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  <p:sldMasterId id="2147483695" r:id="rId3"/>
  </p:sldMasterIdLst>
  <p:notesMasterIdLst>
    <p:notesMasterId r:id="rId56"/>
  </p:notesMasterIdLst>
  <p:handoutMasterIdLst>
    <p:handoutMasterId r:id="rId57"/>
  </p:handoutMasterIdLst>
  <p:sldIdLst>
    <p:sldId id="397" r:id="rId4"/>
    <p:sldId id="393" r:id="rId5"/>
    <p:sldId id="387" r:id="rId6"/>
    <p:sldId id="388" r:id="rId7"/>
    <p:sldId id="261" r:id="rId8"/>
    <p:sldId id="262" r:id="rId9"/>
    <p:sldId id="264" r:id="rId10"/>
    <p:sldId id="377" r:id="rId11"/>
    <p:sldId id="386" r:id="rId12"/>
    <p:sldId id="385" r:id="rId13"/>
    <p:sldId id="384" r:id="rId14"/>
    <p:sldId id="275" r:id="rId15"/>
    <p:sldId id="272" r:id="rId16"/>
    <p:sldId id="357" r:id="rId17"/>
    <p:sldId id="356" r:id="rId18"/>
    <p:sldId id="380" r:id="rId19"/>
    <p:sldId id="361" r:id="rId20"/>
    <p:sldId id="355" r:id="rId21"/>
    <p:sldId id="274" r:id="rId22"/>
    <p:sldId id="376" r:id="rId23"/>
    <p:sldId id="359" r:id="rId24"/>
    <p:sldId id="276" r:id="rId25"/>
    <p:sldId id="273" r:id="rId26"/>
    <p:sldId id="278" r:id="rId27"/>
    <p:sldId id="360" r:id="rId28"/>
    <p:sldId id="362" r:id="rId29"/>
    <p:sldId id="279" r:id="rId30"/>
    <p:sldId id="363" r:id="rId31"/>
    <p:sldId id="389" r:id="rId32"/>
    <p:sldId id="288" r:id="rId33"/>
    <p:sldId id="367" r:id="rId34"/>
    <p:sldId id="280" r:id="rId35"/>
    <p:sldId id="368" r:id="rId36"/>
    <p:sldId id="392" r:id="rId37"/>
    <p:sldId id="375" r:id="rId38"/>
    <p:sldId id="369" r:id="rId39"/>
    <p:sldId id="366" r:id="rId40"/>
    <p:sldId id="371" r:id="rId41"/>
    <p:sldId id="372" r:id="rId42"/>
    <p:sldId id="266" r:id="rId43"/>
    <p:sldId id="270" r:id="rId44"/>
    <p:sldId id="391" r:id="rId45"/>
    <p:sldId id="390" r:id="rId46"/>
    <p:sldId id="378" r:id="rId47"/>
    <p:sldId id="383" r:id="rId48"/>
    <p:sldId id="382" r:id="rId49"/>
    <p:sldId id="379" r:id="rId50"/>
    <p:sldId id="395" r:id="rId51"/>
    <p:sldId id="394" r:id="rId52"/>
    <p:sldId id="396" r:id="rId53"/>
    <p:sldId id="257" r:id="rId54"/>
    <p:sldId id="258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Series 1</c:v>
          </c:tx>
          <c:spPr>
            <a:ln w="19046" cap="rnd">
              <a:solidFill>
                <a:srgbClr val="000000"/>
              </a:solidFill>
              <a:prstDash val="solid"/>
              <a:round/>
            </a:ln>
          </c:spPr>
          <c:marker>
            <c:symbol val="circle"/>
            <c:size val="5"/>
          </c:marker>
          <c:cat>
            <c:strLit>
              <c:ptCount val="4"/>
              <c:pt idx="0">
                <c:v>Option 1</c:v>
              </c:pt>
              <c:pt idx="1">
                <c:v>Option 2</c:v>
              </c:pt>
              <c:pt idx="2">
                <c:v>Option 3</c:v>
              </c:pt>
              <c:pt idx="3">
                <c:v>Option 4</c:v>
              </c:pt>
            </c:strLit>
          </c:cat>
          <c:val>
            <c:numLit>
              <c:formatCode>General</c:formatCode>
              <c:ptCount val="4"/>
              <c:pt idx="0">
                <c:v>4.3</c:v>
              </c:pt>
              <c:pt idx="1">
                <c:v>2.5</c:v>
              </c:pt>
              <c:pt idx="2">
                <c:v>3.5</c:v>
              </c:pt>
              <c:pt idx="3">
                <c:v>4.5</c:v>
              </c:pt>
            </c:numLit>
          </c:val>
          <c:smooth val="0"/>
        </c:ser>
        <c:ser>
          <c:idx val="1"/>
          <c:order val="1"/>
          <c:tx>
            <c:v>Series 2</c:v>
          </c:tx>
          <c:spPr>
            <a:ln w="19046" cap="rnd">
              <a:solidFill>
                <a:srgbClr val="0070C0"/>
              </a:solidFill>
              <a:prstDash val="solid"/>
              <a:round/>
            </a:ln>
          </c:spPr>
          <c:marker>
            <c:symbol val="circle"/>
            <c:size val="5"/>
          </c:marker>
          <c:cat>
            <c:strLit>
              <c:ptCount val="4"/>
              <c:pt idx="0">
                <c:v>Option 1</c:v>
              </c:pt>
              <c:pt idx="1">
                <c:v>Option 2</c:v>
              </c:pt>
              <c:pt idx="2">
                <c:v>Option 3</c:v>
              </c:pt>
              <c:pt idx="3">
                <c:v>Option 4</c:v>
              </c:pt>
            </c:strLit>
          </c:cat>
          <c:val>
            <c:numLit>
              <c:formatCode>General</c:formatCode>
              <c:ptCount val="4"/>
              <c:pt idx="0">
                <c:v>2.4</c:v>
              </c:pt>
              <c:pt idx="1">
                <c:v>4.4000000000000004</c:v>
              </c:pt>
              <c:pt idx="2">
                <c:v>1.8</c:v>
              </c:pt>
              <c:pt idx="3">
                <c:v>2.8</c:v>
              </c:pt>
            </c:numLit>
          </c:val>
          <c:smooth val="0"/>
        </c:ser>
        <c:ser>
          <c:idx val="2"/>
          <c:order val="2"/>
          <c:tx>
            <c:v>Series 3</c:v>
          </c:tx>
          <c:spPr>
            <a:ln w="19046" cap="rnd">
              <a:solidFill>
                <a:srgbClr val="EF7E88"/>
              </a:solidFill>
              <a:prstDash val="solid"/>
              <a:round/>
            </a:ln>
          </c:spPr>
          <c:marker>
            <c:symbol val="circle"/>
            <c:size val="5"/>
          </c:marker>
          <c:cat>
            <c:strLit>
              <c:ptCount val="4"/>
              <c:pt idx="0">
                <c:v>Option 1</c:v>
              </c:pt>
              <c:pt idx="1">
                <c:v>Option 2</c:v>
              </c:pt>
              <c:pt idx="2">
                <c:v>Option 3</c:v>
              </c:pt>
              <c:pt idx="3">
                <c:v>Option 4</c:v>
              </c:pt>
            </c:strLit>
          </c:cat>
          <c:val>
            <c:numLit>
              <c:formatCode>General</c:formatCode>
              <c:ptCount val="4"/>
              <c:pt idx="0">
                <c:v>2</c:v>
              </c:pt>
              <c:pt idx="1">
                <c:v>2</c:v>
              </c:pt>
              <c:pt idx="2">
                <c:v>3</c:v>
              </c:pt>
              <c:pt idx="3">
                <c:v>5</c:v>
              </c:pt>
            </c:numLit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600232"/>
        <c:axId val="305599904"/>
      </c:lineChart>
      <c:valAx>
        <c:axId val="3055999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0"/>
        <c:majorTickMark val="out"/>
        <c:minorTickMark val="none"/>
        <c:tickLblPos val="nextTo"/>
        <c:spPr>
          <a:noFill/>
          <a:ln w="6345" cap="flat">
            <a:solidFill>
              <a:srgbClr val="89898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/>
                <a:ea typeface="Arial Unicode MS"/>
              </a:defRPr>
            </a:pPr>
            <a:endParaRPr lang="en-US"/>
          </a:p>
        </c:txPr>
        <c:crossAx val="305600232"/>
        <c:crosses val="autoZero"/>
        <c:crossBetween val="between"/>
      </c:valAx>
      <c:catAx>
        <c:axId val="305600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45" cap="flat">
            <a:solidFill>
              <a:srgbClr val="89898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404040"/>
                </a:solidFill>
                <a:latin typeface="Arial"/>
                <a:ea typeface="Arial Unicode MS"/>
              </a:defRPr>
            </a:pPr>
            <a:endParaRPr lang="en-US"/>
          </a:p>
        </c:txPr>
        <c:crossAx val="305599904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s-ES" sz="1800" b="0" i="0" u="none" strike="noStrike" kern="1200" baseline="0">
          <a:solidFill>
            <a:srgbClr val="000000"/>
          </a:solidFill>
          <a:latin typeface="Arial"/>
          <a:ea typeface="Arial Unicode MS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DDBCCDA-3932-4D5A-A926-FF9387944492}" type="datetime1">
              <a:rPr lang="es-P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27/10/2025</a:t>
            </a:fld>
            <a:endParaRPr lang="es-P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2AA923B-F2CD-4BEA-9EB2-D2564D3A3E04}" type="slidenum">
              <a:t>‹Nº›</a:t>
            </a:fld>
            <a:endParaRPr lang="es-P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8714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A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AR"/>
          </a:p>
        </p:txBody>
      </p:sp>
      <p:sp>
        <p:nvSpPr>
          <p:cNvPr id="3" name="Marcador de fecha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A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F7FA43A-2688-40E4-94CC-54F3B55227B8}" type="datetime1">
              <a:rPr lang="es-AR"/>
              <a:pPr lvl="0"/>
              <a:t>27/10/2025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A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AR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A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A621F50-5801-4E95-B67F-734CA80A290E}" type="slidenum"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270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06;ga715632f6c_0_57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2007;ga715632f6c_0_57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7;ga715632f6c_0_97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718;ga715632f6c_0_97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0;g8f342daea5_0_68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1481;g8f342daea5_0_6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86;ga8b45c5ec1_0_911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1287;ga8b45c5ec1_0_911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5;ga715632f6c_0_72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906;ga715632f6c_0_72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3;ga715632f6c_0_35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794;ga715632f6c_0_35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96;ga715632f6c_0_52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1997;ga715632f6c_0_52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39;g8d3aa2a3e7_0_34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2040;g8d3aa2a3e7_0_34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559;gb6423e9b84_2_5306:notes"/>
          <p:cNvSpPr>
            <a:spLocks noGrp="1" noRot="1" noChangeAspect="1"/>
          </p:cNvSpPr>
          <p:nvPr>
            <p:ph type="sldImg"/>
          </p:nvPr>
        </p:nvSpPr>
        <p:spPr>
          <a:xfrm>
            <a:off x="381003" y="685800"/>
            <a:ext cx="6096003" cy="3429000"/>
          </a:xfrm>
        </p:spPr>
      </p:sp>
      <p:sp>
        <p:nvSpPr>
          <p:cNvPr id="3" name="Google Shape;7560;gb6423e9b84_2_5306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24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s slide layout">
    <p:bg>
      <p:bgPr>
        <a:solidFill>
          <a:srgbClr val="328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78154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64332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0" y="-12701"/>
            <a:ext cx="12191996" cy="1685925"/>
          </a:xfrm>
          <a:prstGeom prst="rect">
            <a:avLst/>
          </a:prstGeom>
          <a:solidFill>
            <a:srgbClr val="F4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grpSp>
        <p:nvGrpSpPr>
          <p:cNvPr id="4" name="Grupo 11"/>
          <p:cNvGrpSpPr/>
          <p:nvPr/>
        </p:nvGrpSpPr>
        <p:grpSpPr>
          <a:xfrm>
            <a:off x="10345741" y="127001"/>
            <a:ext cx="1550986" cy="1406530"/>
            <a:chOff x="10345741" y="127001"/>
            <a:chExt cx="1550986" cy="1406530"/>
          </a:xfrm>
        </p:grpSpPr>
        <p:sp>
          <p:nvSpPr>
            <p:cNvPr id="5" name="Freeform 6"/>
            <p:cNvSpPr/>
            <p:nvPr/>
          </p:nvSpPr>
          <p:spPr>
            <a:xfrm>
              <a:off x="10345741" y="233364"/>
              <a:ext cx="1550986" cy="13001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3"/>
                <a:gd name="f7" fmla="val 345"/>
                <a:gd name="f8" fmla="val 96"/>
                <a:gd name="f9" fmla="val 412"/>
                <a:gd name="f10" fmla="val 97"/>
                <a:gd name="f11" fmla="val 410"/>
                <a:gd name="f12" fmla="val 113"/>
                <a:gd name="f13" fmla="val 405"/>
                <a:gd name="f14" fmla="val 129"/>
                <a:gd name="f15" fmla="val 400"/>
                <a:gd name="f16" fmla="val 144"/>
                <a:gd name="f17" fmla="val 381"/>
                <a:gd name="f18" fmla="val 194"/>
                <a:gd name="f19" fmla="val 349"/>
                <a:gd name="f20" fmla="val 234"/>
                <a:gd name="f21" fmla="val 308"/>
                <a:gd name="f22" fmla="val 266"/>
                <a:gd name="f23" fmla="val 247"/>
                <a:gd name="f24" fmla="val 314"/>
                <a:gd name="f25" fmla="val 177"/>
                <a:gd name="f26" fmla="val 340"/>
                <a:gd name="f27" fmla="val 100"/>
                <a:gd name="f28" fmla="val 344"/>
                <a:gd name="f29" fmla="val 87"/>
                <a:gd name="f30" fmla="val 75"/>
                <a:gd name="f31" fmla="val 343"/>
                <a:gd name="f32" fmla="val 64"/>
                <a:gd name="f33" fmla="val 336"/>
                <a:gd name="f34" fmla="val 57"/>
                <a:gd name="f35" fmla="val 332"/>
                <a:gd name="f36" fmla="val 52"/>
                <a:gd name="f37" fmla="val 326"/>
                <a:gd name="f38" fmla="val 45"/>
                <a:gd name="f39" fmla="val 321"/>
                <a:gd name="f40" fmla="val 44"/>
                <a:gd name="f41" fmla="val 43"/>
                <a:gd name="f42" fmla="val 322"/>
                <a:gd name="f43" fmla="val 42"/>
                <a:gd name="f44" fmla="val 323"/>
                <a:gd name="f45" fmla="val 34"/>
                <a:gd name="f46" fmla="val 329"/>
                <a:gd name="f47" fmla="val 27"/>
                <a:gd name="f48" fmla="val 334"/>
                <a:gd name="f49" fmla="val 20"/>
                <a:gd name="f50" fmla="val 339"/>
                <a:gd name="f51" fmla="val 15"/>
                <a:gd name="f52" fmla="val 12"/>
                <a:gd name="f53" fmla="val 342"/>
                <a:gd name="f54" fmla="val 11"/>
                <a:gd name="f55" fmla="val 8"/>
                <a:gd name="f56" fmla="val 319"/>
                <a:gd name="f57" fmla="val 5"/>
                <a:gd name="f58" fmla="val 302"/>
                <a:gd name="f59" fmla="val 1"/>
                <a:gd name="f60" fmla="val 284"/>
                <a:gd name="f61" fmla="val 279"/>
                <a:gd name="f62" fmla="val 3"/>
                <a:gd name="f63" fmla="val 276"/>
                <a:gd name="f64" fmla="val 9"/>
                <a:gd name="f65" fmla="val 277"/>
                <a:gd name="f66" fmla="val 16"/>
                <a:gd name="f67" fmla="val 278"/>
                <a:gd name="f68" fmla="val 24"/>
                <a:gd name="f69" fmla="val 31"/>
                <a:gd name="f70" fmla="val 280"/>
                <a:gd name="f71" fmla="val 264"/>
                <a:gd name="f72" fmla="val 33"/>
                <a:gd name="f73" fmla="val 251"/>
                <a:gd name="f74" fmla="val 39"/>
                <a:gd name="f75" fmla="val 238"/>
                <a:gd name="f76" fmla="val 51"/>
                <a:gd name="f77" fmla="val 213"/>
                <a:gd name="f78" fmla="val 70"/>
                <a:gd name="f79" fmla="val 199"/>
                <a:gd name="f80" fmla="val 98"/>
                <a:gd name="f81" fmla="val 195"/>
                <a:gd name="f82" fmla="val 109"/>
                <a:gd name="f83" fmla="val 120"/>
                <a:gd name="f84" fmla="val 193"/>
                <a:gd name="f85" fmla="val 130"/>
                <a:gd name="f86" fmla="val 191"/>
                <a:gd name="f87" fmla="val 162"/>
                <a:gd name="f88" fmla="val 184"/>
                <a:gd name="f89" fmla="val 190"/>
                <a:gd name="f90" fmla="val 170"/>
                <a:gd name="f91" fmla="val 215"/>
                <a:gd name="f92" fmla="val 149"/>
                <a:gd name="f93" fmla="val 235"/>
                <a:gd name="f94" fmla="val 132"/>
                <a:gd name="f95" fmla="val 112"/>
                <a:gd name="f96" fmla="val 260"/>
                <a:gd name="f97" fmla="val 77"/>
                <a:gd name="f98" fmla="val 67"/>
                <a:gd name="f99" fmla="val 269"/>
                <a:gd name="f100" fmla="val 58"/>
                <a:gd name="f101" fmla="val 282"/>
                <a:gd name="f102" fmla="val 330"/>
                <a:gd name="f103" fmla="val 367"/>
                <a:gd name="f104" fmla="val 390"/>
                <a:gd name="f105" fmla="val 25"/>
                <a:gd name="f106" fmla="val 404"/>
                <a:gd name="f107" fmla="val 66"/>
                <a:gd name="f108" fmla="val 411"/>
                <a:gd name="f109" fmla="val 74"/>
                <a:gd name="f110" fmla="val 79"/>
                <a:gd name="f111" fmla="val 84"/>
                <a:gd name="f112" fmla="val 90"/>
                <a:gd name="f113" fmla="val 244"/>
                <a:gd name="f114" fmla="val 208"/>
                <a:gd name="f115" fmla="val 254"/>
                <a:gd name="f116" fmla="val 201"/>
                <a:gd name="f117" fmla="val 262"/>
                <a:gd name="f118" fmla="val 192"/>
                <a:gd name="f119" fmla="val 271"/>
                <a:gd name="f120" fmla="val 178"/>
                <a:gd name="f121" fmla="val 274"/>
                <a:gd name="f122" fmla="val 163"/>
                <a:gd name="f123" fmla="val 270"/>
                <a:gd name="f124" fmla="val 155"/>
                <a:gd name="f125" fmla="val 151"/>
                <a:gd name="f126" fmla="val 153"/>
                <a:gd name="f127" fmla="val 248"/>
                <a:gd name="f128" fmla="val 245"/>
                <a:gd name="f129" fmla="val 158"/>
                <a:gd name="f130" fmla="val 233"/>
                <a:gd name="f131" fmla="val 167"/>
                <a:gd name="f132" fmla="val 222"/>
                <a:gd name="f133" fmla="val 210"/>
                <a:gd name="f134" fmla="val 187"/>
                <a:gd name="f135" fmla="val 209"/>
                <a:gd name="f136" fmla="val 142"/>
                <a:gd name="f137" fmla="val 211"/>
                <a:gd name="f138" fmla="val 137"/>
                <a:gd name="f139" fmla="val 212"/>
                <a:gd name="f140" fmla="val 128"/>
                <a:gd name="f141" fmla="val 118"/>
                <a:gd name="f142" fmla="val 214"/>
                <a:gd name="f143" fmla="val 223"/>
                <a:gd name="f144" fmla="val 114"/>
                <a:gd name="f145" fmla="val 243"/>
                <a:gd name="f146" fmla="val 121"/>
                <a:gd name="f147" fmla="val 249"/>
                <a:gd name="f148" fmla="val 131"/>
                <a:gd name="f149" fmla="val 133"/>
                <a:gd name="f150" fmla="val 134"/>
                <a:gd name="f151" fmla="val 175"/>
                <a:gd name="f152" fmla="+- 0 0 -90"/>
                <a:gd name="f153" fmla="*/ f3 1 413"/>
                <a:gd name="f154" fmla="*/ f4 1 345"/>
                <a:gd name="f155" fmla="+- f7 0 f5"/>
                <a:gd name="f156" fmla="+- f6 0 f5"/>
                <a:gd name="f157" fmla="*/ f152 f0 1"/>
                <a:gd name="f158" fmla="*/ f156 1 413"/>
                <a:gd name="f159" fmla="*/ f155 1 345"/>
                <a:gd name="f160" fmla="*/ 413 f156 1"/>
                <a:gd name="f161" fmla="*/ 96 f155 1"/>
                <a:gd name="f162" fmla="*/ 412 f156 1"/>
                <a:gd name="f163" fmla="*/ 97 f155 1"/>
                <a:gd name="f164" fmla="*/ 400 f156 1"/>
                <a:gd name="f165" fmla="*/ 144 f155 1"/>
                <a:gd name="f166" fmla="*/ 308 f156 1"/>
                <a:gd name="f167" fmla="*/ 266 f155 1"/>
                <a:gd name="f168" fmla="*/ 100 f156 1"/>
                <a:gd name="f169" fmla="*/ 344 f155 1"/>
                <a:gd name="f170" fmla="*/ 64 f156 1"/>
                <a:gd name="f171" fmla="*/ 336 f155 1"/>
                <a:gd name="f172" fmla="*/ 45 f156 1"/>
                <a:gd name="f173" fmla="*/ 321 f155 1"/>
                <a:gd name="f174" fmla="*/ 42 f156 1"/>
                <a:gd name="f175" fmla="*/ 323 f155 1"/>
                <a:gd name="f176" fmla="*/ 20 f156 1"/>
                <a:gd name="f177" fmla="*/ 339 f155 1"/>
                <a:gd name="f178" fmla="*/ 11 f156 1"/>
                <a:gd name="f179" fmla="*/ 1 f156 1"/>
                <a:gd name="f180" fmla="*/ 284 f155 1"/>
                <a:gd name="f181" fmla="*/ 9 f156 1"/>
                <a:gd name="f182" fmla="*/ 277 f155 1"/>
                <a:gd name="f183" fmla="*/ 31 f156 1"/>
                <a:gd name="f184" fmla="*/ 280 f155 1"/>
                <a:gd name="f185" fmla="*/ 278 f155 1"/>
                <a:gd name="f186" fmla="*/ 39 f156 1"/>
                <a:gd name="f187" fmla="*/ 238 f155 1"/>
                <a:gd name="f188" fmla="*/ 98 f156 1"/>
                <a:gd name="f189" fmla="*/ 195 f155 1"/>
                <a:gd name="f190" fmla="*/ 130 f156 1"/>
                <a:gd name="f191" fmla="*/ 191 f155 1"/>
                <a:gd name="f192" fmla="*/ 215 f156 1"/>
                <a:gd name="f193" fmla="*/ 149 f155 1"/>
                <a:gd name="f194" fmla="*/ 260 f156 1"/>
                <a:gd name="f195" fmla="*/ 87 f155 1"/>
                <a:gd name="f196" fmla="*/ 269 f156 1"/>
                <a:gd name="f197" fmla="*/ 58 f155 1"/>
                <a:gd name="f198" fmla="*/ 367 f156 1"/>
                <a:gd name="f199" fmla="*/ 15 f155 1"/>
                <a:gd name="f200" fmla="*/ 410 f156 1"/>
                <a:gd name="f201" fmla="*/ 66 f155 1"/>
                <a:gd name="f202" fmla="*/ 79 f155 1"/>
                <a:gd name="f203" fmla="*/ 244 f156 1"/>
                <a:gd name="f204" fmla="*/ 208 f155 1"/>
                <a:gd name="f205" fmla="*/ 271 f156 1"/>
                <a:gd name="f206" fmla="*/ 184 f155 1"/>
                <a:gd name="f207" fmla="*/ 274 f156 1"/>
                <a:gd name="f208" fmla="*/ 163 f155 1"/>
                <a:gd name="f209" fmla="*/ 254 f156 1"/>
                <a:gd name="f210" fmla="*/ 153 f155 1"/>
                <a:gd name="f211" fmla="*/ 245 f156 1"/>
                <a:gd name="f212" fmla="*/ 158 f155 1"/>
                <a:gd name="f213" fmla="*/ 210 f156 1"/>
                <a:gd name="f214" fmla="*/ 187 f155 1"/>
                <a:gd name="f215" fmla="*/ 142 f156 1"/>
                <a:gd name="f216" fmla="*/ 211 f155 1"/>
                <a:gd name="f217" fmla="*/ 128 f156 1"/>
                <a:gd name="f218" fmla="*/ 213 f155 1"/>
                <a:gd name="f219" fmla="*/ 113 f156 1"/>
                <a:gd name="f220" fmla="*/ 234 f155 1"/>
                <a:gd name="f221" fmla="*/ 131 f156 1"/>
                <a:gd name="f222" fmla="*/ 249 f155 1"/>
                <a:gd name="f223" fmla="*/ 134 f156 1"/>
                <a:gd name="f224" fmla="*/ f157 1 f2"/>
                <a:gd name="f225" fmla="*/ f160 1 413"/>
                <a:gd name="f226" fmla="*/ f161 1 345"/>
                <a:gd name="f227" fmla="*/ f162 1 413"/>
                <a:gd name="f228" fmla="*/ f163 1 345"/>
                <a:gd name="f229" fmla="*/ f164 1 413"/>
                <a:gd name="f230" fmla="*/ f165 1 345"/>
                <a:gd name="f231" fmla="*/ f166 1 413"/>
                <a:gd name="f232" fmla="*/ f167 1 345"/>
                <a:gd name="f233" fmla="*/ f168 1 413"/>
                <a:gd name="f234" fmla="*/ f169 1 345"/>
                <a:gd name="f235" fmla="*/ f170 1 413"/>
                <a:gd name="f236" fmla="*/ f171 1 345"/>
                <a:gd name="f237" fmla="*/ f172 1 413"/>
                <a:gd name="f238" fmla="*/ f173 1 345"/>
                <a:gd name="f239" fmla="*/ f174 1 413"/>
                <a:gd name="f240" fmla="*/ f175 1 345"/>
                <a:gd name="f241" fmla="*/ f176 1 413"/>
                <a:gd name="f242" fmla="*/ f177 1 345"/>
                <a:gd name="f243" fmla="*/ f178 1 413"/>
                <a:gd name="f244" fmla="*/ f179 1 413"/>
                <a:gd name="f245" fmla="*/ f180 1 345"/>
                <a:gd name="f246" fmla="*/ f181 1 413"/>
                <a:gd name="f247" fmla="*/ f182 1 345"/>
                <a:gd name="f248" fmla="*/ f183 1 413"/>
                <a:gd name="f249" fmla="*/ f184 1 345"/>
                <a:gd name="f250" fmla="*/ f185 1 345"/>
                <a:gd name="f251" fmla="*/ f186 1 413"/>
                <a:gd name="f252" fmla="*/ f187 1 345"/>
                <a:gd name="f253" fmla="*/ f188 1 413"/>
                <a:gd name="f254" fmla="*/ f189 1 345"/>
                <a:gd name="f255" fmla="*/ f190 1 413"/>
                <a:gd name="f256" fmla="*/ f191 1 345"/>
                <a:gd name="f257" fmla="*/ f192 1 413"/>
                <a:gd name="f258" fmla="*/ f193 1 345"/>
                <a:gd name="f259" fmla="*/ f194 1 413"/>
                <a:gd name="f260" fmla="*/ f195 1 345"/>
                <a:gd name="f261" fmla="*/ f196 1 413"/>
                <a:gd name="f262" fmla="*/ f197 1 345"/>
                <a:gd name="f263" fmla="*/ f198 1 413"/>
                <a:gd name="f264" fmla="*/ f199 1 345"/>
                <a:gd name="f265" fmla="*/ f200 1 413"/>
                <a:gd name="f266" fmla="*/ f201 1 345"/>
                <a:gd name="f267" fmla="*/ f202 1 345"/>
                <a:gd name="f268" fmla="*/ f203 1 413"/>
                <a:gd name="f269" fmla="*/ f204 1 345"/>
                <a:gd name="f270" fmla="*/ f205 1 413"/>
                <a:gd name="f271" fmla="*/ f206 1 345"/>
                <a:gd name="f272" fmla="*/ f207 1 413"/>
                <a:gd name="f273" fmla="*/ f208 1 345"/>
                <a:gd name="f274" fmla="*/ f209 1 413"/>
                <a:gd name="f275" fmla="*/ f210 1 345"/>
                <a:gd name="f276" fmla="*/ f211 1 413"/>
                <a:gd name="f277" fmla="*/ f212 1 345"/>
                <a:gd name="f278" fmla="*/ f213 1 413"/>
                <a:gd name="f279" fmla="*/ f214 1 345"/>
                <a:gd name="f280" fmla="*/ f215 1 413"/>
                <a:gd name="f281" fmla="*/ f216 1 345"/>
                <a:gd name="f282" fmla="*/ f217 1 413"/>
                <a:gd name="f283" fmla="*/ f218 1 345"/>
                <a:gd name="f284" fmla="*/ f219 1 413"/>
                <a:gd name="f285" fmla="*/ f220 1 345"/>
                <a:gd name="f286" fmla="*/ f221 1 413"/>
                <a:gd name="f287" fmla="*/ f222 1 345"/>
                <a:gd name="f288" fmla="*/ f223 1 413"/>
                <a:gd name="f289" fmla="*/ 0 1 f158"/>
                <a:gd name="f290" fmla="*/ f6 1 f158"/>
                <a:gd name="f291" fmla="*/ 0 1 f159"/>
                <a:gd name="f292" fmla="*/ f7 1 f159"/>
                <a:gd name="f293" fmla="+- f224 0 f1"/>
                <a:gd name="f294" fmla="*/ f225 1 f158"/>
                <a:gd name="f295" fmla="*/ f226 1 f159"/>
                <a:gd name="f296" fmla="*/ f227 1 f158"/>
                <a:gd name="f297" fmla="*/ f228 1 f159"/>
                <a:gd name="f298" fmla="*/ f229 1 f158"/>
                <a:gd name="f299" fmla="*/ f230 1 f159"/>
                <a:gd name="f300" fmla="*/ f231 1 f158"/>
                <a:gd name="f301" fmla="*/ f232 1 f159"/>
                <a:gd name="f302" fmla="*/ f233 1 f158"/>
                <a:gd name="f303" fmla="*/ f234 1 f159"/>
                <a:gd name="f304" fmla="*/ f235 1 f158"/>
                <a:gd name="f305" fmla="*/ f236 1 f159"/>
                <a:gd name="f306" fmla="*/ f237 1 f158"/>
                <a:gd name="f307" fmla="*/ f238 1 f159"/>
                <a:gd name="f308" fmla="*/ f239 1 f158"/>
                <a:gd name="f309" fmla="*/ f240 1 f159"/>
                <a:gd name="f310" fmla="*/ f241 1 f158"/>
                <a:gd name="f311" fmla="*/ f242 1 f159"/>
                <a:gd name="f312" fmla="*/ f243 1 f158"/>
                <a:gd name="f313" fmla="*/ f244 1 f158"/>
                <a:gd name="f314" fmla="*/ f245 1 f159"/>
                <a:gd name="f315" fmla="*/ f246 1 f158"/>
                <a:gd name="f316" fmla="*/ f247 1 f159"/>
                <a:gd name="f317" fmla="*/ f248 1 f158"/>
                <a:gd name="f318" fmla="*/ f249 1 f159"/>
                <a:gd name="f319" fmla="*/ f250 1 f159"/>
                <a:gd name="f320" fmla="*/ f251 1 f158"/>
                <a:gd name="f321" fmla="*/ f252 1 f159"/>
                <a:gd name="f322" fmla="*/ f253 1 f158"/>
                <a:gd name="f323" fmla="*/ f254 1 f159"/>
                <a:gd name="f324" fmla="*/ f255 1 f158"/>
                <a:gd name="f325" fmla="*/ f256 1 f159"/>
                <a:gd name="f326" fmla="*/ f257 1 f158"/>
                <a:gd name="f327" fmla="*/ f258 1 f159"/>
                <a:gd name="f328" fmla="*/ f259 1 f158"/>
                <a:gd name="f329" fmla="*/ f260 1 f159"/>
                <a:gd name="f330" fmla="*/ f261 1 f158"/>
                <a:gd name="f331" fmla="*/ f262 1 f159"/>
                <a:gd name="f332" fmla="*/ f263 1 f158"/>
                <a:gd name="f333" fmla="*/ f264 1 f159"/>
                <a:gd name="f334" fmla="*/ f265 1 f158"/>
                <a:gd name="f335" fmla="*/ f266 1 f159"/>
                <a:gd name="f336" fmla="*/ f267 1 f159"/>
                <a:gd name="f337" fmla="*/ f268 1 f158"/>
                <a:gd name="f338" fmla="*/ f269 1 f159"/>
                <a:gd name="f339" fmla="*/ f270 1 f158"/>
                <a:gd name="f340" fmla="*/ f271 1 f159"/>
                <a:gd name="f341" fmla="*/ f272 1 f158"/>
                <a:gd name="f342" fmla="*/ f273 1 f159"/>
                <a:gd name="f343" fmla="*/ f274 1 f158"/>
                <a:gd name="f344" fmla="*/ f275 1 f159"/>
                <a:gd name="f345" fmla="*/ f276 1 f158"/>
                <a:gd name="f346" fmla="*/ f277 1 f159"/>
                <a:gd name="f347" fmla="*/ f278 1 f158"/>
                <a:gd name="f348" fmla="*/ f279 1 f159"/>
                <a:gd name="f349" fmla="*/ f280 1 f158"/>
                <a:gd name="f350" fmla="*/ f281 1 f159"/>
                <a:gd name="f351" fmla="*/ f282 1 f158"/>
                <a:gd name="f352" fmla="*/ f283 1 f159"/>
                <a:gd name="f353" fmla="*/ f284 1 f158"/>
                <a:gd name="f354" fmla="*/ f285 1 f159"/>
                <a:gd name="f355" fmla="*/ f286 1 f158"/>
                <a:gd name="f356" fmla="*/ f287 1 f159"/>
                <a:gd name="f357" fmla="*/ f288 1 f158"/>
                <a:gd name="f358" fmla="*/ f289 f153 1"/>
                <a:gd name="f359" fmla="*/ f290 f153 1"/>
                <a:gd name="f360" fmla="*/ f292 f154 1"/>
                <a:gd name="f361" fmla="*/ f291 f154 1"/>
                <a:gd name="f362" fmla="*/ f294 f153 1"/>
                <a:gd name="f363" fmla="*/ f295 f154 1"/>
                <a:gd name="f364" fmla="*/ f296 f153 1"/>
                <a:gd name="f365" fmla="*/ f297 f154 1"/>
                <a:gd name="f366" fmla="*/ f298 f153 1"/>
                <a:gd name="f367" fmla="*/ f299 f154 1"/>
                <a:gd name="f368" fmla="*/ f300 f153 1"/>
                <a:gd name="f369" fmla="*/ f301 f154 1"/>
                <a:gd name="f370" fmla="*/ f302 f153 1"/>
                <a:gd name="f371" fmla="*/ f303 f154 1"/>
                <a:gd name="f372" fmla="*/ f304 f153 1"/>
                <a:gd name="f373" fmla="*/ f305 f154 1"/>
                <a:gd name="f374" fmla="*/ f306 f153 1"/>
                <a:gd name="f375" fmla="*/ f307 f154 1"/>
                <a:gd name="f376" fmla="*/ f308 f153 1"/>
                <a:gd name="f377" fmla="*/ f309 f154 1"/>
                <a:gd name="f378" fmla="*/ f310 f153 1"/>
                <a:gd name="f379" fmla="*/ f311 f154 1"/>
                <a:gd name="f380" fmla="*/ f312 f153 1"/>
                <a:gd name="f381" fmla="*/ f313 f153 1"/>
                <a:gd name="f382" fmla="*/ f314 f154 1"/>
                <a:gd name="f383" fmla="*/ f315 f153 1"/>
                <a:gd name="f384" fmla="*/ f316 f154 1"/>
                <a:gd name="f385" fmla="*/ f317 f153 1"/>
                <a:gd name="f386" fmla="*/ f318 f154 1"/>
                <a:gd name="f387" fmla="*/ f319 f154 1"/>
                <a:gd name="f388" fmla="*/ f320 f153 1"/>
                <a:gd name="f389" fmla="*/ f321 f154 1"/>
                <a:gd name="f390" fmla="*/ f322 f153 1"/>
                <a:gd name="f391" fmla="*/ f323 f154 1"/>
                <a:gd name="f392" fmla="*/ f324 f153 1"/>
                <a:gd name="f393" fmla="*/ f325 f154 1"/>
                <a:gd name="f394" fmla="*/ f326 f153 1"/>
                <a:gd name="f395" fmla="*/ f327 f154 1"/>
                <a:gd name="f396" fmla="*/ f328 f153 1"/>
                <a:gd name="f397" fmla="*/ f329 f154 1"/>
                <a:gd name="f398" fmla="*/ f330 f153 1"/>
                <a:gd name="f399" fmla="*/ f331 f154 1"/>
                <a:gd name="f400" fmla="*/ f332 f153 1"/>
                <a:gd name="f401" fmla="*/ f333 f154 1"/>
                <a:gd name="f402" fmla="*/ f334 f153 1"/>
                <a:gd name="f403" fmla="*/ f335 f154 1"/>
                <a:gd name="f404" fmla="*/ f336 f154 1"/>
                <a:gd name="f405" fmla="*/ f337 f153 1"/>
                <a:gd name="f406" fmla="*/ f338 f154 1"/>
                <a:gd name="f407" fmla="*/ f339 f153 1"/>
                <a:gd name="f408" fmla="*/ f340 f154 1"/>
                <a:gd name="f409" fmla="*/ f341 f153 1"/>
                <a:gd name="f410" fmla="*/ f342 f154 1"/>
                <a:gd name="f411" fmla="*/ f343 f153 1"/>
                <a:gd name="f412" fmla="*/ f344 f154 1"/>
                <a:gd name="f413" fmla="*/ f345 f153 1"/>
                <a:gd name="f414" fmla="*/ f346 f154 1"/>
                <a:gd name="f415" fmla="*/ f347 f153 1"/>
                <a:gd name="f416" fmla="*/ f348 f154 1"/>
                <a:gd name="f417" fmla="*/ f349 f153 1"/>
                <a:gd name="f418" fmla="*/ f350 f154 1"/>
                <a:gd name="f419" fmla="*/ f351 f153 1"/>
                <a:gd name="f420" fmla="*/ f352 f154 1"/>
                <a:gd name="f421" fmla="*/ f353 f153 1"/>
                <a:gd name="f422" fmla="*/ f354 f154 1"/>
                <a:gd name="f423" fmla="*/ f355 f153 1"/>
                <a:gd name="f424" fmla="*/ f356 f154 1"/>
                <a:gd name="f425" fmla="*/ f357 f1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3">
                  <a:pos x="f362" y="f363"/>
                </a:cxn>
                <a:cxn ang="f293">
                  <a:pos x="f364" y="f365"/>
                </a:cxn>
                <a:cxn ang="f293">
                  <a:pos x="f366" y="f367"/>
                </a:cxn>
                <a:cxn ang="f293">
                  <a:pos x="f368" y="f369"/>
                </a:cxn>
                <a:cxn ang="f293">
                  <a:pos x="f370" y="f371"/>
                </a:cxn>
                <a:cxn ang="f293">
                  <a:pos x="f372" y="f373"/>
                </a:cxn>
                <a:cxn ang="f293">
                  <a:pos x="f374" y="f375"/>
                </a:cxn>
                <a:cxn ang="f293">
                  <a:pos x="f376" y="f377"/>
                </a:cxn>
                <a:cxn ang="f293">
                  <a:pos x="f378" y="f379"/>
                </a:cxn>
                <a:cxn ang="f293">
                  <a:pos x="f380" y="f373"/>
                </a:cxn>
                <a:cxn ang="f293">
                  <a:pos x="f381" y="f382"/>
                </a:cxn>
                <a:cxn ang="f293">
                  <a:pos x="f383" y="f384"/>
                </a:cxn>
                <a:cxn ang="f293">
                  <a:pos x="f385" y="f386"/>
                </a:cxn>
                <a:cxn ang="f293">
                  <a:pos x="f385" y="f387"/>
                </a:cxn>
                <a:cxn ang="f293">
                  <a:pos x="f388" y="f389"/>
                </a:cxn>
                <a:cxn ang="f293">
                  <a:pos x="f390" y="f391"/>
                </a:cxn>
                <a:cxn ang="f293">
                  <a:pos x="f392" y="f393"/>
                </a:cxn>
                <a:cxn ang="f293">
                  <a:pos x="f394" y="f395"/>
                </a:cxn>
                <a:cxn ang="f293">
                  <a:pos x="f396" y="f397"/>
                </a:cxn>
                <a:cxn ang="f293">
                  <a:pos x="f398" y="f399"/>
                </a:cxn>
                <a:cxn ang="f293">
                  <a:pos x="f400" y="f401"/>
                </a:cxn>
                <a:cxn ang="f293">
                  <a:pos x="f402" y="f403"/>
                </a:cxn>
                <a:cxn ang="f293">
                  <a:pos x="f362" y="f404"/>
                </a:cxn>
                <a:cxn ang="f293">
                  <a:pos x="f362" y="f363"/>
                </a:cxn>
                <a:cxn ang="f293">
                  <a:pos x="f405" y="f406"/>
                </a:cxn>
                <a:cxn ang="f293">
                  <a:pos x="f407" y="f408"/>
                </a:cxn>
                <a:cxn ang="f293">
                  <a:pos x="f409" y="f410"/>
                </a:cxn>
                <a:cxn ang="f293">
                  <a:pos x="f411" y="f412"/>
                </a:cxn>
                <a:cxn ang="f293">
                  <a:pos x="f413" y="f414"/>
                </a:cxn>
                <a:cxn ang="f293">
                  <a:pos x="f415" y="f416"/>
                </a:cxn>
                <a:cxn ang="f293">
                  <a:pos x="f417" y="f418"/>
                </a:cxn>
                <a:cxn ang="f293">
                  <a:pos x="f419" y="f420"/>
                </a:cxn>
                <a:cxn ang="f293">
                  <a:pos x="f421" y="f422"/>
                </a:cxn>
                <a:cxn ang="f293">
                  <a:pos x="f423" y="f424"/>
                </a:cxn>
                <a:cxn ang="f293">
                  <a:pos x="f425" y="f424"/>
                </a:cxn>
                <a:cxn ang="f293">
                  <a:pos x="f405" y="f406"/>
                </a:cxn>
              </a:cxnLst>
              <a:rect l="f358" t="f361" r="f359" b="f360"/>
              <a:pathLst>
                <a:path w="413" h="345">
                  <a:moveTo>
                    <a:pt x="f6" y="f8"/>
                  </a:moveTo>
                  <a:cubicBezTo>
                    <a:pt x="f6" y="f8"/>
                    <a:pt x="f9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31"/>
                    <a:pt x="f52" y="f53"/>
                    <a:pt x="f54" y="f33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5" y="f61"/>
                    <a:pt x="f62" y="f63"/>
                    <a:pt x="f64" y="f65"/>
                  </a:cubicBezTo>
                  <a:cubicBezTo>
                    <a:pt x="f66" y="f67"/>
                    <a:pt x="f68" y="f61"/>
                    <a:pt x="f69" y="f70"/>
                  </a:cubicBezTo>
                  <a:cubicBezTo>
                    <a:pt x="f69" y="f61"/>
                    <a:pt x="f69" y="f61"/>
                    <a:pt x="f69" y="f67"/>
                  </a:cubicBezTo>
                  <a:cubicBezTo>
                    <a:pt x="f69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18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73" y="f95"/>
                    <a:pt x="f96" y="f29"/>
                  </a:cubicBezTo>
                  <a:cubicBezTo>
                    <a:pt x="f71" y="f97"/>
                    <a:pt x="f22" y="f98"/>
                    <a:pt x="f99" y="f100"/>
                  </a:cubicBezTo>
                  <a:cubicBezTo>
                    <a:pt x="f101" y="f49"/>
                    <a:pt x="f102" y="f5"/>
                    <a:pt x="f103" y="f51"/>
                  </a:cubicBezTo>
                  <a:cubicBezTo>
                    <a:pt x="f104" y="f105"/>
                    <a:pt x="f106" y="f43"/>
                    <a:pt x="f11" y="f107"/>
                  </a:cubicBezTo>
                  <a:cubicBezTo>
                    <a:pt x="f108" y="f78"/>
                    <a:pt x="f9" y="f109"/>
                    <a:pt x="f6" y="f110"/>
                  </a:cubicBezTo>
                  <a:cubicBezTo>
                    <a:pt x="f6" y="f111"/>
                    <a:pt x="f6" y="f112"/>
                    <a:pt x="f6" y="f8"/>
                  </a:cubicBezTo>
                  <a:close/>
                  <a:moveTo>
                    <a:pt x="f113" y="f114"/>
                  </a:moveTo>
                  <a:cubicBezTo>
                    <a:pt x="f115" y="f116"/>
                    <a:pt x="f117" y="f118"/>
                    <a:pt x="f119" y="f88"/>
                  </a:cubicBezTo>
                  <a:cubicBezTo>
                    <a:pt x="f65" y="f120"/>
                    <a:pt x="f67" y="f90"/>
                    <a:pt x="f121" y="f122"/>
                  </a:cubicBezTo>
                  <a:cubicBezTo>
                    <a:pt x="f123" y="f124"/>
                    <a:pt x="f117" y="f125"/>
                    <a:pt x="f115" y="f126"/>
                  </a:cubicBezTo>
                  <a:cubicBezTo>
                    <a:pt x="f73" y="f126"/>
                    <a:pt x="f127" y="f124"/>
                    <a:pt x="f128" y="f129"/>
                  </a:cubicBezTo>
                  <a:cubicBezTo>
                    <a:pt x="f130" y="f131"/>
                    <a:pt x="f132" y="f120"/>
                    <a:pt x="f133" y="f134"/>
                  </a:cubicBezTo>
                  <a:cubicBezTo>
                    <a:pt x="f89" y="f116"/>
                    <a:pt x="f131" y="f135"/>
                    <a:pt x="f136" y="f137"/>
                  </a:cubicBezTo>
                  <a:cubicBezTo>
                    <a:pt x="f138" y="f139"/>
                    <a:pt x="f94" y="f139"/>
                    <a:pt x="f140" y="f77"/>
                  </a:cubicBezTo>
                  <a:cubicBezTo>
                    <a:pt x="f141" y="f142"/>
                    <a:pt x="f95" y="f143"/>
                    <a:pt x="f12" y="f20"/>
                  </a:cubicBezTo>
                  <a:cubicBezTo>
                    <a:pt x="f144" y="f145"/>
                    <a:pt x="f146" y="f147"/>
                    <a:pt x="f148" y="f147"/>
                  </a:cubicBezTo>
                  <a:cubicBezTo>
                    <a:pt x="f94" y="f147"/>
                    <a:pt x="f149" y="f147"/>
                    <a:pt x="f150" y="f147"/>
                  </a:cubicBezTo>
                  <a:cubicBezTo>
                    <a:pt x="f151" y="f127"/>
                    <a:pt x="f139" y="f20"/>
                    <a:pt x="f113" y="f11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" name="Freeform 7"/>
            <p:cNvSpPr/>
            <p:nvPr/>
          </p:nvSpPr>
          <p:spPr>
            <a:xfrm>
              <a:off x="11641134" y="127001"/>
              <a:ext cx="247646" cy="1730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46"/>
                <a:gd name="f8" fmla="val 43"/>
                <a:gd name="f9" fmla="val 50"/>
                <a:gd name="f10" fmla="val 37"/>
                <a:gd name="f11" fmla="val 57"/>
                <a:gd name="f12" fmla="val 28"/>
                <a:gd name="f13" fmla="val 64"/>
                <a:gd name="f14" fmla="val 19"/>
                <a:gd name="f15" fmla="val 15"/>
                <a:gd name="f16" fmla="val 65"/>
                <a:gd name="f17" fmla="val 12"/>
                <a:gd name="f18" fmla="val 60"/>
                <a:gd name="f19" fmla="val 11"/>
                <a:gd name="f20" fmla="val 48"/>
                <a:gd name="f21" fmla="val 8"/>
                <a:gd name="f22" fmla="val 6"/>
                <a:gd name="f23" fmla="val 25"/>
                <a:gd name="f24" fmla="val 4"/>
                <a:gd name="f25" fmla="val 3"/>
                <a:gd name="f26" fmla="val 13"/>
                <a:gd name="f27" fmla="val 1"/>
                <a:gd name="f28" fmla="val 2"/>
                <a:gd name="f29" fmla="val 7"/>
                <a:gd name="f30" fmla="val 22"/>
                <a:gd name="f31" fmla="val 29"/>
                <a:gd name="f32" fmla="val 30"/>
                <a:gd name="f33" fmla="val 5"/>
                <a:gd name="f34" fmla="val 32"/>
                <a:gd name="f35" fmla="val 33"/>
                <a:gd name="f36" fmla="val 31"/>
                <a:gd name="f37" fmla="val 38"/>
                <a:gd name="f38" fmla="val 41"/>
                <a:gd name="f39" fmla="val 42"/>
                <a:gd name="f40" fmla="+- 0 0 -90"/>
                <a:gd name="f41" fmla="*/ f3 1 66"/>
                <a:gd name="f42" fmla="*/ f4 1 46"/>
                <a:gd name="f43" fmla="+- f7 0 f5"/>
                <a:gd name="f44" fmla="+- f6 0 f5"/>
                <a:gd name="f45" fmla="*/ f40 f0 1"/>
                <a:gd name="f46" fmla="*/ f44 1 66"/>
                <a:gd name="f47" fmla="*/ f43 1 46"/>
                <a:gd name="f48" fmla="*/ 43 f44 1"/>
                <a:gd name="f49" fmla="*/ 46 f43 1"/>
                <a:gd name="f50" fmla="*/ 64 f44 1"/>
                <a:gd name="f51" fmla="*/ 19 f43 1"/>
                <a:gd name="f52" fmla="*/ 60 f44 1"/>
                <a:gd name="f53" fmla="*/ 11 f43 1"/>
                <a:gd name="f54" fmla="*/ 25 f44 1"/>
                <a:gd name="f55" fmla="*/ 4 f43 1"/>
                <a:gd name="f56" fmla="*/ 8 f44 1"/>
                <a:gd name="f57" fmla="*/ 0 f43 1"/>
                <a:gd name="f58" fmla="*/ 1 f44 1"/>
                <a:gd name="f59" fmla="*/ 7 f43 1"/>
                <a:gd name="f60" fmla="*/ 4 f44 1"/>
                <a:gd name="f61" fmla="*/ 29 f43 1"/>
                <a:gd name="f62" fmla="*/ 6 f44 1"/>
                <a:gd name="f63" fmla="*/ 32 f43 1"/>
                <a:gd name="f64" fmla="*/ 41 f44 1"/>
                <a:gd name="f65" fmla="*/ f45 1 f2"/>
                <a:gd name="f66" fmla="*/ f48 1 66"/>
                <a:gd name="f67" fmla="*/ f49 1 46"/>
                <a:gd name="f68" fmla="*/ f50 1 66"/>
                <a:gd name="f69" fmla="*/ f51 1 46"/>
                <a:gd name="f70" fmla="*/ f52 1 66"/>
                <a:gd name="f71" fmla="*/ f53 1 46"/>
                <a:gd name="f72" fmla="*/ f54 1 66"/>
                <a:gd name="f73" fmla="*/ f55 1 46"/>
                <a:gd name="f74" fmla="*/ f56 1 66"/>
                <a:gd name="f75" fmla="*/ f57 1 46"/>
                <a:gd name="f76" fmla="*/ f58 1 66"/>
                <a:gd name="f77" fmla="*/ f59 1 46"/>
                <a:gd name="f78" fmla="*/ f60 1 66"/>
                <a:gd name="f79" fmla="*/ f61 1 46"/>
                <a:gd name="f80" fmla="*/ f62 1 66"/>
                <a:gd name="f81" fmla="*/ f63 1 46"/>
                <a:gd name="f82" fmla="*/ f64 1 66"/>
                <a:gd name="f83" fmla="*/ 0 1 f46"/>
                <a:gd name="f84" fmla="*/ f6 1 f46"/>
                <a:gd name="f85" fmla="*/ 0 1 f47"/>
                <a:gd name="f86" fmla="*/ f7 1 f47"/>
                <a:gd name="f87" fmla="+- f65 0 f1"/>
                <a:gd name="f88" fmla="*/ f66 1 f46"/>
                <a:gd name="f89" fmla="*/ f67 1 f47"/>
                <a:gd name="f90" fmla="*/ f68 1 f46"/>
                <a:gd name="f91" fmla="*/ f69 1 f47"/>
                <a:gd name="f92" fmla="*/ f70 1 f46"/>
                <a:gd name="f93" fmla="*/ f71 1 f47"/>
                <a:gd name="f94" fmla="*/ f72 1 f46"/>
                <a:gd name="f95" fmla="*/ f73 1 f47"/>
                <a:gd name="f96" fmla="*/ f74 1 f46"/>
                <a:gd name="f97" fmla="*/ f75 1 f47"/>
                <a:gd name="f98" fmla="*/ f76 1 f46"/>
                <a:gd name="f99" fmla="*/ f77 1 f47"/>
                <a:gd name="f100" fmla="*/ f78 1 f46"/>
                <a:gd name="f101" fmla="*/ f79 1 f47"/>
                <a:gd name="f102" fmla="*/ f80 1 f46"/>
                <a:gd name="f103" fmla="*/ f81 1 f47"/>
                <a:gd name="f104" fmla="*/ f82 1 f46"/>
                <a:gd name="f105" fmla="*/ f83 f41 1"/>
                <a:gd name="f106" fmla="*/ f84 f41 1"/>
                <a:gd name="f107" fmla="*/ f86 f42 1"/>
                <a:gd name="f108" fmla="*/ f85 f42 1"/>
                <a:gd name="f109" fmla="*/ f88 f41 1"/>
                <a:gd name="f110" fmla="*/ f89 f42 1"/>
                <a:gd name="f111" fmla="*/ f90 f41 1"/>
                <a:gd name="f112" fmla="*/ f91 f42 1"/>
                <a:gd name="f113" fmla="*/ f92 f41 1"/>
                <a:gd name="f114" fmla="*/ f93 f42 1"/>
                <a:gd name="f115" fmla="*/ f94 f41 1"/>
                <a:gd name="f116" fmla="*/ f95 f42 1"/>
                <a:gd name="f117" fmla="*/ f96 f41 1"/>
                <a:gd name="f118" fmla="*/ f97 f42 1"/>
                <a:gd name="f119" fmla="*/ f98 f41 1"/>
                <a:gd name="f120" fmla="*/ f99 f42 1"/>
                <a:gd name="f121" fmla="*/ f100 f41 1"/>
                <a:gd name="f122" fmla="*/ f101 f42 1"/>
                <a:gd name="f123" fmla="*/ f102 f41 1"/>
                <a:gd name="f124" fmla="*/ f103 f42 1"/>
                <a:gd name="f125" fmla="*/ f104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09" y="f110"/>
                </a:cxn>
                <a:cxn ang="f87">
                  <a:pos x="f111" y="f112"/>
                </a:cxn>
                <a:cxn ang="f87">
                  <a:pos x="f113" y="f114"/>
                </a:cxn>
                <a:cxn ang="f87">
                  <a:pos x="f115" y="f116"/>
                </a:cxn>
                <a:cxn ang="f87">
                  <a:pos x="f117" y="f118"/>
                </a:cxn>
                <a:cxn ang="f87">
                  <a:pos x="f119" y="f120"/>
                </a:cxn>
                <a:cxn ang="f87">
                  <a:pos x="f121" y="f122"/>
                </a:cxn>
                <a:cxn ang="f87">
                  <a:pos x="f123" y="f124"/>
                </a:cxn>
                <a:cxn ang="f87">
                  <a:pos x="f125" y="f110"/>
                </a:cxn>
                <a:cxn ang="f87">
                  <a:pos x="f109" y="f110"/>
                </a:cxn>
              </a:cxnLst>
              <a:rect l="f105" t="f108" r="f106" b="f107"/>
              <a:pathLst>
                <a:path w="66" h="46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21"/>
                    <a:pt x="f10" y="f22"/>
                    <a:pt x="f23" y="f24"/>
                  </a:cubicBezTo>
                  <a:cubicBezTo>
                    <a:pt x="f14" y="f25"/>
                    <a:pt x="f26" y="f27"/>
                    <a:pt x="f21" y="f5"/>
                  </a:cubicBezTo>
                  <a:cubicBezTo>
                    <a:pt x="f28" y="f5"/>
                    <a:pt x="f5" y="f28"/>
                    <a:pt x="f27" y="f29"/>
                  </a:cubicBezTo>
                  <a:cubicBezTo>
                    <a:pt x="f28" y="f15"/>
                    <a:pt x="f25" y="f30"/>
                    <a:pt x="f24" y="f31"/>
                  </a:cubicBezTo>
                  <a:cubicBezTo>
                    <a:pt x="f24" y="f32"/>
                    <a:pt x="f33" y="f34"/>
                    <a:pt x="f22" y="f34"/>
                  </a:cubicBezTo>
                  <a:cubicBezTo>
                    <a:pt x="f14" y="f35"/>
                    <a:pt x="f36" y="f37"/>
                    <a:pt x="f38" y="f7"/>
                  </a:cubicBezTo>
                  <a:cubicBezTo>
                    <a:pt x="f39" y="f7"/>
                    <a:pt x="f39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1065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1996" cy="653146"/>
          </a:xfrm>
          <a:prstGeom prst="rect">
            <a:avLst/>
          </a:prstGeom>
          <a:solidFill>
            <a:srgbClr val="28608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Rectangle: Rounded Corners 3"/>
          <p:cNvSpPr/>
          <p:nvPr/>
        </p:nvSpPr>
        <p:spPr>
          <a:xfrm>
            <a:off x="722814" y="291739"/>
            <a:ext cx="10519952" cy="772018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89284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851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6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221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95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51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444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00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04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022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20845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70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37956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s slide layout">
    <p:bg>
      <p:bgPr>
        <a:solidFill>
          <a:srgbClr val="328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Freeform 44"/>
          <p:cNvSpPr/>
          <p:nvPr/>
        </p:nvSpPr>
        <p:spPr>
          <a:xfrm>
            <a:off x="8608024" y="1457407"/>
            <a:ext cx="2915573" cy="15708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31627"/>
              <a:gd name="f7" fmla="val 1094607"/>
              <a:gd name="f8" fmla="val 759126"/>
              <a:gd name="f9" fmla="val 175"/>
              <a:gd name="f10" fmla="val 1025636"/>
              <a:gd name="f11" fmla="+- 0 0 5883"/>
              <a:gd name="f12" fmla="val 1164300"/>
              <a:gd name="f13" fmla="val 146830"/>
              <a:gd name="f14" fmla="val 1202563"/>
              <a:gd name="f15" fmla="val 233386"/>
              <a:gd name="f16" fmla="val 1282888"/>
              <a:gd name="f17" fmla="val 192395"/>
              <a:gd name="f18" fmla="val 1410516"/>
              <a:gd name="f19" fmla="val 166317"/>
              <a:gd name="f20" fmla="val 1517075"/>
              <a:gd name="f21" fmla="val 223857"/>
              <a:gd name="f22" fmla="val 1603843"/>
              <a:gd name="f23" fmla="val 265350"/>
              <a:gd name="f24" fmla="val 1655398"/>
              <a:gd name="f25" fmla="val 364274"/>
              <a:gd name="f26" fmla="val 1636027"/>
              <a:gd name="f27" fmla="val 467173"/>
              <a:gd name="f28" fmla="val 1818665"/>
              <a:gd name="f29" fmla="val 436910"/>
              <a:gd name="f30" fmla="val 1962089"/>
              <a:gd name="f31" fmla="val 552744"/>
              <a:gd name="f32" fmla="val 1993043"/>
              <a:gd name="f33" fmla="val 605752"/>
              <a:gd name="f34" fmla="val 2033585"/>
              <a:gd name="f35" fmla="val 679331"/>
              <a:gd name="f36" fmla="val 2059020"/>
              <a:gd name="f37" fmla="val 824827"/>
              <a:gd name="f38" fmla="val 1981034"/>
              <a:gd name="f39" fmla="val 927342"/>
              <a:gd name="f40" fmla="val 1895034"/>
              <a:gd name="f41" fmla="val 1028063"/>
              <a:gd name="f42" fmla="val 1787166"/>
              <a:gd name="f43" fmla="val 1085614"/>
              <a:gd name="f44" fmla="val 1635570"/>
              <a:gd name="f45" fmla="val 417697"/>
              <a:gd name="f46" fmla="val 1091009"/>
              <a:gd name="f47" fmla="val 190851"/>
              <a:gd name="f48" fmla="val 1097978"/>
              <a:gd name="f49" fmla="val 45994"/>
              <a:gd name="f50" fmla="val 1027462"/>
              <a:gd name="f51" fmla="val 4450"/>
              <a:gd name="f52" fmla="val 817631"/>
              <a:gd name="f53" fmla="+- 0 0 12314"/>
              <a:gd name="f54" fmla="val 719312"/>
              <a:gd name="f55" fmla="val 4831"/>
              <a:gd name="f56" fmla="val 512100"/>
              <a:gd name="f57" fmla="val 298401"/>
              <a:gd name="f58" fmla="val 448930"/>
              <a:gd name="f59" fmla="val 297213"/>
              <a:gd name="f60" fmla="val 309047"/>
              <a:gd name="f61" fmla="val 387539"/>
              <a:gd name="f62" fmla="val 53920"/>
              <a:gd name="f63" fmla="val 704111"/>
              <a:gd name="f64" fmla="val 3572"/>
              <a:gd name="f65" fmla="val 723022"/>
              <a:gd name="f66" fmla="val 1690"/>
              <a:gd name="f67" fmla="val 741358"/>
              <a:gd name="f68" fmla="val 579"/>
              <a:gd name="f69" fmla="+- 0 0 -90"/>
              <a:gd name="f70" fmla="*/ f3 1 2031627"/>
              <a:gd name="f71" fmla="*/ f4 1 1094607"/>
              <a:gd name="f72" fmla="+- f7 0 f5"/>
              <a:gd name="f73" fmla="+- f6 0 f5"/>
              <a:gd name="f74" fmla="*/ f69 f0 1"/>
              <a:gd name="f75" fmla="*/ f73 1 2031627"/>
              <a:gd name="f76" fmla="*/ f72 1 1094607"/>
              <a:gd name="f77" fmla="*/ 759126 f73 1"/>
              <a:gd name="f78" fmla="*/ 175 f72 1"/>
              <a:gd name="f79" fmla="*/ 1202563 f73 1"/>
              <a:gd name="f80" fmla="*/ 233386 f72 1"/>
              <a:gd name="f81" fmla="*/ 1517075 f73 1"/>
              <a:gd name="f82" fmla="*/ 223857 f72 1"/>
              <a:gd name="f83" fmla="*/ 1636027 f73 1"/>
              <a:gd name="f84" fmla="*/ 467173 f72 1"/>
              <a:gd name="f85" fmla="*/ 1993043 f73 1"/>
              <a:gd name="f86" fmla="*/ 605752 f72 1"/>
              <a:gd name="f87" fmla="*/ 1981034 f73 1"/>
              <a:gd name="f88" fmla="*/ 927342 f72 1"/>
              <a:gd name="f89" fmla="*/ 1635570 f73 1"/>
              <a:gd name="f90" fmla="*/ 1094607 f72 1"/>
              <a:gd name="f91" fmla="*/ 417697 f73 1"/>
              <a:gd name="f92" fmla="*/ 1091009 f72 1"/>
              <a:gd name="f93" fmla="*/ 4450 f73 1"/>
              <a:gd name="f94" fmla="*/ 817631 f72 1"/>
              <a:gd name="f95" fmla="*/ 298401 f73 1"/>
              <a:gd name="f96" fmla="*/ 448930 f72 1"/>
              <a:gd name="f97" fmla="*/ 704111 f73 1"/>
              <a:gd name="f98" fmla="*/ 3572 f72 1"/>
              <a:gd name="f99" fmla="*/ f74 1 f2"/>
              <a:gd name="f100" fmla="*/ f77 1 2031627"/>
              <a:gd name="f101" fmla="*/ f78 1 1094607"/>
              <a:gd name="f102" fmla="*/ f79 1 2031627"/>
              <a:gd name="f103" fmla="*/ f80 1 1094607"/>
              <a:gd name="f104" fmla="*/ f81 1 2031627"/>
              <a:gd name="f105" fmla="*/ f82 1 1094607"/>
              <a:gd name="f106" fmla="*/ f83 1 2031627"/>
              <a:gd name="f107" fmla="*/ f84 1 1094607"/>
              <a:gd name="f108" fmla="*/ f85 1 2031627"/>
              <a:gd name="f109" fmla="*/ f86 1 1094607"/>
              <a:gd name="f110" fmla="*/ f87 1 2031627"/>
              <a:gd name="f111" fmla="*/ f88 1 1094607"/>
              <a:gd name="f112" fmla="*/ f89 1 2031627"/>
              <a:gd name="f113" fmla="*/ f90 1 1094607"/>
              <a:gd name="f114" fmla="*/ f91 1 2031627"/>
              <a:gd name="f115" fmla="*/ f92 1 1094607"/>
              <a:gd name="f116" fmla="*/ f93 1 2031627"/>
              <a:gd name="f117" fmla="*/ f94 1 1094607"/>
              <a:gd name="f118" fmla="*/ f95 1 2031627"/>
              <a:gd name="f119" fmla="*/ f96 1 1094607"/>
              <a:gd name="f120" fmla="*/ f97 1 2031627"/>
              <a:gd name="f121" fmla="*/ f98 1 1094607"/>
              <a:gd name="f122" fmla="*/ f5 1 f75"/>
              <a:gd name="f123" fmla="*/ f6 1 f75"/>
              <a:gd name="f124" fmla="*/ f5 1 f76"/>
              <a:gd name="f125" fmla="*/ f7 1 f76"/>
              <a:gd name="f126" fmla="+- f99 0 f1"/>
              <a:gd name="f127" fmla="*/ f100 1 f75"/>
              <a:gd name="f128" fmla="*/ f101 1 f76"/>
              <a:gd name="f129" fmla="*/ f102 1 f75"/>
              <a:gd name="f130" fmla="*/ f103 1 f76"/>
              <a:gd name="f131" fmla="*/ f104 1 f75"/>
              <a:gd name="f132" fmla="*/ f105 1 f76"/>
              <a:gd name="f133" fmla="*/ f106 1 f75"/>
              <a:gd name="f134" fmla="*/ f107 1 f76"/>
              <a:gd name="f135" fmla="*/ f108 1 f75"/>
              <a:gd name="f136" fmla="*/ f109 1 f76"/>
              <a:gd name="f137" fmla="*/ f110 1 f75"/>
              <a:gd name="f138" fmla="*/ f111 1 f76"/>
              <a:gd name="f139" fmla="*/ f112 1 f75"/>
              <a:gd name="f140" fmla="*/ f113 1 f76"/>
              <a:gd name="f141" fmla="*/ f114 1 f75"/>
              <a:gd name="f142" fmla="*/ f115 1 f76"/>
              <a:gd name="f143" fmla="*/ f116 1 f75"/>
              <a:gd name="f144" fmla="*/ f117 1 f76"/>
              <a:gd name="f145" fmla="*/ f118 1 f75"/>
              <a:gd name="f146" fmla="*/ f119 1 f76"/>
              <a:gd name="f147" fmla="*/ f120 1 f75"/>
              <a:gd name="f148" fmla="*/ f121 1 f76"/>
              <a:gd name="f149" fmla="*/ f122 f70 1"/>
              <a:gd name="f150" fmla="*/ f123 f70 1"/>
              <a:gd name="f151" fmla="*/ f125 f71 1"/>
              <a:gd name="f152" fmla="*/ f124 f71 1"/>
              <a:gd name="f153" fmla="*/ f127 f70 1"/>
              <a:gd name="f154" fmla="*/ f128 f71 1"/>
              <a:gd name="f155" fmla="*/ f129 f70 1"/>
              <a:gd name="f156" fmla="*/ f130 f71 1"/>
              <a:gd name="f157" fmla="*/ f131 f70 1"/>
              <a:gd name="f158" fmla="*/ f132 f71 1"/>
              <a:gd name="f159" fmla="*/ f133 f70 1"/>
              <a:gd name="f160" fmla="*/ f134 f71 1"/>
              <a:gd name="f161" fmla="*/ f135 f70 1"/>
              <a:gd name="f162" fmla="*/ f136 f71 1"/>
              <a:gd name="f163" fmla="*/ f137 f70 1"/>
              <a:gd name="f164" fmla="*/ f138 f71 1"/>
              <a:gd name="f165" fmla="*/ f139 f70 1"/>
              <a:gd name="f166" fmla="*/ f140 f71 1"/>
              <a:gd name="f167" fmla="*/ f141 f70 1"/>
              <a:gd name="f168" fmla="*/ f142 f71 1"/>
              <a:gd name="f169" fmla="*/ f143 f70 1"/>
              <a:gd name="f170" fmla="*/ f144 f71 1"/>
              <a:gd name="f171" fmla="*/ f145 f70 1"/>
              <a:gd name="f172" fmla="*/ f146 f71 1"/>
              <a:gd name="f173" fmla="*/ f147 f70 1"/>
              <a:gd name="f174" fmla="*/ f148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153" y="f154"/>
              </a:cxn>
              <a:cxn ang="f126">
                <a:pos x="f155" y="f156"/>
              </a:cxn>
              <a:cxn ang="f126">
                <a:pos x="f157" y="f158"/>
              </a:cxn>
              <a:cxn ang="f126">
                <a:pos x="f159" y="f160"/>
              </a:cxn>
              <a:cxn ang="f126">
                <a:pos x="f161" y="f162"/>
              </a:cxn>
              <a:cxn ang="f126">
                <a:pos x="f163" y="f164"/>
              </a:cxn>
              <a:cxn ang="f126">
                <a:pos x="f165" y="f166"/>
              </a:cxn>
              <a:cxn ang="f126">
                <a:pos x="f167" y="f168"/>
              </a:cxn>
              <a:cxn ang="f126">
                <a:pos x="f169" y="f170"/>
              </a:cxn>
              <a:cxn ang="f126">
                <a:pos x="f171" y="f172"/>
              </a:cxn>
              <a:cxn ang="f126">
                <a:pos x="f173" y="f174"/>
              </a:cxn>
              <a:cxn ang="f126">
                <a:pos x="f153" y="f154"/>
              </a:cxn>
            </a:cxnLst>
            <a:rect l="f149" t="f152" r="f150" b="f151"/>
            <a:pathLst>
              <a:path w="2031627" h="109460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7"/>
                </a:cubicBezTo>
                <a:lnTo>
                  <a:pt x="f45" y="f46"/>
                </a:ln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8" y="f9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Freeform 44"/>
          <p:cNvSpPr/>
          <p:nvPr/>
        </p:nvSpPr>
        <p:spPr>
          <a:xfrm flipH="1">
            <a:off x="681575" y="2390854"/>
            <a:ext cx="2915573" cy="15708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31627"/>
              <a:gd name="f7" fmla="val 1094607"/>
              <a:gd name="f8" fmla="val 759126"/>
              <a:gd name="f9" fmla="val 175"/>
              <a:gd name="f10" fmla="val 1025636"/>
              <a:gd name="f11" fmla="+- 0 0 5883"/>
              <a:gd name="f12" fmla="val 1164300"/>
              <a:gd name="f13" fmla="val 146830"/>
              <a:gd name="f14" fmla="val 1202563"/>
              <a:gd name="f15" fmla="val 233386"/>
              <a:gd name="f16" fmla="val 1282888"/>
              <a:gd name="f17" fmla="val 192395"/>
              <a:gd name="f18" fmla="val 1410516"/>
              <a:gd name="f19" fmla="val 166317"/>
              <a:gd name="f20" fmla="val 1517075"/>
              <a:gd name="f21" fmla="val 223857"/>
              <a:gd name="f22" fmla="val 1603843"/>
              <a:gd name="f23" fmla="val 265350"/>
              <a:gd name="f24" fmla="val 1655398"/>
              <a:gd name="f25" fmla="val 364274"/>
              <a:gd name="f26" fmla="val 1636027"/>
              <a:gd name="f27" fmla="val 467173"/>
              <a:gd name="f28" fmla="val 1818665"/>
              <a:gd name="f29" fmla="val 436910"/>
              <a:gd name="f30" fmla="val 1962089"/>
              <a:gd name="f31" fmla="val 552744"/>
              <a:gd name="f32" fmla="val 1993043"/>
              <a:gd name="f33" fmla="val 605752"/>
              <a:gd name="f34" fmla="val 2033585"/>
              <a:gd name="f35" fmla="val 679331"/>
              <a:gd name="f36" fmla="val 2059020"/>
              <a:gd name="f37" fmla="val 824827"/>
              <a:gd name="f38" fmla="val 1981034"/>
              <a:gd name="f39" fmla="val 927342"/>
              <a:gd name="f40" fmla="val 1895034"/>
              <a:gd name="f41" fmla="val 1028063"/>
              <a:gd name="f42" fmla="val 1787166"/>
              <a:gd name="f43" fmla="val 1085614"/>
              <a:gd name="f44" fmla="val 1635570"/>
              <a:gd name="f45" fmla="val 417697"/>
              <a:gd name="f46" fmla="val 1091009"/>
              <a:gd name="f47" fmla="val 190851"/>
              <a:gd name="f48" fmla="val 1097978"/>
              <a:gd name="f49" fmla="val 45994"/>
              <a:gd name="f50" fmla="val 1027462"/>
              <a:gd name="f51" fmla="val 4450"/>
              <a:gd name="f52" fmla="val 817631"/>
              <a:gd name="f53" fmla="+- 0 0 12314"/>
              <a:gd name="f54" fmla="val 719312"/>
              <a:gd name="f55" fmla="val 4831"/>
              <a:gd name="f56" fmla="val 512100"/>
              <a:gd name="f57" fmla="val 298401"/>
              <a:gd name="f58" fmla="val 448930"/>
              <a:gd name="f59" fmla="val 297213"/>
              <a:gd name="f60" fmla="val 309047"/>
              <a:gd name="f61" fmla="val 387539"/>
              <a:gd name="f62" fmla="val 53920"/>
              <a:gd name="f63" fmla="val 704111"/>
              <a:gd name="f64" fmla="val 3572"/>
              <a:gd name="f65" fmla="val 723022"/>
              <a:gd name="f66" fmla="val 1690"/>
              <a:gd name="f67" fmla="val 741358"/>
              <a:gd name="f68" fmla="val 579"/>
              <a:gd name="f69" fmla="+- 0 0 -90"/>
              <a:gd name="f70" fmla="*/ f3 1 2031627"/>
              <a:gd name="f71" fmla="*/ f4 1 1094607"/>
              <a:gd name="f72" fmla="+- f7 0 f5"/>
              <a:gd name="f73" fmla="+- f6 0 f5"/>
              <a:gd name="f74" fmla="*/ f69 f0 1"/>
              <a:gd name="f75" fmla="*/ f73 1 2031627"/>
              <a:gd name="f76" fmla="*/ f72 1 1094607"/>
              <a:gd name="f77" fmla="*/ 759126 f73 1"/>
              <a:gd name="f78" fmla="*/ 175 f72 1"/>
              <a:gd name="f79" fmla="*/ 1202563 f73 1"/>
              <a:gd name="f80" fmla="*/ 233386 f72 1"/>
              <a:gd name="f81" fmla="*/ 1517075 f73 1"/>
              <a:gd name="f82" fmla="*/ 223857 f72 1"/>
              <a:gd name="f83" fmla="*/ 1636027 f73 1"/>
              <a:gd name="f84" fmla="*/ 467173 f72 1"/>
              <a:gd name="f85" fmla="*/ 1993043 f73 1"/>
              <a:gd name="f86" fmla="*/ 605752 f72 1"/>
              <a:gd name="f87" fmla="*/ 1981034 f73 1"/>
              <a:gd name="f88" fmla="*/ 927342 f72 1"/>
              <a:gd name="f89" fmla="*/ 1635570 f73 1"/>
              <a:gd name="f90" fmla="*/ 1094607 f72 1"/>
              <a:gd name="f91" fmla="*/ 417697 f73 1"/>
              <a:gd name="f92" fmla="*/ 1091009 f72 1"/>
              <a:gd name="f93" fmla="*/ 4450 f73 1"/>
              <a:gd name="f94" fmla="*/ 817631 f72 1"/>
              <a:gd name="f95" fmla="*/ 298401 f73 1"/>
              <a:gd name="f96" fmla="*/ 448930 f72 1"/>
              <a:gd name="f97" fmla="*/ 704111 f73 1"/>
              <a:gd name="f98" fmla="*/ 3572 f72 1"/>
              <a:gd name="f99" fmla="*/ f74 1 f2"/>
              <a:gd name="f100" fmla="*/ f77 1 2031627"/>
              <a:gd name="f101" fmla="*/ f78 1 1094607"/>
              <a:gd name="f102" fmla="*/ f79 1 2031627"/>
              <a:gd name="f103" fmla="*/ f80 1 1094607"/>
              <a:gd name="f104" fmla="*/ f81 1 2031627"/>
              <a:gd name="f105" fmla="*/ f82 1 1094607"/>
              <a:gd name="f106" fmla="*/ f83 1 2031627"/>
              <a:gd name="f107" fmla="*/ f84 1 1094607"/>
              <a:gd name="f108" fmla="*/ f85 1 2031627"/>
              <a:gd name="f109" fmla="*/ f86 1 1094607"/>
              <a:gd name="f110" fmla="*/ f87 1 2031627"/>
              <a:gd name="f111" fmla="*/ f88 1 1094607"/>
              <a:gd name="f112" fmla="*/ f89 1 2031627"/>
              <a:gd name="f113" fmla="*/ f90 1 1094607"/>
              <a:gd name="f114" fmla="*/ f91 1 2031627"/>
              <a:gd name="f115" fmla="*/ f92 1 1094607"/>
              <a:gd name="f116" fmla="*/ f93 1 2031627"/>
              <a:gd name="f117" fmla="*/ f94 1 1094607"/>
              <a:gd name="f118" fmla="*/ f95 1 2031627"/>
              <a:gd name="f119" fmla="*/ f96 1 1094607"/>
              <a:gd name="f120" fmla="*/ f97 1 2031627"/>
              <a:gd name="f121" fmla="*/ f98 1 1094607"/>
              <a:gd name="f122" fmla="*/ f5 1 f75"/>
              <a:gd name="f123" fmla="*/ f6 1 f75"/>
              <a:gd name="f124" fmla="*/ f5 1 f76"/>
              <a:gd name="f125" fmla="*/ f7 1 f76"/>
              <a:gd name="f126" fmla="+- f99 0 f1"/>
              <a:gd name="f127" fmla="*/ f100 1 f75"/>
              <a:gd name="f128" fmla="*/ f101 1 f76"/>
              <a:gd name="f129" fmla="*/ f102 1 f75"/>
              <a:gd name="f130" fmla="*/ f103 1 f76"/>
              <a:gd name="f131" fmla="*/ f104 1 f75"/>
              <a:gd name="f132" fmla="*/ f105 1 f76"/>
              <a:gd name="f133" fmla="*/ f106 1 f75"/>
              <a:gd name="f134" fmla="*/ f107 1 f76"/>
              <a:gd name="f135" fmla="*/ f108 1 f75"/>
              <a:gd name="f136" fmla="*/ f109 1 f76"/>
              <a:gd name="f137" fmla="*/ f110 1 f75"/>
              <a:gd name="f138" fmla="*/ f111 1 f76"/>
              <a:gd name="f139" fmla="*/ f112 1 f75"/>
              <a:gd name="f140" fmla="*/ f113 1 f76"/>
              <a:gd name="f141" fmla="*/ f114 1 f75"/>
              <a:gd name="f142" fmla="*/ f115 1 f76"/>
              <a:gd name="f143" fmla="*/ f116 1 f75"/>
              <a:gd name="f144" fmla="*/ f117 1 f76"/>
              <a:gd name="f145" fmla="*/ f118 1 f75"/>
              <a:gd name="f146" fmla="*/ f119 1 f76"/>
              <a:gd name="f147" fmla="*/ f120 1 f75"/>
              <a:gd name="f148" fmla="*/ f121 1 f76"/>
              <a:gd name="f149" fmla="*/ f122 f70 1"/>
              <a:gd name="f150" fmla="*/ f123 f70 1"/>
              <a:gd name="f151" fmla="*/ f125 f71 1"/>
              <a:gd name="f152" fmla="*/ f124 f71 1"/>
              <a:gd name="f153" fmla="*/ f127 f70 1"/>
              <a:gd name="f154" fmla="*/ f128 f71 1"/>
              <a:gd name="f155" fmla="*/ f129 f70 1"/>
              <a:gd name="f156" fmla="*/ f130 f71 1"/>
              <a:gd name="f157" fmla="*/ f131 f70 1"/>
              <a:gd name="f158" fmla="*/ f132 f71 1"/>
              <a:gd name="f159" fmla="*/ f133 f70 1"/>
              <a:gd name="f160" fmla="*/ f134 f71 1"/>
              <a:gd name="f161" fmla="*/ f135 f70 1"/>
              <a:gd name="f162" fmla="*/ f136 f71 1"/>
              <a:gd name="f163" fmla="*/ f137 f70 1"/>
              <a:gd name="f164" fmla="*/ f138 f71 1"/>
              <a:gd name="f165" fmla="*/ f139 f70 1"/>
              <a:gd name="f166" fmla="*/ f140 f71 1"/>
              <a:gd name="f167" fmla="*/ f141 f70 1"/>
              <a:gd name="f168" fmla="*/ f142 f71 1"/>
              <a:gd name="f169" fmla="*/ f143 f70 1"/>
              <a:gd name="f170" fmla="*/ f144 f71 1"/>
              <a:gd name="f171" fmla="*/ f145 f70 1"/>
              <a:gd name="f172" fmla="*/ f146 f71 1"/>
              <a:gd name="f173" fmla="*/ f147 f70 1"/>
              <a:gd name="f174" fmla="*/ f148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153" y="f154"/>
              </a:cxn>
              <a:cxn ang="f126">
                <a:pos x="f155" y="f156"/>
              </a:cxn>
              <a:cxn ang="f126">
                <a:pos x="f157" y="f158"/>
              </a:cxn>
              <a:cxn ang="f126">
                <a:pos x="f159" y="f160"/>
              </a:cxn>
              <a:cxn ang="f126">
                <a:pos x="f161" y="f162"/>
              </a:cxn>
              <a:cxn ang="f126">
                <a:pos x="f163" y="f164"/>
              </a:cxn>
              <a:cxn ang="f126">
                <a:pos x="f165" y="f166"/>
              </a:cxn>
              <a:cxn ang="f126">
                <a:pos x="f167" y="f168"/>
              </a:cxn>
              <a:cxn ang="f126">
                <a:pos x="f169" y="f170"/>
              </a:cxn>
              <a:cxn ang="f126">
                <a:pos x="f171" y="f172"/>
              </a:cxn>
              <a:cxn ang="f126">
                <a:pos x="f173" y="f174"/>
              </a:cxn>
              <a:cxn ang="f126">
                <a:pos x="f153" y="f154"/>
              </a:cxn>
            </a:cxnLst>
            <a:rect l="f149" t="f152" r="f150" b="f151"/>
            <a:pathLst>
              <a:path w="2031627" h="109460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7"/>
                </a:cubicBezTo>
                <a:lnTo>
                  <a:pt x="f45" y="f46"/>
                </a:ln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8" y="f9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그림 개체 틀 2"/>
          <p:cNvSpPr txBox="1">
            <a:spLocks noGrp="1"/>
          </p:cNvSpPr>
          <p:nvPr>
            <p:ph type="pic" sz="quarter" idx="4294967295"/>
          </p:nvPr>
        </p:nvSpPr>
        <p:spPr>
          <a:xfrm>
            <a:off x="1811892" y="2529651"/>
            <a:ext cx="1293263" cy="129326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6" name="그림 개체 틀 2"/>
          <p:cNvSpPr txBox="1">
            <a:spLocks noGrp="1"/>
          </p:cNvSpPr>
          <p:nvPr>
            <p:ph type="pic" sz="quarter" idx="4294967295"/>
          </p:nvPr>
        </p:nvSpPr>
        <p:spPr>
          <a:xfrm>
            <a:off x="9117564" y="1596204"/>
            <a:ext cx="1293263" cy="129326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7" name="Freeform 44"/>
          <p:cNvSpPr/>
          <p:nvPr/>
        </p:nvSpPr>
        <p:spPr>
          <a:xfrm>
            <a:off x="4705886" y="4314907"/>
            <a:ext cx="2915573" cy="15708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31627"/>
              <a:gd name="f7" fmla="val 1094607"/>
              <a:gd name="f8" fmla="val 759126"/>
              <a:gd name="f9" fmla="val 175"/>
              <a:gd name="f10" fmla="val 1025636"/>
              <a:gd name="f11" fmla="+- 0 0 5883"/>
              <a:gd name="f12" fmla="val 1164300"/>
              <a:gd name="f13" fmla="val 146830"/>
              <a:gd name="f14" fmla="val 1202563"/>
              <a:gd name="f15" fmla="val 233386"/>
              <a:gd name="f16" fmla="val 1282888"/>
              <a:gd name="f17" fmla="val 192395"/>
              <a:gd name="f18" fmla="val 1410516"/>
              <a:gd name="f19" fmla="val 166317"/>
              <a:gd name="f20" fmla="val 1517075"/>
              <a:gd name="f21" fmla="val 223857"/>
              <a:gd name="f22" fmla="val 1603843"/>
              <a:gd name="f23" fmla="val 265350"/>
              <a:gd name="f24" fmla="val 1655398"/>
              <a:gd name="f25" fmla="val 364274"/>
              <a:gd name="f26" fmla="val 1636027"/>
              <a:gd name="f27" fmla="val 467173"/>
              <a:gd name="f28" fmla="val 1818665"/>
              <a:gd name="f29" fmla="val 436910"/>
              <a:gd name="f30" fmla="val 1962089"/>
              <a:gd name="f31" fmla="val 552744"/>
              <a:gd name="f32" fmla="val 1993043"/>
              <a:gd name="f33" fmla="val 605752"/>
              <a:gd name="f34" fmla="val 2033585"/>
              <a:gd name="f35" fmla="val 679331"/>
              <a:gd name="f36" fmla="val 2059020"/>
              <a:gd name="f37" fmla="val 824827"/>
              <a:gd name="f38" fmla="val 1981034"/>
              <a:gd name="f39" fmla="val 927342"/>
              <a:gd name="f40" fmla="val 1895034"/>
              <a:gd name="f41" fmla="val 1028063"/>
              <a:gd name="f42" fmla="val 1787166"/>
              <a:gd name="f43" fmla="val 1085614"/>
              <a:gd name="f44" fmla="val 1635570"/>
              <a:gd name="f45" fmla="val 417697"/>
              <a:gd name="f46" fmla="val 1091009"/>
              <a:gd name="f47" fmla="val 190851"/>
              <a:gd name="f48" fmla="val 1097978"/>
              <a:gd name="f49" fmla="val 45994"/>
              <a:gd name="f50" fmla="val 1027462"/>
              <a:gd name="f51" fmla="val 4450"/>
              <a:gd name="f52" fmla="val 817631"/>
              <a:gd name="f53" fmla="+- 0 0 12314"/>
              <a:gd name="f54" fmla="val 719312"/>
              <a:gd name="f55" fmla="val 4831"/>
              <a:gd name="f56" fmla="val 512100"/>
              <a:gd name="f57" fmla="val 298401"/>
              <a:gd name="f58" fmla="val 448930"/>
              <a:gd name="f59" fmla="val 297213"/>
              <a:gd name="f60" fmla="val 309047"/>
              <a:gd name="f61" fmla="val 387539"/>
              <a:gd name="f62" fmla="val 53920"/>
              <a:gd name="f63" fmla="val 704111"/>
              <a:gd name="f64" fmla="val 3572"/>
              <a:gd name="f65" fmla="val 723022"/>
              <a:gd name="f66" fmla="val 1690"/>
              <a:gd name="f67" fmla="val 741358"/>
              <a:gd name="f68" fmla="val 579"/>
              <a:gd name="f69" fmla="+- 0 0 -90"/>
              <a:gd name="f70" fmla="*/ f3 1 2031627"/>
              <a:gd name="f71" fmla="*/ f4 1 1094607"/>
              <a:gd name="f72" fmla="+- f7 0 f5"/>
              <a:gd name="f73" fmla="+- f6 0 f5"/>
              <a:gd name="f74" fmla="*/ f69 f0 1"/>
              <a:gd name="f75" fmla="*/ f73 1 2031627"/>
              <a:gd name="f76" fmla="*/ f72 1 1094607"/>
              <a:gd name="f77" fmla="*/ 759126 f73 1"/>
              <a:gd name="f78" fmla="*/ 175 f72 1"/>
              <a:gd name="f79" fmla="*/ 1202563 f73 1"/>
              <a:gd name="f80" fmla="*/ 233386 f72 1"/>
              <a:gd name="f81" fmla="*/ 1517075 f73 1"/>
              <a:gd name="f82" fmla="*/ 223857 f72 1"/>
              <a:gd name="f83" fmla="*/ 1636027 f73 1"/>
              <a:gd name="f84" fmla="*/ 467173 f72 1"/>
              <a:gd name="f85" fmla="*/ 1993043 f73 1"/>
              <a:gd name="f86" fmla="*/ 605752 f72 1"/>
              <a:gd name="f87" fmla="*/ 1981034 f73 1"/>
              <a:gd name="f88" fmla="*/ 927342 f72 1"/>
              <a:gd name="f89" fmla="*/ 1635570 f73 1"/>
              <a:gd name="f90" fmla="*/ 1094607 f72 1"/>
              <a:gd name="f91" fmla="*/ 417697 f73 1"/>
              <a:gd name="f92" fmla="*/ 1091009 f72 1"/>
              <a:gd name="f93" fmla="*/ 4450 f73 1"/>
              <a:gd name="f94" fmla="*/ 817631 f72 1"/>
              <a:gd name="f95" fmla="*/ 298401 f73 1"/>
              <a:gd name="f96" fmla="*/ 448930 f72 1"/>
              <a:gd name="f97" fmla="*/ 704111 f73 1"/>
              <a:gd name="f98" fmla="*/ 3572 f72 1"/>
              <a:gd name="f99" fmla="*/ f74 1 f2"/>
              <a:gd name="f100" fmla="*/ f77 1 2031627"/>
              <a:gd name="f101" fmla="*/ f78 1 1094607"/>
              <a:gd name="f102" fmla="*/ f79 1 2031627"/>
              <a:gd name="f103" fmla="*/ f80 1 1094607"/>
              <a:gd name="f104" fmla="*/ f81 1 2031627"/>
              <a:gd name="f105" fmla="*/ f82 1 1094607"/>
              <a:gd name="f106" fmla="*/ f83 1 2031627"/>
              <a:gd name="f107" fmla="*/ f84 1 1094607"/>
              <a:gd name="f108" fmla="*/ f85 1 2031627"/>
              <a:gd name="f109" fmla="*/ f86 1 1094607"/>
              <a:gd name="f110" fmla="*/ f87 1 2031627"/>
              <a:gd name="f111" fmla="*/ f88 1 1094607"/>
              <a:gd name="f112" fmla="*/ f89 1 2031627"/>
              <a:gd name="f113" fmla="*/ f90 1 1094607"/>
              <a:gd name="f114" fmla="*/ f91 1 2031627"/>
              <a:gd name="f115" fmla="*/ f92 1 1094607"/>
              <a:gd name="f116" fmla="*/ f93 1 2031627"/>
              <a:gd name="f117" fmla="*/ f94 1 1094607"/>
              <a:gd name="f118" fmla="*/ f95 1 2031627"/>
              <a:gd name="f119" fmla="*/ f96 1 1094607"/>
              <a:gd name="f120" fmla="*/ f97 1 2031627"/>
              <a:gd name="f121" fmla="*/ f98 1 1094607"/>
              <a:gd name="f122" fmla="*/ f5 1 f75"/>
              <a:gd name="f123" fmla="*/ f6 1 f75"/>
              <a:gd name="f124" fmla="*/ f5 1 f76"/>
              <a:gd name="f125" fmla="*/ f7 1 f76"/>
              <a:gd name="f126" fmla="+- f99 0 f1"/>
              <a:gd name="f127" fmla="*/ f100 1 f75"/>
              <a:gd name="f128" fmla="*/ f101 1 f76"/>
              <a:gd name="f129" fmla="*/ f102 1 f75"/>
              <a:gd name="f130" fmla="*/ f103 1 f76"/>
              <a:gd name="f131" fmla="*/ f104 1 f75"/>
              <a:gd name="f132" fmla="*/ f105 1 f76"/>
              <a:gd name="f133" fmla="*/ f106 1 f75"/>
              <a:gd name="f134" fmla="*/ f107 1 f76"/>
              <a:gd name="f135" fmla="*/ f108 1 f75"/>
              <a:gd name="f136" fmla="*/ f109 1 f76"/>
              <a:gd name="f137" fmla="*/ f110 1 f75"/>
              <a:gd name="f138" fmla="*/ f111 1 f76"/>
              <a:gd name="f139" fmla="*/ f112 1 f75"/>
              <a:gd name="f140" fmla="*/ f113 1 f76"/>
              <a:gd name="f141" fmla="*/ f114 1 f75"/>
              <a:gd name="f142" fmla="*/ f115 1 f76"/>
              <a:gd name="f143" fmla="*/ f116 1 f75"/>
              <a:gd name="f144" fmla="*/ f117 1 f76"/>
              <a:gd name="f145" fmla="*/ f118 1 f75"/>
              <a:gd name="f146" fmla="*/ f119 1 f76"/>
              <a:gd name="f147" fmla="*/ f120 1 f75"/>
              <a:gd name="f148" fmla="*/ f121 1 f76"/>
              <a:gd name="f149" fmla="*/ f122 f70 1"/>
              <a:gd name="f150" fmla="*/ f123 f70 1"/>
              <a:gd name="f151" fmla="*/ f125 f71 1"/>
              <a:gd name="f152" fmla="*/ f124 f71 1"/>
              <a:gd name="f153" fmla="*/ f127 f70 1"/>
              <a:gd name="f154" fmla="*/ f128 f71 1"/>
              <a:gd name="f155" fmla="*/ f129 f70 1"/>
              <a:gd name="f156" fmla="*/ f130 f71 1"/>
              <a:gd name="f157" fmla="*/ f131 f70 1"/>
              <a:gd name="f158" fmla="*/ f132 f71 1"/>
              <a:gd name="f159" fmla="*/ f133 f70 1"/>
              <a:gd name="f160" fmla="*/ f134 f71 1"/>
              <a:gd name="f161" fmla="*/ f135 f70 1"/>
              <a:gd name="f162" fmla="*/ f136 f71 1"/>
              <a:gd name="f163" fmla="*/ f137 f70 1"/>
              <a:gd name="f164" fmla="*/ f138 f71 1"/>
              <a:gd name="f165" fmla="*/ f139 f70 1"/>
              <a:gd name="f166" fmla="*/ f140 f71 1"/>
              <a:gd name="f167" fmla="*/ f141 f70 1"/>
              <a:gd name="f168" fmla="*/ f142 f71 1"/>
              <a:gd name="f169" fmla="*/ f143 f70 1"/>
              <a:gd name="f170" fmla="*/ f144 f71 1"/>
              <a:gd name="f171" fmla="*/ f145 f70 1"/>
              <a:gd name="f172" fmla="*/ f146 f71 1"/>
              <a:gd name="f173" fmla="*/ f147 f70 1"/>
              <a:gd name="f174" fmla="*/ f148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153" y="f154"/>
              </a:cxn>
              <a:cxn ang="f126">
                <a:pos x="f155" y="f156"/>
              </a:cxn>
              <a:cxn ang="f126">
                <a:pos x="f157" y="f158"/>
              </a:cxn>
              <a:cxn ang="f126">
                <a:pos x="f159" y="f160"/>
              </a:cxn>
              <a:cxn ang="f126">
                <a:pos x="f161" y="f162"/>
              </a:cxn>
              <a:cxn ang="f126">
                <a:pos x="f163" y="f164"/>
              </a:cxn>
              <a:cxn ang="f126">
                <a:pos x="f165" y="f166"/>
              </a:cxn>
              <a:cxn ang="f126">
                <a:pos x="f167" y="f168"/>
              </a:cxn>
              <a:cxn ang="f126">
                <a:pos x="f169" y="f170"/>
              </a:cxn>
              <a:cxn ang="f126">
                <a:pos x="f171" y="f172"/>
              </a:cxn>
              <a:cxn ang="f126">
                <a:pos x="f173" y="f174"/>
              </a:cxn>
              <a:cxn ang="f126">
                <a:pos x="f153" y="f154"/>
              </a:cxn>
            </a:cxnLst>
            <a:rect l="f149" t="f152" r="f150" b="f151"/>
            <a:pathLst>
              <a:path w="2031627" h="109460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7"/>
                </a:cubicBezTo>
                <a:lnTo>
                  <a:pt x="f45" y="f46"/>
                </a:ln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8" y="f9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그림 개체 틀 2"/>
          <p:cNvSpPr txBox="1">
            <a:spLocks noGrp="1"/>
          </p:cNvSpPr>
          <p:nvPr>
            <p:ph type="pic" sz="quarter" idx="4294967295"/>
          </p:nvPr>
        </p:nvSpPr>
        <p:spPr>
          <a:xfrm>
            <a:off x="5202789" y="4453704"/>
            <a:ext cx="1293263" cy="129326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31360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/>
          <p:cNvSpPr txBox="1">
            <a:spLocks noGrp="1"/>
          </p:cNvSpPr>
          <p:nvPr>
            <p:ph type="pic" sz="quarter" idx="4294967295"/>
          </p:nvPr>
        </p:nvSpPr>
        <p:spPr>
          <a:xfrm>
            <a:off x="1875635" y="1819079"/>
            <a:ext cx="9593281" cy="26459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 And Send To Back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19079"/>
            <a:ext cx="1875635" cy="2389976"/>
          </a:xfrm>
          <a:prstGeom prst="rect">
            <a:avLst/>
          </a:prstGeom>
          <a:solidFill>
            <a:srgbClr val="F59C82">
              <a:alpha val="7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그림 개체 틀 2"/>
          <p:cNvSpPr txBox="1">
            <a:spLocks noGrp="1"/>
          </p:cNvSpPr>
          <p:nvPr>
            <p:ph type="pic" sz="quarter" idx="4294967295"/>
          </p:nvPr>
        </p:nvSpPr>
        <p:spPr>
          <a:xfrm>
            <a:off x="9615409" y="4396974"/>
            <a:ext cx="1853497" cy="16704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5" name="그림 개체 틀 2"/>
          <p:cNvSpPr txBox="1">
            <a:spLocks noGrp="1"/>
          </p:cNvSpPr>
          <p:nvPr>
            <p:ph type="pic" sz="quarter" idx="4294967295"/>
          </p:nvPr>
        </p:nvSpPr>
        <p:spPr>
          <a:xfrm>
            <a:off x="7570710" y="4396974"/>
            <a:ext cx="1853497" cy="16704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6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262626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49207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733458" y="1792598"/>
            <a:ext cx="1799996" cy="1007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733458" y="2878384"/>
            <a:ext cx="1799996" cy="1007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733458" y="3964170"/>
            <a:ext cx="1799996" cy="1007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5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733458" y="5049956"/>
            <a:ext cx="1799996" cy="1007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Place Your Picture Here</a:t>
            </a:r>
          </a:p>
        </p:txBody>
      </p:sp>
      <p:sp>
        <p:nvSpPr>
          <p:cNvPr id="6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262626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90968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5806" y="3209361"/>
            <a:ext cx="2159995" cy="1439997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9315806" y="1773030"/>
            <a:ext cx="2159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Your Picture Here </a:t>
            </a:r>
          </a:p>
        </p:txBody>
      </p:sp>
      <p:sp>
        <p:nvSpPr>
          <p:cNvPr id="4" name="Rectangle 3"/>
          <p:cNvSpPr/>
          <p:nvPr/>
        </p:nvSpPr>
        <p:spPr>
          <a:xfrm>
            <a:off x="7155810" y="4645810"/>
            <a:ext cx="2159995" cy="1439997"/>
          </a:xfrm>
          <a:prstGeom prst="rect">
            <a:avLst/>
          </a:prstGeom>
          <a:solidFill>
            <a:srgbClr val="00B0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9315806" y="4645810"/>
            <a:ext cx="2159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Your Picture Here </a:t>
            </a:r>
          </a:p>
        </p:txBody>
      </p:sp>
      <p:sp>
        <p:nvSpPr>
          <p:cNvPr id="6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7155591" y="3209361"/>
            <a:ext cx="2159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Your Picture Here </a:t>
            </a:r>
          </a:p>
        </p:txBody>
      </p:sp>
      <p:sp>
        <p:nvSpPr>
          <p:cNvPr id="7" name="Rectangle 6"/>
          <p:cNvSpPr/>
          <p:nvPr/>
        </p:nvSpPr>
        <p:spPr>
          <a:xfrm>
            <a:off x="7155810" y="1773030"/>
            <a:ext cx="2159995" cy="1439997"/>
          </a:xfrm>
          <a:prstGeom prst="rect">
            <a:avLst/>
          </a:prstGeom>
          <a:solidFill>
            <a:srgbClr val="FEB8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95385" y="3209361"/>
            <a:ext cx="2159995" cy="1439997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4994900" y="4645810"/>
            <a:ext cx="2159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Your Picture Here </a:t>
            </a:r>
          </a:p>
        </p:txBody>
      </p:sp>
      <p:sp>
        <p:nvSpPr>
          <p:cNvPr id="10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2835170" y="3209361"/>
            <a:ext cx="2159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Your Picture Here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4955" y="3209361"/>
            <a:ext cx="2159995" cy="1439997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262626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72429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6575843" y="1478365"/>
            <a:ext cx="2051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</a:t>
            </a:r>
          </a:p>
          <a:p>
            <a:pPr lvl="0"/>
            <a:endParaRPr lang="en-US"/>
          </a:p>
        </p:txBody>
      </p:sp>
      <p:sp>
        <p:nvSpPr>
          <p:cNvPr id="3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6575843" y="3120591"/>
            <a:ext cx="2051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</a:t>
            </a:r>
          </a:p>
          <a:p>
            <a:pPr lvl="0"/>
            <a:endParaRPr lang="en-US"/>
          </a:p>
        </p:txBody>
      </p:sp>
      <p:sp>
        <p:nvSpPr>
          <p:cNvPr id="4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6575843" y="4762780"/>
            <a:ext cx="2051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</a:t>
            </a:r>
          </a:p>
          <a:p>
            <a:pPr lvl="0"/>
            <a:endParaRPr lang="en-US"/>
          </a:p>
        </p:txBody>
      </p:sp>
      <p:sp>
        <p:nvSpPr>
          <p:cNvPr id="5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8716380" y="3120591"/>
            <a:ext cx="1691996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</a:t>
            </a:r>
          </a:p>
          <a:p>
            <a:pPr lvl="0"/>
            <a:endParaRPr lang="en-US"/>
          </a:p>
        </p:txBody>
      </p:sp>
      <p:sp>
        <p:nvSpPr>
          <p:cNvPr id="6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10500000" y="3120591"/>
            <a:ext cx="1691996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</a:t>
            </a:r>
          </a:p>
          <a:p>
            <a:pPr lvl="0"/>
            <a:endParaRPr lang="en-US"/>
          </a:p>
        </p:txBody>
      </p:sp>
      <p:sp>
        <p:nvSpPr>
          <p:cNvPr id="7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4429125" y="1766364"/>
            <a:ext cx="2051995" cy="1151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</a:t>
            </a:r>
          </a:p>
          <a:p>
            <a:pPr lvl="0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120591"/>
            <a:ext cx="6481130" cy="1550694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29125" y="2912766"/>
            <a:ext cx="2051995" cy="10799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75843" y="2912766"/>
            <a:ext cx="2051995" cy="107999"/>
          </a:xfrm>
          <a:prstGeom prst="rect">
            <a:avLst/>
          </a:prstGeom>
          <a:solidFill>
            <a:srgbClr val="FEB8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75843" y="4563276"/>
            <a:ext cx="2051995" cy="10799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75843" y="6202777"/>
            <a:ext cx="2051995" cy="107999"/>
          </a:xfrm>
          <a:prstGeom prst="rect">
            <a:avLst/>
          </a:prstGeom>
          <a:solidFill>
            <a:srgbClr val="26262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17917" y="4563276"/>
            <a:ext cx="1691996" cy="107999"/>
          </a:xfrm>
          <a:prstGeom prst="rect">
            <a:avLst/>
          </a:prstGeom>
          <a:solidFill>
            <a:srgbClr val="FEB8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500000" y="4563276"/>
            <a:ext cx="1691996" cy="107999"/>
          </a:xfrm>
          <a:prstGeom prst="rect">
            <a:avLst/>
          </a:prstGeom>
          <a:solidFill>
            <a:srgbClr val="26262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262626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3062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6;p31"/>
          <p:cNvSpPr txBox="1">
            <a:spLocks noGrp="1"/>
          </p:cNvSpPr>
          <p:nvPr>
            <p:ph type="title"/>
          </p:nvPr>
        </p:nvSpPr>
        <p:spPr>
          <a:xfrm>
            <a:off x="3688195" y="820930"/>
            <a:ext cx="4815596" cy="913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0" marR="0" lvl="0" indent="0" algn="ctr" defTabSz="914427" fontAlgn="auto">
              <a:spcBef>
                <a:spcPts val="0"/>
              </a:spcBef>
              <a:spcAft>
                <a:spcPts val="0"/>
              </a:spcAft>
              <a:tabLst/>
              <a:defRPr lang="en-US" sz="64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Google Shape;577;p31"/>
          <p:cNvSpPr txBox="1">
            <a:spLocks noGrp="1"/>
          </p:cNvSpPr>
          <p:nvPr>
            <p:ph type="subTitle" sz="quarter" idx="4294967295"/>
          </p:nvPr>
        </p:nvSpPr>
        <p:spPr>
          <a:xfrm>
            <a:off x="3112398" y="2496202"/>
            <a:ext cx="5967200" cy="1201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Google Shape;578;p31"/>
          <p:cNvSpPr txBox="1">
            <a:spLocks noGrp="1"/>
          </p:cNvSpPr>
          <p:nvPr>
            <p:ph type="subTitle" sz="quarter" idx="4294967295"/>
          </p:nvPr>
        </p:nvSpPr>
        <p:spPr>
          <a:xfrm>
            <a:off x="3725000" y="1944096"/>
            <a:ext cx="4741996" cy="453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Google Shape;595;p31"/>
          <p:cNvSpPr/>
          <p:nvPr/>
        </p:nvSpPr>
        <p:spPr>
          <a:xfrm>
            <a:off x="11386630" y="1902171"/>
            <a:ext cx="805385" cy="207011"/>
          </a:xfrm>
          <a:custGeom>
            <a:avLst/>
            <a:gdLst>
              <a:gd name="f0" fmla="val w"/>
              <a:gd name="f1" fmla="val h"/>
              <a:gd name="f2" fmla="val 0"/>
              <a:gd name="f3" fmla="val 58716"/>
              <a:gd name="f4" fmla="val 15092"/>
              <a:gd name="f5" fmla="val 40251"/>
              <a:gd name="f6" fmla="val 31181"/>
              <a:gd name="f7" fmla="val 22225"/>
              <a:gd name="f8" fmla="val 4281"/>
              <a:gd name="f9" fmla="val 16636"/>
              <a:gd name="f10" fmla="val 12417"/>
              <a:gd name="f11" fmla="val 14546"/>
              <a:gd name="f12" fmla="val 10434"/>
              <a:gd name="f13" fmla="val 11918"/>
              <a:gd name="f14" fmla="val 9486"/>
              <a:gd name="f15" fmla="val 9319"/>
              <a:gd name="f16" fmla="val 5590"/>
              <a:gd name="f17" fmla="val 1922"/>
              <a:gd name="f18" fmla="val 11439"/>
              <a:gd name="f19" fmla="val 6741"/>
              <a:gd name="f20" fmla="val 53299"/>
              <a:gd name="f21" fmla="val 2195"/>
              <a:gd name="f22" fmla="val 46746"/>
              <a:gd name="f23" fmla="*/ f0 1 58716"/>
              <a:gd name="f24" fmla="*/ f1 1 15092"/>
              <a:gd name="f25" fmla="+- f4 0 f2"/>
              <a:gd name="f26" fmla="+- f3 0 f2"/>
              <a:gd name="f27" fmla="*/ f26 1 58716"/>
              <a:gd name="f28" fmla="*/ f25 1 15092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58716" h="15092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2" y="f4"/>
                </a:cubicBezTo>
                <a:lnTo>
                  <a:pt x="f3" y="f4"/>
                </a:lnTo>
                <a:lnTo>
                  <a:pt x="f3" y="f19"/>
                </a:lnTo>
                <a:cubicBezTo>
                  <a:pt x="f20" y="f21"/>
                  <a:pt x="f22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157792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457200"/>
            <a:ext cx="12191996" cy="6400800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Picture Placeholder 22"/>
          <p:cNvSpPr txBox="1">
            <a:spLocks noGrp="1"/>
          </p:cNvSpPr>
          <p:nvPr>
            <p:ph type="pic" sz="quarter" idx="4294967295"/>
          </p:nvPr>
        </p:nvSpPr>
        <p:spPr>
          <a:xfrm>
            <a:off x="0" y="0"/>
            <a:ext cx="12191996" cy="656142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  <a:lvl2pPr marL="0" marR="0" lvl="0" indent="0" algn="ctr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2pPr>
          </a:lstStyle>
          <a:p>
            <a:pPr lvl="0"/>
            <a:r>
              <a:rPr lang="en-US"/>
              <a:t>Your Picture Here And Send To Back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58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NG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245388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262626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734219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123480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262626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Icon Sets Layout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54009" y="1131588"/>
            <a:ext cx="3560765" cy="5402558"/>
          </a:xfrm>
          <a:custGeom>
            <a:avLst>
              <a:gd name="f1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857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1933" y="1347496"/>
            <a:ext cx="153866" cy="5015200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>
              <a:alpha val="4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Half Frame 4"/>
          <p:cNvSpPr/>
          <p:nvPr/>
        </p:nvSpPr>
        <p:spPr>
          <a:xfrm rot="5400013">
            <a:off x="3057167" y="1276648"/>
            <a:ext cx="685845" cy="685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3728"/>
              <a:gd name="f8" fmla="val 24642"/>
              <a:gd name="f9" fmla="+- 0 0 -90"/>
              <a:gd name="f10" fmla="+- 0 0 -180"/>
              <a:gd name="f11" fmla="abs f3"/>
              <a:gd name="f12" fmla="abs f4"/>
              <a:gd name="f13" fmla="abs f5"/>
              <a:gd name="f14" fmla="*/ f9 f0 1"/>
              <a:gd name="f15" fmla="*/ f10 f0 1"/>
              <a:gd name="f16" fmla="?: f11 f3 1"/>
              <a:gd name="f17" fmla="?: f12 f4 1"/>
              <a:gd name="f18" fmla="?: f13 f5 1"/>
              <a:gd name="f19" fmla="*/ f14 1 f2"/>
              <a:gd name="f20" fmla="*/ f15 1 f2"/>
              <a:gd name="f21" fmla="*/ f16 1 21600"/>
              <a:gd name="f22" fmla="*/ f17 1 21600"/>
              <a:gd name="f23" fmla="*/ 21600 f16 1"/>
              <a:gd name="f24" fmla="*/ 21600 f17 1"/>
              <a:gd name="f25" fmla="+- f19 0 f1"/>
              <a:gd name="f26" fmla="+- f20 0 f1"/>
              <a:gd name="f27" fmla="min f22 f21"/>
              <a:gd name="f28" fmla="*/ f23 1 f18"/>
              <a:gd name="f29" fmla="*/ f24 1 f18"/>
              <a:gd name="f30" fmla="val f28"/>
              <a:gd name="f31" fmla="val f29"/>
              <a:gd name="f32" fmla="*/ f6 f27 1"/>
              <a:gd name="f33" fmla="+- f31 0 f6"/>
              <a:gd name="f34" fmla="+- f30 0 f6"/>
              <a:gd name="f35" fmla="*/ f30 f27 1"/>
              <a:gd name="f36" fmla="*/ f31 f27 1"/>
              <a:gd name="f37" fmla="min f34 f33"/>
              <a:gd name="f38" fmla="*/ f37 f8 1"/>
              <a:gd name="f39" fmla="*/ f37 f7 1"/>
              <a:gd name="f40" fmla="*/ f38 1 100000"/>
              <a:gd name="f41" fmla="*/ f39 1 100000"/>
              <a:gd name="f42" fmla="*/ f41 f34 1"/>
              <a:gd name="f43" fmla="*/ f40 f33 1"/>
              <a:gd name="f44" fmla="*/ f40 1 2"/>
              <a:gd name="f45" fmla="*/ f41 1 2"/>
              <a:gd name="f46" fmla="*/ f41 f27 1"/>
              <a:gd name="f47" fmla="*/ f40 f27 1"/>
              <a:gd name="f48" fmla="*/ f42 1 f33"/>
              <a:gd name="f49" fmla="*/ f43 1 f34"/>
              <a:gd name="f50" fmla="*/ f45 f27 1"/>
              <a:gd name="f51" fmla="*/ f44 f27 1"/>
              <a:gd name="f52" fmla="+- f30 0 f48"/>
              <a:gd name="f53" fmla="+- f31 0 f49"/>
              <a:gd name="f54" fmla="+- f53 f31 0"/>
              <a:gd name="f55" fmla="+- f52 f30 0"/>
              <a:gd name="f56" fmla="*/ f52 f27 1"/>
              <a:gd name="f57" fmla="*/ f53 f27 1"/>
              <a:gd name="f58" fmla="*/ f54 1 2"/>
              <a:gd name="f59" fmla="*/ f55 1 2"/>
              <a:gd name="f60" fmla="*/ f59 f27 1"/>
              <a:gd name="f61" fmla="*/ f58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">
                <a:pos x="f60" y="f50"/>
              </a:cxn>
              <a:cxn ang="f26">
                <a:pos x="f51" y="f61"/>
              </a:cxn>
            </a:cxnLst>
            <a:rect l="f32" t="f32" r="f35" b="f36"/>
            <a:pathLst>
              <a:path>
                <a:moveTo>
                  <a:pt x="f32" y="f32"/>
                </a:moveTo>
                <a:lnTo>
                  <a:pt x="f35" y="f32"/>
                </a:lnTo>
                <a:lnTo>
                  <a:pt x="f56" y="f46"/>
                </a:lnTo>
                <a:lnTo>
                  <a:pt x="f47" y="f46"/>
                </a:lnTo>
                <a:lnTo>
                  <a:pt x="f47" y="f57"/>
                </a:lnTo>
                <a:lnTo>
                  <a:pt x="f32" y="f36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1" b="0" i="0" u="none" strike="noStrike" kern="1200" cap="none" spc="0" baseline="0">
              <a:solidFill>
                <a:srgbClr val="262626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TextBox 57"/>
          <p:cNvSpPr txBox="1"/>
          <p:nvPr/>
        </p:nvSpPr>
        <p:spPr>
          <a:xfrm>
            <a:off x="711704" y="1637214"/>
            <a:ext cx="2232251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rPr>
              <a:t>You can Resize without losing quality</a:t>
            </a:r>
          </a:p>
        </p:txBody>
      </p:sp>
      <p:sp>
        <p:nvSpPr>
          <p:cNvPr id="7" name="TextBox 58"/>
          <p:cNvSpPr txBox="1"/>
          <p:nvPr/>
        </p:nvSpPr>
        <p:spPr>
          <a:xfrm>
            <a:off x="711704" y="2127461"/>
            <a:ext cx="2232251" cy="73866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rPr>
              <a:t>You can Change Fill Color &amp;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rPr>
              <a:t>Line Color</a:t>
            </a:r>
          </a:p>
        </p:txBody>
      </p:sp>
      <p:sp>
        <p:nvSpPr>
          <p:cNvPr id="8" name="TextBox 60"/>
          <p:cNvSpPr txBox="1"/>
          <p:nvPr/>
        </p:nvSpPr>
        <p:spPr>
          <a:xfrm>
            <a:off x="721233" y="4450320"/>
            <a:ext cx="2717295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FREE 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339197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5797" y="4873505"/>
            <a:ext cx="12191996" cy="1988838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5797" y="4343"/>
            <a:ext cx="12191996" cy="980730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제목 1"/>
          <p:cNvSpPr txBox="1">
            <a:spLocks noGrp="1"/>
          </p:cNvSpPr>
          <p:nvPr>
            <p:ph type="title"/>
          </p:nvPr>
        </p:nvSpPr>
        <p:spPr>
          <a:xfrm>
            <a:off x="0" y="134928"/>
            <a:ext cx="12191996" cy="7108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Bef>
                <a:spcPts val="0"/>
              </a:spcBef>
              <a:spcAft>
                <a:spcPts val="0"/>
              </a:spcAft>
              <a:tabLst/>
              <a:defRPr lang="en-US" sz="4800" b="0" i="0" u="none" strike="noStrike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IMAGES AND CONTENTS</a:t>
            </a:r>
          </a:p>
        </p:txBody>
      </p:sp>
    </p:spTree>
    <p:extLst>
      <p:ext uri="{BB962C8B-B14F-4D97-AF65-F5344CB8AC3E}">
        <p14:creationId xmlns:p14="http://schemas.microsoft.com/office/powerpoint/2010/main" val="221929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61"/>
          <p:cNvSpPr txBox="1">
            <a:spLocks noGrp="1"/>
          </p:cNvSpPr>
          <p:nvPr>
            <p:ph type="pic" sz="quarter" idx="4294967295"/>
          </p:nvPr>
        </p:nvSpPr>
        <p:spPr>
          <a:xfrm>
            <a:off x="6205950" y="982980"/>
            <a:ext cx="5161211" cy="4892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45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  <p:sp>
        <p:nvSpPr>
          <p:cNvPr id="3" name="이등변 삼각형 1"/>
          <p:cNvSpPr/>
          <p:nvPr/>
        </p:nvSpPr>
        <p:spPr>
          <a:xfrm rot="20425888">
            <a:off x="6167684" y="258389"/>
            <a:ext cx="398157" cy="343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이등변 삼각형 3"/>
          <p:cNvSpPr/>
          <p:nvPr/>
        </p:nvSpPr>
        <p:spPr>
          <a:xfrm rot="1800004">
            <a:off x="6365529" y="1203771"/>
            <a:ext cx="514807" cy="443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이등변 삼각형 12"/>
          <p:cNvSpPr/>
          <p:nvPr/>
        </p:nvSpPr>
        <p:spPr>
          <a:xfrm rot="2436537">
            <a:off x="7017230" y="1316162"/>
            <a:ext cx="456806" cy="393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이등변 삼각형 16"/>
          <p:cNvSpPr/>
          <p:nvPr/>
        </p:nvSpPr>
        <p:spPr>
          <a:xfrm rot="890823">
            <a:off x="6648639" y="796616"/>
            <a:ext cx="392862" cy="3386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이등변 삼각형 17"/>
          <p:cNvSpPr/>
          <p:nvPr/>
        </p:nvSpPr>
        <p:spPr>
          <a:xfrm rot="10799991">
            <a:off x="6267955" y="873718"/>
            <a:ext cx="290770" cy="2506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2392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0" y="4869161"/>
            <a:ext cx="12191996" cy="1988838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그림 개체 틀 13"/>
          <p:cNvSpPr txBox="1">
            <a:spLocks noGrp="1"/>
          </p:cNvSpPr>
          <p:nvPr>
            <p:ph type="pic" sz="quarter" idx="4294967295"/>
          </p:nvPr>
        </p:nvSpPr>
        <p:spPr>
          <a:xfrm>
            <a:off x="5661434" y="0"/>
            <a:ext cx="653056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129325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/>
          <p:cNvSpPr/>
          <p:nvPr/>
        </p:nvSpPr>
        <p:spPr>
          <a:xfrm>
            <a:off x="6392168" y="1281970"/>
            <a:ext cx="4759543" cy="47595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21600000"/>
              <a:gd name="f10" fmla="val 1850"/>
              <a:gd name="f11" fmla="+- 0 0 -360"/>
              <a:gd name="f12" fmla="+- 0 0 -180"/>
              <a:gd name="f13" fmla="abs f4"/>
              <a:gd name="f14" fmla="abs f5"/>
              <a:gd name="f15" fmla="abs f6"/>
              <a:gd name="f16" fmla="+- 2700000 f2 0"/>
              <a:gd name="f17" fmla="*/ f11 f1 1"/>
              <a:gd name="f18" fmla="*/ f12 f1 1"/>
              <a:gd name="f19" fmla="?: f13 f4 1"/>
              <a:gd name="f20" fmla="?: f14 f5 1"/>
              <a:gd name="f21" fmla="?: f15 f6 1"/>
              <a:gd name="f22" fmla="+- f16 0 f2"/>
              <a:gd name="f23" fmla="*/ f17 1 f3"/>
              <a:gd name="f24" fmla="*/ f18 1 f3"/>
              <a:gd name="f25" fmla="*/ f19 1 21600"/>
              <a:gd name="f26" fmla="*/ f20 1 21600"/>
              <a:gd name="f27" fmla="*/ 21600 f19 1"/>
              <a:gd name="f28" fmla="*/ 21600 f20 1"/>
              <a:gd name="f29" fmla="+- f22 f2 0"/>
              <a:gd name="f30" fmla="+- f23 0 f2"/>
              <a:gd name="f31" fmla="+- f24 0 f2"/>
              <a:gd name="f32" fmla="min f26 f25"/>
              <a:gd name="f33" fmla="*/ f27 1 f21"/>
              <a:gd name="f34" fmla="*/ f28 1 f21"/>
              <a:gd name="f35" fmla="*/ f29 f8 1"/>
              <a:gd name="f36" fmla="val f33"/>
              <a:gd name="f37" fmla="val f34"/>
              <a:gd name="f38" fmla="*/ f35 1 f1"/>
              <a:gd name="f39" fmla="*/ f7 f32 1"/>
              <a:gd name="f40" fmla="+- f37 0 f7"/>
              <a:gd name="f41" fmla="+- f36 0 f7"/>
              <a:gd name="f42" fmla="+- 0 0 f38"/>
              <a:gd name="f43" fmla="*/ f40 1 2"/>
              <a:gd name="f44" fmla="*/ f41 1 2"/>
              <a:gd name="f45" fmla="min f41 f40"/>
              <a:gd name="f46" fmla="+- 0 0 f42"/>
              <a:gd name="f47" fmla="+- f7 f43 0"/>
              <a:gd name="f48" fmla="+- f7 f44 0"/>
              <a:gd name="f49" fmla="*/ f45 f10 1"/>
              <a:gd name="f50" fmla="*/ f46 f1 1"/>
              <a:gd name="f51" fmla="*/ f44 f32 1"/>
              <a:gd name="f52" fmla="*/ f43 f32 1"/>
              <a:gd name="f53" fmla="*/ f49 1 100000"/>
              <a:gd name="f54" fmla="*/ f50 1 f8"/>
              <a:gd name="f55" fmla="*/ f47 f32 1"/>
              <a:gd name="f56" fmla="+- f54 0 f2"/>
              <a:gd name="f57" fmla="+- f44 0 f53"/>
              <a:gd name="f58" fmla="+- f43 0 f53"/>
              <a:gd name="f59" fmla="*/ f53 f32 1"/>
              <a:gd name="f60" fmla="cos 1 f56"/>
              <a:gd name="f61" fmla="sin 1 f56"/>
              <a:gd name="f62" fmla="*/ f57 f32 1"/>
              <a:gd name="f63" fmla="*/ f58 f32 1"/>
              <a:gd name="f64" fmla="+- 0 0 f60"/>
              <a:gd name="f65" fmla="+- 0 0 f61"/>
              <a:gd name="f66" fmla="+- 0 0 f64"/>
              <a:gd name="f67" fmla="+- 0 0 f65"/>
              <a:gd name="f68" fmla="val f66"/>
              <a:gd name="f69" fmla="val f67"/>
              <a:gd name="f70" fmla="*/ f68 f44 1"/>
              <a:gd name="f71" fmla="*/ f69 f43 1"/>
              <a:gd name="f72" fmla="+- f48 0 f70"/>
              <a:gd name="f73" fmla="+- f48 f70 0"/>
              <a:gd name="f74" fmla="+- f47 0 f71"/>
              <a:gd name="f75" fmla="+- f47 f71 0"/>
              <a:gd name="f76" fmla="*/ f72 f32 1"/>
              <a:gd name="f77" fmla="*/ f74 f32 1"/>
              <a:gd name="f78" fmla="*/ f73 f32 1"/>
              <a:gd name="f79" fmla="*/ f75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76" y="f77"/>
              </a:cxn>
              <a:cxn ang="f31">
                <a:pos x="f76" y="f79"/>
              </a:cxn>
              <a:cxn ang="f31">
                <a:pos x="f78" y="f79"/>
              </a:cxn>
              <a:cxn ang="f30">
                <a:pos x="f78" y="f77"/>
              </a:cxn>
            </a:cxnLst>
            <a:rect l="f76" t="f77" r="f78" b="f79"/>
            <a:pathLst>
              <a:path>
                <a:moveTo>
                  <a:pt x="f39" y="f55"/>
                </a:moveTo>
                <a:arcTo wR="f51" hR="f52" stAng="f1" swAng="f0"/>
                <a:close/>
                <a:moveTo>
                  <a:pt x="f59" y="f55"/>
                </a:moveTo>
                <a:arcTo wR="f62" hR="f63" stAng="f1" swAng="f9"/>
                <a:close/>
              </a:path>
            </a:pathLst>
          </a:custGeom>
          <a:solidFill>
            <a:srgbClr val="0070C0"/>
          </a:solidFill>
          <a:ln w="12701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자유형: 도형 19"/>
          <p:cNvSpPr txBox="1">
            <a:spLocks noGrp="1"/>
          </p:cNvSpPr>
          <p:nvPr>
            <p:ph type="pic" sz="quarter" idx="4294967295"/>
          </p:nvPr>
        </p:nvSpPr>
        <p:spPr>
          <a:xfrm>
            <a:off x="9030705" y="1366314"/>
            <a:ext cx="1822408" cy="258687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45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  <p:sp>
        <p:nvSpPr>
          <p:cNvPr id="4" name="자유형: 도형 12"/>
          <p:cNvSpPr txBox="1">
            <a:spLocks noGrp="1"/>
          </p:cNvSpPr>
          <p:nvPr>
            <p:ph type="pic" sz="quarter" idx="4294967295"/>
          </p:nvPr>
        </p:nvSpPr>
        <p:spPr>
          <a:xfrm>
            <a:off x="7118320" y="932349"/>
            <a:ext cx="2719608" cy="214417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45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Your Picture Here and send to back </a:t>
            </a:r>
          </a:p>
        </p:txBody>
      </p:sp>
      <p:sp>
        <p:nvSpPr>
          <p:cNvPr id="5" name="자유형: 도형 23"/>
          <p:cNvSpPr txBox="1">
            <a:spLocks noGrp="1"/>
          </p:cNvSpPr>
          <p:nvPr>
            <p:ph type="pic" sz="quarter" idx="4294967295"/>
          </p:nvPr>
        </p:nvSpPr>
        <p:spPr>
          <a:xfrm>
            <a:off x="8112017" y="4022253"/>
            <a:ext cx="2626806" cy="157015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45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  <p:sp>
        <p:nvSpPr>
          <p:cNvPr id="6" name="자유형: 도형 25"/>
          <p:cNvSpPr txBox="1">
            <a:spLocks noGrp="1"/>
          </p:cNvSpPr>
          <p:nvPr>
            <p:ph type="pic" sz="quarter" idx="4294967295"/>
          </p:nvPr>
        </p:nvSpPr>
        <p:spPr>
          <a:xfrm>
            <a:off x="6392158" y="3145581"/>
            <a:ext cx="2195337" cy="244682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45" fontAlgn="auto"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998091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0" y="-10826"/>
            <a:ext cx="12191996" cy="1684333"/>
          </a:xfrm>
          <a:prstGeom prst="rect">
            <a:avLst/>
          </a:prstGeom>
          <a:solidFill>
            <a:srgbClr val="126F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465;p25"/>
          <p:cNvSpPr txBox="1">
            <a:spLocks noGrp="1"/>
          </p:cNvSpPr>
          <p:nvPr>
            <p:ph type="title"/>
          </p:nvPr>
        </p:nvSpPr>
        <p:spPr>
          <a:xfrm>
            <a:off x="950966" y="719331"/>
            <a:ext cx="10289999" cy="8171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0" marR="0" lvl="0" indent="0" algn="ctr" defTabSz="914427" fontAlgn="auto">
              <a:spcBef>
                <a:spcPts val="0"/>
              </a:spcBef>
              <a:spcAft>
                <a:spcPts val="0"/>
              </a:spcAft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Google Shape;466;p25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2403034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Google Shape;467;p25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1701670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Google Shape;468;p25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3974467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Google Shape;469;p25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3273103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8" name="Google Shape;470;p25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5545900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Google Shape;471;p25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4844536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10" name="Google Shape;472;p25"/>
          <p:cNvSpPr/>
          <p:nvPr/>
        </p:nvSpPr>
        <p:spPr>
          <a:xfrm>
            <a:off x="329" y="1031863"/>
            <a:ext cx="5322000" cy="53171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*/ f7 f0 1"/>
              <a:gd name="f14" fmla="*/ f8 f0 1"/>
              <a:gd name="f15" fmla="*/ f9 f0 1"/>
              <a:gd name="f16" fmla="?: f10 f3 1"/>
              <a:gd name="f17" fmla="?: f11 f4 1"/>
              <a:gd name="f18" fmla="?: f12 f5 1"/>
              <a:gd name="f19" fmla="*/ f13 1 f2"/>
              <a:gd name="f20" fmla="*/ f14 1 f2"/>
              <a:gd name="f21" fmla="*/ f15 1 f2"/>
              <a:gd name="f22" fmla="*/ f16 1 21600"/>
              <a:gd name="f23" fmla="*/ f17 1 21600"/>
              <a:gd name="f24" fmla="*/ 21600 f16 1"/>
              <a:gd name="f25" fmla="*/ 21600 f17 1"/>
              <a:gd name="f26" fmla="+- f19 0 f1"/>
              <a:gd name="f27" fmla="+- f20 0 f1"/>
              <a:gd name="f28" fmla="+- f21 0 f1"/>
              <a:gd name="f29" fmla="min f23 f22"/>
              <a:gd name="f30" fmla="*/ f24 1 f18"/>
              <a:gd name="f31" fmla="*/ f25 1 f18"/>
              <a:gd name="f32" fmla="val f30"/>
              <a:gd name="f33" fmla="val f31"/>
              <a:gd name="f34" fmla="*/ f6 f29 1"/>
              <a:gd name="f35" fmla="+- f33 0 f6"/>
              <a:gd name="f36" fmla="+- f32 0 f6"/>
              <a:gd name="f37" fmla="*/ f33 f29 1"/>
              <a:gd name="f38" fmla="*/ f32 f29 1"/>
              <a:gd name="f39" fmla="*/ f35 1 2"/>
              <a:gd name="f40" fmla="*/ f36 1 2"/>
              <a:gd name="f41" fmla="*/ f36 1 12"/>
              <a:gd name="f42" fmla="*/ f35 7 1"/>
              <a:gd name="f43" fmla="*/ f36 7 1"/>
              <a:gd name="f44" fmla="*/ f35 11 1"/>
              <a:gd name="f45" fmla="+- f6 f39 0"/>
              <a:gd name="f46" fmla="+- f6 f40 0"/>
              <a:gd name="f47" fmla="*/ f42 1 12"/>
              <a:gd name="f48" fmla="*/ f43 1 12"/>
              <a:gd name="f49" fmla="*/ f44 1 12"/>
              <a:gd name="f50" fmla="*/ f41 f29 1"/>
              <a:gd name="f51" fmla="*/ f47 f29 1"/>
              <a:gd name="f52" fmla="*/ f48 f29 1"/>
              <a:gd name="f53" fmla="*/ f49 f29 1"/>
              <a:gd name="f54" fmla="*/ f46 f29 1"/>
              <a:gd name="f55" fmla="*/ f45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34" y="f34"/>
              </a:cxn>
              <a:cxn ang="f27">
                <a:pos x="f34" y="f37"/>
              </a:cxn>
              <a:cxn ang="f27">
                <a:pos x="f38" y="f37"/>
              </a:cxn>
              <a:cxn ang="f28">
                <a:pos x="f54" y="f55"/>
              </a:cxn>
            </a:cxnLst>
            <a:rect l="f50" t="f51" r="f52" b="f53"/>
            <a:pathLst>
              <a:path>
                <a:moveTo>
                  <a:pt x="f34" y="f37"/>
                </a:moveTo>
                <a:lnTo>
                  <a:pt x="f34" y="f34"/>
                </a:lnTo>
                <a:lnTo>
                  <a:pt x="f38" y="f3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Google Shape;473;p25"/>
          <p:cNvSpPr/>
          <p:nvPr/>
        </p:nvSpPr>
        <p:spPr>
          <a:xfrm flipH="1">
            <a:off x="164" y="6292297"/>
            <a:ext cx="12191996" cy="561597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Freeform 7"/>
          <p:cNvSpPr/>
          <p:nvPr/>
        </p:nvSpPr>
        <p:spPr>
          <a:xfrm>
            <a:off x="10725153" y="1301748"/>
            <a:ext cx="177795" cy="1883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72"/>
              <a:gd name="f8" fmla="val 6"/>
              <a:gd name="f9" fmla="val 28"/>
              <a:gd name="f10" fmla="val 1"/>
              <a:gd name="f11" fmla="val 48"/>
              <a:gd name="f12" fmla="val 3"/>
              <a:gd name="f13" fmla="val 4"/>
              <a:gd name="f14" fmla="val 67"/>
              <a:gd name="f15" fmla="val 45"/>
              <a:gd name="f16" fmla="val 38"/>
              <a:gd name="f17" fmla="val 57"/>
              <a:gd name="f18" fmla="val 46"/>
              <a:gd name="f19" fmla="val 2"/>
              <a:gd name="f20" fmla="val 35"/>
              <a:gd name="f21" fmla="val 24"/>
              <a:gd name="f22" fmla="val 5"/>
              <a:gd name="f23" fmla="val 13"/>
              <a:gd name="f24" fmla="+- 0 0 -90"/>
              <a:gd name="f25" fmla="*/ f3 1 68"/>
              <a:gd name="f26" fmla="*/ f4 1 72"/>
              <a:gd name="f27" fmla="+- f7 0 f5"/>
              <a:gd name="f28" fmla="+- f6 0 f5"/>
              <a:gd name="f29" fmla="*/ f24 f0 1"/>
              <a:gd name="f30" fmla="*/ f28 1 68"/>
              <a:gd name="f31" fmla="*/ f27 1 72"/>
              <a:gd name="f32" fmla="*/ 6 f28 1"/>
              <a:gd name="f33" fmla="*/ 0 f27 1"/>
              <a:gd name="f34" fmla="*/ 68 f28 1"/>
              <a:gd name="f35" fmla="*/ 4 f27 1"/>
              <a:gd name="f36" fmla="*/ 0 f28 1"/>
              <a:gd name="f37" fmla="*/ 68 f27 1"/>
              <a:gd name="f38" fmla="*/ 2 f28 1"/>
              <a:gd name="f39" fmla="*/ 35 f27 1"/>
              <a:gd name="f40" fmla="*/ f29 1 f2"/>
              <a:gd name="f41" fmla="*/ f32 1 68"/>
              <a:gd name="f42" fmla="*/ f33 1 72"/>
              <a:gd name="f43" fmla="*/ f34 1 68"/>
              <a:gd name="f44" fmla="*/ f35 1 72"/>
              <a:gd name="f45" fmla="*/ f36 1 68"/>
              <a:gd name="f46" fmla="*/ f37 1 72"/>
              <a:gd name="f47" fmla="*/ f38 1 68"/>
              <a:gd name="f48" fmla="*/ f39 1 72"/>
              <a:gd name="f49" fmla="*/ 0 1 f30"/>
              <a:gd name="f50" fmla="*/ f6 1 f30"/>
              <a:gd name="f51" fmla="*/ 0 1 f31"/>
              <a:gd name="f52" fmla="*/ f7 1 f31"/>
              <a:gd name="f53" fmla="+- f40 0 f1"/>
              <a:gd name="f54" fmla="*/ f41 1 f30"/>
              <a:gd name="f55" fmla="*/ f42 1 f31"/>
              <a:gd name="f56" fmla="*/ f43 1 f30"/>
              <a:gd name="f57" fmla="*/ f44 1 f31"/>
              <a:gd name="f58" fmla="*/ f45 1 f30"/>
              <a:gd name="f59" fmla="*/ f46 1 f31"/>
              <a:gd name="f60" fmla="*/ f47 1 f30"/>
              <a:gd name="f61" fmla="*/ f48 1 f31"/>
              <a:gd name="f62" fmla="*/ f49 f25 1"/>
              <a:gd name="f63" fmla="*/ f50 f25 1"/>
              <a:gd name="f64" fmla="*/ f52 f26 1"/>
              <a:gd name="f65" fmla="*/ f51 f26 1"/>
              <a:gd name="f66" fmla="*/ f54 f25 1"/>
              <a:gd name="f67" fmla="*/ f55 f26 1"/>
              <a:gd name="f68" fmla="*/ f56 f25 1"/>
              <a:gd name="f69" fmla="*/ f57 f26 1"/>
              <a:gd name="f70" fmla="*/ f58 f25 1"/>
              <a:gd name="f71" fmla="*/ f59 f26 1"/>
              <a:gd name="f72" fmla="*/ f60 f25 1"/>
              <a:gd name="f73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66" y="f67"/>
              </a:cxn>
              <a:cxn ang="f53">
                <a:pos x="f68" y="f69"/>
              </a:cxn>
              <a:cxn ang="f53">
                <a:pos x="f70" y="f71"/>
              </a:cxn>
              <a:cxn ang="f53">
                <a:pos x="f72" y="f73"/>
              </a:cxn>
              <a:cxn ang="f53">
                <a:pos x="f66" y="f67"/>
              </a:cxn>
            </a:cxnLst>
            <a:rect l="f62" t="f65" r="f63" b="f64"/>
            <a:pathLst>
              <a:path w="68" h="72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7"/>
                  <a:pt x="f5" y="f6"/>
                </a:cubicBezTo>
                <a:cubicBezTo>
                  <a:pt x="f5" y="f17"/>
                  <a:pt x="f10" y="f18"/>
                  <a:pt x="f19" y="f20"/>
                </a:cubicBezTo>
                <a:cubicBezTo>
                  <a:pt x="f12" y="f21"/>
                  <a:pt x="f22" y="f23"/>
                  <a:pt x="f8" y="f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3" name="Grupo 11"/>
          <p:cNvGrpSpPr/>
          <p:nvPr/>
        </p:nvGrpSpPr>
        <p:grpSpPr>
          <a:xfrm>
            <a:off x="10348182" y="123654"/>
            <a:ext cx="1546222" cy="1412876"/>
            <a:chOff x="10348182" y="123654"/>
            <a:chExt cx="1546222" cy="1412876"/>
          </a:xfrm>
        </p:grpSpPr>
        <p:sp>
          <p:nvSpPr>
            <p:cNvPr id="14" name="Freeform 6"/>
            <p:cNvSpPr/>
            <p:nvPr/>
          </p:nvSpPr>
          <p:spPr>
            <a:xfrm>
              <a:off x="10348182" y="230017"/>
              <a:ext cx="1546222" cy="13065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2"/>
                <a:gd name="f7" fmla="val 346"/>
                <a:gd name="f8" fmla="val 96"/>
                <a:gd name="f9" fmla="val 97"/>
                <a:gd name="f10" fmla="val 98"/>
                <a:gd name="f11" fmla="val 410"/>
                <a:gd name="f12" fmla="val 114"/>
                <a:gd name="f13" fmla="val 405"/>
                <a:gd name="f14" fmla="val 130"/>
                <a:gd name="f15" fmla="val 399"/>
                <a:gd name="f16" fmla="val 145"/>
                <a:gd name="f17" fmla="val 380"/>
                <a:gd name="f18" fmla="val 194"/>
                <a:gd name="f19" fmla="val 349"/>
                <a:gd name="f20" fmla="val 235"/>
                <a:gd name="f21" fmla="val 308"/>
                <a:gd name="f22" fmla="val 267"/>
                <a:gd name="f23" fmla="val 247"/>
                <a:gd name="f24" fmla="val 315"/>
                <a:gd name="f25" fmla="val 177"/>
                <a:gd name="f26" fmla="val 341"/>
                <a:gd name="f27" fmla="val 100"/>
                <a:gd name="f28" fmla="val 345"/>
                <a:gd name="f29" fmla="val 87"/>
                <a:gd name="f30" fmla="val 74"/>
                <a:gd name="f31" fmla="val 343"/>
                <a:gd name="f32" fmla="val 63"/>
                <a:gd name="f33" fmla="val 336"/>
                <a:gd name="f34" fmla="val 57"/>
                <a:gd name="f35" fmla="val 332"/>
                <a:gd name="f36" fmla="val 51"/>
                <a:gd name="f37" fmla="val 327"/>
                <a:gd name="f38" fmla="val 44"/>
                <a:gd name="f39" fmla="val 322"/>
                <a:gd name="f40" fmla="val 43"/>
                <a:gd name="f41" fmla="val 323"/>
                <a:gd name="f42" fmla="val 41"/>
                <a:gd name="f43" fmla="val 324"/>
                <a:gd name="f44" fmla="val 34"/>
                <a:gd name="f45" fmla="val 329"/>
                <a:gd name="f46" fmla="val 27"/>
                <a:gd name="f47" fmla="val 335"/>
                <a:gd name="f48" fmla="val 19"/>
                <a:gd name="f49" fmla="val 340"/>
                <a:gd name="f50" fmla="val 14"/>
                <a:gd name="f51" fmla="val 344"/>
                <a:gd name="f52" fmla="val 11"/>
                <a:gd name="f53" fmla="val 342"/>
                <a:gd name="f54" fmla="val 10"/>
                <a:gd name="f55" fmla="val 7"/>
                <a:gd name="f56" fmla="val 319"/>
                <a:gd name="f57" fmla="val 4"/>
                <a:gd name="f58" fmla="val 302"/>
                <a:gd name="f59" fmla="val 1"/>
                <a:gd name="f60" fmla="val 285"/>
                <a:gd name="f61" fmla="val 279"/>
                <a:gd name="f62" fmla="val 3"/>
                <a:gd name="f63" fmla="val 277"/>
                <a:gd name="f64" fmla="val 8"/>
                <a:gd name="f65" fmla="val 278"/>
                <a:gd name="f66" fmla="val 16"/>
                <a:gd name="f67" fmla="val 23"/>
                <a:gd name="f68" fmla="val 280"/>
                <a:gd name="f69" fmla="val 31"/>
                <a:gd name="f70" fmla="val 281"/>
                <a:gd name="f71" fmla="val 30"/>
                <a:gd name="f72" fmla="val 265"/>
                <a:gd name="f73" fmla="val 32"/>
                <a:gd name="f74" fmla="val 251"/>
                <a:gd name="f75" fmla="val 38"/>
                <a:gd name="f76" fmla="val 239"/>
                <a:gd name="f77" fmla="val 50"/>
                <a:gd name="f78" fmla="val 214"/>
                <a:gd name="f79" fmla="val 70"/>
                <a:gd name="f80" fmla="val 199"/>
                <a:gd name="f81" fmla="val 196"/>
                <a:gd name="f82" fmla="val 108"/>
                <a:gd name="f83" fmla="val 195"/>
                <a:gd name="f84" fmla="val 119"/>
                <a:gd name="f85" fmla="val 191"/>
                <a:gd name="f86" fmla="val 161"/>
                <a:gd name="f87" fmla="val 185"/>
                <a:gd name="f88" fmla="val 190"/>
                <a:gd name="f89" fmla="val 171"/>
                <a:gd name="f90" fmla="val 150"/>
                <a:gd name="f91" fmla="val 234"/>
                <a:gd name="f92" fmla="val 133"/>
                <a:gd name="f93" fmla="val 250"/>
                <a:gd name="f94" fmla="val 112"/>
                <a:gd name="f95" fmla="val 259"/>
                <a:gd name="f96" fmla="val 88"/>
                <a:gd name="f97" fmla="val 263"/>
                <a:gd name="f98" fmla="val 78"/>
                <a:gd name="f99" fmla="val 68"/>
                <a:gd name="f100" fmla="val 268"/>
                <a:gd name="f101" fmla="val 58"/>
                <a:gd name="f102" fmla="val 21"/>
                <a:gd name="f103" fmla="val 366"/>
                <a:gd name="f104" fmla="val 389"/>
                <a:gd name="f105" fmla="val 26"/>
                <a:gd name="f106" fmla="val 404"/>
                <a:gd name="f107" fmla="val 67"/>
                <a:gd name="f108" fmla="val 411"/>
                <a:gd name="f109" fmla="val 71"/>
                <a:gd name="f110" fmla="val 75"/>
                <a:gd name="f111" fmla="val 79"/>
                <a:gd name="f112" fmla="val 85"/>
                <a:gd name="f113" fmla="val 91"/>
                <a:gd name="f114" fmla="val 244"/>
                <a:gd name="f115" fmla="val 209"/>
                <a:gd name="f116" fmla="val 253"/>
                <a:gd name="f117" fmla="val 201"/>
                <a:gd name="f118" fmla="val 262"/>
                <a:gd name="f119" fmla="val 193"/>
                <a:gd name="f120" fmla="val 270"/>
                <a:gd name="f121" fmla="val 179"/>
                <a:gd name="f122" fmla="val 273"/>
                <a:gd name="f123" fmla="val 164"/>
                <a:gd name="f124" fmla="val 269"/>
                <a:gd name="f125" fmla="val 156"/>
                <a:gd name="f126" fmla="val 152"/>
                <a:gd name="f127" fmla="val 254"/>
                <a:gd name="f128" fmla="val 153"/>
                <a:gd name="f129" fmla="val 154"/>
                <a:gd name="f130" fmla="val 245"/>
                <a:gd name="f131" fmla="val 158"/>
                <a:gd name="f132" fmla="val 233"/>
                <a:gd name="f133" fmla="val 168"/>
                <a:gd name="f134" fmla="val 222"/>
                <a:gd name="f135" fmla="val 210"/>
                <a:gd name="f136" fmla="val 187"/>
                <a:gd name="f137" fmla="val 189"/>
                <a:gd name="f138" fmla="val 202"/>
                <a:gd name="f139" fmla="val 166"/>
                <a:gd name="f140" fmla="val 142"/>
                <a:gd name="f141" fmla="val 212"/>
                <a:gd name="f142" fmla="val 137"/>
                <a:gd name="f143" fmla="val 132"/>
                <a:gd name="f144" fmla="val 213"/>
                <a:gd name="f145" fmla="val 127"/>
                <a:gd name="f146" fmla="val 117"/>
                <a:gd name="f147" fmla="val 215"/>
                <a:gd name="f148" fmla="val 111"/>
                <a:gd name="f149" fmla="val 223"/>
                <a:gd name="f150" fmla="val 113"/>
                <a:gd name="f151" fmla="val 120"/>
                <a:gd name="f152" fmla="val 131"/>
                <a:gd name="f153" fmla="val 134"/>
                <a:gd name="f154" fmla="val 175"/>
                <a:gd name="f155" fmla="val 248"/>
                <a:gd name="f156" fmla="val 211"/>
                <a:gd name="f157" fmla="+- 0 0 -90"/>
                <a:gd name="f158" fmla="*/ f3 1 412"/>
                <a:gd name="f159" fmla="*/ f4 1 346"/>
                <a:gd name="f160" fmla="+- f7 0 f5"/>
                <a:gd name="f161" fmla="+- f6 0 f5"/>
                <a:gd name="f162" fmla="*/ f157 f0 1"/>
                <a:gd name="f163" fmla="*/ f161 1 412"/>
                <a:gd name="f164" fmla="*/ f160 1 346"/>
                <a:gd name="f165" fmla="*/ 412 f161 1"/>
                <a:gd name="f166" fmla="*/ 96 f160 1"/>
                <a:gd name="f167" fmla="*/ 98 f160 1"/>
                <a:gd name="f168" fmla="*/ 399 f161 1"/>
                <a:gd name="f169" fmla="*/ 145 f160 1"/>
                <a:gd name="f170" fmla="*/ 308 f161 1"/>
                <a:gd name="f171" fmla="*/ 267 f160 1"/>
                <a:gd name="f172" fmla="*/ 100 f161 1"/>
                <a:gd name="f173" fmla="*/ 345 f160 1"/>
                <a:gd name="f174" fmla="*/ 63 f161 1"/>
                <a:gd name="f175" fmla="*/ 336 f160 1"/>
                <a:gd name="f176" fmla="*/ 44 f161 1"/>
                <a:gd name="f177" fmla="*/ 322 f160 1"/>
                <a:gd name="f178" fmla="*/ 41 f161 1"/>
                <a:gd name="f179" fmla="*/ 324 f160 1"/>
                <a:gd name="f180" fmla="*/ 19 f161 1"/>
                <a:gd name="f181" fmla="*/ 340 f160 1"/>
                <a:gd name="f182" fmla="*/ 10 f161 1"/>
                <a:gd name="f183" fmla="*/ 1 f161 1"/>
                <a:gd name="f184" fmla="*/ 285 f160 1"/>
                <a:gd name="f185" fmla="*/ 8 f161 1"/>
                <a:gd name="f186" fmla="*/ 278 f160 1"/>
                <a:gd name="f187" fmla="*/ 31 f161 1"/>
                <a:gd name="f188" fmla="*/ 281 f160 1"/>
                <a:gd name="f189" fmla="*/ 279 f160 1"/>
                <a:gd name="f190" fmla="*/ 38 f161 1"/>
                <a:gd name="f191" fmla="*/ 239 f160 1"/>
                <a:gd name="f192" fmla="*/ 97 f161 1"/>
                <a:gd name="f193" fmla="*/ 196 f160 1"/>
                <a:gd name="f194" fmla="*/ 130 f161 1"/>
                <a:gd name="f195" fmla="*/ 191 f160 1"/>
                <a:gd name="f196" fmla="*/ 214 f161 1"/>
                <a:gd name="f197" fmla="*/ 150 f160 1"/>
                <a:gd name="f198" fmla="*/ 259 f161 1"/>
                <a:gd name="f199" fmla="*/ 88 f160 1"/>
                <a:gd name="f200" fmla="*/ 268 f161 1"/>
                <a:gd name="f201" fmla="*/ 58 f160 1"/>
                <a:gd name="f202" fmla="*/ 366 f161 1"/>
                <a:gd name="f203" fmla="*/ 16 f160 1"/>
                <a:gd name="f204" fmla="*/ 410 f161 1"/>
                <a:gd name="f205" fmla="*/ 67 f160 1"/>
                <a:gd name="f206" fmla="*/ 79 f160 1"/>
                <a:gd name="f207" fmla="*/ 244 f161 1"/>
                <a:gd name="f208" fmla="*/ 209 f160 1"/>
                <a:gd name="f209" fmla="*/ 270 f161 1"/>
                <a:gd name="f210" fmla="*/ 185 f160 1"/>
                <a:gd name="f211" fmla="*/ 273 f161 1"/>
                <a:gd name="f212" fmla="*/ 164 f160 1"/>
                <a:gd name="f213" fmla="*/ 254 f161 1"/>
                <a:gd name="f214" fmla="*/ 153 f160 1"/>
                <a:gd name="f215" fmla="*/ 245 f161 1"/>
                <a:gd name="f216" fmla="*/ 158 f160 1"/>
                <a:gd name="f217" fmla="*/ 210 f161 1"/>
                <a:gd name="f218" fmla="*/ 187 f160 1"/>
                <a:gd name="f219" fmla="*/ 142 f161 1"/>
                <a:gd name="f220" fmla="*/ 212 f160 1"/>
                <a:gd name="f221" fmla="*/ 127 f161 1"/>
                <a:gd name="f222" fmla="*/ 213 f160 1"/>
                <a:gd name="f223" fmla="*/ 112 f161 1"/>
                <a:gd name="f224" fmla="*/ 234 f160 1"/>
                <a:gd name="f225" fmla="*/ 250 f160 1"/>
                <a:gd name="f226" fmla="*/ 134 f161 1"/>
                <a:gd name="f227" fmla="*/ f162 1 f2"/>
                <a:gd name="f228" fmla="*/ f165 1 412"/>
                <a:gd name="f229" fmla="*/ f166 1 346"/>
                <a:gd name="f230" fmla="*/ f167 1 346"/>
                <a:gd name="f231" fmla="*/ f168 1 412"/>
                <a:gd name="f232" fmla="*/ f169 1 346"/>
                <a:gd name="f233" fmla="*/ f170 1 412"/>
                <a:gd name="f234" fmla="*/ f171 1 346"/>
                <a:gd name="f235" fmla="*/ f172 1 412"/>
                <a:gd name="f236" fmla="*/ f173 1 346"/>
                <a:gd name="f237" fmla="*/ f174 1 412"/>
                <a:gd name="f238" fmla="*/ f175 1 346"/>
                <a:gd name="f239" fmla="*/ f176 1 412"/>
                <a:gd name="f240" fmla="*/ f177 1 346"/>
                <a:gd name="f241" fmla="*/ f178 1 412"/>
                <a:gd name="f242" fmla="*/ f179 1 346"/>
                <a:gd name="f243" fmla="*/ f180 1 412"/>
                <a:gd name="f244" fmla="*/ f181 1 346"/>
                <a:gd name="f245" fmla="*/ f182 1 412"/>
                <a:gd name="f246" fmla="*/ f183 1 412"/>
                <a:gd name="f247" fmla="*/ f184 1 346"/>
                <a:gd name="f248" fmla="*/ f185 1 412"/>
                <a:gd name="f249" fmla="*/ f186 1 346"/>
                <a:gd name="f250" fmla="*/ f187 1 412"/>
                <a:gd name="f251" fmla="*/ f188 1 346"/>
                <a:gd name="f252" fmla="*/ f189 1 346"/>
                <a:gd name="f253" fmla="*/ f190 1 412"/>
                <a:gd name="f254" fmla="*/ f191 1 346"/>
                <a:gd name="f255" fmla="*/ f192 1 412"/>
                <a:gd name="f256" fmla="*/ f193 1 346"/>
                <a:gd name="f257" fmla="*/ f194 1 412"/>
                <a:gd name="f258" fmla="*/ f195 1 346"/>
                <a:gd name="f259" fmla="*/ f196 1 412"/>
                <a:gd name="f260" fmla="*/ f197 1 346"/>
                <a:gd name="f261" fmla="*/ f198 1 412"/>
                <a:gd name="f262" fmla="*/ f199 1 346"/>
                <a:gd name="f263" fmla="*/ f200 1 412"/>
                <a:gd name="f264" fmla="*/ f201 1 346"/>
                <a:gd name="f265" fmla="*/ f202 1 412"/>
                <a:gd name="f266" fmla="*/ f203 1 346"/>
                <a:gd name="f267" fmla="*/ f204 1 412"/>
                <a:gd name="f268" fmla="*/ f205 1 346"/>
                <a:gd name="f269" fmla="*/ f206 1 346"/>
                <a:gd name="f270" fmla="*/ f207 1 412"/>
                <a:gd name="f271" fmla="*/ f208 1 346"/>
                <a:gd name="f272" fmla="*/ f209 1 412"/>
                <a:gd name="f273" fmla="*/ f210 1 346"/>
                <a:gd name="f274" fmla="*/ f211 1 412"/>
                <a:gd name="f275" fmla="*/ f212 1 346"/>
                <a:gd name="f276" fmla="*/ f213 1 412"/>
                <a:gd name="f277" fmla="*/ f214 1 346"/>
                <a:gd name="f278" fmla="*/ f215 1 412"/>
                <a:gd name="f279" fmla="*/ f216 1 346"/>
                <a:gd name="f280" fmla="*/ f217 1 412"/>
                <a:gd name="f281" fmla="*/ f218 1 346"/>
                <a:gd name="f282" fmla="*/ f219 1 412"/>
                <a:gd name="f283" fmla="*/ f220 1 346"/>
                <a:gd name="f284" fmla="*/ f221 1 412"/>
                <a:gd name="f285" fmla="*/ f222 1 346"/>
                <a:gd name="f286" fmla="*/ f223 1 412"/>
                <a:gd name="f287" fmla="*/ f224 1 346"/>
                <a:gd name="f288" fmla="*/ f225 1 346"/>
                <a:gd name="f289" fmla="*/ f226 1 412"/>
                <a:gd name="f290" fmla="*/ 0 1 f163"/>
                <a:gd name="f291" fmla="*/ f6 1 f163"/>
                <a:gd name="f292" fmla="*/ 0 1 f164"/>
                <a:gd name="f293" fmla="*/ f7 1 f164"/>
                <a:gd name="f294" fmla="+- f227 0 f1"/>
                <a:gd name="f295" fmla="*/ f228 1 f163"/>
                <a:gd name="f296" fmla="*/ f229 1 f164"/>
                <a:gd name="f297" fmla="*/ f230 1 f164"/>
                <a:gd name="f298" fmla="*/ f231 1 f163"/>
                <a:gd name="f299" fmla="*/ f232 1 f164"/>
                <a:gd name="f300" fmla="*/ f233 1 f163"/>
                <a:gd name="f301" fmla="*/ f234 1 f164"/>
                <a:gd name="f302" fmla="*/ f235 1 f163"/>
                <a:gd name="f303" fmla="*/ f236 1 f164"/>
                <a:gd name="f304" fmla="*/ f237 1 f163"/>
                <a:gd name="f305" fmla="*/ f238 1 f164"/>
                <a:gd name="f306" fmla="*/ f239 1 f163"/>
                <a:gd name="f307" fmla="*/ f240 1 f164"/>
                <a:gd name="f308" fmla="*/ f241 1 f163"/>
                <a:gd name="f309" fmla="*/ f242 1 f164"/>
                <a:gd name="f310" fmla="*/ f243 1 f163"/>
                <a:gd name="f311" fmla="*/ f244 1 f164"/>
                <a:gd name="f312" fmla="*/ f245 1 f163"/>
                <a:gd name="f313" fmla="*/ f246 1 f163"/>
                <a:gd name="f314" fmla="*/ f247 1 f164"/>
                <a:gd name="f315" fmla="*/ f248 1 f163"/>
                <a:gd name="f316" fmla="*/ f249 1 f164"/>
                <a:gd name="f317" fmla="*/ f250 1 f163"/>
                <a:gd name="f318" fmla="*/ f251 1 f164"/>
                <a:gd name="f319" fmla="*/ f252 1 f164"/>
                <a:gd name="f320" fmla="*/ f253 1 f163"/>
                <a:gd name="f321" fmla="*/ f254 1 f164"/>
                <a:gd name="f322" fmla="*/ f255 1 f163"/>
                <a:gd name="f323" fmla="*/ f256 1 f164"/>
                <a:gd name="f324" fmla="*/ f257 1 f163"/>
                <a:gd name="f325" fmla="*/ f258 1 f164"/>
                <a:gd name="f326" fmla="*/ f259 1 f163"/>
                <a:gd name="f327" fmla="*/ f260 1 f164"/>
                <a:gd name="f328" fmla="*/ f261 1 f163"/>
                <a:gd name="f329" fmla="*/ f262 1 f164"/>
                <a:gd name="f330" fmla="*/ f263 1 f163"/>
                <a:gd name="f331" fmla="*/ f264 1 f164"/>
                <a:gd name="f332" fmla="*/ f265 1 f163"/>
                <a:gd name="f333" fmla="*/ f266 1 f164"/>
                <a:gd name="f334" fmla="*/ f267 1 f163"/>
                <a:gd name="f335" fmla="*/ f268 1 f164"/>
                <a:gd name="f336" fmla="*/ f269 1 f164"/>
                <a:gd name="f337" fmla="*/ f270 1 f163"/>
                <a:gd name="f338" fmla="*/ f271 1 f164"/>
                <a:gd name="f339" fmla="*/ f272 1 f163"/>
                <a:gd name="f340" fmla="*/ f273 1 f164"/>
                <a:gd name="f341" fmla="*/ f274 1 f163"/>
                <a:gd name="f342" fmla="*/ f275 1 f164"/>
                <a:gd name="f343" fmla="*/ f276 1 f163"/>
                <a:gd name="f344" fmla="*/ f277 1 f164"/>
                <a:gd name="f345" fmla="*/ f278 1 f163"/>
                <a:gd name="f346" fmla="*/ f279 1 f164"/>
                <a:gd name="f347" fmla="*/ f280 1 f163"/>
                <a:gd name="f348" fmla="*/ f281 1 f164"/>
                <a:gd name="f349" fmla="*/ f282 1 f163"/>
                <a:gd name="f350" fmla="*/ f283 1 f164"/>
                <a:gd name="f351" fmla="*/ f284 1 f163"/>
                <a:gd name="f352" fmla="*/ f285 1 f164"/>
                <a:gd name="f353" fmla="*/ f286 1 f163"/>
                <a:gd name="f354" fmla="*/ f287 1 f164"/>
                <a:gd name="f355" fmla="*/ f288 1 f164"/>
                <a:gd name="f356" fmla="*/ f289 1 f163"/>
                <a:gd name="f357" fmla="*/ f290 f158 1"/>
                <a:gd name="f358" fmla="*/ f291 f158 1"/>
                <a:gd name="f359" fmla="*/ f293 f159 1"/>
                <a:gd name="f360" fmla="*/ f292 f159 1"/>
                <a:gd name="f361" fmla="*/ f295 f158 1"/>
                <a:gd name="f362" fmla="*/ f296 f159 1"/>
                <a:gd name="f363" fmla="*/ f297 f159 1"/>
                <a:gd name="f364" fmla="*/ f298 f158 1"/>
                <a:gd name="f365" fmla="*/ f299 f159 1"/>
                <a:gd name="f366" fmla="*/ f300 f158 1"/>
                <a:gd name="f367" fmla="*/ f301 f159 1"/>
                <a:gd name="f368" fmla="*/ f302 f158 1"/>
                <a:gd name="f369" fmla="*/ f303 f159 1"/>
                <a:gd name="f370" fmla="*/ f304 f158 1"/>
                <a:gd name="f371" fmla="*/ f305 f159 1"/>
                <a:gd name="f372" fmla="*/ f306 f158 1"/>
                <a:gd name="f373" fmla="*/ f307 f159 1"/>
                <a:gd name="f374" fmla="*/ f308 f158 1"/>
                <a:gd name="f375" fmla="*/ f309 f159 1"/>
                <a:gd name="f376" fmla="*/ f310 f158 1"/>
                <a:gd name="f377" fmla="*/ f311 f159 1"/>
                <a:gd name="f378" fmla="*/ f312 f158 1"/>
                <a:gd name="f379" fmla="*/ f313 f158 1"/>
                <a:gd name="f380" fmla="*/ f314 f159 1"/>
                <a:gd name="f381" fmla="*/ f315 f158 1"/>
                <a:gd name="f382" fmla="*/ f316 f159 1"/>
                <a:gd name="f383" fmla="*/ f317 f158 1"/>
                <a:gd name="f384" fmla="*/ f318 f159 1"/>
                <a:gd name="f385" fmla="*/ f319 f159 1"/>
                <a:gd name="f386" fmla="*/ f320 f158 1"/>
                <a:gd name="f387" fmla="*/ f321 f159 1"/>
                <a:gd name="f388" fmla="*/ f322 f158 1"/>
                <a:gd name="f389" fmla="*/ f323 f159 1"/>
                <a:gd name="f390" fmla="*/ f324 f158 1"/>
                <a:gd name="f391" fmla="*/ f325 f159 1"/>
                <a:gd name="f392" fmla="*/ f326 f158 1"/>
                <a:gd name="f393" fmla="*/ f327 f159 1"/>
                <a:gd name="f394" fmla="*/ f328 f158 1"/>
                <a:gd name="f395" fmla="*/ f329 f159 1"/>
                <a:gd name="f396" fmla="*/ f330 f158 1"/>
                <a:gd name="f397" fmla="*/ f331 f159 1"/>
                <a:gd name="f398" fmla="*/ f332 f158 1"/>
                <a:gd name="f399" fmla="*/ f333 f159 1"/>
                <a:gd name="f400" fmla="*/ f334 f158 1"/>
                <a:gd name="f401" fmla="*/ f335 f159 1"/>
                <a:gd name="f402" fmla="*/ f336 f159 1"/>
                <a:gd name="f403" fmla="*/ f337 f158 1"/>
                <a:gd name="f404" fmla="*/ f338 f159 1"/>
                <a:gd name="f405" fmla="*/ f339 f158 1"/>
                <a:gd name="f406" fmla="*/ f340 f159 1"/>
                <a:gd name="f407" fmla="*/ f341 f158 1"/>
                <a:gd name="f408" fmla="*/ f342 f159 1"/>
                <a:gd name="f409" fmla="*/ f343 f158 1"/>
                <a:gd name="f410" fmla="*/ f344 f159 1"/>
                <a:gd name="f411" fmla="*/ f345 f158 1"/>
                <a:gd name="f412" fmla="*/ f346 f159 1"/>
                <a:gd name="f413" fmla="*/ f347 f158 1"/>
                <a:gd name="f414" fmla="*/ f348 f159 1"/>
                <a:gd name="f415" fmla="*/ f349 f158 1"/>
                <a:gd name="f416" fmla="*/ f350 f159 1"/>
                <a:gd name="f417" fmla="*/ f351 f158 1"/>
                <a:gd name="f418" fmla="*/ f352 f159 1"/>
                <a:gd name="f419" fmla="*/ f353 f158 1"/>
                <a:gd name="f420" fmla="*/ f354 f159 1"/>
                <a:gd name="f421" fmla="*/ f355 f159 1"/>
                <a:gd name="f422" fmla="*/ f356 f1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4">
                  <a:pos x="f361" y="f362"/>
                </a:cxn>
                <a:cxn ang="f294">
                  <a:pos x="f361" y="f363"/>
                </a:cxn>
                <a:cxn ang="f294">
                  <a:pos x="f364" y="f365"/>
                </a:cxn>
                <a:cxn ang="f294">
                  <a:pos x="f366" y="f367"/>
                </a:cxn>
                <a:cxn ang="f294">
                  <a:pos x="f368" y="f369"/>
                </a:cxn>
                <a:cxn ang="f294">
                  <a:pos x="f370" y="f371"/>
                </a:cxn>
                <a:cxn ang="f294">
                  <a:pos x="f372" y="f373"/>
                </a:cxn>
                <a:cxn ang="f294">
                  <a:pos x="f374" y="f375"/>
                </a:cxn>
                <a:cxn ang="f294">
                  <a:pos x="f376" y="f377"/>
                </a:cxn>
                <a:cxn ang="f294">
                  <a:pos x="f378" y="f371"/>
                </a:cxn>
                <a:cxn ang="f294">
                  <a:pos x="f379" y="f380"/>
                </a:cxn>
                <a:cxn ang="f294">
                  <a:pos x="f381" y="f382"/>
                </a:cxn>
                <a:cxn ang="f294">
                  <a:pos x="f383" y="f384"/>
                </a:cxn>
                <a:cxn ang="f294">
                  <a:pos x="f383" y="f385"/>
                </a:cxn>
                <a:cxn ang="f294">
                  <a:pos x="f386" y="f387"/>
                </a:cxn>
                <a:cxn ang="f294">
                  <a:pos x="f388" y="f389"/>
                </a:cxn>
                <a:cxn ang="f294">
                  <a:pos x="f390" y="f391"/>
                </a:cxn>
                <a:cxn ang="f294">
                  <a:pos x="f392" y="f393"/>
                </a:cxn>
                <a:cxn ang="f294">
                  <a:pos x="f394" y="f395"/>
                </a:cxn>
                <a:cxn ang="f294">
                  <a:pos x="f396" y="f397"/>
                </a:cxn>
                <a:cxn ang="f294">
                  <a:pos x="f398" y="f399"/>
                </a:cxn>
                <a:cxn ang="f294">
                  <a:pos x="f400" y="f401"/>
                </a:cxn>
                <a:cxn ang="f294">
                  <a:pos x="f361" y="f402"/>
                </a:cxn>
                <a:cxn ang="f294">
                  <a:pos x="f361" y="f362"/>
                </a:cxn>
                <a:cxn ang="f294">
                  <a:pos x="f403" y="f404"/>
                </a:cxn>
                <a:cxn ang="f294">
                  <a:pos x="f405" y="f406"/>
                </a:cxn>
                <a:cxn ang="f294">
                  <a:pos x="f407" y="f408"/>
                </a:cxn>
                <a:cxn ang="f294">
                  <a:pos x="f409" y="f410"/>
                </a:cxn>
                <a:cxn ang="f294">
                  <a:pos x="f411" y="f412"/>
                </a:cxn>
                <a:cxn ang="f294">
                  <a:pos x="f413" y="f414"/>
                </a:cxn>
                <a:cxn ang="f294">
                  <a:pos x="f415" y="f416"/>
                </a:cxn>
                <a:cxn ang="f294">
                  <a:pos x="f417" y="f418"/>
                </a:cxn>
                <a:cxn ang="f294">
                  <a:pos x="f419" y="f420"/>
                </a:cxn>
                <a:cxn ang="f294">
                  <a:pos x="f390" y="f421"/>
                </a:cxn>
                <a:cxn ang="f294">
                  <a:pos x="f422" y="f421"/>
                </a:cxn>
                <a:cxn ang="f294">
                  <a:pos x="f403" y="f404"/>
                </a:cxn>
              </a:cxnLst>
              <a:rect l="f357" t="f360" r="f358" b="f359"/>
              <a:pathLst>
                <a:path w="412" h="346">
                  <a:moveTo>
                    <a:pt x="f6" y="f8"/>
                  </a:moveTo>
                  <a:cubicBezTo>
                    <a:pt x="f6" y="f9"/>
                    <a:pt x="f6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3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5" y="f61"/>
                    <a:pt x="f62" y="f63"/>
                    <a:pt x="f64" y="f65"/>
                  </a:cubicBezTo>
                  <a:cubicBezTo>
                    <a:pt x="f66" y="f61"/>
                    <a:pt x="f67" y="f68"/>
                    <a:pt x="f69" y="f70"/>
                  </a:cubicBezTo>
                  <a:cubicBezTo>
                    <a:pt x="f69" y="f68"/>
                    <a:pt x="f69" y="f61"/>
                    <a:pt x="f69" y="f61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9" y="f81"/>
                  </a:cubicBezTo>
                  <a:cubicBezTo>
                    <a:pt x="f82" y="f83"/>
                    <a:pt x="f84" y="f18"/>
                    <a:pt x="f14" y="f85"/>
                  </a:cubicBezTo>
                  <a:cubicBezTo>
                    <a:pt x="f86" y="f87"/>
                    <a:pt x="f88" y="f89"/>
                    <a:pt x="f78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72" y="f99"/>
                    <a:pt x="f100" y="f101"/>
                  </a:cubicBezTo>
                  <a:cubicBezTo>
                    <a:pt x="f70" y="f102"/>
                    <a:pt x="f45" y="f5"/>
                    <a:pt x="f103" y="f66"/>
                  </a:cubicBezTo>
                  <a:cubicBezTo>
                    <a:pt x="f104" y="f105"/>
                    <a:pt x="f106" y="f40"/>
                    <a:pt x="f11" y="f107"/>
                  </a:cubicBezTo>
                  <a:cubicBezTo>
                    <a:pt x="f108" y="f109"/>
                    <a:pt x="f6" y="f110"/>
                    <a:pt x="f6" y="f111"/>
                  </a:cubicBezTo>
                  <a:cubicBezTo>
                    <a:pt x="f6" y="f112"/>
                    <a:pt x="f6" y="f113"/>
                    <a:pt x="f6" y="f8"/>
                  </a:cubicBezTo>
                  <a:close/>
                  <a:moveTo>
                    <a:pt x="f114" y="f115"/>
                  </a:moveTo>
                  <a:cubicBezTo>
                    <a:pt x="f116" y="f117"/>
                    <a:pt x="f118" y="f119"/>
                    <a:pt x="f120" y="f87"/>
                  </a:cubicBezTo>
                  <a:cubicBezTo>
                    <a:pt x="f63" y="f121"/>
                    <a:pt x="f63" y="f89"/>
                    <a:pt x="f122" y="f123"/>
                  </a:cubicBezTo>
                  <a:cubicBezTo>
                    <a:pt x="f124" y="f125"/>
                    <a:pt x="f118" y="f126"/>
                    <a:pt x="f127" y="f128"/>
                  </a:cubicBezTo>
                  <a:cubicBezTo>
                    <a:pt x="f74" y="f129"/>
                    <a:pt x="f23" y="f125"/>
                    <a:pt x="f130" y="f131"/>
                  </a:cubicBezTo>
                  <a:cubicBezTo>
                    <a:pt x="f132" y="f133"/>
                    <a:pt x="f134" y="f121"/>
                    <a:pt x="f135" y="f136"/>
                  </a:cubicBezTo>
                  <a:cubicBezTo>
                    <a:pt x="f137" y="f138"/>
                    <a:pt x="f139" y="f135"/>
                    <a:pt x="f140" y="f141"/>
                  </a:cubicBezTo>
                  <a:cubicBezTo>
                    <a:pt x="f142" y="f141"/>
                    <a:pt x="f143" y="f144"/>
                    <a:pt x="f145" y="f144"/>
                  </a:cubicBezTo>
                  <a:cubicBezTo>
                    <a:pt x="f146" y="f147"/>
                    <a:pt x="f148" y="f149"/>
                    <a:pt x="f94" y="f91"/>
                  </a:cubicBezTo>
                  <a:cubicBezTo>
                    <a:pt x="f150" y="f114"/>
                    <a:pt x="f151" y="f93"/>
                    <a:pt x="f14" y="f93"/>
                  </a:cubicBezTo>
                  <a:cubicBezTo>
                    <a:pt x="f152" y="f93"/>
                    <a:pt x="f143" y="f93"/>
                    <a:pt x="f153" y="f93"/>
                  </a:cubicBezTo>
                  <a:cubicBezTo>
                    <a:pt x="f154" y="f155"/>
                    <a:pt x="f156" y="f91"/>
                    <a:pt x="f114" y="f11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reeform 7"/>
            <p:cNvSpPr/>
            <p:nvPr/>
          </p:nvSpPr>
          <p:spPr>
            <a:xfrm>
              <a:off x="11638812" y="123654"/>
              <a:ext cx="250829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47"/>
                <a:gd name="f8" fmla="val 43"/>
                <a:gd name="f9" fmla="val 50"/>
                <a:gd name="f10" fmla="val 38"/>
                <a:gd name="f11" fmla="val 57"/>
                <a:gd name="f12" fmla="val 29"/>
                <a:gd name="f13" fmla="val 64"/>
                <a:gd name="f14" fmla="val 19"/>
                <a:gd name="f15" fmla="val 16"/>
                <a:gd name="f16" fmla="val 65"/>
                <a:gd name="f17" fmla="val 13"/>
                <a:gd name="f18" fmla="val 61"/>
                <a:gd name="f19" fmla="val 12"/>
                <a:gd name="f20" fmla="val 49"/>
                <a:gd name="f21" fmla="val 9"/>
                <a:gd name="f22" fmla="val 37"/>
                <a:gd name="f23" fmla="val 7"/>
                <a:gd name="f24" fmla="val 25"/>
                <a:gd name="f25" fmla="val 4"/>
                <a:gd name="f26" fmla="val 20"/>
                <a:gd name="f27" fmla="val 3"/>
                <a:gd name="f28" fmla="val 14"/>
                <a:gd name="f29" fmla="val 2"/>
                <a:gd name="f30" fmla="val 8"/>
                <a:gd name="f31" fmla="val 1"/>
                <a:gd name="f32" fmla="val 15"/>
                <a:gd name="f33" fmla="val 23"/>
                <a:gd name="f34" fmla="val 30"/>
                <a:gd name="f35" fmla="val 31"/>
                <a:gd name="f36" fmla="val 6"/>
                <a:gd name="f37" fmla="val 32"/>
                <a:gd name="f38" fmla="val 34"/>
                <a:gd name="f39" fmla="val 39"/>
                <a:gd name="f40" fmla="val 42"/>
                <a:gd name="f41" fmla="val 46"/>
                <a:gd name="f42" fmla="+- 0 0 -90"/>
                <a:gd name="f43" fmla="*/ f3 1 67"/>
                <a:gd name="f44" fmla="*/ f4 1 47"/>
                <a:gd name="f45" fmla="+- f7 0 f5"/>
                <a:gd name="f46" fmla="+- f6 0 f5"/>
                <a:gd name="f47" fmla="*/ f42 f0 1"/>
                <a:gd name="f48" fmla="*/ f46 1 67"/>
                <a:gd name="f49" fmla="*/ f45 1 47"/>
                <a:gd name="f50" fmla="*/ 43 f46 1"/>
                <a:gd name="f51" fmla="*/ 47 f45 1"/>
                <a:gd name="f52" fmla="*/ 64 f46 1"/>
                <a:gd name="f53" fmla="*/ 19 f45 1"/>
                <a:gd name="f54" fmla="*/ 61 f46 1"/>
                <a:gd name="f55" fmla="*/ 12 f45 1"/>
                <a:gd name="f56" fmla="*/ 25 f46 1"/>
                <a:gd name="f57" fmla="*/ 4 f45 1"/>
                <a:gd name="f58" fmla="*/ 8 f46 1"/>
                <a:gd name="f59" fmla="*/ 1 f45 1"/>
                <a:gd name="f60" fmla="*/ 1 f46 1"/>
                <a:gd name="f61" fmla="*/ 8 f45 1"/>
                <a:gd name="f62" fmla="*/ 4 f46 1"/>
                <a:gd name="f63" fmla="*/ 30 f45 1"/>
                <a:gd name="f64" fmla="*/ 6 f46 1"/>
                <a:gd name="f65" fmla="*/ 32 f45 1"/>
                <a:gd name="f66" fmla="*/ 42 f46 1"/>
                <a:gd name="f67" fmla="*/ 46 f45 1"/>
                <a:gd name="f68" fmla="*/ f47 1 f2"/>
                <a:gd name="f69" fmla="*/ f50 1 67"/>
                <a:gd name="f70" fmla="*/ f51 1 47"/>
                <a:gd name="f71" fmla="*/ f52 1 67"/>
                <a:gd name="f72" fmla="*/ f53 1 47"/>
                <a:gd name="f73" fmla="*/ f54 1 67"/>
                <a:gd name="f74" fmla="*/ f55 1 47"/>
                <a:gd name="f75" fmla="*/ f56 1 67"/>
                <a:gd name="f76" fmla="*/ f57 1 47"/>
                <a:gd name="f77" fmla="*/ f58 1 67"/>
                <a:gd name="f78" fmla="*/ f59 1 47"/>
                <a:gd name="f79" fmla="*/ f60 1 67"/>
                <a:gd name="f80" fmla="*/ f61 1 47"/>
                <a:gd name="f81" fmla="*/ f62 1 67"/>
                <a:gd name="f82" fmla="*/ f63 1 47"/>
                <a:gd name="f83" fmla="*/ f64 1 67"/>
                <a:gd name="f84" fmla="*/ f65 1 47"/>
                <a:gd name="f85" fmla="*/ f66 1 67"/>
                <a:gd name="f86" fmla="*/ f67 1 47"/>
                <a:gd name="f87" fmla="*/ 0 1 f48"/>
                <a:gd name="f88" fmla="*/ f6 1 f48"/>
                <a:gd name="f89" fmla="*/ 0 1 f49"/>
                <a:gd name="f90" fmla="*/ f7 1 f49"/>
                <a:gd name="f91" fmla="+- f68 0 f1"/>
                <a:gd name="f92" fmla="*/ f69 1 f48"/>
                <a:gd name="f93" fmla="*/ f70 1 f49"/>
                <a:gd name="f94" fmla="*/ f71 1 f48"/>
                <a:gd name="f95" fmla="*/ f72 1 f49"/>
                <a:gd name="f96" fmla="*/ f73 1 f48"/>
                <a:gd name="f97" fmla="*/ f74 1 f49"/>
                <a:gd name="f98" fmla="*/ f75 1 f48"/>
                <a:gd name="f99" fmla="*/ f76 1 f49"/>
                <a:gd name="f100" fmla="*/ f77 1 f48"/>
                <a:gd name="f101" fmla="*/ f78 1 f49"/>
                <a:gd name="f102" fmla="*/ f79 1 f48"/>
                <a:gd name="f103" fmla="*/ f80 1 f49"/>
                <a:gd name="f104" fmla="*/ f81 1 f48"/>
                <a:gd name="f105" fmla="*/ f82 1 f49"/>
                <a:gd name="f106" fmla="*/ f83 1 f48"/>
                <a:gd name="f107" fmla="*/ f84 1 f49"/>
                <a:gd name="f108" fmla="*/ f85 1 f48"/>
                <a:gd name="f109" fmla="*/ f86 1 f49"/>
                <a:gd name="f110" fmla="*/ f87 f43 1"/>
                <a:gd name="f111" fmla="*/ f88 f43 1"/>
                <a:gd name="f112" fmla="*/ f90 f44 1"/>
                <a:gd name="f113" fmla="*/ f89 f44 1"/>
                <a:gd name="f114" fmla="*/ f92 f43 1"/>
                <a:gd name="f115" fmla="*/ f93 f44 1"/>
                <a:gd name="f116" fmla="*/ f94 f43 1"/>
                <a:gd name="f117" fmla="*/ f95 f44 1"/>
                <a:gd name="f118" fmla="*/ f96 f43 1"/>
                <a:gd name="f119" fmla="*/ f97 f44 1"/>
                <a:gd name="f120" fmla="*/ f98 f43 1"/>
                <a:gd name="f121" fmla="*/ f99 f44 1"/>
                <a:gd name="f122" fmla="*/ f100 f43 1"/>
                <a:gd name="f123" fmla="*/ f101 f44 1"/>
                <a:gd name="f124" fmla="*/ f102 f43 1"/>
                <a:gd name="f125" fmla="*/ f103 f44 1"/>
                <a:gd name="f126" fmla="*/ f104 f43 1"/>
                <a:gd name="f127" fmla="*/ f105 f44 1"/>
                <a:gd name="f128" fmla="*/ f106 f43 1"/>
                <a:gd name="f129" fmla="*/ f107 f44 1"/>
                <a:gd name="f130" fmla="*/ f108 f43 1"/>
                <a:gd name="f131" fmla="*/ f10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114" y="f115"/>
                </a:cxn>
                <a:cxn ang="f91">
                  <a:pos x="f116" y="f117"/>
                </a:cxn>
                <a:cxn ang="f91">
                  <a:pos x="f118" y="f119"/>
                </a:cxn>
                <a:cxn ang="f91">
                  <a:pos x="f120" y="f121"/>
                </a:cxn>
                <a:cxn ang="f91">
                  <a:pos x="f122" y="f123"/>
                </a:cxn>
                <a:cxn ang="f91">
                  <a:pos x="f124" y="f125"/>
                </a:cxn>
                <a:cxn ang="f91">
                  <a:pos x="f126" y="f127"/>
                </a:cxn>
                <a:cxn ang="f91">
                  <a:pos x="f128" y="f129"/>
                </a:cxn>
                <a:cxn ang="f91">
                  <a:pos x="f130" y="f131"/>
                </a:cxn>
                <a:cxn ang="f91">
                  <a:pos x="f114" y="f115"/>
                </a:cxn>
              </a:cxnLst>
              <a:rect l="f110" t="f113" r="f111" b="f112"/>
              <a:pathLst>
                <a:path w="67" h="4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27" y="f5"/>
                    <a:pt x="f5" y="f27"/>
                    <a:pt x="f31" y="f30"/>
                  </a:cubicBezTo>
                  <a:cubicBezTo>
                    <a:pt x="f29" y="f32"/>
                    <a:pt x="f27" y="f33"/>
                    <a:pt x="f25" y="f34"/>
                  </a:cubicBezTo>
                  <a:cubicBezTo>
                    <a:pt x="f25" y="f35"/>
                    <a:pt x="f36" y="f37"/>
                    <a:pt x="f36" y="f37"/>
                  </a:cubicBezTo>
                  <a:cubicBezTo>
                    <a:pt x="f14" y="f38"/>
                    <a:pt x="f35" y="f39"/>
                    <a:pt x="f40" y="f41"/>
                  </a:cubicBezTo>
                  <a:cubicBezTo>
                    <a:pt x="f40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931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hree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0" y="-10826"/>
            <a:ext cx="12191996" cy="1684333"/>
          </a:xfrm>
          <a:prstGeom prst="rect">
            <a:avLst/>
          </a:prstGeom>
          <a:solidFill>
            <a:srgbClr val="126FB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465;p25"/>
          <p:cNvSpPr txBox="1">
            <a:spLocks noGrp="1"/>
          </p:cNvSpPr>
          <p:nvPr>
            <p:ph type="title"/>
          </p:nvPr>
        </p:nvSpPr>
        <p:spPr>
          <a:xfrm>
            <a:off x="950966" y="719331"/>
            <a:ext cx="10289999" cy="8171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0" marR="0" lvl="0" indent="0" algn="ctr" defTabSz="914427" fontAlgn="auto">
              <a:spcBef>
                <a:spcPts val="0"/>
              </a:spcBef>
              <a:spcAft>
                <a:spcPts val="0"/>
              </a:spcAft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Freeform 7"/>
          <p:cNvSpPr/>
          <p:nvPr/>
        </p:nvSpPr>
        <p:spPr>
          <a:xfrm>
            <a:off x="10725153" y="1301748"/>
            <a:ext cx="177795" cy="1883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72"/>
              <a:gd name="f8" fmla="val 6"/>
              <a:gd name="f9" fmla="val 28"/>
              <a:gd name="f10" fmla="val 1"/>
              <a:gd name="f11" fmla="val 48"/>
              <a:gd name="f12" fmla="val 3"/>
              <a:gd name="f13" fmla="val 4"/>
              <a:gd name="f14" fmla="val 67"/>
              <a:gd name="f15" fmla="val 45"/>
              <a:gd name="f16" fmla="val 38"/>
              <a:gd name="f17" fmla="val 57"/>
              <a:gd name="f18" fmla="val 46"/>
              <a:gd name="f19" fmla="val 2"/>
              <a:gd name="f20" fmla="val 35"/>
              <a:gd name="f21" fmla="val 24"/>
              <a:gd name="f22" fmla="val 5"/>
              <a:gd name="f23" fmla="val 13"/>
              <a:gd name="f24" fmla="+- 0 0 -90"/>
              <a:gd name="f25" fmla="*/ f3 1 68"/>
              <a:gd name="f26" fmla="*/ f4 1 72"/>
              <a:gd name="f27" fmla="+- f7 0 f5"/>
              <a:gd name="f28" fmla="+- f6 0 f5"/>
              <a:gd name="f29" fmla="*/ f24 f0 1"/>
              <a:gd name="f30" fmla="*/ f28 1 68"/>
              <a:gd name="f31" fmla="*/ f27 1 72"/>
              <a:gd name="f32" fmla="*/ 6 f28 1"/>
              <a:gd name="f33" fmla="*/ 0 f27 1"/>
              <a:gd name="f34" fmla="*/ 68 f28 1"/>
              <a:gd name="f35" fmla="*/ 4 f27 1"/>
              <a:gd name="f36" fmla="*/ 0 f28 1"/>
              <a:gd name="f37" fmla="*/ 68 f27 1"/>
              <a:gd name="f38" fmla="*/ 2 f28 1"/>
              <a:gd name="f39" fmla="*/ 35 f27 1"/>
              <a:gd name="f40" fmla="*/ f29 1 f2"/>
              <a:gd name="f41" fmla="*/ f32 1 68"/>
              <a:gd name="f42" fmla="*/ f33 1 72"/>
              <a:gd name="f43" fmla="*/ f34 1 68"/>
              <a:gd name="f44" fmla="*/ f35 1 72"/>
              <a:gd name="f45" fmla="*/ f36 1 68"/>
              <a:gd name="f46" fmla="*/ f37 1 72"/>
              <a:gd name="f47" fmla="*/ f38 1 68"/>
              <a:gd name="f48" fmla="*/ f39 1 72"/>
              <a:gd name="f49" fmla="*/ 0 1 f30"/>
              <a:gd name="f50" fmla="*/ f6 1 f30"/>
              <a:gd name="f51" fmla="*/ 0 1 f31"/>
              <a:gd name="f52" fmla="*/ f7 1 f31"/>
              <a:gd name="f53" fmla="+- f40 0 f1"/>
              <a:gd name="f54" fmla="*/ f41 1 f30"/>
              <a:gd name="f55" fmla="*/ f42 1 f31"/>
              <a:gd name="f56" fmla="*/ f43 1 f30"/>
              <a:gd name="f57" fmla="*/ f44 1 f31"/>
              <a:gd name="f58" fmla="*/ f45 1 f30"/>
              <a:gd name="f59" fmla="*/ f46 1 f31"/>
              <a:gd name="f60" fmla="*/ f47 1 f30"/>
              <a:gd name="f61" fmla="*/ f48 1 f31"/>
              <a:gd name="f62" fmla="*/ f49 f25 1"/>
              <a:gd name="f63" fmla="*/ f50 f25 1"/>
              <a:gd name="f64" fmla="*/ f52 f26 1"/>
              <a:gd name="f65" fmla="*/ f51 f26 1"/>
              <a:gd name="f66" fmla="*/ f54 f25 1"/>
              <a:gd name="f67" fmla="*/ f55 f26 1"/>
              <a:gd name="f68" fmla="*/ f56 f25 1"/>
              <a:gd name="f69" fmla="*/ f57 f26 1"/>
              <a:gd name="f70" fmla="*/ f58 f25 1"/>
              <a:gd name="f71" fmla="*/ f59 f26 1"/>
              <a:gd name="f72" fmla="*/ f60 f25 1"/>
              <a:gd name="f73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66" y="f67"/>
              </a:cxn>
              <a:cxn ang="f53">
                <a:pos x="f68" y="f69"/>
              </a:cxn>
              <a:cxn ang="f53">
                <a:pos x="f70" y="f71"/>
              </a:cxn>
              <a:cxn ang="f53">
                <a:pos x="f72" y="f73"/>
              </a:cxn>
              <a:cxn ang="f53">
                <a:pos x="f66" y="f67"/>
              </a:cxn>
            </a:cxnLst>
            <a:rect l="f62" t="f65" r="f63" b="f64"/>
            <a:pathLst>
              <a:path w="68" h="72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7"/>
                  <a:pt x="f5" y="f6"/>
                </a:cubicBezTo>
                <a:cubicBezTo>
                  <a:pt x="f5" y="f17"/>
                  <a:pt x="f10" y="f18"/>
                  <a:pt x="f19" y="f20"/>
                </a:cubicBezTo>
                <a:cubicBezTo>
                  <a:pt x="f12" y="f21"/>
                  <a:pt x="f22" y="f23"/>
                  <a:pt x="f8" y="f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5" name="Grupo 11"/>
          <p:cNvGrpSpPr/>
          <p:nvPr/>
        </p:nvGrpSpPr>
        <p:grpSpPr>
          <a:xfrm>
            <a:off x="10348182" y="123654"/>
            <a:ext cx="1546222" cy="1412876"/>
            <a:chOff x="10348182" y="123654"/>
            <a:chExt cx="1546222" cy="1412876"/>
          </a:xfrm>
        </p:grpSpPr>
        <p:sp>
          <p:nvSpPr>
            <p:cNvPr id="6" name="Freeform 6"/>
            <p:cNvSpPr/>
            <p:nvPr/>
          </p:nvSpPr>
          <p:spPr>
            <a:xfrm>
              <a:off x="10348182" y="230017"/>
              <a:ext cx="1546222" cy="13065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2"/>
                <a:gd name="f7" fmla="val 346"/>
                <a:gd name="f8" fmla="val 96"/>
                <a:gd name="f9" fmla="val 97"/>
                <a:gd name="f10" fmla="val 98"/>
                <a:gd name="f11" fmla="val 410"/>
                <a:gd name="f12" fmla="val 114"/>
                <a:gd name="f13" fmla="val 405"/>
                <a:gd name="f14" fmla="val 130"/>
                <a:gd name="f15" fmla="val 399"/>
                <a:gd name="f16" fmla="val 145"/>
                <a:gd name="f17" fmla="val 380"/>
                <a:gd name="f18" fmla="val 194"/>
                <a:gd name="f19" fmla="val 349"/>
                <a:gd name="f20" fmla="val 235"/>
                <a:gd name="f21" fmla="val 308"/>
                <a:gd name="f22" fmla="val 267"/>
                <a:gd name="f23" fmla="val 247"/>
                <a:gd name="f24" fmla="val 315"/>
                <a:gd name="f25" fmla="val 177"/>
                <a:gd name="f26" fmla="val 341"/>
                <a:gd name="f27" fmla="val 100"/>
                <a:gd name="f28" fmla="val 345"/>
                <a:gd name="f29" fmla="val 87"/>
                <a:gd name="f30" fmla="val 74"/>
                <a:gd name="f31" fmla="val 343"/>
                <a:gd name="f32" fmla="val 63"/>
                <a:gd name="f33" fmla="val 336"/>
                <a:gd name="f34" fmla="val 57"/>
                <a:gd name="f35" fmla="val 332"/>
                <a:gd name="f36" fmla="val 51"/>
                <a:gd name="f37" fmla="val 327"/>
                <a:gd name="f38" fmla="val 44"/>
                <a:gd name="f39" fmla="val 322"/>
                <a:gd name="f40" fmla="val 43"/>
                <a:gd name="f41" fmla="val 323"/>
                <a:gd name="f42" fmla="val 41"/>
                <a:gd name="f43" fmla="val 324"/>
                <a:gd name="f44" fmla="val 34"/>
                <a:gd name="f45" fmla="val 329"/>
                <a:gd name="f46" fmla="val 27"/>
                <a:gd name="f47" fmla="val 335"/>
                <a:gd name="f48" fmla="val 19"/>
                <a:gd name="f49" fmla="val 340"/>
                <a:gd name="f50" fmla="val 14"/>
                <a:gd name="f51" fmla="val 344"/>
                <a:gd name="f52" fmla="val 11"/>
                <a:gd name="f53" fmla="val 342"/>
                <a:gd name="f54" fmla="val 10"/>
                <a:gd name="f55" fmla="val 7"/>
                <a:gd name="f56" fmla="val 319"/>
                <a:gd name="f57" fmla="val 4"/>
                <a:gd name="f58" fmla="val 302"/>
                <a:gd name="f59" fmla="val 1"/>
                <a:gd name="f60" fmla="val 285"/>
                <a:gd name="f61" fmla="val 279"/>
                <a:gd name="f62" fmla="val 3"/>
                <a:gd name="f63" fmla="val 277"/>
                <a:gd name="f64" fmla="val 8"/>
                <a:gd name="f65" fmla="val 278"/>
                <a:gd name="f66" fmla="val 16"/>
                <a:gd name="f67" fmla="val 23"/>
                <a:gd name="f68" fmla="val 280"/>
                <a:gd name="f69" fmla="val 31"/>
                <a:gd name="f70" fmla="val 281"/>
                <a:gd name="f71" fmla="val 30"/>
                <a:gd name="f72" fmla="val 265"/>
                <a:gd name="f73" fmla="val 32"/>
                <a:gd name="f74" fmla="val 251"/>
                <a:gd name="f75" fmla="val 38"/>
                <a:gd name="f76" fmla="val 239"/>
                <a:gd name="f77" fmla="val 50"/>
                <a:gd name="f78" fmla="val 214"/>
                <a:gd name="f79" fmla="val 70"/>
                <a:gd name="f80" fmla="val 199"/>
                <a:gd name="f81" fmla="val 196"/>
                <a:gd name="f82" fmla="val 108"/>
                <a:gd name="f83" fmla="val 195"/>
                <a:gd name="f84" fmla="val 119"/>
                <a:gd name="f85" fmla="val 191"/>
                <a:gd name="f86" fmla="val 161"/>
                <a:gd name="f87" fmla="val 185"/>
                <a:gd name="f88" fmla="val 190"/>
                <a:gd name="f89" fmla="val 171"/>
                <a:gd name="f90" fmla="val 150"/>
                <a:gd name="f91" fmla="val 234"/>
                <a:gd name="f92" fmla="val 133"/>
                <a:gd name="f93" fmla="val 250"/>
                <a:gd name="f94" fmla="val 112"/>
                <a:gd name="f95" fmla="val 259"/>
                <a:gd name="f96" fmla="val 88"/>
                <a:gd name="f97" fmla="val 263"/>
                <a:gd name="f98" fmla="val 78"/>
                <a:gd name="f99" fmla="val 68"/>
                <a:gd name="f100" fmla="val 268"/>
                <a:gd name="f101" fmla="val 58"/>
                <a:gd name="f102" fmla="val 21"/>
                <a:gd name="f103" fmla="val 366"/>
                <a:gd name="f104" fmla="val 389"/>
                <a:gd name="f105" fmla="val 26"/>
                <a:gd name="f106" fmla="val 404"/>
                <a:gd name="f107" fmla="val 67"/>
                <a:gd name="f108" fmla="val 411"/>
                <a:gd name="f109" fmla="val 71"/>
                <a:gd name="f110" fmla="val 75"/>
                <a:gd name="f111" fmla="val 79"/>
                <a:gd name="f112" fmla="val 85"/>
                <a:gd name="f113" fmla="val 91"/>
                <a:gd name="f114" fmla="val 244"/>
                <a:gd name="f115" fmla="val 209"/>
                <a:gd name="f116" fmla="val 253"/>
                <a:gd name="f117" fmla="val 201"/>
                <a:gd name="f118" fmla="val 262"/>
                <a:gd name="f119" fmla="val 193"/>
                <a:gd name="f120" fmla="val 270"/>
                <a:gd name="f121" fmla="val 179"/>
                <a:gd name="f122" fmla="val 273"/>
                <a:gd name="f123" fmla="val 164"/>
                <a:gd name="f124" fmla="val 269"/>
                <a:gd name="f125" fmla="val 156"/>
                <a:gd name="f126" fmla="val 152"/>
                <a:gd name="f127" fmla="val 254"/>
                <a:gd name="f128" fmla="val 153"/>
                <a:gd name="f129" fmla="val 154"/>
                <a:gd name="f130" fmla="val 245"/>
                <a:gd name="f131" fmla="val 158"/>
                <a:gd name="f132" fmla="val 233"/>
                <a:gd name="f133" fmla="val 168"/>
                <a:gd name="f134" fmla="val 222"/>
                <a:gd name="f135" fmla="val 210"/>
                <a:gd name="f136" fmla="val 187"/>
                <a:gd name="f137" fmla="val 189"/>
                <a:gd name="f138" fmla="val 202"/>
                <a:gd name="f139" fmla="val 166"/>
                <a:gd name="f140" fmla="val 142"/>
                <a:gd name="f141" fmla="val 212"/>
                <a:gd name="f142" fmla="val 137"/>
                <a:gd name="f143" fmla="val 132"/>
                <a:gd name="f144" fmla="val 213"/>
                <a:gd name="f145" fmla="val 127"/>
                <a:gd name="f146" fmla="val 117"/>
                <a:gd name="f147" fmla="val 215"/>
                <a:gd name="f148" fmla="val 111"/>
                <a:gd name="f149" fmla="val 223"/>
                <a:gd name="f150" fmla="val 113"/>
                <a:gd name="f151" fmla="val 120"/>
                <a:gd name="f152" fmla="val 131"/>
                <a:gd name="f153" fmla="val 134"/>
                <a:gd name="f154" fmla="val 175"/>
                <a:gd name="f155" fmla="val 248"/>
                <a:gd name="f156" fmla="val 211"/>
                <a:gd name="f157" fmla="+- 0 0 -90"/>
                <a:gd name="f158" fmla="*/ f3 1 412"/>
                <a:gd name="f159" fmla="*/ f4 1 346"/>
                <a:gd name="f160" fmla="+- f7 0 f5"/>
                <a:gd name="f161" fmla="+- f6 0 f5"/>
                <a:gd name="f162" fmla="*/ f157 f0 1"/>
                <a:gd name="f163" fmla="*/ f161 1 412"/>
                <a:gd name="f164" fmla="*/ f160 1 346"/>
                <a:gd name="f165" fmla="*/ 412 f161 1"/>
                <a:gd name="f166" fmla="*/ 96 f160 1"/>
                <a:gd name="f167" fmla="*/ 98 f160 1"/>
                <a:gd name="f168" fmla="*/ 399 f161 1"/>
                <a:gd name="f169" fmla="*/ 145 f160 1"/>
                <a:gd name="f170" fmla="*/ 308 f161 1"/>
                <a:gd name="f171" fmla="*/ 267 f160 1"/>
                <a:gd name="f172" fmla="*/ 100 f161 1"/>
                <a:gd name="f173" fmla="*/ 345 f160 1"/>
                <a:gd name="f174" fmla="*/ 63 f161 1"/>
                <a:gd name="f175" fmla="*/ 336 f160 1"/>
                <a:gd name="f176" fmla="*/ 44 f161 1"/>
                <a:gd name="f177" fmla="*/ 322 f160 1"/>
                <a:gd name="f178" fmla="*/ 41 f161 1"/>
                <a:gd name="f179" fmla="*/ 324 f160 1"/>
                <a:gd name="f180" fmla="*/ 19 f161 1"/>
                <a:gd name="f181" fmla="*/ 340 f160 1"/>
                <a:gd name="f182" fmla="*/ 10 f161 1"/>
                <a:gd name="f183" fmla="*/ 1 f161 1"/>
                <a:gd name="f184" fmla="*/ 285 f160 1"/>
                <a:gd name="f185" fmla="*/ 8 f161 1"/>
                <a:gd name="f186" fmla="*/ 278 f160 1"/>
                <a:gd name="f187" fmla="*/ 31 f161 1"/>
                <a:gd name="f188" fmla="*/ 281 f160 1"/>
                <a:gd name="f189" fmla="*/ 279 f160 1"/>
                <a:gd name="f190" fmla="*/ 38 f161 1"/>
                <a:gd name="f191" fmla="*/ 239 f160 1"/>
                <a:gd name="f192" fmla="*/ 97 f161 1"/>
                <a:gd name="f193" fmla="*/ 196 f160 1"/>
                <a:gd name="f194" fmla="*/ 130 f161 1"/>
                <a:gd name="f195" fmla="*/ 191 f160 1"/>
                <a:gd name="f196" fmla="*/ 214 f161 1"/>
                <a:gd name="f197" fmla="*/ 150 f160 1"/>
                <a:gd name="f198" fmla="*/ 259 f161 1"/>
                <a:gd name="f199" fmla="*/ 88 f160 1"/>
                <a:gd name="f200" fmla="*/ 268 f161 1"/>
                <a:gd name="f201" fmla="*/ 58 f160 1"/>
                <a:gd name="f202" fmla="*/ 366 f161 1"/>
                <a:gd name="f203" fmla="*/ 16 f160 1"/>
                <a:gd name="f204" fmla="*/ 410 f161 1"/>
                <a:gd name="f205" fmla="*/ 67 f160 1"/>
                <a:gd name="f206" fmla="*/ 79 f160 1"/>
                <a:gd name="f207" fmla="*/ 244 f161 1"/>
                <a:gd name="f208" fmla="*/ 209 f160 1"/>
                <a:gd name="f209" fmla="*/ 270 f161 1"/>
                <a:gd name="f210" fmla="*/ 185 f160 1"/>
                <a:gd name="f211" fmla="*/ 273 f161 1"/>
                <a:gd name="f212" fmla="*/ 164 f160 1"/>
                <a:gd name="f213" fmla="*/ 254 f161 1"/>
                <a:gd name="f214" fmla="*/ 153 f160 1"/>
                <a:gd name="f215" fmla="*/ 245 f161 1"/>
                <a:gd name="f216" fmla="*/ 158 f160 1"/>
                <a:gd name="f217" fmla="*/ 210 f161 1"/>
                <a:gd name="f218" fmla="*/ 187 f160 1"/>
                <a:gd name="f219" fmla="*/ 142 f161 1"/>
                <a:gd name="f220" fmla="*/ 212 f160 1"/>
                <a:gd name="f221" fmla="*/ 127 f161 1"/>
                <a:gd name="f222" fmla="*/ 213 f160 1"/>
                <a:gd name="f223" fmla="*/ 112 f161 1"/>
                <a:gd name="f224" fmla="*/ 234 f160 1"/>
                <a:gd name="f225" fmla="*/ 250 f160 1"/>
                <a:gd name="f226" fmla="*/ 134 f161 1"/>
                <a:gd name="f227" fmla="*/ f162 1 f2"/>
                <a:gd name="f228" fmla="*/ f165 1 412"/>
                <a:gd name="f229" fmla="*/ f166 1 346"/>
                <a:gd name="f230" fmla="*/ f167 1 346"/>
                <a:gd name="f231" fmla="*/ f168 1 412"/>
                <a:gd name="f232" fmla="*/ f169 1 346"/>
                <a:gd name="f233" fmla="*/ f170 1 412"/>
                <a:gd name="f234" fmla="*/ f171 1 346"/>
                <a:gd name="f235" fmla="*/ f172 1 412"/>
                <a:gd name="f236" fmla="*/ f173 1 346"/>
                <a:gd name="f237" fmla="*/ f174 1 412"/>
                <a:gd name="f238" fmla="*/ f175 1 346"/>
                <a:gd name="f239" fmla="*/ f176 1 412"/>
                <a:gd name="f240" fmla="*/ f177 1 346"/>
                <a:gd name="f241" fmla="*/ f178 1 412"/>
                <a:gd name="f242" fmla="*/ f179 1 346"/>
                <a:gd name="f243" fmla="*/ f180 1 412"/>
                <a:gd name="f244" fmla="*/ f181 1 346"/>
                <a:gd name="f245" fmla="*/ f182 1 412"/>
                <a:gd name="f246" fmla="*/ f183 1 412"/>
                <a:gd name="f247" fmla="*/ f184 1 346"/>
                <a:gd name="f248" fmla="*/ f185 1 412"/>
                <a:gd name="f249" fmla="*/ f186 1 346"/>
                <a:gd name="f250" fmla="*/ f187 1 412"/>
                <a:gd name="f251" fmla="*/ f188 1 346"/>
                <a:gd name="f252" fmla="*/ f189 1 346"/>
                <a:gd name="f253" fmla="*/ f190 1 412"/>
                <a:gd name="f254" fmla="*/ f191 1 346"/>
                <a:gd name="f255" fmla="*/ f192 1 412"/>
                <a:gd name="f256" fmla="*/ f193 1 346"/>
                <a:gd name="f257" fmla="*/ f194 1 412"/>
                <a:gd name="f258" fmla="*/ f195 1 346"/>
                <a:gd name="f259" fmla="*/ f196 1 412"/>
                <a:gd name="f260" fmla="*/ f197 1 346"/>
                <a:gd name="f261" fmla="*/ f198 1 412"/>
                <a:gd name="f262" fmla="*/ f199 1 346"/>
                <a:gd name="f263" fmla="*/ f200 1 412"/>
                <a:gd name="f264" fmla="*/ f201 1 346"/>
                <a:gd name="f265" fmla="*/ f202 1 412"/>
                <a:gd name="f266" fmla="*/ f203 1 346"/>
                <a:gd name="f267" fmla="*/ f204 1 412"/>
                <a:gd name="f268" fmla="*/ f205 1 346"/>
                <a:gd name="f269" fmla="*/ f206 1 346"/>
                <a:gd name="f270" fmla="*/ f207 1 412"/>
                <a:gd name="f271" fmla="*/ f208 1 346"/>
                <a:gd name="f272" fmla="*/ f209 1 412"/>
                <a:gd name="f273" fmla="*/ f210 1 346"/>
                <a:gd name="f274" fmla="*/ f211 1 412"/>
                <a:gd name="f275" fmla="*/ f212 1 346"/>
                <a:gd name="f276" fmla="*/ f213 1 412"/>
                <a:gd name="f277" fmla="*/ f214 1 346"/>
                <a:gd name="f278" fmla="*/ f215 1 412"/>
                <a:gd name="f279" fmla="*/ f216 1 346"/>
                <a:gd name="f280" fmla="*/ f217 1 412"/>
                <a:gd name="f281" fmla="*/ f218 1 346"/>
                <a:gd name="f282" fmla="*/ f219 1 412"/>
                <a:gd name="f283" fmla="*/ f220 1 346"/>
                <a:gd name="f284" fmla="*/ f221 1 412"/>
                <a:gd name="f285" fmla="*/ f222 1 346"/>
                <a:gd name="f286" fmla="*/ f223 1 412"/>
                <a:gd name="f287" fmla="*/ f224 1 346"/>
                <a:gd name="f288" fmla="*/ f225 1 346"/>
                <a:gd name="f289" fmla="*/ f226 1 412"/>
                <a:gd name="f290" fmla="*/ 0 1 f163"/>
                <a:gd name="f291" fmla="*/ f6 1 f163"/>
                <a:gd name="f292" fmla="*/ 0 1 f164"/>
                <a:gd name="f293" fmla="*/ f7 1 f164"/>
                <a:gd name="f294" fmla="+- f227 0 f1"/>
                <a:gd name="f295" fmla="*/ f228 1 f163"/>
                <a:gd name="f296" fmla="*/ f229 1 f164"/>
                <a:gd name="f297" fmla="*/ f230 1 f164"/>
                <a:gd name="f298" fmla="*/ f231 1 f163"/>
                <a:gd name="f299" fmla="*/ f232 1 f164"/>
                <a:gd name="f300" fmla="*/ f233 1 f163"/>
                <a:gd name="f301" fmla="*/ f234 1 f164"/>
                <a:gd name="f302" fmla="*/ f235 1 f163"/>
                <a:gd name="f303" fmla="*/ f236 1 f164"/>
                <a:gd name="f304" fmla="*/ f237 1 f163"/>
                <a:gd name="f305" fmla="*/ f238 1 f164"/>
                <a:gd name="f306" fmla="*/ f239 1 f163"/>
                <a:gd name="f307" fmla="*/ f240 1 f164"/>
                <a:gd name="f308" fmla="*/ f241 1 f163"/>
                <a:gd name="f309" fmla="*/ f242 1 f164"/>
                <a:gd name="f310" fmla="*/ f243 1 f163"/>
                <a:gd name="f311" fmla="*/ f244 1 f164"/>
                <a:gd name="f312" fmla="*/ f245 1 f163"/>
                <a:gd name="f313" fmla="*/ f246 1 f163"/>
                <a:gd name="f314" fmla="*/ f247 1 f164"/>
                <a:gd name="f315" fmla="*/ f248 1 f163"/>
                <a:gd name="f316" fmla="*/ f249 1 f164"/>
                <a:gd name="f317" fmla="*/ f250 1 f163"/>
                <a:gd name="f318" fmla="*/ f251 1 f164"/>
                <a:gd name="f319" fmla="*/ f252 1 f164"/>
                <a:gd name="f320" fmla="*/ f253 1 f163"/>
                <a:gd name="f321" fmla="*/ f254 1 f164"/>
                <a:gd name="f322" fmla="*/ f255 1 f163"/>
                <a:gd name="f323" fmla="*/ f256 1 f164"/>
                <a:gd name="f324" fmla="*/ f257 1 f163"/>
                <a:gd name="f325" fmla="*/ f258 1 f164"/>
                <a:gd name="f326" fmla="*/ f259 1 f163"/>
                <a:gd name="f327" fmla="*/ f260 1 f164"/>
                <a:gd name="f328" fmla="*/ f261 1 f163"/>
                <a:gd name="f329" fmla="*/ f262 1 f164"/>
                <a:gd name="f330" fmla="*/ f263 1 f163"/>
                <a:gd name="f331" fmla="*/ f264 1 f164"/>
                <a:gd name="f332" fmla="*/ f265 1 f163"/>
                <a:gd name="f333" fmla="*/ f266 1 f164"/>
                <a:gd name="f334" fmla="*/ f267 1 f163"/>
                <a:gd name="f335" fmla="*/ f268 1 f164"/>
                <a:gd name="f336" fmla="*/ f269 1 f164"/>
                <a:gd name="f337" fmla="*/ f270 1 f163"/>
                <a:gd name="f338" fmla="*/ f271 1 f164"/>
                <a:gd name="f339" fmla="*/ f272 1 f163"/>
                <a:gd name="f340" fmla="*/ f273 1 f164"/>
                <a:gd name="f341" fmla="*/ f274 1 f163"/>
                <a:gd name="f342" fmla="*/ f275 1 f164"/>
                <a:gd name="f343" fmla="*/ f276 1 f163"/>
                <a:gd name="f344" fmla="*/ f277 1 f164"/>
                <a:gd name="f345" fmla="*/ f278 1 f163"/>
                <a:gd name="f346" fmla="*/ f279 1 f164"/>
                <a:gd name="f347" fmla="*/ f280 1 f163"/>
                <a:gd name="f348" fmla="*/ f281 1 f164"/>
                <a:gd name="f349" fmla="*/ f282 1 f163"/>
                <a:gd name="f350" fmla="*/ f283 1 f164"/>
                <a:gd name="f351" fmla="*/ f284 1 f163"/>
                <a:gd name="f352" fmla="*/ f285 1 f164"/>
                <a:gd name="f353" fmla="*/ f286 1 f163"/>
                <a:gd name="f354" fmla="*/ f287 1 f164"/>
                <a:gd name="f355" fmla="*/ f288 1 f164"/>
                <a:gd name="f356" fmla="*/ f289 1 f163"/>
                <a:gd name="f357" fmla="*/ f290 f158 1"/>
                <a:gd name="f358" fmla="*/ f291 f158 1"/>
                <a:gd name="f359" fmla="*/ f293 f159 1"/>
                <a:gd name="f360" fmla="*/ f292 f159 1"/>
                <a:gd name="f361" fmla="*/ f295 f158 1"/>
                <a:gd name="f362" fmla="*/ f296 f159 1"/>
                <a:gd name="f363" fmla="*/ f297 f159 1"/>
                <a:gd name="f364" fmla="*/ f298 f158 1"/>
                <a:gd name="f365" fmla="*/ f299 f159 1"/>
                <a:gd name="f366" fmla="*/ f300 f158 1"/>
                <a:gd name="f367" fmla="*/ f301 f159 1"/>
                <a:gd name="f368" fmla="*/ f302 f158 1"/>
                <a:gd name="f369" fmla="*/ f303 f159 1"/>
                <a:gd name="f370" fmla="*/ f304 f158 1"/>
                <a:gd name="f371" fmla="*/ f305 f159 1"/>
                <a:gd name="f372" fmla="*/ f306 f158 1"/>
                <a:gd name="f373" fmla="*/ f307 f159 1"/>
                <a:gd name="f374" fmla="*/ f308 f158 1"/>
                <a:gd name="f375" fmla="*/ f309 f159 1"/>
                <a:gd name="f376" fmla="*/ f310 f158 1"/>
                <a:gd name="f377" fmla="*/ f311 f159 1"/>
                <a:gd name="f378" fmla="*/ f312 f158 1"/>
                <a:gd name="f379" fmla="*/ f313 f158 1"/>
                <a:gd name="f380" fmla="*/ f314 f159 1"/>
                <a:gd name="f381" fmla="*/ f315 f158 1"/>
                <a:gd name="f382" fmla="*/ f316 f159 1"/>
                <a:gd name="f383" fmla="*/ f317 f158 1"/>
                <a:gd name="f384" fmla="*/ f318 f159 1"/>
                <a:gd name="f385" fmla="*/ f319 f159 1"/>
                <a:gd name="f386" fmla="*/ f320 f158 1"/>
                <a:gd name="f387" fmla="*/ f321 f159 1"/>
                <a:gd name="f388" fmla="*/ f322 f158 1"/>
                <a:gd name="f389" fmla="*/ f323 f159 1"/>
                <a:gd name="f390" fmla="*/ f324 f158 1"/>
                <a:gd name="f391" fmla="*/ f325 f159 1"/>
                <a:gd name="f392" fmla="*/ f326 f158 1"/>
                <a:gd name="f393" fmla="*/ f327 f159 1"/>
                <a:gd name="f394" fmla="*/ f328 f158 1"/>
                <a:gd name="f395" fmla="*/ f329 f159 1"/>
                <a:gd name="f396" fmla="*/ f330 f158 1"/>
                <a:gd name="f397" fmla="*/ f331 f159 1"/>
                <a:gd name="f398" fmla="*/ f332 f158 1"/>
                <a:gd name="f399" fmla="*/ f333 f159 1"/>
                <a:gd name="f400" fmla="*/ f334 f158 1"/>
                <a:gd name="f401" fmla="*/ f335 f159 1"/>
                <a:gd name="f402" fmla="*/ f336 f159 1"/>
                <a:gd name="f403" fmla="*/ f337 f158 1"/>
                <a:gd name="f404" fmla="*/ f338 f159 1"/>
                <a:gd name="f405" fmla="*/ f339 f158 1"/>
                <a:gd name="f406" fmla="*/ f340 f159 1"/>
                <a:gd name="f407" fmla="*/ f341 f158 1"/>
                <a:gd name="f408" fmla="*/ f342 f159 1"/>
                <a:gd name="f409" fmla="*/ f343 f158 1"/>
                <a:gd name="f410" fmla="*/ f344 f159 1"/>
                <a:gd name="f411" fmla="*/ f345 f158 1"/>
                <a:gd name="f412" fmla="*/ f346 f159 1"/>
                <a:gd name="f413" fmla="*/ f347 f158 1"/>
                <a:gd name="f414" fmla="*/ f348 f159 1"/>
                <a:gd name="f415" fmla="*/ f349 f158 1"/>
                <a:gd name="f416" fmla="*/ f350 f159 1"/>
                <a:gd name="f417" fmla="*/ f351 f158 1"/>
                <a:gd name="f418" fmla="*/ f352 f159 1"/>
                <a:gd name="f419" fmla="*/ f353 f158 1"/>
                <a:gd name="f420" fmla="*/ f354 f159 1"/>
                <a:gd name="f421" fmla="*/ f355 f159 1"/>
                <a:gd name="f422" fmla="*/ f356 f1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4">
                  <a:pos x="f361" y="f362"/>
                </a:cxn>
                <a:cxn ang="f294">
                  <a:pos x="f361" y="f363"/>
                </a:cxn>
                <a:cxn ang="f294">
                  <a:pos x="f364" y="f365"/>
                </a:cxn>
                <a:cxn ang="f294">
                  <a:pos x="f366" y="f367"/>
                </a:cxn>
                <a:cxn ang="f294">
                  <a:pos x="f368" y="f369"/>
                </a:cxn>
                <a:cxn ang="f294">
                  <a:pos x="f370" y="f371"/>
                </a:cxn>
                <a:cxn ang="f294">
                  <a:pos x="f372" y="f373"/>
                </a:cxn>
                <a:cxn ang="f294">
                  <a:pos x="f374" y="f375"/>
                </a:cxn>
                <a:cxn ang="f294">
                  <a:pos x="f376" y="f377"/>
                </a:cxn>
                <a:cxn ang="f294">
                  <a:pos x="f378" y="f371"/>
                </a:cxn>
                <a:cxn ang="f294">
                  <a:pos x="f379" y="f380"/>
                </a:cxn>
                <a:cxn ang="f294">
                  <a:pos x="f381" y="f382"/>
                </a:cxn>
                <a:cxn ang="f294">
                  <a:pos x="f383" y="f384"/>
                </a:cxn>
                <a:cxn ang="f294">
                  <a:pos x="f383" y="f385"/>
                </a:cxn>
                <a:cxn ang="f294">
                  <a:pos x="f386" y="f387"/>
                </a:cxn>
                <a:cxn ang="f294">
                  <a:pos x="f388" y="f389"/>
                </a:cxn>
                <a:cxn ang="f294">
                  <a:pos x="f390" y="f391"/>
                </a:cxn>
                <a:cxn ang="f294">
                  <a:pos x="f392" y="f393"/>
                </a:cxn>
                <a:cxn ang="f294">
                  <a:pos x="f394" y="f395"/>
                </a:cxn>
                <a:cxn ang="f294">
                  <a:pos x="f396" y="f397"/>
                </a:cxn>
                <a:cxn ang="f294">
                  <a:pos x="f398" y="f399"/>
                </a:cxn>
                <a:cxn ang="f294">
                  <a:pos x="f400" y="f401"/>
                </a:cxn>
                <a:cxn ang="f294">
                  <a:pos x="f361" y="f402"/>
                </a:cxn>
                <a:cxn ang="f294">
                  <a:pos x="f361" y="f362"/>
                </a:cxn>
                <a:cxn ang="f294">
                  <a:pos x="f403" y="f404"/>
                </a:cxn>
                <a:cxn ang="f294">
                  <a:pos x="f405" y="f406"/>
                </a:cxn>
                <a:cxn ang="f294">
                  <a:pos x="f407" y="f408"/>
                </a:cxn>
                <a:cxn ang="f294">
                  <a:pos x="f409" y="f410"/>
                </a:cxn>
                <a:cxn ang="f294">
                  <a:pos x="f411" y="f412"/>
                </a:cxn>
                <a:cxn ang="f294">
                  <a:pos x="f413" y="f414"/>
                </a:cxn>
                <a:cxn ang="f294">
                  <a:pos x="f415" y="f416"/>
                </a:cxn>
                <a:cxn ang="f294">
                  <a:pos x="f417" y="f418"/>
                </a:cxn>
                <a:cxn ang="f294">
                  <a:pos x="f419" y="f420"/>
                </a:cxn>
                <a:cxn ang="f294">
                  <a:pos x="f390" y="f421"/>
                </a:cxn>
                <a:cxn ang="f294">
                  <a:pos x="f422" y="f421"/>
                </a:cxn>
                <a:cxn ang="f294">
                  <a:pos x="f403" y="f404"/>
                </a:cxn>
              </a:cxnLst>
              <a:rect l="f357" t="f360" r="f358" b="f359"/>
              <a:pathLst>
                <a:path w="412" h="346">
                  <a:moveTo>
                    <a:pt x="f6" y="f8"/>
                  </a:moveTo>
                  <a:cubicBezTo>
                    <a:pt x="f6" y="f9"/>
                    <a:pt x="f6" y="f9"/>
                    <a:pt x="f6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33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5" y="f61"/>
                    <a:pt x="f62" y="f63"/>
                    <a:pt x="f64" y="f65"/>
                  </a:cubicBezTo>
                  <a:cubicBezTo>
                    <a:pt x="f66" y="f61"/>
                    <a:pt x="f67" y="f68"/>
                    <a:pt x="f69" y="f70"/>
                  </a:cubicBezTo>
                  <a:cubicBezTo>
                    <a:pt x="f69" y="f68"/>
                    <a:pt x="f69" y="f61"/>
                    <a:pt x="f69" y="f61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9" y="f81"/>
                  </a:cubicBezTo>
                  <a:cubicBezTo>
                    <a:pt x="f82" y="f83"/>
                    <a:pt x="f84" y="f18"/>
                    <a:pt x="f14" y="f85"/>
                  </a:cubicBezTo>
                  <a:cubicBezTo>
                    <a:pt x="f86" y="f87"/>
                    <a:pt x="f88" y="f89"/>
                    <a:pt x="f78" y="f9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72" y="f99"/>
                    <a:pt x="f100" y="f101"/>
                  </a:cubicBezTo>
                  <a:cubicBezTo>
                    <a:pt x="f70" y="f102"/>
                    <a:pt x="f45" y="f5"/>
                    <a:pt x="f103" y="f66"/>
                  </a:cubicBezTo>
                  <a:cubicBezTo>
                    <a:pt x="f104" y="f105"/>
                    <a:pt x="f106" y="f40"/>
                    <a:pt x="f11" y="f107"/>
                  </a:cubicBezTo>
                  <a:cubicBezTo>
                    <a:pt x="f108" y="f109"/>
                    <a:pt x="f6" y="f110"/>
                    <a:pt x="f6" y="f111"/>
                  </a:cubicBezTo>
                  <a:cubicBezTo>
                    <a:pt x="f6" y="f112"/>
                    <a:pt x="f6" y="f113"/>
                    <a:pt x="f6" y="f8"/>
                  </a:cubicBezTo>
                  <a:close/>
                  <a:moveTo>
                    <a:pt x="f114" y="f115"/>
                  </a:moveTo>
                  <a:cubicBezTo>
                    <a:pt x="f116" y="f117"/>
                    <a:pt x="f118" y="f119"/>
                    <a:pt x="f120" y="f87"/>
                  </a:cubicBezTo>
                  <a:cubicBezTo>
                    <a:pt x="f63" y="f121"/>
                    <a:pt x="f63" y="f89"/>
                    <a:pt x="f122" y="f123"/>
                  </a:cubicBezTo>
                  <a:cubicBezTo>
                    <a:pt x="f124" y="f125"/>
                    <a:pt x="f118" y="f126"/>
                    <a:pt x="f127" y="f128"/>
                  </a:cubicBezTo>
                  <a:cubicBezTo>
                    <a:pt x="f74" y="f129"/>
                    <a:pt x="f23" y="f125"/>
                    <a:pt x="f130" y="f131"/>
                  </a:cubicBezTo>
                  <a:cubicBezTo>
                    <a:pt x="f132" y="f133"/>
                    <a:pt x="f134" y="f121"/>
                    <a:pt x="f135" y="f136"/>
                  </a:cubicBezTo>
                  <a:cubicBezTo>
                    <a:pt x="f137" y="f138"/>
                    <a:pt x="f139" y="f135"/>
                    <a:pt x="f140" y="f141"/>
                  </a:cubicBezTo>
                  <a:cubicBezTo>
                    <a:pt x="f142" y="f141"/>
                    <a:pt x="f143" y="f144"/>
                    <a:pt x="f145" y="f144"/>
                  </a:cubicBezTo>
                  <a:cubicBezTo>
                    <a:pt x="f146" y="f147"/>
                    <a:pt x="f148" y="f149"/>
                    <a:pt x="f94" y="f91"/>
                  </a:cubicBezTo>
                  <a:cubicBezTo>
                    <a:pt x="f150" y="f114"/>
                    <a:pt x="f151" y="f93"/>
                    <a:pt x="f14" y="f93"/>
                  </a:cubicBezTo>
                  <a:cubicBezTo>
                    <a:pt x="f152" y="f93"/>
                    <a:pt x="f143" y="f93"/>
                    <a:pt x="f153" y="f93"/>
                  </a:cubicBezTo>
                  <a:cubicBezTo>
                    <a:pt x="f154" y="f155"/>
                    <a:pt x="f156" y="f91"/>
                    <a:pt x="f114" y="f11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11638812" y="123654"/>
              <a:ext cx="250829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7"/>
                <a:gd name="f7" fmla="val 47"/>
                <a:gd name="f8" fmla="val 43"/>
                <a:gd name="f9" fmla="val 50"/>
                <a:gd name="f10" fmla="val 38"/>
                <a:gd name="f11" fmla="val 57"/>
                <a:gd name="f12" fmla="val 29"/>
                <a:gd name="f13" fmla="val 64"/>
                <a:gd name="f14" fmla="val 19"/>
                <a:gd name="f15" fmla="val 16"/>
                <a:gd name="f16" fmla="val 65"/>
                <a:gd name="f17" fmla="val 13"/>
                <a:gd name="f18" fmla="val 61"/>
                <a:gd name="f19" fmla="val 12"/>
                <a:gd name="f20" fmla="val 49"/>
                <a:gd name="f21" fmla="val 9"/>
                <a:gd name="f22" fmla="val 37"/>
                <a:gd name="f23" fmla="val 7"/>
                <a:gd name="f24" fmla="val 25"/>
                <a:gd name="f25" fmla="val 4"/>
                <a:gd name="f26" fmla="val 20"/>
                <a:gd name="f27" fmla="val 3"/>
                <a:gd name="f28" fmla="val 14"/>
                <a:gd name="f29" fmla="val 2"/>
                <a:gd name="f30" fmla="val 8"/>
                <a:gd name="f31" fmla="val 1"/>
                <a:gd name="f32" fmla="val 15"/>
                <a:gd name="f33" fmla="val 23"/>
                <a:gd name="f34" fmla="val 30"/>
                <a:gd name="f35" fmla="val 31"/>
                <a:gd name="f36" fmla="val 6"/>
                <a:gd name="f37" fmla="val 32"/>
                <a:gd name="f38" fmla="val 34"/>
                <a:gd name="f39" fmla="val 39"/>
                <a:gd name="f40" fmla="val 42"/>
                <a:gd name="f41" fmla="val 46"/>
                <a:gd name="f42" fmla="+- 0 0 -90"/>
                <a:gd name="f43" fmla="*/ f3 1 67"/>
                <a:gd name="f44" fmla="*/ f4 1 47"/>
                <a:gd name="f45" fmla="+- f7 0 f5"/>
                <a:gd name="f46" fmla="+- f6 0 f5"/>
                <a:gd name="f47" fmla="*/ f42 f0 1"/>
                <a:gd name="f48" fmla="*/ f46 1 67"/>
                <a:gd name="f49" fmla="*/ f45 1 47"/>
                <a:gd name="f50" fmla="*/ 43 f46 1"/>
                <a:gd name="f51" fmla="*/ 47 f45 1"/>
                <a:gd name="f52" fmla="*/ 64 f46 1"/>
                <a:gd name="f53" fmla="*/ 19 f45 1"/>
                <a:gd name="f54" fmla="*/ 61 f46 1"/>
                <a:gd name="f55" fmla="*/ 12 f45 1"/>
                <a:gd name="f56" fmla="*/ 25 f46 1"/>
                <a:gd name="f57" fmla="*/ 4 f45 1"/>
                <a:gd name="f58" fmla="*/ 8 f46 1"/>
                <a:gd name="f59" fmla="*/ 1 f45 1"/>
                <a:gd name="f60" fmla="*/ 1 f46 1"/>
                <a:gd name="f61" fmla="*/ 8 f45 1"/>
                <a:gd name="f62" fmla="*/ 4 f46 1"/>
                <a:gd name="f63" fmla="*/ 30 f45 1"/>
                <a:gd name="f64" fmla="*/ 6 f46 1"/>
                <a:gd name="f65" fmla="*/ 32 f45 1"/>
                <a:gd name="f66" fmla="*/ 42 f46 1"/>
                <a:gd name="f67" fmla="*/ 46 f45 1"/>
                <a:gd name="f68" fmla="*/ f47 1 f2"/>
                <a:gd name="f69" fmla="*/ f50 1 67"/>
                <a:gd name="f70" fmla="*/ f51 1 47"/>
                <a:gd name="f71" fmla="*/ f52 1 67"/>
                <a:gd name="f72" fmla="*/ f53 1 47"/>
                <a:gd name="f73" fmla="*/ f54 1 67"/>
                <a:gd name="f74" fmla="*/ f55 1 47"/>
                <a:gd name="f75" fmla="*/ f56 1 67"/>
                <a:gd name="f76" fmla="*/ f57 1 47"/>
                <a:gd name="f77" fmla="*/ f58 1 67"/>
                <a:gd name="f78" fmla="*/ f59 1 47"/>
                <a:gd name="f79" fmla="*/ f60 1 67"/>
                <a:gd name="f80" fmla="*/ f61 1 47"/>
                <a:gd name="f81" fmla="*/ f62 1 67"/>
                <a:gd name="f82" fmla="*/ f63 1 47"/>
                <a:gd name="f83" fmla="*/ f64 1 67"/>
                <a:gd name="f84" fmla="*/ f65 1 47"/>
                <a:gd name="f85" fmla="*/ f66 1 67"/>
                <a:gd name="f86" fmla="*/ f67 1 47"/>
                <a:gd name="f87" fmla="*/ 0 1 f48"/>
                <a:gd name="f88" fmla="*/ f6 1 f48"/>
                <a:gd name="f89" fmla="*/ 0 1 f49"/>
                <a:gd name="f90" fmla="*/ f7 1 f49"/>
                <a:gd name="f91" fmla="+- f68 0 f1"/>
                <a:gd name="f92" fmla="*/ f69 1 f48"/>
                <a:gd name="f93" fmla="*/ f70 1 f49"/>
                <a:gd name="f94" fmla="*/ f71 1 f48"/>
                <a:gd name="f95" fmla="*/ f72 1 f49"/>
                <a:gd name="f96" fmla="*/ f73 1 f48"/>
                <a:gd name="f97" fmla="*/ f74 1 f49"/>
                <a:gd name="f98" fmla="*/ f75 1 f48"/>
                <a:gd name="f99" fmla="*/ f76 1 f49"/>
                <a:gd name="f100" fmla="*/ f77 1 f48"/>
                <a:gd name="f101" fmla="*/ f78 1 f49"/>
                <a:gd name="f102" fmla="*/ f79 1 f48"/>
                <a:gd name="f103" fmla="*/ f80 1 f49"/>
                <a:gd name="f104" fmla="*/ f81 1 f48"/>
                <a:gd name="f105" fmla="*/ f82 1 f49"/>
                <a:gd name="f106" fmla="*/ f83 1 f48"/>
                <a:gd name="f107" fmla="*/ f84 1 f49"/>
                <a:gd name="f108" fmla="*/ f85 1 f48"/>
                <a:gd name="f109" fmla="*/ f86 1 f49"/>
                <a:gd name="f110" fmla="*/ f87 f43 1"/>
                <a:gd name="f111" fmla="*/ f88 f43 1"/>
                <a:gd name="f112" fmla="*/ f90 f44 1"/>
                <a:gd name="f113" fmla="*/ f89 f44 1"/>
                <a:gd name="f114" fmla="*/ f92 f43 1"/>
                <a:gd name="f115" fmla="*/ f93 f44 1"/>
                <a:gd name="f116" fmla="*/ f94 f43 1"/>
                <a:gd name="f117" fmla="*/ f95 f44 1"/>
                <a:gd name="f118" fmla="*/ f96 f43 1"/>
                <a:gd name="f119" fmla="*/ f97 f44 1"/>
                <a:gd name="f120" fmla="*/ f98 f43 1"/>
                <a:gd name="f121" fmla="*/ f99 f44 1"/>
                <a:gd name="f122" fmla="*/ f100 f43 1"/>
                <a:gd name="f123" fmla="*/ f101 f44 1"/>
                <a:gd name="f124" fmla="*/ f102 f43 1"/>
                <a:gd name="f125" fmla="*/ f103 f44 1"/>
                <a:gd name="f126" fmla="*/ f104 f43 1"/>
                <a:gd name="f127" fmla="*/ f105 f44 1"/>
                <a:gd name="f128" fmla="*/ f106 f43 1"/>
                <a:gd name="f129" fmla="*/ f107 f44 1"/>
                <a:gd name="f130" fmla="*/ f108 f43 1"/>
                <a:gd name="f131" fmla="*/ f10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114" y="f115"/>
                </a:cxn>
                <a:cxn ang="f91">
                  <a:pos x="f116" y="f117"/>
                </a:cxn>
                <a:cxn ang="f91">
                  <a:pos x="f118" y="f119"/>
                </a:cxn>
                <a:cxn ang="f91">
                  <a:pos x="f120" y="f121"/>
                </a:cxn>
                <a:cxn ang="f91">
                  <a:pos x="f122" y="f123"/>
                </a:cxn>
                <a:cxn ang="f91">
                  <a:pos x="f124" y="f125"/>
                </a:cxn>
                <a:cxn ang="f91">
                  <a:pos x="f126" y="f127"/>
                </a:cxn>
                <a:cxn ang="f91">
                  <a:pos x="f128" y="f129"/>
                </a:cxn>
                <a:cxn ang="f91">
                  <a:pos x="f130" y="f131"/>
                </a:cxn>
                <a:cxn ang="f91">
                  <a:pos x="f114" y="f115"/>
                </a:cxn>
              </a:cxnLst>
              <a:rect l="f110" t="f113" r="f111" b="f112"/>
              <a:pathLst>
                <a:path w="67" h="4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27" y="f5"/>
                    <a:pt x="f5" y="f27"/>
                    <a:pt x="f31" y="f30"/>
                  </a:cubicBezTo>
                  <a:cubicBezTo>
                    <a:pt x="f29" y="f32"/>
                    <a:pt x="f27" y="f33"/>
                    <a:pt x="f25" y="f34"/>
                  </a:cubicBezTo>
                  <a:cubicBezTo>
                    <a:pt x="f25" y="f35"/>
                    <a:pt x="f36" y="f37"/>
                    <a:pt x="f36" y="f37"/>
                  </a:cubicBezTo>
                  <a:cubicBezTo>
                    <a:pt x="f14" y="f38"/>
                    <a:pt x="f35" y="f39"/>
                    <a:pt x="f40" y="f41"/>
                  </a:cubicBezTo>
                  <a:cubicBezTo>
                    <a:pt x="f40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598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8;p8"/>
          <p:cNvSpPr txBox="1">
            <a:spLocks noGrp="1"/>
          </p:cNvSpPr>
          <p:nvPr>
            <p:ph type="title"/>
          </p:nvPr>
        </p:nvSpPr>
        <p:spPr>
          <a:xfrm>
            <a:off x="1755968" y="2356299"/>
            <a:ext cx="9049999" cy="12631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lvl1pPr marL="0" marR="0" lvl="0" indent="0" defTabSz="914427" fontAlgn="auto">
              <a:spcBef>
                <a:spcPts val="0"/>
              </a:spcBef>
              <a:spcAft>
                <a:spcPts val="0"/>
              </a:spcAft>
              <a:tabLst/>
              <a:defRPr lang="en-US" sz="80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Google Shape;109;p8"/>
          <p:cNvSpPr txBox="1">
            <a:spLocks noGrp="1"/>
          </p:cNvSpPr>
          <p:nvPr>
            <p:ph type="subTitle" sz="quarter" idx="4294967295"/>
          </p:nvPr>
        </p:nvSpPr>
        <p:spPr>
          <a:xfrm>
            <a:off x="1754367" y="3619496"/>
            <a:ext cx="9049999" cy="5291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Google Shape;120;p8"/>
          <p:cNvSpPr/>
          <p:nvPr/>
        </p:nvSpPr>
        <p:spPr>
          <a:xfrm flipH="1">
            <a:off x="8506772" y="1457672"/>
            <a:ext cx="2868527" cy="354384"/>
          </a:xfrm>
          <a:custGeom>
            <a:avLst/>
            <a:gdLst>
              <a:gd name="f0" fmla="val w"/>
              <a:gd name="f1" fmla="val h"/>
              <a:gd name="f2" fmla="val 0"/>
              <a:gd name="f3" fmla="val 94598"/>
              <a:gd name="f4" fmla="val 11687"/>
              <a:gd name="f5" fmla="val 37231"/>
              <a:gd name="f6" fmla="val 1"/>
              <a:gd name="f7" fmla="val 30235"/>
              <a:gd name="f8" fmla="val 23242"/>
              <a:gd name="f9" fmla="val 3263"/>
              <a:gd name="f10" fmla="val 18854"/>
              <a:gd name="f11" fmla="val 9795"/>
              <a:gd name="f12" fmla="val 16554"/>
              <a:gd name="f13" fmla="val 7029"/>
              <a:gd name="f14" fmla="val 13318"/>
              <a:gd name="f15" fmla="val 5692"/>
              <a:gd name="f16" fmla="val 10098"/>
              <a:gd name="f17" fmla="val 6103"/>
              <a:gd name="f18" fmla="val 2131"/>
              <a:gd name="f19" fmla="val 7750"/>
              <a:gd name="f20" fmla="val 93488"/>
              <a:gd name="f21" fmla="val 9599"/>
              <a:gd name="f22" fmla="val 91401"/>
              <a:gd name="f23" fmla="val 8360"/>
              <a:gd name="f24" fmla="val 89052"/>
              <a:gd name="f25" fmla="val 87291"/>
              <a:gd name="f26" fmla="val 85594"/>
              <a:gd name="f27" fmla="val 9077"/>
              <a:gd name="f28" fmla="val 84420"/>
              <a:gd name="f29" fmla="val 10382"/>
              <a:gd name="f30" fmla="val 81001"/>
              <a:gd name="f31" fmla="val 5170"/>
              <a:gd name="f32" fmla="val 75453"/>
              <a:gd name="f33" fmla="val 2543"/>
              <a:gd name="f34" fmla="val 69900"/>
              <a:gd name="f35" fmla="val 64540"/>
              <a:gd name="f36" fmla="val 59175"/>
              <a:gd name="f37" fmla="val 4991"/>
              <a:gd name="f38" fmla="val 55715"/>
              <a:gd name="f39" fmla="val 9925"/>
              <a:gd name="f40" fmla="val 51327"/>
              <a:gd name="f41" fmla="val 3312"/>
              <a:gd name="f42" fmla="val 44278"/>
              <a:gd name="f43" fmla="*/ f0 1 94598"/>
              <a:gd name="f44" fmla="*/ f1 1 11687"/>
              <a:gd name="f45" fmla="+- f4 0 f2"/>
              <a:gd name="f46" fmla="+- f3 0 f2"/>
              <a:gd name="f47" fmla="*/ f46 1 94598"/>
              <a:gd name="f48" fmla="*/ f45 1 11687"/>
              <a:gd name="f49" fmla="*/ f2 1 f47"/>
              <a:gd name="f50" fmla="*/ f3 1 f47"/>
              <a:gd name="f51" fmla="*/ f2 1 f48"/>
              <a:gd name="f52" fmla="*/ f4 1 f48"/>
              <a:gd name="f53" fmla="*/ f49 f43 1"/>
              <a:gd name="f54" fmla="*/ f50 f43 1"/>
              <a:gd name="f55" fmla="*/ f52 f44 1"/>
              <a:gd name="f56" fmla="*/ f51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6" r="f54" b="f55"/>
            <a:pathLst>
              <a:path w="94598" h="11687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5"/>
                </a:cubicBezTo>
                <a:cubicBezTo>
                  <a:pt x="f17" y="f15"/>
                  <a:pt x="f18" y="f19"/>
                  <a:pt x="f2" y="f4"/>
                </a:cubicBezTo>
                <a:lnTo>
                  <a:pt x="f3" y="f4"/>
                </a:lnTo>
                <a:cubicBezTo>
                  <a:pt x="f20" y="f21"/>
                  <a:pt x="f22" y="f23"/>
                  <a:pt x="f24" y="f23"/>
                </a:cubicBezTo>
                <a:cubicBezTo>
                  <a:pt x="f25" y="f23"/>
                  <a:pt x="f26" y="f27"/>
                  <a:pt x="f28" y="f29"/>
                </a:cubicBezTo>
                <a:cubicBezTo>
                  <a:pt x="f30" y="f31"/>
                  <a:pt x="f32" y="f33"/>
                  <a:pt x="f34" y="f33"/>
                </a:cubicBezTo>
                <a:cubicBezTo>
                  <a:pt x="f35" y="f33"/>
                  <a:pt x="f36" y="f37"/>
                  <a:pt x="f38" y="f39"/>
                </a:cubicBezTo>
                <a:cubicBezTo>
                  <a:pt x="f40" y="f41"/>
                  <a:pt x="f42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Google Shape;121;p8"/>
          <p:cNvSpPr/>
          <p:nvPr/>
        </p:nvSpPr>
        <p:spPr>
          <a:xfrm flipH="1">
            <a:off x="73" y="1594969"/>
            <a:ext cx="1378851" cy="354412"/>
          </a:xfrm>
          <a:custGeom>
            <a:avLst/>
            <a:gdLst>
              <a:gd name="f0" fmla="val w"/>
              <a:gd name="f1" fmla="val h"/>
              <a:gd name="f2" fmla="val 0"/>
              <a:gd name="f3" fmla="val 58716"/>
              <a:gd name="f4" fmla="val 15092"/>
              <a:gd name="f5" fmla="val 40251"/>
              <a:gd name="f6" fmla="val 31181"/>
              <a:gd name="f7" fmla="val 22225"/>
              <a:gd name="f8" fmla="val 4281"/>
              <a:gd name="f9" fmla="val 16636"/>
              <a:gd name="f10" fmla="val 12417"/>
              <a:gd name="f11" fmla="val 14546"/>
              <a:gd name="f12" fmla="val 10434"/>
              <a:gd name="f13" fmla="val 11918"/>
              <a:gd name="f14" fmla="val 9486"/>
              <a:gd name="f15" fmla="val 9319"/>
              <a:gd name="f16" fmla="val 5590"/>
              <a:gd name="f17" fmla="val 1922"/>
              <a:gd name="f18" fmla="val 11439"/>
              <a:gd name="f19" fmla="val 6741"/>
              <a:gd name="f20" fmla="val 53299"/>
              <a:gd name="f21" fmla="val 2195"/>
              <a:gd name="f22" fmla="val 46746"/>
              <a:gd name="f23" fmla="*/ f0 1 58716"/>
              <a:gd name="f24" fmla="*/ f1 1 15092"/>
              <a:gd name="f25" fmla="+- f4 0 f2"/>
              <a:gd name="f26" fmla="+- f3 0 f2"/>
              <a:gd name="f27" fmla="*/ f26 1 58716"/>
              <a:gd name="f28" fmla="*/ f25 1 15092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58716" h="15092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2" y="f4"/>
                </a:cubicBezTo>
                <a:lnTo>
                  <a:pt x="f3" y="f4"/>
                </a:lnTo>
                <a:lnTo>
                  <a:pt x="f3" y="f19"/>
                </a:lnTo>
                <a:cubicBezTo>
                  <a:pt x="f20" y="f21"/>
                  <a:pt x="f22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Google Shape;122;p8"/>
          <p:cNvSpPr/>
          <p:nvPr/>
        </p:nvSpPr>
        <p:spPr>
          <a:xfrm>
            <a:off x="11341696" y="2040968"/>
            <a:ext cx="850309" cy="328223"/>
          </a:xfrm>
          <a:custGeom>
            <a:avLst/>
            <a:gdLst>
              <a:gd name="f0" fmla="val w"/>
              <a:gd name="f1" fmla="val h"/>
              <a:gd name="f2" fmla="val 0"/>
              <a:gd name="f3" fmla="val 36209"/>
              <a:gd name="f4" fmla="val 13977"/>
              <a:gd name="f5" fmla="val 23335"/>
              <a:gd name="f6" fmla="val 13920"/>
              <a:gd name="f7" fmla="val 4777"/>
              <a:gd name="f8" fmla="val 5049"/>
              <a:gd name="f9" fmla="val 1"/>
              <a:gd name="f10" fmla="val 13976"/>
              <a:gd name="f11" fmla="val 3342"/>
              <a:gd name="f12" fmla="val 36143"/>
              <a:gd name="f13" fmla="val 32085"/>
              <a:gd name="f14" fmla="val 1076"/>
              <a:gd name="f15" fmla="val 27681"/>
              <a:gd name="f16" fmla="*/ f0 1 36209"/>
              <a:gd name="f17" fmla="*/ f1 1 13977"/>
              <a:gd name="f18" fmla="+- f4 0 f2"/>
              <a:gd name="f19" fmla="+- f3 0 f2"/>
              <a:gd name="f20" fmla="*/ f19 1 36209"/>
              <a:gd name="f21" fmla="*/ f18 1 13977"/>
              <a:gd name="f22" fmla="*/ f2 1 f20"/>
              <a:gd name="f23" fmla="*/ f3 1 f20"/>
              <a:gd name="f24" fmla="*/ f2 1 f21"/>
              <a:gd name="f25" fmla="*/ f4 1 f21"/>
              <a:gd name="f26" fmla="*/ f22 f16 1"/>
              <a:gd name="f27" fmla="*/ f23 f16 1"/>
              <a:gd name="f28" fmla="*/ f25 f17 1"/>
              <a:gd name="f29" fmla="*/ f24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36209" h="13977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lnTo>
                  <a:pt x="f3" y="f10"/>
                </a:lnTo>
                <a:lnTo>
                  <a:pt x="f3" y="f11"/>
                </a:lnTo>
                <a:lnTo>
                  <a:pt x="f12" y="f11"/>
                </a:lnTo>
                <a:cubicBezTo>
                  <a:pt x="f13" y="f14"/>
                  <a:pt x="f15" y="f2"/>
                  <a:pt x="f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822756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2657474" y="1971674"/>
            <a:ext cx="1343025" cy="1343025"/>
            <a:chOff x="2657474" y="1971674"/>
            <a:chExt cx="1343025" cy="1343025"/>
          </a:xfrm>
        </p:grpSpPr>
        <p:sp>
          <p:nvSpPr>
            <p:cNvPr id="3" name="Arc 1"/>
            <p:cNvSpPr/>
            <p:nvPr/>
          </p:nvSpPr>
          <p:spPr>
            <a:xfrm flipH="1">
              <a:off x="2981318" y="2505071"/>
              <a:ext cx="504821" cy="504821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66"/>
                <a:gd name="f11" fmla="val 207"/>
                <a:gd name="f12" fmla="+- 0 0 -156"/>
                <a:gd name="f13" fmla="+- 0 0 -316"/>
                <a:gd name="f14" fmla="+- 0 0 -477"/>
                <a:gd name="f15" fmla="abs f4"/>
                <a:gd name="f16" fmla="abs f5"/>
                <a:gd name="f17" fmla="abs f6"/>
                <a:gd name="f18" fmla="+- 0 0 f10"/>
                <a:gd name="f19" fmla="+- 0 0 f11"/>
                <a:gd name="f20" fmla="*/ f12 f0 1"/>
                <a:gd name="f21" fmla="*/ f13 f0 1"/>
                <a:gd name="f22" fmla="*/ f14 f0 1"/>
                <a:gd name="f23" fmla="?: f15 f4 1"/>
                <a:gd name="f24" fmla="?: f16 f5 1"/>
                <a:gd name="f25" fmla="?: f17 f6 1"/>
                <a:gd name="f26" fmla="*/ f18 f0 1"/>
                <a:gd name="f27" fmla="*/ f19 f0 1"/>
                <a:gd name="f28" fmla="*/ f20 1 f3"/>
                <a:gd name="f29" fmla="*/ f21 1 f3"/>
                <a:gd name="f30" fmla="*/ f22 1 f3"/>
                <a:gd name="f31" fmla="*/ f23 1 21600"/>
                <a:gd name="f32" fmla="*/ f24 1 21600"/>
                <a:gd name="f33" fmla="*/ 21600 f23 1"/>
                <a:gd name="f34" fmla="*/ 21600 f24 1"/>
                <a:gd name="f35" fmla="*/ f26 1 f3"/>
                <a:gd name="f36" fmla="*/ f27 1 f3"/>
                <a:gd name="f37" fmla="+- f28 0 f1"/>
                <a:gd name="f38" fmla="+- f29 0 f1"/>
                <a:gd name="f39" fmla="+- f30 0 f1"/>
                <a:gd name="f40" fmla="min f32 f31"/>
                <a:gd name="f41" fmla="*/ f33 1 f25"/>
                <a:gd name="f42" fmla="*/ f34 1 f25"/>
                <a:gd name="f43" fmla="+- f35 0 f1"/>
                <a:gd name="f44" fmla="+- f36 0 f1"/>
                <a:gd name="f45" fmla="val f41"/>
                <a:gd name="f46" fmla="val f42"/>
                <a:gd name="f47" fmla="+- 0 0 f43"/>
                <a:gd name="f48" fmla="+- 0 0 f44"/>
                <a:gd name="f49" fmla="+- f46 0 f7"/>
                <a:gd name="f50" fmla="+- f45 0 f7"/>
                <a:gd name="f51" fmla="+- f48 0 f47"/>
                <a:gd name="f52" fmla="+- f47 f1 0"/>
                <a:gd name="f53" fmla="+- f48 f1 0"/>
                <a:gd name="f54" fmla="+- 21600000 0 f47"/>
                <a:gd name="f55" fmla="+- f1 0 f47"/>
                <a:gd name="f56" fmla="+- 27000000 0 f47"/>
                <a:gd name="f57" fmla="+- f0 0 f47"/>
                <a:gd name="f58" fmla="+- 32400000 0 f47"/>
                <a:gd name="f59" fmla="+- f2 0 f47"/>
                <a:gd name="f60" fmla="+- 37800000 0 f47"/>
                <a:gd name="f61" fmla="*/ f49 1 2"/>
                <a:gd name="f62" fmla="*/ f50 1 2"/>
                <a:gd name="f63" fmla="+- f51 21600000 0"/>
                <a:gd name="f64" fmla="?: f55 f55 f56"/>
                <a:gd name="f65" fmla="?: f57 f57 f58"/>
                <a:gd name="f66" fmla="?: f59 f59 f60"/>
                <a:gd name="f67" fmla="*/ f52 f8 1"/>
                <a:gd name="f68" fmla="*/ f53 f8 1"/>
                <a:gd name="f69" fmla="+- f7 f61 0"/>
                <a:gd name="f70" fmla="+- f7 f62 0"/>
                <a:gd name="f71" fmla="?: f51 f51 f63"/>
                <a:gd name="f72" fmla="*/ f67 1 f0"/>
                <a:gd name="f73" fmla="*/ f68 1 f0"/>
                <a:gd name="f74" fmla="*/ f62 f40 1"/>
                <a:gd name="f75" fmla="*/ f61 f40 1"/>
                <a:gd name="f76" fmla="+- f71 0 f54"/>
                <a:gd name="f77" fmla="+- f71 0 f64"/>
                <a:gd name="f78" fmla="+- f71 0 f65"/>
                <a:gd name="f79" fmla="+- f71 0 f66"/>
                <a:gd name="f80" fmla="+- 0 0 f72"/>
                <a:gd name="f81" fmla="+- 0 0 f73"/>
                <a:gd name="f82" fmla="*/ f70 f40 1"/>
                <a:gd name="f83" fmla="*/ f69 f40 1"/>
                <a:gd name="f84" fmla="+- 0 0 f80"/>
                <a:gd name="f85" fmla="+- 0 0 f81"/>
                <a:gd name="f86" fmla="*/ f84 f0 1"/>
                <a:gd name="f87" fmla="*/ f85 f0 1"/>
                <a:gd name="f88" fmla="*/ f86 1 f8"/>
                <a:gd name="f89" fmla="*/ f87 1 f8"/>
                <a:gd name="f90" fmla="+- f88 0 f1"/>
                <a:gd name="f91" fmla="+- f89 0 f1"/>
                <a:gd name="f92" fmla="sin 1 f90"/>
                <a:gd name="f93" fmla="cos 1 f90"/>
                <a:gd name="f94" fmla="sin 1 f91"/>
                <a:gd name="f95" fmla="cos 1 f91"/>
                <a:gd name="f96" fmla="+- 0 0 f92"/>
                <a:gd name="f97" fmla="+- 0 0 f93"/>
                <a:gd name="f98" fmla="+- 0 0 f94"/>
                <a:gd name="f99" fmla="+- 0 0 f95"/>
                <a:gd name="f100" fmla="+- 0 0 f96"/>
                <a:gd name="f101" fmla="+- 0 0 f97"/>
                <a:gd name="f102" fmla="+- 0 0 f98"/>
                <a:gd name="f103" fmla="+- 0 0 f99"/>
                <a:gd name="f104" fmla="val f100"/>
                <a:gd name="f105" fmla="val f101"/>
                <a:gd name="f106" fmla="val f102"/>
                <a:gd name="f107" fmla="val f103"/>
                <a:gd name="f108" fmla="*/ f104 f62 1"/>
                <a:gd name="f109" fmla="*/ f105 f61 1"/>
                <a:gd name="f110" fmla="*/ f106 f62 1"/>
                <a:gd name="f111" fmla="*/ f107 f61 1"/>
                <a:gd name="f112" fmla="+- 0 0 f109"/>
                <a:gd name="f113" fmla="+- 0 0 f108"/>
                <a:gd name="f114" fmla="+- 0 0 f111"/>
                <a:gd name="f115" fmla="+- 0 0 f110"/>
                <a:gd name="f116" fmla="+- 0 0 f112"/>
                <a:gd name="f117" fmla="+- 0 0 f113"/>
                <a:gd name="f118" fmla="+- 0 0 f114"/>
                <a:gd name="f119" fmla="+- 0 0 f115"/>
                <a:gd name="f120" fmla="at2 f116 f117"/>
                <a:gd name="f121" fmla="at2 f118 f119"/>
                <a:gd name="f122" fmla="+- f120 f1 0"/>
                <a:gd name="f123" fmla="+- f121 f1 0"/>
                <a:gd name="f124" fmla="*/ f122 f8 1"/>
                <a:gd name="f125" fmla="*/ f123 f8 1"/>
                <a:gd name="f126" fmla="*/ f124 1 f0"/>
                <a:gd name="f127" fmla="*/ f125 1 f0"/>
                <a:gd name="f128" fmla="+- 0 0 f126"/>
                <a:gd name="f129" fmla="+- 0 0 f127"/>
                <a:gd name="f130" fmla="val f128"/>
                <a:gd name="f131" fmla="val f129"/>
                <a:gd name="f132" fmla="+- 0 0 f130"/>
                <a:gd name="f133" fmla="+- 0 0 f131"/>
                <a:gd name="f134" fmla="*/ f132 f0 1"/>
                <a:gd name="f135" fmla="*/ f133 f0 1"/>
                <a:gd name="f136" fmla="*/ f134 1 f8"/>
                <a:gd name="f137" fmla="*/ f135 1 f8"/>
                <a:gd name="f138" fmla="+- f136 0 f1"/>
                <a:gd name="f139" fmla="+- f137 0 f1"/>
                <a:gd name="f140" fmla="+- f138 f1 0"/>
                <a:gd name="f141" fmla="+- f139 f1 0"/>
                <a:gd name="f142" fmla="*/ f140 f8 1"/>
                <a:gd name="f143" fmla="*/ f141 f8 1"/>
                <a:gd name="f144" fmla="*/ f142 1 f0"/>
                <a:gd name="f145" fmla="*/ f143 1 f0"/>
                <a:gd name="f146" fmla="+- 0 0 f144"/>
                <a:gd name="f147" fmla="+- 0 0 f145"/>
                <a:gd name="f148" fmla="+- 0 0 f146"/>
                <a:gd name="f149" fmla="+- 0 0 f147"/>
                <a:gd name="f150" fmla="*/ f148 f0 1"/>
                <a:gd name="f151" fmla="*/ f149 f0 1"/>
                <a:gd name="f152" fmla="*/ f150 1 f8"/>
                <a:gd name="f153" fmla="*/ f151 1 f8"/>
                <a:gd name="f154" fmla="+- f152 0 f1"/>
                <a:gd name="f155" fmla="+- f153 0 f1"/>
                <a:gd name="f156" fmla="cos 1 f154"/>
                <a:gd name="f157" fmla="sin 1 f154"/>
                <a:gd name="f158" fmla="cos 1 f155"/>
                <a:gd name="f159" fmla="sin 1 f155"/>
                <a:gd name="f160" fmla="+- 0 0 f156"/>
                <a:gd name="f161" fmla="+- 0 0 f157"/>
                <a:gd name="f162" fmla="+- 0 0 f158"/>
                <a:gd name="f163" fmla="+- 0 0 f159"/>
                <a:gd name="f164" fmla="+- 0 0 f160"/>
                <a:gd name="f165" fmla="+- 0 0 f161"/>
                <a:gd name="f166" fmla="+- 0 0 f162"/>
                <a:gd name="f167" fmla="+- 0 0 f163"/>
                <a:gd name="f168" fmla="val f164"/>
                <a:gd name="f169" fmla="val f165"/>
                <a:gd name="f170" fmla="val f166"/>
                <a:gd name="f171" fmla="val f167"/>
                <a:gd name="f172" fmla="+- 0 0 f168"/>
                <a:gd name="f173" fmla="+- 0 0 f169"/>
                <a:gd name="f174" fmla="+- 0 0 f170"/>
                <a:gd name="f175" fmla="+- 0 0 f171"/>
                <a:gd name="f176" fmla="*/ f9 f172 1"/>
                <a:gd name="f177" fmla="*/ f9 f173 1"/>
                <a:gd name="f178" fmla="*/ f9 f174 1"/>
                <a:gd name="f179" fmla="*/ f9 f175 1"/>
                <a:gd name="f180" fmla="*/ f176 f62 1"/>
                <a:gd name="f181" fmla="*/ f177 f61 1"/>
                <a:gd name="f182" fmla="*/ f178 f62 1"/>
                <a:gd name="f183" fmla="*/ f179 f61 1"/>
                <a:gd name="f184" fmla="+- f70 f180 0"/>
                <a:gd name="f185" fmla="+- f69 f181 0"/>
                <a:gd name="f186" fmla="+- f70 f182 0"/>
                <a:gd name="f187" fmla="+- f69 f183 0"/>
                <a:gd name="f188" fmla="max f184 f186"/>
                <a:gd name="f189" fmla="max f185 f187"/>
                <a:gd name="f190" fmla="min f184 f186"/>
                <a:gd name="f191" fmla="min f185 f187"/>
                <a:gd name="f192" fmla="*/ f184 f40 1"/>
                <a:gd name="f193" fmla="*/ f185 f40 1"/>
                <a:gd name="f194" fmla="*/ f186 f40 1"/>
                <a:gd name="f195" fmla="*/ f187 f40 1"/>
                <a:gd name="f196" fmla="?: f76 f45 f188"/>
                <a:gd name="f197" fmla="?: f77 f46 f189"/>
                <a:gd name="f198" fmla="?: f78 f7 f190"/>
                <a:gd name="f199" fmla="?: f79 f7 f191"/>
                <a:gd name="f200" fmla="*/ f198 f40 1"/>
                <a:gd name="f201" fmla="*/ f199 f40 1"/>
                <a:gd name="f202" fmla="*/ f196 f40 1"/>
                <a:gd name="f203" fmla="*/ f19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192" y="f193"/>
                </a:cxn>
                <a:cxn ang="f38">
                  <a:pos x="f82" y="f83"/>
                </a:cxn>
                <a:cxn ang="f39">
                  <a:pos x="f194" y="f195"/>
                </a:cxn>
              </a:cxnLst>
              <a:rect l="f200" t="f201" r="f202" b="f203"/>
              <a:pathLst>
                <a:path stroke="0">
                  <a:moveTo>
                    <a:pt x="f192" y="f193"/>
                  </a:moveTo>
                  <a:arcTo wR="f74" hR="f75" stAng="f47" swAng="f71"/>
                  <a:lnTo>
                    <a:pt x="f82" y="f83"/>
                  </a:lnTo>
                  <a:close/>
                </a:path>
                <a:path fill="none">
                  <a:moveTo>
                    <a:pt x="f192" y="f193"/>
                  </a:moveTo>
                  <a:arcTo wR="f74" hR="f75" stAng="f47" swAng="f71"/>
                </a:path>
              </a:pathLst>
            </a:custGeom>
            <a:noFill/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" name="Arc 3"/>
            <p:cNvSpPr/>
            <p:nvPr/>
          </p:nvSpPr>
          <p:spPr>
            <a:xfrm flipH="1">
              <a:off x="2814632" y="2262189"/>
              <a:ext cx="895353" cy="895353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66"/>
                <a:gd name="f11" fmla="val 207"/>
                <a:gd name="f12" fmla="+- 0 0 -156"/>
                <a:gd name="f13" fmla="+- 0 0 -316"/>
                <a:gd name="f14" fmla="+- 0 0 -477"/>
                <a:gd name="f15" fmla="abs f4"/>
                <a:gd name="f16" fmla="abs f5"/>
                <a:gd name="f17" fmla="abs f6"/>
                <a:gd name="f18" fmla="+- 0 0 f10"/>
                <a:gd name="f19" fmla="+- 0 0 f11"/>
                <a:gd name="f20" fmla="*/ f12 f0 1"/>
                <a:gd name="f21" fmla="*/ f13 f0 1"/>
                <a:gd name="f22" fmla="*/ f14 f0 1"/>
                <a:gd name="f23" fmla="?: f15 f4 1"/>
                <a:gd name="f24" fmla="?: f16 f5 1"/>
                <a:gd name="f25" fmla="?: f17 f6 1"/>
                <a:gd name="f26" fmla="*/ f18 f0 1"/>
                <a:gd name="f27" fmla="*/ f19 f0 1"/>
                <a:gd name="f28" fmla="*/ f20 1 f3"/>
                <a:gd name="f29" fmla="*/ f21 1 f3"/>
                <a:gd name="f30" fmla="*/ f22 1 f3"/>
                <a:gd name="f31" fmla="*/ f23 1 21600"/>
                <a:gd name="f32" fmla="*/ f24 1 21600"/>
                <a:gd name="f33" fmla="*/ 21600 f23 1"/>
                <a:gd name="f34" fmla="*/ 21600 f24 1"/>
                <a:gd name="f35" fmla="*/ f26 1 f3"/>
                <a:gd name="f36" fmla="*/ f27 1 f3"/>
                <a:gd name="f37" fmla="+- f28 0 f1"/>
                <a:gd name="f38" fmla="+- f29 0 f1"/>
                <a:gd name="f39" fmla="+- f30 0 f1"/>
                <a:gd name="f40" fmla="min f32 f31"/>
                <a:gd name="f41" fmla="*/ f33 1 f25"/>
                <a:gd name="f42" fmla="*/ f34 1 f25"/>
                <a:gd name="f43" fmla="+- f35 0 f1"/>
                <a:gd name="f44" fmla="+- f36 0 f1"/>
                <a:gd name="f45" fmla="val f41"/>
                <a:gd name="f46" fmla="val f42"/>
                <a:gd name="f47" fmla="+- 0 0 f43"/>
                <a:gd name="f48" fmla="+- 0 0 f44"/>
                <a:gd name="f49" fmla="+- f46 0 f7"/>
                <a:gd name="f50" fmla="+- f45 0 f7"/>
                <a:gd name="f51" fmla="+- f48 0 f47"/>
                <a:gd name="f52" fmla="+- f47 f1 0"/>
                <a:gd name="f53" fmla="+- f48 f1 0"/>
                <a:gd name="f54" fmla="+- 21600000 0 f47"/>
                <a:gd name="f55" fmla="+- f1 0 f47"/>
                <a:gd name="f56" fmla="+- 27000000 0 f47"/>
                <a:gd name="f57" fmla="+- f0 0 f47"/>
                <a:gd name="f58" fmla="+- 32400000 0 f47"/>
                <a:gd name="f59" fmla="+- f2 0 f47"/>
                <a:gd name="f60" fmla="+- 37800000 0 f47"/>
                <a:gd name="f61" fmla="*/ f49 1 2"/>
                <a:gd name="f62" fmla="*/ f50 1 2"/>
                <a:gd name="f63" fmla="+- f51 21600000 0"/>
                <a:gd name="f64" fmla="?: f55 f55 f56"/>
                <a:gd name="f65" fmla="?: f57 f57 f58"/>
                <a:gd name="f66" fmla="?: f59 f59 f60"/>
                <a:gd name="f67" fmla="*/ f52 f8 1"/>
                <a:gd name="f68" fmla="*/ f53 f8 1"/>
                <a:gd name="f69" fmla="+- f7 f61 0"/>
                <a:gd name="f70" fmla="+- f7 f62 0"/>
                <a:gd name="f71" fmla="?: f51 f51 f63"/>
                <a:gd name="f72" fmla="*/ f67 1 f0"/>
                <a:gd name="f73" fmla="*/ f68 1 f0"/>
                <a:gd name="f74" fmla="*/ f62 f40 1"/>
                <a:gd name="f75" fmla="*/ f61 f40 1"/>
                <a:gd name="f76" fmla="+- f71 0 f54"/>
                <a:gd name="f77" fmla="+- f71 0 f64"/>
                <a:gd name="f78" fmla="+- f71 0 f65"/>
                <a:gd name="f79" fmla="+- f71 0 f66"/>
                <a:gd name="f80" fmla="+- 0 0 f72"/>
                <a:gd name="f81" fmla="+- 0 0 f73"/>
                <a:gd name="f82" fmla="*/ f70 f40 1"/>
                <a:gd name="f83" fmla="*/ f69 f40 1"/>
                <a:gd name="f84" fmla="+- 0 0 f80"/>
                <a:gd name="f85" fmla="+- 0 0 f81"/>
                <a:gd name="f86" fmla="*/ f84 f0 1"/>
                <a:gd name="f87" fmla="*/ f85 f0 1"/>
                <a:gd name="f88" fmla="*/ f86 1 f8"/>
                <a:gd name="f89" fmla="*/ f87 1 f8"/>
                <a:gd name="f90" fmla="+- f88 0 f1"/>
                <a:gd name="f91" fmla="+- f89 0 f1"/>
                <a:gd name="f92" fmla="sin 1 f90"/>
                <a:gd name="f93" fmla="cos 1 f90"/>
                <a:gd name="f94" fmla="sin 1 f91"/>
                <a:gd name="f95" fmla="cos 1 f91"/>
                <a:gd name="f96" fmla="+- 0 0 f92"/>
                <a:gd name="f97" fmla="+- 0 0 f93"/>
                <a:gd name="f98" fmla="+- 0 0 f94"/>
                <a:gd name="f99" fmla="+- 0 0 f95"/>
                <a:gd name="f100" fmla="+- 0 0 f96"/>
                <a:gd name="f101" fmla="+- 0 0 f97"/>
                <a:gd name="f102" fmla="+- 0 0 f98"/>
                <a:gd name="f103" fmla="+- 0 0 f99"/>
                <a:gd name="f104" fmla="val f100"/>
                <a:gd name="f105" fmla="val f101"/>
                <a:gd name="f106" fmla="val f102"/>
                <a:gd name="f107" fmla="val f103"/>
                <a:gd name="f108" fmla="*/ f104 f62 1"/>
                <a:gd name="f109" fmla="*/ f105 f61 1"/>
                <a:gd name="f110" fmla="*/ f106 f62 1"/>
                <a:gd name="f111" fmla="*/ f107 f61 1"/>
                <a:gd name="f112" fmla="+- 0 0 f109"/>
                <a:gd name="f113" fmla="+- 0 0 f108"/>
                <a:gd name="f114" fmla="+- 0 0 f111"/>
                <a:gd name="f115" fmla="+- 0 0 f110"/>
                <a:gd name="f116" fmla="+- 0 0 f112"/>
                <a:gd name="f117" fmla="+- 0 0 f113"/>
                <a:gd name="f118" fmla="+- 0 0 f114"/>
                <a:gd name="f119" fmla="+- 0 0 f115"/>
                <a:gd name="f120" fmla="at2 f116 f117"/>
                <a:gd name="f121" fmla="at2 f118 f119"/>
                <a:gd name="f122" fmla="+- f120 f1 0"/>
                <a:gd name="f123" fmla="+- f121 f1 0"/>
                <a:gd name="f124" fmla="*/ f122 f8 1"/>
                <a:gd name="f125" fmla="*/ f123 f8 1"/>
                <a:gd name="f126" fmla="*/ f124 1 f0"/>
                <a:gd name="f127" fmla="*/ f125 1 f0"/>
                <a:gd name="f128" fmla="+- 0 0 f126"/>
                <a:gd name="f129" fmla="+- 0 0 f127"/>
                <a:gd name="f130" fmla="val f128"/>
                <a:gd name="f131" fmla="val f129"/>
                <a:gd name="f132" fmla="+- 0 0 f130"/>
                <a:gd name="f133" fmla="+- 0 0 f131"/>
                <a:gd name="f134" fmla="*/ f132 f0 1"/>
                <a:gd name="f135" fmla="*/ f133 f0 1"/>
                <a:gd name="f136" fmla="*/ f134 1 f8"/>
                <a:gd name="f137" fmla="*/ f135 1 f8"/>
                <a:gd name="f138" fmla="+- f136 0 f1"/>
                <a:gd name="f139" fmla="+- f137 0 f1"/>
                <a:gd name="f140" fmla="+- f138 f1 0"/>
                <a:gd name="f141" fmla="+- f139 f1 0"/>
                <a:gd name="f142" fmla="*/ f140 f8 1"/>
                <a:gd name="f143" fmla="*/ f141 f8 1"/>
                <a:gd name="f144" fmla="*/ f142 1 f0"/>
                <a:gd name="f145" fmla="*/ f143 1 f0"/>
                <a:gd name="f146" fmla="+- 0 0 f144"/>
                <a:gd name="f147" fmla="+- 0 0 f145"/>
                <a:gd name="f148" fmla="+- 0 0 f146"/>
                <a:gd name="f149" fmla="+- 0 0 f147"/>
                <a:gd name="f150" fmla="*/ f148 f0 1"/>
                <a:gd name="f151" fmla="*/ f149 f0 1"/>
                <a:gd name="f152" fmla="*/ f150 1 f8"/>
                <a:gd name="f153" fmla="*/ f151 1 f8"/>
                <a:gd name="f154" fmla="+- f152 0 f1"/>
                <a:gd name="f155" fmla="+- f153 0 f1"/>
                <a:gd name="f156" fmla="cos 1 f154"/>
                <a:gd name="f157" fmla="sin 1 f154"/>
                <a:gd name="f158" fmla="cos 1 f155"/>
                <a:gd name="f159" fmla="sin 1 f155"/>
                <a:gd name="f160" fmla="+- 0 0 f156"/>
                <a:gd name="f161" fmla="+- 0 0 f157"/>
                <a:gd name="f162" fmla="+- 0 0 f158"/>
                <a:gd name="f163" fmla="+- 0 0 f159"/>
                <a:gd name="f164" fmla="+- 0 0 f160"/>
                <a:gd name="f165" fmla="+- 0 0 f161"/>
                <a:gd name="f166" fmla="+- 0 0 f162"/>
                <a:gd name="f167" fmla="+- 0 0 f163"/>
                <a:gd name="f168" fmla="val f164"/>
                <a:gd name="f169" fmla="val f165"/>
                <a:gd name="f170" fmla="val f166"/>
                <a:gd name="f171" fmla="val f167"/>
                <a:gd name="f172" fmla="+- 0 0 f168"/>
                <a:gd name="f173" fmla="+- 0 0 f169"/>
                <a:gd name="f174" fmla="+- 0 0 f170"/>
                <a:gd name="f175" fmla="+- 0 0 f171"/>
                <a:gd name="f176" fmla="*/ f9 f172 1"/>
                <a:gd name="f177" fmla="*/ f9 f173 1"/>
                <a:gd name="f178" fmla="*/ f9 f174 1"/>
                <a:gd name="f179" fmla="*/ f9 f175 1"/>
                <a:gd name="f180" fmla="*/ f176 f62 1"/>
                <a:gd name="f181" fmla="*/ f177 f61 1"/>
                <a:gd name="f182" fmla="*/ f178 f62 1"/>
                <a:gd name="f183" fmla="*/ f179 f61 1"/>
                <a:gd name="f184" fmla="+- f70 f180 0"/>
                <a:gd name="f185" fmla="+- f69 f181 0"/>
                <a:gd name="f186" fmla="+- f70 f182 0"/>
                <a:gd name="f187" fmla="+- f69 f183 0"/>
                <a:gd name="f188" fmla="max f184 f186"/>
                <a:gd name="f189" fmla="max f185 f187"/>
                <a:gd name="f190" fmla="min f184 f186"/>
                <a:gd name="f191" fmla="min f185 f187"/>
                <a:gd name="f192" fmla="*/ f184 f40 1"/>
                <a:gd name="f193" fmla="*/ f185 f40 1"/>
                <a:gd name="f194" fmla="*/ f186 f40 1"/>
                <a:gd name="f195" fmla="*/ f187 f40 1"/>
                <a:gd name="f196" fmla="?: f76 f45 f188"/>
                <a:gd name="f197" fmla="?: f77 f46 f189"/>
                <a:gd name="f198" fmla="?: f78 f7 f190"/>
                <a:gd name="f199" fmla="?: f79 f7 f191"/>
                <a:gd name="f200" fmla="*/ f198 f40 1"/>
                <a:gd name="f201" fmla="*/ f199 f40 1"/>
                <a:gd name="f202" fmla="*/ f196 f40 1"/>
                <a:gd name="f203" fmla="*/ f19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192" y="f193"/>
                </a:cxn>
                <a:cxn ang="f38">
                  <a:pos x="f82" y="f83"/>
                </a:cxn>
                <a:cxn ang="f39">
                  <a:pos x="f194" y="f195"/>
                </a:cxn>
              </a:cxnLst>
              <a:rect l="f200" t="f201" r="f202" b="f203"/>
              <a:pathLst>
                <a:path stroke="0">
                  <a:moveTo>
                    <a:pt x="f192" y="f193"/>
                  </a:moveTo>
                  <a:arcTo wR="f74" hR="f75" stAng="f47" swAng="f71"/>
                  <a:lnTo>
                    <a:pt x="f82" y="f83"/>
                  </a:lnTo>
                  <a:close/>
                </a:path>
                <a:path fill="none">
                  <a:moveTo>
                    <a:pt x="f192" y="f193"/>
                  </a:moveTo>
                  <a:arcTo wR="f74" hR="f75" stAng="f47" swAng="f71"/>
                </a:path>
              </a:pathLst>
            </a:custGeom>
            <a:noFill/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" name="Arc 4"/>
            <p:cNvSpPr/>
            <p:nvPr/>
          </p:nvSpPr>
          <p:spPr>
            <a:xfrm flipH="1">
              <a:off x="2657474" y="1971674"/>
              <a:ext cx="1343025" cy="1343025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1"/>
                <a:gd name="f10" fmla="val 66"/>
                <a:gd name="f11" fmla="val 207"/>
                <a:gd name="f12" fmla="+- 0 0 -156"/>
                <a:gd name="f13" fmla="+- 0 0 -316"/>
                <a:gd name="f14" fmla="+- 0 0 -477"/>
                <a:gd name="f15" fmla="abs f4"/>
                <a:gd name="f16" fmla="abs f5"/>
                <a:gd name="f17" fmla="abs f6"/>
                <a:gd name="f18" fmla="+- 0 0 f10"/>
                <a:gd name="f19" fmla="+- 0 0 f11"/>
                <a:gd name="f20" fmla="*/ f12 f0 1"/>
                <a:gd name="f21" fmla="*/ f13 f0 1"/>
                <a:gd name="f22" fmla="*/ f14 f0 1"/>
                <a:gd name="f23" fmla="?: f15 f4 1"/>
                <a:gd name="f24" fmla="?: f16 f5 1"/>
                <a:gd name="f25" fmla="?: f17 f6 1"/>
                <a:gd name="f26" fmla="*/ f18 f0 1"/>
                <a:gd name="f27" fmla="*/ f19 f0 1"/>
                <a:gd name="f28" fmla="*/ f20 1 f3"/>
                <a:gd name="f29" fmla="*/ f21 1 f3"/>
                <a:gd name="f30" fmla="*/ f22 1 f3"/>
                <a:gd name="f31" fmla="*/ f23 1 21600"/>
                <a:gd name="f32" fmla="*/ f24 1 21600"/>
                <a:gd name="f33" fmla="*/ 21600 f23 1"/>
                <a:gd name="f34" fmla="*/ 21600 f24 1"/>
                <a:gd name="f35" fmla="*/ f26 1 f3"/>
                <a:gd name="f36" fmla="*/ f27 1 f3"/>
                <a:gd name="f37" fmla="+- f28 0 f1"/>
                <a:gd name="f38" fmla="+- f29 0 f1"/>
                <a:gd name="f39" fmla="+- f30 0 f1"/>
                <a:gd name="f40" fmla="min f32 f31"/>
                <a:gd name="f41" fmla="*/ f33 1 f25"/>
                <a:gd name="f42" fmla="*/ f34 1 f25"/>
                <a:gd name="f43" fmla="+- f35 0 f1"/>
                <a:gd name="f44" fmla="+- f36 0 f1"/>
                <a:gd name="f45" fmla="val f41"/>
                <a:gd name="f46" fmla="val f42"/>
                <a:gd name="f47" fmla="+- 0 0 f43"/>
                <a:gd name="f48" fmla="+- 0 0 f44"/>
                <a:gd name="f49" fmla="+- f46 0 f7"/>
                <a:gd name="f50" fmla="+- f45 0 f7"/>
                <a:gd name="f51" fmla="+- f48 0 f47"/>
                <a:gd name="f52" fmla="+- f47 f1 0"/>
                <a:gd name="f53" fmla="+- f48 f1 0"/>
                <a:gd name="f54" fmla="+- 21600000 0 f47"/>
                <a:gd name="f55" fmla="+- f1 0 f47"/>
                <a:gd name="f56" fmla="+- 27000000 0 f47"/>
                <a:gd name="f57" fmla="+- f0 0 f47"/>
                <a:gd name="f58" fmla="+- 32400000 0 f47"/>
                <a:gd name="f59" fmla="+- f2 0 f47"/>
                <a:gd name="f60" fmla="+- 37800000 0 f47"/>
                <a:gd name="f61" fmla="*/ f49 1 2"/>
                <a:gd name="f62" fmla="*/ f50 1 2"/>
                <a:gd name="f63" fmla="+- f51 21600000 0"/>
                <a:gd name="f64" fmla="?: f55 f55 f56"/>
                <a:gd name="f65" fmla="?: f57 f57 f58"/>
                <a:gd name="f66" fmla="?: f59 f59 f60"/>
                <a:gd name="f67" fmla="*/ f52 f8 1"/>
                <a:gd name="f68" fmla="*/ f53 f8 1"/>
                <a:gd name="f69" fmla="+- f7 f61 0"/>
                <a:gd name="f70" fmla="+- f7 f62 0"/>
                <a:gd name="f71" fmla="?: f51 f51 f63"/>
                <a:gd name="f72" fmla="*/ f67 1 f0"/>
                <a:gd name="f73" fmla="*/ f68 1 f0"/>
                <a:gd name="f74" fmla="*/ f62 f40 1"/>
                <a:gd name="f75" fmla="*/ f61 f40 1"/>
                <a:gd name="f76" fmla="+- f71 0 f54"/>
                <a:gd name="f77" fmla="+- f71 0 f64"/>
                <a:gd name="f78" fmla="+- f71 0 f65"/>
                <a:gd name="f79" fmla="+- f71 0 f66"/>
                <a:gd name="f80" fmla="+- 0 0 f72"/>
                <a:gd name="f81" fmla="+- 0 0 f73"/>
                <a:gd name="f82" fmla="*/ f70 f40 1"/>
                <a:gd name="f83" fmla="*/ f69 f40 1"/>
                <a:gd name="f84" fmla="+- 0 0 f80"/>
                <a:gd name="f85" fmla="+- 0 0 f81"/>
                <a:gd name="f86" fmla="*/ f84 f0 1"/>
                <a:gd name="f87" fmla="*/ f85 f0 1"/>
                <a:gd name="f88" fmla="*/ f86 1 f8"/>
                <a:gd name="f89" fmla="*/ f87 1 f8"/>
                <a:gd name="f90" fmla="+- f88 0 f1"/>
                <a:gd name="f91" fmla="+- f89 0 f1"/>
                <a:gd name="f92" fmla="sin 1 f90"/>
                <a:gd name="f93" fmla="cos 1 f90"/>
                <a:gd name="f94" fmla="sin 1 f91"/>
                <a:gd name="f95" fmla="cos 1 f91"/>
                <a:gd name="f96" fmla="+- 0 0 f92"/>
                <a:gd name="f97" fmla="+- 0 0 f93"/>
                <a:gd name="f98" fmla="+- 0 0 f94"/>
                <a:gd name="f99" fmla="+- 0 0 f95"/>
                <a:gd name="f100" fmla="+- 0 0 f96"/>
                <a:gd name="f101" fmla="+- 0 0 f97"/>
                <a:gd name="f102" fmla="+- 0 0 f98"/>
                <a:gd name="f103" fmla="+- 0 0 f99"/>
                <a:gd name="f104" fmla="val f100"/>
                <a:gd name="f105" fmla="val f101"/>
                <a:gd name="f106" fmla="val f102"/>
                <a:gd name="f107" fmla="val f103"/>
                <a:gd name="f108" fmla="*/ f104 f62 1"/>
                <a:gd name="f109" fmla="*/ f105 f61 1"/>
                <a:gd name="f110" fmla="*/ f106 f62 1"/>
                <a:gd name="f111" fmla="*/ f107 f61 1"/>
                <a:gd name="f112" fmla="+- 0 0 f109"/>
                <a:gd name="f113" fmla="+- 0 0 f108"/>
                <a:gd name="f114" fmla="+- 0 0 f111"/>
                <a:gd name="f115" fmla="+- 0 0 f110"/>
                <a:gd name="f116" fmla="+- 0 0 f112"/>
                <a:gd name="f117" fmla="+- 0 0 f113"/>
                <a:gd name="f118" fmla="+- 0 0 f114"/>
                <a:gd name="f119" fmla="+- 0 0 f115"/>
                <a:gd name="f120" fmla="at2 f116 f117"/>
                <a:gd name="f121" fmla="at2 f118 f119"/>
                <a:gd name="f122" fmla="+- f120 f1 0"/>
                <a:gd name="f123" fmla="+- f121 f1 0"/>
                <a:gd name="f124" fmla="*/ f122 f8 1"/>
                <a:gd name="f125" fmla="*/ f123 f8 1"/>
                <a:gd name="f126" fmla="*/ f124 1 f0"/>
                <a:gd name="f127" fmla="*/ f125 1 f0"/>
                <a:gd name="f128" fmla="+- 0 0 f126"/>
                <a:gd name="f129" fmla="+- 0 0 f127"/>
                <a:gd name="f130" fmla="val f128"/>
                <a:gd name="f131" fmla="val f129"/>
                <a:gd name="f132" fmla="+- 0 0 f130"/>
                <a:gd name="f133" fmla="+- 0 0 f131"/>
                <a:gd name="f134" fmla="*/ f132 f0 1"/>
                <a:gd name="f135" fmla="*/ f133 f0 1"/>
                <a:gd name="f136" fmla="*/ f134 1 f8"/>
                <a:gd name="f137" fmla="*/ f135 1 f8"/>
                <a:gd name="f138" fmla="+- f136 0 f1"/>
                <a:gd name="f139" fmla="+- f137 0 f1"/>
                <a:gd name="f140" fmla="+- f138 f1 0"/>
                <a:gd name="f141" fmla="+- f139 f1 0"/>
                <a:gd name="f142" fmla="*/ f140 f8 1"/>
                <a:gd name="f143" fmla="*/ f141 f8 1"/>
                <a:gd name="f144" fmla="*/ f142 1 f0"/>
                <a:gd name="f145" fmla="*/ f143 1 f0"/>
                <a:gd name="f146" fmla="+- 0 0 f144"/>
                <a:gd name="f147" fmla="+- 0 0 f145"/>
                <a:gd name="f148" fmla="+- 0 0 f146"/>
                <a:gd name="f149" fmla="+- 0 0 f147"/>
                <a:gd name="f150" fmla="*/ f148 f0 1"/>
                <a:gd name="f151" fmla="*/ f149 f0 1"/>
                <a:gd name="f152" fmla="*/ f150 1 f8"/>
                <a:gd name="f153" fmla="*/ f151 1 f8"/>
                <a:gd name="f154" fmla="+- f152 0 f1"/>
                <a:gd name="f155" fmla="+- f153 0 f1"/>
                <a:gd name="f156" fmla="cos 1 f154"/>
                <a:gd name="f157" fmla="sin 1 f154"/>
                <a:gd name="f158" fmla="cos 1 f155"/>
                <a:gd name="f159" fmla="sin 1 f155"/>
                <a:gd name="f160" fmla="+- 0 0 f156"/>
                <a:gd name="f161" fmla="+- 0 0 f157"/>
                <a:gd name="f162" fmla="+- 0 0 f158"/>
                <a:gd name="f163" fmla="+- 0 0 f159"/>
                <a:gd name="f164" fmla="+- 0 0 f160"/>
                <a:gd name="f165" fmla="+- 0 0 f161"/>
                <a:gd name="f166" fmla="+- 0 0 f162"/>
                <a:gd name="f167" fmla="+- 0 0 f163"/>
                <a:gd name="f168" fmla="val f164"/>
                <a:gd name="f169" fmla="val f165"/>
                <a:gd name="f170" fmla="val f166"/>
                <a:gd name="f171" fmla="val f167"/>
                <a:gd name="f172" fmla="+- 0 0 f168"/>
                <a:gd name="f173" fmla="+- 0 0 f169"/>
                <a:gd name="f174" fmla="+- 0 0 f170"/>
                <a:gd name="f175" fmla="+- 0 0 f171"/>
                <a:gd name="f176" fmla="*/ f9 f172 1"/>
                <a:gd name="f177" fmla="*/ f9 f173 1"/>
                <a:gd name="f178" fmla="*/ f9 f174 1"/>
                <a:gd name="f179" fmla="*/ f9 f175 1"/>
                <a:gd name="f180" fmla="*/ f176 f62 1"/>
                <a:gd name="f181" fmla="*/ f177 f61 1"/>
                <a:gd name="f182" fmla="*/ f178 f62 1"/>
                <a:gd name="f183" fmla="*/ f179 f61 1"/>
                <a:gd name="f184" fmla="+- f70 f180 0"/>
                <a:gd name="f185" fmla="+- f69 f181 0"/>
                <a:gd name="f186" fmla="+- f70 f182 0"/>
                <a:gd name="f187" fmla="+- f69 f183 0"/>
                <a:gd name="f188" fmla="max f184 f186"/>
                <a:gd name="f189" fmla="max f185 f187"/>
                <a:gd name="f190" fmla="min f184 f186"/>
                <a:gd name="f191" fmla="min f185 f187"/>
                <a:gd name="f192" fmla="*/ f184 f40 1"/>
                <a:gd name="f193" fmla="*/ f185 f40 1"/>
                <a:gd name="f194" fmla="*/ f186 f40 1"/>
                <a:gd name="f195" fmla="*/ f187 f40 1"/>
                <a:gd name="f196" fmla="?: f76 f45 f188"/>
                <a:gd name="f197" fmla="?: f77 f46 f189"/>
                <a:gd name="f198" fmla="?: f78 f7 f190"/>
                <a:gd name="f199" fmla="?: f79 f7 f191"/>
                <a:gd name="f200" fmla="*/ f198 f40 1"/>
                <a:gd name="f201" fmla="*/ f199 f40 1"/>
                <a:gd name="f202" fmla="*/ f196 f40 1"/>
                <a:gd name="f203" fmla="*/ f19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192" y="f193"/>
                </a:cxn>
                <a:cxn ang="f38">
                  <a:pos x="f82" y="f83"/>
                </a:cxn>
                <a:cxn ang="f39">
                  <a:pos x="f194" y="f195"/>
                </a:cxn>
              </a:cxnLst>
              <a:rect l="f200" t="f201" r="f202" b="f203"/>
              <a:pathLst>
                <a:path stroke="0">
                  <a:moveTo>
                    <a:pt x="f192" y="f193"/>
                  </a:moveTo>
                  <a:arcTo wR="f74" hR="f75" stAng="f47" swAng="f71"/>
                  <a:lnTo>
                    <a:pt x="f82" y="f83"/>
                  </a:lnTo>
                  <a:close/>
                </a:path>
                <a:path fill="none">
                  <a:moveTo>
                    <a:pt x="f192" y="f193"/>
                  </a:moveTo>
                  <a:arcTo wR="f74" hR="f75" stAng="f47" swAng="f71"/>
                </a:path>
              </a:pathLst>
            </a:custGeom>
            <a:noFill/>
            <a:ln w="19046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37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4;p14"/>
          <p:cNvSpPr/>
          <p:nvPr/>
        </p:nvSpPr>
        <p:spPr>
          <a:xfrm>
            <a:off x="0" y="5916570"/>
            <a:ext cx="12191996" cy="941603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207;p14"/>
          <p:cNvSpPr/>
          <p:nvPr/>
        </p:nvSpPr>
        <p:spPr>
          <a:xfrm>
            <a:off x="1218529" y="6020921"/>
            <a:ext cx="418767" cy="432044"/>
          </a:xfrm>
          <a:custGeom>
            <a:avLst/>
            <a:gdLst>
              <a:gd name="f0" fmla="val w"/>
              <a:gd name="f1" fmla="val h"/>
              <a:gd name="f2" fmla="val 0"/>
              <a:gd name="f3" fmla="val 5962"/>
              <a:gd name="f4" fmla="val 6151"/>
              <a:gd name="f5" fmla="val 3072"/>
              <a:gd name="f6" fmla="val 1"/>
              <a:gd name="f7" fmla="val 2450"/>
              <a:gd name="f8" fmla="val 1915"/>
              <a:gd name="f9" fmla="val 585"/>
              <a:gd name="f10" fmla="val 1760"/>
              <a:gd name="f11" fmla="val 1205"/>
              <a:gd name="f12" fmla="val 1607"/>
              <a:gd name="f13" fmla="val 1856"/>
              <a:gd name="f14" fmla="val 1770"/>
              <a:gd name="f15" fmla="val 2548"/>
              <a:gd name="f16" fmla="val 1923"/>
              <a:gd name="f17" fmla="val 3199"/>
              <a:gd name="f18" fmla="val 1745"/>
              <a:gd name="f19" fmla="val 2996"/>
              <a:gd name="f20" fmla="val 1483"/>
              <a:gd name="f21" fmla="val 2899"/>
              <a:gd name="f22" fmla="val 1216"/>
              <a:gd name="f23" fmla="val 949"/>
              <a:gd name="f24" fmla="val 677"/>
              <a:gd name="f25" fmla="val 478"/>
              <a:gd name="f26" fmla="val 3179"/>
              <a:gd name="f27" fmla="val 92"/>
              <a:gd name="f28" fmla="val 3556"/>
              <a:gd name="f29" fmla="val 4176"/>
              <a:gd name="f30" fmla="val 193"/>
              <a:gd name="f31" fmla="val 4675"/>
              <a:gd name="f32" fmla="val 437"/>
              <a:gd name="f33" fmla="val 5295"/>
              <a:gd name="f34" fmla="val 956"/>
              <a:gd name="f35" fmla="val 5600"/>
              <a:gd name="f36" fmla="val 1312"/>
              <a:gd name="f37" fmla="val 5794"/>
              <a:gd name="f38" fmla="val 1772"/>
              <a:gd name="f39" fmla="val 6029"/>
              <a:gd name="f40" fmla="val 2288"/>
              <a:gd name="f41" fmla="val 6150"/>
              <a:gd name="f42" fmla="val 2816"/>
              <a:gd name="f43" fmla="val 2837"/>
              <a:gd name="f44" fmla="val 2858"/>
              <a:gd name="f45" fmla="val 2879"/>
              <a:gd name="f46" fmla="val 3276"/>
              <a:gd name="f47" fmla="val 6140"/>
              <a:gd name="f48" fmla="val 4415"/>
              <a:gd name="f49" fmla="val 6119"/>
              <a:gd name="f50" fmla="val 5117"/>
              <a:gd name="f51" fmla="val 5265"/>
              <a:gd name="f52" fmla="val 5199"/>
              <a:gd name="f53" fmla="val 5173"/>
              <a:gd name="f54" fmla="val 4227"/>
              <a:gd name="f55" fmla="val 5524"/>
              <a:gd name="f56" fmla="val 3606"/>
              <a:gd name="f57" fmla="val 5349"/>
              <a:gd name="f58" fmla="val 3356"/>
              <a:gd name="f59" fmla="val 5004"/>
              <a:gd name="f60" fmla="val 3205"/>
              <a:gd name="f61" fmla="val 4600"/>
              <a:gd name="f62" fmla="val 4349"/>
              <a:gd name="f63" fmla="val 4075"/>
              <a:gd name="f64" fmla="val 3264"/>
              <a:gd name="f65" fmla="val 3805"/>
              <a:gd name="f66" fmla="val 3393"/>
              <a:gd name="f67" fmla="val 4100"/>
              <a:gd name="f68" fmla="val 2772"/>
              <a:gd name="f69" fmla="val 4385"/>
              <a:gd name="f70" fmla="val 2131"/>
              <a:gd name="f71" fmla="val 4354"/>
              <a:gd name="f72" fmla="val 1450"/>
              <a:gd name="f73" fmla="val 4314"/>
              <a:gd name="f74" fmla="val 768"/>
              <a:gd name="f75" fmla="val 3836"/>
              <a:gd name="f76" fmla="val 56"/>
              <a:gd name="f77" fmla="val 3164"/>
              <a:gd name="f78" fmla="val 5"/>
              <a:gd name="f79" fmla="val 3133"/>
              <a:gd name="f80" fmla="val 2"/>
              <a:gd name="f81" fmla="val 3103"/>
              <a:gd name="f82" fmla="*/ f0 1 5962"/>
              <a:gd name="f83" fmla="*/ f1 1 6151"/>
              <a:gd name="f84" fmla="+- f4 0 f2"/>
              <a:gd name="f85" fmla="+- f3 0 f2"/>
              <a:gd name="f86" fmla="*/ f85 1 5962"/>
              <a:gd name="f87" fmla="*/ f84 1 6151"/>
              <a:gd name="f88" fmla="*/ f2 1 f86"/>
              <a:gd name="f89" fmla="*/ f3 1 f86"/>
              <a:gd name="f90" fmla="*/ f2 1 f87"/>
              <a:gd name="f91" fmla="*/ f4 1 f87"/>
              <a:gd name="f92" fmla="*/ f88 f82 1"/>
              <a:gd name="f93" fmla="*/ f89 f82 1"/>
              <a:gd name="f94" fmla="*/ f91 f83 1"/>
              <a:gd name="f95" fmla="*/ f90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2" t="f95" r="f93" b="f94"/>
            <a:pathLst>
              <a:path w="5962" h="6151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1"/>
                </a:cubicBezTo>
                <a:cubicBezTo>
                  <a:pt x="f23" y="f21"/>
                  <a:pt x="f24" y="f19"/>
                  <a:pt x="f25" y="f26"/>
                </a:cubicBezTo>
                <a:cubicBezTo>
                  <a:pt x="f27" y="f28"/>
                  <a:pt x="f2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1"/>
                  <a:pt x="f45" y="f41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3" y="f54"/>
                  <a:pt x="f55" y="f56"/>
                </a:cubicBezTo>
                <a:cubicBezTo>
                  <a:pt x="f57" y="f58"/>
                  <a:pt x="f59" y="f60"/>
                  <a:pt x="f61" y="f60"/>
                </a:cubicBezTo>
                <a:cubicBezTo>
                  <a:pt x="f62" y="f60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6"/>
                  <a:pt x="f5" y="f6"/>
                </a:cubicBezTo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Google Shape;208;p14"/>
          <p:cNvSpPr/>
          <p:nvPr/>
        </p:nvSpPr>
        <p:spPr>
          <a:xfrm>
            <a:off x="564230" y="5768967"/>
            <a:ext cx="566699" cy="585243"/>
          </a:xfrm>
          <a:custGeom>
            <a:avLst/>
            <a:gdLst>
              <a:gd name="f0" fmla="val w"/>
              <a:gd name="f1" fmla="val h"/>
              <a:gd name="f2" fmla="val 0"/>
              <a:gd name="f3" fmla="val 8068"/>
              <a:gd name="f4" fmla="val 8332"/>
              <a:gd name="f5" fmla="val 4159"/>
              <a:gd name="f6" fmla="val 3307"/>
              <a:gd name="f7" fmla="val 2585"/>
              <a:gd name="f8" fmla="val 789"/>
              <a:gd name="f9" fmla="val 2381"/>
              <a:gd name="f10" fmla="val 1633"/>
              <a:gd name="f11" fmla="val 2167"/>
              <a:gd name="f12" fmla="val 2519"/>
              <a:gd name="f13" fmla="val 3444"/>
              <a:gd name="f14" fmla="val 2605"/>
              <a:gd name="f15" fmla="val 4340"/>
              <a:gd name="f16" fmla="val 2362"/>
              <a:gd name="f17" fmla="val 4066"/>
              <a:gd name="f18" fmla="val 2005"/>
              <a:gd name="f19" fmla="val 3936"/>
              <a:gd name="f20" fmla="val 1643"/>
              <a:gd name="f21" fmla="val 1278"/>
              <a:gd name="f22" fmla="val 907"/>
              <a:gd name="f23" fmla="val 4069"/>
              <a:gd name="f24" fmla="val 641"/>
              <a:gd name="f25" fmla="val 4319"/>
              <a:gd name="f26" fmla="val 112"/>
              <a:gd name="f27" fmla="val 4818"/>
              <a:gd name="f28" fmla="val 5662"/>
              <a:gd name="f29" fmla="val 254"/>
              <a:gd name="f30" fmla="val 6344"/>
              <a:gd name="f31" fmla="val 580"/>
              <a:gd name="f32" fmla="val 7178"/>
              <a:gd name="f33" fmla="val 1292"/>
              <a:gd name="f34" fmla="val 7595"/>
              <a:gd name="f35" fmla="val 1781"/>
              <a:gd name="f36" fmla="val 7850"/>
              <a:gd name="f37" fmla="val 2382"/>
              <a:gd name="f38" fmla="val 8160"/>
              <a:gd name="f39" fmla="val 3054"/>
              <a:gd name="f40" fmla="val 8331"/>
              <a:gd name="f41" fmla="val 3731"/>
              <a:gd name="f42" fmla="val 3786"/>
              <a:gd name="f43" fmla="val 3841"/>
              <a:gd name="f44" fmla="val 8330"/>
              <a:gd name="f45" fmla="val 3897"/>
              <a:gd name="f46" fmla="val 8328"/>
              <a:gd name="f47" fmla="val 4436"/>
              <a:gd name="f48" fmla="val 8318"/>
              <a:gd name="f49" fmla="val 5992"/>
              <a:gd name="f50" fmla="val 8297"/>
              <a:gd name="f51" fmla="val 6928"/>
              <a:gd name="f52" fmla="val 7148"/>
              <a:gd name="f53" fmla="val 7030"/>
              <a:gd name="f54" fmla="val 7015"/>
              <a:gd name="f55" fmla="val 5733"/>
              <a:gd name="f56" fmla="val 7478"/>
              <a:gd name="f57" fmla="val 4899"/>
              <a:gd name="f58" fmla="val 7240"/>
              <a:gd name="f59" fmla="val 4554"/>
              <a:gd name="f60" fmla="val 6773"/>
              <a:gd name="f61" fmla="val 4349"/>
              <a:gd name="f62" fmla="val 6229"/>
              <a:gd name="f63" fmla="val 5890"/>
              <a:gd name="f64" fmla="val 5521"/>
              <a:gd name="f65" fmla="val 4428"/>
              <a:gd name="f66" fmla="val 5158"/>
              <a:gd name="f67" fmla="val 4604"/>
              <a:gd name="f68" fmla="val 5535"/>
              <a:gd name="f69" fmla="val 3770"/>
              <a:gd name="f70" fmla="val 5931"/>
              <a:gd name="f71" fmla="val 2885"/>
              <a:gd name="f72" fmla="val 5891"/>
              <a:gd name="f73" fmla="val 1969"/>
              <a:gd name="f74" fmla="val 5840"/>
              <a:gd name="f75" fmla="val 1043"/>
              <a:gd name="f76" fmla="val 5199"/>
              <a:gd name="f77" fmla="val 77"/>
              <a:gd name="f78" fmla="val 4283"/>
              <a:gd name="f79" fmla="val 6"/>
              <a:gd name="f80" fmla="val 4242"/>
              <a:gd name="f81" fmla="val 2"/>
              <a:gd name="f82" fmla="val 4200"/>
              <a:gd name="f83" fmla="*/ f0 1 8068"/>
              <a:gd name="f84" fmla="*/ f1 1 8332"/>
              <a:gd name="f85" fmla="+- f4 0 f2"/>
              <a:gd name="f86" fmla="+- f3 0 f2"/>
              <a:gd name="f87" fmla="*/ f86 1 8068"/>
              <a:gd name="f88" fmla="*/ f85 1 8332"/>
              <a:gd name="f89" fmla="*/ f2 1 f87"/>
              <a:gd name="f90" fmla="*/ f3 1 f87"/>
              <a:gd name="f91" fmla="*/ f2 1 f88"/>
              <a:gd name="f92" fmla="*/ f4 1 f88"/>
              <a:gd name="f93" fmla="*/ f89 f83 1"/>
              <a:gd name="f94" fmla="*/ f90 f83 1"/>
              <a:gd name="f95" fmla="*/ f92 f84 1"/>
              <a:gd name="f96" fmla="*/ f91 f8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3" t="f96" r="f94" b="f95"/>
            <a:pathLst>
              <a:path w="8068" h="8332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9" y="f13"/>
                  <a:pt x="f14" y="f15"/>
                </a:cubicBez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4" y="f25"/>
                </a:cubicBezTo>
                <a:cubicBezTo>
                  <a:pt x="f26" y="f27"/>
                  <a:pt x="f2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0"/>
                </a:cubicBezTo>
                <a:cubicBezTo>
                  <a:pt x="f42" y="f40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3" y="f55"/>
                  <a:pt x="f56" y="f57"/>
                </a:cubicBezTo>
                <a:cubicBezTo>
                  <a:pt x="f58" y="f59"/>
                  <a:pt x="f60" y="f61"/>
                  <a:pt x="f62" y="f61"/>
                </a:cubicBezTo>
                <a:cubicBezTo>
                  <a:pt x="f63" y="f61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2"/>
                  <a:pt x="f5" y="f2"/>
                </a:cubicBezTo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Google Shape;212;p14"/>
          <p:cNvSpPr/>
          <p:nvPr/>
        </p:nvSpPr>
        <p:spPr>
          <a:xfrm>
            <a:off x="7878214" y="2539910"/>
            <a:ext cx="2423288" cy="299383"/>
          </a:xfrm>
          <a:custGeom>
            <a:avLst/>
            <a:gdLst>
              <a:gd name="f0" fmla="val w"/>
              <a:gd name="f1" fmla="val h"/>
              <a:gd name="f2" fmla="val 0"/>
              <a:gd name="f3" fmla="val 94598"/>
              <a:gd name="f4" fmla="val 11687"/>
              <a:gd name="f5" fmla="val 37231"/>
              <a:gd name="f6" fmla="val 1"/>
              <a:gd name="f7" fmla="val 30235"/>
              <a:gd name="f8" fmla="val 23242"/>
              <a:gd name="f9" fmla="val 3263"/>
              <a:gd name="f10" fmla="val 18854"/>
              <a:gd name="f11" fmla="val 9795"/>
              <a:gd name="f12" fmla="val 16554"/>
              <a:gd name="f13" fmla="val 7029"/>
              <a:gd name="f14" fmla="val 13318"/>
              <a:gd name="f15" fmla="val 5692"/>
              <a:gd name="f16" fmla="val 10098"/>
              <a:gd name="f17" fmla="val 6103"/>
              <a:gd name="f18" fmla="val 2131"/>
              <a:gd name="f19" fmla="val 7750"/>
              <a:gd name="f20" fmla="val 93488"/>
              <a:gd name="f21" fmla="val 9599"/>
              <a:gd name="f22" fmla="val 91401"/>
              <a:gd name="f23" fmla="val 8360"/>
              <a:gd name="f24" fmla="val 89052"/>
              <a:gd name="f25" fmla="val 87291"/>
              <a:gd name="f26" fmla="val 85594"/>
              <a:gd name="f27" fmla="val 9077"/>
              <a:gd name="f28" fmla="val 84420"/>
              <a:gd name="f29" fmla="val 10382"/>
              <a:gd name="f30" fmla="val 81001"/>
              <a:gd name="f31" fmla="val 5170"/>
              <a:gd name="f32" fmla="val 75453"/>
              <a:gd name="f33" fmla="val 2543"/>
              <a:gd name="f34" fmla="val 69900"/>
              <a:gd name="f35" fmla="val 64540"/>
              <a:gd name="f36" fmla="val 59175"/>
              <a:gd name="f37" fmla="val 4991"/>
              <a:gd name="f38" fmla="val 55715"/>
              <a:gd name="f39" fmla="val 9925"/>
              <a:gd name="f40" fmla="val 51327"/>
              <a:gd name="f41" fmla="val 3312"/>
              <a:gd name="f42" fmla="val 44278"/>
              <a:gd name="f43" fmla="*/ f0 1 94598"/>
              <a:gd name="f44" fmla="*/ f1 1 11687"/>
              <a:gd name="f45" fmla="+- f4 0 f2"/>
              <a:gd name="f46" fmla="+- f3 0 f2"/>
              <a:gd name="f47" fmla="*/ f46 1 94598"/>
              <a:gd name="f48" fmla="*/ f45 1 11687"/>
              <a:gd name="f49" fmla="*/ f2 1 f47"/>
              <a:gd name="f50" fmla="*/ f3 1 f47"/>
              <a:gd name="f51" fmla="*/ f2 1 f48"/>
              <a:gd name="f52" fmla="*/ f4 1 f48"/>
              <a:gd name="f53" fmla="*/ f49 f43 1"/>
              <a:gd name="f54" fmla="*/ f50 f43 1"/>
              <a:gd name="f55" fmla="*/ f52 f44 1"/>
              <a:gd name="f56" fmla="*/ f51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6" r="f54" b="f55"/>
            <a:pathLst>
              <a:path w="94598" h="11687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5"/>
                </a:cubicBezTo>
                <a:cubicBezTo>
                  <a:pt x="f17" y="f15"/>
                  <a:pt x="f18" y="f19"/>
                  <a:pt x="f2" y="f4"/>
                </a:cubicBezTo>
                <a:lnTo>
                  <a:pt x="f3" y="f4"/>
                </a:lnTo>
                <a:cubicBezTo>
                  <a:pt x="f20" y="f21"/>
                  <a:pt x="f22" y="f23"/>
                  <a:pt x="f24" y="f23"/>
                </a:cubicBezTo>
                <a:cubicBezTo>
                  <a:pt x="f25" y="f23"/>
                  <a:pt x="f26" y="f27"/>
                  <a:pt x="f28" y="f29"/>
                </a:cubicBezTo>
                <a:cubicBezTo>
                  <a:pt x="f30" y="f31"/>
                  <a:pt x="f32" y="f33"/>
                  <a:pt x="f34" y="f33"/>
                </a:cubicBezTo>
                <a:cubicBezTo>
                  <a:pt x="f35" y="f33"/>
                  <a:pt x="f36" y="f37"/>
                  <a:pt x="f38" y="f39"/>
                </a:cubicBezTo>
                <a:cubicBezTo>
                  <a:pt x="f40" y="f41"/>
                  <a:pt x="f42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Google Shape;213;p14"/>
          <p:cNvSpPr/>
          <p:nvPr/>
        </p:nvSpPr>
        <p:spPr>
          <a:xfrm flipH="1">
            <a:off x="9059235" y="2051154"/>
            <a:ext cx="1547942" cy="191237"/>
          </a:xfrm>
          <a:custGeom>
            <a:avLst/>
            <a:gdLst>
              <a:gd name="f0" fmla="val w"/>
              <a:gd name="f1" fmla="val h"/>
              <a:gd name="f2" fmla="val 0"/>
              <a:gd name="f3" fmla="val 94598"/>
              <a:gd name="f4" fmla="val 11687"/>
              <a:gd name="f5" fmla="val 37231"/>
              <a:gd name="f6" fmla="val 1"/>
              <a:gd name="f7" fmla="val 30235"/>
              <a:gd name="f8" fmla="val 23242"/>
              <a:gd name="f9" fmla="val 3263"/>
              <a:gd name="f10" fmla="val 18854"/>
              <a:gd name="f11" fmla="val 9795"/>
              <a:gd name="f12" fmla="val 16554"/>
              <a:gd name="f13" fmla="val 7029"/>
              <a:gd name="f14" fmla="val 13318"/>
              <a:gd name="f15" fmla="val 5692"/>
              <a:gd name="f16" fmla="val 10098"/>
              <a:gd name="f17" fmla="val 6103"/>
              <a:gd name="f18" fmla="val 2131"/>
              <a:gd name="f19" fmla="val 7750"/>
              <a:gd name="f20" fmla="val 93488"/>
              <a:gd name="f21" fmla="val 9599"/>
              <a:gd name="f22" fmla="val 91401"/>
              <a:gd name="f23" fmla="val 8360"/>
              <a:gd name="f24" fmla="val 89052"/>
              <a:gd name="f25" fmla="val 87291"/>
              <a:gd name="f26" fmla="val 85594"/>
              <a:gd name="f27" fmla="val 9077"/>
              <a:gd name="f28" fmla="val 84420"/>
              <a:gd name="f29" fmla="val 10382"/>
              <a:gd name="f30" fmla="val 81001"/>
              <a:gd name="f31" fmla="val 5170"/>
              <a:gd name="f32" fmla="val 75453"/>
              <a:gd name="f33" fmla="val 2543"/>
              <a:gd name="f34" fmla="val 69900"/>
              <a:gd name="f35" fmla="val 64540"/>
              <a:gd name="f36" fmla="val 59175"/>
              <a:gd name="f37" fmla="val 4991"/>
              <a:gd name="f38" fmla="val 55715"/>
              <a:gd name="f39" fmla="val 9925"/>
              <a:gd name="f40" fmla="val 51327"/>
              <a:gd name="f41" fmla="val 3312"/>
              <a:gd name="f42" fmla="val 44278"/>
              <a:gd name="f43" fmla="*/ f0 1 94598"/>
              <a:gd name="f44" fmla="*/ f1 1 11687"/>
              <a:gd name="f45" fmla="+- f4 0 f2"/>
              <a:gd name="f46" fmla="+- f3 0 f2"/>
              <a:gd name="f47" fmla="*/ f46 1 94598"/>
              <a:gd name="f48" fmla="*/ f45 1 11687"/>
              <a:gd name="f49" fmla="*/ f2 1 f47"/>
              <a:gd name="f50" fmla="*/ f3 1 f47"/>
              <a:gd name="f51" fmla="*/ f2 1 f48"/>
              <a:gd name="f52" fmla="*/ f4 1 f48"/>
              <a:gd name="f53" fmla="*/ f49 f43 1"/>
              <a:gd name="f54" fmla="*/ f50 f43 1"/>
              <a:gd name="f55" fmla="*/ f52 f44 1"/>
              <a:gd name="f56" fmla="*/ f51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6" r="f54" b="f55"/>
            <a:pathLst>
              <a:path w="94598" h="11687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4" y="f15"/>
                  <a:pt x="f16" y="f15"/>
                </a:cubicBezTo>
                <a:cubicBezTo>
                  <a:pt x="f17" y="f15"/>
                  <a:pt x="f18" y="f19"/>
                  <a:pt x="f2" y="f4"/>
                </a:cubicBezTo>
                <a:lnTo>
                  <a:pt x="f3" y="f4"/>
                </a:lnTo>
                <a:cubicBezTo>
                  <a:pt x="f20" y="f21"/>
                  <a:pt x="f22" y="f23"/>
                  <a:pt x="f24" y="f23"/>
                </a:cubicBezTo>
                <a:cubicBezTo>
                  <a:pt x="f25" y="f23"/>
                  <a:pt x="f26" y="f27"/>
                  <a:pt x="f28" y="f29"/>
                </a:cubicBezTo>
                <a:cubicBezTo>
                  <a:pt x="f30" y="f31"/>
                  <a:pt x="f32" y="f33"/>
                  <a:pt x="f34" y="f33"/>
                </a:cubicBezTo>
                <a:cubicBezTo>
                  <a:pt x="f35" y="f33"/>
                  <a:pt x="f36" y="f37"/>
                  <a:pt x="f38" y="f39"/>
                </a:cubicBezTo>
                <a:cubicBezTo>
                  <a:pt x="f40" y="f41"/>
                  <a:pt x="f42" y="f6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AutoShape 3"/>
          <p:cNvSpPr/>
          <p:nvPr/>
        </p:nvSpPr>
        <p:spPr>
          <a:xfrm>
            <a:off x="1314449" y="141814"/>
            <a:ext cx="9798052" cy="12678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121916" tIns="60963" rIns="121916" bIns="60963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064255" y="893231"/>
            <a:ext cx="93131" cy="1439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40"/>
              <a:gd name="f8" fmla="val 20"/>
              <a:gd name="f9" fmla="val 16"/>
              <a:gd name="f10" fmla="val 1"/>
              <a:gd name="f11" fmla="val 11"/>
              <a:gd name="f12" fmla="val 4"/>
              <a:gd name="f13" fmla="val 7"/>
              <a:gd name="f14" fmla="val 9"/>
              <a:gd name="f15" fmla="val 17"/>
              <a:gd name="f16" fmla="val 22"/>
              <a:gd name="f17" fmla="val 8"/>
              <a:gd name="f18" fmla="val 25"/>
              <a:gd name="f19" fmla="val 33"/>
              <a:gd name="f20" fmla="val 19"/>
              <a:gd name="f21" fmla="val 38"/>
              <a:gd name="f22" fmla="val 15"/>
              <a:gd name="f23" fmla="val 39"/>
              <a:gd name="f24" fmla="val 35"/>
              <a:gd name="f25" fmla="val 3"/>
              <a:gd name="f26" fmla="val 32"/>
              <a:gd name="f27" fmla="val 28"/>
              <a:gd name="f28" fmla="+- 0 0 -90"/>
              <a:gd name="f29" fmla="*/ f3 1 26"/>
              <a:gd name="f30" fmla="*/ f4 1 40"/>
              <a:gd name="f31" fmla="+- f7 0 f5"/>
              <a:gd name="f32" fmla="+- f6 0 f5"/>
              <a:gd name="f33" fmla="*/ f28 f0 1"/>
              <a:gd name="f34" fmla="*/ f32 1 26"/>
              <a:gd name="f35" fmla="*/ f31 1 40"/>
              <a:gd name="f36" fmla="*/ 0 f32 1"/>
              <a:gd name="f37" fmla="*/ 20 f31 1"/>
              <a:gd name="f38" fmla="*/ 4 f32 1"/>
              <a:gd name="f39" fmla="*/ 7 f31 1"/>
              <a:gd name="f40" fmla="*/ 22 f32 1"/>
              <a:gd name="f41" fmla="*/ 8 f31 1"/>
              <a:gd name="f42" fmla="*/ 33 f31 1"/>
              <a:gd name="f43" fmla="*/ 11 f32 1"/>
              <a:gd name="f44" fmla="*/ 39 f31 1"/>
              <a:gd name="f45" fmla="*/ 3 f32 1"/>
              <a:gd name="f46" fmla="*/ 32 f31 1"/>
              <a:gd name="f47" fmla="*/ f33 1 f2"/>
              <a:gd name="f48" fmla="*/ f36 1 26"/>
              <a:gd name="f49" fmla="*/ f37 1 40"/>
              <a:gd name="f50" fmla="*/ f38 1 26"/>
              <a:gd name="f51" fmla="*/ f39 1 40"/>
              <a:gd name="f52" fmla="*/ f40 1 26"/>
              <a:gd name="f53" fmla="*/ f41 1 40"/>
              <a:gd name="f54" fmla="*/ f42 1 40"/>
              <a:gd name="f55" fmla="*/ f43 1 26"/>
              <a:gd name="f56" fmla="*/ f44 1 40"/>
              <a:gd name="f57" fmla="*/ f45 1 26"/>
              <a:gd name="f58" fmla="*/ f46 1 40"/>
              <a:gd name="f59" fmla="*/ 0 1 f34"/>
              <a:gd name="f60" fmla="*/ f6 1 f34"/>
              <a:gd name="f61" fmla="*/ 0 1 f35"/>
              <a:gd name="f62" fmla="*/ f7 1 f35"/>
              <a:gd name="f63" fmla="+- f47 0 f1"/>
              <a:gd name="f64" fmla="*/ f48 1 f34"/>
              <a:gd name="f65" fmla="*/ f49 1 f35"/>
              <a:gd name="f66" fmla="*/ f50 1 f34"/>
              <a:gd name="f67" fmla="*/ f51 1 f35"/>
              <a:gd name="f68" fmla="*/ f52 1 f34"/>
              <a:gd name="f69" fmla="*/ f53 1 f35"/>
              <a:gd name="f70" fmla="*/ f54 1 f35"/>
              <a:gd name="f71" fmla="*/ f55 1 f34"/>
              <a:gd name="f72" fmla="*/ f56 1 f35"/>
              <a:gd name="f73" fmla="*/ f57 1 f34"/>
              <a:gd name="f74" fmla="*/ f58 1 f35"/>
              <a:gd name="f75" fmla="*/ f59 f29 1"/>
              <a:gd name="f76" fmla="*/ f60 f29 1"/>
              <a:gd name="f77" fmla="*/ f62 f30 1"/>
              <a:gd name="f78" fmla="*/ f61 f30 1"/>
              <a:gd name="f79" fmla="*/ f64 f29 1"/>
              <a:gd name="f80" fmla="*/ f65 f30 1"/>
              <a:gd name="f81" fmla="*/ f66 f29 1"/>
              <a:gd name="f82" fmla="*/ f67 f30 1"/>
              <a:gd name="f83" fmla="*/ f68 f29 1"/>
              <a:gd name="f84" fmla="*/ f69 f30 1"/>
              <a:gd name="f85" fmla="*/ f70 f30 1"/>
              <a:gd name="f86" fmla="*/ f71 f29 1"/>
              <a:gd name="f87" fmla="*/ f72 f30 1"/>
              <a:gd name="f88" fmla="*/ f73 f29 1"/>
              <a:gd name="f89" fmla="*/ f7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79" y="f80"/>
              </a:cxn>
              <a:cxn ang="f63">
                <a:pos x="f81" y="f82"/>
              </a:cxn>
              <a:cxn ang="f63">
                <a:pos x="f83" y="f84"/>
              </a:cxn>
              <a:cxn ang="f63">
                <a:pos x="f83" y="f85"/>
              </a:cxn>
              <a:cxn ang="f63">
                <a:pos x="f86" y="f87"/>
              </a:cxn>
              <a:cxn ang="f63">
                <a:pos x="f88" y="f89"/>
              </a:cxn>
              <a:cxn ang="f63">
                <a:pos x="f79" y="f80"/>
              </a:cxn>
            </a:cxnLst>
            <a:rect l="f75" t="f78" r="f76" b="f77"/>
            <a:pathLst>
              <a:path w="26" h="40">
                <a:moveTo>
                  <a:pt x="f5" y="f8"/>
                </a:moveTo>
                <a:cubicBezTo>
                  <a:pt x="f5" y="f9"/>
                  <a:pt x="f10" y="f11"/>
                  <a:pt x="f12" y="f13"/>
                </a:cubicBezTo>
                <a:cubicBezTo>
                  <a:pt x="f14" y="f5"/>
                  <a:pt x="f15" y="f5"/>
                  <a:pt x="f16" y="f17"/>
                </a:cubicBezTo>
                <a:cubicBezTo>
                  <a:pt x="f6" y="f9"/>
                  <a:pt x="f6" y="f18"/>
                  <a:pt x="f16" y="f19"/>
                </a:cubicBezTo>
                <a:cubicBezTo>
                  <a:pt x="f20" y="f21"/>
                  <a:pt x="f22" y="f7"/>
                  <a:pt x="f11" y="f23"/>
                </a:cubicBezTo>
                <a:cubicBezTo>
                  <a:pt x="f13" y="f21"/>
                  <a:pt x="f12" y="f24"/>
                  <a:pt x="f25" y="f26"/>
                </a:cubicBezTo>
                <a:cubicBezTo>
                  <a:pt x="f10" y="f27"/>
                  <a:pt x="f5" y="f18"/>
                  <a:pt x="f5" y="f8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6244163" y="893231"/>
            <a:ext cx="91019" cy="1481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41"/>
              <a:gd name="f8" fmla="val 20"/>
              <a:gd name="f9" fmla="val 24"/>
              <a:gd name="f10" fmla="val 26"/>
              <a:gd name="f11" fmla="val 31"/>
              <a:gd name="f12" fmla="val 35"/>
              <a:gd name="f13" fmla="val 16"/>
              <a:gd name="f14" fmla="val 9"/>
              <a:gd name="f15" fmla="val 4"/>
              <a:gd name="f16" fmla="val 1"/>
              <a:gd name="f17" fmla="val 22"/>
              <a:gd name="f18" fmla="val 11"/>
              <a:gd name="f19" fmla="val 7"/>
              <a:gd name="f20" fmla="val 8"/>
              <a:gd name="f21" fmla="val 23"/>
              <a:gd name="f22" fmla="val 15"/>
              <a:gd name="f23" fmla="+- 0 0 -90"/>
              <a:gd name="f24" fmla="*/ f3 1 25"/>
              <a:gd name="f25" fmla="*/ f4 1 41"/>
              <a:gd name="f26" fmla="+- f7 0 f5"/>
              <a:gd name="f27" fmla="+- f6 0 f5"/>
              <a:gd name="f28" fmla="*/ f23 f0 1"/>
              <a:gd name="f29" fmla="*/ f27 1 25"/>
              <a:gd name="f30" fmla="*/ f26 1 41"/>
              <a:gd name="f31" fmla="*/ 25 f27 1"/>
              <a:gd name="f32" fmla="*/ 20 f26 1"/>
              <a:gd name="f33" fmla="*/ 20 f27 1"/>
              <a:gd name="f34" fmla="*/ 35 f26 1"/>
              <a:gd name="f35" fmla="*/ 4 f27 1"/>
              <a:gd name="f36" fmla="*/ 0 f27 1"/>
              <a:gd name="f37" fmla="*/ 22 f26 1"/>
              <a:gd name="f38" fmla="*/ 7 f26 1"/>
              <a:gd name="f39" fmla="*/ f28 1 f2"/>
              <a:gd name="f40" fmla="*/ f31 1 25"/>
              <a:gd name="f41" fmla="*/ f32 1 41"/>
              <a:gd name="f42" fmla="*/ f33 1 25"/>
              <a:gd name="f43" fmla="*/ f34 1 41"/>
              <a:gd name="f44" fmla="*/ f35 1 25"/>
              <a:gd name="f45" fmla="*/ f36 1 25"/>
              <a:gd name="f46" fmla="*/ f37 1 41"/>
              <a:gd name="f47" fmla="*/ f38 1 41"/>
              <a:gd name="f48" fmla="*/ 0 1 f29"/>
              <a:gd name="f49" fmla="*/ f6 1 f29"/>
              <a:gd name="f50" fmla="*/ 0 1 f30"/>
              <a:gd name="f51" fmla="*/ f7 1 f30"/>
              <a:gd name="f52" fmla="+- f39 0 f1"/>
              <a:gd name="f53" fmla="*/ f40 1 f29"/>
              <a:gd name="f54" fmla="*/ f41 1 f30"/>
              <a:gd name="f55" fmla="*/ f42 1 f29"/>
              <a:gd name="f56" fmla="*/ f43 1 f30"/>
              <a:gd name="f57" fmla="*/ f44 1 f29"/>
              <a:gd name="f58" fmla="*/ f45 1 f29"/>
              <a:gd name="f59" fmla="*/ f46 1 f30"/>
              <a:gd name="f60" fmla="*/ f47 1 f30"/>
              <a:gd name="f61" fmla="*/ f48 f24 1"/>
              <a:gd name="f62" fmla="*/ f49 f24 1"/>
              <a:gd name="f63" fmla="*/ f51 f25 1"/>
              <a:gd name="f64" fmla="*/ f50 f25 1"/>
              <a:gd name="f65" fmla="*/ f53 f24 1"/>
              <a:gd name="f66" fmla="*/ f54 f25 1"/>
              <a:gd name="f67" fmla="*/ f55 f24 1"/>
              <a:gd name="f68" fmla="*/ f56 f25 1"/>
              <a:gd name="f69" fmla="*/ f57 f24 1"/>
              <a:gd name="f70" fmla="*/ f58 f24 1"/>
              <a:gd name="f71" fmla="*/ f59 f25 1"/>
              <a:gd name="f72" fmla="*/ f6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65" y="f66"/>
              </a:cxn>
              <a:cxn ang="f52">
                <a:pos x="f67" y="f68"/>
              </a:cxn>
              <a:cxn ang="f52">
                <a:pos x="f69" y="f68"/>
              </a:cxn>
              <a:cxn ang="f52">
                <a:pos x="f70" y="f71"/>
              </a:cxn>
              <a:cxn ang="f52">
                <a:pos x="f69" y="f72"/>
              </a:cxn>
              <a:cxn ang="f52">
                <a:pos x="f67" y="f72"/>
              </a:cxn>
              <a:cxn ang="f52">
                <a:pos x="f65" y="f66"/>
              </a:cxn>
            </a:cxnLst>
            <a:rect l="f61" t="f64" r="f62" b="f63"/>
            <a:pathLst>
              <a:path w="25" h="41">
                <a:moveTo>
                  <a:pt x="f6" y="f8"/>
                </a:moveTo>
                <a:cubicBezTo>
                  <a:pt x="f9" y="f10"/>
                  <a:pt x="f9" y="f11"/>
                  <a:pt x="f8" y="f12"/>
                </a:cubicBezTo>
                <a:cubicBezTo>
                  <a:pt x="f13" y="f7"/>
                  <a:pt x="f14" y="f7"/>
                  <a:pt x="f15" y="f12"/>
                </a:cubicBezTo>
                <a:cubicBezTo>
                  <a:pt x="f16" y="f11"/>
                  <a:pt x="f5" y="f10"/>
                  <a:pt x="f5" y="f17"/>
                </a:cubicBezTo>
                <a:cubicBezTo>
                  <a:pt x="f5" y="f13"/>
                  <a:pt x="f16" y="f18"/>
                  <a:pt x="f15" y="f19"/>
                </a:cubicBezTo>
                <a:cubicBezTo>
                  <a:pt x="f20" y="f16"/>
                  <a:pt x="f13" y="f5"/>
                  <a:pt x="f8" y="f19"/>
                </a:cubicBezTo>
                <a:cubicBezTo>
                  <a:pt x="f21" y="f18"/>
                  <a:pt x="f9" y="f22"/>
                  <a:pt x="f6" y="f8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1436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1;p5"/>
          <p:cNvSpPr/>
          <p:nvPr/>
        </p:nvSpPr>
        <p:spPr>
          <a:xfrm>
            <a:off x="164" y="5447867"/>
            <a:ext cx="12191996" cy="1405999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82;p5"/>
          <p:cNvSpPr txBox="1">
            <a:spLocks noGrp="1"/>
          </p:cNvSpPr>
          <p:nvPr>
            <p:ph type="title"/>
          </p:nvPr>
        </p:nvSpPr>
        <p:spPr>
          <a:xfrm>
            <a:off x="5321103" y="719331"/>
            <a:ext cx="5919999" cy="9604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0" marR="0" lvl="0" indent="0" defTabSz="914427" fontAlgn="auto">
              <a:spcBef>
                <a:spcPts val="0"/>
              </a:spcBef>
              <a:spcAft>
                <a:spcPts val="0"/>
              </a:spcAft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Google Shape;83;p5"/>
          <p:cNvSpPr txBox="1">
            <a:spLocks noGrp="1"/>
          </p:cNvSpPr>
          <p:nvPr>
            <p:ph type="subTitle" sz="quarter" idx="4294967295"/>
          </p:nvPr>
        </p:nvSpPr>
        <p:spPr>
          <a:xfrm>
            <a:off x="5321103" y="4066967"/>
            <a:ext cx="2883203" cy="847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Google Shape;84;p5"/>
          <p:cNvSpPr txBox="1">
            <a:spLocks noGrp="1"/>
          </p:cNvSpPr>
          <p:nvPr>
            <p:ph type="subTitle" sz="quarter" idx="4294967295"/>
          </p:nvPr>
        </p:nvSpPr>
        <p:spPr>
          <a:xfrm>
            <a:off x="5321122" y="2833332"/>
            <a:ext cx="2883203" cy="509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Google Shape;85;p5"/>
          <p:cNvSpPr txBox="1">
            <a:spLocks noGrp="1"/>
          </p:cNvSpPr>
          <p:nvPr>
            <p:ph type="subTitle" sz="quarter" idx="4294967295"/>
          </p:nvPr>
        </p:nvSpPr>
        <p:spPr>
          <a:xfrm>
            <a:off x="8357963" y="4066967"/>
            <a:ext cx="2883203" cy="847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Google Shape;86;p5"/>
          <p:cNvSpPr txBox="1">
            <a:spLocks noGrp="1"/>
          </p:cNvSpPr>
          <p:nvPr>
            <p:ph type="subTitle" sz="quarter" idx="4294967295"/>
          </p:nvPr>
        </p:nvSpPr>
        <p:spPr>
          <a:xfrm>
            <a:off x="8357972" y="2833332"/>
            <a:ext cx="2883203" cy="509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5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;p3"/>
          <p:cNvSpPr txBox="1">
            <a:spLocks noGrp="1"/>
          </p:cNvSpPr>
          <p:nvPr>
            <p:ph type="title"/>
          </p:nvPr>
        </p:nvSpPr>
        <p:spPr>
          <a:xfrm>
            <a:off x="6896871" y="3324831"/>
            <a:ext cx="4419203" cy="6975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0" marR="0" lvl="0" indent="0" defTabSz="914427" fontAlgn="auto">
              <a:spcBef>
                <a:spcPts val="0"/>
              </a:spcBef>
              <a:spcAft>
                <a:spcPts val="0"/>
              </a:spcAft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Google Shape;27;p3"/>
          <p:cNvSpPr txBox="1">
            <a:spLocks noGrp="1"/>
          </p:cNvSpPr>
          <p:nvPr>
            <p:ph type="title" sz="quarter" idx="4294967295"/>
          </p:nvPr>
        </p:nvSpPr>
        <p:spPr>
          <a:xfrm>
            <a:off x="6896852" y="2233614"/>
            <a:ext cx="2314401" cy="10911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0" marR="0" lvl="0" indent="0" defTabSz="914427" fontAlgn="auto">
              <a:spcBef>
                <a:spcPts val="0"/>
              </a:spcBef>
              <a:spcAft>
                <a:spcPts val="0"/>
              </a:spcAft>
              <a:tabLst/>
              <a:defRPr lang="en-US" sz="8000" b="0" i="0" u="none" strike="noStrike" cap="none" spc="0" baseline="0">
                <a:solidFill>
                  <a:srgbClr val="28608C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4" name="Google Shape;28;p3"/>
          <p:cNvSpPr txBox="1">
            <a:spLocks noGrp="1"/>
          </p:cNvSpPr>
          <p:nvPr>
            <p:ph type="subTitle" sz="quarter" idx="4294967295"/>
          </p:nvPr>
        </p:nvSpPr>
        <p:spPr>
          <a:xfrm>
            <a:off x="6896871" y="4180901"/>
            <a:ext cx="4419203" cy="8128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Google Shape;30;p3"/>
          <p:cNvSpPr/>
          <p:nvPr/>
        </p:nvSpPr>
        <p:spPr>
          <a:xfrm flipH="1">
            <a:off x="164" y="6037801"/>
            <a:ext cx="12191996" cy="815599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0169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6;p18"/>
          <p:cNvSpPr txBox="1">
            <a:spLocks noGrp="1"/>
          </p:cNvSpPr>
          <p:nvPr>
            <p:ph type="subTitle" sz="quarter" idx="4294967295"/>
          </p:nvPr>
        </p:nvSpPr>
        <p:spPr>
          <a:xfrm>
            <a:off x="950966" y="3577663"/>
            <a:ext cx="3765197" cy="1727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228609" marR="0" lvl="0" indent="-228609" defTabSz="914427" fontAlgn="auto">
              <a:spcBef>
                <a:spcPts val="0"/>
              </a:spcBef>
              <a:spcAft>
                <a:spcPts val="0"/>
              </a:spcAft>
              <a:buSzPts val="1600"/>
              <a:buFont typeface="Arial" pitchFamily="34"/>
              <a:buChar char="●"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Google Shape;267;p18"/>
          <p:cNvSpPr txBox="1">
            <a:spLocks noGrp="1"/>
          </p:cNvSpPr>
          <p:nvPr>
            <p:ph type="title"/>
          </p:nvPr>
        </p:nvSpPr>
        <p:spPr>
          <a:xfrm>
            <a:off x="950966" y="1323465"/>
            <a:ext cx="3184398" cy="14064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>
            <a:lvl1pPr marL="0" marR="0" lvl="0" indent="0" defTabSz="914427" fontAlgn="auto">
              <a:spcBef>
                <a:spcPts val="0"/>
              </a:spcBef>
              <a:spcAft>
                <a:spcPts val="0"/>
              </a:spcAft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grpSp>
        <p:nvGrpSpPr>
          <p:cNvPr id="4" name="Google Shape;290;p18"/>
          <p:cNvGrpSpPr/>
          <p:nvPr/>
        </p:nvGrpSpPr>
        <p:grpSpPr>
          <a:xfrm>
            <a:off x="4358268" y="576035"/>
            <a:ext cx="7063739" cy="1464767"/>
            <a:chOff x="4358268" y="576035"/>
            <a:chExt cx="7063739" cy="1464767"/>
          </a:xfrm>
        </p:grpSpPr>
        <p:sp>
          <p:nvSpPr>
            <p:cNvPr id="5" name="Google Shape;291;p18"/>
            <p:cNvSpPr/>
            <p:nvPr/>
          </p:nvSpPr>
          <p:spPr>
            <a:xfrm>
              <a:off x="4358268" y="1515636"/>
              <a:ext cx="1294177" cy="2145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084"/>
                <a:gd name="f4" fmla="val 7806"/>
                <a:gd name="f5" fmla="val 24863"/>
                <a:gd name="f6" fmla="val 1"/>
                <a:gd name="f7" fmla="val 20185"/>
                <a:gd name="f8" fmla="val 15504"/>
                <a:gd name="f9" fmla="val 2184"/>
                <a:gd name="f10" fmla="val 12556"/>
                <a:gd name="f11" fmla="val 6550"/>
                <a:gd name="f12" fmla="val 11023"/>
                <a:gd name="f13" fmla="val 4685"/>
                <a:gd name="f14" fmla="val 8850"/>
                <a:gd name="f15" fmla="val 3781"/>
                <a:gd name="f16" fmla="val 6691"/>
                <a:gd name="f17" fmla="val 4028"/>
                <a:gd name="f18" fmla="val 1388"/>
                <a:gd name="f19" fmla="val 5157"/>
                <a:gd name="f20" fmla="val 7805"/>
                <a:gd name="f21" fmla="val 47083"/>
                <a:gd name="f22" fmla="val 46056"/>
                <a:gd name="f23" fmla="val 5808"/>
                <a:gd name="f24" fmla="val 44002"/>
                <a:gd name="f25" fmla="val 4609"/>
                <a:gd name="f26" fmla="val 41776"/>
                <a:gd name="f27" fmla="val 40064"/>
                <a:gd name="f28" fmla="val 38409"/>
                <a:gd name="f29" fmla="val 5351"/>
                <a:gd name="f30" fmla="val 37267"/>
                <a:gd name="f31" fmla="val 6721"/>
                <a:gd name="f32" fmla="val 34338"/>
                <a:gd name="f33" fmla="val 2241"/>
                <a:gd name="f34" fmla="val 29602"/>
                <a:gd name="f35" fmla="*/ f0 1 47084"/>
                <a:gd name="f36" fmla="*/ f1 1 7806"/>
                <a:gd name="f37" fmla="+- f4 0 f2"/>
                <a:gd name="f38" fmla="+- f3 0 f2"/>
                <a:gd name="f39" fmla="*/ f38 1 47084"/>
                <a:gd name="f40" fmla="*/ f37 1 7806"/>
                <a:gd name="f41" fmla="*/ f2 1 f39"/>
                <a:gd name="f42" fmla="*/ f3 1 f39"/>
                <a:gd name="f43" fmla="*/ f2 1 f40"/>
                <a:gd name="f44" fmla="*/ f4 1 f40"/>
                <a:gd name="f45" fmla="*/ f41 f35 1"/>
                <a:gd name="f46" fmla="*/ f42 f35 1"/>
                <a:gd name="f47" fmla="*/ f44 f36 1"/>
                <a:gd name="f48" fmla="*/ f4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47084" h="78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6" y="f20"/>
                  </a:cubicBezTo>
                  <a:lnTo>
                    <a:pt x="f21" y="f20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" name="Google Shape;292;p18"/>
            <p:cNvSpPr/>
            <p:nvPr/>
          </p:nvSpPr>
          <p:spPr>
            <a:xfrm>
              <a:off x="5520653" y="576035"/>
              <a:ext cx="2117741" cy="2600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046"/>
                <a:gd name="f4" fmla="val 9460"/>
                <a:gd name="f5" fmla="val 30284"/>
                <a:gd name="f6" fmla="val 24608"/>
                <a:gd name="f7" fmla="val 18929"/>
                <a:gd name="f8" fmla="val 2640"/>
                <a:gd name="f9" fmla="val 15352"/>
                <a:gd name="f10" fmla="val 7919"/>
                <a:gd name="f11" fmla="val 13473"/>
                <a:gd name="f12" fmla="val 5658"/>
                <a:gd name="f13" fmla="val 10848"/>
                <a:gd name="f14" fmla="val 4573"/>
                <a:gd name="f15" fmla="val 8236"/>
                <a:gd name="f16" fmla="val 4979"/>
                <a:gd name="f17" fmla="val 1742"/>
                <a:gd name="f18" fmla="val 6261"/>
                <a:gd name="f19" fmla="val 77045"/>
                <a:gd name="f20" fmla="val 76189"/>
                <a:gd name="f21" fmla="val 7805"/>
                <a:gd name="f22" fmla="val 74420"/>
                <a:gd name="f23" fmla="val 6777"/>
                <a:gd name="f24" fmla="val 72537"/>
                <a:gd name="f25" fmla="val 71110"/>
                <a:gd name="f26" fmla="val 69740"/>
                <a:gd name="f27" fmla="val 7348"/>
                <a:gd name="f28" fmla="val 68770"/>
                <a:gd name="f29" fmla="val 8432"/>
                <a:gd name="f30" fmla="val 65959"/>
                <a:gd name="f31" fmla="val 4173"/>
                <a:gd name="f32" fmla="val 61427"/>
                <a:gd name="f33" fmla="val 2032"/>
                <a:gd name="f34" fmla="val 56899"/>
                <a:gd name="f35" fmla="val 52509"/>
                <a:gd name="f36" fmla="val 48124"/>
                <a:gd name="f37" fmla="val 4044"/>
                <a:gd name="f38" fmla="val 45314"/>
                <a:gd name="f39" fmla="val 8090"/>
                <a:gd name="f40" fmla="val 41757"/>
                <a:gd name="f41" fmla="val 2697"/>
                <a:gd name="f42" fmla="val 36022"/>
                <a:gd name="f43" fmla="*/ f0 1 77046"/>
                <a:gd name="f44" fmla="*/ f1 1 9460"/>
                <a:gd name="f45" fmla="+- f4 0 f2"/>
                <a:gd name="f46" fmla="+- f3 0 f2"/>
                <a:gd name="f47" fmla="*/ f46 1 77046"/>
                <a:gd name="f48" fmla="*/ f45 1 9460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7046" h="946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4"/>
                  </a:cubicBezTo>
                  <a:lnTo>
                    <a:pt x="f19" y="f4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Google Shape;293;p18"/>
            <p:cNvSpPr/>
            <p:nvPr/>
          </p:nvSpPr>
          <p:spPr>
            <a:xfrm>
              <a:off x="9294866" y="733696"/>
              <a:ext cx="2127141" cy="3643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388"/>
                <a:gd name="f4" fmla="val 13255"/>
                <a:gd name="f5" fmla="val 35266"/>
                <a:gd name="f6" fmla="val 1"/>
                <a:gd name="f7" fmla="val 27427"/>
                <a:gd name="f8" fmla="val 19568"/>
                <a:gd name="f9" fmla="val 3614"/>
                <a:gd name="f10" fmla="val 14553"/>
                <a:gd name="f11" fmla="val 10914"/>
                <a:gd name="f12" fmla="val 12748"/>
                <a:gd name="f13" fmla="val 9180"/>
                <a:gd name="f14" fmla="val 10463"/>
                <a:gd name="f15" fmla="val 8350"/>
                <a:gd name="f16" fmla="val 8194"/>
                <a:gd name="f17" fmla="val 4937"/>
                <a:gd name="f18" fmla="val 1715"/>
                <a:gd name="f19" fmla="val 10059"/>
                <a:gd name="f20" fmla="val 13254"/>
                <a:gd name="f21" fmla="val 77387"/>
                <a:gd name="f22" fmla="val 76736"/>
                <a:gd name="f23" fmla="val 12050"/>
                <a:gd name="f24" fmla="val 75546"/>
                <a:gd name="f25" fmla="val 11421"/>
                <a:gd name="f26" fmla="val 74347"/>
                <a:gd name="f27" fmla="val 73445"/>
                <a:gd name="f28" fmla="val 72538"/>
                <a:gd name="f29" fmla="val 11777"/>
                <a:gd name="f30" fmla="val 71851"/>
                <a:gd name="f31" fmla="val 12512"/>
                <a:gd name="f32" fmla="val 69995"/>
                <a:gd name="f33" fmla="val 9698"/>
                <a:gd name="f34" fmla="val 66976"/>
                <a:gd name="f35" fmla="val 8265"/>
                <a:gd name="f36" fmla="val 63948"/>
                <a:gd name="f37" fmla="val 61205"/>
                <a:gd name="f38" fmla="val 58455"/>
                <a:gd name="f39" fmla="val 9441"/>
                <a:gd name="f40" fmla="val 56557"/>
                <a:gd name="f41" fmla="val 11827"/>
                <a:gd name="f42" fmla="val 51679"/>
                <a:gd name="f43" fmla="val 3971"/>
                <a:gd name="f44" fmla="val 43483"/>
                <a:gd name="f45" fmla="*/ f0 1 77388"/>
                <a:gd name="f46" fmla="*/ f1 1 13255"/>
                <a:gd name="f47" fmla="+- f4 0 f2"/>
                <a:gd name="f48" fmla="+- f3 0 f2"/>
                <a:gd name="f49" fmla="*/ f48 1 77388"/>
                <a:gd name="f50" fmla="*/ f47 1 13255"/>
                <a:gd name="f51" fmla="*/ f2 1 f49"/>
                <a:gd name="f52" fmla="*/ f3 1 f49"/>
                <a:gd name="f53" fmla="*/ f2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7388" h="1325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" y="f20"/>
                  </a:cubicBezTo>
                  <a:lnTo>
                    <a:pt x="f21" y="f20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Google Shape;294;p18"/>
            <p:cNvSpPr/>
            <p:nvPr/>
          </p:nvSpPr>
          <p:spPr>
            <a:xfrm>
              <a:off x="9839190" y="1706041"/>
              <a:ext cx="1512234" cy="334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017"/>
                <a:gd name="f4" fmla="val 12179"/>
                <a:gd name="f5" fmla="val 20344"/>
                <a:gd name="f6" fmla="val 1"/>
                <a:gd name="f7" fmla="val 12318"/>
                <a:gd name="f8" fmla="val 4318"/>
                <a:gd name="f9" fmla="val 4109"/>
                <a:gd name="f10" fmla="val 12178"/>
                <a:gd name="f11" fmla="val 55016"/>
                <a:gd name="f12" fmla="val 53418"/>
                <a:gd name="f13" fmla="val 9096"/>
                <a:gd name="f14" fmla="val 50222"/>
                <a:gd name="f15" fmla="val 7213"/>
                <a:gd name="f16" fmla="val 46798"/>
                <a:gd name="f17" fmla="val 44059"/>
                <a:gd name="f18" fmla="val 41490"/>
                <a:gd name="f19" fmla="val 8412"/>
                <a:gd name="f20" fmla="val 39664"/>
                <a:gd name="f21" fmla="val 10466"/>
                <a:gd name="f22" fmla="val 35079"/>
                <a:gd name="f23" fmla="val 3452"/>
                <a:gd name="f24" fmla="val 27701"/>
                <a:gd name="f25" fmla="*/ f0 1 55017"/>
                <a:gd name="f26" fmla="*/ f1 1 12179"/>
                <a:gd name="f27" fmla="+- f4 0 f2"/>
                <a:gd name="f28" fmla="+- f3 0 f2"/>
                <a:gd name="f29" fmla="*/ f28 1 55017"/>
                <a:gd name="f30" fmla="*/ f27 1 12179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5017" h="12179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0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9" name="Rectángulo 30"/>
          <p:cNvSpPr/>
          <p:nvPr/>
        </p:nvSpPr>
        <p:spPr>
          <a:xfrm>
            <a:off x="164" y="203197"/>
            <a:ext cx="12191996" cy="1367841"/>
          </a:xfrm>
          <a:prstGeom prst="rect">
            <a:avLst/>
          </a:prstGeom>
          <a:solidFill>
            <a:srgbClr val="D9D9D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24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79671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2;p24"/>
          <p:cNvSpPr/>
          <p:nvPr/>
        </p:nvSpPr>
        <p:spPr>
          <a:xfrm>
            <a:off x="2669051" y="2390525"/>
            <a:ext cx="1143246" cy="348541"/>
          </a:xfrm>
          <a:custGeom>
            <a:avLst/>
            <a:gdLst>
              <a:gd name="f0" fmla="val w"/>
              <a:gd name="f1" fmla="val h"/>
              <a:gd name="f2" fmla="val 0"/>
              <a:gd name="f3" fmla="val 7108"/>
              <a:gd name="f4" fmla="val 2167"/>
              <a:gd name="f5" fmla="*/ f0 1 7108"/>
              <a:gd name="f6" fmla="*/ f1 1 2167"/>
              <a:gd name="f7" fmla="+- f4 0 f2"/>
              <a:gd name="f8" fmla="+- f3 0 f2"/>
              <a:gd name="f9" fmla="*/ f8 1 7108"/>
              <a:gd name="f10" fmla="*/ f7 1 2167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7108" h="2167">
                <a:moveTo>
                  <a:pt x="f2" y="f2"/>
                </a:move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423;p24"/>
          <p:cNvSpPr/>
          <p:nvPr/>
        </p:nvSpPr>
        <p:spPr>
          <a:xfrm>
            <a:off x="760030" y="3694779"/>
            <a:ext cx="1143411" cy="347252"/>
          </a:xfrm>
          <a:custGeom>
            <a:avLst/>
            <a:gdLst>
              <a:gd name="f0" fmla="val w"/>
              <a:gd name="f1" fmla="val h"/>
              <a:gd name="f2" fmla="val 0"/>
              <a:gd name="f3" fmla="val 7109"/>
              <a:gd name="f4" fmla="val 2159"/>
              <a:gd name="f5" fmla="val 1"/>
              <a:gd name="f6" fmla="val 2158"/>
              <a:gd name="f7" fmla="val 7108"/>
              <a:gd name="f8" fmla="*/ f0 1 7109"/>
              <a:gd name="f9" fmla="*/ f1 1 2159"/>
              <a:gd name="f10" fmla="+- f4 0 f2"/>
              <a:gd name="f11" fmla="+- f3 0 f2"/>
              <a:gd name="f12" fmla="*/ f11 1 7109"/>
              <a:gd name="f13" fmla="*/ f10 1 2159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109" h="2159">
                <a:moveTo>
                  <a:pt x="f5" y="f5"/>
                </a:moveTo>
                <a:lnTo>
                  <a:pt x="f5" y="f6"/>
                </a:lnTo>
                <a:lnTo>
                  <a:pt x="f7" y="f6"/>
                </a:lnTo>
                <a:lnTo>
                  <a:pt x="f7" y="f5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Google Shape;424;p24"/>
          <p:cNvSpPr/>
          <p:nvPr/>
        </p:nvSpPr>
        <p:spPr>
          <a:xfrm>
            <a:off x="2232370" y="4138217"/>
            <a:ext cx="1143246" cy="347252"/>
          </a:xfrm>
          <a:custGeom>
            <a:avLst/>
            <a:gdLst>
              <a:gd name="f0" fmla="val w"/>
              <a:gd name="f1" fmla="val h"/>
              <a:gd name="f2" fmla="val 0"/>
              <a:gd name="f3" fmla="val 7108"/>
              <a:gd name="f4" fmla="val 2159"/>
              <a:gd name="f5" fmla="val 1"/>
              <a:gd name="f6" fmla="*/ f0 1 7108"/>
              <a:gd name="f7" fmla="*/ f1 1 2159"/>
              <a:gd name="f8" fmla="+- f4 0 f2"/>
              <a:gd name="f9" fmla="+- f3 0 f2"/>
              <a:gd name="f10" fmla="*/ f9 1 7108"/>
              <a:gd name="f11" fmla="*/ f8 1 2159"/>
              <a:gd name="f12" fmla="*/ f2 1 f10"/>
              <a:gd name="f13" fmla="*/ f3 1 f10"/>
              <a:gd name="f14" fmla="*/ f2 1 f11"/>
              <a:gd name="f15" fmla="*/ f4 1 f11"/>
              <a:gd name="f16" fmla="*/ f12 f6 1"/>
              <a:gd name="f17" fmla="*/ f13 f6 1"/>
              <a:gd name="f18" fmla="*/ f15 f7 1"/>
              <a:gd name="f19" fmla="*/ f14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7108" h="2159">
                <a:moveTo>
                  <a:pt x="f5" y="f5"/>
                </a:moveTo>
                <a:lnTo>
                  <a:pt x="f5" y="f4"/>
                </a:lnTo>
                <a:lnTo>
                  <a:pt x="f3" y="f4"/>
                </a:lnTo>
                <a:lnTo>
                  <a:pt x="f3" y="f5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Google Shape;425;p24"/>
          <p:cNvSpPr/>
          <p:nvPr/>
        </p:nvSpPr>
        <p:spPr>
          <a:xfrm>
            <a:off x="6391308" y="1985455"/>
            <a:ext cx="1141966" cy="348697"/>
          </a:xfrm>
          <a:custGeom>
            <a:avLst/>
            <a:gdLst>
              <a:gd name="f0" fmla="val w"/>
              <a:gd name="f1" fmla="val h"/>
              <a:gd name="f2" fmla="val 0"/>
              <a:gd name="f3" fmla="val 7100"/>
              <a:gd name="f4" fmla="val 2168"/>
              <a:gd name="f5" fmla="val 1"/>
              <a:gd name="f6" fmla="val 2167"/>
              <a:gd name="f7" fmla="*/ f0 1 7100"/>
              <a:gd name="f8" fmla="*/ f1 1 2168"/>
              <a:gd name="f9" fmla="+- f4 0 f2"/>
              <a:gd name="f10" fmla="+- f3 0 f2"/>
              <a:gd name="f11" fmla="*/ f10 1 7100"/>
              <a:gd name="f12" fmla="*/ f9 1 2168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7100" h="2168">
                <a:moveTo>
                  <a:pt x="f5" y="f5"/>
                </a:moveTo>
                <a:lnTo>
                  <a:pt x="f5" y="f6"/>
                </a:lnTo>
                <a:lnTo>
                  <a:pt x="f3" y="f6"/>
                </a:lnTo>
                <a:lnTo>
                  <a:pt x="f3" y="f5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Google Shape;426;p24"/>
          <p:cNvSpPr/>
          <p:nvPr/>
        </p:nvSpPr>
        <p:spPr>
          <a:xfrm>
            <a:off x="6217572" y="4433093"/>
            <a:ext cx="1143246" cy="347252"/>
          </a:xfrm>
          <a:custGeom>
            <a:avLst/>
            <a:gdLst>
              <a:gd name="f0" fmla="val w"/>
              <a:gd name="f1" fmla="val h"/>
              <a:gd name="f2" fmla="val 0"/>
              <a:gd name="f3" fmla="val 7108"/>
              <a:gd name="f4" fmla="val 2159"/>
              <a:gd name="f5" fmla="val 1"/>
              <a:gd name="f6" fmla="val 2158"/>
              <a:gd name="f7" fmla="*/ f0 1 7108"/>
              <a:gd name="f8" fmla="*/ f1 1 2159"/>
              <a:gd name="f9" fmla="+- f4 0 f2"/>
              <a:gd name="f10" fmla="+- f3 0 f2"/>
              <a:gd name="f11" fmla="*/ f10 1 7108"/>
              <a:gd name="f12" fmla="*/ f9 1 215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7108" h="2159">
                <a:moveTo>
                  <a:pt x="f5" y="f2"/>
                </a:moveTo>
                <a:lnTo>
                  <a:pt x="f5" y="f6"/>
                </a:lnTo>
                <a:lnTo>
                  <a:pt x="f3" y="f6"/>
                </a:lnTo>
                <a:lnTo>
                  <a:pt x="f3" y="f2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Google Shape;429;p24"/>
          <p:cNvSpPr/>
          <p:nvPr/>
        </p:nvSpPr>
        <p:spPr>
          <a:xfrm>
            <a:off x="7725783" y="4883444"/>
            <a:ext cx="1141966" cy="347252"/>
          </a:xfrm>
          <a:custGeom>
            <a:avLst/>
            <a:gdLst>
              <a:gd name="f0" fmla="val w"/>
              <a:gd name="f1" fmla="val h"/>
              <a:gd name="f2" fmla="val 0"/>
              <a:gd name="f3" fmla="val 7100"/>
              <a:gd name="f4" fmla="val 2159"/>
              <a:gd name="f5" fmla="val 1"/>
              <a:gd name="f6" fmla="val 2158"/>
              <a:gd name="f7" fmla="val 7099"/>
              <a:gd name="f8" fmla="*/ f0 1 7100"/>
              <a:gd name="f9" fmla="*/ f1 1 2159"/>
              <a:gd name="f10" fmla="+- f4 0 f2"/>
              <a:gd name="f11" fmla="+- f3 0 f2"/>
              <a:gd name="f12" fmla="*/ f11 1 7100"/>
              <a:gd name="f13" fmla="*/ f10 1 2159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100" h="2159">
                <a:moveTo>
                  <a:pt x="f2" y="f5"/>
                </a:moveTo>
                <a:lnTo>
                  <a:pt x="f2" y="f6"/>
                </a:lnTo>
                <a:lnTo>
                  <a:pt x="f7" y="f6"/>
                </a:lnTo>
                <a:lnTo>
                  <a:pt x="f7" y="f5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Google Shape;430;p24"/>
          <p:cNvSpPr/>
          <p:nvPr/>
        </p:nvSpPr>
        <p:spPr>
          <a:xfrm>
            <a:off x="8641610" y="5665777"/>
            <a:ext cx="1143411" cy="347252"/>
          </a:xfrm>
          <a:custGeom>
            <a:avLst/>
            <a:gdLst>
              <a:gd name="f0" fmla="val w"/>
              <a:gd name="f1" fmla="val h"/>
              <a:gd name="f2" fmla="val 0"/>
              <a:gd name="f3" fmla="val 7109"/>
              <a:gd name="f4" fmla="val 2159"/>
              <a:gd name="f5" fmla="val 1"/>
              <a:gd name="f6" fmla="val 2158"/>
              <a:gd name="f7" fmla="val 7108"/>
              <a:gd name="f8" fmla="*/ f0 1 7109"/>
              <a:gd name="f9" fmla="*/ f1 1 2159"/>
              <a:gd name="f10" fmla="+- f4 0 f2"/>
              <a:gd name="f11" fmla="+- f3 0 f2"/>
              <a:gd name="f12" fmla="*/ f11 1 7109"/>
              <a:gd name="f13" fmla="*/ f10 1 2159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109" h="2159">
                <a:moveTo>
                  <a:pt x="f5" y="f2"/>
                </a:moveTo>
                <a:lnTo>
                  <a:pt x="f5" y="f6"/>
                </a:lnTo>
                <a:lnTo>
                  <a:pt x="f7" y="f6"/>
                </a:lnTo>
                <a:lnTo>
                  <a:pt x="f7" y="f2"/>
                </a:lnTo>
                <a:close/>
              </a:path>
            </a:pathLst>
          </a:custGeom>
          <a:solidFill>
            <a:srgbClr val="FBE6C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Google Shape;456;p24"/>
          <p:cNvSpPr txBox="1">
            <a:spLocks noGrp="1"/>
          </p:cNvSpPr>
          <p:nvPr>
            <p:ph type="subTitle" sz="quarter" idx="4294967295"/>
          </p:nvPr>
        </p:nvSpPr>
        <p:spPr>
          <a:xfrm>
            <a:off x="1866317" y="4973266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10" name="Google Shape;457;p24"/>
          <p:cNvSpPr txBox="1">
            <a:spLocks noGrp="1"/>
          </p:cNvSpPr>
          <p:nvPr>
            <p:ph type="subTitle" sz="quarter" idx="4294967295"/>
          </p:nvPr>
        </p:nvSpPr>
        <p:spPr>
          <a:xfrm>
            <a:off x="1866317" y="3957568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11" name="Google Shape;458;p24"/>
          <p:cNvSpPr txBox="1">
            <a:spLocks noGrp="1"/>
          </p:cNvSpPr>
          <p:nvPr>
            <p:ph type="subTitle" sz="quarter" idx="4294967295"/>
          </p:nvPr>
        </p:nvSpPr>
        <p:spPr>
          <a:xfrm>
            <a:off x="4934202" y="4973266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Google Shape;459;p24"/>
          <p:cNvSpPr txBox="1">
            <a:spLocks noGrp="1"/>
          </p:cNvSpPr>
          <p:nvPr>
            <p:ph type="subTitle" sz="quarter" idx="4294967295"/>
          </p:nvPr>
        </p:nvSpPr>
        <p:spPr>
          <a:xfrm>
            <a:off x="4934202" y="3957568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13" name="Google Shape;460;p24"/>
          <p:cNvSpPr txBox="1">
            <a:spLocks noGrp="1"/>
          </p:cNvSpPr>
          <p:nvPr>
            <p:ph type="subTitle" sz="quarter" idx="4294967295"/>
          </p:nvPr>
        </p:nvSpPr>
        <p:spPr>
          <a:xfrm>
            <a:off x="8002088" y="4973266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133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14" name="Google Shape;461;p24"/>
          <p:cNvSpPr txBox="1">
            <a:spLocks noGrp="1"/>
          </p:cNvSpPr>
          <p:nvPr>
            <p:ph type="subTitle" sz="quarter" idx="4294967295"/>
          </p:nvPr>
        </p:nvSpPr>
        <p:spPr>
          <a:xfrm>
            <a:off x="8002088" y="3957568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228609" marR="0" lvl="0" indent="-228609" algn="ctr" defTabSz="914427" fontAlgn="auto">
              <a:spcBef>
                <a:spcPts val="0"/>
              </a:spcBef>
              <a:spcAft>
                <a:spcPts val="0"/>
              </a:spcAft>
              <a:buNone/>
              <a:tabLst/>
              <a:defRPr lang="en-US" sz="2667" b="1" i="0" u="none" strike="noStrike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defRPr>
            </a:lvl1pPr>
          </a:lstStyle>
          <a:p>
            <a:pPr lvl="0"/>
            <a:endParaRPr lang="en-US"/>
          </a:p>
        </p:txBody>
      </p:sp>
      <p:sp>
        <p:nvSpPr>
          <p:cNvPr id="15" name="Google Shape;462;p24"/>
          <p:cNvSpPr txBox="1">
            <a:spLocks noGrp="1"/>
          </p:cNvSpPr>
          <p:nvPr>
            <p:ph type="title"/>
          </p:nvPr>
        </p:nvSpPr>
        <p:spPr>
          <a:xfrm>
            <a:off x="950966" y="719331"/>
            <a:ext cx="10289999" cy="8171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>
            <a:lvl1pPr marL="0" marR="0" lvl="0" indent="0" algn="ctr" defTabSz="914427" fontAlgn="auto">
              <a:spcBef>
                <a:spcPts val="0"/>
              </a:spcBef>
              <a:spcAft>
                <a:spcPts val="0"/>
              </a:spcAft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defRPr>
            </a:lvl1pPr>
          </a:lstStyle>
          <a:p>
            <a:pPr lvl="0"/>
            <a:endParaRPr lang="en-US"/>
          </a:p>
        </p:txBody>
      </p:sp>
      <p:sp>
        <p:nvSpPr>
          <p:cNvPr id="16" name="Google Shape;463;p24"/>
          <p:cNvSpPr/>
          <p:nvPr/>
        </p:nvSpPr>
        <p:spPr>
          <a:xfrm flipH="1">
            <a:off x="164" y="6448101"/>
            <a:ext cx="12191996" cy="405600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246394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343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4"/>
          <p:cNvSpPr/>
          <p:nvPr/>
        </p:nvSpPr>
        <p:spPr>
          <a:xfrm>
            <a:off x="0" y="0"/>
            <a:ext cx="8641784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41787"/>
              <a:gd name="f7" fmla="val 6858000"/>
              <a:gd name="f8" fmla="val 6012887"/>
              <a:gd name="f9" fmla="+- 0 0 -90"/>
              <a:gd name="f10" fmla="*/ f3 1 8641787"/>
              <a:gd name="f11" fmla="*/ f4 1 6858000"/>
              <a:gd name="f12" fmla="+- f7 0 f5"/>
              <a:gd name="f13" fmla="+- f6 0 f5"/>
              <a:gd name="f14" fmla="*/ f9 f0 1"/>
              <a:gd name="f15" fmla="*/ f13 1 8641787"/>
              <a:gd name="f16" fmla="*/ f12 1 6858000"/>
              <a:gd name="f17" fmla="*/ 0 f13 1"/>
              <a:gd name="f18" fmla="*/ 0 f12 1"/>
              <a:gd name="f19" fmla="*/ 6012887 f13 1"/>
              <a:gd name="f20" fmla="*/ 8641787 f13 1"/>
              <a:gd name="f21" fmla="*/ 6858000 f12 1"/>
              <a:gd name="f22" fmla="*/ f14 1 f2"/>
              <a:gd name="f23" fmla="*/ f17 1 8641787"/>
              <a:gd name="f24" fmla="*/ f18 1 6858000"/>
              <a:gd name="f25" fmla="*/ f19 1 8641787"/>
              <a:gd name="f26" fmla="*/ f20 1 8641787"/>
              <a:gd name="f27" fmla="*/ f21 1 6858000"/>
              <a:gd name="f28" fmla="*/ f5 1 f15"/>
              <a:gd name="f29" fmla="*/ f6 1 f15"/>
              <a:gd name="f30" fmla="*/ f5 1 f16"/>
              <a:gd name="f31" fmla="*/ f7 1 f16"/>
              <a:gd name="f32" fmla="+- f22 0 f1"/>
              <a:gd name="f33" fmla="*/ f23 1 f15"/>
              <a:gd name="f34" fmla="*/ f24 1 f16"/>
              <a:gd name="f35" fmla="*/ f25 1 f15"/>
              <a:gd name="f36" fmla="*/ f26 1 f15"/>
              <a:gd name="f37" fmla="*/ f27 1 f16"/>
              <a:gd name="f38" fmla="*/ f28 f10 1"/>
              <a:gd name="f39" fmla="*/ f29 f10 1"/>
              <a:gd name="f40" fmla="*/ f31 f11 1"/>
              <a:gd name="f41" fmla="*/ f30 f11 1"/>
              <a:gd name="f42" fmla="*/ f33 f10 1"/>
              <a:gd name="f43" fmla="*/ f34 f11 1"/>
              <a:gd name="f44" fmla="*/ f35 f10 1"/>
              <a:gd name="f45" fmla="*/ f36 f10 1"/>
              <a:gd name="f46" fmla="*/ f37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2" y="f43"/>
              </a:cxn>
              <a:cxn ang="f32">
                <a:pos x="f44" y="f43"/>
              </a:cxn>
              <a:cxn ang="f32">
                <a:pos x="f45" y="f46"/>
              </a:cxn>
              <a:cxn ang="f32">
                <a:pos x="f42" y="f46"/>
              </a:cxn>
            </a:cxnLst>
            <a:rect l="f38" t="f41" r="f39" b="f40"/>
            <a:pathLst>
              <a:path w="8641787" h="6858000">
                <a:moveTo>
                  <a:pt x="f5" y="f5"/>
                </a:moveTo>
                <a:lnTo>
                  <a:pt x="f8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3282BE">
              <a:alpha val="42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Freeform: Shape 9"/>
          <p:cNvSpPr/>
          <p:nvPr/>
        </p:nvSpPr>
        <p:spPr>
          <a:xfrm rot="20330697">
            <a:off x="7416436" y="-293204"/>
            <a:ext cx="234808" cy="7444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4813"/>
              <a:gd name="f7" fmla="val 7444430"/>
              <a:gd name="f8" fmla="val 90866"/>
              <a:gd name="f9" fmla="val 7353565"/>
              <a:gd name="f10" fmla="+- 0 0 -90"/>
              <a:gd name="f11" fmla="*/ f3 1 234813"/>
              <a:gd name="f12" fmla="*/ f4 1 7444430"/>
              <a:gd name="f13" fmla="+- f7 0 f5"/>
              <a:gd name="f14" fmla="+- f6 0 f5"/>
              <a:gd name="f15" fmla="*/ f10 f0 1"/>
              <a:gd name="f16" fmla="*/ f14 1 234813"/>
              <a:gd name="f17" fmla="*/ f13 1 7444430"/>
              <a:gd name="f18" fmla="*/ 0 f14 1"/>
              <a:gd name="f19" fmla="*/ 0 f13 1"/>
              <a:gd name="f20" fmla="*/ 234813 f14 1"/>
              <a:gd name="f21" fmla="*/ 90866 f13 1"/>
              <a:gd name="f22" fmla="*/ 7444430 f13 1"/>
              <a:gd name="f23" fmla="*/ 7353565 f13 1"/>
              <a:gd name="f24" fmla="*/ f15 1 f2"/>
              <a:gd name="f25" fmla="*/ f18 1 234813"/>
              <a:gd name="f26" fmla="*/ f19 1 7444430"/>
              <a:gd name="f27" fmla="*/ f20 1 234813"/>
              <a:gd name="f28" fmla="*/ f21 1 7444430"/>
              <a:gd name="f29" fmla="*/ f22 1 7444430"/>
              <a:gd name="f30" fmla="*/ f23 1 7444430"/>
              <a:gd name="f31" fmla="*/ f5 1 f16"/>
              <a:gd name="f32" fmla="*/ f6 1 f16"/>
              <a:gd name="f33" fmla="*/ f5 1 f17"/>
              <a:gd name="f34" fmla="*/ f7 1 f17"/>
              <a:gd name="f35" fmla="+- f24 0 f1"/>
              <a:gd name="f36" fmla="*/ f25 1 f16"/>
              <a:gd name="f37" fmla="*/ f26 1 f17"/>
              <a:gd name="f38" fmla="*/ f27 1 f16"/>
              <a:gd name="f39" fmla="*/ f28 1 f17"/>
              <a:gd name="f40" fmla="*/ f29 1 f17"/>
              <a:gd name="f41" fmla="*/ f30 1 f17"/>
              <a:gd name="f42" fmla="*/ f31 f11 1"/>
              <a:gd name="f43" fmla="*/ f32 f11 1"/>
              <a:gd name="f44" fmla="*/ f34 f12 1"/>
              <a:gd name="f45" fmla="*/ f33 f12 1"/>
              <a:gd name="f46" fmla="*/ f36 f11 1"/>
              <a:gd name="f47" fmla="*/ f37 f12 1"/>
              <a:gd name="f48" fmla="*/ f38 f11 1"/>
              <a:gd name="f49" fmla="*/ f39 f12 1"/>
              <a:gd name="f50" fmla="*/ f40 f12 1"/>
              <a:gd name="f51" fmla="*/ f41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46" y="f47"/>
              </a:cxn>
              <a:cxn ang="f35">
                <a:pos x="f48" y="f49"/>
              </a:cxn>
              <a:cxn ang="f35">
                <a:pos x="f48" y="f50"/>
              </a:cxn>
              <a:cxn ang="f35">
                <a:pos x="f46" y="f51"/>
              </a:cxn>
            </a:cxnLst>
            <a:rect l="f42" t="f45" r="f43" b="f44"/>
            <a:pathLst>
              <a:path w="234813" h="7444430">
                <a:moveTo>
                  <a:pt x="f5" y="f5"/>
                </a:moveTo>
                <a:lnTo>
                  <a:pt x="f6" y="f8"/>
                </a:lnTo>
                <a:lnTo>
                  <a:pt x="f6" y="f7"/>
                </a:lnTo>
                <a:lnTo>
                  <a:pt x="f5" y="f9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Freeform: Shape 12"/>
          <p:cNvSpPr/>
          <p:nvPr/>
        </p:nvSpPr>
        <p:spPr>
          <a:xfrm rot="20330697">
            <a:off x="8020276" y="-134683"/>
            <a:ext cx="234808" cy="2739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4813"/>
              <a:gd name="f7" fmla="val 2739613"/>
              <a:gd name="f8" fmla="val 90866"/>
              <a:gd name="f9" fmla="val 2648748"/>
              <a:gd name="f10" fmla="+- 0 0 -90"/>
              <a:gd name="f11" fmla="*/ f3 1 234813"/>
              <a:gd name="f12" fmla="*/ f4 1 2739613"/>
              <a:gd name="f13" fmla="+- f7 0 f5"/>
              <a:gd name="f14" fmla="+- f6 0 f5"/>
              <a:gd name="f15" fmla="*/ f10 f0 1"/>
              <a:gd name="f16" fmla="*/ f14 1 234813"/>
              <a:gd name="f17" fmla="*/ f13 1 2739613"/>
              <a:gd name="f18" fmla="*/ 0 f14 1"/>
              <a:gd name="f19" fmla="*/ 0 f13 1"/>
              <a:gd name="f20" fmla="*/ 234813 f14 1"/>
              <a:gd name="f21" fmla="*/ 90866 f13 1"/>
              <a:gd name="f22" fmla="*/ 2739613 f13 1"/>
              <a:gd name="f23" fmla="*/ 2648748 f13 1"/>
              <a:gd name="f24" fmla="*/ f15 1 f2"/>
              <a:gd name="f25" fmla="*/ f18 1 234813"/>
              <a:gd name="f26" fmla="*/ f19 1 2739613"/>
              <a:gd name="f27" fmla="*/ f20 1 234813"/>
              <a:gd name="f28" fmla="*/ f21 1 2739613"/>
              <a:gd name="f29" fmla="*/ f22 1 2739613"/>
              <a:gd name="f30" fmla="*/ f23 1 2739613"/>
              <a:gd name="f31" fmla="*/ f5 1 f16"/>
              <a:gd name="f32" fmla="*/ f6 1 f16"/>
              <a:gd name="f33" fmla="*/ f5 1 f17"/>
              <a:gd name="f34" fmla="*/ f7 1 f17"/>
              <a:gd name="f35" fmla="+- f24 0 f1"/>
              <a:gd name="f36" fmla="*/ f25 1 f16"/>
              <a:gd name="f37" fmla="*/ f26 1 f17"/>
              <a:gd name="f38" fmla="*/ f27 1 f16"/>
              <a:gd name="f39" fmla="*/ f28 1 f17"/>
              <a:gd name="f40" fmla="*/ f29 1 f17"/>
              <a:gd name="f41" fmla="*/ f30 1 f17"/>
              <a:gd name="f42" fmla="*/ f31 f11 1"/>
              <a:gd name="f43" fmla="*/ f32 f11 1"/>
              <a:gd name="f44" fmla="*/ f34 f12 1"/>
              <a:gd name="f45" fmla="*/ f33 f12 1"/>
              <a:gd name="f46" fmla="*/ f36 f11 1"/>
              <a:gd name="f47" fmla="*/ f37 f12 1"/>
              <a:gd name="f48" fmla="*/ f38 f11 1"/>
              <a:gd name="f49" fmla="*/ f39 f12 1"/>
              <a:gd name="f50" fmla="*/ f40 f12 1"/>
              <a:gd name="f51" fmla="*/ f41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46" y="f47"/>
              </a:cxn>
              <a:cxn ang="f35">
                <a:pos x="f48" y="f49"/>
              </a:cxn>
              <a:cxn ang="f35">
                <a:pos x="f48" y="f50"/>
              </a:cxn>
              <a:cxn ang="f35">
                <a:pos x="f46" y="f51"/>
              </a:cxn>
            </a:cxnLst>
            <a:rect l="f42" t="f45" r="f43" b="f44"/>
            <a:pathLst>
              <a:path w="234813" h="2739613">
                <a:moveTo>
                  <a:pt x="f5" y="f5"/>
                </a:moveTo>
                <a:lnTo>
                  <a:pt x="f6" y="f8"/>
                </a:lnTo>
                <a:lnTo>
                  <a:pt x="f6" y="f7"/>
                </a:lnTo>
                <a:lnTo>
                  <a:pt x="f5" y="f9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Freeform: Shape 13"/>
          <p:cNvSpPr/>
          <p:nvPr/>
        </p:nvSpPr>
        <p:spPr>
          <a:xfrm rot="20330697" flipH="1" flipV="1">
            <a:off x="10369964" y="4253066"/>
            <a:ext cx="234808" cy="2739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4813"/>
              <a:gd name="f7" fmla="val 2739613"/>
              <a:gd name="f8" fmla="val 90866"/>
              <a:gd name="f9" fmla="val 2648748"/>
              <a:gd name="f10" fmla="+- 0 0 -90"/>
              <a:gd name="f11" fmla="*/ f3 1 234813"/>
              <a:gd name="f12" fmla="*/ f4 1 2739613"/>
              <a:gd name="f13" fmla="+- f7 0 f5"/>
              <a:gd name="f14" fmla="+- f6 0 f5"/>
              <a:gd name="f15" fmla="*/ f10 f0 1"/>
              <a:gd name="f16" fmla="*/ f14 1 234813"/>
              <a:gd name="f17" fmla="*/ f13 1 2739613"/>
              <a:gd name="f18" fmla="*/ 0 f14 1"/>
              <a:gd name="f19" fmla="*/ 0 f13 1"/>
              <a:gd name="f20" fmla="*/ 234813 f14 1"/>
              <a:gd name="f21" fmla="*/ 90866 f13 1"/>
              <a:gd name="f22" fmla="*/ 2739613 f13 1"/>
              <a:gd name="f23" fmla="*/ 2648748 f13 1"/>
              <a:gd name="f24" fmla="*/ f15 1 f2"/>
              <a:gd name="f25" fmla="*/ f18 1 234813"/>
              <a:gd name="f26" fmla="*/ f19 1 2739613"/>
              <a:gd name="f27" fmla="*/ f20 1 234813"/>
              <a:gd name="f28" fmla="*/ f21 1 2739613"/>
              <a:gd name="f29" fmla="*/ f22 1 2739613"/>
              <a:gd name="f30" fmla="*/ f23 1 2739613"/>
              <a:gd name="f31" fmla="*/ f5 1 f16"/>
              <a:gd name="f32" fmla="*/ f6 1 f16"/>
              <a:gd name="f33" fmla="*/ f5 1 f17"/>
              <a:gd name="f34" fmla="*/ f7 1 f17"/>
              <a:gd name="f35" fmla="+- f24 0 f1"/>
              <a:gd name="f36" fmla="*/ f25 1 f16"/>
              <a:gd name="f37" fmla="*/ f26 1 f17"/>
              <a:gd name="f38" fmla="*/ f27 1 f16"/>
              <a:gd name="f39" fmla="*/ f28 1 f17"/>
              <a:gd name="f40" fmla="*/ f29 1 f17"/>
              <a:gd name="f41" fmla="*/ f30 1 f17"/>
              <a:gd name="f42" fmla="*/ f31 f11 1"/>
              <a:gd name="f43" fmla="*/ f32 f11 1"/>
              <a:gd name="f44" fmla="*/ f34 f12 1"/>
              <a:gd name="f45" fmla="*/ f33 f12 1"/>
              <a:gd name="f46" fmla="*/ f36 f11 1"/>
              <a:gd name="f47" fmla="*/ f37 f12 1"/>
              <a:gd name="f48" fmla="*/ f38 f11 1"/>
              <a:gd name="f49" fmla="*/ f39 f12 1"/>
              <a:gd name="f50" fmla="*/ f40 f12 1"/>
              <a:gd name="f51" fmla="*/ f41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46" y="f47"/>
              </a:cxn>
              <a:cxn ang="f35">
                <a:pos x="f48" y="f49"/>
              </a:cxn>
              <a:cxn ang="f35">
                <a:pos x="f48" y="f50"/>
              </a:cxn>
              <a:cxn ang="f35">
                <a:pos x="f46" y="f51"/>
              </a:cxn>
            </a:cxnLst>
            <a:rect l="f42" t="f45" r="f43" b="f44"/>
            <a:pathLst>
              <a:path w="234813" h="2739613">
                <a:moveTo>
                  <a:pt x="f5" y="f5"/>
                </a:moveTo>
                <a:lnTo>
                  <a:pt x="f6" y="f8"/>
                </a:lnTo>
                <a:lnTo>
                  <a:pt x="f6" y="f7"/>
                </a:lnTo>
                <a:lnTo>
                  <a:pt x="f5" y="f9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1008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yle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112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tyle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326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tyle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910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tyle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21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slide layout">
    <p:bg>
      <p:bgPr>
        <a:solidFill>
          <a:srgbClr val="328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27" fontAlgn="auto">
              <a:spcAft>
                <a:spcPts val="0"/>
              </a:spcAft>
              <a:buNone/>
              <a:tabLst/>
              <a:defRPr lang="en-US" sz="54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86011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42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34" Type="http://schemas.openxmlformats.org/officeDocument/2006/relationships/slideLayout" Target="../slideLayouts/slideLayout37.xml"/><Relationship Id="rId42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41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40.xml"/><Relationship Id="rId40" Type="http://schemas.openxmlformats.org/officeDocument/2006/relationships/slideLayout" Target="../slideLayouts/slideLayout43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8.xml"/><Relationship Id="rId4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  <p:sldLayoutId id="2147483689" r:id="rId37"/>
    <p:sldLayoutId id="2147483690" r:id="rId38"/>
    <p:sldLayoutId id="2147483691" r:id="rId39"/>
    <p:sldLayoutId id="2147483692" r:id="rId40"/>
    <p:sldLayoutId id="2147483693" r:id="rId41"/>
    <p:sldLayoutId id="2147483694" r:id="rId42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9"/>
          <p:cNvGrpSpPr/>
          <p:nvPr/>
        </p:nvGrpSpPr>
        <p:grpSpPr>
          <a:xfrm>
            <a:off x="0" y="0"/>
            <a:ext cx="12344400" cy="6858000"/>
            <a:chOff x="0" y="0"/>
            <a:chExt cx="123444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5000"/>
            <a:stretch>
              <a:fillRect/>
            </a:stretch>
          </p:blipFill>
          <p:spPr>
            <a:xfrm flipH="1">
              <a:off x="9144000" y="0"/>
              <a:ext cx="3200400" cy="6858000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5" name="Google Shape;46;p15"/>
          <p:cNvSpPr txBox="1"/>
          <p:nvPr/>
        </p:nvSpPr>
        <p:spPr>
          <a:xfrm>
            <a:off x="5267382" y="1807192"/>
            <a:ext cx="7077017" cy="10428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9000" b="1" i="0" u="none" strike="noStrike" kern="1200" cap="none" spc="0" baseline="0">
                <a:solidFill>
                  <a:srgbClr val="0D0D0D"/>
                </a:solidFill>
                <a:uFillTx/>
                <a:latin typeface="Fira Sans Extra Condensed" pitchFamily="34"/>
                <a:ea typeface="Arial"/>
                <a:cs typeface="Arial"/>
              </a:rPr>
              <a:t>SAUSAGES</a:t>
            </a:r>
          </a:p>
        </p:txBody>
      </p:sp>
      <p:sp>
        <p:nvSpPr>
          <p:cNvPr id="6" name="TextBox 9"/>
          <p:cNvSpPr txBox="1"/>
          <p:nvPr/>
        </p:nvSpPr>
        <p:spPr>
          <a:xfrm>
            <a:off x="6510409" y="3084188"/>
            <a:ext cx="4775033" cy="321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2B2A2B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Lorem 150galley of type and scrambled it to.</a:t>
            </a:r>
          </a:p>
        </p:txBody>
      </p:sp>
      <p:sp>
        <p:nvSpPr>
          <p:cNvPr id="7" name="Rectángulo 47"/>
          <p:cNvSpPr/>
          <p:nvPr/>
        </p:nvSpPr>
        <p:spPr>
          <a:xfrm>
            <a:off x="7267742" y="3630552"/>
            <a:ext cx="2872359" cy="551154"/>
          </a:xfrm>
          <a:prstGeom prst="rect">
            <a:avLst/>
          </a:prstGeom>
          <a:noFill/>
          <a:ln w="19046" cap="flat">
            <a:solidFill>
              <a:srgbClr val="F59C82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1400" b="1" i="0" u="none" strike="noStrike" kern="1200" cap="none" spc="600" baseline="0">
                <a:solidFill>
                  <a:srgbClr val="EC817C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FREE TEMPLATE</a:t>
            </a:r>
            <a:endParaRPr lang="es-PE" sz="1400" b="1" i="0" u="none" strike="noStrike" kern="1200" cap="none" spc="600" baseline="0">
              <a:solidFill>
                <a:srgbClr val="EC817C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</p:txBody>
      </p:sp>
      <p:sp>
        <p:nvSpPr>
          <p:cNvPr id="8" name="Rectángulo 52"/>
          <p:cNvSpPr/>
          <p:nvPr/>
        </p:nvSpPr>
        <p:spPr>
          <a:xfrm rot="16200004">
            <a:off x="5669846" y="-5669857"/>
            <a:ext cx="1042800" cy="12344400"/>
          </a:xfrm>
          <a:prstGeom prst="rect">
            <a:avLst/>
          </a:prstGeom>
          <a:gradFill>
            <a:gsLst>
              <a:gs pos="0">
                <a:srgbClr val="F28F81">
                  <a:alpha val="23000"/>
                </a:srgbClr>
              </a:gs>
              <a:gs pos="100000">
                <a:srgbClr val="FFFFFF">
                  <a:alpha val="40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9" name="Imagen 4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3271"/>
            <a:ext cx="6858000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1934" y="0"/>
            <a:ext cx="1806543" cy="180654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upo 44"/>
          <p:cNvGrpSpPr/>
          <p:nvPr/>
        </p:nvGrpSpPr>
        <p:grpSpPr>
          <a:xfrm>
            <a:off x="629482" y="2857500"/>
            <a:ext cx="5386523" cy="3172738"/>
            <a:chOff x="629482" y="2857500"/>
            <a:chExt cx="5386523" cy="3172738"/>
          </a:xfrm>
        </p:grpSpPr>
        <p:pic>
          <p:nvPicPr>
            <p:cNvPr id="12" name="Imagen 6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900010">
              <a:off x="3516329" y="3211975"/>
              <a:ext cx="2499676" cy="281826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Imagen 7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639593">
              <a:off x="629482" y="3603578"/>
              <a:ext cx="4453192" cy="2362919"/>
            </a:xfrm>
            <a:prstGeom prst="rect">
              <a:avLst/>
            </a:prstGeom>
            <a:noFill/>
            <a:ln cap="flat">
              <a:noFill/>
            </a:ln>
          </p:spPr>
        </p:pic>
        <p:grpSp>
          <p:nvGrpSpPr>
            <p:cNvPr id="14" name="Group 4"/>
            <p:cNvGrpSpPr/>
            <p:nvPr/>
          </p:nvGrpSpPr>
          <p:grpSpPr>
            <a:xfrm>
              <a:off x="1726570" y="2857500"/>
              <a:ext cx="3732525" cy="3127009"/>
              <a:chOff x="1726570" y="2857500"/>
              <a:chExt cx="3732525" cy="3127009"/>
            </a:xfrm>
          </p:grpSpPr>
          <p:sp>
            <p:nvSpPr>
              <p:cNvPr id="15" name="Freeform 5"/>
              <p:cNvSpPr/>
              <p:nvPr/>
            </p:nvSpPr>
            <p:spPr>
              <a:xfrm>
                <a:off x="1726570" y="3947199"/>
                <a:ext cx="3732525" cy="2037310"/>
              </a:xfrm>
              <a:custGeom>
                <a:avLst/>
                <a:gdLst>
                  <a:gd name="f0" fmla="val 10800000"/>
                  <a:gd name="f1" fmla="val 5400000"/>
                  <a:gd name="f2" fmla="val 360"/>
                  <a:gd name="f3" fmla="val 180"/>
                  <a:gd name="f4" fmla="val w"/>
                  <a:gd name="f5" fmla="val h"/>
                  <a:gd name="f6" fmla="val 0"/>
                  <a:gd name="f7" fmla="val 1443"/>
                  <a:gd name="f8" fmla="val 787"/>
                  <a:gd name="f9" fmla="val 431"/>
                  <a:gd name="f10" fmla="val 11"/>
                  <a:gd name="f11" fmla="val 403"/>
                  <a:gd name="f12" fmla="val 29"/>
                  <a:gd name="f13" fmla="val 383"/>
                  <a:gd name="f14" fmla="val 61"/>
                  <a:gd name="f15" fmla="val 378"/>
                  <a:gd name="f16" fmla="val 69"/>
                  <a:gd name="f17" fmla="val 377"/>
                  <a:gd name="f18" fmla="val 66"/>
                  <a:gd name="f19" fmla="val 369"/>
                  <a:gd name="f20" fmla="val 67"/>
                  <a:gd name="f21" fmla="val 365"/>
                  <a:gd name="f22" fmla="val 76"/>
                  <a:gd name="f23" fmla="val 335"/>
                  <a:gd name="f24" fmla="val 101"/>
                  <a:gd name="f25" fmla="val 314"/>
                  <a:gd name="f26" fmla="val 130"/>
                  <a:gd name="f27" fmla="val 313"/>
                  <a:gd name="f28" fmla="val 163"/>
                  <a:gd name="f29" fmla="val 311"/>
                  <a:gd name="f30" fmla="val 191"/>
                  <a:gd name="f31" fmla="val 329"/>
                  <a:gd name="f32" fmla="val 201"/>
                  <a:gd name="f33" fmla="val 359"/>
                  <a:gd name="f34" fmla="val 204"/>
                  <a:gd name="f35" fmla="val 205"/>
                  <a:gd name="f36" fmla="val 372"/>
                  <a:gd name="f37" fmla="val 207"/>
                  <a:gd name="f38" fmla="val 380"/>
                  <a:gd name="f39" fmla="val 224"/>
                  <a:gd name="f40" fmla="val 370"/>
                  <a:gd name="f41" fmla="val 242"/>
                  <a:gd name="f42" fmla="val 261"/>
                  <a:gd name="f43" fmla="val 356"/>
                  <a:gd name="f44" fmla="val 267"/>
                  <a:gd name="f45" fmla="val 354"/>
                  <a:gd name="f46" fmla="val 268"/>
                  <a:gd name="f47" fmla="val 352"/>
                  <a:gd name="f48" fmla="val 265"/>
                  <a:gd name="f49" fmla="val 347"/>
                  <a:gd name="f50" fmla="val 239"/>
                  <a:gd name="f51" fmla="val 308"/>
                  <a:gd name="f52" fmla="val 230"/>
                  <a:gd name="f53" fmla="val 234"/>
                  <a:gd name="f54" fmla="val 219"/>
                  <a:gd name="f55" fmla="val 235"/>
                  <a:gd name="f56" fmla="val 212"/>
                  <a:gd name="f57" fmla="val 232"/>
                  <a:gd name="f58" fmla="val 211"/>
                  <a:gd name="f59" fmla="val 227"/>
                  <a:gd name="f60" fmla="val 210"/>
                  <a:gd name="f61" fmla="val 194"/>
                  <a:gd name="f62" fmla="val 177"/>
                  <a:gd name="f63" fmla="val 143"/>
                  <a:gd name="f64" fmla="val 117"/>
                  <a:gd name="f65" fmla="val 176"/>
                  <a:gd name="f66" fmla="val 116"/>
                  <a:gd name="f67" fmla="val 142"/>
                  <a:gd name="f68" fmla="val 115"/>
                  <a:gd name="f69" fmla="val 109"/>
                  <a:gd name="f70" fmla="val 139"/>
                  <a:gd name="f71" fmla="val 78"/>
                  <a:gd name="f72" fmla="val 172"/>
                  <a:gd name="f73" fmla="val 72"/>
                  <a:gd name="f74" fmla="val 179"/>
                  <a:gd name="f75" fmla="val 70"/>
                  <a:gd name="f76" fmla="val 182"/>
                  <a:gd name="f77" fmla="val 183"/>
                  <a:gd name="f78" fmla="val 190"/>
                  <a:gd name="f79" fmla="val 27"/>
                  <a:gd name="f80" fmla="val 221"/>
                  <a:gd name="f81" fmla="val 3"/>
                  <a:gd name="f82" fmla="val 254"/>
                  <a:gd name="f83" fmla="val 5"/>
                  <a:gd name="f84" fmla="val 290"/>
                  <a:gd name="f85" fmla="val 6"/>
                  <a:gd name="f86" fmla="val 317"/>
                  <a:gd name="f87" fmla="val 32"/>
                  <a:gd name="f88" fmla="val 321"/>
                  <a:gd name="f89" fmla="val 68"/>
                  <a:gd name="f90" fmla="val 322"/>
                  <a:gd name="f91" fmla="val 71"/>
                  <a:gd name="f92" fmla="val 327"/>
                  <a:gd name="f93" fmla="val 330"/>
                  <a:gd name="f94" fmla="val 333"/>
                  <a:gd name="f95" fmla="val 358"/>
                  <a:gd name="f96" fmla="val 52"/>
                  <a:gd name="f97" fmla="val 385"/>
                  <a:gd name="f98" fmla="val 44"/>
                  <a:gd name="f99" fmla="val 413"/>
                  <a:gd name="f100" fmla="val 41"/>
                  <a:gd name="f101" fmla="val 430"/>
                  <a:gd name="f102" fmla="val 39"/>
                  <a:gd name="f103" fmla="val 438"/>
                  <a:gd name="f104" fmla="val 45"/>
                  <a:gd name="f105" fmla="val 442"/>
                  <a:gd name="f106" fmla="val 63"/>
                  <a:gd name="f107" fmla="val 445"/>
                  <a:gd name="f108" fmla="val 77"/>
                  <a:gd name="f109" fmla="val 435"/>
                  <a:gd name="f110" fmla="val 82"/>
                  <a:gd name="f111" fmla="val 424"/>
                  <a:gd name="f112" fmla="val 86"/>
                  <a:gd name="f113" fmla="val 391"/>
                  <a:gd name="f114" fmla="val 90"/>
                  <a:gd name="f115" fmla="val 361"/>
                  <a:gd name="f116" fmla="val 334"/>
                  <a:gd name="f117" fmla="val 122"/>
                  <a:gd name="f118" fmla="val 274"/>
                  <a:gd name="f119" fmla="val 170"/>
                  <a:gd name="f120" fmla="val 262"/>
                  <a:gd name="f121" fmla="val 270"/>
                  <a:gd name="f122" fmla="val 310"/>
                  <a:gd name="f123" fmla="val 316"/>
                  <a:gd name="f124" fmla="val 338"/>
                  <a:gd name="f125" fmla="val 344"/>
                  <a:gd name="f126" fmla="val 332"/>
                  <a:gd name="f127" fmla="val 345"/>
                  <a:gd name="f128" fmla="val 381"/>
                  <a:gd name="f129" fmla="val 480"/>
                  <a:gd name="f130" fmla="val 518"/>
                  <a:gd name="f131" fmla="val 374"/>
                  <a:gd name="f132" fmla="val 556"/>
                  <a:gd name="f133" fmla="val 595"/>
                  <a:gd name="f134" fmla="val 628"/>
                  <a:gd name="f135" fmla="val 382"/>
                  <a:gd name="f136" fmla="val 661"/>
                  <a:gd name="f137" fmla="val 694"/>
                  <a:gd name="f138" fmla="val 764"/>
                  <a:gd name="f139" fmla="val 379"/>
                  <a:gd name="f140" fmla="val 834"/>
                  <a:gd name="f141" fmla="val 904"/>
                  <a:gd name="f142" fmla="val 932"/>
                  <a:gd name="f143" fmla="val 959"/>
                  <a:gd name="f144" fmla="val 349"/>
                  <a:gd name="f145" fmla="val 987"/>
                  <a:gd name="f146" fmla="val 1018"/>
                  <a:gd name="f147" fmla="val 341"/>
                  <a:gd name="f148" fmla="val 1047"/>
                  <a:gd name="f149" fmla="val 1075"/>
                  <a:gd name="f150" fmla="val 355"/>
                  <a:gd name="f151" fmla="val 1088"/>
                  <a:gd name="f152" fmla="val 1102"/>
                  <a:gd name="f153" fmla="val 366"/>
                  <a:gd name="f154" fmla="val 1116"/>
                  <a:gd name="f155" fmla="val 375"/>
                  <a:gd name="f156" fmla="val 1118"/>
                  <a:gd name="f157" fmla="val 367"/>
                  <a:gd name="f158" fmla="val 1121"/>
                  <a:gd name="f159" fmla="val 353"/>
                  <a:gd name="f160" fmla="val 1146"/>
                  <a:gd name="f161" fmla="val 307"/>
                  <a:gd name="f162" fmla="val 1192"/>
                  <a:gd name="f163" fmla="val 296"/>
                  <a:gd name="f164" fmla="val 1235"/>
                  <a:gd name="f165" fmla="val 325"/>
                  <a:gd name="f166" fmla="val 1245"/>
                  <a:gd name="f167" fmla="val 1248"/>
                  <a:gd name="f168" fmla="val 331"/>
                  <a:gd name="f169" fmla="val 1256"/>
                  <a:gd name="f170" fmla="val 319"/>
                  <a:gd name="f171" fmla="val 1289"/>
                  <a:gd name="f172" fmla="val 1282"/>
                  <a:gd name="f173" fmla="val 185"/>
                  <a:gd name="f174" fmla="val 1239"/>
                  <a:gd name="f175" fmla="val 138"/>
                  <a:gd name="f176" fmla="val 1200"/>
                  <a:gd name="f177" fmla="val 96"/>
                  <a:gd name="f178" fmla="val 1152"/>
                  <a:gd name="f179" fmla="val 79"/>
                  <a:gd name="f180" fmla="val 1096"/>
                  <a:gd name="f181" fmla="val 91"/>
                  <a:gd name="f182" fmla="val 1037"/>
                  <a:gd name="f183" fmla="val 102"/>
                  <a:gd name="f184" fmla="val 978"/>
                  <a:gd name="f185" fmla="val 114"/>
                  <a:gd name="f186" fmla="val 917"/>
                  <a:gd name="f187" fmla="val 119"/>
                  <a:gd name="f188" fmla="val 850"/>
                  <a:gd name="f189" fmla="val 124"/>
                  <a:gd name="f190" fmla="val 783"/>
                  <a:gd name="f191" fmla="val 128"/>
                  <a:gd name="f192" fmla="val 715"/>
                  <a:gd name="f193" fmla="val 653"/>
                  <a:gd name="f194" fmla="val 120"/>
                  <a:gd name="f195" fmla="val 590"/>
                  <a:gd name="f196" fmla="val 528"/>
                  <a:gd name="f197" fmla="val 103"/>
                  <a:gd name="f198" fmla="val 521"/>
                  <a:gd name="f199" fmla="val 513"/>
                  <a:gd name="f200" fmla="val 507"/>
                  <a:gd name="f201" fmla="val 97"/>
                  <a:gd name="f202" fmla="val 496"/>
                  <a:gd name="f203" fmla="val 92"/>
                  <a:gd name="f204" fmla="val 492"/>
                  <a:gd name="f205" fmla="val 83"/>
                  <a:gd name="f206" fmla="val 506"/>
                  <a:gd name="f207" fmla="val 54"/>
                  <a:gd name="f208" fmla="val 510"/>
                  <a:gd name="f209" fmla="val 53"/>
                  <a:gd name="f210" fmla="val 530"/>
                  <a:gd name="f211" fmla="val 57"/>
                  <a:gd name="f212" fmla="val 646"/>
                  <a:gd name="f213" fmla="val 762"/>
                  <a:gd name="f214" fmla="val 880"/>
                  <a:gd name="f215" fmla="val 75"/>
                  <a:gd name="f216" fmla="val 954"/>
                  <a:gd name="f217" fmla="val 1026"/>
                  <a:gd name="f218" fmla="val 56"/>
                  <a:gd name="f219" fmla="val 1099"/>
                  <a:gd name="f220" fmla="val 43"/>
                  <a:gd name="f221" fmla="val 1142"/>
                  <a:gd name="f222" fmla="val 35"/>
                  <a:gd name="f223" fmla="val 1183"/>
                  <a:gd name="f224" fmla="val 1222"/>
                  <a:gd name="f225" fmla="val 65"/>
                  <a:gd name="f226" fmla="val 1226"/>
                  <a:gd name="f227" fmla="val 1230"/>
                  <a:gd name="f228" fmla="val 1234"/>
                  <a:gd name="f229" fmla="val 1240"/>
                  <a:gd name="f230" fmla="val 37"/>
                  <a:gd name="f231" fmla="val 1258"/>
                  <a:gd name="f232" fmla="val 13"/>
                  <a:gd name="f233" fmla="val 1294"/>
                  <a:gd name="f234" fmla="val 1330"/>
                  <a:gd name="f235" fmla="val 1364"/>
                  <a:gd name="f236" fmla="val 22"/>
                  <a:gd name="f237" fmla="val 1373"/>
                  <a:gd name="f238" fmla="val 1375"/>
                  <a:gd name="f239" fmla="val 1378"/>
                  <a:gd name="f240" fmla="val 1389"/>
                  <a:gd name="f241" fmla="val 73"/>
                  <a:gd name="f242" fmla="val 1422"/>
                  <a:gd name="f243" fmla="val 80"/>
                  <a:gd name="f244" fmla="val 112"/>
                  <a:gd name="f245" fmla="val 1441"/>
                  <a:gd name="f246" fmla="val 148"/>
                  <a:gd name="f247" fmla="val 1439"/>
                  <a:gd name="f248" fmla="val 178"/>
                  <a:gd name="f249" fmla="val 1413"/>
                  <a:gd name="f250" fmla="val 1381"/>
                  <a:gd name="f251" fmla="val 209"/>
                  <a:gd name="f252" fmla="val 1347"/>
                  <a:gd name="f253" fmla="val 1331"/>
                  <a:gd name="f254" fmla="val 1325"/>
                  <a:gd name="f255" fmla="val 1322"/>
                  <a:gd name="f256" fmla="val 1323"/>
                  <a:gd name="f257" fmla="val 218"/>
                  <a:gd name="f258" fmla="val 280"/>
                  <a:gd name="f259" fmla="val 1310"/>
                  <a:gd name="f260" fmla="val 1269"/>
                  <a:gd name="f261" fmla="val 1297"/>
                  <a:gd name="f262" fmla="val 387"/>
                  <a:gd name="f263" fmla="val 1317"/>
                  <a:gd name="f264" fmla="val 404"/>
                  <a:gd name="f265" fmla="val 434"/>
                  <a:gd name="f266" fmla="val 477"/>
                  <a:gd name="f267" fmla="val 1300"/>
                  <a:gd name="f268" fmla="val 517"/>
                  <a:gd name="f269" fmla="val 1255"/>
                  <a:gd name="f270" fmla="val 1243"/>
                  <a:gd name="f271" fmla="val 519"/>
                  <a:gd name="f272" fmla="val 1217"/>
                  <a:gd name="f273" fmla="val 1208"/>
                  <a:gd name="f274" fmla="val 1206"/>
                  <a:gd name="f275" fmla="val 520"/>
                  <a:gd name="f276" fmla="val 1207"/>
                  <a:gd name="f277" fmla="val 529"/>
                  <a:gd name="f278" fmla="val 1211"/>
                  <a:gd name="f279" fmla="val 594"/>
                  <a:gd name="f280" fmla="val 1191"/>
                  <a:gd name="f281" fmla="val 650"/>
                  <a:gd name="f282" fmla="val 1108"/>
                  <a:gd name="f283" fmla="val 727"/>
                  <a:gd name="f284" fmla="val 1065"/>
                  <a:gd name="f285" fmla="val 739"/>
                  <a:gd name="f286" fmla="val 1019"/>
                  <a:gd name="f287" fmla="val 747"/>
                  <a:gd name="f288" fmla="val 997"/>
                  <a:gd name="f289" fmla="val 751"/>
                  <a:gd name="f290" fmla="val 992"/>
                  <a:gd name="f291" fmla="val 750"/>
                  <a:gd name="f292" fmla="val 984"/>
                  <a:gd name="f293" fmla="val 732"/>
                  <a:gd name="f294" fmla="val 980"/>
                  <a:gd name="f295" fmla="val 718"/>
                  <a:gd name="f296" fmla="val 986"/>
                  <a:gd name="f297" fmla="val 708"/>
                  <a:gd name="f298" fmla="val 1002"/>
                  <a:gd name="f299" fmla="val 704"/>
                  <a:gd name="f300" fmla="val 1015"/>
                  <a:gd name="f301" fmla="val 700"/>
                  <a:gd name="f302" fmla="val 1029"/>
                  <a:gd name="f303" fmla="val 698"/>
                  <a:gd name="f304" fmla="val 1043"/>
                  <a:gd name="f305" fmla="val 695"/>
                  <a:gd name="f306" fmla="val 1076"/>
                  <a:gd name="f307" fmla="val 686"/>
                  <a:gd name="f308" fmla="val 1106"/>
                  <a:gd name="f309" fmla="val 671"/>
                  <a:gd name="f310" fmla="val 1127"/>
                  <a:gd name="f311" fmla="val 642"/>
                  <a:gd name="f312" fmla="val 1184"/>
                  <a:gd name="f313" fmla="val 567"/>
                  <a:gd name="f314" fmla="val 1166"/>
                  <a:gd name="f315" fmla="val 466"/>
                  <a:gd name="f316" fmla="val 1087"/>
                  <a:gd name="f317" fmla="val 416"/>
                  <a:gd name="f318" fmla="val 1053"/>
                  <a:gd name="f319" fmla="val 395"/>
                  <a:gd name="f320" fmla="val 1016"/>
                  <a:gd name="f321" fmla="val 392"/>
                  <a:gd name="f322" fmla="val 399"/>
                  <a:gd name="f323" fmla="val 930"/>
                  <a:gd name="f324" fmla="val 408"/>
                  <a:gd name="f325" fmla="val 882"/>
                  <a:gd name="f326" fmla="val 417"/>
                  <a:gd name="f327" fmla="val 423"/>
                  <a:gd name="f328" fmla="val 758"/>
                  <a:gd name="f329" fmla="val 432"/>
                  <a:gd name="f330" fmla="val 683"/>
                  <a:gd name="f331" fmla="val 607"/>
                  <a:gd name="f332" fmla="val 524"/>
                  <a:gd name="f333" fmla="val 428"/>
                  <a:gd name="f334" fmla="val 441"/>
                  <a:gd name="f335" fmla="val 419"/>
                  <a:gd name="f336" fmla="val 401"/>
                  <a:gd name="f337" fmla="val 343"/>
                  <a:gd name="f338" fmla="val 397"/>
                  <a:gd name="f339" fmla="val 396"/>
                  <a:gd name="f340" fmla="val 398"/>
                  <a:gd name="f341" fmla="val 167"/>
                  <a:gd name="f342" fmla="val 464"/>
                  <a:gd name="f343" fmla="val 164"/>
                  <a:gd name="f344" fmla="val 541"/>
                  <a:gd name="f345" fmla="val 161"/>
                  <a:gd name="f346" fmla="val 612"/>
                  <a:gd name="f347" fmla="val 681"/>
                  <a:gd name="f348" fmla="val 289"/>
                  <a:gd name="f349" fmla="val 696"/>
                  <a:gd name="f350" fmla="val 371"/>
                  <a:gd name="f351" fmla="val 713"/>
                  <a:gd name="f352" fmla="val 453"/>
                  <a:gd name="f353" fmla="val 726"/>
                  <a:gd name="f354" fmla="val 537"/>
                  <a:gd name="f355" fmla="val 586"/>
                  <a:gd name="f356" fmla="val 735"/>
                  <a:gd name="f357" fmla="val 636"/>
                  <a:gd name="f358" fmla="val 738"/>
                  <a:gd name="f359" fmla="val 685"/>
                  <a:gd name="f360" fmla="val 737"/>
                  <a:gd name="f361" fmla="val 753"/>
                  <a:gd name="f362" fmla="val 820"/>
                  <a:gd name="f363" fmla="val 731"/>
                  <a:gd name="f364" fmla="val 887"/>
                  <a:gd name="f365" fmla="val 722"/>
                  <a:gd name="f366" fmla="val 894"/>
                  <a:gd name="f367" fmla="val 721"/>
                  <a:gd name="f368" fmla="val 900"/>
                  <a:gd name="f369" fmla="val 720"/>
                  <a:gd name="f370" fmla="val 907"/>
                  <a:gd name="f371" fmla="val 925"/>
                  <a:gd name="f372" fmla="val 931"/>
                  <a:gd name="f373" fmla="val 729"/>
                  <a:gd name="f374" fmla="val 927"/>
                  <a:gd name="f375" fmla="val 759"/>
                  <a:gd name="f376" fmla="val 920"/>
                  <a:gd name="f377" fmla="val 765"/>
                  <a:gd name="f378" fmla="val 908"/>
                  <a:gd name="f379" fmla="val 766"/>
                  <a:gd name="f380" fmla="val 788"/>
                  <a:gd name="f381" fmla="val 668"/>
                  <a:gd name="f382" fmla="val 547"/>
                  <a:gd name="f383" fmla="val 780"/>
                  <a:gd name="f384" fmla="val 451"/>
                  <a:gd name="f385" fmla="val 773"/>
                  <a:gd name="f386" fmla="val 761"/>
                  <a:gd name="f387" fmla="val 108"/>
                  <a:gd name="f388" fmla="val 624"/>
                  <a:gd name="f389" fmla="val 118"/>
                  <a:gd name="f390" fmla="val 94"/>
                  <a:gd name="f391" fmla="val 64"/>
                  <a:gd name="f392" fmla="val 30"/>
                  <a:gd name="f393" fmla="val 514"/>
                  <a:gd name="f394" fmla="val 493"/>
                  <a:gd name="f395" fmla="val 462"/>
                  <a:gd name="f396" fmla="val 452"/>
                  <a:gd name="f397" fmla="+- 0 0 -90"/>
                  <a:gd name="f398" fmla="*/ f4 1 1443"/>
                  <a:gd name="f399" fmla="*/ f5 1 787"/>
                  <a:gd name="f400" fmla="+- f8 0 f6"/>
                  <a:gd name="f401" fmla="+- f7 0 f6"/>
                  <a:gd name="f402" fmla="*/ f397 f0 1"/>
                  <a:gd name="f403" fmla="*/ f401 1 1443"/>
                  <a:gd name="f404" fmla="*/ f400 1 787"/>
                  <a:gd name="f405" fmla="*/ 61 f401 1"/>
                  <a:gd name="f406" fmla="*/ 378 f400 1"/>
                  <a:gd name="f407" fmla="*/ 130 f401 1"/>
                  <a:gd name="f408" fmla="*/ 313 f400 1"/>
                  <a:gd name="f409" fmla="*/ 207 f401 1"/>
                  <a:gd name="f410" fmla="*/ 380 f400 1"/>
                  <a:gd name="f411" fmla="*/ 265 f401 1"/>
                  <a:gd name="f412" fmla="*/ 347 f400 1"/>
                  <a:gd name="f413" fmla="*/ 227 f401 1"/>
                  <a:gd name="f414" fmla="*/ 211 f400 1"/>
                  <a:gd name="f415" fmla="*/ 116 f401 1"/>
                  <a:gd name="f416" fmla="*/ 142 f400 1"/>
                  <a:gd name="f417" fmla="*/ 183 f401 1"/>
                  <a:gd name="f418" fmla="*/ 61 f400 1"/>
                  <a:gd name="f419" fmla="*/ 321 f401 1"/>
                  <a:gd name="f420" fmla="*/ 68 f400 1"/>
                  <a:gd name="f421" fmla="*/ 333 f401 1"/>
                  <a:gd name="f422" fmla="*/ 66 f400 1"/>
                  <a:gd name="f423" fmla="*/ 442 f401 1"/>
                  <a:gd name="f424" fmla="*/ 63 f400 1"/>
                  <a:gd name="f425" fmla="*/ 334 f401 1"/>
                  <a:gd name="f426" fmla="*/ 122 f400 1"/>
                  <a:gd name="f427" fmla="*/ 332 f401 1"/>
                  <a:gd name="f428" fmla="*/ 345 f400 1"/>
                  <a:gd name="f429" fmla="*/ 595 f401 1"/>
                  <a:gd name="f430" fmla="*/ 904 f401 1"/>
                  <a:gd name="f431" fmla="*/ 361 f400 1"/>
                  <a:gd name="f432" fmla="*/ 1075 f401 1"/>
                  <a:gd name="f433" fmla="*/ 355 f400 1"/>
                  <a:gd name="f434" fmla="*/ 1121 f401 1"/>
                  <a:gd name="f435" fmla="*/ 353 f400 1"/>
                  <a:gd name="f436" fmla="*/ 1256 f401 1"/>
                  <a:gd name="f437" fmla="*/ 319 f400 1"/>
                  <a:gd name="f438" fmla="*/ 1096 f401 1"/>
                  <a:gd name="f439" fmla="*/ 91 f400 1"/>
                  <a:gd name="f440" fmla="*/ 715 f401 1"/>
                  <a:gd name="f441" fmla="*/ 124 f400 1"/>
                  <a:gd name="f442" fmla="*/ 507 f401 1"/>
                  <a:gd name="f443" fmla="*/ 97 f400 1"/>
                  <a:gd name="f444" fmla="*/ 530 f401 1"/>
                  <a:gd name="f445" fmla="*/ 57 f400 1"/>
                  <a:gd name="f446" fmla="*/ 1099 f401 1"/>
                  <a:gd name="f447" fmla="*/ 43 f400 1"/>
                  <a:gd name="f448" fmla="*/ 1234 f401 1"/>
                  <a:gd name="f449" fmla="*/ 72 f400 1"/>
                  <a:gd name="f450" fmla="*/ 1373 f401 1"/>
                  <a:gd name="f451" fmla="*/ 1441 f401 1"/>
                  <a:gd name="f452" fmla="*/ 148 f400 1"/>
                  <a:gd name="f453" fmla="*/ 1331 f401 1"/>
                  <a:gd name="f454" fmla="*/ 1269 f401 1"/>
                  <a:gd name="f455" fmla="*/ 379 f400 1"/>
                  <a:gd name="f456" fmla="*/ 1255 f401 1"/>
                  <a:gd name="f457" fmla="*/ 518 f400 1"/>
                  <a:gd name="f458" fmla="*/ 1207 f401 1"/>
                  <a:gd name="f459" fmla="*/ 529 f400 1"/>
                  <a:gd name="f460" fmla="*/ 1019 f401 1"/>
                  <a:gd name="f461" fmla="*/ 747 f400 1"/>
                  <a:gd name="f462" fmla="*/ 1002 f401 1"/>
                  <a:gd name="f463" fmla="*/ 704 f400 1"/>
                  <a:gd name="f464" fmla="*/ 1127 f401 1"/>
                  <a:gd name="f465" fmla="*/ 642 f400 1"/>
                  <a:gd name="f466" fmla="*/ 978 f401 1"/>
                  <a:gd name="f467" fmla="*/ 399 f400 1"/>
                  <a:gd name="f468" fmla="*/ 607 f401 1"/>
                  <a:gd name="f469" fmla="*/ 432 f400 1"/>
                  <a:gd name="f470" fmla="*/ 307 f401 1"/>
                  <a:gd name="f471" fmla="*/ 396 f400 1"/>
                  <a:gd name="f472" fmla="*/ 289 f401 1"/>
                  <a:gd name="f473" fmla="*/ 696 f400 1"/>
                  <a:gd name="f474" fmla="*/ 685 f401 1"/>
                  <a:gd name="f475" fmla="*/ 737 f400 1"/>
                  <a:gd name="f476" fmla="*/ 907 f401 1"/>
                  <a:gd name="f477" fmla="*/ 720 f400 1"/>
                  <a:gd name="f478" fmla="*/ 908 f401 1"/>
                  <a:gd name="f479" fmla="*/ 766 f400 1"/>
                  <a:gd name="f480" fmla="*/ 262 f401 1"/>
                  <a:gd name="f481" fmla="*/ 738 f400 1"/>
                  <a:gd name="f482" fmla="*/ 109 f401 1"/>
                  <a:gd name="f483" fmla="*/ 0 f401 1"/>
                  <a:gd name="f484" fmla="*/ 462 f400 1"/>
                  <a:gd name="f485" fmla="*/ f402 1 f3"/>
                  <a:gd name="f486" fmla="*/ f405 1 1443"/>
                  <a:gd name="f487" fmla="*/ f406 1 787"/>
                  <a:gd name="f488" fmla="*/ f407 1 1443"/>
                  <a:gd name="f489" fmla="*/ f408 1 787"/>
                  <a:gd name="f490" fmla="*/ f409 1 1443"/>
                  <a:gd name="f491" fmla="*/ f410 1 787"/>
                  <a:gd name="f492" fmla="*/ f411 1 1443"/>
                  <a:gd name="f493" fmla="*/ f412 1 787"/>
                  <a:gd name="f494" fmla="*/ f413 1 1443"/>
                  <a:gd name="f495" fmla="*/ f414 1 787"/>
                  <a:gd name="f496" fmla="*/ f415 1 1443"/>
                  <a:gd name="f497" fmla="*/ f416 1 787"/>
                  <a:gd name="f498" fmla="*/ f417 1 1443"/>
                  <a:gd name="f499" fmla="*/ f418 1 787"/>
                  <a:gd name="f500" fmla="*/ f419 1 1443"/>
                  <a:gd name="f501" fmla="*/ f420 1 787"/>
                  <a:gd name="f502" fmla="*/ f421 1 1443"/>
                  <a:gd name="f503" fmla="*/ f422 1 787"/>
                  <a:gd name="f504" fmla="*/ f423 1 1443"/>
                  <a:gd name="f505" fmla="*/ f424 1 787"/>
                  <a:gd name="f506" fmla="*/ f425 1 1443"/>
                  <a:gd name="f507" fmla="*/ f426 1 787"/>
                  <a:gd name="f508" fmla="*/ f427 1 1443"/>
                  <a:gd name="f509" fmla="*/ f428 1 787"/>
                  <a:gd name="f510" fmla="*/ f429 1 1443"/>
                  <a:gd name="f511" fmla="*/ f430 1 1443"/>
                  <a:gd name="f512" fmla="*/ f431 1 787"/>
                  <a:gd name="f513" fmla="*/ f432 1 1443"/>
                  <a:gd name="f514" fmla="*/ f433 1 787"/>
                  <a:gd name="f515" fmla="*/ f434 1 1443"/>
                  <a:gd name="f516" fmla="*/ f435 1 787"/>
                  <a:gd name="f517" fmla="*/ f436 1 1443"/>
                  <a:gd name="f518" fmla="*/ f437 1 787"/>
                  <a:gd name="f519" fmla="*/ f438 1 1443"/>
                  <a:gd name="f520" fmla="*/ f439 1 787"/>
                  <a:gd name="f521" fmla="*/ f440 1 1443"/>
                  <a:gd name="f522" fmla="*/ f441 1 787"/>
                  <a:gd name="f523" fmla="*/ f442 1 1443"/>
                  <a:gd name="f524" fmla="*/ f443 1 787"/>
                  <a:gd name="f525" fmla="*/ f444 1 1443"/>
                  <a:gd name="f526" fmla="*/ f445 1 787"/>
                  <a:gd name="f527" fmla="*/ f446 1 1443"/>
                  <a:gd name="f528" fmla="*/ f447 1 787"/>
                  <a:gd name="f529" fmla="*/ f448 1 1443"/>
                  <a:gd name="f530" fmla="*/ f449 1 787"/>
                  <a:gd name="f531" fmla="*/ f450 1 1443"/>
                  <a:gd name="f532" fmla="*/ f451 1 1443"/>
                  <a:gd name="f533" fmla="*/ f452 1 787"/>
                  <a:gd name="f534" fmla="*/ f453 1 1443"/>
                  <a:gd name="f535" fmla="*/ f454 1 1443"/>
                  <a:gd name="f536" fmla="*/ f455 1 787"/>
                  <a:gd name="f537" fmla="*/ f456 1 1443"/>
                  <a:gd name="f538" fmla="*/ f457 1 787"/>
                  <a:gd name="f539" fmla="*/ f458 1 1443"/>
                  <a:gd name="f540" fmla="*/ f459 1 787"/>
                  <a:gd name="f541" fmla="*/ f460 1 1443"/>
                  <a:gd name="f542" fmla="*/ f461 1 787"/>
                  <a:gd name="f543" fmla="*/ f462 1 1443"/>
                  <a:gd name="f544" fmla="*/ f463 1 787"/>
                  <a:gd name="f545" fmla="*/ f464 1 1443"/>
                  <a:gd name="f546" fmla="*/ f465 1 787"/>
                  <a:gd name="f547" fmla="*/ f466 1 1443"/>
                  <a:gd name="f548" fmla="*/ f467 1 787"/>
                  <a:gd name="f549" fmla="*/ f468 1 1443"/>
                  <a:gd name="f550" fmla="*/ f469 1 787"/>
                  <a:gd name="f551" fmla="*/ f470 1 1443"/>
                  <a:gd name="f552" fmla="*/ f471 1 787"/>
                  <a:gd name="f553" fmla="*/ f472 1 1443"/>
                  <a:gd name="f554" fmla="*/ f473 1 787"/>
                  <a:gd name="f555" fmla="*/ f474 1 1443"/>
                  <a:gd name="f556" fmla="*/ f475 1 787"/>
                  <a:gd name="f557" fmla="*/ f476 1 1443"/>
                  <a:gd name="f558" fmla="*/ f477 1 787"/>
                  <a:gd name="f559" fmla="*/ f478 1 1443"/>
                  <a:gd name="f560" fmla="*/ f479 1 787"/>
                  <a:gd name="f561" fmla="*/ f480 1 1443"/>
                  <a:gd name="f562" fmla="*/ f481 1 787"/>
                  <a:gd name="f563" fmla="*/ f482 1 1443"/>
                  <a:gd name="f564" fmla="*/ f483 1 1443"/>
                  <a:gd name="f565" fmla="*/ f484 1 787"/>
                  <a:gd name="f566" fmla="*/ 0 1 f403"/>
                  <a:gd name="f567" fmla="*/ f7 1 f403"/>
                  <a:gd name="f568" fmla="*/ 0 1 f404"/>
                  <a:gd name="f569" fmla="*/ f8 1 f404"/>
                  <a:gd name="f570" fmla="+- f485 0 f1"/>
                  <a:gd name="f571" fmla="*/ f486 1 f403"/>
                  <a:gd name="f572" fmla="*/ f487 1 f404"/>
                  <a:gd name="f573" fmla="*/ f488 1 f403"/>
                  <a:gd name="f574" fmla="*/ f489 1 f404"/>
                  <a:gd name="f575" fmla="*/ f490 1 f403"/>
                  <a:gd name="f576" fmla="*/ f491 1 f404"/>
                  <a:gd name="f577" fmla="*/ f492 1 f403"/>
                  <a:gd name="f578" fmla="*/ f493 1 f404"/>
                  <a:gd name="f579" fmla="*/ f494 1 f403"/>
                  <a:gd name="f580" fmla="*/ f495 1 f404"/>
                  <a:gd name="f581" fmla="*/ f496 1 f403"/>
                  <a:gd name="f582" fmla="*/ f497 1 f404"/>
                  <a:gd name="f583" fmla="*/ f498 1 f403"/>
                  <a:gd name="f584" fmla="*/ f499 1 f404"/>
                  <a:gd name="f585" fmla="*/ f500 1 f403"/>
                  <a:gd name="f586" fmla="*/ f501 1 f404"/>
                  <a:gd name="f587" fmla="*/ f502 1 f403"/>
                  <a:gd name="f588" fmla="*/ f503 1 f404"/>
                  <a:gd name="f589" fmla="*/ f504 1 f403"/>
                  <a:gd name="f590" fmla="*/ f505 1 f404"/>
                  <a:gd name="f591" fmla="*/ f506 1 f403"/>
                  <a:gd name="f592" fmla="*/ f507 1 f404"/>
                  <a:gd name="f593" fmla="*/ f508 1 f403"/>
                  <a:gd name="f594" fmla="*/ f509 1 f404"/>
                  <a:gd name="f595" fmla="*/ f510 1 f403"/>
                  <a:gd name="f596" fmla="*/ f511 1 f403"/>
                  <a:gd name="f597" fmla="*/ f512 1 f404"/>
                  <a:gd name="f598" fmla="*/ f513 1 f403"/>
                  <a:gd name="f599" fmla="*/ f514 1 f404"/>
                  <a:gd name="f600" fmla="*/ f515 1 f403"/>
                  <a:gd name="f601" fmla="*/ f516 1 f404"/>
                  <a:gd name="f602" fmla="*/ f517 1 f403"/>
                  <a:gd name="f603" fmla="*/ f518 1 f404"/>
                  <a:gd name="f604" fmla="*/ f519 1 f403"/>
                  <a:gd name="f605" fmla="*/ f520 1 f404"/>
                  <a:gd name="f606" fmla="*/ f521 1 f403"/>
                  <a:gd name="f607" fmla="*/ f522 1 f404"/>
                  <a:gd name="f608" fmla="*/ f523 1 f403"/>
                  <a:gd name="f609" fmla="*/ f524 1 f404"/>
                  <a:gd name="f610" fmla="*/ f525 1 f403"/>
                  <a:gd name="f611" fmla="*/ f526 1 f404"/>
                  <a:gd name="f612" fmla="*/ f527 1 f403"/>
                  <a:gd name="f613" fmla="*/ f528 1 f404"/>
                  <a:gd name="f614" fmla="*/ f529 1 f403"/>
                  <a:gd name="f615" fmla="*/ f530 1 f404"/>
                  <a:gd name="f616" fmla="*/ f531 1 f403"/>
                  <a:gd name="f617" fmla="*/ f532 1 f403"/>
                  <a:gd name="f618" fmla="*/ f533 1 f404"/>
                  <a:gd name="f619" fmla="*/ f534 1 f403"/>
                  <a:gd name="f620" fmla="*/ f535 1 f403"/>
                  <a:gd name="f621" fmla="*/ f536 1 f404"/>
                  <a:gd name="f622" fmla="*/ f537 1 f403"/>
                  <a:gd name="f623" fmla="*/ f538 1 f404"/>
                  <a:gd name="f624" fmla="*/ f539 1 f403"/>
                  <a:gd name="f625" fmla="*/ f540 1 f404"/>
                  <a:gd name="f626" fmla="*/ f541 1 f403"/>
                  <a:gd name="f627" fmla="*/ f542 1 f404"/>
                  <a:gd name="f628" fmla="*/ f543 1 f403"/>
                  <a:gd name="f629" fmla="*/ f544 1 f404"/>
                  <a:gd name="f630" fmla="*/ f545 1 f403"/>
                  <a:gd name="f631" fmla="*/ f546 1 f404"/>
                  <a:gd name="f632" fmla="*/ f547 1 f403"/>
                  <a:gd name="f633" fmla="*/ f548 1 f404"/>
                  <a:gd name="f634" fmla="*/ f549 1 f403"/>
                  <a:gd name="f635" fmla="*/ f550 1 f404"/>
                  <a:gd name="f636" fmla="*/ f551 1 f403"/>
                  <a:gd name="f637" fmla="*/ f552 1 f404"/>
                  <a:gd name="f638" fmla="*/ f553 1 f403"/>
                  <a:gd name="f639" fmla="*/ f554 1 f404"/>
                  <a:gd name="f640" fmla="*/ f555 1 f403"/>
                  <a:gd name="f641" fmla="*/ f556 1 f404"/>
                  <a:gd name="f642" fmla="*/ f557 1 f403"/>
                  <a:gd name="f643" fmla="*/ f558 1 f404"/>
                  <a:gd name="f644" fmla="*/ f559 1 f403"/>
                  <a:gd name="f645" fmla="*/ f560 1 f404"/>
                  <a:gd name="f646" fmla="*/ f561 1 f403"/>
                  <a:gd name="f647" fmla="*/ f562 1 f404"/>
                  <a:gd name="f648" fmla="*/ f563 1 f403"/>
                  <a:gd name="f649" fmla="*/ f564 1 f403"/>
                  <a:gd name="f650" fmla="*/ f565 1 f404"/>
                  <a:gd name="f651" fmla="*/ f566 f398 1"/>
                  <a:gd name="f652" fmla="*/ f567 f398 1"/>
                  <a:gd name="f653" fmla="*/ f569 f399 1"/>
                  <a:gd name="f654" fmla="*/ f568 f399 1"/>
                  <a:gd name="f655" fmla="*/ f571 f398 1"/>
                  <a:gd name="f656" fmla="*/ f572 f399 1"/>
                  <a:gd name="f657" fmla="*/ f573 f398 1"/>
                  <a:gd name="f658" fmla="*/ f574 f399 1"/>
                  <a:gd name="f659" fmla="*/ f575 f398 1"/>
                  <a:gd name="f660" fmla="*/ f576 f399 1"/>
                  <a:gd name="f661" fmla="*/ f577 f398 1"/>
                  <a:gd name="f662" fmla="*/ f578 f399 1"/>
                  <a:gd name="f663" fmla="*/ f579 f398 1"/>
                  <a:gd name="f664" fmla="*/ f580 f399 1"/>
                  <a:gd name="f665" fmla="*/ f581 f398 1"/>
                  <a:gd name="f666" fmla="*/ f582 f399 1"/>
                  <a:gd name="f667" fmla="*/ f583 f398 1"/>
                  <a:gd name="f668" fmla="*/ f584 f399 1"/>
                  <a:gd name="f669" fmla="*/ f585 f398 1"/>
                  <a:gd name="f670" fmla="*/ f586 f399 1"/>
                  <a:gd name="f671" fmla="*/ f587 f398 1"/>
                  <a:gd name="f672" fmla="*/ f588 f399 1"/>
                  <a:gd name="f673" fmla="*/ f589 f398 1"/>
                  <a:gd name="f674" fmla="*/ f590 f399 1"/>
                  <a:gd name="f675" fmla="*/ f591 f398 1"/>
                  <a:gd name="f676" fmla="*/ f592 f399 1"/>
                  <a:gd name="f677" fmla="*/ f593 f398 1"/>
                  <a:gd name="f678" fmla="*/ f594 f399 1"/>
                  <a:gd name="f679" fmla="*/ f595 f398 1"/>
                  <a:gd name="f680" fmla="*/ f596 f398 1"/>
                  <a:gd name="f681" fmla="*/ f597 f399 1"/>
                  <a:gd name="f682" fmla="*/ f598 f398 1"/>
                  <a:gd name="f683" fmla="*/ f599 f399 1"/>
                  <a:gd name="f684" fmla="*/ f600 f398 1"/>
                  <a:gd name="f685" fmla="*/ f601 f399 1"/>
                  <a:gd name="f686" fmla="*/ f602 f398 1"/>
                  <a:gd name="f687" fmla="*/ f603 f399 1"/>
                  <a:gd name="f688" fmla="*/ f604 f398 1"/>
                  <a:gd name="f689" fmla="*/ f605 f399 1"/>
                  <a:gd name="f690" fmla="*/ f606 f398 1"/>
                  <a:gd name="f691" fmla="*/ f607 f399 1"/>
                  <a:gd name="f692" fmla="*/ f608 f398 1"/>
                  <a:gd name="f693" fmla="*/ f609 f399 1"/>
                  <a:gd name="f694" fmla="*/ f610 f398 1"/>
                  <a:gd name="f695" fmla="*/ f611 f399 1"/>
                  <a:gd name="f696" fmla="*/ f612 f398 1"/>
                  <a:gd name="f697" fmla="*/ f613 f399 1"/>
                  <a:gd name="f698" fmla="*/ f614 f398 1"/>
                  <a:gd name="f699" fmla="*/ f615 f399 1"/>
                  <a:gd name="f700" fmla="*/ f616 f398 1"/>
                  <a:gd name="f701" fmla="*/ f617 f398 1"/>
                  <a:gd name="f702" fmla="*/ f618 f399 1"/>
                  <a:gd name="f703" fmla="*/ f619 f398 1"/>
                  <a:gd name="f704" fmla="*/ f620 f398 1"/>
                  <a:gd name="f705" fmla="*/ f621 f399 1"/>
                  <a:gd name="f706" fmla="*/ f622 f398 1"/>
                  <a:gd name="f707" fmla="*/ f623 f399 1"/>
                  <a:gd name="f708" fmla="*/ f624 f398 1"/>
                  <a:gd name="f709" fmla="*/ f625 f399 1"/>
                  <a:gd name="f710" fmla="*/ f626 f398 1"/>
                  <a:gd name="f711" fmla="*/ f627 f399 1"/>
                  <a:gd name="f712" fmla="*/ f628 f398 1"/>
                  <a:gd name="f713" fmla="*/ f629 f399 1"/>
                  <a:gd name="f714" fmla="*/ f630 f398 1"/>
                  <a:gd name="f715" fmla="*/ f631 f399 1"/>
                  <a:gd name="f716" fmla="*/ f632 f398 1"/>
                  <a:gd name="f717" fmla="*/ f633 f399 1"/>
                  <a:gd name="f718" fmla="*/ f634 f398 1"/>
                  <a:gd name="f719" fmla="*/ f635 f399 1"/>
                  <a:gd name="f720" fmla="*/ f636 f398 1"/>
                  <a:gd name="f721" fmla="*/ f637 f399 1"/>
                  <a:gd name="f722" fmla="*/ f638 f398 1"/>
                  <a:gd name="f723" fmla="*/ f639 f399 1"/>
                  <a:gd name="f724" fmla="*/ f640 f398 1"/>
                  <a:gd name="f725" fmla="*/ f641 f399 1"/>
                  <a:gd name="f726" fmla="*/ f642 f398 1"/>
                  <a:gd name="f727" fmla="*/ f643 f399 1"/>
                  <a:gd name="f728" fmla="*/ f644 f398 1"/>
                  <a:gd name="f729" fmla="*/ f645 f399 1"/>
                  <a:gd name="f730" fmla="*/ f646 f398 1"/>
                  <a:gd name="f731" fmla="*/ f647 f399 1"/>
                  <a:gd name="f732" fmla="*/ f648 f398 1"/>
                  <a:gd name="f733" fmla="*/ f649 f398 1"/>
                  <a:gd name="f734" fmla="*/ f650 f39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70">
                    <a:pos x="f655" y="f656"/>
                  </a:cxn>
                  <a:cxn ang="f570">
                    <a:pos x="f657" y="f658"/>
                  </a:cxn>
                  <a:cxn ang="f570">
                    <a:pos x="f659" y="f660"/>
                  </a:cxn>
                  <a:cxn ang="f570">
                    <a:pos x="f661" y="f662"/>
                  </a:cxn>
                  <a:cxn ang="f570">
                    <a:pos x="f663" y="f664"/>
                  </a:cxn>
                  <a:cxn ang="f570">
                    <a:pos x="f665" y="f666"/>
                  </a:cxn>
                  <a:cxn ang="f570">
                    <a:pos x="f667" y="f668"/>
                  </a:cxn>
                  <a:cxn ang="f570">
                    <a:pos x="f669" y="f670"/>
                  </a:cxn>
                  <a:cxn ang="f570">
                    <a:pos x="f671" y="f672"/>
                  </a:cxn>
                  <a:cxn ang="f570">
                    <a:pos x="f673" y="f674"/>
                  </a:cxn>
                  <a:cxn ang="f570">
                    <a:pos x="f675" y="f676"/>
                  </a:cxn>
                  <a:cxn ang="f570">
                    <a:pos x="f677" y="f678"/>
                  </a:cxn>
                  <a:cxn ang="f570">
                    <a:pos x="f679" y="f660"/>
                  </a:cxn>
                  <a:cxn ang="f570">
                    <a:pos x="f680" y="f681"/>
                  </a:cxn>
                  <a:cxn ang="f570">
                    <a:pos x="f682" y="f683"/>
                  </a:cxn>
                  <a:cxn ang="f570">
                    <a:pos x="f684" y="f685"/>
                  </a:cxn>
                  <a:cxn ang="f570">
                    <a:pos x="f686" y="f687"/>
                  </a:cxn>
                  <a:cxn ang="f570">
                    <a:pos x="f688" y="f689"/>
                  </a:cxn>
                  <a:cxn ang="f570">
                    <a:pos x="f690" y="f691"/>
                  </a:cxn>
                  <a:cxn ang="f570">
                    <a:pos x="f692" y="f693"/>
                  </a:cxn>
                  <a:cxn ang="f570">
                    <a:pos x="f694" y="f695"/>
                  </a:cxn>
                  <a:cxn ang="f570">
                    <a:pos x="f696" y="f697"/>
                  </a:cxn>
                  <a:cxn ang="f570">
                    <a:pos x="f698" y="f699"/>
                  </a:cxn>
                  <a:cxn ang="f570">
                    <a:pos x="f700" y="f695"/>
                  </a:cxn>
                  <a:cxn ang="f570">
                    <a:pos x="f701" y="f702"/>
                  </a:cxn>
                  <a:cxn ang="f570">
                    <a:pos x="f703" y="f664"/>
                  </a:cxn>
                  <a:cxn ang="f570">
                    <a:pos x="f704" y="f705"/>
                  </a:cxn>
                  <a:cxn ang="f570">
                    <a:pos x="f706" y="f707"/>
                  </a:cxn>
                  <a:cxn ang="f570">
                    <a:pos x="f708" y="f709"/>
                  </a:cxn>
                  <a:cxn ang="f570">
                    <a:pos x="f710" y="f711"/>
                  </a:cxn>
                  <a:cxn ang="f570">
                    <a:pos x="f712" y="f713"/>
                  </a:cxn>
                  <a:cxn ang="f570">
                    <a:pos x="f714" y="f715"/>
                  </a:cxn>
                  <a:cxn ang="f570">
                    <a:pos x="f716" y="f717"/>
                  </a:cxn>
                  <a:cxn ang="f570">
                    <a:pos x="f718" y="f719"/>
                  </a:cxn>
                  <a:cxn ang="f570">
                    <a:pos x="f720" y="f721"/>
                  </a:cxn>
                  <a:cxn ang="f570">
                    <a:pos x="f722" y="f723"/>
                  </a:cxn>
                  <a:cxn ang="f570">
                    <a:pos x="f724" y="f725"/>
                  </a:cxn>
                  <a:cxn ang="f570">
                    <a:pos x="f726" y="f727"/>
                  </a:cxn>
                  <a:cxn ang="f570">
                    <a:pos x="f728" y="f729"/>
                  </a:cxn>
                  <a:cxn ang="f570">
                    <a:pos x="f730" y="f731"/>
                  </a:cxn>
                  <a:cxn ang="f570">
                    <a:pos x="f732" y="f707"/>
                  </a:cxn>
                  <a:cxn ang="f570">
                    <a:pos x="f733" y="f734"/>
                  </a:cxn>
                </a:cxnLst>
                <a:rect l="f651" t="f654" r="f652" b="f653"/>
                <a:pathLst>
                  <a:path w="1443" h="787">
                    <a:moveTo>
                      <a:pt x="f6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21"/>
                      <a:pt x="f35" y="f36"/>
                      <a:pt x="f37" y="f38"/>
                    </a:cubicBezTo>
                    <a:cubicBezTo>
                      <a:pt x="f39" y="f40"/>
                      <a:pt x="f41" y="f2"/>
                      <a:pt x="f42" y="f43"/>
                    </a:cubicBezTo>
                    <a:cubicBezTo>
                      <a:pt x="f44" y="f45"/>
                      <a:pt x="f46" y="f47"/>
                      <a:pt x="f48" y="f49"/>
                    </a:cubicBezTo>
                    <a:cubicBezTo>
                      <a:pt x="f50" y="f51"/>
                      <a:pt x="f52" y="f48"/>
                      <a:pt x="f53" y="f54"/>
                    </a:cubicBezTo>
                    <a:cubicBezTo>
                      <a:pt x="f55" y="f56"/>
                      <a:pt x="f57" y="f58"/>
                      <a:pt x="f59" y="f58"/>
                    </a:cubicBezTo>
                    <a:cubicBezTo>
                      <a:pt x="f60" y="f58"/>
                      <a:pt x="f61" y="f56"/>
                      <a:pt x="f62" y="f60"/>
                    </a:cubicBezTo>
                    <a:cubicBezTo>
                      <a:pt x="f63" y="f35"/>
                      <a:pt x="f64" y="f65"/>
                      <a:pt x="f66" y="f67"/>
                    </a:cubicBezTo>
                    <a:cubicBezTo>
                      <a:pt x="f68" y="f69"/>
                      <a:pt x="f70" y="f71"/>
                      <a:pt x="f72" y="f73"/>
                    </a:cubicBezTo>
                    <a:cubicBezTo>
                      <a:pt x="f74" y="f75"/>
                      <a:pt x="f76" y="f16"/>
                      <a:pt x="f77" y="f14"/>
                    </a:cubicBezTo>
                    <a:cubicBezTo>
                      <a:pt x="f78" y="f79"/>
                      <a:pt x="f80" y="f81"/>
                      <a:pt x="f82" y="f83"/>
                    </a:cubicBezTo>
                    <a:cubicBezTo>
                      <a:pt x="f84" y="f85"/>
                      <a:pt x="f86" y="f87"/>
                      <a:pt x="f88" y="f89"/>
                    </a:cubicBezTo>
                    <a:cubicBezTo>
                      <a:pt x="f90" y="f16"/>
                      <a:pt x="f90" y="f75"/>
                      <a:pt x="f90" y="f91"/>
                    </a:cubicBezTo>
                    <a:cubicBezTo>
                      <a:pt x="f92" y="f73"/>
                      <a:pt x="f93" y="f89"/>
                      <a:pt x="f94" y="f18"/>
                    </a:cubicBezTo>
                    <a:cubicBezTo>
                      <a:pt x="f95" y="f96"/>
                      <a:pt x="f97" y="f98"/>
                      <a:pt x="f99" y="f100"/>
                    </a:cubicBezTo>
                    <a:cubicBezTo>
                      <a:pt x="f101" y="f102"/>
                      <a:pt x="f103" y="f104"/>
                      <a:pt x="f105" y="f106"/>
                    </a:cubicBezTo>
                    <a:cubicBezTo>
                      <a:pt x="f107" y="f108"/>
                      <a:pt x="f109" y="f110"/>
                      <a:pt x="f111" y="f112"/>
                    </a:cubicBezTo>
                    <a:cubicBezTo>
                      <a:pt x="f113" y="f114"/>
                      <a:pt x="f115" y="f24"/>
                      <a:pt x="f116" y="f117"/>
                    </a:cubicBezTo>
                    <a:cubicBezTo>
                      <a:pt x="f118" y="f119"/>
                      <a:pt x="f120" y="f121"/>
                      <a:pt x="f122" y="f93"/>
                    </a:cubicBezTo>
                    <a:cubicBezTo>
                      <a:pt x="f123" y="f124"/>
                      <a:pt x="f90" y="f125"/>
                      <a:pt x="f126" y="f127"/>
                    </a:cubicBezTo>
                    <a:cubicBezTo>
                      <a:pt x="f128" y="f47"/>
                      <a:pt x="f101" y="f21"/>
                      <a:pt x="f129" y="f40"/>
                    </a:cubicBezTo>
                    <a:cubicBezTo>
                      <a:pt x="f130" y="f131"/>
                      <a:pt x="f132" y="f15"/>
                      <a:pt x="f133" y="f38"/>
                    </a:cubicBezTo>
                    <a:cubicBezTo>
                      <a:pt x="f134" y="f135"/>
                      <a:pt x="f136" y="f13"/>
                      <a:pt x="f137" y="f135"/>
                    </a:cubicBezTo>
                    <a:cubicBezTo>
                      <a:pt x="f138" y="f139"/>
                      <a:pt x="f140" y="f131"/>
                      <a:pt x="f141" y="f115"/>
                    </a:cubicBezTo>
                    <a:cubicBezTo>
                      <a:pt x="f142" y="f95"/>
                      <a:pt x="f143" y="f144"/>
                      <a:pt x="f145" y="f127"/>
                    </a:cubicBezTo>
                    <a:cubicBezTo>
                      <a:pt x="f146" y="f147"/>
                      <a:pt x="f148" y="f49"/>
                      <a:pt x="f149" y="f150"/>
                    </a:cubicBezTo>
                    <a:cubicBezTo>
                      <a:pt x="f151" y="f115"/>
                      <a:pt x="f152" y="f153"/>
                      <a:pt x="f154" y="f155"/>
                    </a:cubicBezTo>
                    <a:cubicBezTo>
                      <a:pt x="f156" y="f157"/>
                      <a:pt x="f156" y="f33"/>
                      <a:pt x="f158" y="f159"/>
                    </a:cubicBezTo>
                    <a:cubicBezTo>
                      <a:pt x="f160" y="f161"/>
                      <a:pt x="f162" y="f163"/>
                      <a:pt x="f164" y="f165"/>
                    </a:cubicBezTo>
                    <a:cubicBezTo>
                      <a:pt x="f166" y="f126"/>
                      <a:pt x="f167" y="f168"/>
                      <a:pt x="f169" y="f170"/>
                    </a:cubicBezTo>
                    <a:cubicBezTo>
                      <a:pt x="f171" y="f48"/>
                      <a:pt x="f172" y="f173"/>
                      <a:pt x="f174" y="f175"/>
                    </a:cubicBezTo>
                    <a:cubicBezTo>
                      <a:pt x="f176" y="f177"/>
                      <a:pt x="f178" y="f179"/>
                      <a:pt x="f180" y="f181"/>
                    </a:cubicBezTo>
                    <a:cubicBezTo>
                      <a:pt x="f182" y="f183"/>
                      <a:pt x="f184" y="f185"/>
                      <a:pt x="f186" y="f187"/>
                    </a:cubicBezTo>
                    <a:cubicBezTo>
                      <a:pt x="f188" y="f189"/>
                      <a:pt x="f190" y="f191"/>
                      <a:pt x="f192" y="f189"/>
                    </a:cubicBezTo>
                    <a:cubicBezTo>
                      <a:pt x="f193" y="f194"/>
                      <a:pt x="f195" y="f68"/>
                      <a:pt x="f196" y="f197"/>
                    </a:cubicBezTo>
                    <a:cubicBezTo>
                      <a:pt x="f198" y="f183"/>
                      <a:pt x="f199" y="f24"/>
                      <a:pt x="f200" y="f201"/>
                    </a:cubicBezTo>
                    <a:cubicBezTo>
                      <a:pt x="f202" y="f203"/>
                      <a:pt x="f204" y="f205"/>
                      <a:pt x="f202" y="f91"/>
                    </a:cubicBezTo>
                    <a:cubicBezTo>
                      <a:pt x="f206" y="f207"/>
                      <a:pt x="f208" y="f209"/>
                      <a:pt x="f210" y="f211"/>
                    </a:cubicBezTo>
                    <a:cubicBezTo>
                      <a:pt x="f212" y="f108"/>
                      <a:pt x="f213" y="f205"/>
                      <a:pt x="f214" y="f215"/>
                    </a:cubicBezTo>
                    <a:cubicBezTo>
                      <a:pt x="f216" y="f75"/>
                      <a:pt x="f217" y="f218"/>
                      <a:pt x="f219" y="f220"/>
                    </a:cubicBezTo>
                    <a:cubicBezTo>
                      <a:pt x="f221" y="f222"/>
                      <a:pt x="f223" y="f98"/>
                      <a:pt x="f224" y="f225"/>
                    </a:cubicBezTo>
                    <a:cubicBezTo>
                      <a:pt x="f226" y="f20"/>
                      <a:pt x="f227" y="f75"/>
                      <a:pt x="f228" y="f73"/>
                    </a:cubicBezTo>
                    <a:cubicBezTo>
                      <a:pt x="f229" y="f230"/>
                      <a:pt x="f231" y="f232"/>
                      <a:pt x="f233" y="f85"/>
                    </a:cubicBezTo>
                    <a:cubicBezTo>
                      <a:pt x="f234" y="f6"/>
                      <a:pt x="f235" y="f236"/>
                      <a:pt x="f237" y="f211"/>
                    </a:cubicBezTo>
                    <a:cubicBezTo>
                      <a:pt x="f238" y="f18"/>
                      <a:pt x="f239" y="f75"/>
                      <a:pt x="f240" y="f241"/>
                    </a:cubicBezTo>
                    <a:cubicBezTo>
                      <a:pt x="f242" y="f243"/>
                      <a:pt x="f7" y="f244"/>
                      <a:pt x="f245" y="f246"/>
                    </a:cubicBezTo>
                    <a:cubicBezTo>
                      <a:pt x="f247" y="f248"/>
                      <a:pt x="f249" y="f35"/>
                      <a:pt x="f250" y="f251"/>
                    </a:cubicBezTo>
                    <a:cubicBezTo>
                      <a:pt x="f235" y="f56"/>
                      <a:pt x="f252" y="f58"/>
                      <a:pt x="f253" y="f58"/>
                    </a:cubicBezTo>
                    <a:cubicBezTo>
                      <a:pt x="f254" y="f58"/>
                      <a:pt x="f255" y="f56"/>
                      <a:pt x="f256" y="f257"/>
                    </a:cubicBezTo>
                    <a:cubicBezTo>
                      <a:pt x="f234" y="f258"/>
                      <a:pt x="f259" y="f126"/>
                      <a:pt x="f260" y="f139"/>
                    </a:cubicBezTo>
                    <a:cubicBezTo>
                      <a:pt x="f261" y="f262"/>
                      <a:pt x="f263" y="f264"/>
                      <a:pt x="f256" y="f265"/>
                    </a:cubicBezTo>
                    <a:cubicBezTo>
                      <a:pt x="f253" y="f266"/>
                      <a:pt x="f267" y="f268"/>
                      <a:pt x="f269" y="f130"/>
                    </a:cubicBezTo>
                    <a:cubicBezTo>
                      <a:pt x="f270" y="f271"/>
                      <a:pt x="f227" y="f271"/>
                      <a:pt x="f272" y="f130"/>
                    </a:cubicBezTo>
                    <a:cubicBezTo>
                      <a:pt x="f273" y="f130"/>
                      <a:pt x="f274" y="f275"/>
                      <a:pt x="f276" y="f277"/>
                    </a:cubicBezTo>
                    <a:cubicBezTo>
                      <a:pt x="f278" y="f279"/>
                      <a:pt x="f280" y="f281"/>
                      <a:pt x="f221" y="f137"/>
                    </a:cubicBezTo>
                    <a:cubicBezTo>
                      <a:pt x="f282" y="f283"/>
                      <a:pt x="f284" y="f285"/>
                      <a:pt x="f286" y="f287"/>
                    </a:cubicBezTo>
                    <a:cubicBezTo>
                      <a:pt x="f288" y="f289"/>
                      <a:pt x="f290" y="f291"/>
                      <a:pt x="f292" y="f293"/>
                    </a:cubicBezTo>
                    <a:cubicBezTo>
                      <a:pt x="f294" y="f295"/>
                      <a:pt x="f296" y="f297"/>
                      <a:pt x="f298" y="f299"/>
                    </a:cubicBezTo>
                    <a:cubicBezTo>
                      <a:pt x="f300" y="f301"/>
                      <a:pt x="f302" y="f303"/>
                      <a:pt x="f304" y="f305"/>
                    </a:cubicBezTo>
                    <a:cubicBezTo>
                      <a:pt x="f306" y="f307"/>
                      <a:pt x="f308" y="f309"/>
                      <a:pt x="f310" y="f311"/>
                    </a:cubicBezTo>
                    <a:cubicBezTo>
                      <a:pt x="f312" y="f313"/>
                      <a:pt x="f314" y="f315"/>
                      <a:pt x="f316" y="f317"/>
                    </a:cubicBezTo>
                    <a:cubicBezTo>
                      <a:pt x="f318" y="f319"/>
                      <a:pt x="f320" y="f321"/>
                      <a:pt x="f184" y="f322"/>
                    </a:cubicBezTo>
                    <a:cubicBezTo>
                      <a:pt x="f323" y="f324"/>
                      <a:pt x="f325" y="f326"/>
                      <a:pt x="f140" y="f327"/>
                    </a:cubicBezTo>
                    <a:cubicBezTo>
                      <a:pt x="f328" y="f329"/>
                      <a:pt x="f330" y="f109"/>
                      <a:pt x="f331" y="f329"/>
                    </a:cubicBezTo>
                    <a:cubicBezTo>
                      <a:pt x="f332" y="f333"/>
                      <a:pt x="f334" y="f335"/>
                      <a:pt x="f2" y="f336"/>
                    </a:cubicBezTo>
                    <a:cubicBezTo>
                      <a:pt x="f337" y="f338"/>
                      <a:pt x="f165" y="f339"/>
                      <a:pt x="f161" y="f339"/>
                    </a:cubicBezTo>
                    <a:cubicBezTo>
                      <a:pt x="f52" y="f340"/>
                      <a:pt x="f341" y="f342"/>
                      <a:pt x="f343" y="f344"/>
                    </a:cubicBezTo>
                    <a:cubicBezTo>
                      <a:pt x="f345" y="f346"/>
                      <a:pt x="f251" y="f347"/>
                      <a:pt x="f348" y="f349"/>
                    </a:cubicBezTo>
                    <a:cubicBezTo>
                      <a:pt x="f350" y="f351"/>
                      <a:pt x="f352" y="f353"/>
                      <a:pt x="f354" y="f293"/>
                    </a:cubicBezTo>
                    <a:cubicBezTo>
                      <a:pt x="f355" y="f356"/>
                      <a:pt x="f357" y="f358"/>
                      <a:pt x="f359" y="f360"/>
                    </a:cubicBezTo>
                    <a:cubicBezTo>
                      <a:pt x="f361" y="f356"/>
                      <a:pt x="f362" y="f363"/>
                      <a:pt x="f364" y="f365"/>
                    </a:cubicBezTo>
                    <a:cubicBezTo>
                      <a:pt x="f366" y="f367"/>
                      <a:pt x="f368" y="f369"/>
                      <a:pt x="f370" y="f369"/>
                    </a:cubicBezTo>
                    <a:cubicBezTo>
                      <a:pt x="f371" y="f367"/>
                      <a:pt x="f372" y="f373"/>
                      <a:pt x="f323" y="f287"/>
                    </a:cubicBezTo>
                    <a:cubicBezTo>
                      <a:pt x="f374" y="f375"/>
                      <a:pt x="f376" y="f377"/>
                      <a:pt x="f378" y="f379"/>
                    </a:cubicBezTo>
                    <a:cubicBezTo>
                      <a:pt x="f380" y="f190"/>
                      <a:pt x="f381" y="f8"/>
                      <a:pt x="f382" y="f383"/>
                    </a:cubicBezTo>
                    <a:cubicBezTo>
                      <a:pt x="f384" y="f385"/>
                      <a:pt x="f43" y="f386"/>
                      <a:pt x="f120" y="f358"/>
                    </a:cubicBezTo>
                    <a:cubicBezTo>
                      <a:pt x="f119" y="f192"/>
                      <a:pt x="f387" y="f388"/>
                      <a:pt x="f389" y="f277"/>
                    </a:cubicBezTo>
                    <a:cubicBezTo>
                      <a:pt x="f187" y="f198"/>
                      <a:pt x="f389" y="f130"/>
                      <a:pt x="f69" y="f130"/>
                    </a:cubicBezTo>
                    <a:cubicBezTo>
                      <a:pt x="f390" y="f271"/>
                      <a:pt x="f71" y="f271"/>
                      <a:pt x="f391" y="f130"/>
                    </a:cubicBezTo>
                    <a:cubicBezTo>
                      <a:pt x="f392" y="f393"/>
                      <a:pt x="f10" y="f394"/>
                      <a:pt x="f6" y="f395"/>
                    </a:cubicBezTo>
                    <a:cubicBezTo>
                      <a:pt x="f6" y="f396"/>
                      <a:pt x="f6" y="f105"/>
                      <a:pt x="f6" y="f9"/>
                    </a:cubicBezTo>
                    <a:close/>
                  </a:path>
                </a:pathLst>
              </a:custGeom>
              <a:solidFill>
                <a:srgbClr val="EC817C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6" name="Freeform 6"/>
              <p:cNvSpPr/>
              <p:nvPr/>
            </p:nvSpPr>
            <p:spPr>
              <a:xfrm>
                <a:off x="2779108" y="4110054"/>
                <a:ext cx="2265746" cy="79459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76"/>
                  <a:gd name="f7" fmla="val 307"/>
                  <a:gd name="f8" fmla="val 89"/>
                  <a:gd name="f9" fmla="val 8"/>
                  <a:gd name="f10" fmla="val 92"/>
                  <a:gd name="f11" fmla="val 28"/>
                  <a:gd name="f12" fmla="val 95"/>
                  <a:gd name="f13" fmla="val 32"/>
                  <a:gd name="f14" fmla="val 114"/>
                  <a:gd name="f15" fmla="val 35"/>
                  <a:gd name="f16" fmla="val 221"/>
                  <a:gd name="f17" fmla="val 54"/>
                  <a:gd name="f18" fmla="val 328"/>
                  <a:gd name="f19" fmla="val 62"/>
                  <a:gd name="f20" fmla="val 436"/>
                  <a:gd name="f21" fmla="val 57"/>
                  <a:gd name="f22" fmla="val 521"/>
                  <a:gd name="f23" fmla="val 53"/>
                  <a:gd name="f24" fmla="val 605"/>
                  <a:gd name="f25" fmla="val 41"/>
                  <a:gd name="f26" fmla="val 689"/>
                  <a:gd name="f27" fmla="val 23"/>
                  <a:gd name="f28" fmla="val 780"/>
                  <a:gd name="f29" fmla="val 4"/>
                  <a:gd name="f30" fmla="val 869"/>
                  <a:gd name="f31" fmla="val 73"/>
                  <a:gd name="f32" fmla="val 874"/>
                  <a:gd name="f33" fmla="val 166"/>
                  <a:gd name="f34" fmla="val 203"/>
                  <a:gd name="f35" fmla="val 867"/>
                  <a:gd name="f36" fmla="val 236"/>
                  <a:gd name="f37" fmla="val 846"/>
                  <a:gd name="f38" fmla="val 267"/>
                  <a:gd name="f39" fmla="val 841"/>
                  <a:gd name="f40" fmla="val 274"/>
                  <a:gd name="f41" fmla="val 838"/>
                  <a:gd name="f42" fmla="val 277"/>
                  <a:gd name="f43" fmla="val 830"/>
                  <a:gd name="f44" fmla="val 269"/>
                  <a:gd name="f45" fmla="val 801"/>
                  <a:gd name="f46" fmla="val 240"/>
                  <a:gd name="f47" fmla="val 743"/>
                  <a:gd name="f48" fmla="val 717"/>
                  <a:gd name="f49" fmla="val 293"/>
                  <a:gd name="f50" fmla="val 701"/>
                  <a:gd name="f51" fmla="val 301"/>
                  <a:gd name="f52" fmla="val 686"/>
                  <a:gd name="f53" fmla="val 300"/>
                  <a:gd name="f54" fmla="val 670"/>
                  <a:gd name="f55" fmla="val 296"/>
                  <a:gd name="f56" fmla="val 617"/>
                  <a:gd name="f57" fmla="val 564"/>
                  <a:gd name="f58" fmla="val 287"/>
                  <a:gd name="f59" fmla="val 512"/>
                  <a:gd name="f60" fmla="val 299"/>
                  <a:gd name="f61" fmla="val 507"/>
                  <a:gd name="f62" fmla="val 502"/>
                  <a:gd name="f63" fmla="val 497"/>
                  <a:gd name="f64" fmla="val 460"/>
                  <a:gd name="f65" fmla="val 422"/>
                  <a:gd name="f66" fmla="val 302"/>
                  <a:gd name="f67" fmla="val 385"/>
                  <a:gd name="f68" fmla="val 326"/>
                  <a:gd name="f69" fmla="val 295"/>
                  <a:gd name="f70" fmla="val 208"/>
                  <a:gd name="f71" fmla="val 186"/>
                  <a:gd name="f72" fmla="val 273"/>
                  <a:gd name="f73" fmla="val 164"/>
                  <a:gd name="f74" fmla="val 142"/>
                  <a:gd name="f75" fmla="val 263"/>
                  <a:gd name="f76" fmla="val 60"/>
                  <a:gd name="f77" fmla="val 244"/>
                  <a:gd name="f78" fmla="val 3"/>
                  <a:gd name="f79" fmla="val 175"/>
                  <a:gd name="f80" fmla="val 1"/>
                  <a:gd name="f81" fmla="val 91"/>
                  <a:gd name="f82" fmla="val 70"/>
                  <a:gd name="f83" fmla="val 50"/>
                  <a:gd name="f84" fmla="val 11"/>
                  <a:gd name="f85" fmla="val 30"/>
                  <a:gd name="f86" fmla="val 12"/>
                  <a:gd name="f87" fmla="val 26"/>
                  <a:gd name="f88" fmla="val 15"/>
                  <a:gd name="f89" fmla="val 18"/>
                  <a:gd name="f90" fmla="val 20"/>
                  <a:gd name="f91" fmla="val 17"/>
                  <a:gd name="f92" fmla="val 33"/>
                  <a:gd name="f93" fmla="val 10"/>
                  <a:gd name="f94" fmla="val 71"/>
                  <a:gd name="f95" fmla="val 6"/>
                  <a:gd name="f96" fmla="+- 0 0 -90"/>
                  <a:gd name="f97" fmla="*/ f3 1 876"/>
                  <a:gd name="f98" fmla="*/ f4 1 307"/>
                  <a:gd name="f99" fmla="+- f7 0 f5"/>
                  <a:gd name="f100" fmla="+- f6 0 f5"/>
                  <a:gd name="f101" fmla="*/ f96 f0 1"/>
                  <a:gd name="f102" fmla="*/ f100 1 876"/>
                  <a:gd name="f103" fmla="*/ f99 1 307"/>
                  <a:gd name="f104" fmla="*/ 89 f100 1"/>
                  <a:gd name="f105" fmla="*/ 8 f99 1"/>
                  <a:gd name="f106" fmla="*/ 114 f100 1"/>
                  <a:gd name="f107" fmla="*/ 35 f99 1"/>
                  <a:gd name="f108" fmla="*/ 436 f100 1"/>
                  <a:gd name="f109" fmla="*/ 57 f99 1"/>
                  <a:gd name="f110" fmla="*/ 689 f100 1"/>
                  <a:gd name="f111" fmla="*/ 23 f99 1"/>
                  <a:gd name="f112" fmla="*/ 874 f100 1"/>
                  <a:gd name="f113" fmla="*/ 166 f99 1"/>
                  <a:gd name="f114" fmla="*/ 846 f100 1"/>
                  <a:gd name="f115" fmla="*/ 267 f99 1"/>
                  <a:gd name="f116" fmla="*/ 830 f100 1"/>
                  <a:gd name="f117" fmla="*/ 269 f99 1"/>
                  <a:gd name="f118" fmla="*/ 717 f100 1"/>
                  <a:gd name="f119" fmla="*/ 293 f99 1"/>
                  <a:gd name="f120" fmla="*/ 670 f100 1"/>
                  <a:gd name="f121" fmla="*/ 296 f99 1"/>
                  <a:gd name="f122" fmla="*/ 512 f100 1"/>
                  <a:gd name="f123" fmla="*/ 299 f99 1"/>
                  <a:gd name="f124" fmla="*/ 497 f100 1"/>
                  <a:gd name="f125" fmla="*/ 301 f99 1"/>
                  <a:gd name="f126" fmla="*/ 385 f100 1"/>
                  <a:gd name="f127" fmla="*/ 300 f99 1"/>
                  <a:gd name="f128" fmla="*/ 208 f100 1"/>
                  <a:gd name="f129" fmla="*/ 277 f99 1"/>
                  <a:gd name="f130" fmla="*/ 142 f100 1"/>
                  <a:gd name="f131" fmla="*/ 263 f99 1"/>
                  <a:gd name="f132" fmla="*/ 1 f100 1"/>
                  <a:gd name="f133" fmla="*/ 91 f99 1"/>
                  <a:gd name="f134" fmla="*/ 11 f100 1"/>
                  <a:gd name="f135" fmla="*/ 30 f99 1"/>
                  <a:gd name="f136" fmla="*/ 18 f100 1"/>
                  <a:gd name="f137" fmla="*/ 20 f99 1"/>
                  <a:gd name="f138" fmla="*/ 35 f100 1"/>
                  <a:gd name="f139" fmla="*/ 0 f99 1"/>
                  <a:gd name="f140" fmla="*/ f101 1 f2"/>
                  <a:gd name="f141" fmla="*/ f104 1 876"/>
                  <a:gd name="f142" fmla="*/ f105 1 307"/>
                  <a:gd name="f143" fmla="*/ f106 1 876"/>
                  <a:gd name="f144" fmla="*/ f107 1 307"/>
                  <a:gd name="f145" fmla="*/ f108 1 876"/>
                  <a:gd name="f146" fmla="*/ f109 1 307"/>
                  <a:gd name="f147" fmla="*/ f110 1 876"/>
                  <a:gd name="f148" fmla="*/ f111 1 307"/>
                  <a:gd name="f149" fmla="*/ f112 1 876"/>
                  <a:gd name="f150" fmla="*/ f113 1 307"/>
                  <a:gd name="f151" fmla="*/ f114 1 876"/>
                  <a:gd name="f152" fmla="*/ f115 1 307"/>
                  <a:gd name="f153" fmla="*/ f116 1 876"/>
                  <a:gd name="f154" fmla="*/ f117 1 307"/>
                  <a:gd name="f155" fmla="*/ f118 1 876"/>
                  <a:gd name="f156" fmla="*/ f119 1 307"/>
                  <a:gd name="f157" fmla="*/ f120 1 876"/>
                  <a:gd name="f158" fmla="*/ f121 1 307"/>
                  <a:gd name="f159" fmla="*/ f122 1 876"/>
                  <a:gd name="f160" fmla="*/ f123 1 307"/>
                  <a:gd name="f161" fmla="*/ f124 1 876"/>
                  <a:gd name="f162" fmla="*/ f125 1 307"/>
                  <a:gd name="f163" fmla="*/ f126 1 876"/>
                  <a:gd name="f164" fmla="*/ f127 1 307"/>
                  <a:gd name="f165" fmla="*/ f128 1 876"/>
                  <a:gd name="f166" fmla="*/ f129 1 307"/>
                  <a:gd name="f167" fmla="*/ f130 1 876"/>
                  <a:gd name="f168" fmla="*/ f131 1 307"/>
                  <a:gd name="f169" fmla="*/ f132 1 876"/>
                  <a:gd name="f170" fmla="*/ f133 1 307"/>
                  <a:gd name="f171" fmla="*/ f134 1 876"/>
                  <a:gd name="f172" fmla="*/ f135 1 307"/>
                  <a:gd name="f173" fmla="*/ f136 1 876"/>
                  <a:gd name="f174" fmla="*/ f137 1 307"/>
                  <a:gd name="f175" fmla="*/ f138 1 876"/>
                  <a:gd name="f176" fmla="*/ f139 1 307"/>
                  <a:gd name="f177" fmla="*/ 0 1 f102"/>
                  <a:gd name="f178" fmla="*/ f6 1 f102"/>
                  <a:gd name="f179" fmla="*/ 0 1 f103"/>
                  <a:gd name="f180" fmla="*/ f7 1 f103"/>
                  <a:gd name="f181" fmla="+- f140 0 f1"/>
                  <a:gd name="f182" fmla="*/ f141 1 f102"/>
                  <a:gd name="f183" fmla="*/ f142 1 f103"/>
                  <a:gd name="f184" fmla="*/ f143 1 f102"/>
                  <a:gd name="f185" fmla="*/ f144 1 f103"/>
                  <a:gd name="f186" fmla="*/ f145 1 f102"/>
                  <a:gd name="f187" fmla="*/ f146 1 f103"/>
                  <a:gd name="f188" fmla="*/ f147 1 f102"/>
                  <a:gd name="f189" fmla="*/ f148 1 f103"/>
                  <a:gd name="f190" fmla="*/ f149 1 f102"/>
                  <a:gd name="f191" fmla="*/ f150 1 f103"/>
                  <a:gd name="f192" fmla="*/ f151 1 f102"/>
                  <a:gd name="f193" fmla="*/ f152 1 f103"/>
                  <a:gd name="f194" fmla="*/ f153 1 f102"/>
                  <a:gd name="f195" fmla="*/ f154 1 f103"/>
                  <a:gd name="f196" fmla="*/ f155 1 f102"/>
                  <a:gd name="f197" fmla="*/ f156 1 f103"/>
                  <a:gd name="f198" fmla="*/ f157 1 f102"/>
                  <a:gd name="f199" fmla="*/ f158 1 f103"/>
                  <a:gd name="f200" fmla="*/ f159 1 f102"/>
                  <a:gd name="f201" fmla="*/ f160 1 f103"/>
                  <a:gd name="f202" fmla="*/ f161 1 f102"/>
                  <a:gd name="f203" fmla="*/ f162 1 f103"/>
                  <a:gd name="f204" fmla="*/ f163 1 f102"/>
                  <a:gd name="f205" fmla="*/ f164 1 f103"/>
                  <a:gd name="f206" fmla="*/ f165 1 f102"/>
                  <a:gd name="f207" fmla="*/ f166 1 f103"/>
                  <a:gd name="f208" fmla="*/ f167 1 f102"/>
                  <a:gd name="f209" fmla="*/ f168 1 f103"/>
                  <a:gd name="f210" fmla="*/ f169 1 f102"/>
                  <a:gd name="f211" fmla="*/ f170 1 f103"/>
                  <a:gd name="f212" fmla="*/ f171 1 f102"/>
                  <a:gd name="f213" fmla="*/ f172 1 f103"/>
                  <a:gd name="f214" fmla="*/ f173 1 f102"/>
                  <a:gd name="f215" fmla="*/ f174 1 f103"/>
                  <a:gd name="f216" fmla="*/ f175 1 f102"/>
                  <a:gd name="f217" fmla="*/ f176 1 f103"/>
                  <a:gd name="f218" fmla="*/ f177 f97 1"/>
                  <a:gd name="f219" fmla="*/ f178 f97 1"/>
                  <a:gd name="f220" fmla="*/ f180 f98 1"/>
                  <a:gd name="f221" fmla="*/ f179 f98 1"/>
                  <a:gd name="f222" fmla="*/ f182 f97 1"/>
                  <a:gd name="f223" fmla="*/ f183 f98 1"/>
                  <a:gd name="f224" fmla="*/ f184 f97 1"/>
                  <a:gd name="f225" fmla="*/ f185 f98 1"/>
                  <a:gd name="f226" fmla="*/ f186 f97 1"/>
                  <a:gd name="f227" fmla="*/ f187 f98 1"/>
                  <a:gd name="f228" fmla="*/ f188 f97 1"/>
                  <a:gd name="f229" fmla="*/ f189 f98 1"/>
                  <a:gd name="f230" fmla="*/ f190 f97 1"/>
                  <a:gd name="f231" fmla="*/ f191 f98 1"/>
                  <a:gd name="f232" fmla="*/ f192 f97 1"/>
                  <a:gd name="f233" fmla="*/ f193 f98 1"/>
                  <a:gd name="f234" fmla="*/ f194 f97 1"/>
                  <a:gd name="f235" fmla="*/ f195 f98 1"/>
                  <a:gd name="f236" fmla="*/ f196 f97 1"/>
                  <a:gd name="f237" fmla="*/ f197 f98 1"/>
                  <a:gd name="f238" fmla="*/ f198 f97 1"/>
                  <a:gd name="f239" fmla="*/ f199 f98 1"/>
                  <a:gd name="f240" fmla="*/ f200 f97 1"/>
                  <a:gd name="f241" fmla="*/ f201 f98 1"/>
                  <a:gd name="f242" fmla="*/ f202 f97 1"/>
                  <a:gd name="f243" fmla="*/ f203 f98 1"/>
                  <a:gd name="f244" fmla="*/ f204 f97 1"/>
                  <a:gd name="f245" fmla="*/ f205 f98 1"/>
                  <a:gd name="f246" fmla="*/ f206 f97 1"/>
                  <a:gd name="f247" fmla="*/ f207 f98 1"/>
                  <a:gd name="f248" fmla="*/ f208 f97 1"/>
                  <a:gd name="f249" fmla="*/ f209 f98 1"/>
                  <a:gd name="f250" fmla="*/ f210 f97 1"/>
                  <a:gd name="f251" fmla="*/ f211 f98 1"/>
                  <a:gd name="f252" fmla="*/ f212 f97 1"/>
                  <a:gd name="f253" fmla="*/ f213 f98 1"/>
                  <a:gd name="f254" fmla="*/ f214 f97 1"/>
                  <a:gd name="f255" fmla="*/ f215 f98 1"/>
                  <a:gd name="f256" fmla="*/ f216 f97 1"/>
                  <a:gd name="f257" fmla="*/ f217 f9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81">
                    <a:pos x="f222" y="f223"/>
                  </a:cxn>
                  <a:cxn ang="f181">
                    <a:pos x="f224" y="f225"/>
                  </a:cxn>
                  <a:cxn ang="f181">
                    <a:pos x="f226" y="f227"/>
                  </a:cxn>
                  <a:cxn ang="f181">
                    <a:pos x="f228" y="f229"/>
                  </a:cxn>
                  <a:cxn ang="f181">
                    <a:pos x="f230" y="f231"/>
                  </a:cxn>
                  <a:cxn ang="f181">
                    <a:pos x="f232" y="f233"/>
                  </a:cxn>
                  <a:cxn ang="f181">
                    <a:pos x="f234" y="f235"/>
                  </a:cxn>
                  <a:cxn ang="f181">
                    <a:pos x="f236" y="f237"/>
                  </a:cxn>
                  <a:cxn ang="f181">
                    <a:pos x="f238" y="f239"/>
                  </a:cxn>
                  <a:cxn ang="f181">
                    <a:pos x="f240" y="f241"/>
                  </a:cxn>
                  <a:cxn ang="f181">
                    <a:pos x="f242" y="f243"/>
                  </a:cxn>
                  <a:cxn ang="f181">
                    <a:pos x="f244" y="f245"/>
                  </a:cxn>
                  <a:cxn ang="f181">
                    <a:pos x="f246" y="f247"/>
                  </a:cxn>
                  <a:cxn ang="f181">
                    <a:pos x="f248" y="f249"/>
                  </a:cxn>
                  <a:cxn ang="f181">
                    <a:pos x="f250" y="f251"/>
                  </a:cxn>
                  <a:cxn ang="f181">
                    <a:pos x="f252" y="f253"/>
                  </a:cxn>
                  <a:cxn ang="f181">
                    <a:pos x="f254" y="f255"/>
                  </a:cxn>
                  <a:cxn ang="f181">
                    <a:pos x="f256" y="f257"/>
                  </a:cxn>
                  <a:cxn ang="f181">
                    <a:pos x="f222" y="f223"/>
                  </a:cxn>
                </a:cxnLst>
                <a:rect l="f218" t="f221" r="f219" b="f220"/>
                <a:pathLst>
                  <a:path w="876" h="307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6" y="f34"/>
                      <a:pt x="f35" y="f36"/>
                      <a:pt x="f37" y="f38"/>
                    </a:cubicBezTo>
                    <a:cubicBezTo>
                      <a:pt x="f39" y="f40"/>
                      <a:pt x="f41" y="f42"/>
                      <a:pt x="f43" y="f44"/>
                    </a:cubicBezTo>
                    <a:cubicBezTo>
                      <a:pt x="f45" y="f46"/>
                      <a:pt x="f47" y="f46"/>
                      <a:pt x="f48" y="f49"/>
                    </a:cubicBezTo>
                    <a:cubicBezTo>
                      <a:pt x="f50" y="f51"/>
                      <a:pt x="f52" y="f53"/>
                      <a:pt x="f54" y="f55"/>
                    </a:cubicBezTo>
                    <a:cubicBezTo>
                      <a:pt x="f56" y="f42"/>
                      <a:pt x="f57" y="f58"/>
                      <a:pt x="f59" y="f60"/>
                    </a:cubicBezTo>
                    <a:cubicBezTo>
                      <a:pt x="f61" y="f53"/>
                      <a:pt x="f62" y="f51"/>
                      <a:pt x="f63" y="f51"/>
                    </a:cubicBezTo>
                    <a:cubicBezTo>
                      <a:pt x="f64" y="f7"/>
                      <a:pt x="f65" y="f66"/>
                      <a:pt x="f67" y="f53"/>
                    </a:cubicBezTo>
                    <a:cubicBezTo>
                      <a:pt x="f68" y="f69"/>
                      <a:pt x="f38" y="f58"/>
                      <a:pt x="f70" y="f42"/>
                    </a:cubicBezTo>
                    <a:cubicBezTo>
                      <a:pt x="f71" y="f72"/>
                      <a:pt x="f73" y="f44"/>
                      <a:pt x="f74" y="f75"/>
                    </a:cubicBezTo>
                    <a:cubicBezTo>
                      <a:pt x="f76" y="f77"/>
                      <a:pt x="f78" y="f79"/>
                      <a:pt x="f80" y="f81"/>
                    </a:cubicBezTo>
                    <a:cubicBezTo>
                      <a:pt x="f5" y="f82"/>
                      <a:pt x="f29" y="f83"/>
                      <a:pt x="f84" y="f85"/>
                    </a:cubicBezTo>
                    <a:cubicBezTo>
                      <a:pt x="f86" y="f87"/>
                      <a:pt x="f88" y="f27"/>
                      <a:pt x="f89" y="f90"/>
                    </a:cubicBezTo>
                    <a:cubicBezTo>
                      <a:pt x="f11" y="f91"/>
                      <a:pt x="f92" y="f93"/>
                      <a:pt x="f15" y="f5"/>
                    </a:cubicBezTo>
                    <a:cubicBezTo>
                      <a:pt x="f17" y="f5"/>
                      <a:pt x="f94" y="f95"/>
                      <a:pt x="f8" y="f9"/>
                    </a:cubicBezTo>
                    <a:close/>
                  </a:path>
                </a:pathLst>
              </a:custGeom>
              <a:solidFill>
                <a:srgbClr val="F28F81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7" name="Freeform 7"/>
              <p:cNvSpPr/>
              <p:nvPr/>
            </p:nvSpPr>
            <p:spPr>
              <a:xfrm>
                <a:off x="2118948" y="4959294"/>
                <a:ext cx="2528059" cy="92137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77"/>
                  <a:gd name="f7" fmla="val 356"/>
                  <a:gd name="f8" fmla="val 255"/>
                  <a:gd name="f9" fmla="val 952"/>
                  <a:gd name="f10" fmla="val 287"/>
                  <a:gd name="f11" fmla="val 918"/>
                  <a:gd name="f12" fmla="val 303"/>
                  <a:gd name="f13" fmla="val 879"/>
                  <a:gd name="f14" fmla="val 310"/>
                  <a:gd name="f15" fmla="val 870"/>
                  <a:gd name="f16" fmla="val 312"/>
                  <a:gd name="f17" fmla="val 862"/>
                  <a:gd name="f18" fmla="val 314"/>
                  <a:gd name="f19" fmla="val 854"/>
                  <a:gd name="f20" fmla="val 316"/>
                  <a:gd name="f21" fmla="val 839"/>
                  <a:gd name="f22" fmla="val 318"/>
                  <a:gd name="f23" fmla="val 832"/>
                  <a:gd name="f24" fmla="val 327"/>
                  <a:gd name="f25" fmla="val 341"/>
                  <a:gd name="f26" fmla="val 817"/>
                  <a:gd name="f27" fmla="val 344"/>
                  <a:gd name="f28" fmla="val 802"/>
                  <a:gd name="f29" fmla="val 347"/>
                  <a:gd name="f30" fmla="val 787"/>
                  <a:gd name="f31" fmla="val 349"/>
                  <a:gd name="f32" fmla="val 782"/>
                  <a:gd name="f33" fmla="val 350"/>
                  <a:gd name="f34" fmla="val 780"/>
                  <a:gd name="f35" fmla="val 352"/>
                  <a:gd name="f36" fmla="val 778"/>
                  <a:gd name="f37" fmla="val 775"/>
                  <a:gd name="f38" fmla="val 336"/>
                  <a:gd name="f39" fmla="val 768"/>
                  <a:gd name="f40" fmla="val 330"/>
                  <a:gd name="f41" fmla="val 746"/>
                  <a:gd name="f42" fmla="val 333"/>
                  <a:gd name="f43" fmla="val 706"/>
                  <a:gd name="f44" fmla="val 339"/>
                  <a:gd name="f45" fmla="val 667"/>
                  <a:gd name="f46" fmla="val 343"/>
                  <a:gd name="f47" fmla="val 627"/>
                  <a:gd name="f48" fmla="val 345"/>
                  <a:gd name="f49" fmla="val 570"/>
                  <a:gd name="f50" fmla="val 513"/>
                  <a:gd name="f51" fmla="val 351"/>
                  <a:gd name="f52" fmla="val 456"/>
                  <a:gd name="f53" fmla="val 370"/>
                  <a:gd name="f54" fmla="val 346"/>
                  <a:gd name="f55" fmla="val 285"/>
                  <a:gd name="f56" fmla="val 337"/>
                  <a:gd name="f57" fmla="val 201"/>
                  <a:gd name="f58" fmla="val 322"/>
                  <a:gd name="f59" fmla="val 168"/>
                  <a:gd name="f60" fmla="val 135"/>
                  <a:gd name="f61" fmla="val 104"/>
                  <a:gd name="f62" fmla="val 299"/>
                  <a:gd name="f63" fmla="val 37"/>
                  <a:gd name="f64" fmla="val 273"/>
                  <a:gd name="f65" fmla="val 208"/>
                  <a:gd name="f66" fmla="val 9"/>
                  <a:gd name="f67" fmla="val 16"/>
                  <a:gd name="f68" fmla="val 69"/>
                  <a:gd name="f69" fmla="val 71"/>
                  <a:gd name="f70" fmla="val 12"/>
                  <a:gd name="f71" fmla="val 138"/>
                  <a:gd name="f72" fmla="val 1"/>
                  <a:gd name="f73" fmla="val 144"/>
                  <a:gd name="f74" fmla="val 149"/>
                  <a:gd name="f75" fmla="val 155"/>
                  <a:gd name="f76" fmla="val 160"/>
                  <a:gd name="f77" fmla="val 153"/>
                  <a:gd name="f78" fmla="val 24"/>
                  <a:gd name="f79" fmla="val 134"/>
                  <a:gd name="f80" fmla="val 100"/>
                  <a:gd name="f81" fmla="val 166"/>
                  <a:gd name="f82" fmla="val 178"/>
                  <a:gd name="f83" fmla="val 234"/>
                  <a:gd name="f84" fmla="val 217"/>
                  <a:gd name="f85" fmla="val 254"/>
                  <a:gd name="f86" fmla="val 228"/>
                  <a:gd name="f87" fmla="val 277"/>
                  <a:gd name="f88" fmla="val 239"/>
                  <a:gd name="f89" fmla="val 382"/>
                  <a:gd name="f90" fmla="val 256"/>
                  <a:gd name="f91" fmla="val 464"/>
                  <a:gd name="f92" fmla="val 268"/>
                  <a:gd name="f93" fmla="val 548"/>
                  <a:gd name="f94" fmla="val 589"/>
                  <a:gd name="f95" fmla="val 275"/>
                  <a:gd name="f96" fmla="val 629"/>
                  <a:gd name="f97" fmla="val 279"/>
                  <a:gd name="f98" fmla="val 669"/>
                  <a:gd name="f99" fmla="val 278"/>
                  <a:gd name="f100" fmla="val 764"/>
                  <a:gd name="f101" fmla="val 276"/>
                  <a:gd name="f102" fmla="val 858"/>
                  <a:gd name="f103" fmla="val 270"/>
                  <a:gd name="f104" fmla="val 960"/>
                  <a:gd name="f105" fmla="val 253"/>
                  <a:gd name="f106" fmla="val 969"/>
                  <a:gd name="f107" fmla="val 248"/>
                  <a:gd name="f108" fmla="+- 0 0 -90"/>
                  <a:gd name="f109" fmla="*/ f3 1 977"/>
                  <a:gd name="f110" fmla="*/ f4 1 356"/>
                  <a:gd name="f111" fmla="+- f7 0 f5"/>
                  <a:gd name="f112" fmla="+- f6 0 f5"/>
                  <a:gd name="f113" fmla="*/ f108 f0 1"/>
                  <a:gd name="f114" fmla="*/ f112 1 977"/>
                  <a:gd name="f115" fmla="*/ f111 1 356"/>
                  <a:gd name="f116" fmla="*/ 977 f112 1"/>
                  <a:gd name="f117" fmla="*/ 255 f111 1"/>
                  <a:gd name="f118" fmla="*/ 879 f112 1"/>
                  <a:gd name="f119" fmla="*/ 310 f111 1"/>
                  <a:gd name="f120" fmla="*/ 854 f112 1"/>
                  <a:gd name="f121" fmla="*/ 316 f111 1"/>
                  <a:gd name="f122" fmla="*/ 832 f112 1"/>
                  <a:gd name="f123" fmla="*/ 341 f111 1"/>
                  <a:gd name="f124" fmla="*/ 787 f112 1"/>
                  <a:gd name="f125" fmla="*/ 349 f111 1"/>
                  <a:gd name="f126" fmla="*/ 778 f112 1"/>
                  <a:gd name="f127" fmla="*/ 356 f111 1"/>
                  <a:gd name="f128" fmla="*/ 746 f112 1"/>
                  <a:gd name="f129" fmla="*/ 333 f111 1"/>
                  <a:gd name="f130" fmla="*/ 627 f112 1"/>
                  <a:gd name="f131" fmla="*/ 345 f111 1"/>
                  <a:gd name="f132" fmla="*/ 456 f112 1"/>
                  <a:gd name="f133" fmla="*/ 201 f112 1"/>
                  <a:gd name="f134" fmla="*/ 322 f111 1"/>
                  <a:gd name="f135" fmla="*/ 104 f112 1"/>
                  <a:gd name="f136" fmla="*/ 299 f111 1"/>
                  <a:gd name="f137" fmla="*/ 9 f112 1"/>
                  <a:gd name="f138" fmla="*/ 135 f111 1"/>
                  <a:gd name="f139" fmla="*/ 138 f112 1"/>
                  <a:gd name="f140" fmla="*/ 1 f111 1"/>
                  <a:gd name="f141" fmla="*/ 155 f112 1"/>
                  <a:gd name="f142" fmla="*/ 153 f112 1"/>
                  <a:gd name="f143" fmla="*/ 24 f111 1"/>
                  <a:gd name="f144" fmla="*/ 234 f112 1"/>
                  <a:gd name="f145" fmla="*/ 217 f111 1"/>
                  <a:gd name="f146" fmla="*/ 299 f112 1"/>
                  <a:gd name="f147" fmla="*/ 239 f111 1"/>
                  <a:gd name="f148" fmla="*/ 548 f112 1"/>
                  <a:gd name="f149" fmla="*/ 273 f111 1"/>
                  <a:gd name="f150" fmla="*/ 669 f112 1"/>
                  <a:gd name="f151" fmla="*/ 278 f111 1"/>
                  <a:gd name="f152" fmla="*/ 952 f112 1"/>
                  <a:gd name="f153" fmla="*/ 254 f111 1"/>
                  <a:gd name="f154" fmla="*/ f113 1 f2"/>
                  <a:gd name="f155" fmla="*/ f116 1 977"/>
                  <a:gd name="f156" fmla="*/ f117 1 356"/>
                  <a:gd name="f157" fmla="*/ f118 1 977"/>
                  <a:gd name="f158" fmla="*/ f119 1 356"/>
                  <a:gd name="f159" fmla="*/ f120 1 977"/>
                  <a:gd name="f160" fmla="*/ f121 1 356"/>
                  <a:gd name="f161" fmla="*/ f122 1 977"/>
                  <a:gd name="f162" fmla="*/ f123 1 356"/>
                  <a:gd name="f163" fmla="*/ f124 1 977"/>
                  <a:gd name="f164" fmla="*/ f125 1 356"/>
                  <a:gd name="f165" fmla="*/ f126 1 977"/>
                  <a:gd name="f166" fmla="*/ f127 1 356"/>
                  <a:gd name="f167" fmla="*/ f128 1 977"/>
                  <a:gd name="f168" fmla="*/ f129 1 356"/>
                  <a:gd name="f169" fmla="*/ f130 1 977"/>
                  <a:gd name="f170" fmla="*/ f131 1 356"/>
                  <a:gd name="f171" fmla="*/ f132 1 977"/>
                  <a:gd name="f172" fmla="*/ f133 1 977"/>
                  <a:gd name="f173" fmla="*/ f134 1 356"/>
                  <a:gd name="f174" fmla="*/ f135 1 977"/>
                  <a:gd name="f175" fmla="*/ f136 1 356"/>
                  <a:gd name="f176" fmla="*/ f137 1 977"/>
                  <a:gd name="f177" fmla="*/ f138 1 356"/>
                  <a:gd name="f178" fmla="*/ f139 1 977"/>
                  <a:gd name="f179" fmla="*/ f140 1 356"/>
                  <a:gd name="f180" fmla="*/ f141 1 977"/>
                  <a:gd name="f181" fmla="*/ f142 1 977"/>
                  <a:gd name="f182" fmla="*/ f143 1 356"/>
                  <a:gd name="f183" fmla="*/ f144 1 977"/>
                  <a:gd name="f184" fmla="*/ f145 1 356"/>
                  <a:gd name="f185" fmla="*/ f146 1 977"/>
                  <a:gd name="f186" fmla="*/ f147 1 356"/>
                  <a:gd name="f187" fmla="*/ f148 1 977"/>
                  <a:gd name="f188" fmla="*/ f149 1 356"/>
                  <a:gd name="f189" fmla="*/ f150 1 977"/>
                  <a:gd name="f190" fmla="*/ f151 1 356"/>
                  <a:gd name="f191" fmla="*/ f152 1 977"/>
                  <a:gd name="f192" fmla="*/ f153 1 356"/>
                  <a:gd name="f193" fmla="*/ 0 1 f114"/>
                  <a:gd name="f194" fmla="*/ f6 1 f114"/>
                  <a:gd name="f195" fmla="*/ 0 1 f115"/>
                  <a:gd name="f196" fmla="*/ f7 1 f115"/>
                  <a:gd name="f197" fmla="+- f154 0 f1"/>
                  <a:gd name="f198" fmla="*/ f155 1 f114"/>
                  <a:gd name="f199" fmla="*/ f156 1 f115"/>
                  <a:gd name="f200" fmla="*/ f157 1 f114"/>
                  <a:gd name="f201" fmla="*/ f158 1 f115"/>
                  <a:gd name="f202" fmla="*/ f159 1 f114"/>
                  <a:gd name="f203" fmla="*/ f160 1 f115"/>
                  <a:gd name="f204" fmla="*/ f161 1 f114"/>
                  <a:gd name="f205" fmla="*/ f162 1 f115"/>
                  <a:gd name="f206" fmla="*/ f163 1 f114"/>
                  <a:gd name="f207" fmla="*/ f164 1 f115"/>
                  <a:gd name="f208" fmla="*/ f165 1 f114"/>
                  <a:gd name="f209" fmla="*/ f166 1 f115"/>
                  <a:gd name="f210" fmla="*/ f167 1 f114"/>
                  <a:gd name="f211" fmla="*/ f168 1 f115"/>
                  <a:gd name="f212" fmla="*/ f169 1 f114"/>
                  <a:gd name="f213" fmla="*/ f170 1 f115"/>
                  <a:gd name="f214" fmla="*/ f171 1 f114"/>
                  <a:gd name="f215" fmla="*/ f172 1 f114"/>
                  <a:gd name="f216" fmla="*/ f173 1 f115"/>
                  <a:gd name="f217" fmla="*/ f174 1 f114"/>
                  <a:gd name="f218" fmla="*/ f175 1 f115"/>
                  <a:gd name="f219" fmla="*/ f176 1 f114"/>
                  <a:gd name="f220" fmla="*/ f177 1 f115"/>
                  <a:gd name="f221" fmla="*/ f178 1 f114"/>
                  <a:gd name="f222" fmla="*/ f179 1 f115"/>
                  <a:gd name="f223" fmla="*/ f180 1 f114"/>
                  <a:gd name="f224" fmla="*/ f181 1 f114"/>
                  <a:gd name="f225" fmla="*/ f182 1 f115"/>
                  <a:gd name="f226" fmla="*/ f183 1 f114"/>
                  <a:gd name="f227" fmla="*/ f184 1 f115"/>
                  <a:gd name="f228" fmla="*/ f185 1 f114"/>
                  <a:gd name="f229" fmla="*/ f186 1 f115"/>
                  <a:gd name="f230" fmla="*/ f187 1 f114"/>
                  <a:gd name="f231" fmla="*/ f188 1 f115"/>
                  <a:gd name="f232" fmla="*/ f189 1 f114"/>
                  <a:gd name="f233" fmla="*/ f190 1 f115"/>
                  <a:gd name="f234" fmla="*/ f191 1 f114"/>
                  <a:gd name="f235" fmla="*/ f192 1 f115"/>
                  <a:gd name="f236" fmla="*/ f193 f109 1"/>
                  <a:gd name="f237" fmla="*/ f194 f109 1"/>
                  <a:gd name="f238" fmla="*/ f196 f110 1"/>
                  <a:gd name="f239" fmla="*/ f195 f110 1"/>
                  <a:gd name="f240" fmla="*/ f198 f109 1"/>
                  <a:gd name="f241" fmla="*/ f199 f110 1"/>
                  <a:gd name="f242" fmla="*/ f200 f109 1"/>
                  <a:gd name="f243" fmla="*/ f201 f110 1"/>
                  <a:gd name="f244" fmla="*/ f202 f109 1"/>
                  <a:gd name="f245" fmla="*/ f203 f110 1"/>
                  <a:gd name="f246" fmla="*/ f204 f109 1"/>
                  <a:gd name="f247" fmla="*/ f205 f110 1"/>
                  <a:gd name="f248" fmla="*/ f206 f109 1"/>
                  <a:gd name="f249" fmla="*/ f207 f110 1"/>
                  <a:gd name="f250" fmla="*/ f208 f109 1"/>
                  <a:gd name="f251" fmla="*/ f209 f110 1"/>
                  <a:gd name="f252" fmla="*/ f210 f109 1"/>
                  <a:gd name="f253" fmla="*/ f211 f110 1"/>
                  <a:gd name="f254" fmla="*/ f212 f109 1"/>
                  <a:gd name="f255" fmla="*/ f213 f110 1"/>
                  <a:gd name="f256" fmla="*/ f214 f109 1"/>
                  <a:gd name="f257" fmla="*/ f215 f109 1"/>
                  <a:gd name="f258" fmla="*/ f216 f110 1"/>
                  <a:gd name="f259" fmla="*/ f217 f109 1"/>
                  <a:gd name="f260" fmla="*/ f218 f110 1"/>
                  <a:gd name="f261" fmla="*/ f219 f109 1"/>
                  <a:gd name="f262" fmla="*/ f220 f110 1"/>
                  <a:gd name="f263" fmla="*/ f221 f109 1"/>
                  <a:gd name="f264" fmla="*/ f222 f110 1"/>
                  <a:gd name="f265" fmla="*/ f223 f109 1"/>
                  <a:gd name="f266" fmla="*/ f224 f109 1"/>
                  <a:gd name="f267" fmla="*/ f225 f110 1"/>
                  <a:gd name="f268" fmla="*/ f226 f109 1"/>
                  <a:gd name="f269" fmla="*/ f227 f110 1"/>
                  <a:gd name="f270" fmla="*/ f228 f109 1"/>
                  <a:gd name="f271" fmla="*/ f229 f110 1"/>
                  <a:gd name="f272" fmla="*/ f230 f109 1"/>
                  <a:gd name="f273" fmla="*/ f231 f110 1"/>
                  <a:gd name="f274" fmla="*/ f232 f109 1"/>
                  <a:gd name="f275" fmla="*/ f233 f110 1"/>
                  <a:gd name="f276" fmla="*/ f234 f109 1"/>
                  <a:gd name="f277" fmla="*/ f235 f1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97">
                    <a:pos x="f240" y="f241"/>
                  </a:cxn>
                  <a:cxn ang="f197">
                    <a:pos x="f242" y="f243"/>
                  </a:cxn>
                  <a:cxn ang="f197">
                    <a:pos x="f244" y="f245"/>
                  </a:cxn>
                  <a:cxn ang="f197">
                    <a:pos x="f246" y="f247"/>
                  </a:cxn>
                  <a:cxn ang="f197">
                    <a:pos x="f248" y="f249"/>
                  </a:cxn>
                  <a:cxn ang="f197">
                    <a:pos x="f250" y="f251"/>
                  </a:cxn>
                  <a:cxn ang="f197">
                    <a:pos x="f252" y="f253"/>
                  </a:cxn>
                  <a:cxn ang="f197">
                    <a:pos x="f254" y="f255"/>
                  </a:cxn>
                  <a:cxn ang="f197">
                    <a:pos x="f256" y="f249"/>
                  </a:cxn>
                  <a:cxn ang="f197">
                    <a:pos x="f257" y="f258"/>
                  </a:cxn>
                  <a:cxn ang="f197">
                    <a:pos x="f259" y="f260"/>
                  </a:cxn>
                  <a:cxn ang="f197">
                    <a:pos x="f261" y="f262"/>
                  </a:cxn>
                  <a:cxn ang="f197">
                    <a:pos x="f263" y="f264"/>
                  </a:cxn>
                  <a:cxn ang="f197">
                    <a:pos x="f265" y="f264"/>
                  </a:cxn>
                  <a:cxn ang="f197">
                    <a:pos x="f266" y="f267"/>
                  </a:cxn>
                  <a:cxn ang="f197">
                    <a:pos x="f268" y="f269"/>
                  </a:cxn>
                  <a:cxn ang="f197">
                    <a:pos x="f270" y="f271"/>
                  </a:cxn>
                  <a:cxn ang="f197">
                    <a:pos x="f272" y="f273"/>
                  </a:cxn>
                  <a:cxn ang="f197">
                    <a:pos x="f274" y="f275"/>
                  </a:cxn>
                  <a:cxn ang="f197">
                    <a:pos x="f276" y="f277"/>
                  </a:cxn>
                  <a:cxn ang="f197">
                    <a:pos x="f240" y="f241"/>
                  </a:cxn>
                </a:cxnLst>
                <a:rect l="f236" t="f239" r="f237" b="f238"/>
                <a:pathLst>
                  <a:path w="977" h="356">
                    <a:moveTo>
                      <a:pt x="f6" y="f8"/>
                    </a:moveTo>
                    <a:cubicBezTo>
                      <a:pt x="f9" y="f10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3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7"/>
                    </a:cubicBezTo>
                    <a:cubicBezTo>
                      <a:pt x="f37" y="f38"/>
                      <a:pt x="f39" y="f40"/>
                      <a:pt x="f41" y="f42"/>
                    </a:cubicBezTo>
                    <a:cubicBezTo>
                      <a:pt x="f43" y="f44"/>
                      <a:pt x="f45" y="f46"/>
                      <a:pt x="f47" y="f48"/>
                    </a:cubicBezTo>
                    <a:cubicBezTo>
                      <a:pt x="f49" y="f31"/>
                      <a:pt x="f50" y="f51"/>
                      <a:pt x="f52" y="f31"/>
                    </a:cubicBezTo>
                    <a:cubicBezTo>
                      <a:pt x="f53" y="f54"/>
                      <a:pt x="f55" y="f56"/>
                      <a:pt x="f57" y="f58"/>
                    </a:cubicBezTo>
                    <a:cubicBezTo>
                      <a:pt x="f59" y="f20"/>
                      <a:pt x="f60" y="f16"/>
                      <a:pt x="f61" y="f62"/>
                    </a:cubicBezTo>
                    <a:cubicBezTo>
                      <a:pt x="f63" y="f64"/>
                      <a:pt x="f5" y="f65"/>
                      <a:pt x="f66" y="f60"/>
                    </a:cubicBezTo>
                    <a:cubicBezTo>
                      <a:pt x="f67" y="f68"/>
                      <a:pt x="f69" y="f70"/>
                      <a:pt x="f71" y="f72"/>
                    </a:cubicBezTo>
                    <a:cubicBezTo>
                      <a:pt x="f73" y="f5"/>
                      <a:pt x="f74" y="f72"/>
                      <a:pt x="f75" y="f72"/>
                    </a:cubicBezTo>
                    <a:cubicBezTo>
                      <a:pt x="f76" y="f66"/>
                      <a:pt x="f75" y="f67"/>
                      <a:pt x="f77" y="f78"/>
                    </a:cubicBezTo>
                    <a:cubicBezTo>
                      <a:pt x="f79" y="f80"/>
                      <a:pt x="f81" y="f82"/>
                      <a:pt x="f83" y="f84"/>
                    </a:cubicBezTo>
                    <a:cubicBezTo>
                      <a:pt x="f85" y="f86"/>
                      <a:pt x="f87" y="f83"/>
                      <a:pt x="f62" y="f88"/>
                    </a:cubicBezTo>
                    <a:cubicBezTo>
                      <a:pt x="f89" y="f90"/>
                      <a:pt x="f91" y="f92"/>
                      <a:pt x="f93" y="f64"/>
                    </a:cubicBezTo>
                    <a:cubicBezTo>
                      <a:pt x="f94" y="f95"/>
                      <a:pt x="f96" y="f97"/>
                      <a:pt x="f98" y="f99"/>
                    </a:cubicBezTo>
                    <a:cubicBezTo>
                      <a:pt x="f100" y="f101"/>
                      <a:pt x="f102" y="f103"/>
                      <a:pt x="f9" y="f85"/>
                    </a:cubicBezTo>
                    <a:cubicBezTo>
                      <a:pt x="f104" y="f105"/>
                      <a:pt x="f106" y="f107"/>
                      <a:pt x="f6" y="f8"/>
                    </a:cubicBezTo>
                    <a:close/>
                  </a:path>
                </a:pathLst>
              </a:custGeom>
              <a:solidFill>
                <a:srgbClr val="F1D0C5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8" name="Freeform 8"/>
              <p:cNvSpPr/>
              <p:nvPr/>
            </p:nvSpPr>
            <p:spPr>
              <a:xfrm>
                <a:off x="3666606" y="2857500"/>
                <a:ext cx="607691" cy="1072216"/>
              </a:xfrm>
              <a:custGeom>
                <a:avLst/>
                <a:gdLst>
                  <a:gd name="f0" fmla="val 10800000"/>
                  <a:gd name="f1" fmla="val 5400000"/>
                  <a:gd name="f2" fmla="val 360"/>
                  <a:gd name="f3" fmla="val 180"/>
                  <a:gd name="f4" fmla="val w"/>
                  <a:gd name="f5" fmla="val h"/>
                  <a:gd name="f6" fmla="val 0"/>
                  <a:gd name="f7" fmla="val 235"/>
                  <a:gd name="f8" fmla="val 414"/>
                  <a:gd name="f9" fmla="val 127"/>
                  <a:gd name="f10" fmla="val 110"/>
                  <a:gd name="f11" fmla="val 101"/>
                  <a:gd name="f12" fmla="val 408"/>
                  <a:gd name="f13" fmla="val 100"/>
                  <a:gd name="f14" fmla="val 395"/>
                  <a:gd name="f15" fmla="val 99"/>
                  <a:gd name="f16" fmla="val 380"/>
                  <a:gd name="f17" fmla="val 107"/>
                  <a:gd name="f18" fmla="val 372"/>
                  <a:gd name="f19" fmla="val 126"/>
                  <a:gd name="f20" fmla="val 371"/>
                  <a:gd name="f21" fmla="val 162"/>
                  <a:gd name="f22" fmla="val 369"/>
                  <a:gd name="f23" fmla="val 191"/>
                  <a:gd name="f24" fmla="val 339"/>
                  <a:gd name="f25" fmla="val 192"/>
                  <a:gd name="f26" fmla="val 302"/>
                  <a:gd name="f27" fmla="val 194"/>
                  <a:gd name="f28" fmla="val 268"/>
                  <a:gd name="f29" fmla="val 168"/>
                  <a:gd name="f30" fmla="val 237"/>
                  <a:gd name="f31" fmla="val 134"/>
                  <a:gd name="f32" fmla="val 230"/>
                  <a:gd name="f33" fmla="val 120"/>
                  <a:gd name="f34" fmla="val 227"/>
                  <a:gd name="f35" fmla="val 106"/>
                  <a:gd name="f36" fmla="val 229"/>
                  <a:gd name="f37" fmla="val 92"/>
                  <a:gd name="f38" fmla="val 225"/>
                  <a:gd name="f39" fmla="val 36"/>
                  <a:gd name="f40" fmla="val 211"/>
                  <a:gd name="f41" fmla="val 157"/>
                  <a:gd name="f42" fmla="val 7"/>
                  <a:gd name="f43" fmla="val 97"/>
                  <a:gd name="f44" fmla="val 14"/>
                  <a:gd name="f45" fmla="val 45"/>
                  <a:gd name="f46" fmla="val 64"/>
                  <a:gd name="f47" fmla="val 116"/>
                  <a:gd name="f48" fmla="val 132"/>
                  <a:gd name="f49" fmla="val 141"/>
                  <a:gd name="f50" fmla="val 142"/>
                  <a:gd name="f51" fmla="val 20"/>
                  <a:gd name="f52" fmla="val 143"/>
                  <a:gd name="f53" fmla="val 33"/>
                  <a:gd name="f54" fmla="val 41"/>
                  <a:gd name="f55" fmla="val 119"/>
                  <a:gd name="f56" fmla="val 42"/>
                  <a:gd name="f57" fmla="val 76"/>
                  <a:gd name="f58" fmla="val 46"/>
                  <a:gd name="f59" fmla="val 48"/>
                  <a:gd name="f60" fmla="val 77"/>
                  <a:gd name="f61" fmla="val 49"/>
                  <a:gd name="f62" fmla="val 118"/>
                  <a:gd name="f63" fmla="val 51"/>
                  <a:gd name="f64" fmla="val 82"/>
                  <a:gd name="f65" fmla="val 185"/>
                  <a:gd name="f66" fmla="val 125"/>
                  <a:gd name="f67" fmla="val 186"/>
                  <a:gd name="f68" fmla="val 184"/>
                  <a:gd name="f69" fmla="val 187"/>
                  <a:gd name="f70" fmla="val 234"/>
                  <a:gd name="f71" fmla="val 238"/>
                  <a:gd name="f72" fmla="val 298"/>
                  <a:gd name="f73" fmla="val 188"/>
                  <a:gd name="f74" fmla="val 411"/>
                  <a:gd name="f75" fmla="+- 0 0 -90"/>
                  <a:gd name="f76" fmla="*/ f4 1 235"/>
                  <a:gd name="f77" fmla="*/ f5 1 414"/>
                  <a:gd name="f78" fmla="+- f8 0 f6"/>
                  <a:gd name="f79" fmla="+- f7 0 f6"/>
                  <a:gd name="f80" fmla="*/ f75 f0 1"/>
                  <a:gd name="f81" fmla="*/ f79 1 235"/>
                  <a:gd name="f82" fmla="*/ f78 1 414"/>
                  <a:gd name="f83" fmla="*/ 127 f79 1"/>
                  <a:gd name="f84" fmla="*/ 414 f78 1"/>
                  <a:gd name="f85" fmla="*/ 100 f79 1"/>
                  <a:gd name="f86" fmla="*/ 395 f78 1"/>
                  <a:gd name="f87" fmla="*/ 126 f79 1"/>
                  <a:gd name="f88" fmla="*/ 371 f78 1"/>
                  <a:gd name="f89" fmla="*/ 192 f79 1"/>
                  <a:gd name="f90" fmla="*/ 302 f78 1"/>
                  <a:gd name="f91" fmla="*/ 134 f79 1"/>
                  <a:gd name="f92" fmla="*/ 230 f78 1"/>
                  <a:gd name="f93" fmla="*/ 92 f79 1"/>
                  <a:gd name="f94" fmla="*/ 225 f78 1"/>
                  <a:gd name="f95" fmla="*/ 7 f79 1"/>
                  <a:gd name="f96" fmla="*/ 97 f78 1"/>
                  <a:gd name="f97" fmla="*/ 116 f79 1"/>
                  <a:gd name="f98" fmla="*/ 0 f78 1"/>
                  <a:gd name="f99" fmla="*/ 142 f79 1"/>
                  <a:gd name="f100" fmla="*/ 20 f78 1"/>
                  <a:gd name="f101" fmla="*/ 119 f79 1"/>
                  <a:gd name="f102" fmla="*/ 42 f78 1"/>
                  <a:gd name="f103" fmla="*/ 49 f79 1"/>
                  <a:gd name="f104" fmla="*/ 118 f78 1"/>
                  <a:gd name="f105" fmla="*/ 125 f79 1"/>
                  <a:gd name="f106" fmla="*/ 186 f78 1"/>
                  <a:gd name="f107" fmla="*/ 235 f79 1"/>
                  <a:gd name="f108" fmla="*/ 298 f78 1"/>
                  <a:gd name="f109" fmla="*/ f80 1 f3"/>
                  <a:gd name="f110" fmla="*/ f83 1 235"/>
                  <a:gd name="f111" fmla="*/ f84 1 414"/>
                  <a:gd name="f112" fmla="*/ f85 1 235"/>
                  <a:gd name="f113" fmla="*/ f86 1 414"/>
                  <a:gd name="f114" fmla="*/ f87 1 235"/>
                  <a:gd name="f115" fmla="*/ f88 1 414"/>
                  <a:gd name="f116" fmla="*/ f89 1 235"/>
                  <a:gd name="f117" fmla="*/ f90 1 414"/>
                  <a:gd name="f118" fmla="*/ f91 1 235"/>
                  <a:gd name="f119" fmla="*/ f92 1 414"/>
                  <a:gd name="f120" fmla="*/ f93 1 235"/>
                  <a:gd name="f121" fmla="*/ f94 1 414"/>
                  <a:gd name="f122" fmla="*/ f95 1 235"/>
                  <a:gd name="f123" fmla="*/ f96 1 414"/>
                  <a:gd name="f124" fmla="*/ f97 1 235"/>
                  <a:gd name="f125" fmla="*/ f98 1 414"/>
                  <a:gd name="f126" fmla="*/ f99 1 235"/>
                  <a:gd name="f127" fmla="*/ f100 1 414"/>
                  <a:gd name="f128" fmla="*/ f101 1 235"/>
                  <a:gd name="f129" fmla="*/ f102 1 414"/>
                  <a:gd name="f130" fmla="*/ f103 1 235"/>
                  <a:gd name="f131" fmla="*/ f104 1 414"/>
                  <a:gd name="f132" fmla="*/ f105 1 235"/>
                  <a:gd name="f133" fmla="*/ f106 1 414"/>
                  <a:gd name="f134" fmla="*/ f107 1 235"/>
                  <a:gd name="f135" fmla="*/ f108 1 414"/>
                  <a:gd name="f136" fmla="*/ 0 1 f81"/>
                  <a:gd name="f137" fmla="*/ f7 1 f81"/>
                  <a:gd name="f138" fmla="*/ 0 1 f82"/>
                  <a:gd name="f139" fmla="*/ f8 1 f82"/>
                  <a:gd name="f140" fmla="+- f109 0 f1"/>
                  <a:gd name="f141" fmla="*/ f110 1 f81"/>
                  <a:gd name="f142" fmla="*/ f111 1 f82"/>
                  <a:gd name="f143" fmla="*/ f112 1 f81"/>
                  <a:gd name="f144" fmla="*/ f113 1 f82"/>
                  <a:gd name="f145" fmla="*/ f114 1 f81"/>
                  <a:gd name="f146" fmla="*/ f115 1 f82"/>
                  <a:gd name="f147" fmla="*/ f116 1 f81"/>
                  <a:gd name="f148" fmla="*/ f117 1 f82"/>
                  <a:gd name="f149" fmla="*/ f118 1 f81"/>
                  <a:gd name="f150" fmla="*/ f119 1 f82"/>
                  <a:gd name="f151" fmla="*/ f120 1 f81"/>
                  <a:gd name="f152" fmla="*/ f121 1 f82"/>
                  <a:gd name="f153" fmla="*/ f122 1 f81"/>
                  <a:gd name="f154" fmla="*/ f123 1 f82"/>
                  <a:gd name="f155" fmla="*/ f124 1 f81"/>
                  <a:gd name="f156" fmla="*/ f125 1 f82"/>
                  <a:gd name="f157" fmla="*/ f126 1 f81"/>
                  <a:gd name="f158" fmla="*/ f127 1 f82"/>
                  <a:gd name="f159" fmla="*/ f128 1 f81"/>
                  <a:gd name="f160" fmla="*/ f129 1 f82"/>
                  <a:gd name="f161" fmla="*/ f130 1 f81"/>
                  <a:gd name="f162" fmla="*/ f131 1 f82"/>
                  <a:gd name="f163" fmla="*/ f132 1 f81"/>
                  <a:gd name="f164" fmla="*/ f133 1 f82"/>
                  <a:gd name="f165" fmla="*/ f134 1 f81"/>
                  <a:gd name="f166" fmla="*/ f135 1 f82"/>
                  <a:gd name="f167" fmla="*/ f136 f76 1"/>
                  <a:gd name="f168" fmla="*/ f137 f76 1"/>
                  <a:gd name="f169" fmla="*/ f139 f77 1"/>
                  <a:gd name="f170" fmla="*/ f138 f77 1"/>
                  <a:gd name="f171" fmla="*/ f141 f76 1"/>
                  <a:gd name="f172" fmla="*/ f142 f77 1"/>
                  <a:gd name="f173" fmla="*/ f143 f76 1"/>
                  <a:gd name="f174" fmla="*/ f144 f77 1"/>
                  <a:gd name="f175" fmla="*/ f145 f76 1"/>
                  <a:gd name="f176" fmla="*/ f146 f77 1"/>
                  <a:gd name="f177" fmla="*/ f147 f76 1"/>
                  <a:gd name="f178" fmla="*/ f148 f77 1"/>
                  <a:gd name="f179" fmla="*/ f149 f76 1"/>
                  <a:gd name="f180" fmla="*/ f150 f77 1"/>
                  <a:gd name="f181" fmla="*/ f151 f76 1"/>
                  <a:gd name="f182" fmla="*/ f152 f77 1"/>
                  <a:gd name="f183" fmla="*/ f153 f76 1"/>
                  <a:gd name="f184" fmla="*/ f154 f77 1"/>
                  <a:gd name="f185" fmla="*/ f155 f76 1"/>
                  <a:gd name="f186" fmla="*/ f156 f77 1"/>
                  <a:gd name="f187" fmla="*/ f157 f76 1"/>
                  <a:gd name="f188" fmla="*/ f158 f77 1"/>
                  <a:gd name="f189" fmla="*/ f159 f76 1"/>
                  <a:gd name="f190" fmla="*/ f160 f77 1"/>
                  <a:gd name="f191" fmla="*/ f161 f76 1"/>
                  <a:gd name="f192" fmla="*/ f162 f77 1"/>
                  <a:gd name="f193" fmla="*/ f163 f76 1"/>
                  <a:gd name="f194" fmla="*/ f164 f77 1"/>
                  <a:gd name="f195" fmla="*/ f165 f76 1"/>
                  <a:gd name="f196" fmla="*/ f166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40">
                    <a:pos x="f171" y="f172"/>
                  </a:cxn>
                  <a:cxn ang="f140">
                    <a:pos x="f173" y="f174"/>
                  </a:cxn>
                  <a:cxn ang="f140">
                    <a:pos x="f175" y="f176"/>
                  </a:cxn>
                  <a:cxn ang="f140">
                    <a:pos x="f177" y="f178"/>
                  </a:cxn>
                  <a:cxn ang="f140">
                    <a:pos x="f179" y="f180"/>
                  </a:cxn>
                  <a:cxn ang="f140">
                    <a:pos x="f181" y="f182"/>
                  </a:cxn>
                  <a:cxn ang="f140">
                    <a:pos x="f183" y="f184"/>
                  </a:cxn>
                  <a:cxn ang="f140">
                    <a:pos x="f185" y="f186"/>
                  </a:cxn>
                  <a:cxn ang="f140">
                    <a:pos x="f187" y="f188"/>
                  </a:cxn>
                  <a:cxn ang="f140">
                    <a:pos x="f189" y="f190"/>
                  </a:cxn>
                  <a:cxn ang="f140">
                    <a:pos x="f191" y="f192"/>
                  </a:cxn>
                  <a:cxn ang="f140">
                    <a:pos x="f193" y="f194"/>
                  </a:cxn>
                  <a:cxn ang="f140">
                    <a:pos x="f195" y="f196"/>
                  </a:cxn>
                  <a:cxn ang="f140">
                    <a:pos x="f171" y="f172"/>
                  </a:cxn>
                </a:cxnLst>
                <a:rect l="f167" t="f170" r="f168" b="f169"/>
                <a:pathLst>
                  <a:path w="235" h="414">
                    <a:moveTo>
                      <a:pt x="f9" y="f8"/>
                    </a:moveTo>
                    <a:cubicBezTo>
                      <a:pt x="f10" y="f8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30"/>
                      <a:pt x="f31" y="f32"/>
                    </a:cubicBezTo>
                    <a:cubicBezTo>
                      <a:pt x="f33" y="f34"/>
                      <a:pt x="f35" y="f36"/>
                      <a:pt x="f37" y="f38"/>
                    </a:cubicBezTo>
                    <a:cubicBezTo>
                      <a:pt x="f39" y="f40"/>
                      <a:pt x="f6" y="f41"/>
                      <a:pt x="f42" y="f43"/>
                    </a:cubicBezTo>
                    <a:cubicBezTo>
                      <a:pt x="f44" y="f45"/>
                      <a:pt x="f46" y="f6"/>
                      <a:pt x="f47" y="f6"/>
                    </a:cubicBezTo>
                    <a:cubicBezTo>
                      <a:pt x="f48" y="f6"/>
                      <a:pt x="f49" y="f42"/>
                      <a:pt x="f50" y="f51"/>
                    </a:cubicBezTo>
                    <a:cubicBezTo>
                      <a:pt x="f52" y="f53"/>
                      <a:pt x="f31" y="f54"/>
                      <a:pt x="f55" y="f56"/>
                    </a:cubicBezTo>
                    <a:cubicBezTo>
                      <a:pt x="f57" y="f58"/>
                      <a:pt x="f59" y="f60"/>
                      <a:pt x="f61" y="f62"/>
                    </a:cubicBezTo>
                    <a:cubicBezTo>
                      <a:pt x="f63" y="f41"/>
                      <a:pt x="f64" y="f65"/>
                      <a:pt x="f66" y="f67"/>
                    </a:cubicBezTo>
                    <a:cubicBezTo>
                      <a:pt x="f68" y="f69"/>
                      <a:pt x="f70" y="f71"/>
                      <a:pt x="f7" y="f72"/>
                    </a:cubicBezTo>
                    <a:cubicBezTo>
                      <a:pt x="f7" y="f2"/>
                      <a:pt x="f73" y="f74"/>
                      <a:pt x="f9" y="f8"/>
                    </a:cubicBezTo>
                    <a:close/>
                  </a:path>
                </a:pathLst>
              </a:custGeom>
              <a:gradFill>
                <a:gsLst>
                  <a:gs pos="0">
                    <a:srgbClr val="EC817C"/>
                  </a:gs>
                  <a:gs pos="100000">
                    <a:srgbClr val="F1D0C5"/>
                  </a:gs>
                </a:gsLst>
                <a:lin ang="0"/>
              </a:gra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9" name="Freeform 9"/>
              <p:cNvSpPr/>
              <p:nvPr/>
            </p:nvSpPr>
            <p:spPr>
              <a:xfrm>
                <a:off x="3210833" y="3154789"/>
                <a:ext cx="452490" cy="77492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5"/>
                  <a:gd name="f7" fmla="val 299"/>
                  <a:gd name="f8" fmla="val 214"/>
                  <a:gd name="f9" fmla="val 260"/>
                  <a:gd name="f10" fmla="val 138"/>
                  <a:gd name="f11" fmla="val 92"/>
                  <a:gd name="f12" fmla="val 78"/>
                  <a:gd name="f13" fmla="val 69"/>
                  <a:gd name="f14" fmla="val 291"/>
                  <a:gd name="f15" fmla="val 68"/>
                  <a:gd name="f16" fmla="val 279"/>
                  <a:gd name="f17" fmla="val 67"/>
                  <a:gd name="f18" fmla="val 267"/>
                  <a:gd name="f19" fmla="val 76"/>
                  <a:gd name="f20" fmla="val 257"/>
                  <a:gd name="f21" fmla="val 89"/>
                  <a:gd name="f22" fmla="val 111"/>
                  <a:gd name="f23" fmla="val 132"/>
                  <a:gd name="f24" fmla="val 238"/>
                  <a:gd name="f25" fmla="val 133"/>
                  <a:gd name="f26" fmla="val 190"/>
                  <a:gd name="f27" fmla="val 114"/>
                  <a:gd name="f28" fmla="val 173"/>
                  <a:gd name="f29" fmla="val 87"/>
                  <a:gd name="f30" fmla="val 171"/>
                  <a:gd name="f31" fmla="val 42"/>
                  <a:gd name="f32" fmla="val 168"/>
                  <a:gd name="f33" fmla="val 7"/>
                  <a:gd name="f34" fmla="val 135"/>
                  <a:gd name="f35" fmla="val 4"/>
                  <a:gd name="f36" fmla="val 91"/>
                  <a:gd name="f37" fmla="val 50"/>
                  <a:gd name="f38" fmla="val 29"/>
                  <a:gd name="f39" fmla="val 13"/>
                  <a:gd name="f40" fmla="val 70"/>
                  <a:gd name="f41" fmla="val 2"/>
                  <a:gd name="f42" fmla="val 1"/>
                  <a:gd name="f43" fmla="val 81"/>
                  <a:gd name="f44" fmla="val 101"/>
                  <a:gd name="f45" fmla="val 110"/>
                  <a:gd name="f46" fmla="val 20"/>
                  <a:gd name="f47" fmla="val 33"/>
                  <a:gd name="f48" fmla="val 103"/>
                  <a:gd name="f49" fmla="val 41"/>
                  <a:gd name="f50" fmla="val 43"/>
                  <a:gd name="f51" fmla="val 64"/>
                  <a:gd name="f52" fmla="val 45"/>
                  <a:gd name="f53" fmla="val 47"/>
                  <a:gd name="f54" fmla="val 62"/>
                  <a:gd name="f55" fmla="val 85"/>
                  <a:gd name="f56" fmla="val 108"/>
                  <a:gd name="f57" fmla="val 63"/>
                  <a:gd name="f58" fmla="val 126"/>
                  <a:gd name="f59" fmla="val 128"/>
                  <a:gd name="f60" fmla="val 129"/>
                  <a:gd name="f61" fmla="val 149"/>
                  <a:gd name="f62" fmla="val 152"/>
                  <a:gd name="f63" fmla="val 166"/>
                  <a:gd name="f64" fmla="val 169"/>
                  <a:gd name="f65" fmla="+- 0 0 -90"/>
                  <a:gd name="f66" fmla="*/ f3 1 175"/>
                  <a:gd name="f67" fmla="*/ f4 1 299"/>
                  <a:gd name="f68" fmla="+- f7 0 f5"/>
                  <a:gd name="f69" fmla="+- f6 0 f5"/>
                  <a:gd name="f70" fmla="*/ f65 f0 1"/>
                  <a:gd name="f71" fmla="*/ f69 1 175"/>
                  <a:gd name="f72" fmla="*/ f68 1 299"/>
                  <a:gd name="f73" fmla="*/ 175 f69 1"/>
                  <a:gd name="f74" fmla="*/ 214 f68 1"/>
                  <a:gd name="f75" fmla="*/ 92 f69 1"/>
                  <a:gd name="f76" fmla="*/ 299 f68 1"/>
                  <a:gd name="f77" fmla="*/ 68 f69 1"/>
                  <a:gd name="f78" fmla="*/ 279 f68 1"/>
                  <a:gd name="f79" fmla="*/ 89 f69 1"/>
                  <a:gd name="f80" fmla="*/ 257 f68 1"/>
                  <a:gd name="f81" fmla="*/ 132 f69 1"/>
                  <a:gd name="f82" fmla="*/ 87 f69 1"/>
                  <a:gd name="f83" fmla="*/ 171 f68 1"/>
                  <a:gd name="f84" fmla="*/ 4 f69 1"/>
                  <a:gd name="f85" fmla="*/ 91 f68 1"/>
                  <a:gd name="f86" fmla="*/ 70 f69 1"/>
                  <a:gd name="f87" fmla="*/ 2 f68 1"/>
                  <a:gd name="f88" fmla="*/ 0 f68 1"/>
                  <a:gd name="f89" fmla="*/ 110 f69 1"/>
                  <a:gd name="f90" fmla="*/ 20 f68 1"/>
                  <a:gd name="f91" fmla="*/ 43 f68 1"/>
                  <a:gd name="f92" fmla="*/ 47 f69 1"/>
                  <a:gd name="f93" fmla="*/ 85 f68 1"/>
                  <a:gd name="f94" fmla="*/ 128 f68 1"/>
                  <a:gd name="f95" fmla="*/ 149 f69 1"/>
                  <a:gd name="f96" fmla="*/ 152 f68 1"/>
                  <a:gd name="f97" fmla="*/ f70 1 f2"/>
                  <a:gd name="f98" fmla="*/ f73 1 175"/>
                  <a:gd name="f99" fmla="*/ f74 1 299"/>
                  <a:gd name="f100" fmla="*/ f75 1 175"/>
                  <a:gd name="f101" fmla="*/ f76 1 299"/>
                  <a:gd name="f102" fmla="*/ f77 1 175"/>
                  <a:gd name="f103" fmla="*/ f78 1 299"/>
                  <a:gd name="f104" fmla="*/ f79 1 175"/>
                  <a:gd name="f105" fmla="*/ f80 1 299"/>
                  <a:gd name="f106" fmla="*/ f81 1 175"/>
                  <a:gd name="f107" fmla="*/ f82 1 175"/>
                  <a:gd name="f108" fmla="*/ f83 1 299"/>
                  <a:gd name="f109" fmla="*/ f84 1 175"/>
                  <a:gd name="f110" fmla="*/ f85 1 299"/>
                  <a:gd name="f111" fmla="*/ f86 1 175"/>
                  <a:gd name="f112" fmla="*/ f87 1 299"/>
                  <a:gd name="f113" fmla="*/ f88 1 299"/>
                  <a:gd name="f114" fmla="*/ f89 1 175"/>
                  <a:gd name="f115" fmla="*/ f90 1 299"/>
                  <a:gd name="f116" fmla="*/ f91 1 299"/>
                  <a:gd name="f117" fmla="*/ f92 1 175"/>
                  <a:gd name="f118" fmla="*/ f93 1 299"/>
                  <a:gd name="f119" fmla="*/ f94 1 299"/>
                  <a:gd name="f120" fmla="*/ f95 1 175"/>
                  <a:gd name="f121" fmla="*/ f96 1 299"/>
                  <a:gd name="f122" fmla="*/ 0 1 f71"/>
                  <a:gd name="f123" fmla="*/ f6 1 f71"/>
                  <a:gd name="f124" fmla="*/ 0 1 f72"/>
                  <a:gd name="f125" fmla="*/ f7 1 f72"/>
                  <a:gd name="f126" fmla="+- f97 0 f1"/>
                  <a:gd name="f127" fmla="*/ f98 1 f71"/>
                  <a:gd name="f128" fmla="*/ f99 1 f72"/>
                  <a:gd name="f129" fmla="*/ f100 1 f71"/>
                  <a:gd name="f130" fmla="*/ f101 1 f72"/>
                  <a:gd name="f131" fmla="*/ f102 1 f71"/>
                  <a:gd name="f132" fmla="*/ f103 1 f72"/>
                  <a:gd name="f133" fmla="*/ f104 1 f71"/>
                  <a:gd name="f134" fmla="*/ f105 1 f72"/>
                  <a:gd name="f135" fmla="*/ f106 1 f71"/>
                  <a:gd name="f136" fmla="*/ f107 1 f71"/>
                  <a:gd name="f137" fmla="*/ f108 1 f72"/>
                  <a:gd name="f138" fmla="*/ f109 1 f71"/>
                  <a:gd name="f139" fmla="*/ f110 1 f72"/>
                  <a:gd name="f140" fmla="*/ f111 1 f71"/>
                  <a:gd name="f141" fmla="*/ f112 1 f72"/>
                  <a:gd name="f142" fmla="*/ f113 1 f72"/>
                  <a:gd name="f143" fmla="*/ f114 1 f71"/>
                  <a:gd name="f144" fmla="*/ f115 1 f72"/>
                  <a:gd name="f145" fmla="*/ f116 1 f72"/>
                  <a:gd name="f146" fmla="*/ f117 1 f71"/>
                  <a:gd name="f147" fmla="*/ f118 1 f72"/>
                  <a:gd name="f148" fmla="*/ f119 1 f72"/>
                  <a:gd name="f149" fmla="*/ f120 1 f71"/>
                  <a:gd name="f150" fmla="*/ f121 1 f72"/>
                  <a:gd name="f151" fmla="*/ f122 f66 1"/>
                  <a:gd name="f152" fmla="*/ f123 f66 1"/>
                  <a:gd name="f153" fmla="*/ f125 f67 1"/>
                  <a:gd name="f154" fmla="*/ f124 f67 1"/>
                  <a:gd name="f155" fmla="*/ f127 f66 1"/>
                  <a:gd name="f156" fmla="*/ f128 f67 1"/>
                  <a:gd name="f157" fmla="*/ f129 f66 1"/>
                  <a:gd name="f158" fmla="*/ f130 f67 1"/>
                  <a:gd name="f159" fmla="*/ f131 f66 1"/>
                  <a:gd name="f160" fmla="*/ f132 f67 1"/>
                  <a:gd name="f161" fmla="*/ f133 f66 1"/>
                  <a:gd name="f162" fmla="*/ f134 f67 1"/>
                  <a:gd name="f163" fmla="*/ f135 f66 1"/>
                  <a:gd name="f164" fmla="*/ f136 f66 1"/>
                  <a:gd name="f165" fmla="*/ f137 f67 1"/>
                  <a:gd name="f166" fmla="*/ f138 f66 1"/>
                  <a:gd name="f167" fmla="*/ f139 f67 1"/>
                  <a:gd name="f168" fmla="*/ f140 f66 1"/>
                  <a:gd name="f169" fmla="*/ f141 f67 1"/>
                  <a:gd name="f170" fmla="*/ f142 f67 1"/>
                  <a:gd name="f171" fmla="*/ f143 f66 1"/>
                  <a:gd name="f172" fmla="*/ f144 f67 1"/>
                  <a:gd name="f173" fmla="*/ f145 f67 1"/>
                  <a:gd name="f174" fmla="*/ f146 f66 1"/>
                  <a:gd name="f175" fmla="*/ f147 f67 1"/>
                  <a:gd name="f176" fmla="*/ f148 f67 1"/>
                  <a:gd name="f177" fmla="*/ f149 f66 1"/>
                  <a:gd name="f178" fmla="*/ f150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26">
                    <a:pos x="f155" y="f156"/>
                  </a:cxn>
                  <a:cxn ang="f126">
                    <a:pos x="f157" y="f158"/>
                  </a:cxn>
                  <a:cxn ang="f126">
                    <a:pos x="f159" y="f160"/>
                  </a:cxn>
                  <a:cxn ang="f126">
                    <a:pos x="f161" y="f162"/>
                  </a:cxn>
                  <a:cxn ang="f126">
                    <a:pos x="f163" y="f156"/>
                  </a:cxn>
                  <a:cxn ang="f126">
                    <a:pos x="f164" y="f165"/>
                  </a:cxn>
                  <a:cxn ang="f126">
                    <a:pos x="f166" y="f167"/>
                  </a:cxn>
                  <a:cxn ang="f126">
                    <a:pos x="f168" y="f169"/>
                  </a:cxn>
                  <a:cxn ang="f126">
                    <a:pos x="f164" y="f170"/>
                  </a:cxn>
                  <a:cxn ang="f126">
                    <a:pos x="f171" y="f172"/>
                  </a:cxn>
                  <a:cxn ang="f126">
                    <a:pos x="f161" y="f173"/>
                  </a:cxn>
                  <a:cxn ang="f126">
                    <a:pos x="f174" y="f175"/>
                  </a:cxn>
                  <a:cxn ang="f126">
                    <a:pos x="f164" y="f176"/>
                  </a:cxn>
                  <a:cxn ang="f126">
                    <a:pos x="f177" y="f178"/>
                  </a:cxn>
                  <a:cxn ang="f126">
                    <a:pos x="f155" y="f156"/>
                  </a:cxn>
                </a:cxnLst>
                <a:rect l="f151" t="f154" r="f152" b="f153"/>
                <a:pathLst>
                  <a:path w="175" h="299">
                    <a:moveTo>
                      <a:pt x="f6" y="f8"/>
                    </a:moveTo>
                    <a:cubicBezTo>
                      <a:pt x="f6" y="f9"/>
                      <a:pt x="f10" y="f7"/>
                      <a:pt x="f11" y="f7"/>
                    </a:cubicBezTo>
                    <a:cubicBezTo>
                      <a:pt x="f12" y="f7"/>
                      <a:pt x="f13" y="f14"/>
                      <a:pt x="f15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24"/>
                      <a:pt x="f23" y="f8"/>
                    </a:cubicBez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cubicBezTo>
                      <a:pt x="f5" y="f37"/>
                      <a:pt x="f38" y="f39"/>
                      <a:pt x="f40" y="f41"/>
                    </a:cubicBezTo>
                    <a:cubicBezTo>
                      <a:pt x="f19" y="f42"/>
                      <a:pt x="f43" y="f5"/>
                      <a:pt x="f29" y="f5"/>
                    </a:cubicBezTo>
                    <a:cubicBezTo>
                      <a:pt x="f44" y="f5"/>
                      <a:pt x="f45" y="f33"/>
                      <a:pt x="f45" y="f46"/>
                    </a:cubicBezTo>
                    <a:cubicBezTo>
                      <a:pt x="f22" y="f47"/>
                      <a:pt x="f48" y="f49"/>
                      <a:pt x="f21" y="f50"/>
                    </a:cubicBezTo>
                    <a:cubicBezTo>
                      <a:pt x="f51" y="f52"/>
                      <a:pt x="f53" y="f54"/>
                      <a:pt x="f53" y="f55"/>
                    </a:cubicBezTo>
                    <a:cubicBezTo>
                      <a:pt x="f53" y="f56"/>
                      <a:pt x="f57" y="f58"/>
                      <a:pt x="f29" y="f59"/>
                    </a:cubicBezTo>
                    <a:cubicBezTo>
                      <a:pt x="f45" y="f60"/>
                      <a:pt x="f23" y="f34"/>
                      <a:pt x="f61" y="f62"/>
                    </a:cubicBezTo>
                    <a:cubicBezTo>
                      <a:pt x="f63" y="f64"/>
                      <a:pt x="f6" y="f26"/>
                      <a:pt x="f6" y="f8"/>
                    </a:cubicBezTo>
                    <a:close/>
                  </a:path>
                </a:pathLst>
              </a:custGeom>
              <a:gradFill>
                <a:gsLst>
                  <a:gs pos="0">
                    <a:srgbClr val="EC817C"/>
                  </a:gs>
                  <a:gs pos="100000">
                    <a:srgbClr val="F1D0C5"/>
                  </a:gs>
                </a:gsLst>
                <a:lin ang="0"/>
              </a:gra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0" name="Freeform 10"/>
              <p:cNvSpPr/>
              <p:nvPr/>
            </p:nvSpPr>
            <p:spPr>
              <a:xfrm>
                <a:off x="2484004" y="4921044"/>
                <a:ext cx="2269019" cy="76836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77"/>
                  <a:gd name="f7" fmla="val 297"/>
                  <a:gd name="f8" fmla="val 836"/>
                  <a:gd name="f9" fmla="val 270"/>
                  <a:gd name="f10" fmla="val 801"/>
                  <a:gd name="f11" fmla="val 275"/>
                  <a:gd name="f12" fmla="val 765"/>
                  <a:gd name="f13" fmla="val 280"/>
                  <a:gd name="f14" fmla="val 730"/>
                  <a:gd name="f15" fmla="val 285"/>
                  <a:gd name="f16" fmla="val 709"/>
                  <a:gd name="f17" fmla="val 288"/>
                  <a:gd name="f18" fmla="val 688"/>
                  <a:gd name="f19" fmla="val 290"/>
                  <a:gd name="f20" fmla="val 668"/>
                  <a:gd name="f21" fmla="val 291"/>
                  <a:gd name="f22" fmla="val 618"/>
                  <a:gd name="f23" fmla="val 294"/>
                  <a:gd name="f24" fmla="val 569"/>
                  <a:gd name="f25" fmla="val 519"/>
                  <a:gd name="f26" fmla="val 460"/>
                  <a:gd name="f27" fmla="val 296"/>
                  <a:gd name="f28" fmla="val 401"/>
                  <a:gd name="f29" fmla="val 293"/>
                  <a:gd name="f30" fmla="val 342"/>
                  <a:gd name="f31" fmla="val 287"/>
                  <a:gd name="f32" fmla="val 272"/>
                  <a:gd name="f33" fmla="val 279"/>
                  <a:gd name="f34" fmla="val 203"/>
                  <a:gd name="f35" fmla="val 268"/>
                  <a:gd name="f36" fmla="val 134"/>
                  <a:gd name="f37" fmla="val 252"/>
                  <a:gd name="f38" fmla="val 67"/>
                  <a:gd name="f39" fmla="val 236"/>
                  <a:gd name="f40" fmla="val 16"/>
                  <a:gd name="f41" fmla="val 179"/>
                  <a:gd name="f42" fmla="val 5"/>
                  <a:gd name="f43" fmla="val 111"/>
                  <a:gd name="f44" fmla="val 82"/>
                  <a:gd name="f45" fmla="val 3"/>
                  <a:gd name="f46" fmla="val 54"/>
                  <a:gd name="f47" fmla="val 12"/>
                  <a:gd name="f48" fmla="val 27"/>
                  <a:gd name="f49" fmla="val 13"/>
                  <a:gd name="f50" fmla="val 23"/>
                  <a:gd name="f51" fmla="val 20"/>
                  <a:gd name="f52" fmla="val 14"/>
                  <a:gd name="f53" fmla="val 40"/>
                  <a:gd name="f54" fmla="val 64"/>
                  <a:gd name="f55" fmla="val 89"/>
                  <a:gd name="f56" fmla="val 25"/>
                  <a:gd name="f57" fmla="val 205"/>
                  <a:gd name="f58" fmla="val 48"/>
                  <a:gd name="f59" fmla="val 322"/>
                  <a:gd name="f60" fmla="val 57"/>
                  <a:gd name="f61" fmla="val 441"/>
                  <a:gd name="f62" fmla="val 51"/>
                  <a:gd name="f63" fmla="val 525"/>
                  <a:gd name="f64" fmla="val 47"/>
                  <a:gd name="f65" fmla="val 608"/>
                  <a:gd name="f66" fmla="val 34"/>
                  <a:gd name="f67" fmla="val 690"/>
                  <a:gd name="f68" fmla="val 17"/>
                  <a:gd name="f69" fmla="val 772"/>
                  <a:gd name="f70" fmla="val 856"/>
                  <a:gd name="f71" fmla="val 60"/>
                  <a:gd name="f72" fmla="val 869"/>
                  <a:gd name="f73" fmla="val 143"/>
                  <a:gd name="f74" fmla="val 190"/>
                  <a:gd name="f75" fmla="val 868"/>
                  <a:gd name="f76" fmla="val 233"/>
                  <a:gd name="f77" fmla="+- 0 0 -90"/>
                  <a:gd name="f78" fmla="*/ f3 1 877"/>
                  <a:gd name="f79" fmla="*/ f4 1 297"/>
                  <a:gd name="f80" fmla="+- f7 0 f5"/>
                  <a:gd name="f81" fmla="+- f6 0 f5"/>
                  <a:gd name="f82" fmla="*/ f77 f0 1"/>
                  <a:gd name="f83" fmla="*/ f81 1 877"/>
                  <a:gd name="f84" fmla="*/ f80 1 297"/>
                  <a:gd name="f85" fmla="*/ 836 f81 1"/>
                  <a:gd name="f86" fmla="*/ 270 f80 1"/>
                  <a:gd name="f87" fmla="*/ 730 f81 1"/>
                  <a:gd name="f88" fmla="*/ 285 f80 1"/>
                  <a:gd name="f89" fmla="*/ 668 f81 1"/>
                  <a:gd name="f90" fmla="*/ 291 f80 1"/>
                  <a:gd name="f91" fmla="*/ 519 f81 1"/>
                  <a:gd name="f92" fmla="*/ 297 f80 1"/>
                  <a:gd name="f93" fmla="*/ 342 f81 1"/>
                  <a:gd name="f94" fmla="*/ 287 f80 1"/>
                  <a:gd name="f95" fmla="*/ 134 f81 1"/>
                  <a:gd name="f96" fmla="*/ 252 f80 1"/>
                  <a:gd name="f97" fmla="*/ 5 f81 1"/>
                  <a:gd name="f98" fmla="*/ 111 f80 1"/>
                  <a:gd name="f99" fmla="*/ 12 f81 1"/>
                  <a:gd name="f100" fmla="*/ 27 f80 1"/>
                  <a:gd name="f101" fmla="*/ 14 f81 1"/>
                  <a:gd name="f102" fmla="*/ 16 f80 1"/>
                  <a:gd name="f103" fmla="*/ 89 f81 1"/>
                  <a:gd name="f104" fmla="*/ 25 f80 1"/>
                  <a:gd name="f105" fmla="*/ 441 f81 1"/>
                  <a:gd name="f106" fmla="*/ 51 f80 1"/>
                  <a:gd name="f107" fmla="*/ 690 f81 1"/>
                  <a:gd name="f108" fmla="*/ 17 f80 1"/>
                  <a:gd name="f109" fmla="*/ 869 f81 1"/>
                  <a:gd name="f110" fmla="*/ 143 f80 1"/>
                  <a:gd name="f111" fmla="*/ f82 1 f2"/>
                  <a:gd name="f112" fmla="*/ f85 1 877"/>
                  <a:gd name="f113" fmla="*/ f86 1 297"/>
                  <a:gd name="f114" fmla="*/ f87 1 877"/>
                  <a:gd name="f115" fmla="*/ f88 1 297"/>
                  <a:gd name="f116" fmla="*/ f89 1 877"/>
                  <a:gd name="f117" fmla="*/ f90 1 297"/>
                  <a:gd name="f118" fmla="*/ f91 1 877"/>
                  <a:gd name="f119" fmla="*/ f92 1 297"/>
                  <a:gd name="f120" fmla="*/ f93 1 877"/>
                  <a:gd name="f121" fmla="*/ f94 1 297"/>
                  <a:gd name="f122" fmla="*/ f95 1 877"/>
                  <a:gd name="f123" fmla="*/ f96 1 297"/>
                  <a:gd name="f124" fmla="*/ f97 1 877"/>
                  <a:gd name="f125" fmla="*/ f98 1 297"/>
                  <a:gd name="f126" fmla="*/ f99 1 877"/>
                  <a:gd name="f127" fmla="*/ f100 1 297"/>
                  <a:gd name="f128" fmla="*/ f101 1 877"/>
                  <a:gd name="f129" fmla="*/ f102 1 297"/>
                  <a:gd name="f130" fmla="*/ f103 1 877"/>
                  <a:gd name="f131" fmla="*/ f104 1 297"/>
                  <a:gd name="f132" fmla="*/ f105 1 877"/>
                  <a:gd name="f133" fmla="*/ f106 1 297"/>
                  <a:gd name="f134" fmla="*/ f107 1 877"/>
                  <a:gd name="f135" fmla="*/ f108 1 297"/>
                  <a:gd name="f136" fmla="*/ f109 1 877"/>
                  <a:gd name="f137" fmla="*/ f110 1 297"/>
                  <a:gd name="f138" fmla="*/ 0 1 f83"/>
                  <a:gd name="f139" fmla="*/ f6 1 f83"/>
                  <a:gd name="f140" fmla="*/ 0 1 f84"/>
                  <a:gd name="f141" fmla="*/ f7 1 f84"/>
                  <a:gd name="f142" fmla="+- f111 0 f1"/>
                  <a:gd name="f143" fmla="*/ f112 1 f83"/>
                  <a:gd name="f144" fmla="*/ f113 1 f84"/>
                  <a:gd name="f145" fmla="*/ f114 1 f83"/>
                  <a:gd name="f146" fmla="*/ f115 1 f84"/>
                  <a:gd name="f147" fmla="*/ f116 1 f83"/>
                  <a:gd name="f148" fmla="*/ f117 1 f84"/>
                  <a:gd name="f149" fmla="*/ f118 1 f83"/>
                  <a:gd name="f150" fmla="*/ f119 1 f84"/>
                  <a:gd name="f151" fmla="*/ f120 1 f83"/>
                  <a:gd name="f152" fmla="*/ f121 1 f84"/>
                  <a:gd name="f153" fmla="*/ f122 1 f83"/>
                  <a:gd name="f154" fmla="*/ f123 1 f84"/>
                  <a:gd name="f155" fmla="*/ f124 1 f83"/>
                  <a:gd name="f156" fmla="*/ f125 1 f84"/>
                  <a:gd name="f157" fmla="*/ f126 1 f83"/>
                  <a:gd name="f158" fmla="*/ f127 1 f84"/>
                  <a:gd name="f159" fmla="*/ f128 1 f83"/>
                  <a:gd name="f160" fmla="*/ f129 1 f84"/>
                  <a:gd name="f161" fmla="*/ f130 1 f83"/>
                  <a:gd name="f162" fmla="*/ f131 1 f84"/>
                  <a:gd name="f163" fmla="*/ f132 1 f83"/>
                  <a:gd name="f164" fmla="*/ f133 1 f84"/>
                  <a:gd name="f165" fmla="*/ f134 1 f83"/>
                  <a:gd name="f166" fmla="*/ f135 1 f84"/>
                  <a:gd name="f167" fmla="*/ f136 1 f83"/>
                  <a:gd name="f168" fmla="*/ f137 1 f84"/>
                  <a:gd name="f169" fmla="*/ f138 f78 1"/>
                  <a:gd name="f170" fmla="*/ f139 f78 1"/>
                  <a:gd name="f171" fmla="*/ f141 f79 1"/>
                  <a:gd name="f172" fmla="*/ f140 f79 1"/>
                  <a:gd name="f173" fmla="*/ f143 f78 1"/>
                  <a:gd name="f174" fmla="*/ f144 f79 1"/>
                  <a:gd name="f175" fmla="*/ f145 f78 1"/>
                  <a:gd name="f176" fmla="*/ f146 f79 1"/>
                  <a:gd name="f177" fmla="*/ f147 f78 1"/>
                  <a:gd name="f178" fmla="*/ f148 f79 1"/>
                  <a:gd name="f179" fmla="*/ f149 f78 1"/>
                  <a:gd name="f180" fmla="*/ f150 f79 1"/>
                  <a:gd name="f181" fmla="*/ f151 f78 1"/>
                  <a:gd name="f182" fmla="*/ f152 f79 1"/>
                  <a:gd name="f183" fmla="*/ f153 f78 1"/>
                  <a:gd name="f184" fmla="*/ f154 f79 1"/>
                  <a:gd name="f185" fmla="*/ f155 f78 1"/>
                  <a:gd name="f186" fmla="*/ f156 f79 1"/>
                  <a:gd name="f187" fmla="*/ f157 f78 1"/>
                  <a:gd name="f188" fmla="*/ f158 f79 1"/>
                  <a:gd name="f189" fmla="*/ f159 f78 1"/>
                  <a:gd name="f190" fmla="*/ f160 f79 1"/>
                  <a:gd name="f191" fmla="*/ f161 f78 1"/>
                  <a:gd name="f192" fmla="*/ f162 f79 1"/>
                  <a:gd name="f193" fmla="*/ f163 f78 1"/>
                  <a:gd name="f194" fmla="*/ f164 f79 1"/>
                  <a:gd name="f195" fmla="*/ f165 f78 1"/>
                  <a:gd name="f196" fmla="*/ f166 f79 1"/>
                  <a:gd name="f197" fmla="*/ f167 f78 1"/>
                  <a:gd name="f198" fmla="*/ f168 f7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42">
                    <a:pos x="f173" y="f174"/>
                  </a:cxn>
                  <a:cxn ang="f142">
                    <a:pos x="f175" y="f176"/>
                  </a:cxn>
                  <a:cxn ang="f142">
                    <a:pos x="f177" y="f178"/>
                  </a:cxn>
                  <a:cxn ang="f142">
                    <a:pos x="f179" y="f180"/>
                  </a:cxn>
                  <a:cxn ang="f142">
                    <a:pos x="f181" y="f182"/>
                  </a:cxn>
                  <a:cxn ang="f142">
                    <a:pos x="f183" y="f184"/>
                  </a:cxn>
                  <a:cxn ang="f142">
                    <a:pos x="f185" y="f186"/>
                  </a:cxn>
                  <a:cxn ang="f142">
                    <a:pos x="f187" y="f188"/>
                  </a:cxn>
                  <a:cxn ang="f142">
                    <a:pos x="f189" y="f190"/>
                  </a:cxn>
                  <a:cxn ang="f142">
                    <a:pos x="f191" y="f192"/>
                  </a:cxn>
                  <a:cxn ang="f142">
                    <a:pos x="f193" y="f194"/>
                  </a:cxn>
                  <a:cxn ang="f142">
                    <a:pos x="f195" y="f196"/>
                  </a:cxn>
                  <a:cxn ang="f142">
                    <a:pos x="f197" y="f198"/>
                  </a:cxn>
                  <a:cxn ang="f142">
                    <a:pos x="f173" y="f174"/>
                  </a:cxn>
                </a:cxnLst>
                <a:rect l="f169" t="f172" r="f170" b="f171"/>
                <a:pathLst>
                  <a:path w="877" h="297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7"/>
                      <a:pt x="f25" y="f7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7"/>
                    </a:cubicBezTo>
                    <a:cubicBezTo>
                      <a:pt x="f38" y="f39"/>
                      <a:pt x="f40" y="f41"/>
                      <a:pt x="f42" y="f43"/>
                    </a:cubicBezTo>
                    <a:cubicBezTo>
                      <a:pt x="f5" y="f44"/>
                      <a:pt x="f45" y="f46"/>
                      <a:pt x="f47" y="f48"/>
                    </a:cubicBezTo>
                    <a:cubicBezTo>
                      <a:pt x="f49" y="f50"/>
                      <a:pt x="f49" y="f51"/>
                      <a:pt x="f52" y="f40"/>
                    </a:cubicBezTo>
                    <a:cubicBezTo>
                      <a:pt x="f53" y="f47"/>
                      <a:pt x="f54" y="f51"/>
                      <a:pt x="f55" y="f56"/>
                    </a:cubicBezTo>
                    <a:cubicBezTo>
                      <a:pt x="f57" y="f58"/>
                      <a:pt x="f59" y="f60"/>
                      <a:pt x="f61" y="f62"/>
                    </a:cubicBezTo>
                    <a:cubicBezTo>
                      <a:pt x="f63" y="f64"/>
                      <a:pt x="f65" y="f66"/>
                      <a:pt x="f67" y="f68"/>
                    </a:cubicBezTo>
                    <a:cubicBezTo>
                      <a:pt x="f69" y="f5"/>
                      <a:pt x="f70" y="f71"/>
                      <a:pt x="f72" y="f73"/>
                    </a:cubicBezTo>
                    <a:cubicBezTo>
                      <a:pt x="f6" y="f74"/>
                      <a:pt x="f75" y="f76"/>
                      <a:pt x="f8" y="f9"/>
                    </a:cubicBezTo>
                    <a:close/>
                  </a:path>
                </a:pathLst>
              </a:custGeom>
              <a:solidFill>
                <a:srgbClr val="F28F81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1" name="Freeform 11"/>
              <p:cNvSpPr/>
              <p:nvPr/>
            </p:nvSpPr>
            <p:spPr>
              <a:xfrm>
                <a:off x="2349569" y="4162513"/>
                <a:ext cx="1714884" cy="78694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3"/>
                  <a:gd name="f7" fmla="val 304"/>
                  <a:gd name="f8" fmla="val 184"/>
                  <a:gd name="f9" fmla="val 176"/>
                  <a:gd name="f10" fmla="val 20"/>
                  <a:gd name="f11" fmla="val 171"/>
                  <a:gd name="f12" fmla="val 41"/>
                  <a:gd name="f13" fmla="val 170"/>
                  <a:gd name="f14" fmla="val 63"/>
                  <a:gd name="f15" fmla="val 108"/>
                  <a:gd name="f16" fmla="val 185"/>
                  <a:gd name="f17" fmla="val 148"/>
                  <a:gd name="f18" fmla="val 214"/>
                  <a:gd name="f19" fmla="val 183"/>
                  <a:gd name="f20" fmla="val 249"/>
                  <a:gd name="f21" fmla="val 224"/>
                  <a:gd name="f22" fmla="val 295"/>
                  <a:gd name="f23" fmla="val 238"/>
                  <a:gd name="f24" fmla="val 344"/>
                  <a:gd name="f25" fmla="val 247"/>
                  <a:gd name="f26" fmla="val 397"/>
                  <a:gd name="f27" fmla="val 257"/>
                  <a:gd name="f28" fmla="val 450"/>
                  <a:gd name="f29" fmla="val 266"/>
                  <a:gd name="f30" fmla="val 504"/>
                  <a:gd name="f31" fmla="val 272"/>
                  <a:gd name="f32" fmla="val 532"/>
                  <a:gd name="f33" fmla="val 275"/>
                  <a:gd name="f34" fmla="val 560"/>
                  <a:gd name="f35" fmla="val 277"/>
                  <a:gd name="f36" fmla="val 589"/>
                  <a:gd name="f37" fmla="val 279"/>
                  <a:gd name="f38" fmla="val 614"/>
                  <a:gd name="f39" fmla="val 280"/>
                  <a:gd name="f40" fmla="val 638"/>
                  <a:gd name="f41" fmla="val 281"/>
                  <a:gd name="f42" fmla="val 635"/>
                  <a:gd name="f43" fmla="val 289"/>
                  <a:gd name="f44" fmla="val 606"/>
                  <a:gd name="f45" fmla="val 291"/>
                  <a:gd name="f46" fmla="val 577"/>
                  <a:gd name="f47" fmla="val 294"/>
                  <a:gd name="f48" fmla="val 519"/>
                  <a:gd name="f49" fmla="val 301"/>
                  <a:gd name="f50" fmla="val 460"/>
                  <a:gd name="f51" fmla="val 401"/>
                  <a:gd name="f52" fmla="val 303"/>
                  <a:gd name="f53" fmla="val 206"/>
                  <a:gd name="f54" fmla="val 290"/>
                  <a:gd name="f55" fmla="val 110"/>
                  <a:gd name="f56" fmla="val 269"/>
                  <a:gd name="f57" fmla="val 268"/>
                  <a:gd name="f58" fmla="val 105"/>
                  <a:gd name="f59" fmla="val 267"/>
                  <a:gd name="f60" fmla="val 103"/>
                  <a:gd name="f61" fmla="val 78"/>
                  <a:gd name="f62" fmla="val 270"/>
                  <a:gd name="f63" fmla="val 67"/>
                  <a:gd name="f64" fmla="val 254"/>
                  <a:gd name="f65" fmla="val 57"/>
                  <a:gd name="f66" fmla="val 236"/>
                  <a:gd name="f67" fmla="val 140"/>
                  <a:gd name="f68" fmla="val 60"/>
                  <a:gd name="f69" fmla="val 16"/>
                  <a:gd name="f70" fmla="val 2"/>
                  <a:gd name="f71" fmla="val 175"/>
                  <a:gd name="f72" fmla="val 1"/>
                  <a:gd name="f73" fmla="+- 0 0 -90"/>
                  <a:gd name="f74" fmla="*/ f3 1 663"/>
                  <a:gd name="f75" fmla="*/ f4 1 304"/>
                  <a:gd name="f76" fmla="+- f7 0 f5"/>
                  <a:gd name="f77" fmla="+- f6 0 f5"/>
                  <a:gd name="f78" fmla="*/ f73 f0 1"/>
                  <a:gd name="f79" fmla="*/ f77 1 663"/>
                  <a:gd name="f80" fmla="*/ f76 1 304"/>
                  <a:gd name="f81" fmla="*/ 184 f77 1"/>
                  <a:gd name="f82" fmla="*/ 0 f76 1"/>
                  <a:gd name="f83" fmla="*/ 170 f77 1"/>
                  <a:gd name="f84" fmla="*/ 63 f76 1"/>
                  <a:gd name="f85" fmla="*/ 214 f77 1"/>
                  <a:gd name="f86" fmla="*/ 183 f76 1"/>
                  <a:gd name="f87" fmla="*/ 344 f77 1"/>
                  <a:gd name="f88" fmla="*/ 247 f76 1"/>
                  <a:gd name="f89" fmla="*/ 504 f77 1"/>
                  <a:gd name="f90" fmla="*/ 272 f76 1"/>
                  <a:gd name="f91" fmla="*/ 589 f77 1"/>
                  <a:gd name="f92" fmla="*/ 279 f76 1"/>
                  <a:gd name="f93" fmla="*/ 663 f77 1"/>
                  <a:gd name="f94" fmla="*/ 281 f76 1"/>
                  <a:gd name="f95" fmla="*/ 577 f77 1"/>
                  <a:gd name="f96" fmla="*/ 294 f76 1"/>
                  <a:gd name="f97" fmla="*/ 401 f77 1"/>
                  <a:gd name="f98" fmla="*/ 303 f76 1"/>
                  <a:gd name="f99" fmla="*/ 110 f77 1"/>
                  <a:gd name="f100" fmla="*/ 269 f76 1"/>
                  <a:gd name="f101" fmla="*/ 103 f77 1"/>
                  <a:gd name="f102" fmla="*/ 267 f76 1"/>
                  <a:gd name="f103" fmla="*/ 57 f77 1"/>
                  <a:gd name="f104" fmla="*/ 236 f76 1"/>
                  <a:gd name="f105" fmla="*/ 2 f76 1"/>
                  <a:gd name="f106" fmla="*/ f78 1 f2"/>
                  <a:gd name="f107" fmla="*/ f81 1 663"/>
                  <a:gd name="f108" fmla="*/ f82 1 304"/>
                  <a:gd name="f109" fmla="*/ f83 1 663"/>
                  <a:gd name="f110" fmla="*/ f84 1 304"/>
                  <a:gd name="f111" fmla="*/ f85 1 663"/>
                  <a:gd name="f112" fmla="*/ f86 1 304"/>
                  <a:gd name="f113" fmla="*/ f87 1 663"/>
                  <a:gd name="f114" fmla="*/ f88 1 304"/>
                  <a:gd name="f115" fmla="*/ f89 1 663"/>
                  <a:gd name="f116" fmla="*/ f90 1 304"/>
                  <a:gd name="f117" fmla="*/ f91 1 663"/>
                  <a:gd name="f118" fmla="*/ f92 1 304"/>
                  <a:gd name="f119" fmla="*/ f93 1 663"/>
                  <a:gd name="f120" fmla="*/ f94 1 304"/>
                  <a:gd name="f121" fmla="*/ f95 1 663"/>
                  <a:gd name="f122" fmla="*/ f96 1 304"/>
                  <a:gd name="f123" fmla="*/ f97 1 663"/>
                  <a:gd name="f124" fmla="*/ f98 1 304"/>
                  <a:gd name="f125" fmla="*/ f99 1 663"/>
                  <a:gd name="f126" fmla="*/ f100 1 304"/>
                  <a:gd name="f127" fmla="*/ f101 1 663"/>
                  <a:gd name="f128" fmla="*/ f102 1 304"/>
                  <a:gd name="f129" fmla="*/ f103 1 663"/>
                  <a:gd name="f130" fmla="*/ f104 1 304"/>
                  <a:gd name="f131" fmla="*/ f105 1 304"/>
                  <a:gd name="f132" fmla="*/ 0 1 f79"/>
                  <a:gd name="f133" fmla="*/ f6 1 f79"/>
                  <a:gd name="f134" fmla="*/ 0 1 f80"/>
                  <a:gd name="f135" fmla="*/ f7 1 f80"/>
                  <a:gd name="f136" fmla="+- f106 0 f1"/>
                  <a:gd name="f137" fmla="*/ f107 1 f79"/>
                  <a:gd name="f138" fmla="*/ f108 1 f80"/>
                  <a:gd name="f139" fmla="*/ f109 1 f79"/>
                  <a:gd name="f140" fmla="*/ f110 1 f80"/>
                  <a:gd name="f141" fmla="*/ f111 1 f79"/>
                  <a:gd name="f142" fmla="*/ f112 1 f80"/>
                  <a:gd name="f143" fmla="*/ f113 1 f79"/>
                  <a:gd name="f144" fmla="*/ f114 1 f80"/>
                  <a:gd name="f145" fmla="*/ f115 1 f79"/>
                  <a:gd name="f146" fmla="*/ f116 1 f80"/>
                  <a:gd name="f147" fmla="*/ f117 1 f79"/>
                  <a:gd name="f148" fmla="*/ f118 1 f80"/>
                  <a:gd name="f149" fmla="*/ f119 1 f79"/>
                  <a:gd name="f150" fmla="*/ f120 1 f80"/>
                  <a:gd name="f151" fmla="*/ f121 1 f79"/>
                  <a:gd name="f152" fmla="*/ f122 1 f80"/>
                  <a:gd name="f153" fmla="*/ f123 1 f79"/>
                  <a:gd name="f154" fmla="*/ f124 1 f80"/>
                  <a:gd name="f155" fmla="*/ f125 1 f79"/>
                  <a:gd name="f156" fmla="*/ f126 1 f80"/>
                  <a:gd name="f157" fmla="*/ f127 1 f79"/>
                  <a:gd name="f158" fmla="*/ f128 1 f80"/>
                  <a:gd name="f159" fmla="*/ f129 1 f79"/>
                  <a:gd name="f160" fmla="*/ f130 1 f80"/>
                  <a:gd name="f161" fmla="*/ f131 1 f80"/>
                  <a:gd name="f162" fmla="*/ f132 f74 1"/>
                  <a:gd name="f163" fmla="*/ f133 f74 1"/>
                  <a:gd name="f164" fmla="*/ f135 f75 1"/>
                  <a:gd name="f165" fmla="*/ f134 f75 1"/>
                  <a:gd name="f166" fmla="*/ f137 f74 1"/>
                  <a:gd name="f167" fmla="*/ f138 f75 1"/>
                  <a:gd name="f168" fmla="*/ f139 f74 1"/>
                  <a:gd name="f169" fmla="*/ f140 f75 1"/>
                  <a:gd name="f170" fmla="*/ f141 f74 1"/>
                  <a:gd name="f171" fmla="*/ f142 f75 1"/>
                  <a:gd name="f172" fmla="*/ f143 f74 1"/>
                  <a:gd name="f173" fmla="*/ f144 f75 1"/>
                  <a:gd name="f174" fmla="*/ f145 f74 1"/>
                  <a:gd name="f175" fmla="*/ f146 f75 1"/>
                  <a:gd name="f176" fmla="*/ f147 f74 1"/>
                  <a:gd name="f177" fmla="*/ f148 f75 1"/>
                  <a:gd name="f178" fmla="*/ f149 f74 1"/>
                  <a:gd name="f179" fmla="*/ f150 f75 1"/>
                  <a:gd name="f180" fmla="*/ f151 f74 1"/>
                  <a:gd name="f181" fmla="*/ f152 f75 1"/>
                  <a:gd name="f182" fmla="*/ f153 f74 1"/>
                  <a:gd name="f183" fmla="*/ f154 f75 1"/>
                  <a:gd name="f184" fmla="*/ f155 f74 1"/>
                  <a:gd name="f185" fmla="*/ f156 f75 1"/>
                  <a:gd name="f186" fmla="*/ f157 f74 1"/>
                  <a:gd name="f187" fmla="*/ f158 f75 1"/>
                  <a:gd name="f188" fmla="*/ f159 f74 1"/>
                  <a:gd name="f189" fmla="*/ f160 f75 1"/>
                  <a:gd name="f190" fmla="*/ f161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36">
                    <a:pos x="f166" y="f167"/>
                  </a:cxn>
                  <a:cxn ang="f136">
                    <a:pos x="f168" y="f169"/>
                  </a:cxn>
                  <a:cxn ang="f136">
                    <a:pos x="f170" y="f171"/>
                  </a:cxn>
                  <a:cxn ang="f136">
                    <a:pos x="f172" y="f173"/>
                  </a:cxn>
                  <a:cxn ang="f136">
                    <a:pos x="f174" y="f175"/>
                  </a:cxn>
                  <a:cxn ang="f136">
                    <a:pos x="f176" y="f177"/>
                  </a:cxn>
                  <a:cxn ang="f136">
                    <a:pos x="f178" y="f179"/>
                  </a:cxn>
                  <a:cxn ang="f136">
                    <a:pos x="f180" y="f181"/>
                  </a:cxn>
                  <a:cxn ang="f136">
                    <a:pos x="f182" y="f183"/>
                  </a:cxn>
                  <a:cxn ang="f136">
                    <a:pos x="f184" y="f185"/>
                  </a:cxn>
                  <a:cxn ang="f136">
                    <a:pos x="f186" y="f187"/>
                  </a:cxn>
                  <a:cxn ang="f136">
                    <a:pos x="f188" y="f189"/>
                  </a:cxn>
                  <a:cxn ang="f136">
                    <a:pos x="f168" y="f190"/>
                  </a:cxn>
                  <a:cxn ang="f136">
                    <a:pos x="f166" y="f167"/>
                  </a:cxn>
                </a:cxnLst>
                <a:rect l="f162" t="f165" r="f163" b="f164"/>
                <a:pathLst>
                  <a:path w="663" h="304">
                    <a:moveTo>
                      <a:pt x="f8" y="f5"/>
                    </a:moveTo>
                    <a:cubicBezTo>
                      <a:pt x="f9" y="f10"/>
                      <a:pt x="f11" y="f12"/>
                      <a:pt x="f13" y="f14"/>
                    </a:cubicBezTo>
                    <a:cubicBezTo>
                      <a:pt x="f13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7"/>
                    </a:cubicBezTo>
                    <a:cubicBezTo>
                      <a:pt x="f38" y="f39"/>
                      <a:pt x="f40" y="f39"/>
                      <a:pt x="f6" y="f41"/>
                    </a:cubicBezTo>
                    <a:cubicBezTo>
                      <a:pt x="f42" y="f43"/>
                      <a:pt x="f44" y="f45"/>
                      <a:pt x="f46" y="f47"/>
                    </a:cubicBezTo>
                    <a:cubicBezTo>
                      <a:pt x="f48" y="f49"/>
                      <a:pt x="f50" y="f7"/>
                      <a:pt x="f51" y="f52"/>
                    </a:cubicBezTo>
                    <a:cubicBezTo>
                      <a:pt x="f52" y="f49"/>
                      <a:pt x="f53" y="f54"/>
                      <a:pt x="f55" y="f56"/>
                    </a:cubicBezTo>
                    <a:cubicBezTo>
                      <a:pt x="f15" y="f57"/>
                      <a:pt x="f58" y="f59"/>
                      <a:pt x="f60" y="f59"/>
                    </a:cubicBezTo>
                    <a:cubicBezTo>
                      <a:pt x="f61" y="f62"/>
                      <a:pt x="f63" y="f64"/>
                      <a:pt x="f65" y="f66"/>
                    </a:cubicBezTo>
                    <a:cubicBezTo>
                      <a:pt x="f5" y="f67"/>
                      <a:pt x="f68" y="f69"/>
                      <a:pt x="f13" y="f70"/>
                    </a:cubicBezTo>
                    <a:cubicBezTo>
                      <a:pt x="f71" y="f72"/>
                      <a:pt x="f2" y="f72"/>
                      <a:pt x="f8" y="f5"/>
                    </a:cubicBezTo>
                    <a:close/>
                  </a:path>
                </a:pathLst>
              </a:custGeom>
              <a:solidFill>
                <a:srgbClr val="F1D0C5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2" name="Freeform 12"/>
              <p:cNvSpPr/>
              <p:nvPr/>
            </p:nvSpPr>
            <p:spPr>
              <a:xfrm>
                <a:off x="1834780" y="4866391"/>
                <a:ext cx="325709" cy="32024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6"/>
                  <a:gd name="f7" fmla="val 124"/>
                  <a:gd name="f8" fmla="val 55"/>
                  <a:gd name="f9" fmla="val 120"/>
                  <a:gd name="f10" fmla="val 46"/>
                  <a:gd name="f11" fmla="val 37"/>
                  <a:gd name="f12" fmla="val 121"/>
                  <a:gd name="f13" fmla="val 28"/>
                  <a:gd name="f14" fmla="val 12"/>
                  <a:gd name="f15" fmla="val 119"/>
                  <a:gd name="f16" fmla="val 107"/>
                  <a:gd name="f17" fmla="val 1"/>
                  <a:gd name="f18" fmla="val 92"/>
                  <a:gd name="f19" fmla="val 77"/>
                  <a:gd name="f20" fmla="val 13"/>
                  <a:gd name="f21" fmla="val 66"/>
                  <a:gd name="f22" fmla="val 30"/>
                  <a:gd name="f23" fmla="val 65"/>
                  <a:gd name="f24" fmla="val 35"/>
                  <a:gd name="f25" fmla="val 39"/>
                  <a:gd name="f26" fmla="val 44"/>
                  <a:gd name="f27" fmla="val 57"/>
                  <a:gd name="f28" fmla="val 64"/>
                  <a:gd name="f29" fmla="val 38"/>
                  <a:gd name="f30" fmla="val 32"/>
                  <a:gd name="f31" fmla="val 26"/>
                  <a:gd name="f32" fmla="val 68"/>
                  <a:gd name="f33" fmla="val 11"/>
                  <a:gd name="f34" fmla="val 79"/>
                  <a:gd name="f35" fmla="val 93"/>
                  <a:gd name="f36" fmla="val 10"/>
                  <a:gd name="f37" fmla="val 25"/>
                  <a:gd name="f38" fmla="val 122"/>
                  <a:gd name="f39" fmla="val 110"/>
                  <a:gd name="f40" fmla="val 80"/>
                  <a:gd name="f41" fmla="val 105"/>
                  <a:gd name="f42" fmla="val 85"/>
                  <a:gd name="f43" fmla="val 101"/>
                  <a:gd name="f44" fmla="val 99"/>
                  <a:gd name="f45" fmla="val 118"/>
                  <a:gd name="f46" fmla="val 82"/>
                  <a:gd name="f47" fmla="val 63"/>
                  <a:gd name="f48" fmla="val 61"/>
                  <a:gd name="f49" fmla="val 58"/>
                  <a:gd name="f50" fmla="+- 0 0 -90"/>
                  <a:gd name="f51" fmla="*/ f3 1 126"/>
                  <a:gd name="f52" fmla="*/ f4 1 124"/>
                  <a:gd name="f53" fmla="+- f7 0 f5"/>
                  <a:gd name="f54" fmla="+- f6 0 f5"/>
                  <a:gd name="f55" fmla="*/ f50 f0 1"/>
                  <a:gd name="f56" fmla="*/ f54 1 126"/>
                  <a:gd name="f57" fmla="*/ f53 1 124"/>
                  <a:gd name="f58" fmla="*/ 55 f54 1"/>
                  <a:gd name="f59" fmla="*/ 120 f53 1"/>
                  <a:gd name="f60" fmla="*/ 28 f54 1"/>
                  <a:gd name="f61" fmla="*/ 1 f54 1"/>
                  <a:gd name="f62" fmla="*/ 92 f53 1"/>
                  <a:gd name="f63" fmla="*/ 30 f54 1"/>
                  <a:gd name="f64" fmla="*/ 65 f53 1"/>
                  <a:gd name="f65" fmla="*/ 44 f54 1"/>
                  <a:gd name="f66" fmla="*/ 65 f54 1"/>
                  <a:gd name="f67" fmla="*/ 44 f53 1"/>
                  <a:gd name="f68" fmla="*/ 66 f54 1"/>
                  <a:gd name="f69" fmla="*/ 26 f53 1"/>
                  <a:gd name="f70" fmla="*/ 93 f54 1"/>
                  <a:gd name="f71" fmla="*/ 0 f53 1"/>
                  <a:gd name="f72" fmla="*/ 121 f54 1"/>
                  <a:gd name="f73" fmla="*/ 25 f53 1"/>
                  <a:gd name="f74" fmla="*/ 110 f54 1"/>
                  <a:gd name="f75" fmla="*/ 80 f53 1"/>
                  <a:gd name="f76" fmla="*/ 99 f54 1"/>
                  <a:gd name="f77" fmla="*/ 99 f53 1"/>
                  <a:gd name="f78" fmla="*/ 63 f54 1"/>
                  <a:gd name="f79" fmla="*/ 121 f53 1"/>
                  <a:gd name="f80" fmla="*/ f55 1 f2"/>
                  <a:gd name="f81" fmla="*/ f58 1 126"/>
                  <a:gd name="f82" fmla="*/ f59 1 124"/>
                  <a:gd name="f83" fmla="*/ f60 1 126"/>
                  <a:gd name="f84" fmla="*/ f61 1 126"/>
                  <a:gd name="f85" fmla="*/ f62 1 124"/>
                  <a:gd name="f86" fmla="*/ f63 1 126"/>
                  <a:gd name="f87" fmla="*/ f64 1 124"/>
                  <a:gd name="f88" fmla="*/ f65 1 126"/>
                  <a:gd name="f89" fmla="*/ f66 1 126"/>
                  <a:gd name="f90" fmla="*/ f67 1 124"/>
                  <a:gd name="f91" fmla="*/ f68 1 126"/>
                  <a:gd name="f92" fmla="*/ f69 1 124"/>
                  <a:gd name="f93" fmla="*/ f70 1 126"/>
                  <a:gd name="f94" fmla="*/ f71 1 124"/>
                  <a:gd name="f95" fmla="*/ f72 1 126"/>
                  <a:gd name="f96" fmla="*/ f73 1 124"/>
                  <a:gd name="f97" fmla="*/ f74 1 126"/>
                  <a:gd name="f98" fmla="*/ f75 1 124"/>
                  <a:gd name="f99" fmla="*/ f76 1 126"/>
                  <a:gd name="f100" fmla="*/ f77 1 124"/>
                  <a:gd name="f101" fmla="*/ f78 1 126"/>
                  <a:gd name="f102" fmla="*/ f79 1 124"/>
                  <a:gd name="f103" fmla="*/ 0 1 f56"/>
                  <a:gd name="f104" fmla="*/ f6 1 f56"/>
                  <a:gd name="f105" fmla="*/ 0 1 f57"/>
                  <a:gd name="f106" fmla="*/ f7 1 f57"/>
                  <a:gd name="f107" fmla="+- f80 0 f1"/>
                  <a:gd name="f108" fmla="*/ f81 1 f56"/>
                  <a:gd name="f109" fmla="*/ f82 1 f57"/>
                  <a:gd name="f110" fmla="*/ f83 1 f56"/>
                  <a:gd name="f111" fmla="*/ f84 1 f56"/>
                  <a:gd name="f112" fmla="*/ f85 1 f57"/>
                  <a:gd name="f113" fmla="*/ f86 1 f56"/>
                  <a:gd name="f114" fmla="*/ f87 1 f57"/>
                  <a:gd name="f115" fmla="*/ f88 1 f56"/>
                  <a:gd name="f116" fmla="*/ f89 1 f56"/>
                  <a:gd name="f117" fmla="*/ f90 1 f57"/>
                  <a:gd name="f118" fmla="*/ f91 1 f56"/>
                  <a:gd name="f119" fmla="*/ f92 1 f57"/>
                  <a:gd name="f120" fmla="*/ f93 1 f56"/>
                  <a:gd name="f121" fmla="*/ f94 1 f57"/>
                  <a:gd name="f122" fmla="*/ f95 1 f56"/>
                  <a:gd name="f123" fmla="*/ f96 1 f57"/>
                  <a:gd name="f124" fmla="*/ f97 1 f56"/>
                  <a:gd name="f125" fmla="*/ f98 1 f57"/>
                  <a:gd name="f126" fmla="*/ f99 1 f56"/>
                  <a:gd name="f127" fmla="*/ f100 1 f57"/>
                  <a:gd name="f128" fmla="*/ f101 1 f56"/>
                  <a:gd name="f129" fmla="*/ f102 1 f57"/>
                  <a:gd name="f130" fmla="*/ f103 f51 1"/>
                  <a:gd name="f131" fmla="*/ f104 f51 1"/>
                  <a:gd name="f132" fmla="*/ f106 f52 1"/>
                  <a:gd name="f133" fmla="*/ f105 f52 1"/>
                  <a:gd name="f134" fmla="*/ f108 f51 1"/>
                  <a:gd name="f135" fmla="*/ f109 f52 1"/>
                  <a:gd name="f136" fmla="*/ f110 f51 1"/>
                  <a:gd name="f137" fmla="*/ f111 f51 1"/>
                  <a:gd name="f138" fmla="*/ f112 f52 1"/>
                  <a:gd name="f139" fmla="*/ f113 f51 1"/>
                  <a:gd name="f140" fmla="*/ f114 f52 1"/>
                  <a:gd name="f141" fmla="*/ f115 f51 1"/>
                  <a:gd name="f142" fmla="*/ f116 f51 1"/>
                  <a:gd name="f143" fmla="*/ f117 f52 1"/>
                  <a:gd name="f144" fmla="*/ f118 f51 1"/>
                  <a:gd name="f145" fmla="*/ f119 f52 1"/>
                  <a:gd name="f146" fmla="*/ f120 f51 1"/>
                  <a:gd name="f147" fmla="*/ f121 f52 1"/>
                  <a:gd name="f148" fmla="*/ f122 f51 1"/>
                  <a:gd name="f149" fmla="*/ f123 f52 1"/>
                  <a:gd name="f150" fmla="*/ f124 f51 1"/>
                  <a:gd name="f151" fmla="*/ f125 f52 1"/>
                  <a:gd name="f152" fmla="*/ f126 f51 1"/>
                  <a:gd name="f153" fmla="*/ f127 f52 1"/>
                  <a:gd name="f154" fmla="*/ f128 f51 1"/>
                  <a:gd name="f155" fmla="*/ f129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07">
                    <a:pos x="f134" y="f135"/>
                  </a:cxn>
                  <a:cxn ang="f107">
                    <a:pos x="f136" y="f135"/>
                  </a:cxn>
                  <a:cxn ang="f107">
                    <a:pos x="f137" y="f138"/>
                  </a:cxn>
                  <a:cxn ang="f107">
                    <a:pos x="f139" y="f140"/>
                  </a:cxn>
                  <a:cxn ang="f107">
                    <a:pos x="f141" y="f140"/>
                  </a:cxn>
                  <a:cxn ang="f107">
                    <a:pos x="f142" y="f143"/>
                  </a:cxn>
                  <a:cxn ang="f107">
                    <a:pos x="f144" y="f145"/>
                  </a:cxn>
                  <a:cxn ang="f107">
                    <a:pos x="f146" y="f147"/>
                  </a:cxn>
                  <a:cxn ang="f107">
                    <a:pos x="f148" y="f149"/>
                  </a:cxn>
                  <a:cxn ang="f107">
                    <a:pos x="f150" y="f151"/>
                  </a:cxn>
                  <a:cxn ang="f107">
                    <a:pos x="f152" y="f153"/>
                  </a:cxn>
                  <a:cxn ang="f107">
                    <a:pos x="f154" y="f155"/>
                  </a:cxn>
                  <a:cxn ang="f107">
                    <a:pos x="f134" y="f135"/>
                  </a:cxn>
                  <a:cxn ang="f107">
                    <a:pos x="f134" y="f135"/>
                  </a:cxn>
                </a:cxnLst>
                <a:rect l="f130" t="f133" r="f131" b="f132"/>
                <a:pathLst>
                  <a:path w="126" h="124">
                    <a:moveTo>
                      <a:pt x="f8" y="f9"/>
                    </a:moveTo>
                    <a:cubicBezTo>
                      <a:pt x="f10" y="f9"/>
                      <a:pt x="f11" y="f12"/>
                      <a:pt x="f13" y="f9"/>
                    </a:cubicBezTo>
                    <a:cubicBezTo>
                      <a:pt x="f14" y="f15"/>
                      <a:pt x="f5" y="f16"/>
                      <a:pt x="f17" y="f18"/>
                    </a:cubicBezTo>
                    <a:cubicBezTo>
                      <a:pt x="f17" y="f19"/>
                      <a:pt x="f20" y="f21"/>
                      <a:pt x="f22" y="f23"/>
                    </a:cubicBezTo>
                    <a:cubicBezTo>
                      <a:pt x="f24" y="f23"/>
                      <a:pt x="f25" y="f23"/>
                      <a:pt x="f26" y="f23"/>
                    </a:cubicBezTo>
                    <a:cubicBezTo>
                      <a:pt x="f27" y="f28"/>
                      <a:pt x="f23" y="f27"/>
                      <a:pt x="f23" y="f26"/>
                    </a:cubicBezTo>
                    <a:cubicBezTo>
                      <a:pt x="f21" y="f29"/>
                      <a:pt x="f23" y="f30"/>
                      <a:pt x="f21" y="f31"/>
                    </a:cubicBezTo>
                    <a:cubicBezTo>
                      <a:pt x="f32" y="f33"/>
                      <a:pt x="f34" y="f17"/>
                      <a:pt x="f35" y="f5"/>
                    </a:cubicBezTo>
                    <a:cubicBezTo>
                      <a:pt x="f16" y="f5"/>
                      <a:pt x="f9" y="f36"/>
                      <a:pt x="f12" y="f37"/>
                    </a:cubicBezTo>
                    <a:cubicBezTo>
                      <a:pt x="f38" y="f26"/>
                      <a:pt x="f6" y="f28"/>
                      <a:pt x="f39" y="f40"/>
                    </a:cubicBezTo>
                    <a:cubicBezTo>
                      <a:pt x="f41" y="f42"/>
                      <a:pt x="f43" y="f18"/>
                      <a:pt x="f44" y="f44"/>
                    </a:cubicBezTo>
                    <a:cubicBezTo>
                      <a:pt x="f35" y="f45"/>
                      <a:pt x="f46" y="f7"/>
                      <a:pt x="f47" y="f12"/>
                    </a:cubicBezTo>
                    <a:cubicBezTo>
                      <a:pt x="f48" y="f9"/>
                      <a:pt x="f49" y="f9"/>
                      <a:pt x="f8" y="f9"/>
                    </a:cubicBezTo>
                    <a:cubicBezTo>
                      <a:pt x="f8" y="f9"/>
                      <a:pt x="f8" y="f9"/>
                      <a:pt x="f8" y="f9"/>
                    </a:cubicBezTo>
                    <a:close/>
                  </a:path>
                </a:pathLst>
              </a:custGeom>
              <a:solidFill>
                <a:srgbClr val="EF7E8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3" name="Freeform 13"/>
              <p:cNvSpPr/>
              <p:nvPr/>
            </p:nvSpPr>
            <p:spPr>
              <a:xfrm>
                <a:off x="4724613" y="4866391"/>
                <a:ext cx="318055" cy="32898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"/>
                  <a:gd name="f7" fmla="val 127"/>
                  <a:gd name="f8" fmla="val 65"/>
                  <a:gd name="f9" fmla="val 120"/>
                  <a:gd name="f10" fmla="val 44"/>
                  <a:gd name="f11" fmla="val 29"/>
                  <a:gd name="f12" fmla="val 118"/>
                  <a:gd name="f13" fmla="val 22"/>
                  <a:gd name="f14" fmla="val 94"/>
                  <a:gd name="f15" fmla="val 91"/>
                  <a:gd name="f16" fmla="val 20"/>
                  <a:gd name="f17" fmla="val 88"/>
                  <a:gd name="f18" fmla="val 18"/>
                  <a:gd name="f19" fmla="val 87"/>
                  <a:gd name="f20" fmla="val 70"/>
                  <a:gd name="f21" fmla="val 2"/>
                  <a:gd name="f22" fmla="val 48"/>
                  <a:gd name="f23" fmla="val 3"/>
                  <a:gd name="f24" fmla="val 27"/>
                  <a:gd name="f25" fmla="val 4"/>
                  <a:gd name="f26" fmla="val 11"/>
                  <a:gd name="f27" fmla="val 15"/>
                  <a:gd name="f28" fmla="val 30"/>
                  <a:gd name="f29" fmla="val 45"/>
                  <a:gd name="f30" fmla="val 56"/>
                  <a:gd name="f31" fmla="val 57"/>
                  <a:gd name="f32" fmla="val 26"/>
                  <a:gd name="f33" fmla="val 32"/>
                  <a:gd name="f34" fmla="val 35"/>
                  <a:gd name="f35" fmla="val 58"/>
                  <a:gd name="f36" fmla="val 59"/>
                  <a:gd name="f37" fmla="val 64"/>
                  <a:gd name="f38" fmla="val 110"/>
                  <a:gd name="f39" fmla="val 122"/>
                  <a:gd name="f40" fmla="val 75"/>
                  <a:gd name="f41" fmla="val 92"/>
                  <a:gd name="f42" fmla="val 107"/>
                  <a:gd name="f43" fmla="val 114"/>
                  <a:gd name="f44" fmla="val 99"/>
                  <a:gd name="f45" fmla="val 121"/>
                  <a:gd name="f46" fmla="val 78"/>
                  <a:gd name="f47" fmla="+- 0 0 -90"/>
                  <a:gd name="f48" fmla="*/ f3 1 123"/>
                  <a:gd name="f49" fmla="*/ f4 1 127"/>
                  <a:gd name="f50" fmla="+- f7 0 f5"/>
                  <a:gd name="f51" fmla="+- f6 0 f5"/>
                  <a:gd name="f52" fmla="*/ f47 f0 1"/>
                  <a:gd name="f53" fmla="*/ f51 1 123"/>
                  <a:gd name="f54" fmla="*/ f50 1 127"/>
                  <a:gd name="f55" fmla="*/ 65 f51 1"/>
                  <a:gd name="f56" fmla="*/ 120 f50 1"/>
                  <a:gd name="f57" fmla="*/ 22 f51 1"/>
                  <a:gd name="f58" fmla="*/ 94 f50 1"/>
                  <a:gd name="f59" fmla="*/ 18 f51 1"/>
                  <a:gd name="f60" fmla="*/ 87 f50 1"/>
                  <a:gd name="f61" fmla="*/ 3 f51 1"/>
                  <a:gd name="f62" fmla="*/ 27 f50 1"/>
                  <a:gd name="f63" fmla="*/ 30 f51 1"/>
                  <a:gd name="f64" fmla="*/ 0 f50 1"/>
                  <a:gd name="f65" fmla="*/ 57 f51 1"/>
                  <a:gd name="f66" fmla="*/ 26 f50 1"/>
                  <a:gd name="f67" fmla="*/ 35 f50 1"/>
                  <a:gd name="f68" fmla="*/ 88 f51 1"/>
                  <a:gd name="f69" fmla="*/ 65 f50 1"/>
                  <a:gd name="f70" fmla="*/ 122 f51 1"/>
                  <a:gd name="f71" fmla="*/ 92 f50 1"/>
                  <a:gd name="f72" fmla="*/ 99 f51 1"/>
                  <a:gd name="f73" fmla="*/ f52 1 f2"/>
                  <a:gd name="f74" fmla="*/ f55 1 123"/>
                  <a:gd name="f75" fmla="*/ f56 1 127"/>
                  <a:gd name="f76" fmla="*/ f57 1 123"/>
                  <a:gd name="f77" fmla="*/ f58 1 127"/>
                  <a:gd name="f78" fmla="*/ f59 1 123"/>
                  <a:gd name="f79" fmla="*/ f60 1 127"/>
                  <a:gd name="f80" fmla="*/ f61 1 123"/>
                  <a:gd name="f81" fmla="*/ f62 1 127"/>
                  <a:gd name="f82" fmla="*/ f63 1 123"/>
                  <a:gd name="f83" fmla="*/ f64 1 127"/>
                  <a:gd name="f84" fmla="*/ f65 1 123"/>
                  <a:gd name="f85" fmla="*/ f66 1 127"/>
                  <a:gd name="f86" fmla="*/ f67 1 127"/>
                  <a:gd name="f87" fmla="*/ f68 1 123"/>
                  <a:gd name="f88" fmla="*/ f69 1 127"/>
                  <a:gd name="f89" fmla="*/ f70 1 123"/>
                  <a:gd name="f90" fmla="*/ f71 1 127"/>
                  <a:gd name="f91" fmla="*/ f72 1 123"/>
                  <a:gd name="f92" fmla="*/ 0 1 f53"/>
                  <a:gd name="f93" fmla="*/ f6 1 f53"/>
                  <a:gd name="f94" fmla="*/ 0 1 f54"/>
                  <a:gd name="f95" fmla="*/ f7 1 f54"/>
                  <a:gd name="f96" fmla="+- f73 0 f1"/>
                  <a:gd name="f97" fmla="*/ f74 1 f53"/>
                  <a:gd name="f98" fmla="*/ f75 1 f54"/>
                  <a:gd name="f99" fmla="*/ f76 1 f53"/>
                  <a:gd name="f100" fmla="*/ f77 1 f54"/>
                  <a:gd name="f101" fmla="*/ f78 1 f53"/>
                  <a:gd name="f102" fmla="*/ f79 1 f54"/>
                  <a:gd name="f103" fmla="*/ f80 1 f53"/>
                  <a:gd name="f104" fmla="*/ f81 1 f54"/>
                  <a:gd name="f105" fmla="*/ f82 1 f53"/>
                  <a:gd name="f106" fmla="*/ f83 1 f54"/>
                  <a:gd name="f107" fmla="*/ f84 1 f53"/>
                  <a:gd name="f108" fmla="*/ f85 1 f54"/>
                  <a:gd name="f109" fmla="*/ f86 1 f54"/>
                  <a:gd name="f110" fmla="*/ f87 1 f53"/>
                  <a:gd name="f111" fmla="*/ f88 1 f54"/>
                  <a:gd name="f112" fmla="*/ f89 1 f53"/>
                  <a:gd name="f113" fmla="*/ f90 1 f54"/>
                  <a:gd name="f114" fmla="*/ f91 1 f53"/>
                  <a:gd name="f115" fmla="*/ f92 f48 1"/>
                  <a:gd name="f116" fmla="*/ f93 f48 1"/>
                  <a:gd name="f117" fmla="*/ f95 f49 1"/>
                  <a:gd name="f118" fmla="*/ f94 f49 1"/>
                  <a:gd name="f119" fmla="*/ f97 f48 1"/>
                  <a:gd name="f120" fmla="*/ f98 f49 1"/>
                  <a:gd name="f121" fmla="*/ f99 f48 1"/>
                  <a:gd name="f122" fmla="*/ f100 f49 1"/>
                  <a:gd name="f123" fmla="*/ f101 f48 1"/>
                  <a:gd name="f124" fmla="*/ f102 f49 1"/>
                  <a:gd name="f125" fmla="*/ f103 f48 1"/>
                  <a:gd name="f126" fmla="*/ f104 f49 1"/>
                  <a:gd name="f127" fmla="*/ f105 f48 1"/>
                  <a:gd name="f128" fmla="*/ f106 f49 1"/>
                  <a:gd name="f129" fmla="*/ f107 f48 1"/>
                  <a:gd name="f130" fmla="*/ f108 f49 1"/>
                  <a:gd name="f131" fmla="*/ f109 f49 1"/>
                  <a:gd name="f132" fmla="*/ f110 f48 1"/>
                  <a:gd name="f133" fmla="*/ f111 f49 1"/>
                  <a:gd name="f134" fmla="*/ f112 f48 1"/>
                  <a:gd name="f135" fmla="*/ f113 f49 1"/>
                  <a:gd name="f136" fmla="*/ f114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96">
                    <a:pos x="f119" y="f120"/>
                  </a:cxn>
                  <a:cxn ang="f96">
                    <a:pos x="f121" y="f122"/>
                  </a:cxn>
                  <a:cxn ang="f96">
                    <a:pos x="f123" y="f124"/>
                  </a:cxn>
                  <a:cxn ang="f96">
                    <a:pos x="f125" y="f126"/>
                  </a:cxn>
                  <a:cxn ang="f96">
                    <a:pos x="f127" y="f128"/>
                  </a:cxn>
                  <a:cxn ang="f96">
                    <a:pos x="f129" y="f130"/>
                  </a:cxn>
                  <a:cxn ang="f96">
                    <a:pos x="f129" y="f131"/>
                  </a:cxn>
                  <a:cxn ang="f96">
                    <a:pos x="f132" y="f133"/>
                  </a:cxn>
                  <a:cxn ang="f96">
                    <a:pos x="f134" y="f135"/>
                  </a:cxn>
                  <a:cxn ang="f96">
                    <a:pos x="f136" y="f120"/>
                  </a:cxn>
                  <a:cxn ang="f96">
                    <a:pos x="f119" y="f120"/>
                  </a:cxn>
                </a:cxnLst>
                <a:rect l="f115" t="f118" r="f116" b="f117"/>
                <a:pathLst>
                  <a:path w="123" h="127">
                    <a:moveTo>
                      <a:pt x="f8" y="f9"/>
                    </a:moveTo>
                    <a:cubicBezTo>
                      <a:pt x="f10" y="f7"/>
                      <a:pt x="f11" y="f12"/>
                      <a:pt x="f13" y="f14"/>
                    </a:cubicBezTo>
                    <a:cubicBezTo>
                      <a:pt x="f13" y="f15"/>
                      <a:pt x="f16" y="f17"/>
                      <a:pt x="f18" y="f19"/>
                    </a:cubicBezTo>
                    <a:cubicBezTo>
                      <a:pt x="f5" y="f20"/>
                      <a:pt x="f21" y="f22"/>
                      <a:pt x="f23" y="f24"/>
                    </a:cubicBezTo>
                    <a:cubicBezTo>
                      <a:pt x="f25" y="f26"/>
                      <a:pt x="f27" y="f5"/>
                      <a:pt x="f28" y="f5"/>
                    </a:cubicBezTo>
                    <a:cubicBezTo>
                      <a:pt x="f29" y="f5"/>
                      <a:pt x="f30" y="f26"/>
                      <a:pt x="f31" y="f32"/>
                    </a:cubicBezTo>
                    <a:cubicBezTo>
                      <a:pt x="f31" y="f11"/>
                      <a:pt x="f31" y="f33"/>
                      <a:pt x="f31" y="f34"/>
                    </a:cubicBezTo>
                    <a:cubicBezTo>
                      <a:pt x="f35" y="f36"/>
                      <a:pt x="f37" y="f8"/>
                      <a:pt x="f17" y="f8"/>
                    </a:cubicBezTo>
                    <a:cubicBezTo>
                      <a:pt x="f38" y="f8"/>
                      <a:pt x="f39" y="f40"/>
                      <a:pt x="f39" y="f41"/>
                    </a:cubicBezTo>
                    <a:cubicBezTo>
                      <a:pt x="f6" y="f42"/>
                      <a:pt x="f43" y="f12"/>
                      <a:pt x="f44" y="f9"/>
                    </a:cubicBezTo>
                    <a:cubicBezTo>
                      <a:pt x="f17" y="f45"/>
                      <a:pt x="f46" y="f9"/>
                      <a:pt x="f8" y="f9"/>
                    </a:cubicBezTo>
                    <a:close/>
                  </a:path>
                </a:pathLst>
              </a:custGeom>
              <a:solidFill>
                <a:srgbClr val="F297A1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4" name="Freeform 14"/>
              <p:cNvSpPr/>
              <p:nvPr/>
            </p:nvSpPr>
            <p:spPr>
              <a:xfrm>
                <a:off x="5021903" y="4071795"/>
                <a:ext cx="323523" cy="32570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5"/>
                  <a:gd name="f7" fmla="val 126"/>
                  <a:gd name="f8" fmla="val 67"/>
                  <a:gd name="f9" fmla="val 119"/>
                  <a:gd name="f10" fmla="val 45"/>
                  <a:gd name="f11" fmla="val 30"/>
                  <a:gd name="f12" fmla="val 116"/>
                  <a:gd name="f13" fmla="val 22"/>
                  <a:gd name="f14" fmla="val 91"/>
                  <a:gd name="f15" fmla="val 21"/>
                  <a:gd name="f16" fmla="val 87"/>
                  <a:gd name="f17" fmla="val 19"/>
                  <a:gd name="f18" fmla="val 84"/>
                  <a:gd name="f19" fmla="val 17"/>
                  <a:gd name="f20" fmla="val 81"/>
                  <a:gd name="f21" fmla="val 66"/>
                  <a:gd name="f22" fmla="val 3"/>
                  <a:gd name="f23" fmla="val 46"/>
                  <a:gd name="f24" fmla="val 4"/>
                  <a:gd name="f25" fmla="val 27"/>
                  <a:gd name="f26" fmla="val 5"/>
                  <a:gd name="f27" fmla="val 11"/>
                  <a:gd name="f28" fmla="val 16"/>
                  <a:gd name="f29" fmla="val 31"/>
                  <a:gd name="f30" fmla="val 57"/>
                  <a:gd name="f31" fmla="val 10"/>
                  <a:gd name="f32" fmla="val 59"/>
                  <a:gd name="f33" fmla="val 26"/>
                  <a:gd name="f34" fmla="val 64"/>
                  <a:gd name="f35" fmla="val 62"/>
                  <a:gd name="f36" fmla="val 99"/>
                  <a:gd name="f37" fmla="val 65"/>
                  <a:gd name="f38" fmla="val 114"/>
                  <a:gd name="f39" fmla="val 78"/>
                  <a:gd name="f40" fmla="val 124"/>
                  <a:gd name="f41" fmla="val 92"/>
                  <a:gd name="f42" fmla="val 106"/>
                  <a:gd name="f43" fmla="val 113"/>
                  <a:gd name="f44" fmla="val 118"/>
                  <a:gd name="f45" fmla="val 90"/>
                  <a:gd name="f46" fmla="val 120"/>
                  <a:gd name="f47" fmla="val 80"/>
                  <a:gd name="f48" fmla="+- 0 0 -90"/>
                  <a:gd name="f49" fmla="*/ f3 1 125"/>
                  <a:gd name="f50" fmla="*/ f4 1 126"/>
                  <a:gd name="f51" fmla="+- f7 0 f5"/>
                  <a:gd name="f52" fmla="+- f6 0 f5"/>
                  <a:gd name="f53" fmla="*/ f48 f0 1"/>
                  <a:gd name="f54" fmla="*/ f52 1 125"/>
                  <a:gd name="f55" fmla="*/ f51 1 126"/>
                  <a:gd name="f56" fmla="*/ 67 f52 1"/>
                  <a:gd name="f57" fmla="*/ 119 f51 1"/>
                  <a:gd name="f58" fmla="*/ 22 f52 1"/>
                  <a:gd name="f59" fmla="*/ 91 f51 1"/>
                  <a:gd name="f60" fmla="*/ 17 f52 1"/>
                  <a:gd name="f61" fmla="*/ 81 f51 1"/>
                  <a:gd name="f62" fmla="*/ 4 f52 1"/>
                  <a:gd name="f63" fmla="*/ 27 f51 1"/>
                  <a:gd name="f64" fmla="*/ 31 f52 1"/>
                  <a:gd name="f65" fmla="*/ 0 f51 1"/>
                  <a:gd name="f66" fmla="*/ 59 f52 1"/>
                  <a:gd name="f67" fmla="*/ 26 f51 1"/>
                  <a:gd name="f68" fmla="*/ 99 f52 1"/>
                  <a:gd name="f69" fmla="*/ 65 f51 1"/>
                  <a:gd name="f70" fmla="*/ 124 f52 1"/>
                  <a:gd name="f71" fmla="*/ 92 f51 1"/>
                  <a:gd name="f72" fmla="*/ f53 1 f2"/>
                  <a:gd name="f73" fmla="*/ f56 1 125"/>
                  <a:gd name="f74" fmla="*/ f57 1 126"/>
                  <a:gd name="f75" fmla="*/ f58 1 125"/>
                  <a:gd name="f76" fmla="*/ f59 1 126"/>
                  <a:gd name="f77" fmla="*/ f60 1 125"/>
                  <a:gd name="f78" fmla="*/ f61 1 126"/>
                  <a:gd name="f79" fmla="*/ f62 1 125"/>
                  <a:gd name="f80" fmla="*/ f63 1 126"/>
                  <a:gd name="f81" fmla="*/ f64 1 125"/>
                  <a:gd name="f82" fmla="*/ f65 1 126"/>
                  <a:gd name="f83" fmla="*/ f66 1 125"/>
                  <a:gd name="f84" fmla="*/ f67 1 126"/>
                  <a:gd name="f85" fmla="*/ f68 1 125"/>
                  <a:gd name="f86" fmla="*/ f69 1 126"/>
                  <a:gd name="f87" fmla="*/ f70 1 125"/>
                  <a:gd name="f88" fmla="*/ f71 1 126"/>
                  <a:gd name="f89" fmla="*/ 0 1 f54"/>
                  <a:gd name="f90" fmla="*/ f6 1 f54"/>
                  <a:gd name="f91" fmla="*/ 0 1 f55"/>
                  <a:gd name="f92" fmla="*/ f7 1 f55"/>
                  <a:gd name="f93" fmla="+- f72 0 f1"/>
                  <a:gd name="f94" fmla="*/ f73 1 f54"/>
                  <a:gd name="f95" fmla="*/ f74 1 f55"/>
                  <a:gd name="f96" fmla="*/ f75 1 f54"/>
                  <a:gd name="f97" fmla="*/ f76 1 f55"/>
                  <a:gd name="f98" fmla="*/ f77 1 f54"/>
                  <a:gd name="f99" fmla="*/ f78 1 f55"/>
                  <a:gd name="f100" fmla="*/ f79 1 f54"/>
                  <a:gd name="f101" fmla="*/ f80 1 f55"/>
                  <a:gd name="f102" fmla="*/ f81 1 f54"/>
                  <a:gd name="f103" fmla="*/ f82 1 f55"/>
                  <a:gd name="f104" fmla="*/ f83 1 f54"/>
                  <a:gd name="f105" fmla="*/ f84 1 f55"/>
                  <a:gd name="f106" fmla="*/ f85 1 f54"/>
                  <a:gd name="f107" fmla="*/ f86 1 f55"/>
                  <a:gd name="f108" fmla="*/ f87 1 f54"/>
                  <a:gd name="f109" fmla="*/ f88 1 f55"/>
                  <a:gd name="f110" fmla="*/ f89 f49 1"/>
                  <a:gd name="f111" fmla="*/ f90 f49 1"/>
                  <a:gd name="f112" fmla="*/ f92 f50 1"/>
                  <a:gd name="f113" fmla="*/ f91 f50 1"/>
                  <a:gd name="f114" fmla="*/ f94 f49 1"/>
                  <a:gd name="f115" fmla="*/ f95 f50 1"/>
                  <a:gd name="f116" fmla="*/ f96 f49 1"/>
                  <a:gd name="f117" fmla="*/ f97 f50 1"/>
                  <a:gd name="f118" fmla="*/ f98 f49 1"/>
                  <a:gd name="f119" fmla="*/ f99 f50 1"/>
                  <a:gd name="f120" fmla="*/ f100 f49 1"/>
                  <a:gd name="f121" fmla="*/ f101 f50 1"/>
                  <a:gd name="f122" fmla="*/ f102 f49 1"/>
                  <a:gd name="f123" fmla="*/ f103 f50 1"/>
                  <a:gd name="f124" fmla="*/ f104 f49 1"/>
                  <a:gd name="f125" fmla="*/ f105 f50 1"/>
                  <a:gd name="f126" fmla="*/ f106 f49 1"/>
                  <a:gd name="f127" fmla="*/ f107 f50 1"/>
                  <a:gd name="f128" fmla="*/ f108 f49 1"/>
                  <a:gd name="f129" fmla="*/ f109 f5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93">
                    <a:pos x="f114" y="f115"/>
                  </a:cxn>
                  <a:cxn ang="f93">
                    <a:pos x="f116" y="f117"/>
                  </a:cxn>
                  <a:cxn ang="f93">
                    <a:pos x="f118" y="f119"/>
                  </a:cxn>
                  <a:cxn ang="f93">
                    <a:pos x="f120" y="f121"/>
                  </a:cxn>
                  <a:cxn ang="f93">
                    <a:pos x="f122" y="f123"/>
                  </a:cxn>
                  <a:cxn ang="f93">
                    <a:pos x="f124" y="f125"/>
                  </a:cxn>
                  <a:cxn ang="f93">
                    <a:pos x="f126" y="f127"/>
                  </a:cxn>
                  <a:cxn ang="f93">
                    <a:pos x="f128" y="f129"/>
                  </a:cxn>
                  <a:cxn ang="f93">
                    <a:pos x="f126" y="f115"/>
                  </a:cxn>
                  <a:cxn ang="f93">
                    <a:pos x="f114" y="f115"/>
                  </a:cxn>
                </a:cxnLst>
                <a:rect l="f110" t="f113" r="f111" b="f112"/>
                <a:pathLst>
                  <a:path w="125" h="126">
                    <a:moveTo>
                      <a:pt x="f8" y="f9"/>
                    </a:moveTo>
                    <a:cubicBezTo>
                      <a:pt x="f10" y="f7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9" y="f20"/>
                    </a:cubicBezTo>
                    <a:cubicBezTo>
                      <a:pt x="f5" y="f21"/>
                      <a:pt x="f22" y="f23"/>
                      <a:pt x="f24" y="f25"/>
                    </a:cubicBezTo>
                    <a:cubicBezTo>
                      <a:pt x="f26" y="f27"/>
                      <a:pt x="f28" y="f5"/>
                      <a:pt x="f29" y="f5"/>
                    </a:cubicBezTo>
                    <a:cubicBezTo>
                      <a:pt x="f23" y="f5"/>
                      <a:pt x="f30" y="f31"/>
                      <a:pt x="f32" y="f33"/>
                    </a:cubicBezTo>
                    <a:cubicBezTo>
                      <a:pt x="f34" y="f35"/>
                      <a:pt x="f34" y="f35"/>
                      <a:pt x="f36" y="f37"/>
                    </a:cubicBezTo>
                    <a:cubicBezTo>
                      <a:pt x="f38" y="f8"/>
                      <a:pt x="f6" y="f39"/>
                      <a:pt x="f40" y="f41"/>
                    </a:cubicBezTo>
                    <a:cubicBezTo>
                      <a:pt x="f40" y="f42"/>
                      <a:pt x="f43" y="f44"/>
                      <a:pt x="f36" y="f9"/>
                    </a:cubicBezTo>
                    <a:cubicBezTo>
                      <a:pt x="f45" y="f46"/>
                      <a:pt x="f47" y="f9"/>
                      <a:pt x="f8" y="f9"/>
                    </a:cubicBezTo>
                    <a:close/>
                  </a:path>
                </a:pathLst>
              </a:custGeom>
              <a:solidFill>
                <a:srgbClr val="F297A1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5" name="Freeform 15"/>
              <p:cNvSpPr/>
              <p:nvPr/>
            </p:nvSpPr>
            <p:spPr>
              <a:xfrm>
                <a:off x="2139714" y="4071795"/>
                <a:ext cx="310402" cy="3235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0"/>
                  <a:gd name="f7" fmla="val 125"/>
                  <a:gd name="f8" fmla="val 51"/>
                  <a:gd name="f9" fmla="val 119"/>
                  <a:gd name="f10" fmla="val 44"/>
                  <a:gd name="f11" fmla="val 36"/>
                  <a:gd name="f12" fmla="val 29"/>
                  <a:gd name="f13" fmla="val 11"/>
                  <a:gd name="f14" fmla="val 109"/>
                  <a:gd name="f15" fmla="val 93"/>
                  <a:gd name="f16" fmla="val 76"/>
                  <a:gd name="f17" fmla="val 66"/>
                  <a:gd name="f18" fmla="val 28"/>
                  <a:gd name="f19" fmla="val 65"/>
                  <a:gd name="f20" fmla="val 30"/>
                  <a:gd name="f21" fmla="val 60"/>
                  <a:gd name="f22" fmla="val 64"/>
                  <a:gd name="f23" fmla="val 61"/>
                  <a:gd name="f24" fmla="val 118"/>
                  <a:gd name="f25" fmla="val 12"/>
                  <a:gd name="f26" fmla="val 50"/>
                  <a:gd name="f27" fmla="val 70"/>
                  <a:gd name="f28" fmla="val 104"/>
                  <a:gd name="f29" fmla="val 86"/>
                  <a:gd name="f30" fmla="val 103"/>
                  <a:gd name="f31" fmla="val 87"/>
                  <a:gd name="f32" fmla="val 101"/>
                  <a:gd name="f33" fmla="val 89"/>
                  <a:gd name="f34" fmla="val 92"/>
                  <a:gd name="f35" fmla="val 94"/>
                  <a:gd name="f36" fmla="val 117"/>
                  <a:gd name="f37" fmla="+- 0 0 -90"/>
                  <a:gd name="f38" fmla="*/ f3 1 120"/>
                  <a:gd name="f39" fmla="*/ f4 1 125"/>
                  <a:gd name="f40" fmla="+- f7 0 f5"/>
                  <a:gd name="f41" fmla="+- f6 0 f5"/>
                  <a:gd name="f42" fmla="*/ f37 f0 1"/>
                  <a:gd name="f43" fmla="*/ f41 1 120"/>
                  <a:gd name="f44" fmla="*/ f40 1 125"/>
                  <a:gd name="f45" fmla="*/ 51 f41 1"/>
                  <a:gd name="f46" fmla="*/ 119 f40 1"/>
                  <a:gd name="f47" fmla="*/ 29 f41 1"/>
                  <a:gd name="f48" fmla="*/ 0 f41 1"/>
                  <a:gd name="f49" fmla="*/ 93 f40 1"/>
                  <a:gd name="f50" fmla="*/ 28 f41 1"/>
                  <a:gd name="f51" fmla="*/ 65 f40 1"/>
                  <a:gd name="f52" fmla="*/ 30 f41 1"/>
                  <a:gd name="f53" fmla="*/ 65 f41 1"/>
                  <a:gd name="f54" fmla="*/ 30 f40 1"/>
                  <a:gd name="f55" fmla="*/ 93 f41 1"/>
                  <a:gd name="f56" fmla="*/ 0 f40 1"/>
                  <a:gd name="f57" fmla="*/ 119 f41 1"/>
                  <a:gd name="f58" fmla="*/ 104 f41 1"/>
                  <a:gd name="f59" fmla="*/ 86 f40 1"/>
                  <a:gd name="f60" fmla="*/ 101 f41 1"/>
                  <a:gd name="f61" fmla="*/ 92 f40 1"/>
                  <a:gd name="f62" fmla="*/ f42 1 f2"/>
                  <a:gd name="f63" fmla="*/ f45 1 120"/>
                  <a:gd name="f64" fmla="*/ f46 1 125"/>
                  <a:gd name="f65" fmla="*/ f47 1 120"/>
                  <a:gd name="f66" fmla="*/ f48 1 120"/>
                  <a:gd name="f67" fmla="*/ f49 1 125"/>
                  <a:gd name="f68" fmla="*/ f50 1 120"/>
                  <a:gd name="f69" fmla="*/ f51 1 125"/>
                  <a:gd name="f70" fmla="*/ f52 1 120"/>
                  <a:gd name="f71" fmla="*/ f53 1 120"/>
                  <a:gd name="f72" fmla="*/ f54 1 125"/>
                  <a:gd name="f73" fmla="*/ f55 1 120"/>
                  <a:gd name="f74" fmla="*/ f56 1 125"/>
                  <a:gd name="f75" fmla="*/ f57 1 120"/>
                  <a:gd name="f76" fmla="*/ f58 1 120"/>
                  <a:gd name="f77" fmla="*/ f59 1 125"/>
                  <a:gd name="f78" fmla="*/ f60 1 120"/>
                  <a:gd name="f79" fmla="*/ f61 1 125"/>
                  <a:gd name="f80" fmla="*/ 0 1 f43"/>
                  <a:gd name="f81" fmla="*/ f6 1 f43"/>
                  <a:gd name="f82" fmla="*/ 0 1 f44"/>
                  <a:gd name="f83" fmla="*/ f7 1 f44"/>
                  <a:gd name="f84" fmla="+- f62 0 f1"/>
                  <a:gd name="f85" fmla="*/ f63 1 f43"/>
                  <a:gd name="f86" fmla="*/ f64 1 f44"/>
                  <a:gd name="f87" fmla="*/ f65 1 f43"/>
                  <a:gd name="f88" fmla="*/ f66 1 f43"/>
                  <a:gd name="f89" fmla="*/ f67 1 f44"/>
                  <a:gd name="f90" fmla="*/ f68 1 f43"/>
                  <a:gd name="f91" fmla="*/ f69 1 f44"/>
                  <a:gd name="f92" fmla="*/ f70 1 f43"/>
                  <a:gd name="f93" fmla="*/ f71 1 f43"/>
                  <a:gd name="f94" fmla="*/ f72 1 f44"/>
                  <a:gd name="f95" fmla="*/ f73 1 f43"/>
                  <a:gd name="f96" fmla="*/ f74 1 f44"/>
                  <a:gd name="f97" fmla="*/ f75 1 f43"/>
                  <a:gd name="f98" fmla="*/ f76 1 f43"/>
                  <a:gd name="f99" fmla="*/ f77 1 f44"/>
                  <a:gd name="f100" fmla="*/ f78 1 f43"/>
                  <a:gd name="f101" fmla="*/ f79 1 f44"/>
                  <a:gd name="f102" fmla="*/ f80 f38 1"/>
                  <a:gd name="f103" fmla="*/ f81 f38 1"/>
                  <a:gd name="f104" fmla="*/ f83 f39 1"/>
                  <a:gd name="f105" fmla="*/ f82 f39 1"/>
                  <a:gd name="f106" fmla="*/ f85 f38 1"/>
                  <a:gd name="f107" fmla="*/ f86 f39 1"/>
                  <a:gd name="f108" fmla="*/ f87 f38 1"/>
                  <a:gd name="f109" fmla="*/ f88 f38 1"/>
                  <a:gd name="f110" fmla="*/ f89 f39 1"/>
                  <a:gd name="f111" fmla="*/ f90 f38 1"/>
                  <a:gd name="f112" fmla="*/ f91 f39 1"/>
                  <a:gd name="f113" fmla="*/ f92 f38 1"/>
                  <a:gd name="f114" fmla="*/ f93 f38 1"/>
                  <a:gd name="f115" fmla="*/ f94 f39 1"/>
                  <a:gd name="f116" fmla="*/ f95 f38 1"/>
                  <a:gd name="f117" fmla="*/ f96 f39 1"/>
                  <a:gd name="f118" fmla="*/ f97 f38 1"/>
                  <a:gd name="f119" fmla="*/ f98 f38 1"/>
                  <a:gd name="f120" fmla="*/ f99 f39 1"/>
                  <a:gd name="f121" fmla="*/ f100 f38 1"/>
                  <a:gd name="f122" fmla="*/ f101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4">
                    <a:pos x="f106" y="f107"/>
                  </a:cxn>
                  <a:cxn ang="f84">
                    <a:pos x="f108" y="f107"/>
                  </a:cxn>
                  <a:cxn ang="f84">
                    <a:pos x="f109" y="f110"/>
                  </a:cxn>
                  <a:cxn ang="f84">
                    <a:pos x="f111" y="f112"/>
                  </a:cxn>
                  <a:cxn ang="f84">
                    <a:pos x="f113" y="f112"/>
                  </a:cxn>
                  <a:cxn ang="f84">
                    <a:pos x="f114" y="f115"/>
                  </a:cxn>
                  <a:cxn ang="f84">
                    <a:pos x="f116" y="f117"/>
                  </a:cxn>
                  <a:cxn ang="f84">
                    <a:pos x="f118" y="f115"/>
                  </a:cxn>
                  <a:cxn ang="f84">
                    <a:pos x="f119" y="f120"/>
                  </a:cxn>
                  <a:cxn ang="f84">
                    <a:pos x="f121" y="f122"/>
                  </a:cxn>
                  <a:cxn ang="f84">
                    <a:pos x="f106" y="f107"/>
                  </a:cxn>
                </a:cxnLst>
                <a:rect l="f102" t="f105" r="f103" b="f104"/>
                <a:pathLst>
                  <a:path w="120" h="125">
                    <a:moveTo>
                      <a:pt x="f8" y="f9"/>
                    </a:moveTo>
                    <a:cubicBezTo>
                      <a:pt x="f10" y="f9"/>
                      <a:pt x="f11" y="f6"/>
                      <a:pt x="f12" y="f9"/>
                    </a:cubicBezTo>
                    <a:cubicBezTo>
                      <a:pt x="f13" y="f9"/>
                      <a:pt x="f5" y="f14"/>
                      <a:pt x="f5" y="f15"/>
                    </a:cubicBezTo>
                    <a:cubicBezTo>
                      <a:pt x="f5" y="f16"/>
                      <a:pt x="f13" y="f17"/>
                      <a:pt x="f18" y="f19"/>
                    </a:cubicBezTo>
                    <a:cubicBezTo>
                      <a:pt x="f12" y="f19"/>
                      <a:pt x="f12" y="f19"/>
                      <a:pt x="f20" y="f19"/>
                    </a:cubicBezTo>
                    <a:cubicBezTo>
                      <a:pt x="f21" y="f22"/>
                      <a:pt x="f22" y="f23"/>
                      <a:pt x="f19" y="f20"/>
                    </a:cubicBezTo>
                    <a:cubicBezTo>
                      <a:pt x="f19" y="f13"/>
                      <a:pt x="f16" y="f5"/>
                      <a:pt x="f15" y="f5"/>
                    </a:cubicBezTo>
                    <a:cubicBezTo>
                      <a:pt x="f14" y="f5"/>
                      <a:pt x="f24" y="f25"/>
                      <a:pt x="f9" y="f20"/>
                    </a:cubicBezTo>
                    <a:cubicBezTo>
                      <a:pt x="f6" y="f26"/>
                      <a:pt x="f6" y="f27"/>
                      <a:pt x="f28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5" y="f36"/>
                      <a:pt x="f16" y="f7"/>
                      <a:pt x="f8" y="f9"/>
                    </a:cubicBezTo>
                    <a:close/>
                  </a:path>
                </a:pathLst>
              </a:custGeom>
              <a:solidFill>
                <a:srgbClr val="EF7E88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6" name="Freeform 16"/>
              <p:cNvSpPr/>
              <p:nvPr/>
            </p:nvSpPr>
            <p:spPr>
              <a:xfrm>
                <a:off x="4511485" y="4868576"/>
                <a:ext cx="122410" cy="6229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7"/>
                  <a:gd name="f7" fmla="val 24"/>
                  <a:gd name="f8" fmla="val 3"/>
                  <a:gd name="f9" fmla="val 15"/>
                  <a:gd name="f10" fmla="val 2"/>
                  <a:gd name="f11" fmla="val 31"/>
                  <a:gd name="f12" fmla="val 1"/>
                  <a:gd name="f13" fmla="val 45"/>
                  <a:gd name="f14" fmla="val 7"/>
                  <a:gd name="f15" fmla="val 42"/>
                  <a:gd name="f16" fmla="val 43"/>
                  <a:gd name="f17" fmla="val 28"/>
                  <a:gd name="f18" fmla="val 17"/>
                  <a:gd name="f19" fmla="val 14"/>
                  <a:gd name="f20" fmla="val 10"/>
                  <a:gd name="f21" fmla="+- 0 0 -90"/>
                  <a:gd name="f22" fmla="*/ f3 1 47"/>
                  <a:gd name="f23" fmla="*/ f4 1 24"/>
                  <a:gd name="f24" fmla="+- f7 0 f5"/>
                  <a:gd name="f25" fmla="+- f6 0 f5"/>
                  <a:gd name="f26" fmla="*/ f21 f0 1"/>
                  <a:gd name="f27" fmla="*/ f25 1 47"/>
                  <a:gd name="f28" fmla="*/ f24 1 24"/>
                  <a:gd name="f29" fmla="*/ 0 f25 1"/>
                  <a:gd name="f30" fmla="*/ 3 f24 1"/>
                  <a:gd name="f31" fmla="*/ 47 f25 1"/>
                  <a:gd name="f32" fmla="*/ 0 f24 1"/>
                  <a:gd name="f33" fmla="*/ 43 f25 1"/>
                  <a:gd name="f34" fmla="*/ 24 f24 1"/>
                  <a:gd name="f35" fmla="*/ f26 1 f2"/>
                  <a:gd name="f36" fmla="*/ f29 1 47"/>
                  <a:gd name="f37" fmla="*/ f30 1 24"/>
                  <a:gd name="f38" fmla="*/ f31 1 47"/>
                  <a:gd name="f39" fmla="*/ f32 1 24"/>
                  <a:gd name="f40" fmla="*/ f33 1 47"/>
                  <a:gd name="f41" fmla="*/ f34 1 24"/>
                  <a:gd name="f42" fmla="*/ 0 1 f27"/>
                  <a:gd name="f43" fmla="*/ f6 1 f27"/>
                  <a:gd name="f44" fmla="*/ 0 1 f28"/>
                  <a:gd name="f45" fmla="*/ f7 1 f28"/>
                  <a:gd name="f46" fmla="+- f35 0 f1"/>
                  <a:gd name="f47" fmla="*/ f36 1 f27"/>
                  <a:gd name="f48" fmla="*/ f37 1 f28"/>
                  <a:gd name="f49" fmla="*/ f38 1 f27"/>
                  <a:gd name="f50" fmla="*/ f39 1 f28"/>
                  <a:gd name="f51" fmla="*/ f40 1 f27"/>
                  <a:gd name="f52" fmla="*/ f41 1 f28"/>
                  <a:gd name="f53" fmla="*/ f42 f22 1"/>
                  <a:gd name="f54" fmla="*/ f43 f22 1"/>
                  <a:gd name="f55" fmla="*/ f45 f23 1"/>
                  <a:gd name="f56" fmla="*/ f44 f23 1"/>
                  <a:gd name="f57" fmla="*/ f47 f22 1"/>
                  <a:gd name="f58" fmla="*/ f48 f23 1"/>
                  <a:gd name="f59" fmla="*/ f49 f22 1"/>
                  <a:gd name="f60" fmla="*/ f50 f23 1"/>
                  <a:gd name="f61" fmla="*/ f51 f22 1"/>
                  <a:gd name="f62" fmla="*/ f52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6">
                    <a:pos x="f57" y="f58"/>
                  </a:cxn>
                  <a:cxn ang="f46">
                    <a:pos x="f59" y="f60"/>
                  </a:cxn>
                  <a:cxn ang="f46">
                    <a:pos x="f61" y="f62"/>
                  </a:cxn>
                  <a:cxn ang="f46">
                    <a:pos x="f57" y="f58"/>
                  </a:cxn>
                </a:cxnLst>
                <a:rect l="f53" t="f56" r="f54" b="f55"/>
                <a:pathLst>
                  <a:path w="47" h="24">
                    <a:moveTo>
                      <a:pt x="f5" y="f8"/>
                    </a:moveTo>
                    <a:cubicBezTo>
                      <a:pt x="f9" y="f10"/>
                      <a:pt x="f11" y="f12"/>
                      <a:pt x="f6" y="f5"/>
                    </a:cubicBezTo>
                    <a:cubicBezTo>
                      <a:pt x="f13" y="f14"/>
                      <a:pt x="f15" y="f9"/>
                      <a:pt x="f16" y="f7"/>
                    </a:cubicBezTo>
                    <a:cubicBezTo>
                      <a:pt x="f17" y="f18"/>
                      <a:pt x="f19" y="f20"/>
                      <a:pt x="f5" y="f8"/>
                    </a:cubicBezTo>
                    <a:close/>
                  </a:path>
                </a:pathLst>
              </a:custGeom>
              <a:solidFill>
                <a:srgbClr val="EC7C85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</a:endParaRPr>
              </a:p>
            </p:txBody>
          </p:sp>
        </p:grpSp>
      </p:grpSp>
      <p:sp>
        <p:nvSpPr>
          <p:cNvPr id="27" name="Rectangle 27"/>
          <p:cNvSpPr/>
          <p:nvPr/>
        </p:nvSpPr>
        <p:spPr>
          <a:xfrm>
            <a:off x="2095503" y="1529727"/>
            <a:ext cx="2809878" cy="43192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5000"/>
              <a:gd name="f8" fmla="+- 0 0 -270"/>
              <a:gd name="f9" fmla="+- 0 0 -9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*/ f32 1 3"/>
              <a:gd name="f38" fmla="*/ f33 1 4"/>
              <a:gd name="f39" fmla="min f33 f32"/>
              <a:gd name="f40" fmla="*/ 50000 f33 1"/>
              <a:gd name="f41" fmla="+- f6 f36 0"/>
              <a:gd name="f42" fmla="*/ f40 1 f39"/>
              <a:gd name="f43" fmla="*/ f39 f7 1"/>
              <a:gd name="f44" fmla="*/ f38 f7 1"/>
              <a:gd name="f45" fmla="*/ f37 f7 1"/>
              <a:gd name="f46" fmla="*/ f43 1 200000"/>
              <a:gd name="f47" fmla="*/ f43 1 100000"/>
              <a:gd name="f48" fmla="*/ f44 1 f42"/>
              <a:gd name="f49" fmla="*/ f45 1 f42"/>
              <a:gd name="f50" fmla="*/ f41 f26 1"/>
              <a:gd name="f51" fmla="+- f29 0 f47"/>
              <a:gd name="f52" fmla="+- f29 0 f46"/>
              <a:gd name="f53" fmla="+- f29 0 f48"/>
              <a:gd name="f54" fmla="*/ f48 f26 1"/>
              <a:gd name="f55" fmla="*/ f49 f26 1"/>
              <a:gd name="f56" fmla="*/ f47 f26 1"/>
              <a:gd name="f57" fmla="*/ f46 f26 1"/>
              <a:gd name="f58" fmla="*/ f53 f26 1"/>
              <a:gd name="f59" fmla="*/ f51 f26 1"/>
              <a:gd name="f60" fmla="*/ f5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57" y="f50"/>
              </a:cxn>
              <a:cxn ang="f25">
                <a:pos x="f60" y="f50"/>
              </a:cxn>
            </a:cxnLst>
            <a:rect l="f54" t="f55" r="f58" b="f34"/>
            <a:pathLst>
              <a:path>
                <a:moveTo>
                  <a:pt x="f31" y="f34"/>
                </a:moveTo>
                <a:lnTo>
                  <a:pt x="f56" y="f31"/>
                </a:lnTo>
                <a:lnTo>
                  <a:pt x="f59" y="f31"/>
                </a:lnTo>
                <a:lnTo>
                  <a:pt x="f35" y="f34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100000">
                <a:srgbClr val="FFFFFF">
                  <a:alpha val="40000"/>
                </a:srgbClr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8" name="Rectángulo 53"/>
          <p:cNvSpPr/>
          <p:nvPr/>
        </p:nvSpPr>
        <p:spPr>
          <a:xfrm>
            <a:off x="5307360" y="1321445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9" name="Rectángulo 54"/>
          <p:cNvSpPr/>
          <p:nvPr/>
        </p:nvSpPr>
        <p:spPr>
          <a:xfrm>
            <a:off x="5307360" y="3082863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30" name="Grupo 35"/>
          <p:cNvGrpSpPr/>
          <p:nvPr/>
        </p:nvGrpSpPr>
        <p:grpSpPr>
          <a:xfrm>
            <a:off x="10936288" y="-19"/>
            <a:ext cx="1408110" cy="1216994"/>
            <a:chOff x="10936288" y="-19"/>
            <a:chExt cx="1408110" cy="1216994"/>
          </a:xfrm>
        </p:grpSpPr>
        <p:sp>
          <p:nvSpPr>
            <p:cNvPr id="31" name="Forma libre: forma 36"/>
            <p:cNvSpPr/>
            <p:nvPr/>
          </p:nvSpPr>
          <p:spPr>
            <a:xfrm rot="10799991">
              <a:off x="10936288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" name="Forma libre: forma 37"/>
            <p:cNvSpPr/>
            <p:nvPr/>
          </p:nvSpPr>
          <p:spPr>
            <a:xfrm rot="16200004">
              <a:off x="11654274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8;p42"/>
          <p:cNvSpPr txBox="1">
            <a:spLocks noGrp="1"/>
          </p:cNvSpPr>
          <p:nvPr>
            <p:ph type="title"/>
          </p:nvPr>
        </p:nvSpPr>
        <p:spPr>
          <a:xfrm>
            <a:off x="1876229" y="3759948"/>
            <a:ext cx="9049999" cy="1263197"/>
          </a:xfrm>
        </p:spPr>
        <p:txBody>
          <a:bodyPr lIns="121898" tIns="121898" rIns="121898" bIns="121898" anchorCtr="1"/>
          <a:lstStyle/>
          <a:p>
            <a:pPr lvl="0" algn="ctr"/>
            <a:r>
              <a:rPr lang="en-US">
                <a:solidFill>
                  <a:srgbClr val="F59C82"/>
                </a:solidFill>
                <a:effectLst>
                  <a:outerShdw dist="38096" dir="2700000">
                    <a:srgbClr val="000000"/>
                  </a:outerShdw>
                </a:effectLst>
              </a:rPr>
              <a:t>Awesome words</a:t>
            </a:r>
          </a:p>
        </p:txBody>
      </p:sp>
      <p:sp>
        <p:nvSpPr>
          <p:cNvPr id="3" name="Google Shape;909;p42"/>
          <p:cNvSpPr txBox="1">
            <a:spLocks noGrp="1"/>
          </p:cNvSpPr>
          <p:nvPr>
            <p:ph type="subTitle" sz="quarter" idx="4294967295"/>
          </p:nvPr>
        </p:nvSpPr>
        <p:spPr>
          <a:xfrm>
            <a:off x="1874629" y="5023146"/>
            <a:ext cx="9049999" cy="529199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</a:rPr>
              <a:t>Because key words are great for catching your audience’s attention</a:t>
            </a:r>
          </a:p>
        </p:txBody>
      </p:sp>
      <p:grpSp>
        <p:nvGrpSpPr>
          <p:cNvPr id="4" name="Grupo 6"/>
          <p:cNvGrpSpPr/>
          <p:nvPr/>
        </p:nvGrpSpPr>
        <p:grpSpPr>
          <a:xfrm>
            <a:off x="4467502" y="969803"/>
            <a:ext cx="4489886" cy="2790145"/>
            <a:chOff x="4467502" y="969803"/>
            <a:chExt cx="4489886" cy="2790145"/>
          </a:xfrm>
        </p:grpSpPr>
        <p:sp>
          <p:nvSpPr>
            <p:cNvPr id="5" name="Freeform 5"/>
            <p:cNvSpPr/>
            <p:nvPr/>
          </p:nvSpPr>
          <p:spPr>
            <a:xfrm>
              <a:off x="4467502" y="969803"/>
              <a:ext cx="4489886" cy="27901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82"/>
                <a:gd name="f7" fmla="val 609"/>
                <a:gd name="f8" fmla="val 715"/>
                <a:gd name="f9" fmla="val 111"/>
                <a:gd name="f10" fmla="val 721"/>
                <a:gd name="f11" fmla="val 114"/>
                <a:gd name="f12" fmla="val 726"/>
                <a:gd name="f13" fmla="val 115"/>
                <a:gd name="f14" fmla="val 733"/>
                <a:gd name="f15" fmla="val 118"/>
                <a:gd name="f16" fmla="val 723"/>
                <a:gd name="f17" fmla="val 107"/>
                <a:gd name="f18" fmla="val 727"/>
                <a:gd name="f19" fmla="val 102"/>
                <a:gd name="f20" fmla="val 737"/>
                <a:gd name="f21" fmla="val 98"/>
                <a:gd name="f22" fmla="val 769"/>
                <a:gd name="f23" fmla="val 88"/>
                <a:gd name="f24" fmla="val 801"/>
                <a:gd name="f25" fmla="val 93"/>
                <a:gd name="f26" fmla="val 832"/>
                <a:gd name="f27" fmla="val 100"/>
                <a:gd name="f28" fmla="val 843"/>
                <a:gd name="f29" fmla="val 103"/>
                <a:gd name="f30" fmla="val 854"/>
                <a:gd name="f31" fmla="val 106"/>
                <a:gd name="f32" fmla="val 864"/>
                <a:gd name="f33" fmla="val 110"/>
                <a:gd name="f34" fmla="val 876"/>
                <a:gd name="f35" fmla="val 113"/>
                <a:gd name="f36" fmla="val 120"/>
                <a:gd name="f37" fmla="val 870"/>
                <a:gd name="f38" fmla="val 129"/>
                <a:gd name="f39" fmla="val 853"/>
                <a:gd name="f40" fmla="val 151"/>
                <a:gd name="f41" fmla="val 834"/>
                <a:gd name="f42" fmla="val 169"/>
                <a:gd name="f43" fmla="val 805"/>
                <a:gd name="f44" fmla="val 172"/>
                <a:gd name="f45" fmla="val 803"/>
                <a:gd name="f46" fmla="val 174"/>
                <a:gd name="f47" fmla="val 797"/>
                <a:gd name="f48" fmla="val 175"/>
                <a:gd name="f49" fmla="val 821"/>
                <a:gd name="f50" fmla="val 200"/>
                <a:gd name="f51" fmla="val 848"/>
                <a:gd name="f52" fmla="val 216"/>
                <a:gd name="f53" fmla="val 881"/>
                <a:gd name="f54" fmla="val 222"/>
                <a:gd name="f55" fmla="val 887"/>
                <a:gd name="f56" fmla="val 223"/>
                <a:gd name="f57" fmla="val 893"/>
                <a:gd name="f58" fmla="val 224"/>
                <a:gd name="f59" fmla="val 899"/>
                <a:gd name="f60" fmla="val 909"/>
                <a:gd name="f61" fmla="val 915"/>
                <a:gd name="f62" fmla="val 226"/>
                <a:gd name="f63" fmla="val 908"/>
                <a:gd name="f64" fmla="val 241"/>
                <a:gd name="f65" fmla="val 913"/>
                <a:gd name="f66" fmla="val 236"/>
                <a:gd name="f67" fmla="val 914"/>
                <a:gd name="f68" fmla="val 235"/>
                <a:gd name="f69" fmla="val 916"/>
                <a:gd name="f70" fmla="val 233"/>
                <a:gd name="f71" fmla="val 931"/>
                <a:gd name="f72" fmla="val 214"/>
                <a:gd name="f73" fmla="val 945"/>
                <a:gd name="f74" fmla="val 215"/>
                <a:gd name="f75" fmla="val 960"/>
                <a:gd name="f76" fmla="val 234"/>
                <a:gd name="f77" fmla="val 262"/>
                <a:gd name="f78" fmla="val 972"/>
                <a:gd name="f79" fmla="val 334"/>
                <a:gd name="f80" fmla="val 929"/>
                <a:gd name="f81" fmla="val 346"/>
                <a:gd name="f82" fmla="val 894"/>
                <a:gd name="f83" fmla="val 356"/>
                <a:gd name="f84" fmla="val 860"/>
                <a:gd name="f85" fmla="val 369"/>
                <a:gd name="f86" fmla="val 825"/>
                <a:gd name="f87" fmla="val 380"/>
                <a:gd name="f88" fmla="val 389"/>
                <a:gd name="f89" fmla="val 772"/>
                <a:gd name="f90" fmla="val 402"/>
                <a:gd name="f91" fmla="val 751"/>
                <a:gd name="f92" fmla="val 424"/>
                <a:gd name="f93" fmla="val 740"/>
                <a:gd name="f94" fmla="val 436"/>
                <a:gd name="f95" fmla="val 443"/>
                <a:gd name="f96" fmla="val 708"/>
                <a:gd name="f97" fmla="val 450"/>
                <a:gd name="f98" fmla="val 696"/>
                <a:gd name="f99" fmla="val 455"/>
                <a:gd name="f100" fmla="val 694"/>
                <a:gd name="f101" fmla="val 457"/>
                <a:gd name="f102" fmla="val 700"/>
                <a:gd name="f103" fmla="val 469"/>
                <a:gd name="f104" fmla="val 719"/>
                <a:gd name="f105" fmla="val 504"/>
                <a:gd name="f106" fmla="val 738"/>
                <a:gd name="f107" fmla="val 538"/>
                <a:gd name="f108" fmla="val 757"/>
                <a:gd name="f109" fmla="val 572"/>
                <a:gd name="f110" fmla="val 759"/>
                <a:gd name="f111" fmla="val 576"/>
                <a:gd name="f112" fmla="val 761"/>
                <a:gd name="f113" fmla="val 580"/>
                <a:gd name="f114" fmla="val 764"/>
                <a:gd name="f115" fmla="val 588"/>
                <a:gd name="f116" fmla="val 750"/>
                <a:gd name="f117" fmla="val 584"/>
                <a:gd name="f118" fmla="val 739"/>
                <a:gd name="f119" fmla="val 581"/>
                <a:gd name="f120" fmla="val 728"/>
                <a:gd name="f121" fmla="val 578"/>
                <a:gd name="f122" fmla="val 573"/>
                <a:gd name="f123" fmla="val 706"/>
                <a:gd name="f124" fmla="val 575"/>
                <a:gd name="f125" fmla="val 589"/>
                <a:gd name="f126" fmla="val 603"/>
                <a:gd name="f127" fmla="val 690"/>
                <a:gd name="f128" fmla="val 679"/>
                <a:gd name="f129" fmla="val 591"/>
                <a:gd name="f130" fmla="val 660"/>
                <a:gd name="f131" fmla="val 568"/>
                <a:gd name="f132" fmla="val 641"/>
                <a:gd name="f133" fmla="val 545"/>
                <a:gd name="f134" fmla="val 621"/>
                <a:gd name="f135" fmla="val 522"/>
                <a:gd name="f136" fmla="val 608"/>
                <a:gd name="f137" fmla="val 506"/>
                <a:gd name="f138" fmla="val 607"/>
                <a:gd name="f139" fmla="val 623"/>
                <a:gd name="f140" fmla="val 492"/>
                <a:gd name="f141" fmla="val 599"/>
                <a:gd name="f142" fmla="val 497"/>
                <a:gd name="f143" fmla="val 597"/>
                <a:gd name="f144" fmla="val 501"/>
                <a:gd name="f145" fmla="val 523"/>
                <a:gd name="f146" fmla="val 544"/>
                <a:gd name="f147" fmla="val 613"/>
                <a:gd name="f148" fmla="val 564"/>
                <a:gd name="f149" fmla="val 618"/>
                <a:gd name="f150" fmla="val 620"/>
                <a:gd name="f151" fmla="val 595"/>
                <a:gd name="f152" fmla="val 622"/>
                <a:gd name="f153" fmla="val 612"/>
                <a:gd name="f154" fmla="val 605"/>
                <a:gd name="f155" fmla="val 593"/>
                <a:gd name="f156" fmla="val 587"/>
                <a:gd name="f157" fmla="val 585"/>
                <a:gd name="f158" fmla="val 586"/>
                <a:gd name="f159" fmla="val 569"/>
                <a:gd name="f160" fmla="val 596"/>
                <a:gd name="f161" fmla="val 557"/>
                <a:gd name="f162" fmla="val 554"/>
                <a:gd name="f163" fmla="val 546"/>
                <a:gd name="f164" fmla="val 592"/>
                <a:gd name="f165" fmla="val 537"/>
                <a:gd name="f166" fmla="val 574"/>
                <a:gd name="f167" fmla="val 528"/>
                <a:gd name="f168" fmla="val 556"/>
                <a:gd name="f169" fmla="val 520"/>
                <a:gd name="f170" fmla="val 515"/>
                <a:gd name="f171" fmla="val 526"/>
                <a:gd name="f172" fmla="val 507"/>
                <a:gd name="f173" fmla="val 521"/>
                <a:gd name="f174" fmla="val 494"/>
                <a:gd name="f175" fmla="val 447"/>
                <a:gd name="f176" fmla="val 530"/>
                <a:gd name="f177" fmla="val 399"/>
                <a:gd name="f178" fmla="val 531"/>
                <a:gd name="f179" fmla="val 352"/>
                <a:gd name="f180" fmla="val 274"/>
                <a:gd name="f181" fmla="val 518"/>
                <a:gd name="f182" fmla="val 496"/>
                <a:gd name="f183" fmla="val 132"/>
                <a:gd name="f184" fmla="val 456"/>
                <a:gd name="f185" fmla="val 117"/>
                <a:gd name="f186" fmla="val 448"/>
                <a:gd name="f187" fmla="val 116"/>
                <a:gd name="f188" fmla="val 465"/>
                <a:gd name="f189" fmla="val 84"/>
                <a:gd name="f190" fmla="val 562"/>
                <a:gd name="f191" fmla="val 83"/>
                <a:gd name="f192" fmla="val 567"/>
                <a:gd name="f193" fmla="val 81"/>
                <a:gd name="f194" fmla="val 571"/>
                <a:gd name="f195" fmla="val 78"/>
                <a:gd name="f196" fmla="val 71"/>
                <a:gd name="f197" fmla="val 570"/>
                <a:gd name="f198" fmla="val 65"/>
                <a:gd name="f199" fmla="val 563"/>
                <a:gd name="f200" fmla="val 61"/>
                <a:gd name="f201" fmla="val 55"/>
                <a:gd name="f202" fmla="val 547"/>
                <a:gd name="f203" fmla="val 49"/>
                <a:gd name="f204" fmla="val 548"/>
                <a:gd name="f205" fmla="val 43"/>
                <a:gd name="f206" fmla="val 39"/>
                <a:gd name="f207" fmla="val 34"/>
                <a:gd name="f208" fmla="val 29"/>
                <a:gd name="f209" fmla="val 28"/>
                <a:gd name="f210" fmla="val 27"/>
                <a:gd name="f211" fmla="val 25"/>
                <a:gd name="f212" fmla="val 22"/>
                <a:gd name="f213" fmla="val 552"/>
                <a:gd name="f214" fmla="val 17"/>
                <a:gd name="f215" fmla="val 15"/>
                <a:gd name="f216" fmla="val 508"/>
                <a:gd name="f217" fmla="val 10"/>
                <a:gd name="f218" fmla="val 441"/>
                <a:gd name="f219" fmla="val 4"/>
                <a:gd name="f220" fmla="val 375"/>
                <a:gd name="f221" fmla="val 2"/>
                <a:gd name="f222" fmla="val 308"/>
                <a:gd name="f223" fmla="val 261"/>
                <a:gd name="f224" fmla="val 6"/>
                <a:gd name="f225" fmla="val 212"/>
                <a:gd name="f226" fmla="val 23"/>
                <a:gd name="f227" fmla="val 167"/>
                <a:gd name="f228" fmla="val 32"/>
                <a:gd name="f229" fmla="val 144"/>
                <a:gd name="f230" fmla="val 45"/>
                <a:gd name="f231" fmla="val 123"/>
                <a:gd name="f232" fmla="val 59"/>
                <a:gd name="f233" fmla="val 70"/>
                <a:gd name="f234" fmla="val 86"/>
                <a:gd name="f235" fmla="val 64"/>
                <a:gd name="f236" fmla="val 57"/>
                <a:gd name="f237" fmla="val 46"/>
                <a:gd name="f238" fmla="val 48"/>
                <a:gd name="f239" fmla="val 37"/>
                <a:gd name="f240" fmla="val 35"/>
                <a:gd name="f241" fmla="val 20"/>
                <a:gd name="f242" fmla="val 18"/>
                <a:gd name="f243" fmla="val 26"/>
                <a:gd name="f244" fmla="val 19"/>
                <a:gd name="f245" fmla="val 24"/>
                <a:gd name="f246" fmla="val 38"/>
                <a:gd name="f247" fmla="val 30"/>
                <a:gd name="f248" fmla="val 33"/>
                <a:gd name="f249" fmla="val 62"/>
                <a:gd name="f250" fmla="val 36"/>
                <a:gd name="f251" fmla="val 68"/>
                <a:gd name="f252" fmla="val 76"/>
                <a:gd name="f253" fmla="val 87"/>
                <a:gd name="f254" fmla="val 11"/>
                <a:gd name="f255" fmla="val 99"/>
                <a:gd name="f256" fmla="val 122"/>
                <a:gd name="f257" fmla="val 127"/>
                <a:gd name="f258" fmla="val 128"/>
                <a:gd name="f259" fmla="val 41"/>
                <a:gd name="f260" fmla="val 47"/>
                <a:gd name="f261" fmla="val 51"/>
                <a:gd name="f262" fmla="val 52"/>
                <a:gd name="f263" fmla="val 89"/>
                <a:gd name="f264" fmla="val 56"/>
                <a:gd name="f265" fmla="val 79"/>
                <a:gd name="f266" fmla="val 58"/>
                <a:gd name="f267" fmla="val 74"/>
                <a:gd name="f268" fmla="val 90"/>
                <a:gd name="f269" fmla="val 94"/>
                <a:gd name="f270" fmla="val 67"/>
                <a:gd name="f271" fmla="val 201"/>
                <a:gd name="f272" fmla="val 260"/>
                <a:gd name="f273" fmla="val 321"/>
                <a:gd name="f274" fmla="val 31"/>
                <a:gd name="f275" fmla="val 378"/>
                <a:gd name="f276" fmla="val 434"/>
                <a:gd name="f277" fmla="val 73"/>
                <a:gd name="f278" fmla="val 483"/>
                <a:gd name="f279" fmla="val 95"/>
                <a:gd name="f280" fmla="val 533"/>
                <a:gd name="f281" fmla="val 112"/>
                <a:gd name="f282" fmla="val 598"/>
                <a:gd name="f283" fmla="val 636"/>
                <a:gd name="f284" fmla="val 637"/>
                <a:gd name="f285" fmla="val 634"/>
                <a:gd name="f286" fmla="val 96"/>
                <a:gd name="f287" fmla="val 628"/>
                <a:gd name="f288" fmla="val 635"/>
                <a:gd name="f289" fmla="val 40"/>
                <a:gd name="f290" fmla="val 653"/>
                <a:gd name="f291" fmla="val 661"/>
                <a:gd name="f292" fmla="val 7"/>
                <a:gd name="f293" fmla="val 664"/>
                <a:gd name="f294" fmla="val 671"/>
                <a:gd name="f295" fmla="val 678"/>
                <a:gd name="f296" fmla="val 684"/>
                <a:gd name="f297" fmla="val 692"/>
                <a:gd name="f298" fmla="val 710"/>
                <a:gd name="f299" fmla="val 82"/>
                <a:gd name="f300" fmla="val 92"/>
                <a:gd name="f301" fmla="val 21"/>
                <a:gd name="f302" fmla="val 108"/>
                <a:gd name="f303" fmla="val 105"/>
                <a:gd name="f304" fmla="+- 0 0 -90"/>
                <a:gd name="f305" fmla="*/ f3 1 982"/>
                <a:gd name="f306" fmla="*/ f4 1 609"/>
                <a:gd name="f307" fmla="+- f7 0 f5"/>
                <a:gd name="f308" fmla="+- f6 0 f5"/>
                <a:gd name="f309" fmla="*/ f304 f0 1"/>
                <a:gd name="f310" fmla="*/ f308 1 982"/>
                <a:gd name="f311" fmla="*/ f307 1 609"/>
                <a:gd name="f312" fmla="*/ 733 f308 1"/>
                <a:gd name="f313" fmla="*/ 118 f307 1"/>
                <a:gd name="f314" fmla="*/ 832 f308 1"/>
                <a:gd name="f315" fmla="*/ 100 f307 1"/>
                <a:gd name="f316" fmla="*/ 870 f308 1"/>
                <a:gd name="f317" fmla="*/ 129 f307 1"/>
                <a:gd name="f318" fmla="*/ 797 f308 1"/>
                <a:gd name="f319" fmla="*/ 175 f307 1"/>
                <a:gd name="f320" fmla="*/ 899 f308 1"/>
                <a:gd name="f321" fmla="*/ 224 f307 1"/>
                <a:gd name="f322" fmla="*/ 916 f308 1"/>
                <a:gd name="f323" fmla="*/ 233 f307 1"/>
                <a:gd name="f324" fmla="*/ 929 f308 1"/>
                <a:gd name="f325" fmla="*/ 346 f307 1"/>
                <a:gd name="f326" fmla="*/ 751 f308 1"/>
                <a:gd name="f327" fmla="*/ 424 f307 1"/>
                <a:gd name="f328" fmla="*/ 700 f308 1"/>
                <a:gd name="f329" fmla="*/ 469 f307 1"/>
                <a:gd name="f330" fmla="*/ 764 f308 1"/>
                <a:gd name="f331" fmla="*/ 588 f307 1"/>
                <a:gd name="f332" fmla="*/ 589 f307 1"/>
                <a:gd name="f333" fmla="*/ 621 f308 1"/>
                <a:gd name="f334" fmla="*/ 522 f307 1"/>
                <a:gd name="f335" fmla="*/ 603 f308 1"/>
                <a:gd name="f336" fmla="*/ 523 f307 1"/>
                <a:gd name="f337" fmla="*/ 622 f308 1"/>
                <a:gd name="f338" fmla="*/ 603 f307 1"/>
                <a:gd name="f339" fmla="*/ 569 f308 1"/>
                <a:gd name="f340" fmla="*/ 596 f307 1"/>
                <a:gd name="f341" fmla="*/ 520 f308 1"/>
                <a:gd name="f342" fmla="*/ 538 f307 1"/>
                <a:gd name="f343" fmla="*/ 352 f308 1"/>
                <a:gd name="f344" fmla="*/ 526 f307 1"/>
                <a:gd name="f345" fmla="*/ 111 f308 1"/>
                <a:gd name="f346" fmla="*/ 465 f307 1"/>
                <a:gd name="f347" fmla="*/ 78 f308 1"/>
                <a:gd name="f348" fmla="*/ 580 f307 1"/>
                <a:gd name="f349" fmla="*/ 43 f308 1"/>
                <a:gd name="f350" fmla="*/ 556 f307 1"/>
                <a:gd name="f351" fmla="*/ 25 f308 1"/>
                <a:gd name="f352" fmla="*/ 575 f307 1"/>
                <a:gd name="f353" fmla="*/ 2 f308 1"/>
                <a:gd name="f354" fmla="*/ 308 f307 1"/>
                <a:gd name="f355" fmla="*/ 59 f308 1"/>
                <a:gd name="f356" fmla="*/ 102 f307 1"/>
                <a:gd name="f357" fmla="*/ 20 f308 1"/>
                <a:gd name="f358" fmla="*/ 28 f307 1"/>
                <a:gd name="f359" fmla="*/ 32 f308 1"/>
                <a:gd name="f360" fmla="*/ 20 f307 1"/>
                <a:gd name="f361" fmla="*/ 68 f308 1"/>
                <a:gd name="f362" fmla="*/ 127 f308 1"/>
                <a:gd name="f363" fmla="*/ 17 f307 1"/>
                <a:gd name="f364" fmla="*/ 89 f308 1"/>
                <a:gd name="f365" fmla="*/ 55 f307 1"/>
                <a:gd name="f366" fmla="*/ 79 f308 1"/>
                <a:gd name="f367" fmla="*/ 71 f307 1"/>
                <a:gd name="f368" fmla="*/ 260 f308 1"/>
                <a:gd name="f369" fmla="*/ 27 f307 1"/>
                <a:gd name="f370" fmla="*/ 587 f308 1"/>
                <a:gd name="f371" fmla="*/ 115 f307 1"/>
                <a:gd name="f372" fmla="*/ 634 f308 1"/>
                <a:gd name="f373" fmla="*/ 96 f307 1"/>
                <a:gd name="f374" fmla="*/ 671 f308 1"/>
                <a:gd name="f375" fmla="*/ 18 f307 1"/>
                <a:gd name="f376" fmla="*/ 715 f308 1"/>
                <a:gd name="f377" fmla="*/ 111 f307 1"/>
                <a:gd name="f378" fmla="*/ 83 f308 1"/>
                <a:gd name="f379" fmla="*/ 41 f307 1"/>
                <a:gd name="f380" fmla="*/ 113 f308 1"/>
                <a:gd name="f381" fmla="*/ 23 f307 1"/>
                <a:gd name="f382" fmla="*/ 81 f308 1"/>
                <a:gd name="f383" fmla="*/ 36 f307 1"/>
                <a:gd name="f384" fmla="*/ f309 1 f2"/>
                <a:gd name="f385" fmla="*/ f312 1 982"/>
                <a:gd name="f386" fmla="*/ f313 1 609"/>
                <a:gd name="f387" fmla="*/ f314 1 982"/>
                <a:gd name="f388" fmla="*/ f315 1 609"/>
                <a:gd name="f389" fmla="*/ f316 1 982"/>
                <a:gd name="f390" fmla="*/ f317 1 609"/>
                <a:gd name="f391" fmla="*/ f318 1 982"/>
                <a:gd name="f392" fmla="*/ f319 1 609"/>
                <a:gd name="f393" fmla="*/ f320 1 982"/>
                <a:gd name="f394" fmla="*/ f321 1 609"/>
                <a:gd name="f395" fmla="*/ f322 1 982"/>
                <a:gd name="f396" fmla="*/ f323 1 609"/>
                <a:gd name="f397" fmla="*/ f324 1 982"/>
                <a:gd name="f398" fmla="*/ f325 1 609"/>
                <a:gd name="f399" fmla="*/ f326 1 982"/>
                <a:gd name="f400" fmla="*/ f327 1 609"/>
                <a:gd name="f401" fmla="*/ f328 1 982"/>
                <a:gd name="f402" fmla="*/ f329 1 609"/>
                <a:gd name="f403" fmla="*/ f330 1 982"/>
                <a:gd name="f404" fmla="*/ f331 1 609"/>
                <a:gd name="f405" fmla="*/ f332 1 609"/>
                <a:gd name="f406" fmla="*/ f333 1 982"/>
                <a:gd name="f407" fmla="*/ f334 1 609"/>
                <a:gd name="f408" fmla="*/ f335 1 982"/>
                <a:gd name="f409" fmla="*/ f336 1 609"/>
                <a:gd name="f410" fmla="*/ f337 1 982"/>
                <a:gd name="f411" fmla="*/ f338 1 609"/>
                <a:gd name="f412" fmla="*/ f339 1 982"/>
                <a:gd name="f413" fmla="*/ f340 1 609"/>
                <a:gd name="f414" fmla="*/ f341 1 982"/>
                <a:gd name="f415" fmla="*/ f342 1 609"/>
                <a:gd name="f416" fmla="*/ f343 1 982"/>
                <a:gd name="f417" fmla="*/ f344 1 609"/>
                <a:gd name="f418" fmla="*/ f345 1 982"/>
                <a:gd name="f419" fmla="*/ f346 1 609"/>
                <a:gd name="f420" fmla="*/ f347 1 982"/>
                <a:gd name="f421" fmla="*/ f348 1 609"/>
                <a:gd name="f422" fmla="*/ f349 1 982"/>
                <a:gd name="f423" fmla="*/ f350 1 609"/>
                <a:gd name="f424" fmla="*/ f351 1 982"/>
                <a:gd name="f425" fmla="*/ f352 1 609"/>
                <a:gd name="f426" fmla="*/ f353 1 982"/>
                <a:gd name="f427" fmla="*/ f354 1 609"/>
                <a:gd name="f428" fmla="*/ f355 1 982"/>
                <a:gd name="f429" fmla="*/ f356 1 609"/>
                <a:gd name="f430" fmla="*/ f357 1 982"/>
                <a:gd name="f431" fmla="*/ f358 1 609"/>
                <a:gd name="f432" fmla="*/ f359 1 982"/>
                <a:gd name="f433" fmla="*/ f360 1 609"/>
                <a:gd name="f434" fmla="*/ f361 1 982"/>
                <a:gd name="f435" fmla="*/ f362 1 982"/>
                <a:gd name="f436" fmla="*/ f363 1 609"/>
                <a:gd name="f437" fmla="*/ f364 1 982"/>
                <a:gd name="f438" fmla="*/ f365 1 609"/>
                <a:gd name="f439" fmla="*/ f366 1 982"/>
                <a:gd name="f440" fmla="*/ f367 1 609"/>
                <a:gd name="f441" fmla="*/ f368 1 982"/>
                <a:gd name="f442" fmla="*/ f369 1 609"/>
                <a:gd name="f443" fmla="*/ f370 1 982"/>
                <a:gd name="f444" fmla="*/ f371 1 609"/>
                <a:gd name="f445" fmla="*/ f372 1 982"/>
                <a:gd name="f446" fmla="*/ f373 1 609"/>
                <a:gd name="f447" fmla="*/ f374 1 982"/>
                <a:gd name="f448" fmla="*/ f375 1 609"/>
                <a:gd name="f449" fmla="*/ f376 1 982"/>
                <a:gd name="f450" fmla="*/ f377 1 609"/>
                <a:gd name="f451" fmla="*/ f378 1 982"/>
                <a:gd name="f452" fmla="*/ f379 1 609"/>
                <a:gd name="f453" fmla="*/ f380 1 982"/>
                <a:gd name="f454" fmla="*/ f381 1 609"/>
                <a:gd name="f455" fmla="*/ f382 1 982"/>
                <a:gd name="f456" fmla="*/ f383 1 609"/>
                <a:gd name="f457" fmla="*/ 0 1 f310"/>
                <a:gd name="f458" fmla="*/ f6 1 f310"/>
                <a:gd name="f459" fmla="*/ 0 1 f311"/>
                <a:gd name="f460" fmla="*/ f7 1 f311"/>
                <a:gd name="f461" fmla="+- f384 0 f1"/>
                <a:gd name="f462" fmla="*/ f385 1 f310"/>
                <a:gd name="f463" fmla="*/ f386 1 f311"/>
                <a:gd name="f464" fmla="*/ f387 1 f310"/>
                <a:gd name="f465" fmla="*/ f388 1 f311"/>
                <a:gd name="f466" fmla="*/ f389 1 f310"/>
                <a:gd name="f467" fmla="*/ f390 1 f311"/>
                <a:gd name="f468" fmla="*/ f391 1 f310"/>
                <a:gd name="f469" fmla="*/ f392 1 f311"/>
                <a:gd name="f470" fmla="*/ f393 1 f310"/>
                <a:gd name="f471" fmla="*/ f394 1 f311"/>
                <a:gd name="f472" fmla="*/ f395 1 f310"/>
                <a:gd name="f473" fmla="*/ f396 1 f311"/>
                <a:gd name="f474" fmla="*/ f397 1 f310"/>
                <a:gd name="f475" fmla="*/ f398 1 f311"/>
                <a:gd name="f476" fmla="*/ f399 1 f310"/>
                <a:gd name="f477" fmla="*/ f400 1 f311"/>
                <a:gd name="f478" fmla="*/ f401 1 f310"/>
                <a:gd name="f479" fmla="*/ f402 1 f311"/>
                <a:gd name="f480" fmla="*/ f403 1 f310"/>
                <a:gd name="f481" fmla="*/ f404 1 f311"/>
                <a:gd name="f482" fmla="*/ f405 1 f311"/>
                <a:gd name="f483" fmla="*/ f406 1 f310"/>
                <a:gd name="f484" fmla="*/ f407 1 f311"/>
                <a:gd name="f485" fmla="*/ f408 1 f310"/>
                <a:gd name="f486" fmla="*/ f409 1 f311"/>
                <a:gd name="f487" fmla="*/ f410 1 f310"/>
                <a:gd name="f488" fmla="*/ f411 1 f311"/>
                <a:gd name="f489" fmla="*/ f412 1 f310"/>
                <a:gd name="f490" fmla="*/ f413 1 f311"/>
                <a:gd name="f491" fmla="*/ f414 1 f310"/>
                <a:gd name="f492" fmla="*/ f415 1 f311"/>
                <a:gd name="f493" fmla="*/ f416 1 f310"/>
                <a:gd name="f494" fmla="*/ f417 1 f311"/>
                <a:gd name="f495" fmla="*/ f418 1 f310"/>
                <a:gd name="f496" fmla="*/ f419 1 f311"/>
                <a:gd name="f497" fmla="*/ f420 1 f310"/>
                <a:gd name="f498" fmla="*/ f421 1 f311"/>
                <a:gd name="f499" fmla="*/ f422 1 f310"/>
                <a:gd name="f500" fmla="*/ f423 1 f311"/>
                <a:gd name="f501" fmla="*/ f424 1 f310"/>
                <a:gd name="f502" fmla="*/ f425 1 f311"/>
                <a:gd name="f503" fmla="*/ f426 1 f310"/>
                <a:gd name="f504" fmla="*/ f427 1 f311"/>
                <a:gd name="f505" fmla="*/ f428 1 f310"/>
                <a:gd name="f506" fmla="*/ f429 1 f311"/>
                <a:gd name="f507" fmla="*/ f430 1 f310"/>
                <a:gd name="f508" fmla="*/ f431 1 f311"/>
                <a:gd name="f509" fmla="*/ f432 1 f310"/>
                <a:gd name="f510" fmla="*/ f433 1 f311"/>
                <a:gd name="f511" fmla="*/ f434 1 f310"/>
                <a:gd name="f512" fmla="*/ f435 1 f310"/>
                <a:gd name="f513" fmla="*/ f436 1 f311"/>
                <a:gd name="f514" fmla="*/ f437 1 f310"/>
                <a:gd name="f515" fmla="*/ f438 1 f311"/>
                <a:gd name="f516" fmla="*/ f439 1 f310"/>
                <a:gd name="f517" fmla="*/ f440 1 f311"/>
                <a:gd name="f518" fmla="*/ f441 1 f310"/>
                <a:gd name="f519" fmla="*/ f442 1 f311"/>
                <a:gd name="f520" fmla="*/ f443 1 f310"/>
                <a:gd name="f521" fmla="*/ f444 1 f311"/>
                <a:gd name="f522" fmla="*/ f445 1 f310"/>
                <a:gd name="f523" fmla="*/ f446 1 f311"/>
                <a:gd name="f524" fmla="*/ f447 1 f310"/>
                <a:gd name="f525" fmla="*/ f448 1 f311"/>
                <a:gd name="f526" fmla="*/ f449 1 f310"/>
                <a:gd name="f527" fmla="*/ f450 1 f311"/>
                <a:gd name="f528" fmla="*/ f451 1 f310"/>
                <a:gd name="f529" fmla="*/ f452 1 f311"/>
                <a:gd name="f530" fmla="*/ f453 1 f310"/>
                <a:gd name="f531" fmla="*/ f454 1 f311"/>
                <a:gd name="f532" fmla="*/ f455 1 f310"/>
                <a:gd name="f533" fmla="*/ f456 1 f311"/>
                <a:gd name="f534" fmla="*/ f457 f305 1"/>
                <a:gd name="f535" fmla="*/ f458 f305 1"/>
                <a:gd name="f536" fmla="*/ f460 f306 1"/>
                <a:gd name="f537" fmla="*/ f459 f306 1"/>
                <a:gd name="f538" fmla="*/ f462 f305 1"/>
                <a:gd name="f539" fmla="*/ f463 f306 1"/>
                <a:gd name="f540" fmla="*/ f464 f305 1"/>
                <a:gd name="f541" fmla="*/ f465 f306 1"/>
                <a:gd name="f542" fmla="*/ f466 f305 1"/>
                <a:gd name="f543" fmla="*/ f467 f306 1"/>
                <a:gd name="f544" fmla="*/ f468 f305 1"/>
                <a:gd name="f545" fmla="*/ f469 f306 1"/>
                <a:gd name="f546" fmla="*/ f470 f305 1"/>
                <a:gd name="f547" fmla="*/ f471 f306 1"/>
                <a:gd name="f548" fmla="*/ f472 f305 1"/>
                <a:gd name="f549" fmla="*/ f473 f306 1"/>
                <a:gd name="f550" fmla="*/ f474 f305 1"/>
                <a:gd name="f551" fmla="*/ f475 f306 1"/>
                <a:gd name="f552" fmla="*/ f476 f305 1"/>
                <a:gd name="f553" fmla="*/ f477 f306 1"/>
                <a:gd name="f554" fmla="*/ f478 f305 1"/>
                <a:gd name="f555" fmla="*/ f479 f306 1"/>
                <a:gd name="f556" fmla="*/ f480 f305 1"/>
                <a:gd name="f557" fmla="*/ f481 f306 1"/>
                <a:gd name="f558" fmla="*/ f482 f306 1"/>
                <a:gd name="f559" fmla="*/ f483 f305 1"/>
                <a:gd name="f560" fmla="*/ f484 f306 1"/>
                <a:gd name="f561" fmla="*/ f485 f305 1"/>
                <a:gd name="f562" fmla="*/ f486 f306 1"/>
                <a:gd name="f563" fmla="*/ f487 f305 1"/>
                <a:gd name="f564" fmla="*/ f488 f306 1"/>
                <a:gd name="f565" fmla="*/ f489 f305 1"/>
                <a:gd name="f566" fmla="*/ f490 f306 1"/>
                <a:gd name="f567" fmla="*/ f491 f305 1"/>
                <a:gd name="f568" fmla="*/ f492 f306 1"/>
                <a:gd name="f569" fmla="*/ f493 f305 1"/>
                <a:gd name="f570" fmla="*/ f494 f306 1"/>
                <a:gd name="f571" fmla="*/ f495 f305 1"/>
                <a:gd name="f572" fmla="*/ f496 f306 1"/>
                <a:gd name="f573" fmla="*/ f497 f305 1"/>
                <a:gd name="f574" fmla="*/ f498 f306 1"/>
                <a:gd name="f575" fmla="*/ f499 f305 1"/>
                <a:gd name="f576" fmla="*/ f500 f306 1"/>
                <a:gd name="f577" fmla="*/ f501 f305 1"/>
                <a:gd name="f578" fmla="*/ f502 f306 1"/>
                <a:gd name="f579" fmla="*/ f503 f305 1"/>
                <a:gd name="f580" fmla="*/ f504 f306 1"/>
                <a:gd name="f581" fmla="*/ f505 f305 1"/>
                <a:gd name="f582" fmla="*/ f506 f306 1"/>
                <a:gd name="f583" fmla="*/ f507 f305 1"/>
                <a:gd name="f584" fmla="*/ f508 f306 1"/>
                <a:gd name="f585" fmla="*/ f509 f305 1"/>
                <a:gd name="f586" fmla="*/ f510 f306 1"/>
                <a:gd name="f587" fmla="*/ f511 f305 1"/>
                <a:gd name="f588" fmla="*/ f512 f305 1"/>
                <a:gd name="f589" fmla="*/ f513 f306 1"/>
                <a:gd name="f590" fmla="*/ f514 f305 1"/>
                <a:gd name="f591" fmla="*/ f515 f306 1"/>
                <a:gd name="f592" fmla="*/ f516 f305 1"/>
                <a:gd name="f593" fmla="*/ f517 f306 1"/>
                <a:gd name="f594" fmla="*/ f518 f305 1"/>
                <a:gd name="f595" fmla="*/ f519 f306 1"/>
                <a:gd name="f596" fmla="*/ f520 f305 1"/>
                <a:gd name="f597" fmla="*/ f521 f306 1"/>
                <a:gd name="f598" fmla="*/ f522 f305 1"/>
                <a:gd name="f599" fmla="*/ f523 f306 1"/>
                <a:gd name="f600" fmla="*/ f524 f305 1"/>
                <a:gd name="f601" fmla="*/ f525 f306 1"/>
                <a:gd name="f602" fmla="*/ f526 f305 1"/>
                <a:gd name="f603" fmla="*/ f527 f306 1"/>
                <a:gd name="f604" fmla="*/ f528 f305 1"/>
                <a:gd name="f605" fmla="*/ f529 f306 1"/>
                <a:gd name="f606" fmla="*/ f530 f305 1"/>
                <a:gd name="f607" fmla="*/ f531 f306 1"/>
                <a:gd name="f608" fmla="*/ f532 f305 1"/>
                <a:gd name="f609" fmla="*/ f533 f3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1">
                  <a:pos x="f538" y="f539"/>
                </a:cxn>
                <a:cxn ang="f461">
                  <a:pos x="f540" y="f541"/>
                </a:cxn>
                <a:cxn ang="f461">
                  <a:pos x="f542" y="f543"/>
                </a:cxn>
                <a:cxn ang="f461">
                  <a:pos x="f544" y="f545"/>
                </a:cxn>
                <a:cxn ang="f461">
                  <a:pos x="f546" y="f547"/>
                </a:cxn>
                <a:cxn ang="f461">
                  <a:pos x="f548" y="f549"/>
                </a:cxn>
                <a:cxn ang="f461">
                  <a:pos x="f550" y="f551"/>
                </a:cxn>
                <a:cxn ang="f461">
                  <a:pos x="f552" y="f553"/>
                </a:cxn>
                <a:cxn ang="f461">
                  <a:pos x="f554" y="f555"/>
                </a:cxn>
                <a:cxn ang="f461">
                  <a:pos x="f556" y="f557"/>
                </a:cxn>
                <a:cxn ang="f461">
                  <a:pos x="f554" y="f558"/>
                </a:cxn>
                <a:cxn ang="f461">
                  <a:pos x="f559" y="f560"/>
                </a:cxn>
                <a:cxn ang="f461">
                  <a:pos x="f561" y="f562"/>
                </a:cxn>
                <a:cxn ang="f461">
                  <a:pos x="f563" y="f564"/>
                </a:cxn>
                <a:cxn ang="f461">
                  <a:pos x="f565" y="f566"/>
                </a:cxn>
                <a:cxn ang="f461">
                  <a:pos x="f567" y="f568"/>
                </a:cxn>
                <a:cxn ang="f461">
                  <a:pos x="f569" y="f570"/>
                </a:cxn>
                <a:cxn ang="f461">
                  <a:pos x="f571" y="f572"/>
                </a:cxn>
                <a:cxn ang="f461">
                  <a:pos x="f573" y="f574"/>
                </a:cxn>
                <a:cxn ang="f461">
                  <a:pos x="f575" y="f576"/>
                </a:cxn>
                <a:cxn ang="f461">
                  <a:pos x="f577" y="f578"/>
                </a:cxn>
                <a:cxn ang="f461">
                  <a:pos x="f579" y="f580"/>
                </a:cxn>
                <a:cxn ang="f461">
                  <a:pos x="f581" y="f582"/>
                </a:cxn>
                <a:cxn ang="f461">
                  <a:pos x="f583" y="f584"/>
                </a:cxn>
                <a:cxn ang="f461">
                  <a:pos x="f585" y="f586"/>
                </a:cxn>
                <a:cxn ang="f461">
                  <a:pos x="f587" y="f584"/>
                </a:cxn>
                <a:cxn ang="f461">
                  <a:pos x="f588" y="f589"/>
                </a:cxn>
                <a:cxn ang="f461">
                  <a:pos x="f590" y="f591"/>
                </a:cxn>
                <a:cxn ang="f461">
                  <a:pos x="f592" y="f593"/>
                </a:cxn>
                <a:cxn ang="f461">
                  <a:pos x="f594" y="f595"/>
                </a:cxn>
                <a:cxn ang="f461">
                  <a:pos x="f596" y="f597"/>
                </a:cxn>
                <a:cxn ang="f461">
                  <a:pos x="f598" y="f599"/>
                </a:cxn>
                <a:cxn ang="f461">
                  <a:pos x="f600" y="f601"/>
                </a:cxn>
                <a:cxn ang="f461">
                  <a:pos x="f602" y="f603"/>
                </a:cxn>
                <a:cxn ang="f461">
                  <a:pos x="f604" y="f605"/>
                </a:cxn>
                <a:cxn ang="f461">
                  <a:pos x="f606" y="f607"/>
                </a:cxn>
                <a:cxn ang="f461">
                  <a:pos x="f608" y="f609"/>
                </a:cxn>
              </a:cxnLst>
              <a:rect l="f534" t="f537" r="f535" b="f536"/>
              <a:pathLst>
                <a:path w="982" h="60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4"/>
                    <a:pt x="f24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47" y="f88"/>
                    <a:pt x="f89" y="f90"/>
                    <a:pt x="f91" y="f92"/>
                  </a:cubicBezTo>
                  <a:cubicBezTo>
                    <a:pt x="f93" y="f94"/>
                    <a:pt x="f16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8" y="f122"/>
                    <a:pt x="f123" y="f124"/>
                    <a:pt x="f102" y="f125"/>
                  </a:cubicBezTo>
                  <a:cubicBezTo>
                    <a:pt x="f100" y="f126"/>
                    <a:pt x="f127" y="f126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cubicBezTo>
                    <a:pt x="f136" y="f137"/>
                    <a:pt x="f138" y="f137"/>
                    <a:pt x="f139" y="f140"/>
                  </a:cubicBezTo>
                  <a:cubicBezTo>
                    <a:pt x="f141" y="f142"/>
                    <a:pt x="f143" y="f144"/>
                    <a:pt x="f126" y="f145"/>
                  </a:cubicBezTo>
                  <a:cubicBezTo>
                    <a:pt x="f136" y="f146"/>
                    <a:pt x="f147" y="f148"/>
                    <a:pt x="f149" y="f117"/>
                  </a:cubicBezTo>
                  <a:cubicBezTo>
                    <a:pt x="f150" y="f125"/>
                    <a:pt x="f150" y="f151"/>
                    <a:pt x="f152" y="f126"/>
                  </a:cubicBezTo>
                  <a:cubicBezTo>
                    <a:pt x="f153" y="f141"/>
                    <a:pt x="f154" y="f143"/>
                    <a:pt x="f141" y="f155"/>
                  </a:cubicBezTo>
                  <a:cubicBezTo>
                    <a:pt x="f156" y="f157"/>
                    <a:pt x="f121" y="f158"/>
                    <a:pt x="f159" y="f160"/>
                  </a:cubicBezTo>
                  <a:cubicBezTo>
                    <a:pt x="f161" y="f7"/>
                    <a:pt x="f162" y="f136"/>
                    <a:pt x="f163" y="f164"/>
                  </a:cubicBezTo>
                  <a:cubicBezTo>
                    <a:pt x="f165" y="f166"/>
                    <a:pt x="f167" y="f168"/>
                    <a:pt x="f169" y="f107"/>
                  </a:cubicBezTo>
                  <a:cubicBezTo>
                    <a:pt x="f170" y="f171"/>
                    <a:pt x="f172" y="f173"/>
                    <a:pt x="f174" y="f145"/>
                  </a:cubicBezTo>
                  <a:cubicBezTo>
                    <a:pt x="f175" y="f176"/>
                    <a:pt x="f177" y="f178"/>
                    <a:pt x="f179" y="f171"/>
                  </a:cubicBezTo>
                  <a:cubicBezTo>
                    <a:pt x="f180" y="f181"/>
                    <a:pt x="f50" y="f182"/>
                    <a:pt x="f183" y="f184"/>
                  </a:cubicBezTo>
                  <a:cubicBezTo>
                    <a:pt x="f185" y="f186"/>
                    <a:pt x="f187" y="f186"/>
                    <a:pt x="f9" y="f188"/>
                  </a:cubicBezTo>
                  <a:cubicBezTo>
                    <a:pt x="f19" y="f142"/>
                    <a:pt x="f25" y="f176"/>
                    <a:pt x="f189" y="f190"/>
                  </a:cubicBezTo>
                  <a:cubicBezTo>
                    <a:pt x="f191" y="f192"/>
                    <a:pt x="f193" y="f194"/>
                    <a:pt x="f195" y="f113"/>
                  </a:cubicBezTo>
                  <a:cubicBezTo>
                    <a:pt x="f196" y="f197"/>
                    <a:pt x="f198" y="f199"/>
                    <a:pt x="f200" y="f168"/>
                  </a:cubicBezTo>
                  <a:cubicBezTo>
                    <a:pt x="f201" y="f202"/>
                    <a:pt x="f203" y="f204"/>
                    <a:pt x="f205" y="f168"/>
                  </a:cubicBezTo>
                  <a:cubicBezTo>
                    <a:pt x="f206" y="f199"/>
                    <a:pt x="f207" y="f159"/>
                    <a:pt x="f208" y="f111"/>
                  </a:cubicBezTo>
                  <a:cubicBezTo>
                    <a:pt x="f209" y="f124"/>
                    <a:pt x="f210" y="f124"/>
                    <a:pt x="f211" y="f124"/>
                  </a:cubicBezTo>
                  <a:cubicBezTo>
                    <a:pt x="f212" y="f213"/>
                    <a:pt x="f214" y="f176"/>
                    <a:pt x="f215" y="f216"/>
                  </a:cubicBezTo>
                  <a:cubicBezTo>
                    <a:pt x="f217" y="f218"/>
                    <a:pt x="f219" y="f220"/>
                    <a:pt x="f221" y="f222"/>
                  </a:cubicBezTo>
                  <a:cubicBezTo>
                    <a:pt x="f5" y="f223"/>
                    <a:pt x="f224" y="f225"/>
                    <a:pt x="f226" y="f227"/>
                  </a:cubicBezTo>
                  <a:cubicBezTo>
                    <a:pt x="f228" y="f229"/>
                    <a:pt x="f230" y="f231"/>
                    <a:pt x="f232" y="f19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05"/>
                    <a:pt x="f209" y="f240"/>
                    <a:pt x="f241" y="f209"/>
                  </a:cubicBezTo>
                  <a:cubicBezTo>
                    <a:pt x="f242" y="f243"/>
                    <a:pt x="f241" y="f244"/>
                    <a:pt x="f241" y="f215"/>
                  </a:cubicBezTo>
                  <a:cubicBezTo>
                    <a:pt x="f245" y="f214"/>
                    <a:pt x="f208" y="f242"/>
                    <a:pt x="f228" y="f241"/>
                  </a:cubicBezTo>
                  <a:cubicBezTo>
                    <a:pt x="f246" y="f245"/>
                    <a:pt x="f205" y="f247"/>
                    <a:pt x="f238" y="f248"/>
                  </a:cubicBezTo>
                  <a:cubicBezTo>
                    <a:pt x="f236" y="f206"/>
                    <a:pt x="f249" y="f250"/>
                    <a:pt x="f251" y="f209"/>
                  </a:cubicBezTo>
                  <a:cubicBezTo>
                    <a:pt x="f252" y="f244"/>
                    <a:pt x="f253" y="f254"/>
                    <a:pt x="f255" y="f224"/>
                  </a:cubicBezTo>
                  <a:cubicBezTo>
                    <a:pt x="f9" y="f5"/>
                    <a:pt x="f256" y="f224"/>
                    <a:pt x="f257" y="f214"/>
                  </a:cubicBezTo>
                  <a:cubicBezTo>
                    <a:pt x="f183" y="f208"/>
                    <a:pt x="f258" y="f259"/>
                    <a:pt x="f187" y="f260"/>
                  </a:cubicBezTo>
                  <a:cubicBezTo>
                    <a:pt x="f17" y="f261"/>
                    <a:pt x="f21" y="f262"/>
                    <a:pt x="f263" y="f201"/>
                  </a:cubicBezTo>
                  <a:cubicBezTo>
                    <a:pt x="f189" y="f264"/>
                    <a:pt x="f265" y="f266"/>
                    <a:pt x="f252" y="f200"/>
                  </a:cubicBezTo>
                  <a:cubicBezTo>
                    <a:pt x="f267" y="f249"/>
                    <a:pt x="f195" y="f196"/>
                    <a:pt x="f265" y="f196"/>
                  </a:cubicBezTo>
                  <a:cubicBezTo>
                    <a:pt x="f189" y="f196"/>
                    <a:pt x="f268" y="f233"/>
                    <a:pt x="f269" y="f270"/>
                  </a:cubicBezTo>
                  <a:cubicBezTo>
                    <a:pt x="f229" y="f228"/>
                    <a:pt x="f271" y="f212"/>
                    <a:pt x="f272" y="f210"/>
                  </a:cubicBezTo>
                  <a:cubicBezTo>
                    <a:pt x="f273" y="f274"/>
                    <a:pt x="f275" y="f203"/>
                    <a:pt x="f276" y="f277"/>
                  </a:cubicBezTo>
                  <a:cubicBezTo>
                    <a:pt x="f278" y="f279"/>
                    <a:pt x="f280" y="f281"/>
                    <a:pt x="f156" y="f13"/>
                  </a:cubicBezTo>
                  <a:cubicBezTo>
                    <a:pt x="f282" y="f187"/>
                    <a:pt x="f7" y="f187"/>
                    <a:pt x="f134" y="f13"/>
                  </a:cubicBezTo>
                  <a:cubicBezTo>
                    <a:pt x="f283" y="f11"/>
                    <a:pt x="f284" y="f9"/>
                    <a:pt x="f285" y="f286"/>
                  </a:cubicBezTo>
                  <a:cubicBezTo>
                    <a:pt x="f287" y="f270"/>
                    <a:pt x="f288" y="f289"/>
                    <a:pt x="f290" y="f214"/>
                  </a:cubicBezTo>
                  <a:cubicBezTo>
                    <a:pt x="f291" y="f292"/>
                    <a:pt x="f293" y="f292"/>
                    <a:pt x="f294" y="f242"/>
                  </a:cubicBezTo>
                  <a:cubicBezTo>
                    <a:pt x="f295" y="f210"/>
                    <a:pt x="f296" y="f239"/>
                    <a:pt x="f297" y="f230"/>
                  </a:cubicBezTo>
                  <a:cubicBezTo>
                    <a:pt x="f298" y="f235"/>
                    <a:pt x="f120" y="f299"/>
                    <a:pt x="f8" y="f9"/>
                  </a:cubicBezTo>
                  <a:close/>
                  <a:moveTo>
                    <a:pt x="f193" y="f250"/>
                  </a:moveTo>
                  <a:cubicBezTo>
                    <a:pt x="f299" y="f239"/>
                    <a:pt x="f191" y="f206"/>
                    <a:pt x="f191" y="f259"/>
                  </a:cubicBezTo>
                  <a:cubicBezTo>
                    <a:pt x="f300" y="f206"/>
                    <a:pt x="f19" y="f239"/>
                    <a:pt x="f33" y="f248"/>
                  </a:cubicBezTo>
                  <a:cubicBezTo>
                    <a:pt x="f281" y="f228"/>
                    <a:pt x="f11" y="f243"/>
                    <a:pt x="f35" y="f226"/>
                  </a:cubicBezTo>
                  <a:cubicBezTo>
                    <a:pt x="f35" y="f301"/>
                    <a:pt x="f302" y="f242"/>
                    <a:pt x="f303" y="f244"/>
                  </a:cubicBezTo>
                  <a:cubicBezTo>
                    <a:pt x="f279" y="f301"/>
                    <a:pt x="f234" y="f243"/>
                    <a:pt x="f193" y="f250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916" tIns="60963" rIns="121916" bIns="60963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5043272" y="3104333"/>
              <a:ext cx="375224" cy="5676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2"/>
                <a:gd name="f7" fmla="val 124"/>
                <a:gd name="f8" fmla="val 75"/>
                <a:gd name="f9" fmla="val 123"/>
                <a:gd name="f10" fmla="val 71"/>
                <a:gd name="f11" fmla="val 118"/>
                <a:gd name="f12" fmla="val 67"/>
                <a:gd name="f13" fmla="val 112"/>
                <a:gd name="f14" fmla="val 62"/>
                <a:gd name="f15" fmla="val 106"/>
                <a:gd name="f16" fmla="val 55"/>
                <a:gd name="f17" fmla="val 98"/>
                <a:gd name="f18" fmla="val 48"/>
                <a:gd name="f19" fmla="val 96"/>
                <a:gd name="f20" fmla="val 41"/>
                <a:gd name="f21" fmla="val 36"/>
                <a:gd name="f22" fmla="val 32"/>
                <a:gd name="f23" fmla="val 28"/>
                <a:gd name="f24" fmla="val 26"/>
                <a:gd name="f25" fmla="val 25"/>
                <a:gd name="f26" fmla="val 122"/>
                <a:gd name="f27" fmla="val 23"/>
                <a:gd name="f28" fmla="val 121"/>
                <a:gd name="f29" fmla="val 21"/>
                <a:gd name="f30" fmla="val 117"/>
                <a:gd name="f31" fmla="val 19"/>
                <a:gd name="f32" fmla="val 114"/>
                <a:gd name="f33" fmla="val 18"/>
                <a:gd name="f34" fmla="val 110"/>
                <a:gd name="f35" fmla="val 12"/>
                <a:gd name="f36" fmla="val 77"/>
                <a:gd name="f37" fmla="val 6"/>
                <a:gd name="f38" fmla="val 44"/>
                <a:gd name="f39" fmla="val 11"/>
                <a:gd name="f40" fmla="val 7"/>
                <a:gd name="f41" fmla="val 1"/>
                <a:gd name="f42" fmla="val 3"/>
                <a:gd name="f43" fmla="val 2"/>
                <a:gd name="f44" fmla="val 10"/>
                <a:gd name="f45" fmla="val 14"/>
                <a:gd name="f46" fmla="val 31"/>
                <a:gd name="f47" fmla="val 65"/>
                <a:gd name="f48" fmla="val 70"/>
                <a:gd name="f49" fmla="val 30"/>
                <a:gd name="f50" fmla="val 76"/>
                <a:gd name="f51" fmla="val 34"/>
                <a:gd name="f52" fmla="val 38"/>
                <a:gd name="f53" fmla="val 79"/>
                <a:gd name="f54" fmla="val 80"/>
                <a:gd name="f55" fmla="val 92"/>
                <a:gd name="f56" fmla="val 119"/>
                <a:gd name="f57" fmla="+- 0 0 -90"/>
                <a:gd name="f58" fmla="*/ f3 1 82"/>
                <a:gd name="f59" fmla="*/ f4 1 124"/>
                <a:gd name="f60" fmla="+- f7 0 f5"/>
                <a:gd name="f61" fmla="+- f6 0 f5"/>
                <a:gd name="f62" fmla="*/ f57 f0 1"/>
                <a:gd name="f63" fmla="*/ f61 1 82"/>
                <a:gd name="f64" fmla="*/ f60 1 124"/>
                <a:gd name="f65" fmla="*/ 75 f61 1"/>
                <a:gd name="f66" fmla="*/ 123 f60 1"/>
                <a:gd name="f67" fmla="*/ 62 f61 1"/>
                <a:gd name="f68" fmla="*/ 106 f60 1"/>
                <a:gd name="f69" fmla="*/ 41 f61 1"/>
                <a:gd name="f70" fmla="*/ 28 f61 1"/>
                <a:gd name="f71" fmla="*/ 124 f60 1"/>
                <a:gd name="f72" fmla="*/ 23 f61 1"/>
                <a:gd name="f73" fmla="*/ 121 f60 1"/>
                <a:gd name="f74" fmla="*/ 18 f61 1"/>
                <a:gd name="f75" fmla="*/ 110 f60 1"/>
                <a:gd name="f76" fmla="*/ 0 f61 1"/>
                <a:gd name="f77" fmla="*/ 11 f60 1"/>
                <a:gd name="f78" fmla="*/ 2 f61 1"/>
                <a:gd name="f79" fmla="*/ 0 f60 1"/>
                <a:gd name="f80" fmla="*/ 14 f61 1"/>
                <a:gd name="f81" fmla="*/ 2 f60 1"/>
                <a:gd name="f82" fmla="*/ 65 f61 1"/>
                <a:gd name="f83" fmla="*/ 28 f60 1"/>
                <a:gd name="f84" fmla="*/ 76 f61 1"/>
                <a:gd name="f85" fmla="*/ 38 f60 1"/>
                <a:gd name="f86" fmla="*/ 82 f61 1"/>
                <a:gd name="f87" fmla="*/ 119 f60 1"/>
                <a:gd name="f88" fmla="*/ f62 1 f2"/>
                <a:gd name="f89" fmla="*/ f65 1 82"/>
                <a:gd name="f90" fmla="*/ f66 1 124"/>
                <a:gd name="f91" fmla="*/ f67 1 82"/>
                <a:gd name="f92" fmla="*/ f68 1 124"/>
                <a:gd name="f93" fmla="*/ f69 1 82"/>
                <a:gd name="f94" fmla="*/ f70 1 82"/>
                <a:gd name="f95" fmla="*/ f71 1 124"/>
                <a:gd name="f96" fmla="*/ f72 1 82"/>
                <a:gd name="f97" fmla="*/ f73 1 124"/>
                <a:gd name="f98" fmla="*/ f74 1 82"/>
                <a:gd name="f99" fmla="*/ f75 1 124"/>
                <a:gd name="f100" fmla="*/ f76 1 82"/>
                <a:gd name="f101" fmla="*/ f77 1 124"/>
                <a:gd name="f102" fmla="*/ f78 1 82"/>
                <a:gd name="f103" fmla="*/ f79 1 124"/>
                <a:gd name="f104" fmla="*/ f80 1 82"/>
                <a:gd name="f105" fmla="*/ f81 1 124"/>
                <a:gd name="f106" fmla="*/ f82 1 82"/>
                <a:gd name="f107" fmla="*/ f83 1 124"/>
                <a:gd name="f108" fmla="*/ f84 1 82"/>
                <a:gd name="f109" fmla="*/ f85 1 124"/>
                <a:gd name="f110" fmla="*/ f86 1 82"/>
                <a:gd name="f111" fmla="*/ f87 1 124"/>
                <a:gd name="f112" fmla="*/ 0 1 f63"/>
                <a:gd name="f113" fmla="*/ f6 1 f63"/>
                <a:gd name="f114" fmla="*/ 0 1 f64"/>
                <a:gd name="f115" fmla="*/ f7 1 f64"/>
                <a:gd name="f116" fmla="+- f88 0 f1"/>
                <a:gd name="f117" fmla="*/ f89 1 f63"/>
                <a:gd name="f118" fmla="*/ f90 1 f64"/>
                <a:gd name="f119" fmla="*/ f91 1 f63"/>
                <a:gd name="f120" fmla="*/ f92 1 f64"/>
                <a:gd name="f121" fmla="*/ f93 1 f63"/>
                <a:gd name="f122" fmla="*/ f94 1 f63"/>
                <a:gd name="f123" fmla="*/ f95 1 f64"/>
                <a:gd name="f124" fmla="*/ f96 1 f63"/>
                <a:gd name="f125" fmla="*/ f97 1 f64"/>
                <a:gd name="f126" fmla="*/ f98 1 f63"/>
                <a:gd name="f127" fmla="*/ f99 1 f64"/>
                <a:gd name="f128" fmla="*/ f100 1 f63"/>
                <a:gd name="f129" fmla="*/ f101 1 f64"/>
                <a:gd name="f130" fmla="*/ f102 1 f63"/>
                <a:gd name="f131" fmla="*/ f103 1 f64"/>
                <a:gd name="f132" fmla="*/ f104 1 f63"/>
                <a:gd name="f133" fmla="*/ f105 1 f64"/>
                <a:gd name="f134" fmla="*/ f106 1 f63"/>
                <a:gd name="f135" fmla="*/ f107 1 f64"/>
                <a:gd name="f136" fmla="*/ f108 1 f63"/>
                <a:gd name="f137" fmla="*/ f109 1 f64"/>
                <a:gd name="f138" fmla="*/ f110 1 f63"/>
                <a:gd name="f139" fmla="*/ f111 1 f64"/>
                <a:gd name="f140" fmla="*/ f112 f58 1"/>
                <a:gd name="f141" fmla="*/ f113 f58 1"/>
                <a:gd name="f142" fmla="*/ f115 f59 1"/>
                <a:gd name="f143" fmla="*/ f114 f59 1"/>
                <a:gd name="f144" fmla="*/ f117 f58 1"/>
                <a:gd name="f145" fmla="*/ f118 f59 1"/>
                <a:gd name="f146" fmla="*/ f119 f58 1"/>
                <a:gd name="f147" fmla="*/ f120 f59 1"/>
                <a:gd name="f148" fmla="*/ f121 f58 1"/>
                <a:gd name="f149" fmla="*/ f122 f58 1"/>
                <a:gd name="f150" fmla="*/ f123 f59 1"/>
                <a:gd name="f151" fmla="*/ f124 f58 1"/>
                <a:gd name="f152" fmla="*/ f125 f59 1"/>
                <a:gd name="f153" fmla="*/ f126 f58 1"/>
                <a:gd name="f154" fmla="*/ f127 f59 1"/>
                <a:gd name="f155" fmla="*/ f128 f58 1"/>
                <a:gd name="f156" fmla="*/ f129 f59 1"/>
                <a:gd name="f157" fmla="*/ f130 f58 1"/>
                <a:gd name="f158" fmla="*/ f131 f59 1"/>
                <a:gd name="f159" fmla="*/ f132 f58 1"/>
                <a:gd name="f160" fmla="*/ f133 f59 1"/>
                <a:gd name="f161" fmla="*/ f134 f58 1"/>
                <a:gd name="f162" fmla="*/ f135 f59 1"/>
                <a:gd name="f163" fmla="*/ f136 f58 1"/>
                <a:gd name="f164" fmla="*/ f137 f59 1"/>
                <a:gd name="f165" fmla="*/ f138 f58 1"/>
                <a:gd name="f166" fmla="*/ f13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6">
                  <a:pos x="f144" y="f145"/>
                </a:cxn>
                <a:cxn ang="f116">
                  <a:pos x="f146" y="f147"/>
                </a:cxn>
                <a:cxn ang="f116">
                  <a:pos x="f148" y="f147"/>
                </a:cxn>
                <a:cxn ang="f116">
                  <a:pos x="f149" y="f150"/>
                </a:cxn>
                <a:cxn ang="f116">
                  <a:pos x="f151" y="f152"/>
                </a:cxn>
                <a:cxn ang="f116">
                  <a:pos x="f153" y="f154"/>
                </a:cxn>
                <a:cxn ang="f116">
                  <a:pos x="f155" y="f156"/>
                </a:cxn>
                <a:cxn ang="f116">
                  <a:pos x="f157" y="f158"/>
                </a:cxn>
                <a:cxn ang="f116">
                  <a:pos x="f159" y="f160"/>
                </a:cxn>
                <a:cxn ang="f116">
                  <a:pos x="f161" y="f162"/>
                </a:cxn>
                <a:cxn ang="f116">
                  <a:pos x="f163" y="f164"/>
                </a:cxn>
                <a:cxn ang="f116">
                  <a:pos x="f165" y="f166"/>
                </a:cxn>
                <a:cxn ang="f116">
                  <a:pos x="f144" y="f145"/>
                </a:cxn>
              </a:cxnLst>
              <a:rect l="f140" t="f143" r="f141" b="f142"/>
              <a:pathLst>
                <a:path w="82" h="12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15"/>
                  </a:cubicBezTo>
                  <a:cubicBezTo>
                    <a:pt x="f21" y="f13"/>
                    <a:pt x="f22" y="f11"/>
                    <a:pt x="f23" y="f7"/>
                  </a:cubicBezTo>
                  <a:cubicBezTo>
                    <a:pt x="f24" y="f9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5" y="f39"/>
                  </a:cubicBezTo>
                  <a:cubicBezTo>
                    <a:pt x="f5" y="f40"/>
                    <a:pt x="f41" y="f42"/>
                    <a:pt x="f43" y="f5"/>
                  </a:cubicBezTo>
                  <a:cubicBezTo>
                    <a:pt x="f37" y="f5"/>
                    <a:pt x="f44" y="f41"/>
                    <a:pt x="f45" y="f43"/>
                  </a:cubicBezTo>
                  <a:cubicBezTo>
                    <a:pt x="f46" y="f39"/>
                    <a:pt x="f18" y="f31"/>
                    <a:pt x="f47" y="f23"/>
                  </a:cubicBezTo>
                  <a:cubicBezTo>
                    <a:pt x="f48" y="f49"/>
                    <a:pt x="f50" y="f51"/>
                    <a:pt x="f50" y="f52"/>
                  </a:cubicBezTo>
                  <a:cubicBezTo>
                    <a:pt x="f53" y="f47"/>
                    <a:pt x="f54" y="f55"/>
                    <a:pt x="f6" y="f56"/>
                  </a:cubicBezTo>
                  <a:cubicBezTo>
                    <a:pt x="f54" y="f28"/>
                    <a:pt x="f36" y="f26"/>
                    <a:pt x="f8" y="f9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916" tIns="60963" rIns="121916" bIns="60963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7" name="Rectángulo 1"/>
          <p:cNvSpPr/>
          <p:nvPr/>
        </p:nvSpPr>
        <p:spPr>
          <a:xfrm>
            <a:off x="0" y="5830808"/>
            <a:ext cx="12191996" cy="1027191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8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9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2"/>
          <p:cNvSpPr/>
          <p:nvPr/>
        </p:nvSpPr>
        <p:spPr>
          <a:xfrm>
            <a:off x="231416" y="3974467"/>
            <a:ext cx="5738024" cy="212988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282BE"/>
          </a:solidFill>
          <a:ln w="12701" cap="flat">
            <a:solidFill>
              <a:srgbClr val="225E8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796;p39"/>
          <p:cNvSpPr/>
          <p:nvPr/>
        </p:nvSpPr>
        <p:spPr>
          <a:xfrm>
            <a:off x="7292001" y="1860410"/>
            <a:ext cx="1088803" cy="10888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+- f26 0 f6"/>
              <a:gd name="f29" fmla="+- f25 0 f6"/>
              <a:gd name="f30" fmla="+- 0 0 f27"/>
              <a:gd name="f31" fmla="*/ f26 f21 1"/>
              <a:gd name="f32" fmla="*/ f25 f21 1"/>
              <a:gd name="f33" fmla="*/ f28 1 2"/>
              <a:gd name="f34" fmla="*/ f29 1 2"/>
              <a:gd name="f35" fmla="+- 0 0 f29"/>
              <a:gd name="f36" fmla="+- 0 0 f28"/>
              <a:gd name="f37" fmla="+- 0 0 f30"/>
              <a:gd name="f38" fmla="+- f6 f33 0"/>
              <a:gd name="f39" fmla="+- f6 f34 0"/>
              <a:gd name="f40" fmla="*/ f37 f0 1"/>
              <a:gd name="f41" fmla="+- 0 0 f35"/>
              <a:gd name="f42" fmla="+- 0 0 f36"/>
              <a:gd name="f43" fmla="*/ f34 f21 1"/>
              <a:gd name="f44" fmla="*/ f33 f21 1"/>
              <a:gd name="f45" fmla="*/ f40 1 f7"/>
              <a:gd name="f46" fmla="at2 f41 f42"/>
              <a:gd name="f47" fmla="*/ f39 f21 1"/>
              <a:gd name="f48" fmla="+- f45 0 f1"/>
              <a:gd name="f49" fmla="+- f46 f1 0"/>
              <a:gd name="f50" fmla="cos 1 f48"/>
              <a:gd name="f51" fmla="sin 1 f48"/>
              <a:gd name="f52" fmla="*/ f49 f7 1"/>
              <a:gd name="f53" fmla="+- 0 0 f50"/>
              <a:gd name="f54" fmla="+- 0 0 f51"/>
              <a:gd name="f55" fmla="*/ f52 1 f0"/>
              <a:gd name="f56" fmla="+- 0 0 f53"/>
              <a:gd name="f57" fmla="+- 0 0 f54"/>
              <a:gd name="f58" fmla="+- 0 0 f55"/>
              <a:gd name="f59" fmla="val f56"/>
              <a:gd name="f60" fmla="val f57"/>
              <a:gd name="f61" fmla="val f58"/>
              <a:gd name="f62" fmla="+- 0 0 f61"/>
              <a:gd name="f63" fmla="*/ f59 f34 1"/>
              <a:gd name="f64" fmla="*/ f60 f33 1"/>
              <a:gd name="f65" fmla="*/ f62 f0 1"/>
              <a:gd name="f66" fmla="+- f39 0 f63"/>
              <a:gd name="f67" fmla="+- f39 f63 0"/>
              <a:gd name="f68" fmla="+- f38 0 f64"/>
              <a:gd name="f69" fmla="+- f38 f64 0"/>
              <a:gd name="f70" fmla="*/ f65 1 f7"/>
              <a:gd name="f71" fmla="*/ f66 f21 1"/>
              <a:gd name="f72" fmla="*/ f68 f21 1"/>
              <a:gd name="f73" fmla="*/ f67 f21 1"/>
              <a:gd name="f74" fmla="*/ f69 f21 1"/>
              <a:gd name="f75" fmla="+- f70 0 f1"/>
              <a:gd name="f76" fmla="+- f2 f75 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2" r="f73" b="f74"/>
            <a:pathLst>
              <a:path>
                <a:moveTo>
                  <a:pt x="f47" y="f31"/>
                </a:moveTo>
                <a:arcTo wR="f43" hR="f44" stAng="f1" swAng="f76"/>
                <a:lnTo>
                  <a:pt x="f32" y="f74"/>
                </a:lnTo>
                <a:lnTo>
                  <a:pt x="f32" y="f31"/>
                </a:lnTo>
                <a:close/>
              </a:path>
            </a:pathLst>
          </a:custGeom>
          <a:solidFill>
            <a:srgbClr val="28608C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Google Shape;797;p39"/>
          <p:cNvSpPr/>
          <p:nvPr/>
        </p:nvSpPr>
        <p:spPr>
          <a:xfrm>
            <a:off x="7292001" y="3447278"/>
            <a:ext cx="1088803" cy="10888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+- f26 0 f6"/>
              <a:gd name="f29" fmla="+- f25 0 f6"/>
              <a:gd name="f30" fmla="+- 0 0 f27"/>
              <a:gd name="f31" fmla="*/ f26 f21 1"/>
              <a:gd name="f32" fmla="*/ f25 f21 1"/>
              <a:gd name="f33" fmla="*/ f28 1 2"/>
              <a:gd name="f34" fmla="*/ f29 1 2"/>
              <a:gd name="f35" fmla="+- 0 0 f29"/>
              <a:gd name="f36" fmla="+- 0 0 f28"/>
              <a:gd name="f37" fmla="+- 0 0 f30"/>
              <a:gd name="f38" fmla="+- f6 f33 0"/>
              <a:gd name="f39" fmla="+- f6 f34 0"/>
              <a:gd name="f40" fmla="*/ f37 f0 1"/>
              <a:gd name="f41" fmla="+- 0 0 f35"/>
              <a:gd name="f42" fmla="+- 0 0 f36"/>
              <a:gd name="f43" fmla="*/ f34 f21 1"/>
              <a:gd name="f44" fmla="*/ f33 f21 1"/>
              <a:gd name="f45" fmla="*/ f40 1 f7"/>
              <a:gd name="f46" fmla="at2 f41 f42"/>
              <a:gd name="f47" fmla="*/ f39 f21 1"/>
              <a:gd name="f48" fmla="+- f45 0 f1"/>
              <a:gd name="f49" fmla="+- f46 f1 0"/>
              <a:gd name="f50" fmla="cos 1 f48"/>
              <a:gd name="f51" fmla="sin 1 f48"/>
              <a:gd name="f52" fmla="*/ f49 f7 1"/>
              <a:gd name="f53" fmla="+- 0 0 f50"/>
              <a:gd name="f54" fmla="+- 0 0 f51"/>
              <a:gd name="f55" fmla="*/ f52 1 f0"/>
              <a:gd name="f56" fmla="+- 0 0 f53"/>
              <a:gd name="f57" fmla="+- 0 0 f54"/>
              <a:gd name="f58" fmla="+- 0 0 f55"/>
              <a:gd name="f59" fmla="val f56"/>
              <a:gd name="f60" fmla="val f57"/>
              <a:gd name="f61" fmla="val f58"/>
              <a:gd name="f62" fmla="+- 0 0 f61"/>
              <a:gd name="f63" fmla="*/ f59 f34 1"/>
              <a:gd name="f64" fmla="*/ f60 f33 1"/>
              <a:gd name="f65" fmla="*/ f62 f0 1"/>
              <a:gd name="f66" fmla="+- f39 0 f63"/>
              <a:gd name="f67" fmla="+- f39 f63 0"/>
              <a:gd name="f68" fmla="+- f38 0 f64"/>
              <a:gd name="f69" fmla="+- f38 f64 0"/>
              <a:gd name="f70" fmla="*/ f65 1 f7"/>
              <a:gd name="f71" fmla="*/ f66 f21 1"/>
              <a:gd name="f72" fmla="*/ f68 f21 1"/>
              <a:gd name="f73" fmla="*/ f67 f21 1"/>
              <a:gd name="f74" fmla="*/ f69 f21 1"/>
              <a:gd name="f75" fmla="+- f70 0 f1"/>
              <a:gd name="f76" fmla="+- f2 f75 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2" r="f73" b="f74"/>
            <a:pathLst>
              <a:path>
                <a:moveTo>
                  <a:pt x="f47" y="f31"/>
                </a:moveTo>
                <a:arcTo wR="f43" hR="f44" stAng="f1" swAng="f76"/>
                <a:lnTo>
                  <a:pt x="f32" y="f74"/>
                </a:lnTo>
                <a:lnTo>
                  <a:pt x="f32" y="f31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Google Shape;798;p39"/>
          <p:cNvSpPr/>
          <p:nvPr/>
        </p:nvSpPr>
        <p:spPr>
          <a:xfrm>
            <a:off x="7292001" y="5018684"/>
            <a:ext cx="1088803" cy="10888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+- f26 0 f6"/>
              <a:gd name="f29" fmla="+- f25 0 f6"/>
              <a:gd name="f30" fmla="+- 0 0 f27"/>
              <a:gd name="f31" fmla="*/ f26 f21 1"/>
              <a:gd name="f32" fmla="*/ f25 f21 1"/>
              <a:gd name="f33" fmla="*/ f28 1 2"/>
              <a:gd name="f34" fmla="*/ f29 1 2"/>
              <a:gd name="f35" fmla="+- 0 0 f29"/>
              <a:gd name="f36" fmla="+- 0 0 f28"/>
              <a:gd name="f37" fmla="+- 0 0 f30"/>
              <a:gd name="f38" fmla="+- f6 f33 0"/>
              <a:gd name="f39" fmla="+- f6 f34 0"/>
              <a:gd name="f40" fmla="*/ f37 f0 1"/>
              <a:gd name="f41" fmla="+- 0 0 f35"/>
              <a:gd name="f42" fmla="+- 0 0 f36"/>
              <a:gd name="f43" fmla="*/ f34 f21 1"/>
              <a:gd name="f44" fmla="*/ f33 f21 1"/>
              <a:gd name="f45" fmla="*/ f40 1 f7"/>
              <a:gd name="f46" fmla="at2 f41 f42"/>
              <a:gd name="f47" fmla="*/ f39 f21 1"/>
              <a:gd name="f48" fmla="+- f45 0 f1"/>
              <a:gd name="f49" fmla="+- f46 f1 0"/>
              <a:gd name="f50" fmla="cos 1 f48"/>
              <a:gd name="f51" fmla="sin 1 f48"/>
              <a:gd name="f52" fmla="*/ f49 f7 1"/>
              <a:gd name="f53" fmla="+- 0 0 f50"/>
              <a:gd name="f54" fmla="+- 0 0 f51"/>
              <a:gd name="f55" fmla="*/ f52 1 f0"/>
              <a:gd name="f56" fmla="+- 0 0 f53"/>
              <a:gd name="f57" fmla="+- 0 0 f54"/>
              <a:gd name="f58" fmla="+- 0 0 f55"/>
              <a:gd name="f59" fmla="val f56"/>
              <a:gd name="f60" fmla="val f57"/>
              <a:gd name="f61" fmla="val f58"/>
              <a:gd name="f62" fmla="+- 0 0 f61"/>
              <a:gd name="f63" fmla="*/ f59 f34 1"/>
              <a:gd name="f64" fmla="*/ f60 f33 1"/>
              <a:gd name="f65" fmla="*/ f62 f0 1"/>
              <a:gd name="f66" fmla="+- f39 0 f63"/>
              <a:gd name="f67" fmla="+- f39 f63 0"/>
              <a:gd name="f68" fmla="+- f38 0 f64"/>
              <a:gd name="f69" fmla="+- f38 f64 0"/>
              <a:gd name="f70" fmla="*/ f65 1 f7"/>
              <a:gd name="f71" fmla="*/ f66 f21 1"/>
              <a:gd name="f72" fmla="*/ f68 f21 1"/>
              <a:gd name="f73" fmla="*/ f67 f21 1"/>
              <a:gd name="f74" fmla="*/ f69 f21 1"/>
              <a:gd name="f75" fmla="+- f70 0 f1"/>
              <a:gd name="f76" fmla="+- f2 f75 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2" r="f73" b="f74"/>
            <a:pathLst>
              <a:path>
                <a:moveTo>
                  <a:pt x="f47" y="f31"/>
                </a:moveTo>
                <a:arcTo wR="f43" hR="f44" stAng="f1" swAng="f76"/>
                <a:lnTo>
                  <a:pt x="f32" y="f74"/>
                </a:lnTo>
                <a:lnTo>
                  <a:pt x="f32" y="f31"/>
                </a:lnTo>
                <a:close/>
              </a:path>
            </a:pathLst>
          </a:custGeom>
          <a:solidFill>
            <a:srgbClr val="FF6B65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Google Shape;799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1701670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2667" b="1">
                <a:solidFill>
                  <a:srgbClr val="000000"/>
                </a:solidFill>
                <a:latin typeface="Livvic"/>
              </a:rPr>
              <a:t>Sponge</a:t>
            </a:r>
          </a:p>
        </p:txBody>
      </p:sp>
      <p:sp>
        <p:nvSpPr>
          <p:cNvPr id="7" name="Google Shape;800;p39"/>
          <p:cNvSpPr txBox="1">
            <a:spLocks noGrp="1"/>
          </p:cNvSpPr>
          <p:nvPr>
            <p:ph type="title"/>
          </p:nvPr>
        </p:nvSpPr>
        <p:spPr>
          <a:xfrm>
            <a:off x="950966" y="301633"/>
            <a:ext cx="10289999" cy="817199"/>
          </a:xfrm>
        </p:spPr>
        <p:txBody>
          <a:bodyPr lIns="121898" tIns="121898" rIns="121898" bIns="121898"/>
          <a:lstStyle/>
          <a:p>
            <a:pPr lvl="0"/>
            <a:r>
              <a:rPr lang="en-US">
                <a:solidFill>
                  <a:srgbClr val="FFFFFF"/>
                </a:solidFill>
              </a:rPr>
              <a:t>Let’s take a bath</a:t>
            </a:r>
          </a:p>
        </p:txBody>
      </p:sp>
      <p:sp>
        <p:nvSpPr>
          <p:cNvPr id="8" name="Google Shape;801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2403034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Mars is a cold place, not hot</a:t>
            </a:r>
          </a:p>
        </p:txBody>
      </p:sp>
      <p:sp>
        <p:nvSpPr>
          <p:cNvPr id="9" name="Google Shape;802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3974467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Saturn is the ringed one</a:t>
            </a:r>
          </a:p>
        </p:txBody>
      </p:sp>
      <p:sp>
        <p:nvSpPr>
          <p:cNvPr id="10" name="Google Shape;803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3273103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0000"/>
                </a:solidFill>
                <a:latin typeface="Livvic"/>
              </a:rPr>
              <a:t>Towell</a:t>
            </a:r>
          </a:p>
        </p:txBody>
      </p:sp>
      <p:sp>
        <p:nvSpPr>
          <p:cNvPr id="11" name="Google Shape;804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5545900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Jupiter is the biggest planet</a:t>
            </a:r>
          </a:p>
        </p:txBody>
      </p:sp>
      <p:sp>
        <p:nvSpPr>
          <p:cNvPr id="12" name="Google Shape;805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8723696" y="4844536"/>
            <a:ext cx="2324797" cy="5615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0000"/>
                </a:solidFill>
                <a:latin typeface="Livvic"/>
              </a:rPr>
              <a:t>Soap</a:t>
            </a:r>
          </a:p>
        </p:txBody>
      </p:sp>
      <p:grpSp>
        <p:nvGrpSpPr>
          <p:cNvPr id="13" name="Google Shape;806;p39"/>
          <p:cNvGrpSpPr/>
          <p:nvPr/>
        </p:nvGrpSpPr>
        <p:grpSpPr>
          <a:xfrm>
            <a:off x="7538213" y="3760945"/>
            <a:ext cx="596416" cy="461488"/>
            <a:chOff x="7538213" y="3760945"/>
            <a:chExt cx="596416" cy="461488"/>
          </a:xfrm>
        </p:grpSpPr>
        <p:sp>
          <p:nvSpPr>
            <p:cNvPr id="14" name="Google Shape;807;p39"/>
            <p:cNvSpPr/>
            <p:nvPr/>
          </p:nvSpPr>
          <p:spPr>
            <a:xfrm>
              <a:off x="8086212" y="3816577"/>
              <a:ext cx="48417" cy="752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068"/>
                <a:gd name="f4" fmla="val 24955"/>
                <a:gd name="f5" fmla="val 1"/>
                <a:gd name="f6" fmla="val 3419"/>
                <a:gd name="f7" fmla="val 10256"/>
                <a:gd name="f8" fmla="val 16067"/>
                <a:gd name="f9" fmla="val 19485"/>
                <a:gd name="f10" fmla="val 12649"/>
                <a:gd name="f11" fmla="val 5812"/>
                <a:gd name="f12" fmla="*/ f0 1 16068"/>
                <a:gd name="f13" fmla="*/ f1 1 24955"/>
                <a:gd name="f14" fmla="+- f4 0 f2"/>
                <a:gd name="f15" fmla="+- f3 0 f2"/>
                <a:gd name="f16" fmla="*/ f15 1 16068"/>
                <a:gd name="f17" fmla="*/ f14 1 24955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6068" h="24955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4"/>
                    <a:pt x="f8" y="f9"/>
                    <a:pt x="f8" y="f10"/>
                  </a:cubicBezTo>
                  <a:cubicBezTo>
                    <a:pt x="f8" y="f11"/>
                    <a:pt x="f7" y="f2"/>
                    <a:pt x="f6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Google Shape;808;p39"/>
            <p:cNvSpPr/>
            <p:nvPr/>
          </p:nvSpPr>
          <p:spPr>
            <a:xfrm>
              <a:off x="7642244" y="3917527"/>
              <a:ext cx="324474" cy="304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681"/>
                <a:gd name="f4" fmla="val 101186"/>
                <a:gd name="f5" fmla="val 92640"/>
                <a:gd name="f6" fmla="val 97425"/>
                <a:gd name="f7" fmla="val 4102"/>
                <a:gd name="f8" fmla="val 8888"/>
                <a:gd name="f9" fmla="val 98793"/>
                <a:gd name="f10" fmla="val 103579"/>
                <a:gd name="f11" fmla="val 84093"/>
                <a:gd name="f12" fmla="val 37945"/>
                <a:gd name="f13" fmla="val 28031"/>
                <a:gd name="f14" fmla="val 19827"/>
                <a:gd name="f15" fmla="val 76231"/>
                <a:gd name="f16" fmla="val 66318"/>
                <a:gd name="f17" fmla="*/ f0 1 107681"/>
                <a:gd name="f18" fmla="*/ f1 1 101186"/>
                <a:gd name="f19" fmla="+- f4 0 f2"/>
                <a:gd name="f20" fmla="+- f3 0 f2"/>
                <a:gd name="f21" fmla="*/ f20 1 107681"/>
                <a:gd name="f22" fmla="*/ f19 1 101186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07681" h="101186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Google Shape;809;p39"/>
            <p:cNvSpPr/>
            <p:nvPr/>
          </p:nvSpPr>
          <p:spPr>
            <a:xfrm>
              <a:off x="7538213" y="3816577"/>
              <a:ext cx="163787" cy="752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354"/>
                <a:gd name="f4" fmla="val 24955"/>
                <a:gd name="f5" fmla="val 12306"/>
                <a:gd name="f6" fmla="val 5469"/>
                <a:gd name="f7" fmla="val 5812"/>
                <a:gd name="f8" fmla="val 12649"/>
                <a:gd name="f9" fmla="val 19144"/>
                <a:gd name="f10" fmla="val 43414"/>
                <a:gd name="f11" fmla="val 49567"/>
                <a:gd name="f12" fmla="val 54353"/>
                <a:gd name="f13" fmla="val 20169"/>
                <a:gd name="f14" fmla="val 14358"/>
                <a:gd name="f15" fmla="val 11281"/>
                <a:gd name="f16" fmla="val 5128"/>
                <a:gd name="f17" fmla="*/ f0 1 54354"/>
                <a:gd name="f18" fmla="*/ f1 1 24955"/>
                <a:gd name="f19" fmla="+- f4 0 f2"/>
                <a:gd name="f20" fmla="+- f3 0 f2"/>
                <a:gd name="f21" fmla="*/ f20 1 54354"/>
                <a:gd name="f22" fmla="*/ f19 1 24955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4354" h="24955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Google Shape;810;p39"/>
            <p:cNvSpPr/>
            <p:nvPr/>
          </p:nvSpPr>
          <p:spPr>
            <a:xfrm>
              <a:off x="7642244" y="3760945"/>
              <a:ext cx="414095" cy="3842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7422"/>
                <a:gd name="f4" fmla="val 127509"/>
                <a:gd name="f5" fmla="val 8888"/>
                <a:gd name="f6" fmla="val 1"/>
                <a:gd name="f7" fmla="val 4102"/>
                <a:gd name="f8" fmla="val 3761"/>
                <a:gd name="f9" fmla="val 8547"/>
                <a:gd name="f10" fmla="val 6153"/>
                <a:gd name="f11" fmla="val 19143"/>
                <a:gd name="f12" fmla="val 29741"/>
                <a:gd name="f13" fmla="val 19486"/>
                <a:gd name="f14" fmla="val 32476"/>
                <a:gd name="f15" fmla="val 118620"/>
                <a:gd name="f16" fmla="val 123406"/>
                <a:gd name="f17" fmla="val 33843"/>
                <a:gd name="f18" fmla="val 127508"/>
                <a:gd name="f19" fmla="val 38628"/>
                <a:gd name="f20" fmla="val 128191"/>
                <a:gd name="f21" fmla="val 133319"/>
                <a:gd name="f22" fmla="val 137421"/>
                <a:gd name="f23" fmla="val 18119"/>
                <a:gd name="f24" fmla="val 8205"/>
                <a:gd name="f25" fmla="val 129217"/>
                <a:gd name="f26" fmla="val 119304"/>
                <a:gd name="f27" fmla="*/ f0 1 137422"/>
                <a:gd name="f28" fmla="*/ f1 1 127509"/>
                <a:gd name="f29" fmla="+- f4 0 f2"/>
                <a:gd name="f30" fmla="+- f3 0 f2"/>
                <a:gd name="f31" fmla="*/ f30 1 137422"/>
                <a:gd name="f32" fmla="*/ f29 1 127509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37422" h="1275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16"/>
                    <a:pt x="f22" y="f15"/>
                  </a:cubicBezTo>
                  <a:lnTo>
                    <a:pt x="f22" y="f23"/>
                  </a:lnTo>
                  <a:cubicBezTo>
                    <a:pt x="f22" y="f24"/>
                    <a:pt x="f25" y="f6"/>
                    <a:pt x="f26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8" name="Google Shape;811;p39"/>
          <p:cNvGrpSpPr/>
          <p:nvPr/>
        </p:nvGrpSpPr>
        <p:grpSpPr>
          <a:xfrm>
            <a:off x="7601736" y="2127360"/>
            <a:ext cx="596316" cy="580031"/>
            <a:chOff x="7601736" y="2127360"/>
            <a:chExt cx="596316" cy="580031"/>
          </a:xfrm>
        </p:grpSpPr>
        <p:sp>
          <p:nvSpPr>
            <p:cNvPr id="19" name="Google Shape;812;p39"/>
            <p:cNvSpPr/>
            <p:nvPr/>
          </p:nvSpPr>
          <p:spPr>
            <a:xfrm>
              <a:off x="7857448" y="2309920"/>
              <a:ext cx="57844" cy="527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58"/>
                <a:gd name="f4" fmla="val 19013"/>
                <a:gd name="f5" fmla="val 16421"/>
                <a:gd name="f6" fmla="val 1"/>
                <a:gd name="f7" fmla="val 13739"/>
                <a:gd name="f8" fmla="val 9768"/>
                <a:gd name="f9" fmla="val 1516"/>
                <a:gd name="f10" fmla="val 6103"/>
                <a:gd name="f11" fmla="val 5181"/>
                <a:gd name="f12" fmla="val 810"/>
                <a:gd name="f13" fmla="val 10450"/>
                <a:gd name="f14" fmla="val 16406"/>
                <a:gd name="f15" fmla="val 1765"/>
                <a:gd name="f16" fmla="val 18171"/>
                <a:gd name="f17" fmla="val 2308"/>
                <a:gd name="f18" fmla="val 18714"/>
                <a:gd name="f19" fmla="val 3248"/>
                <a:gd name="f20" fmla="val 4443"/>
                <a:gd name="f21" fmla="val 7132"/>
                <a:gd name="f22" fmla="val 11115"/>
                <a:gd name="f23" fmla="val 17498"/>
                <a:gd name="f24" fmla="val 14780"/>
                <a:gd name="f25" fmla="val 13833"/>
                <a:gd name="f26" fmla="val 20049"/>
                <a:gd name="f27" fmla="val 8539"/>
                <a:gd name="f28" fmla="val 2607"/>
                <a:gd name="f29" fmla="val 19093"/>
                <a:gd name="f30" fmla="val 843"/>
                <a:gd name="f31" fmla="val 18550"/>
                <a:gd name="f32" fmla="val 300"/>
                <a:gd name="f33" fmla="val 17613"/>
                <a:gd name="f34" fmla="*/ f0 1 20858"/>
                <a:gd name="f35" fmla="*/ f1 1 19013"/>
                <a:gd name="f36" fmla="+- f4 0 f2"/>
                <a:gd name="f37" fmla="+- f3 0 f2"/>
                <a:gd name="f38" fmla="*/ f37 1 20858"/>
                <a:gd name="f39" fmla="*/ f36 1 19013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0858" h="1901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Google Shape;813;p39"/>
            <p:cNvSpPr/>
            <p:nvPr/>
          </p:nvSpPr>
          <p:spPr>
            <a:xfrm>
              <a:off x="7809396" y="2550197"/>
              <a:ext cx="57844" cy="527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58"/>
                <a:gd name="f4" fmla="val 19024"/>
                <a:gd name="f5" fmla="val 16420"/>
                <a:gd name="f6" fmla="val 13738"/>
                <a:gd name="f7" fmla="val 9768"/>
                <a:gd name="f8" fmla="val 1515"/>
                <a:gd name="f9" fmla="val 6103"/>
                <a:gd name="f10" fmla="val 5180"/>
                <a:gd name="f11" fmla="val 809"/>
                <a:gd name="f12" fmla="val 10474"/>
                <a:gd name="f13" fmla="val 16405"/>
                <a:gd name="f14" fmla="val 1765"/>
                <a:gd name="f15" fmla="val 18170"/>
                <a:gd name="f16" fmla="val 2309"/>
                <a:gd name="f17" fmla="val 18722"/>
                <a:gd name="f18" fmla="val 3251"/>
                <a:gd name="f19" fmla="val 4448"/>
                <a:gd name="f20" fmla="val 7136"/>
                <a:gd name="f21" fmla="val 11109"/>
                <a:gd name="f22" fmla="val 17502"/>
                <a:gd name="f23" fmla="val 14754"/>
                <a:gd name="f24" fmla="val 13857"/>
                <a:gd name="f25" fmla="val 20048"/>
                <a:gd name="f26" fmla="val 8563"/>
                <a:gd name="f27" fmla="val 20857"/>
                <a:gd name="f28" fmla="val 2607"/>
                <a:gd name="f29" fmla="val 19092"/>
                <a:gd name="f30" fmla="val 842"/>
                <a:gd name="f31" fmla="val 18549"/>
                <a:gd name="f32" fmla="val 299"/>
                <a:gd name="f33" fmla="val 17612"/>
                <a:gd name="f34" fmla="*/ f0 1 20858"/>
                <a:gd name="f35" fmla="*/ f1 1 19024"/>
                <a:gd name="f36" fmla="+- f4 0 f2"/>
                <a:gd name="f37" fmla="+- f3 0 f2"/>
                <a:gd name="f38" fmla="*/ f37 1 20858"/>
                <a:gd name="f39" fmla="*/ f36 1 19024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0858" h="1902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Google Shape;814;p39"/>
            <p:cNvSpPr/>
            <p:nvPr/>
          </p:nvSpPr>
          <p:spPr>
            <a:xfrm>
              <a:off x="7711510" y="2379360"/>
              <a:ext cx="37316" cy="34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456"/>
                <a:gd name="f4" fmla="val 12261"/>
                <a:gd name="f5" fmla="val 6728"/>
                <a:gd name="f6" fmla="val 5160"/>
                <a:gd name="f7" fmla="val 3591"/>
                <a:gd name="f8" fmla="val 594"/>
                <a:gd name="f9" fmla="val 2402"/>
                <a:gd name="f10" fmla="val 1783"/>
                <a:gd name="f11" fmla="val 4185"/>
                <a:gd name="f12" fmla="val 8057"/>
                <a:gd name="f13" fmla="val 10459"/>
                <a:gd name="f14" fmla="val 11660"/>
                <a:gd name="f15" fmla="val 8297"/>
                <a:gd name="f16" fmla="val 9865"/>
                <a:gd name="f17" fmla="val 11054"/>
                <a:gd name="f18" fmla="*/ f0 1 13456"/>
                <a:gd name="f19" fmla="*/ f1 1 12261"/>
                <a:gd name="f20" fmla="+- f4 0 f2"/>
                <a:gd name="f21" fmla="+- f3 0 f2"/>
                <a:gd name="f22" fmla="*/ f21 1 13456"/>
                <a:gd name="f23" fmla="*/ f20 1 12261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456" h="1226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11"/>
                    <a:pt x="f2" y="f12"/>
                    <a:pt x="f9" y="f13"/>
                  </a:cubicBezTo>
                  <a:cubicBezTo>
                    <a:pt x="f7" y="f14"/>
                    <a:pt x="f6" y="f4"/>
                    <a:pt x="f5" y="f4"/>
                  </a:cubicBezTo>
                  <a:cubicBezTo>
                    <a:pt x="f15" y="f4"/>
                    <a:pt x="f16" y="f14"/>
                    <a:pt x="f17" y="f13"/>
                  </a:cubicBezTo>
                  <a:cubicBezTo>
                    <a:pt x="f3" y="f12"/>
                    <a:pt x="f3" y="f11"/>
                    <a:pt x="f17" y="f10"/>
                  </a:cubicBezTo>
                  <a:cubicBezTo>
                    <a:pt x="f16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Google Shape;815;p39"/>
            <p:cNvSpPr/>
            <p:nvPr/>
          </p:nvSpPr>
          <p:spPr>
            <a:xfrm>
              <a:off x="7601736" y="2127360"/>
              <a:ext cx="596316" cy="5800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5017"/>
                <a:gd name="f4" fmla="val 209147"/>
                <a:gd name="f5" fmla="val 188118"/>
                <a:gd name="f6" fmla="val 12255"/>
                <a:gd name="f7" fmla="val 191255"/>
                <a:gd name="f8" fmla="val 194392"/>
                <a:gd name="f9" fmla="val 13450"/>
                <a:gd name="f10" fmla="val 196782"/>
                <a:gd name="f11" fmla="val 15840"/>
                <a:gd name="f12" fmla="val 201561"/>
                <a:gd name="f13" fmla="val 20619"/>
                <a:gd name="f14" fmla="val 28388"/>
                <a:gd name="f15" fmla="val 33167"/>
                <a:gd name="f16" fmla="val 195973"/>
                <a:gd name="f17" fmla="val 33976"/>
                <a:gd name="f18" fmla="val 195066"/>
                <a:gd name="f19" fmla="val 34662"/>
                <a:gd name="f20" fmla="val 194086"/>
                <a:gd name="f21" fmla="val 35226"/>
                <a:gd name="f22" fmla="val 157519"/>
                <a:gd name="f23" fmla="val 55127"/>
                <a:gd name="f24" fmla="val 177420"/>
                <a:gd name="f25" fmla="val 18536"/>
                <a:gd name="f26" fmla="val 177959"/>
                <a:gd name="f27" fmla="val 17555"/>
                <a:gd name="f28" fmla="val 178645"/>
                <a:gd name="f29" fmla="val 16648"/>
                <a:gd name="f30" fmla="val 179454"/>
                <a:gd name="f31" fmla="val 181844"/>
                <a:gd name="f32" fmla="val 184981"/>
                <a:gd name="f33" fmla="val 68846"/>
                <a:gd name="f34" fmla="val 56377"/>
                <a:gd name="f35" fmla="val 68632"/>
                <a:gd name="f36" fmla="val 56592"/>
                <a:gd name="f37" fmla="val 108647"/>
                <a:gd name="f38" fmla="val 53573"/>
                <a:gd name="f39" fmla="val 112990"/>
                <a:gd name="f40" fmla="val 116983"/>
                <a:gd name="f41" fmla="val 55017"/>
                <a:gd name="f42" fmla="val 119971"/>
                <a:gd name="f43" fmla="val 57995"/>
                <a:gd name="f44" fmla="val 127250"/>
                <a:gd name="f45" fmla="val 65298"/>
                <a:gd name="f46" fmla="val 125363"/>
                <a:gd name="f47" fmla="val 78607"/>
                <a:gd name="f48" fmla="val 115633"/>
                <a:gd name="f49" fmla="val 88337"/>
                <a:gd name="f50" fmla="val 109899"/>
                <a:gd name="f51" fmla="val 94071"/>
                <a:gd name="f52" fmla="val 102899"/>
                <a:gd name="f53" fmla="val 97084"/>
                <a:gd name="f54" fmla="val 96629"/>
                <a:gd name="f55" fmla="val 92286"/>
                <a:gd name="f56" fmla="val 88294"/>
                <a:gd name="f57" fmla="val 95639"/>
                <a:gd name="f58" fmla="val 85316"/>
                <a:gd name="f59" fmla="val 92650"/>
                <a:gd name="f60" fmla="val 78012"/>
                <a:gd name="f61" fmla="val 85371"/>
                <a:gd name="f62" fmla="val 79924"/>
                <a:gd name="f63" fmla="val 72063"/>
                <a:gd name="f64" fmla="val 89629"/>
                <a:gd name="f65" fmla="val 62333"/>
                <a:gd name="f66" fmla="val 95378"/>
                <a:gd name="f67" fmla="val 56584"/>
                <a:gd name="f68" fmla="val 102377"/>
                <a:gd name="f69" fmla="val 148083"/>
                <a:gd name="f70" fmla="val 99268"/>
                <a:gd name="f71" fmla="val 111571"/>
                <a:gd name="f72" fmla="val 135828"/>
                <a:gd name="f73" fmla="val 46319"/>
                <a:gd name="f74" fmla="val 78613"/>
                <a:gd name="f75" fmla="val 51028"/>
                <a:gd name="f76" fmla="val 55734"/>
                <a:gd name="f77" fmla="val 80408"/>
                <a:gd name="f78" fmla="val 59312"/>
                <a:gd name="f79" fmla="val 83999"/>
                <a:gd name="f80" fmla="val 66469"/>
                <a:gd name="f81" fmla="val 91155"/>
                <a:gd name="f82" fmla="val 102821"/>
                <a:gd name="f83" fmla="val 110002"/>
                <a:gd name="f84" fmla="val 113581"/>
                <a:gd name="f85" fmla="val 115370"/>
                <a:gd name="f86" fmla="val 41611"/>
                <a:gd name="f87" fmla="val 36899"/>
                <a:gd name="f88" fmla="val 33308"/>
                <a:gd name="f89" fmla="val 26152"/>
                <a:gd name="f90" fmla="val 112962"/>
                <a:gd name="f91" fmla="val 116007"/>
                <a:gd name="f92" fmla="val 128261"/>
                <a:gd name="f93" fmla="val 100707"/>
                <a:gd name="f94" fmla="val 61493"/>
                <a:gd name="f95" fmla="val 133996"/>
                <a:gd name="f96" fmla="val 146251"/>
                <a:gd name="f97" fmla="val 49190"/>
                <a:gd name="f98" fmla="val 91326"/>
                <a:gd name="f99" fmla="val 140225"/>
                <a:gd name="f100" fmla="val 95666"/>
                <a:gd name="f101" fmla="val 99657"/>
                <a:gd name="f102" fmla="val 141671"/>
                <a:gd name="f103" fmla="val 102643"/>
                <a:gd name="f104" fmla="val 144658"/>
                <a:gd name="f105" fmla="val 109923"/>
                <a:gd name="f106" fmla="val 151937"/>
                <a:gd name="f107" fmla="val 108035"/>
                <a:gd name="f108" fmla="val 165270"/>
                <a:gd name="f109" fmla="val 98305"/>
                <a:gd name="f110" fmla="val 174975"/>
                <a:gd name="f111" fmla="val 92556"/>
                <a:gd name="f112" fmla="val 180724"/>
                <a:gd name="f113" fmla="val 85558"/>
                <a:gd name="f114" fmla="val 183735"/>
                <a:gd name="f115" fmla="val 79292"/>
                <a:gd name="f116" fmla="val 74954"/>
                <a:gd name="f117" fmla="val 70966"/>
                <a:gd name="f118" fmla="val 182291"/>
                <a:gd name="f119" fmla="val 67988"/>
                <a:gd name="f120" fmla="val 179313"/>
                <a:gd name="f121" fmla="val 60684"/>
                <a:gd name="f122" fmla="val 172010"/>
                <a:gd name="f123" fmla="val 62596"/>
                <a:gd name="f124" fmla="val 158701"/>
                <a:gd name="f125" fmla="val 72302"/>
                <a:gd name="f126" fmla="val 148996"/>
                <a:gd name="f127" fmla="val 78053"/>
                <a:gd name="f128" fmla="val 143245"/>
                <a:gd name="f129" fmla="val 85053"/>
                <a:gd name="f130" fmla="val 188130"/>
                <a:gd name="f131" fmla="val 1"/>
                <a:gd name="f132" fmla="val 181856"/>
                <a:gd name="f133" fmla="val 175582"/>
                <a:gd name="f134" fmla="val 2397"/>
                <a:gd name="f135" fmla="val 170802"/>
                <a:gd name="f136" fmla="val 7188"/>
                <a:gd name="f137" fmla="val 169185"/>
                <a:gd name="f138" fmla="val 8781"/>
                <a:gd name="f139" fmla="val 167812"/>
                <a:gd name="f140" fmla="val 10595"/>
                <a:gd name="f141" fmla="val 166709"/>
                <a:gd name="f142" fmla="val 12555"/>
                <a:gd name="f143" fmla="val 145240"/>
                <a:gd name="f144" fmla="val 51941"/>
                <a:gd name="f145" fmla="val 143206"/>
                <a:gd name="f146" fmla="val 47799"/>
                <a:gd name="f147" fmla="val 140583"/>
                <a:gd name="f148" fmla="val 43951"/>
                <a:gd name="f149" fmla="val 137299"/>
                <a:gd name="f150" fmla="val 40667"/>
                <a:gd name="f151" fmla="val 129078"/>
                <a:gd name="f152" fmla="val 32446"/>
                <a:gd name="f153" fmla="val 118258"/>
                <a:gd name="f154" fmla="val 28161"/>
                <a:gd name="f155" fmla="val 107235"/>
                <a:gd name="f156" fmla="val 101301"/>
                <a:gd name="f157" fmla="val 95307"/>
                <a:gd name="f158" fmla="val 29403"/>
                <a:gd name="f159" fmla="val 31942"/>
                <a:gd name="f160" fmla="val 83960"/>
                <a:gd name="f161" fmla="val 77972"/>
                <a:gd name="f162" fmla="val 72041"/>
                <a:gd name="f163" fmla="val 61025"/>
                <a:gd name="f164" fmla="val 50205"/>
                <a:gd name="f165" fmla="val 41984"/>
                <a:gd name="f166" fmla="val 37499"/>
                <a:gd name="f167" fmla="val 45152"/>
                <a:gd name="f168" fmla="val 34141"/>
                <a:gd name="f169" fmla="val 50544"/>
                <a:gd name="f170" fmla="val 32009"/>
                <a:gd name="f171" fmla="val 56696"/>
                <a:gd name="f172" fmla="val 25858"/>
                <a:gd name="f173" fmla="val 58828"/>
                <a:gd name="f174" fmla="val 20490"/>
                <a:gd name="f175" fmla="val 62161"/>
                <a:gd name="f176" fmla="val 15980"/>
                <a:gd name="f177" fmla="val 66671"/>
                <a:gd name="f178" fmla="val 3334"/>
                <a:gd name="f179" fmla="val 79317"/>
                <a:gd name="f180" fmla="val 98116"/>
                <a:gd name="f181" fmla="val 7255"/>
                <a:gd name="f182" fmla="val 114316"/>
                <a:gd name="f183" fmla="val 130541"/>
                <a:gd name="f184" fmla="val 149339"/>
                <a:gd name="f185" fmla="val 161985"/>
                <a:gd name="f186" fmla="val 21176"/>
                <a:gd name="f187" fmla="val 167181"/>
                <a:gd name="f188" fmla="val 27720"/>
                <a:gd name="f189" fmla="val 170956"/>
                <a:gd name="f190" fmla="val 34877"/>
                <a:gd name="f191" fmla="val 172892"/>
                <a:gd name="f192" fmla="val 37303"/>
                <a:gd name="f193" fmla="val 173554"/>
                <a:gd name="f194" fmla="val 39068"/>
                <a:gd name="f195" fmla="val 175318"/>
                <a:gd name="f196" fmla="val 39729"/>
                <a:gd name="f197" fmla="val 177745"/>
                <a:gd name="f198" fmla="val 41666"/>
                <a:gd name="f199" fmla="val 184901"/>
                <a:gd name="f200" fmla="val 45440"/>
                <a:gd name="f201" fmla="val 191445"/>
                <a:gd name="f202" fmla="val 50636"/>
                <a:gd name="f203" fmla="val 196641"/>
                <a:gd name="f204" fmla="val 58873"/>
                <a:gd name="f205" fmla="val 204862"/>
                <a:gd name="f206" fmla="val 69688"/>
                <a:gd name="f207" fmla="val 80705"/>
                <a:gd name="f208" fmla="val 86637"/>
                <a:gd name="f209" fmla="val 92627"/>
                <a:gd name="f210" fmla="val 207905"/>
                <a:gd name="f211" fmla="val 205366"/>
                <a:gd name="f212" fmla="val 103984"/>
                <a:gd name="f213" fmla="val 109974"/>
                <a:gd name="f214" fmla="val 115905"/>
                <a:gd name="f215" fmla="val 126923"/>
                <a:gd name="f216" fmla="val 137738"/>
                <a:gd name="f217" fmla="val 145975"/>
                <a:gd name="f218" fmla="val 150460"/>
                <a:gd name="f219" fmla="val 192156"/>
                <a:gd name="f220" fmla="val 153793"/>
                <a:gd name="f221" fmla="val 186764"/>
                <a:gd name="f222" fmla="val 155926"/>
                <a:gd name="f223" fmla="val 180612"/>
                <a:gd name="f224" fmla="val 162077"/>
                <a:gd name="f225" fmla="val 178480"/>
                <a:gd name="f226" fmla="val 167469"/>
                <a:gd name="f227" fmla="val 175147"/>
                <a:gd name="f228" fmla="val 171954"/>
                <a:gd name="f229" fmla="val 170637"/>
                <a:gd name="f230" fmla="val 184601"/>
                <a:gd name="f231" fmla="val 157991"/>
                <a:gd name="f232" fmla="val 187934"/>
                <a:gd name="f233" fmla="val 139192"/>
                <a:gd name="f234" fmla="val 180679"/>
                <a:gd name="f235" fmla="val 122992"/>
                <a:gd name="f236" fmla="val 106767"/>
                <a:gd name="f237" fmla="val 87993"/>
                <a:gd name="f238" fmla="val 75322"/>
                <a:gd name="f239" fmla="val 168695"/>
                <a:gd name="f240" fmla="val 164847"/>
                <a:gd name="f241" fmla="val 69416"/>
                <a:gd name="f242" fmla="val 160680"/>
                <a:gd name="f243" fmla="val 67382"/>
                <a:gd name="f244" fmla="val 200066"/>
                <a:gd name="f245" fmla="val 45912"/>
                <a:gd name="f246" fmla="val 202027"/>
                <a:gd name="f247" fmla="val 44834"/>
                <a:gd name="f248" fmla="val 203840"/>
                <a:gd name="f249" fmla="val 43461"/>
                <a:gd name="f250" fmla="val 205458"/>
                <a:gd name="f251" fmla="val 41843"/>
                <a:gd name="f252" fmla="val 215016"/>
                <a:gd name="f253" fmla="val 32285"/>
                <a:gd name="f254" fmla="val 16722"/>
                <a:gd name="f255" fmla="val 200679"/>
                <a:gd name="f256" fmla="val 194404"/>
                <a:gd name="f257" fmla="*/ f0 1 215017"/>
                <a:gd name="f258" fmla="*/ f1 1 209147"/>
                <a:gd name="f259" fmla="+- f4 0 f2"/>
                <a:gd name="f260" fmla="+- f3 0 f2"/>
                <a:gd name="f261" fmla="*/ f260 1 215017"/>
                <a:gd name="f262" fmla="*/ f259 1 209147"/>
                <a:gd name="f263" fmla="*/ f2 1 f261"/>
                <a:gd name="f264" fmla="*/ f3 1 f261"/>
                <a:gd name="f265" fmla="*/ f2 1 f262"/>
                <a:gd name="f266" fmla="*/ f4 1 f262"/>
                <a:gd name="f267" fmla="*/ f263 f257 1"/>
                <a:gd name="f268" fmla="*/ f264 f257 1"/>
                <a:gd name="f269" fmla="*/ f266 f258 1"/>
                <a:gd name="f270" fmla="*/ f265 f2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7" t="f270" r="f268" b="f269"/>
              <a:pathLst>
                <a:path w="215017" h="2091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11"/>
                  </a:cubicBez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lnTo>
                    <a:pt x="f33" y="f35"/>
                  </a:lnTo>
                  <a:lnTo>
                    <a:pt x="f36" y="f35"/>
                  </a:lnTo>
                  <a:lnTo>
                    <a:pt x="f36" y="f34"/>
                  </a:lnTo>
                  <a:close/>
                  <a:moveTo>
                    <a:pt x="f37" y="f38"/>
                  </a:moveTo>
                  <a:cubicBezTo>
                    <a:pt x="f39" y="f38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38"/>
                    <a:pt x="f37" y="f38"/>
                  </a:cubicBezTo>
                  <a:close/>
                  <a:moveTo>
                    <a:pt x="f69" y="f70"/>
                  </a:moveTo>
                  <a:lnTo>
                    <a:pt x="f69" y="f71"/>
                  </a:lnTo>
                  <a:lnTo>
                    <a:pt x="f72" y="f71"/>
                  </a:lnTo>
                  <a:lnTo>
                    <a:pt x="f72" y="f70"/>
                  </a:lnTo>
                  <a:close/>
                  <a:moveTo>
                    <a:pt x="f73" y="f74"/>
                  </a:moveTo>
                  <a:cubicBezTo>
                    <a:pt x="f75" y="f74"/>
                    <a:pt x="f76" y="f77"/>
                    <a:pt x="f78" y="f79"/>
                  </a:cubicBezTo>
                  <a:cubicBezTo>
                    <a:pt x="f80" y="f81"/>
                    <a:pt x="f80" y="f82"/>
                    <a:pt x="f78" y="f83"/>
                  </a:cubicBezTo>
                  <a:cubicBezTo>
                    <a:pt x="f76" y="f84"/>
                    <a:pt x="f75" y="f85"/>
                    <a:pt x="f73" y="f85"/>
                  </a:cubicBezTo>
                  <a:cubicBezTo>
                    <a:pt x="f86" y="f85"/>
                    <a:pt x="f87" y="f84"/>
                    <a:pt x="f88" y="f83"/>
                  </a:cubicBezTo>
                  <a:cubicBezTo>
                    <a:pt x="f89" y="f82"/>
                    <a:pt x="f89" y="f81"/>
                    <a:pt x="f88" y="f79"/>
                  </a:cubicBezTo>
                  <a:cubicBezTo>
                    <a:pt x="f87" y="f77"/>
                    <a:pt x="f86" y="f74"/>
                    <a:pt x="f73" y="f74"/>
                  </a:cubicBezTo>
                  <a:close/>
                  <a:moveTo>
                    <a:pt x="f90" y="f91"/>
                  </a:moveTo>
                  <a:lnTo>
                    <a:pt x="f90" y="f92"/>
                  </a:lnTo>
                  <a:lnTo>
                    <a:pt x="f93" y="f92"/>
                  </a:lnTo>
                  <a:lnTo>
                    <a:pt x="f93" y="f91"/>
                  </a:lnTo>
                  <a:close/>
                  <a:moveTo>
                    <a:pt x="f94" y="f95"/>
                  </a:moveTo>
                  <a:lnTo>
                    <a:pt x="f94" y="f96"/>
                  </a:lnTo>
                  <a:lnTo>
                    <a:pt x="f97" y="f96"/>
                  </a:lnTo>
                  <a:lnTo>
                    <a:pt x="f97" y="f95"/>
                  </a:lnTo>
                  <a:close/>
                  <a:moveTo>
                    <a:pt x="f69" y="f95"/>
                  </a:moveTo>
                  <a:lnTo>
                    <a:pt x="f69" y="f96"/>
                  </a:lnTo>
                  <a:lnTo>
                    <a:pt x="f72" y="f96"/>
                  </a:lnTo>
                  <a:lnTo>
                    <a:pt x="f72" y="f95"/>
                  </a:lnTo>
                  <a:close/>
                  <a:moveTo>
                    <a:pt x="f98" y="f99"/>
                  </a:moveTo>
                  <a:cubicBezTo>
                    <a:pt x="f100" y="f99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99"/>
                    <a:pt x="f98" y="f99"/>
                  </a:cubicBezTo>
                  <a:close/>
                  <a:moveTo>
                    <a:pt x="f130" y="f131"/>
                  </a:moveTo>
                  <a:cubicBezTo>
                    <a:pt x="f132" y="f131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lnTo>
                    <a:pt x="f143" y="f144"/>
                  </a:ln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4"/>
                  </a:cubicBezTo>
                  <a:cubicBezTo>
                    <a:pt x="f156" y="f154"/>
                    <a:pt x="f157" y="f158"/>
                    <a:pt x="f64" y="f159"/>
                  </a:cubicBezTo>
                  <a:cubicBezTo>
                    <a:pt x="f160" y="f158"/>
                    <a:pt x="f161" y="f154"/>
                    <a:pt x="f162" y="f154"/>
                  </a:cubicBezTo>
                  <a:cubicBezTo>
                    <a:pt x="f163" y="f154"/>
                    <a:pt x="f164" y="f152"/>
                    <a:pt x="f165" y="f150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31" y="f180"/>
                    <a:pt x="f181" y="f182"/>
                  </a:cubicBezTo>
                  <a:cubicBezTo>
                    <a:pt x="f131" y="f183"/>
                    <a:pt x="f178" y="f184"/>
                    <a:pt x="f176" y="f185"/>
                  </a:cubicBezTo>
                  <a:cubicBezTo>
                    <a:pt x="f186" y="f187"/>
                    <a:pt x="f188" y="f189"/>
                    <a:pt x="f190" y="f191"/>
                  </a:cubicBezTo>
                  <a:cubicBezTo>
                    <a:pt x="f192" y="f193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4"/>
                    <a:pt x="f207" y="f4"/>
                  </a:cubicBezTo>
                  <a:cubicBezTo>
                    <a:pt x="f208" y="f4"/>
                    <a:pt x="f209" y="f210"/>
                    <a:pt x="f109" y="f211"/>
                  </a:cubicBezTo>
                  <a:cubicBezTo>
                    <a:pt x="f212" y="f210"/>
                    <a:pt x="f213" y="f4"/>
                    <a:pt x="f214" y="f4"/>
                  </a:cubicBezTo>
                  <a:cubicBezTo>
                    <a:pt x="f215" y="f4"/>
                    <a:pt x="f216" y="f205"/>
                    <a:pt x="f217" y="f203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34" y="f235"/>
                  </a:cubicBezTo>
                  <a:cubicBezTo>
                    <a:pt x="f232" y="f236"/>
                    <a:pt x="f230" y="f237"/>
                    <a:pt x="f228" y="f238"/>
                  </a:cubicBezTo>
                  <a:cubicBezTo>
                    <a:pt x="f239" y="f63"/>
                    <a:pt x="f240" y="f241"/>
                    <a:pt x="f242" y="f243"/>
                  </a:cubicBezTo>
                  <a:lnTo>
                    <a:pt x="f244" y="f245"/>
                  </a:ln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2" y="f254"/>
                    <a:pt x="f250" y="f136"/>
                  </a:cubicBezTo>
                  <a:cubicBezTo>
                    <a:pt x="f255" y="f134"/>
                    <a:pt x="f256" y="f131"/>
                    <a:pt x="f130" y="f13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3" name="Google Shape;816;p39"/>
          <p:cNvGrpSpPr/>
          <p:nvPr/>
        </p:nvGrpSpPr>
        <p:grpSpPr>
          <a:xfrm>
            <a:off x="7648389" y="5260506"/>
            <a:ext cx="376074" cy="629089"/>
            <a:chOff x="7648389" y="5260506"/>
            <a:chExt cx="376074" cy="629089"/>
          </a:xfrm>
        </p:grpSpPr>
        <p:sp>
          <p:nvSpPr>
            <p:cNvPr id="24" name="Google Shape;817;p39"/>
            <p:cNvSpPr/>
            <p:nvPr/>
          </p:nvSpPr>
          <p:spPr>
            <a:xfrm>
              <a:off x="7733208" y="5567287"/>
              <a:ext cx="290267" cy="2065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328"/>
                <a:gd name="f4" fmla="val 68535"/>
                <a:gd name="f5" fmla="val 881"/>
                <a:gd name="f6" fmla="val 1"/>
                <a:gd name="f7" fmla="val 1338"/>
                <a:gd name="f8" fmla="val 3654"/>
                <a:gd name="f9" fmla="val 2154"/>
                <a:gd name="f10" fmla="val 7275"/>
                <a:gd name="f11" fmla="val 3328"/>
                <a:gd name="f12" fmla="val 10830"/>
                <a:gd name="f13" fmla="val 6198"/>
                <a:gd name="f14" fmla="val 19409"/>
                <a:gd name="f15" fmla="val 6394"/>
                <a:gd name="f16" fmla="val 28543"/>
                <a:gd name="f17" fmla="val 3915"/>
                <a:gd name="f18" fmla="val 37220"/>
                <a:gd name="f19" fmla="val 2056"/>
                <a:gd name="f20" fmla="val 43744"/>
                <a:gd name="f21" fmla="val 751"/>
                <a:gd name="f22" fmla="val 50366"/>
                <a:gd name="f23" fmla="val 57085"/>
                <a:gd name="f24" fmla="val 5318"/>
                <a:gd name="f25" fmla="val 59728"/>
                <a:gd name="f26" fmla="val 9885"/>
                <a:gd name="f27" fmla="val 63675"/>
                <a:gd name="f28" fmla="val 13244"/>
                <a:gd name="f29" fmla="val 19475"/>
                <a:gd name="f30" fmla="val 59467"/>
                <a:gd name="f31" fmla="val 29946"/>
                <a:gd name="f32" fmla="val 53497"/>
                <a:gd name="f33" fmla="val 41787"/>
                <a:gd name="f34" fmla="val 66871"/>
                <a:gd name="f35" fmla="val 61717"/>
                <a:gd name="f36" fmla="val 96327"/>
                <a:gd name="f37" fmla="val 95740"/>
                <a:gd name="f38" fmla="val 53432"/>
                <a:gd name="f39" fmla="val 94272"/>
                <a:gd name="f40" fmla="val 45212"/>
                <a:gd name="f41" fmla="val 91989"/>
                <a:gd name="f42" fmla="val 89510"/>
                <a:gd name="f43" fmla="val 89705"/>
                <a:gd name="f44" fmla="val 92576"/>
                <a:gd name="f45" fmla="val 93750"/>
                <a:gd name="f46" fmla="val 94566"/>
                <a:gd name="f47" fmla="val 95022"/>
                <a:gd name="f48" fmla="*/ f0 1 96328"/>
                <a:gd name="f49" fmla="*/ f1 1 68535"/>
                <a:gd name="f50" fmla="+- f4 0 f2"/>
                <a:gd name="f51" fmla="+- f3 0 f2"/>
                <a:gd name="f52" fmla="*/ f51 1 96328"/>
                <a:gd name="f53" fmla="*/ f50 1 68535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96328" h="68535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27"/>
                    <a:pt x="f28" y="f4"/>
                  </a:cubicBezTo>
                  <a:cubicBezTo>
                    <a:pt x="f29" y="f30"/>
                    <a:pt x="f31" y="f32"/>
                    <a:pt x="f33" y="f32"/>
                  </a:cubicBezTo>
                  <a:lnTo>
                    <a:pt x="f34" y="f32"/>
                  </a:lnTo>
                  <a:lnTo>
                    <a:pt x="f34" y="f35"/>
                  </a:lnTo>
                  <a:lnTo>
                    <a:pt x="f36" y="f35"/>
                  </a:lnTo>
                  <a:cubicBezTo>
                    <a:pt x="f37" y="f38"/>
                    <a:pt x="f39" y="f40"/>
                    <a:pt x="f41" y="f18"/>
                  </a:cubicBezTo>
                  <a:cubicBezTo>
                    <a:pt x="f42" y="f16"/>
                    <a:pt x="f43" y="f14"/>
                    <a:pt x="f44" y="f12"/>
                  </a:cubicBezTo>
                  <a:cubicBezTo>
                    <a:pt x="f45" y="f10"/>
                    <a:pt x="f46" y="f8"/>
                    <a:pt x="f47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Google Shape;818;p39"/>
            <p:cNvSpPr/>
            <p:nvPr/>
          </p:nvSpPr>
          <p:spPr>
            <a:xfrm>
              <a:off x="7735275" y="5428390"/>
              <a:ext cx="284863" cy="1020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34"/>
                <a:gd name="f4" fmla="val 33861"/>
                <a:gd name="f5" fmla="val 14549"/>
                <a:gd name="f6" fmla="val 1"/>
                <a:gd name="f7" fmla="val 10341"/>
                <a:gd name="f8" fmla="val 5905"/>
                <a:gd name="f9" fmla="val 4404"/>
                <a:gd name="f10" fmla="val 14223"/>
                <a:gd name="f11" fmla="val 881"/>
                <a:gd name="f12" fmla="val 23911"/>
                <a:gd name="f13" fmla="val 33860"/>
                <a:gd name="f14" fmla="val 94533"/>
                <a:gd name="f15" fmla="val 93652"/>
                <a:gd name="f16" fmla="val 90129"/>
                <a:gd name="f17" fmla="val 84193"/>
                <a:gd name="f18" fmla="val 79985"/>
                <a:gd name="f19" fmla="*/ f0 1 94534"/>
                <a:gd name="f20" fmla="*/ f1 1 33861"/>
                <a:gd name="f21" fmla="+- f4 0 f2"/>
                <a:gd name="f22" fmla="+- f3 0 f2"/>
                <a:gd name="f23" fmla="*/ f22 1 94534"/>
                <a:gd name="f24" fmla="*/ f21 1 33861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94534" h="33861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6" y="f13"/>
                  </a:cubicBezTo>
                  <a:lnTo>
                    <a:pt x="f14" y="f13"/>
                  </a:lnTo>
                  <a:cubicBezTo>
                    <a:pt x="f15" y="f12"/>
                    <a:pt x="f16" y="f10"/>
                    <a:pt x="f17" y="f8"/>
                  </a:cubicBezTo>
                  <a:lnTo>
                    <a:pt x="f18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" name="Google Shape;819;p39"/>
            <p:cNvSpPr/>
            <p:nvPr/>
          </p:nvSpPr>
          <p:spPr>
            <a:xfrm>
              <a:off x="7909752" y="5790017"/>
              <a:ext cx="114711" cy="995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069"/>
                <a:gd name="f4" fmla="val 33045"/>
                <a:gd name="f5" fmla="val 8286"/>
                <a:gd name="f6" fmla="val 33"/>
                <a:gd name="f7" fmla="val 10634"/>
                <a:gd name="f8" fmla="val 19181"/>
                <a:gd name="f9" fmla="val 5155"/>
                <a:gd name="f10" fmla="val 27009"/>
                <a:gd name="f11" fmla="val 1"/>
                <a:gd name="f12" fmla="val 33044"/>
                <a:gd name="f13" fmla="val 38068"/>
                <a:gd name="f14" fmla="*/ f0 1 38069"/>
                <a:gd name="f15" fmla="*/ f1 1 33045"/>
                <a:gd name="f16" fmla="+- f4 0 f2"/>
                <a:gd name="f17" fmla="+- f3 0 f2"/>
                <a:gd name="f18" fmla="*/ f17 1 38069"/>
                <a:gd name="f19" fmla="*/ f16 1 33045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8069" h="33045">
                  <a:moveTo>
                    <a:pt x="f5" y="f2"/>
                  </a:moveTo>
                  <a:lnTo>
                    <a:pt x="f5" y="f6"/>
                  </a:lnTo>
                  <a:lnTo>
                    <a:pt x="f5" y="f7"/>
                  </a:lnTo>
                  <a:cubicBezTo>
                    <a:pt x="f5" y="f8"/>
                    <a:pt x="f9" y="f10"/>
                    <a:pt x="f11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Google Shape;820;p39"/>
            <p:cNvSpPr/>
            <p:nvPr/>
          </p:nvSpPr>
          <p:spPr>
            <a:xfrm>
              <a:off x="7787377" y="5260506"/>
              <a:ext cx="180667" cy="1310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956"/>
                <a:gd name="f4" fmla="val 43483"/>
                <a:gd name="f5" fmla="val 43482"/>
                <a:gd name="f6" fmla="*/ f0 1 59956"/>
                <a:gd name="f7" fmla="*/ f1 1 43483"/>
                <a:gd name="f8" fmla="+- f4 0 f2"/>
                <a:gd name="f9" fmla="+- f3 0 f2"/>
                <a:gd name="f10" fmla="*/ f9 1 59956"/>
                <a:gd name="f11" fmla="*/ f8 1 43483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59956" h="43483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Google Shape;821;p39"/>
            <p:cNvSpPr/>
            <p:nvPr/>
          </p:nvSpPr>
          <p:spPr>
            <a:xfrm>
              <a:off x="7648389" y="5765346"/>
              <a:ext cx="106262" cy="124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263"/>
                <a:gd name="f4" fmla="val 41233"/>
                <a:gd name="f5" fmla="val 1"/>
                <a:gd name="f6" fmla="val 18822"/>
                <a:gd name="f7" fmla="val 31185"/>
                <a:gd name="f8" fmla="val 10048"/>
                <a:gd name="f9" fmla="val 41232"/>
                <a:gd name="f10" fmla="val 22411"/>
                <a:gd name="f11" fmla="val 22443"/>
                <a:gd name="f12" fmla="val 10080"/>
                <a:gd name="f13" fmla="val 25216"/>
                <a:gd name="f14" fmla="val 12853"/>
                <a:gd name="f15" fmla="*/ f0 1 35263"/>
                <a:gd name="f16" fmla="*/ f1 1 41233"/>
                <a:gd name="f17" fmla="+- f4 0 f2"/>
                <a:gd name="f18" fmla="+- f3 0 f2"/>
                <a:gd name="f19" fmla="*/ f18 1 35263"/>
                <a:gd name="f20" fmla="*/ f17 1 41233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5263" h="41233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3" y="f12"/>
                    <a:pt x="f13" y="f5"/>
                    <a:pt x="f14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" name="Google Shape;822;p39"/>
            <p:cNvSpPr/>
            <p:nvPr/>
          </p:nvSpPr>
          <p:spPr>
            <a:xfrm>
              <a:off x="7791501" y="5765346"/>
              <a:ext cx="106262" cy="124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263"/>
                <a:gd name="f4" fmla="val 41233"/>
                <a:gd name="f5" fmla="val 22443"/>
                <a:gd name="f6" fmla="val 1"/>
                <a:gd name="f7" fmla="val 10047"/>
                <a:gd name="f8" fmla="val 10080"/>
                <a:gd name="f9" fmla="val 41232"/>
                <a:gd name="f10" fmla="val 12853"/>
                <a:gd name="f11" fmla="val 25215"/>
                <a:gd name="f12" fmla="val 35262"/>
                <a:gd name="f13" fmla="val 31185"/>
                <a:gd name="f14" fmla="val 18822"/>
                <a:gd name="f15" fmla="*/ f0 1 35263"/>
                <a:gd name="f16" fmla="*/ f1 1 41233"/>
                <a:gd name="f17" fmla="+- f4 0 f2"/>
                <a:gd name="f18" fmla="+- f3 0 f2"/>
                <a:gd name="f19" fmla="*/ f18 1 35263"/>
                <a:gd name="f20" fmla="*/ f17 1 41233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5263" h="41233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lnTo>
                    <a:pt x="f2" y="f9"/>
                  </a:ln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30" name="Google Shape;852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6286417" y="2114787"/>
            <a:ext cx="874404" cy="580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4000" b="1">
                <a:solidFill>
                  <a:srgbClr val="28608C"/>
                </a:solidFill>
                <a:latin typeface="Livvic"/>
              </a:rPr>
              <a:t>1</a:t>
            </a:r>
          </a:p>
        </p:txBody>
      </p:sp>
      <p:sp>
        <p:nvSpPr>
          <p:cNvPr id="31" name="Google Shape;853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6286417" y="3701646"/>
            <a:ext cx="874404" cy="580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4000" b="1">
                <a:solidFill>
                  <a:srgbClr val="F59C82"/>
                </a:solidFill>
                <a:latin typeface="Livvic"/>
              </a:rPr>
              <a:t>2</a:t>
            </a:r>
          </a:p>
        </p:txBody>
      </p:sp>
      <p:sp>
        <p:nvSpPr>
          <p:cNvPr id="32" name="Google Shape;854;p39"/>
          <p:cNvSpPr txBox="1">
            <a:spLocks noGrp="1"/>
          </p:cNvSpPr>
          <p:nvPr>
            <p:ph type="subTitle" sz="quarter" idx="4294967295"/>
          </p:nvPr>
        </p:nvSpPr>
        <p:spPr>
          <a:xfrm>
            <a:off x="6286417" y="5273079"/>
            <a:ext cx="874404" cy="580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 sz="4000" b="1">
                <a:solidFill>
                  <a:srgbClr val="FF6B65"/>
                </a:solidFill>
                <a:latin typeface="Livvic"/>
              </a:rPr>
              <a:t>3</a:t>
            </a:r>
          </a:p>
        </p:txBody>
      </p:sp>
      <p:pic>
        <p:nvPicPr>
          <p:cNvPr id="33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99" y="2503755"/>
            <a:ext cx="5191341" cy="328626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451320" y="259543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70C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cxnSp>
        <p:nvCxnSpPr>
          <p:cNvPr id="3" name="Elbow Connector 11"/>
          <p:cNvCxnSpPr/>
          <p:nvPr/>
        </p:nvCxnSpPr>
        <p:spPr>
          <a:xfrm>
            <a:off x="3399656" y="4508083"/>
            <a:ext cx="1650684" cy="535034"/>
          </a:xfrm>
          <a:prstGeom prst="bentConnector3">
            <a:avLst/>
          </a:prstGeom>
          <a:noFill/>
          <a:ln w="38103" cap="flat">
            <a:solidFill>
              <a:srgbClr val="FFFFFF"/>
            </a:solidFill>
            <a:custDash>
              <a:ds d="100000" sp="100000"/>
            </a:custDash>
            <a:miter/>
          </a:ln>
        </p:spPr>
      </p:cxnSp>
      <p:cxnSp>
        <p:nvCxnSpPr>
          <p:cNvPr id="4" name="Elbow Connector 53"/>
          <p:cNvCxnSpPr/>
          <p:nvPr/>
        </p:nvCxnSpPr>
        <p:spPr>
          <a:xfrm rot="10799975" flipV="1">
            <a:off x="7432106" y="4775599"/>
            <a:ext cx="1510936" cy="267517"/>
          </a:xfrm>
          <a:prstGeom prst="bentConnector3">
            <a:avLst/>
          </a:prstGeom>
          <a:noFill/>
          <a:ln w="38103" cap="flat">
            <a:solidFill>
              <a:srgbClr val="FFFFFF"/>
            </a:solidFill>
            <a:custDash>
              <a:ds d="100000" sp="100000"/>
            </a:custDash>
            <a:miter/>
          </a:ln>
        </p:spPr>
      </p:cxnSp>
      <p:cxnSp>
        <p:nvCxnSpPr>
          <p:cNvPr id="5" name="Elbow Connector 63"/>
          <p:cNvCxnSpPr/>
          <p:nvPr/>
        </p:nvCxnSpPr>
        <p:spPr>
          <a:xfrm rot="5400013" flipH="1" flipV="1">
            <a:off x="7080047" y="3043566"/>
            <a:ext cx="1142726" cy="768654"/>
          </a:xfrm>
          <a:prstGeom prst="bentConnector3">
            <a:avLst/>
          </a:prstGeom>
          <a:noFill/>
          <a:ln w="38103" cap="flat">
            <a:solidFill>
              <a:srgbClr val="FFFFFF"/>
            </a:solidFill>
            <a:custDash>
              <a:ds d="100000" sp="100000"/>
            </a:custDash>
            <a:miter/>
          </a:ln>
        </p:spPr>
      </p:cxnSp>
      <p:sp>
        <p:nvSpPr>
          <p:cNvPr id="6" name="TextBox 15"/>
          <p:cNvSpPr txBox="1"/>
          <p:nvPr/>
        </p:nvSpPr>
        <p:spPr>
          <a:xfrm>
            <a:off x="3858438" y="2682602"/>
            <a:ext cx="1385187" cy="307777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  Here</a:t>
            </a:r>
          </a:p>
        </p:txBody>
      </p:sp>
      <p:cxnSp>
        <p:nvCxnSpPr>
          <p:cNvPr id="7" name="Straight Connector 19"/>
          <p:cNvCxnSpPr/>
          <p:nvPr/>
        </p:nvCxnSpPr>
        <p:spPr>
          <a:xfrm>
            <a:off x="5243626" y="3057049"/>
            <a:ext cx="0" cy="942207"/>
          </a:xfrm>
          <a:prstGeom prst="straightConnector1">
            <a:avLst/>
          </a:prstGeom>
          <a:noFill/>
          <a:ln w="38103" cap="flat">
            <a:solidFill>
              <a:srgbClr val="FFFFFF"/>
            </a:solidFill>
            <a:custDash>
              <a:ds d="100000" sp="100000"/>
            </a:custDash>
            <a:miter/>
          </a:ln>
        </p:spPr>
      </p:cxnSp>
      <p:grpSp>
        <p:nvGrpSpPr>
          <p:cNvPr id="8" name="Group 95"/>
          <p:cNvGrpSpPr/>
          <p:nvPr/>
        </p:nvGrpSpPr>
        <p:grpSpPr>
          <a:xfrm>
            <a:off x="9045546" y="4775600"/>
            <a:ext cx="2541455" cy="902210"/>
            <a:chOff x="9045546" y="4775600"/>
            <a:chExt cx="2541455" cy="902210"/>
          </a:xfrm>
        </p:grpSpPr>
        <p:sp>
          <p:nvSpPr>
            <p:cNvPr id="9" name="TextBox 24"/>
            <p:cNvSpPr txBox="1"/>
            <p:nvPr/>
          </p:nvSpPr>
          <p:spPr>
            <a:xfrm>
              <a:off x="9045546" y="4775600"/>
              <a:ext cx="2541455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0" name="TextBox 25"/>
            <p:cNvSpPr txBox="1"/>
            <p:nvPr/>
          </p:nvSpPr>
          <p:spPr>
            <a:xfrm>
              <a:off x="9045546" y="5031476"/>
              <a:ext cx="2532220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" name="Group 95"/>
          <p:cNvGrpSpPr/>
          <p:nvPr/>
        </p:nvGrpSpPr>
        <p:grpSpPr>
          <a:xfrm>
            <a:off x="9045546" y="2568686"/>
            <a:ext cx="2541455" cy="902220"/>
            <a:chOff x="9045546" y="2568686"/>
            <a:chExt cx="2541455" cy="902220"/>
          </a:xfrm>
        </p:grpSpPr>
        <p:sp>
          <p:nvSpPr>
            <p:cNvPr id="12" name="TextBox 27"/>
            <p:cNvSpPr txBox="1"/>
            <p:nvPr/>
          </p:nvSpPr>
          <p:spPr>
            <a:xfrm>
              <a:off x="9045546" y="2568686"/>
              <a:ext cx="2541455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3" name="TextBox 28"/>
            <p:cNvSpPr txBox="1"/>
            <p:nvPr/>
          </p:nvSpPr>
          <p:spPr>
            <a:xfrm>
              <a:off x="9045546" y="2824572"/>
              <a:ext cx="2532220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95"/>
          <p:cNvGrpSpPr/>
          <p:nvPr/>
        </p:nvGrpSpPr>
        <p:grpSpPr>
          <a:xfrm>
            <a:off x="752798" y="2568686"/>
            <a:ext cx="2541455" cy="902220"/>
            <a:chOff x="752798" y="2568686"/>
            <a:chExt cx="2541455" cy="902220"/>
          </a:xfrm>
        </p:grpSpPr>
        <p:sp>
          <p:nvSpPr>
            <p:cNvPr id="15" name="TextBox 30"/>
            <p:cNvSpPr txBox="1"/>
            <p:nvPr/>
          </p:nvSpPr>
          <p:spPr>
            <a:xfrm>
              <a:off x="752798" y="2568686"/>
              <a:ext cx="2541455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6" name="TextBox 31"/>
            <p:cNvSpPr txBox="1"/>
            <p:nvPr/>
          </p:nvSpPr>
          <p:spPr>
            <a:xfrm>
              <a:off x="752798" y="2824572"/>
              <a:ext cx="2532220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95"/>
          <p:cNvGrpSpPr/>
          <p:nvPr/>
        </p:nvGrpSpPr>
        <p:grpSpPr>
          <a:xfrm>
            <a:off x="642960" y="4858380"/>
            <a:ext cx="2541455" cy="902211"/>
            <a:chOff x="642960" y="4858380"/>
            <a:chExt cx="2541455" cy="902211"/>
          </a:xfrm>
        </p:grpSpPr>
        <p:sp>
          <p:nvSpPr>
            <p:cNvPr id="18" name="TextBox 33"/>
            <p:cNvSpPr txBox="1"/>
            <p:nvPr/>
          </p:nvSpPr>
          <p:spPr>
            <a:xfrm>
              <a:off x="642960" y="4858380"/>
              <a:ext cx="2541455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9" name="TextBox 34"/>
            <p:cNvSpPr txBox="1"/>
            <p:nvPr/>
          </p:nvSpPr>
          <p:spPr>
            <a:xfrm>
              <a:off x="642960" y="5114257"/>
              <a:ext cx="2532220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7115156" y="2637230"/>
            <a:ext cx="1385187" cy="307777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  Here</a:t>
            </a:r>
          </a:p>
        </p:txBody>
      </p:sp>
      <p:sp>
        <p:nvSpPr>
          <p:cNvPr id="21" name="TextBox 15"/>
          <p:cNvSpPr txBox="1"/>
          <p:nvPr/>
        </p:nvSpPr>
        <p:spPr>
          <a:xfrm>
            <a:off x="8783360" y="5830763"/>
            <a:ext cx="1385187" cy="307777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  Here</a:t>
            </a:r>
          </a:p>
        </p:txBody>
      </p:sp>
      <p:sp>
        <p:nvSpPr>
          <p:cNvPr id="22" name="TextBox 15"/>
          <p:cNvSpPr txBox="1"/>
          <p:nvPr/>
        </p:nvSpPr>
        <p:spPr>
          <a:xfrm>
            <a:off x="1909066" y="5903741"/>
            <a:ext cx="1385187" cy="307777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  Here</a:t>
            </a:r>
          </a:p>
        </p:txBody>
      </p:sp>
      <p:pic>
        <p:nvPicPr>
          <p:cNvPr id="23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04493">
            <a:off x="3868956" y="4258404"/>
            <a:ext cx="4754450" cy="15694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Rectángulo 6"/>
          <p:cNvSpPr/>
          <p:nvPr/>
        </p:nvSpPr>
        <p:spPr>
          <a:xfrm>
            <a:off x="3149696" y="60377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Rectángulo 7"/>
          <p:cNvSpPr/>
          <p:nvPr/>
        </p:nvSpPr>
        <p:spPr>
          <a:xfrm>
            <a:off x="3149696" y="945489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6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27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9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0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69" y="277035"/>
            <a:ext cx="11981227" cy="65809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619121" y="339727"/>
            <a:ext cx="11572875" cy="72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228609" lvl="0" indent="-228609" defTabSz="914427">
              <a:buSzPct val="100000"/>
              <a:buFont typeface="Arial" pitchFamily="34"/>
            </a:pPr>
            <a:r>
              <a:rPr lang="en-US">
                <a:solidFill>
                  <a:srgbClr val="FFFFFF"/>
                </a:solidFill>
                <a:latin typeface="Arial"/>
              </a:rPr>
              <a:t>Infographic Style</a:t>
            </a:r>
          </a:p>
        </p:txBody>
      </p:sp>
      <p:sp>
        <p:nvSpPr>
          <p:cNvPr id="4" name="Rectangle 22"/>
          <p:cNvSpPr/>
          <p:nvPr/>
        </p:nvSpPr>
        <p:spPr>
          <a:xfrm>
            <a:off x="0" y="1648306"/>
            <a:ext cx="6325334" cy="1222808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Oval 23"/>
          <p:cNvSpPr/>
          <p:nvPr/>
        </p:nvSpPr>
        <p:spPr>
          <a:xfrm>
            <a:off x="1101038" y="3403918"/>
            <a:ext cx="430883" cy="43088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TextBox 24"/>
          <p:cNvSpPr txBox="1"/>
          <p:nvPr/>
        </p:nvSpPr>
        <p:spPr>
          <a:xfrm>
            <a:off x="1576187" y="3388537"/>
            <a:ext cx="4474963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Example Text : Get a modern PowerPoint  Presentation that is beautifully designed. I believe that this Template will your Time.</a:t>
            </a:r>
          </a:p>
        </p:txBody>
      </p:sp>
      <p:sp>
        <p:nvSpPr>
          <p:cNvPr id="7" name="TextBox 25"/>
          <p:cNvSpPr txBox="1"/>
          <p:nvPr/>
        </p:nvSpPr>
        <p:spPr>
          <a:xfrm>
            <a:off x="1216609" y="3511643"/>
            <a:ext cx="199750" cy="215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0" rIns="91440" bIns="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1</a:t>
            </a:r>
          </a:p>
        </p:txBody>
      </p:sp>
      <p:sp>
        <p:nvSpPr>
          <p:cNvPr id="8" name="Oval 26"/>
          <p:cNvSpPr/>
          <p:nvPr/>
        </p:nvSpPr>
        <p:spPr>
          <a:xfrm>
            <a:off x="1101038" y="4181816"/>
            <a:ext cx="430883" cy="43088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TextBox 27"/>
          <p:cNvSpPr txBox="1"/>
          <p:nvPr/>
        </p:nvSpPr>
        <p:spPr>
          <a:xfrm>
            <a:off x="1576187" y="4166427"/>
            <a:ext cx="4474963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Example Text : Get a modern PowerPoint  Presentation that is beautifully designed. I believe that this Template will your Time.</a:t>
            </a:r>
          </a:p>
        </p:txBody>
      </p:sp>
      <p:sp>
        <p:nvSpPr>
          <p:cNvPr id="10" name="TextBox 28"/>
          <p:cNvSpPr txBox="1"/>
          <p:nvPr/>
        </p:nvSpPr>
        <p:spPr>
          <a:xfrm>
            <a:off x="1216609" y="4289532"/>
            <a:ext cx="199750" cy="215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0" rIns="91440" bIns="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2</a:t>
            </a:r>
          </a:p>
        </p:txBody>
      </p:sp>
      <p:sp>
        <p:nvSpPr>
          <p:cNvPr id="11" name="Oval 29"/>
          <p:cNvSpPr/>
          <p:nvPr/>
        </p:nvSpPr>
        <p:spPr>
          <a:xfrm>
            <a:off x="1101038" y="4959705"/>
            <a:ext cx="430883" cy="43088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TextBox 30"/>
          <p:cNvSpPr txBox="1"/>
          <p:nvPr/>
        </p:nvSpPr>
        <p:spPr>
          <a:xfrm>
            <a:off x="1576187" y="4944316"/>
            <a:ext cx="4474963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Example Text : Get a modern PowerPoint  Presentation that is beautifully designed. I believe that this Template will your Time.</a:t>
            </a:r>
          </a:p>
        </p:txBody>
      </p:sp>
      <p:sp>
        <p:nvSpPr>
          <p:cNvPr id="13" name="TextBox 31"/>
          <p:cNvSpPr txBox="1"/>
          <p:nvPr/>
        </p:nvSpPr>
        <p:spPr>
          <a:xfrm>
            <a:off x="1216609" y="5067421"/>
            <a:ext cx="199750" cy="215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0" rIns="91440" bIns="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3</a:t>
            </a:r>
          </a:p>
        </p:txBody>
      </p:sp>
      <p:sp>
        <p:nvSpPr>
          <p:cNvPr id="14" name="Oval 32"/>
          <p:cNvSpPr/>
          <p:nvPr/>
        </p:nvSpPr>
        <p:spPr>
          <a:xfrm>
            <a:off x="1101038" y="5737594"/>
            <a:ext cx="430883" cy="43088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TextBox 33"/>
          <p:cNvSpPr txBox="1"/>
          <p:nvPr/>
        </p:nvSpPr>
        <p:spPr>
          <a:xfrm>
            <a:off x="1576187" y="5722205"/>
            <a:ext cx="4474963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Example Text : Get a modern PowerPoint  Presentation that is beautifully designed. I believe that this Template will your Time.</a:t>
            </a:r>
          </a:p>
        </p:txBody>
      </p:sp>
      <p:sp>
        <p:nvSpPr>
          <p:cNvPr id="16" name="TextBox 34"/>
          <p:cNvSpPr txBox="1"/>
          <p:nvPr/>
        </p:nvSpPr>
        <p:spPr>
          <a:xfrm>
            <a:off x="1216609" y="5845320"/>
            <a:ext cx="199750" cy="215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0" rIns="91440" bIns="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4</a:t>
            </a:r>
          </a:p>
        </p:txBody>
      </p:sp>
      <p:sp>
        <p:nvSpPr>
          <p:cNvPr id="17" name="TextBox 35"/>
          <p:cNvSpPr txBox="1"/>
          <p:nvPr/>
        </p:nvSpPr>
        <p:spPr>
          <a:xfrm>
            <a:off x="1101038" y="1705712"/>
            <a:ext cx="4806662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0" i="0" u="none" strike="noStrike" kern="1200" cap="none" spc="0" baseline="0">
                <a:solidFill>
                  <a:srgbClr val="363636"/>
                </a:solidFill>
                <a:uFillTx/>
                <a:latin typeface="Arial"/>
                <a:ea typeface="Arial Unicode MS"/>
                <a:cs typeface="Arial" pitchFamily="34"/>
              </a:rPr>
              <a:t>The Influencer Marketing Revolution</a:t>
            </a:r>
            <a:endParaRPr lang="en-US" sz="3600" b="0" i="0" u="none" strike="noStrike" kern="1200" cap="none" spc="0" baseline="0">
              <a:solidFill>
                <a:srgbClr val="363636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619121" y="339727"/>
            <a:ext cx="11572875" cy="72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28609" lvl="0" indent="-228609" defTabSz="914427">
              <a:buSzPct val="100000"/>
              <a:buFont typeface="Arial" pitchFamily="34"/>
            </a:pPr>
            <a:r>
              <a:rPr lang="en-US" sz="4800">
                <a:solidFill>
                  <a:srgbClr val="FFFFFF"/>
                </a:solidFill>
                <a:latin typeface="Arial"/>
              </a:rPr>
              <a:t>Infographic Style</a:t>
            </a:r>
          </a:p>
        </p:txBody>
      </p:sp>
      <p:sp>
        <p:nvSpPr>
          <p:cNvPr id="3" name="TextBox 32"/>
          <p:cNvSpPr txBox="1"/>
          <p:nvPr/>
        </p:nvSpPr>
        <p:spPr>
          <a:xfrm>
            <a:off x="8099014" y="2029053"/>
            <a:ext cx="237744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4" name="TextBox 33"/>
          <p:cNvSpPr txBox="1"/>
          <p:nvPr/>
        </p:nvSpPr>
        <p:spPr>
          <a:xfrm>
            <a:off x="8099014" y="1626681"/>
            <a:ext cx="2377440" cy="432794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Your Text Here</a:t>
            </a:r>
          </a:p>
        </p:txBody>
      </p:sp>
      <p:sp>
        <p:nvSpPr>
          <p:cNvPr id="5" name="TextBox 35"/>
          <p:cNvSpPr txBox="1"/>
          <p:nvPr/>
        </p:nvSpPr>
        <p:spPr>
          <a:xfrm>
            <a:off x="9030769" y="3767949"/>
            <a:ext cx="237744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6" name="TextBox 36"/>
          <p:cNvSpPr txBox="1"/>
          <p:nvPr/>
        </p:nvSpPr>
        <p:spPr>
          <a:xfrm>
            <a:off x="9030769" y="3444819"/>
            <a:ext cx="2377440" cy="274320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Your Text Here</a:t>
            </a:r>
          </a:p>
        </p:txBody>
      </p:sp>
      <p:sp>
        <p:nvSpPr>
          <p:cNvPr id="7" name="TextBox 38"/>
          <p:cNvSpPr txBox="1"/>
          <p:nvPr/>
        </p:nvSpPr>
        <p:spPr>
          <a:xfrm>
            <a:off x="830896" y="3767949"/>
            <a:ext cx="237744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8" name="TextBox 39"/>
          <p:cNvSpPr txBox="1"/>
          <p:nvPr/>
        </p:nvSpPr>
        <p:spPr>
          <a:xfrm>
            <a:off x="830896" y="3444819"/>
            <a:ext cx="2377440" cy="274320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Your Text Here</a:t>
            </a:r>
          </a:p>
        </p:txBody>
      </p:sp>
      <p:sp>
        <p:nvSpPr>
          <p:cNvPr id="9" name="TextBox 41"/>
          <p:cNvSpPr txBox="1"/>
          <p:nvPr/>
        </p:nvSpPr>
        <p:spPr>
          <a:xfrm>
            <a:off x="1694995" y="2029053"/>
            <a:ext cx="237744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0" name="TextBox 42"/>
          <p:cNvSpPr txBox="1"/>
          <p:nvPr/>
        </p:nvSpPr>
        <p:spPr>
          <a:xfrm>
            <a:off x="1694995" y="1626681"/>
            <a:ext cx="2377440" cy="432794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Your Text Here</a:t>
            </a:r>
          </a:p>
        </p:txBody>
      </p:sp>
      <p:sp>
        <p:nvSpPr>
          <p:cNvPr id="11" name="TextBox 41"/>
          <p:cNvSpPr txBox="1"/>
          <p:nvPr/>
        </p:nvSpPr>
        <p:spPr>
          <a:xfrm>
            <a:off x="1694995" y="5643621"/>
            <a:ext cx="237744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2" name="TextBox 42"/>
          <p:cNvSpPr txBox="1"/>
          <p:nvPr/>
        </p:nvSpPr>
        <p:spPr>
          <a:xfrm>
            <a:off x="1694995" y="5241249"/>
            <a:ext cx="2377440" cy="432794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Your Text Here</a:t>
            </a:r>
          </a:p>
        </p:txBody>
      </p:sp>
      <p:sp>
        <p:nvSpPr>
          <p:cNvPr id="13" name="TextBox 32"/>
          <p:cNvSpPr txBox="1"/>
          <p:nvPr/>
        </p:nvSpPr>
        <p:spPr>
          <a:xfrm>
            <a:off x="8099014" y="5613199"/>
            <a:ext cx="237744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4" name="TextBox 33"/>
          <p:cNvSpPr txBox="1"/>
          <p:nvPr/>
        </p:nvSpPr>
        <p:spPr>
          <a:xfrm>
            <a:off x="8099014" y="5210827"/>
            <a:ext cx="2377440" cy="432794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Your Text Here</a:t>
            </a:r>
          </a:p>
        </p:txBody>
      </p:sp>
      <p:pic>
        <p:nvPicPr>
          <p:cNvPr id="15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599" y="2255779"/>
            <a:ext cx="4087294" cy="335742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6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7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EC817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3" name="Oval 7"/>
          <p:cNvSpPr/>
          <p:nvPr/>
        </p:nvSpPr>
        <p:spPr>
          <a:xfrm>
            <a:off x="3305309" y="4337008"/>
            <a:ext cx="914400" cy="9144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F7E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Oval 8"/>
          <p:cNvSpPr/>
          <p:nvPr/>
        </p:nvSpPr>
        <p:spPr>
          <a:xfrm>
            <a:off x="4491935" y="3271183"/>
            <a:ext cx="914400" cy="9144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Oval 9"/>
          <p:cNvSpPr/>
          <p:nvPr/>
        </p:nvSpPr>
        <p:spPr>
          <a:xfrm>
            <a:off x="5664442" y="2665448"/>
            <a:ext cx="914400" cy="9144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F7E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Oval 10"/>
          <p:cNvSpPr/>
          <p:nvPr/>
        </p:nvSpPr>
        <p:spPr>
          <a:xfrm>
            <a:off x="6868204" y="3271183"/>
            <a:ext cx="914400" cy="9144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Oval 11"/>
          <p:cNvSpPr/>
          <p:nvPr/>
        </p:nvSpPr>
        <p:spPr>
          <a:xfrm>
            <a:off x="8222229" y="4424946"/>
            <a:ext cx="914400" cy="9144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F7E8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8" name="그룹 3"/>
          <p:cNvGrpSpPr/>
          <p:nvPr/>
        </p:nvGrpSpPr>
        <p:grpSpPr>
          <a:xfrm>
            <a:off x="4460132" y="1777072"/>
            <a:ext cx="3492002" cy="710086"/>
            <a:chOff x="4460132" y="1777072"/>
            <a:chExt cx="3492002" cy="710086"/>
          </a:xfrm>
        </p:grpSpPr>
        <p:sp>
          <p:nvSpPr>
            <p:cNvPr id="9" name="TextBox 13"/>
            <p:cNvSpPr txBox="1"/>
            <p:nvPr/>
          </p:nvSpPr>
          <p:spPr>
            <a:xfrm>
              <a:off x="4460132" y="2025496"/>
              <a:ext cx="3492002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</a:t>
              </a:r>
            </a:p>
          </p:txBody>
        </p:sp>
        <p:sp>
          <p:nvSpPr>
            <p:cNvPr id="10" name="TextBox 14"/>
            <p:cNvSpPr txBox="1"/>
            <p:nvPr/>
          </p:nvSpPr>
          <p:spPr>
            <a:xfrm>
              <a:off x="4460132" y="1777072"/>
              <a:ext cx="349200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1" name="그룹 5"/>
          <p:cNvGrpSpPr/>
          <p:nvPr/>
        </p:nvGrpSpPr>
        <p:grpSpPr>
          <a:xfrm>
            <a:off x="8206218" y="5411958"/>
            <a:ext cx="3036877" cy="894758"/>
            <a:chOff x="8206218" y="5411958"/>
            <a:chExt cx="3036877" cy="894758"/>
          </a:xfrm>
        </p:grpSpPr>
        <p:sp>
          <p:nvSpPr>
            <p:cNvPr id="12" name="TextBox 16"/>
            <p:cNvSpPr txBox="1"/>
            <p:nvPr/>
          </p:nvSpPr>
          <p:spPr>
            <a:xfrm>
              <a:off x="8206218" y="5660382"/>
              <a:ext cx="3036877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" name="TextBox 17"/>
            <p:cNvSpPr txBox="1"/>
            <p:nvPr/>
          </p:nvSpPr>
          <p:spPr>
            <a:xfrm>
              <a:off x="8206218" y="5411958"/>
              <a:ext cx="3036877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4" name="그룹 7"/>
          <p:cNvGrpSpPr/>
          <p:nvPr/>
        </p:nvGrpSpPr>
        <p:grpSpPr>
          <a:xfrm>
            <a:off x="1023561" y="5411958"/>
            <a:ext cx="3033494" cy="894758"/>
            <a:chOff x="1023561" y="5411958"/>
            <a:chExt cx="3033494" cy="894758"/>
          </a:xfrm>
        </p:grpSpPr>
        <p:sp>
          <p:nvSpPr>
            <p:cNvPr id="15" name="TextBox 19"/>
            <p:cNvSpPr txBox="1"/>
            <p:nvPr/>
          </p:nvSpPr>
          <p:spPr>
            <a:xfrm>
              <a:off x="1023561" y="5660382"/>
              <a:ext cx="3033494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20"/>
            <p:cNvSpPr txBox="1"/>
            <p:nvPr/>
          </p:nvSpPr>
          <p:spPr>
            <a:xfrm>
              <a:off x="1023561" y="5411958"/>
              <a:ext cx="3033494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7" name="그룹 6"/>
          <p:cNvGrpSpPr/>
          <p:nvPr/>
        </p:nvGrpSpPr>
        <p:grpSpPr>
          <a:xfrm>
            <a:off x="1218428" y="3088934"/>
            <a:ext cx="3033494" cy="894758"/>
            <a:chOff x="1218428" y="3088934"/>
            <a:chExt cx="3033494" cy="894758"/>
          </a:xfrm>
        </p:grpSpPr>
        <p:sp>
          <p:nvSpPr>
            <p:cNvPr id="18" name="TextBox 22"/>
            <p:cNvSpPr txBox="1"/>
            <p:nvPr/>
          </p:nvSpPr>
          <p:spPr>
            <a:xfrm>
              <a:off x="1218428" y="3337358"/>
              <a:ext cx="3033494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23"/>
            <p:cNvSpPr txBox="1"/>
            <p:nvPr/>
          </p:nvSpPr>
          <p:spPr>
            <a:xfrm>
              <a:off x="1218428" y="3088934"/>
              <a:ext cx="3033494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20" name="그룹 4"/>
          <p:cNvGrpSpPr/>
          <p:nvPr/>
        </p:nvGrpSpPr>
        <p:grpSpPr>
          <a:xfrm>
            <a:off x="8011351" y="3088934"/>
            <a:ext cx="3036877" cy="894758"/>
            <a:chOff x="8011351" y="3088934"/>
            <a:chExt cx="3036877" cy="894758"/>
          </a:xfrm>
        </p:grpSpPr>
        <p:sp>
          <p:nvSpPr>
            <p:cNvPr id="21" name="TextBox 25"/>
            <p:cNvSpPr txBox="1"/>
            <p:nvPr/>
          </p:nvSpPr>
          <p:spPr>
            <a:xfrm>
              <a:off x="8011351" y="3337358"/>
              <a:ext cx="3036877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6"/>
            <p:cNvSpPr txBox="1"/>
            <p:nvPr/>
          </p:nvSpPr>
          <p:spPr>
            <a:xfrm>
              <a:off x="8011351" y="3088934"/>
              <a:ext cx="3036877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pic>
        <p:nvPicPr>
          <p:cNvPr id="23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426" y="4337008"/>
            <a:ext cx="2465076" cy="22754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441" y="3552306"/>
            <a:ext cx="559320" cy="3521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Imagen 2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9769" y="4706069"/>
            <a:ext cx="559320" cy="3521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Imagen 3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285" y="2969367"/>
            <a:ext cx="559320" cy="3521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Imagen 3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413" y="3566662"/>
            <a:ext cx="559320" cy="3521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Imagen 3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886" y="4618122"/>
            <a:ext cx="559320" cy="352162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29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0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91" y="471510"/>
            <a:ext cx="10574459" cy="580826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lipse 3"/>
          <p:cNvSpPr/>
          <p:nvPr/>
        </p:nvSpPr>
        <p:spPr>
          <a:xfrm>
            <a:off x="679691" y="4435955"/>
            <a:ext cx="7755172" cy="220744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TextBox 319"/>
          <p:cNvSpPr txBox="1"/>
          <p:nvPr/>
        </p:nvSpPr>
        <p:spPr>
          <a:xfrm>
            <a:off x="7964021" y="700594"/>
            <a:ext cx="3683605" cy="20621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PPT Layout</a:t>
            </a:r>
          </a:p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Clean Text Slide for your Presentation</a:t>
            </a:r>
            <a:endParaRPr lang="en-US" sz="3200" b="1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5" name="TextBox 347"/>
          <p:cNvSpPr txBox="1"/>
          <p:nvPr/>
        </p:nvSpPr>
        <p:spPr>
          <a:xfrm>
            <a:off x="8960534" y="3206179"/>
            <a:ext cx="2687092" cy="21236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6" name="Text Placeholder 27"/>
          <p:cNvSpPr txBox="1"/>
          <p:nvPr/>
        </p:nvSpPr>
        <p:spPr>
          <a:xfrm>
            <a:off x="9205493" y="5598368"/>
            <a:ext cx="2311493" cy="424683"/>
          </a:xfrm>
          <a:prstGeom prst="rect">
            <a:avLst/>
          </a:prstGeom>
          <a:noFill/>
          <a:ln w="28575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9144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INFOGRAPHIC</a:t>
            </a:r>
          </a:p>
        </p:txBody>
      </p:sp>
      <p:pic>
        <p:nvPicPr>
          <p:cNvPr id="7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320" y="1731645"/>
            <a:ext cx="6667045" cy="432860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7"/>
          <p:cNvSpPr/>
          <p:nvPr/>
        </p:nvSpPr>
        <p:spPr>
          <a:xfrm>
            <a:off x="0" y="3231965"/>
            <a:ext cx="12191996" cy="3006912"/>
          </a:xfrm>
          <a:prstGeom prst="rect">
            <a:avLst/>
          </a:prstGeom>
          <a:solidFill>
            <a:srgbClr val="36363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3" name="Imagen 2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8" y="186647"/>
            <a:ext cx="12118058" cy="66561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922958" y="4276694"/>
            <a:ext cx="1890211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You can simply impress your audience and add a unique zing and appeal to your Reports and Presentations with our Templates.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This text can be replaced with your own text.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931545" y="3603220"/>
            <a:ext cx="1440161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A </a:t>
            </a:r>
            <a:r>
              <a:rPr lang="en-US" sz="16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Style</a:t>
            </a:r>
            <a:endParaRPr lang="en-US" sz="4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745985" y="4289395"/>
            <a:ext cx="1890211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You can simply impress your audience and add a unique zing and appeal to your Reports and Presentations with our Templates.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This text can be replaced with your own text.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6569013" y="4302096"/>
            <a:ext cx="1890211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You can simply impress your audience and add a unique zing and appeal to your Reports and Presentations with our Templates.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This text can be replaced with your own text.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9392040" y="4314797"/>
            <a:ext cx="1890211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You can simply impress your audience and add a unique zing and appeal to your Reports and Presentations with our Templates.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This text can be replaced with your own text.</a:t>
            </a:r>
          </a:p>
        </p:txBody>
      </p:sp>
      <p:sp>
        <p:nvSpPr>
          <p:cNvPr id="10" name="TextBox 8"/>
          <p:cNvSpPr txBox="1"/>
          <p:nvPr/>
        </p:nvSpPr>
        <p:spPr>
          <a:xfrm>
            <a:off x="3765380" y="3603220"/>
            <a:ext cx="1440161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B </a:t>
            </a:r>
            <a:r>
              <a:rPr lang="en-US" sz="16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Style</a:t>
            </a:r>
            <a:endParaRPr lang="en-US" sz="4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6599215" y="3603220"/>
            <a:ext cx="1440161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C </a:t>
            </a:r>
            <a:r>
              <a:rPr lang="en-US" sz="16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Style</a:t>
            </a:r>
            <a:endParaRPr lang="en-US" sz="4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9433050" y="3603220"/>
            <a:ext cx="1440161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D </a:t>
            </a:r>
            <a:r>
              <a:rPr lang="en-US" sz="16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Style</a:t>
            </a:r>
            <a:endParaRPr lang="en-US" sz="4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" name="Oval 10"/>
          <p:cNvSpPr/>
          <p:nvPr/>
        </p:nvSpPr>
        <p:spPr>
          <a:xfrm rot="10799991">
            <a:off x="1385809" y="1981514"/>
            <a:ext cx="863998" cy="8639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B800"/>
          </a:solidFill>
          <a:ln w="1587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JM" sz="27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4" name="타원 41"/>
          <p:cNvSpPr/>
          <p:nvPr/>
        </p:nvSpPr>
        <p:spPr>
          <a:xfrm rot="10799991">
            <a:off x="1301392" y="1897097"/>
            <a:ext cx="1043997" cy="1043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Oval 10"/>
          <p:cNvSpPr/>
          <p:nvPr/>
        </p:nvSpPr>
        <p:spPr>
          <a:xfrm rot="10799991">
            <a:off x="4184724" y="1981404"/>
            <a:ext cx="863998" cy="8639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B800"/>
          </a:solidFill>
          <a:ln w="1587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JM" sz="27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6" name="타원 44"/>
          <p:cNvSpPr/>
          <p:nvPr/>
        </p:nvSpPr>
        <p:spPr>
          <a:xfrm rot="10799991">
            <a:off x="4100307" y="1896987"/>
            <a:ext cx="1043997" cy="1043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7" name="Oval 10"/>
          <p:cNvSpPr/>
          <p:nvPr/>
        </p:nvSpPr>
        <p:spPr>
          <a:xfrm rot="10799991">
            <a:off x="6983638" y="1981294"/>
            <a:ext cx="863998" cy="8639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B800"/>
          </a:solidFill>
          <a:ln w="1587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JM" sz="27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8" name="타원 47"/>
          <p:cNvSpPr/>
          <p:nvPr/>
        </p:nvSpPr>
        <p:spPr>
          <a:xfrm rot="10799991">
            <a:off x="6899212" y="1896868"/>
            <a:ext cx="1043997" cy="1043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" name="Oval 10"/>
          <p:cNvSpPr/>
          <p:nvPr/>
        </p:nvSpPr>
        <p:spPr>
          <a:xfrm rot="10799991">
            <a:off x="9782553" y="1981175"/>
            <a:ext cx="863998" cy="8639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B800"/>
          </a:solidFill>
          <a:ln w="1587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JM" sz="27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타원 50"/>
          <p:cNvSpPr/>
          <p:nvPr/>
        </p:nvSpPr>
        <p:spPr>
          <a:xfrm rot="10799991">
            <a:off x="9698126" y="1896758"/>
            <a:ext cx="1043997" cy="1043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cxnSp>
        <p:nvCxnSpPr>
          <p:cNvPr id="21" name="직선 연결선 55"/>
          <p:cNvCxnSpPr/>
          <p:nvPr/>
        </p:nvCxnSpPr>
        <p:spPr>
          <a:xfrm rot="10799991">
            <a:off x="2820503" y="2442033"/>
            <a:ext cx="804663" cy="0"/>
          </a:xfrm>
          <a:prstGeom prst="straightConnector1">
            <a:avLst/>
          </a:pr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  <a:headEnd type="arrow"/>
            <a:tailEnd type="arrow"/>
          </a:ln>
        </p:spPr>
      </p:cxnSp>
      <p:cxnSp>
        <p:nvCxnSpPr>
          <p:cNvPr id="22" name="직선 연결선 56"/>
          <p:cNvCxnSpPr/>
          <p:nvPr/>
        </p:nvCxnSpPr>
        <p:spPr>
          <a:xfrm rot="10799991">
            <a:off x="5619417" y="2426159"/>
            <a:ext cx="804663" cy="0"/>
          </a:xfrm>
          <a:prstGeom prst="straightConnector1">
            <a:avLst/>
          </a:pr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  <a:headEnd type="arrow"/>
            <a:tailEnd type="arrow"/>
          </a:ln>
        </p:spPr>
      </p:cxnSp>
      <p:cxnSp>
        <p:nvCxnSpPr>
          <p:cNvPr id="23" name="직선 연결선 57"/>
          <p:cNvCxnSpPr/>
          <p:nvPr/>
        </p:nvCxnSpPr>
        <p:spPr>
          <a:xfrm rot="10799991">
            <a:off x="8418341" y="2410285"/>
            <a:ext cx="804672" cy="0"/>
          </a:xfrm>
          <a:prstGeom prst="straightConnector1">
            <a:avLst/>
          </a:prstGeom>
          <a:noFill/>
          <a:ln w="19046" cap="flat">
            <a:solidFill>
              <a:srgbClr val="262626"/>
            </a:solidFill>
            <a:custDash>
              <a:ds d="100000" sp="100000"/>
            </a:custDash>
            <a:miter/>
            <a:headEnd type="arrow"/>
            <a:tailEnd type="arrow"/>
          </a:ln>
        </p:spPr>
      </p:cxnSp>
      <p:sp>
        <p:nvSpPr>
          <p:cNvPr id="24" name="Rounded Rectangle 5"/>
          <p:cNvSpPr/>
          <p:nvPr/>
        </p:nvSpPr>
        <p:spPr>
          <a:xfrm flipH="1">
            <a:off x="4432444" y="2280477"/>
            <a:ext cx="391683" cy="3231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17557"/>
              <a:gd name="f7" fmla="val 2654282"/>
              <a:gd name="f8" fmla="val 1384251"/>
              <a:gd name="f9" fmla="val 661544"/>
              <a:gd name="f10" fmla="val 1489083"/>
              <a:gd name="f11" fmla="val 1574067"/>
              <a:gd name="f12" fmla="val 746528"/>
              <a:gd name="f13" fmla="val 851360"/>
              <a:gd name="f14" fmla="val 956192"/>
              <a:gd name="f15" fmla="val 1041176"/>
              <a:gd name="f16" fmla="val 1279419"/>
              <a:gd name="f17" fmla="val 1194435"/>
              <a:gd name="f18" fmla="val 1993421"/>
              <a:gd name="f19" fmla="val 2098253"/>
              <a:gd name="f20" fmla="val 2183237"/>
              <a:gd name="f21" fmla="val 1888589"/>
              <a:gd name="f22" fmla="val 1803605"/>
              <a:gd name="f23" fmla="val 2602591"/>
              <a:gd name="f24" fmla="val 2707423"/>
              <a:gd name="f25" fmla="val 2792407"/>
              <a:gd name="f26" fmla="val 2497759"/>
              <a:gd name="f27" fmla="val 2412775"/>
              <a:gd name="f28" fmla="val 677114"/>
              <a:gd name="f29" fmla="val 569491"/>
              <a:gd name="f30" fmla="val 330916"/>
              <a:gd name="f31" fmla="val 148156"/>
              <a:gd name="f32" fmla="val 717647"/>
              <a:gd name="f33" fmla="val 900407"/>
              <a:gd name="f34" fmla="val 1952009"/>
              <a:gd name="f35" fmla="val 2134769"/>
              <a:gd name="f36" fmla="val 2282925"/>
              <a:gd name="f37" fmla="val 711670"/>
              <a:gd name="f38" fmla="val 639726"/>
              <a:gd name="f39" fmla="val 2394386"/>
              <a:gd name="f40" fmla="val 647101"/>
              <a:gd name="f41" fmla="val 2475544"/>
              <a:gd name="f42" fmla="val 275077"/>
              <a:gd name="f43" fmla="val 900998"/>
              <a:gd name="f44" fmla="val 2583693"/>
              <a:gd name="f45" fmla="val 998412"/>
              <a:gd name="f46" fmla="val 2552618"/>
              <a:gd name="f47" fmla="val 1294529"/>
              <a:gd name="f48" fmla="val 2117356"/>
              <a:gd name="f49" fmla="val 2251554"/>
              <a:gd name="f50" fmla="val 2367095"/>
              <a:gd name="f51" fmla="val 2203043"/>
              <a:gd name="f52" fmla="val 2418395"/>
              <a:gd name="f53" fmla="val 2087951"/>
              <a:gd name="f54" fmla="val 2205538"/>
              <a:gd name="f55" fmla="val 2022975"/>
              <a:gd name="f56" fmla="val 2032941"/>
              <a:gd name="f57" fmla="val 1932583"/>
              <a:gd name="f58" fmla="val 1830857"/>
              <a:gd name="f59" fmla="val 1799347"/>
              <a:gd name="f60" fmla="val 1008030"/>
              <a:gd name="f61" fmla="val 825270"/>
              <a:gd name="f62" fmla="val 1651191"/>
              <a:gd name="f63" fmla="val 1468431"/>
              <a:gd name="f64" fmla="val 2886641"/>
              <a:gd name="f65" fmla="val 1100201"/>
              <a:gd name="f66" fmla="val 917441"/>
              <a:gd name="f67" fmla="val 769285"/>
              <a:gd name="f68" fmla="val 1382518"/>
              <a:gd name="f69" fmla="val 1565278"/>
              <a:gd name="f70" fmla="val 1713434"/>
              <a:gd name="f71" fmla="val 1923028"/>
              <a:gd name="f72" fmla="val 2301032"/>
              <a:gd name="f73" fmla="val 1962656"/>
              <a:gd name="f74" fmla="val 2453037"/>
              <a:gd name="f75" fmla="val 2007378"/>
              <a:gd name="f76" fmla="val 3078958"/>
              <a:gd name="f77" fmla="val 2077967"/>
              <a:gd name="f78" fmla="val 2713759"/>
              <a:gd name="f79" fmla="val 1878758"/>
              <a:gd name="f80" fmla="val 2673367"/>
              <a:gd name="f81" fmla="val 1899957"/>
              <a:gd name="f82" fmla="val 2505887"/>
              <a:gd name="f83" fmla="val 3069401"/>
              <a:gd name="f84" fmla="+- 0 0 -90"/>
              <a:gd name="f85" fmla="*/ f3 1 3217557"/>
              <a:gd name="f86" fmla="*/ f4 1 2654282"/>
              <a:gd name="f87" fmla="+- f7 0 f5"/>
              <a:gd name="f88" fmla="+- f6 0 f5"/>
              <a:gd name="f89" fmla="*/ f84 f0 1"/>
              <a:gd name="f90" fmla="*/ f88 1 3217557"/>
              <a:gd name="f91" fmla="*/ f87 1 2654282"/>
              <a:gd name="f92" fmla="*/ 1384251 f88 1"/>
              <a:gd name="f93" fmla="*/ 1574067 f88 1"/>
              <a:gd name="f94" fmla="*/ 1194435 f88 1"/>
              <a:gd name="f95" fmla="*/ 1993421 f88 1"/>
              <a:gd name="f96" fmla="*/ 2183237 f88 1"/>
              <a:gd name="f97" fmla="*/ 1803605 f88 1"/>
              <a:gd name="f98" fmla="*/ 2602591 f88 1"/>
              <a:gd name="f99" fmla="*/ 2792407 f88 1"/>
              <a:gd name="f100" fmla="*/ 2412775 f88 1"/>
              <a:gd name="f101" fmla="*/ 677114 f88 1"/>
              <a:gd name="f102" fmla="*/ 330916 f88 1"/>
              <a:gd name="f103" fmla="*/ 0 f88 1"/>
              <a:gd name="f104" fmla="*/ 711670 f88 1"/>
              <a:gd name="f105" fmla="*/ 1294529 f88 1"/>
              <a:gd name="f106" fmla="*/ 2117356 f88 1"/>
              <a:gd name="f107" fmla="*/ 2418395 f88 1"/>
              <a:gd name="f108" fmla="*/ 1830857 f88 1"/>
              <a:gd name="f109" fmla="*/ 1008030 f88 1"/>
              <a:gd name="f110" fmla="*/ 2886641 f88 1"/>
              <a:gd name="f111" fmla="*/ 1100201 f88 1"/>
              <a:gd name="f112" fmla="*/ 769285 f88 1"/>
              <a:gd name="f113" fmla="*/ 1923028 f88 1"/>
              <a:gd name="f114" fmla="*/ 3078958 f88 1"/>
              <a:gd name="f115" fmla="*/ 2505887 f88 1"/>
              <a:gd name="f116" fmla="*/ 3217557 f88 1"/>
              <a:gd name="f117" fmla="*/ 661544 f87 1"/>
              <a:gd name="f118" fmla="*/ 851360 f87 1"/>
              <a:gd name="f119" fmla="*/ 1041176 f87 1"/>
              <a:gd name="f120" fmla="*/ 569491 f87 1"/>
              <a:gd name="f121" fmla="*/ 900407 f87 1"/>
              <a:gd name="f122" fmla="*/ 1952009 f87 1"/>
              <a:gd name="f123" fmla="*/ 2282925 f87 1"/>
              <a:gd name="f124" fmla="*/ 275077 f88 1"/>
              <a:gd name="f125" fmla="*/ 2654282 f87 1"/>
              <a:gd name="f126" fmla="*/ 2087951 f87 1"/>
              <a:gd name="f127" fmla="*/ 1799347 f87 1"/>
              <a:gd name="f128" fmla="*/ 1468431 f87 1"/>
              <a:gd name="f129" fmla="*/ 0 f87 1"/>
              <a:gd name="f130" fmla="*/ 330916 f87 1"/>
              <a:gd name="f131" fmla="*/ 1382518 f87 1"/>
              <a:gd name="f132" fmla="*/ 1713434 f87 1"/>
              <a:gd name="f133" fmla="*/ 2077967 f87 1"/>
              <a:gd name="f134" fmla="*/ f89 1 f2"/>
              <a:gd name="f135" fmla="*/ f92 1 3217557"/>
              <a:gd name="f136" fmla="*/ f93 1 3217557"/>
              <a:gd name="f137" fmla="*/ f94 1 3217557"/>
              <a:gd name="f138" fmla="*/ f95 1 3217557"/>
              <a:gd name="f139" fmla="*/ f96 1 3217557"/>
              <a:gd name="f140" fmla="*/ f97 1 3217557"/>
              <a:gd name="f141" fmla="*/ f98 1 3217557"/>
              <a:gd name="f142" fmla="*/ f99 1 3217557"/>
              <a:gd name="f143" fmla="*/ f100 1 3217557"/>
              <a:gd name="f144" fmla="*/ f101 1 3217557"/>
              <a:gd name="f145" fmla="*/ f102 1 3217557"/>
              <a:gd name="f146" fmla="*/ f103 1 3217557"/>
              <a:gd name="f147" fmla="*/ f104 1 3217557"/>
              <a:gd name="f148" fmla="*/ f105 1 3217557"/>
              <a:gd name="f149" fmla="*/ f106 1 3217557"/>
              <a:gd name="f150" fmla="*/ f107 1 3217557"/>
              <a:gd name="f151" fmla="*/ f108 1 3217557"/>
              <a:gd name="f152" fmla="*/ f109 1 3217557"/>
              <a:gd name="f153" fmla="*/ f110 1 3217557"/>
              <a:gd name="f154" fmla="*/ f111 1 3217557"/>
              <a:gd name="f155" fmla="*/ f112 1 3217557"/>
              <a:gd name="f156" fmla="*/ f113 1 3217557"/>
              <a:gd name="f157" fmla="*/ f114 1 3217557"/>
              <a:gd name="f158" fmla="*/ f115 1 3217557"/>
              <a:gd name="f159" fmla="*/ f116 1 3217557"/>
              <a:gd name="f160" fmla="*/ f117 1 2654282"/>
              <a:gd name="f161" fmla="*/ f118 1 2654282"/>
              <a:gd name="f162" fmla="*/ f119 1 2654282"/>
              <a:gd name="f163" fmla="*/ f120 1 2654282"/>
              <a:gd name="f164" fmla="*/ f121 1 2654282"/>
              <a:gd name="f165" fmla="*/ f122 1 2654282"/>
              <a:gd name="f166" fmla="*/ f123 1 2654282"/>
              <a:gd name="f167" fmla="*/ f124 1 3217557"/>
              <a:gd name="f168" fmla="*/ f125 1 2654282"/>
              <a:gd name="f169" fmla="*/ f126 1 2654282"/>
              <a:gd name="f170" fmla="*/ f127 1 2654282"/>
              <a:gd name="f171" fmla="*/ f128 1 2654282"/>
              <a:gd name="f172" fmla="*/ f129 1 2654282"/>
              <a:gd name="f173" fmla="*/ f130 1 2654282"/>
              <a:gd name="f174" fmla="*/ f131 1 2654282"/>
              <a:gd name="f175" fmla="*/ f132 1 2654282"/>
              <a:gd name="f176" fmla="*/ f133 1 2654282"/>
              <a:gd name="f177" fmla="*/ f5 1 f90"/>
              <a:gd name="f178" fmla="*/ f6 1 f90"/>
              <a:gd name="f179" fmla="*/ f5 1 f91"/>
              <a:gd name="f180" fmla="*/ f7 1 f91"/>
              <a:gd name="f181" fmla="+- f134 0 f1"/>
              <a:gd name="f182" fmla="*/ f135 1 f90"/>
              <a:gd name="f183" fmla="*/ f160 1 f91"/>
              <a:gd name="f184" fmla="*/ f136 1 f90"/>
              <a:gd name="f185" fmla="*/ f161 1 f91"/>
              <a:gd name="f186" fmla="*/ f162 1 f91"/>
              <a:gd name="f187" fmla="*/ f137 1 f90"/>
              <a:gd name="f188" fmla="*/ f138 1 f90"/>
              <a:gd name="f189" fmla="*/ f139 1 f90"/>
              <a:gd name="f190" fmla="*/ f140 1 f90"/>
              <a:gd name="f191" fmla="*/ f141 1 f90"/>
              <a:gd name="f192" fmla="*/ f142 1 f90"/>
              <a:gd name="f193" fmla="*/ f143 1 f90"/>
              <a:gd name="f194" fmla="*/ f144 1 f90"/>
              <a:gd name="f195" fmla="*/ f163 1 f91"/>
              <a:gd name="f196" fmla="*/ f145 1 f90"/>
              <a:gd name="f197" fmla="*/ f146 1 f90"/>
              <a:gd name="f198" fmla="*/ f164 1 f91"/>
              <a:gd name="f199" fmla="*/ f165 1 f91"/>
              <a:gd name="f200" fmla="*/ f166 1 f91"/>
              <a:gd name="f201" fmla="*/ f147 1 f90"/>
              <a:gd name="f202" fmla="*/ f167 1 f90"/>
              <a:gd name="f203" fmla="*/ f168 1 f91"/>
              <a:gd name="f204" fmla="*/ f148 1 f90"/>
              <a:gd name="f205" fmla="*/ f149 1 f90"/>
              <a:gd name="f206" fmla="*/ f150 1 f90"/>
              <a:gd name="f207" fmla="*/ f169 1 f91"/>
              <a:gd name="f208" fmla="*/ f151 1 f90"/>
              <a:gd name="f209" fmla="*/ f170 1 f91"/>
              <a:gd name="f210" fmla="*/ f152 1 f90"/>
              <a:gd name="f211" fmla="*/ f171 1 f91"/>
              <a:gd name="f212" fmla="*/ f153 1 f90"/>
              <a:gd name="f213" fmla="*/ f172 1 f91"/>
              <a:gd name="f214" fmla="*/ f154 1 f90"/>
              <a:gd name="f215" fmla="*/ f155 1 f90"/>
              <a:gd name="f216" fmla="*/ f173 1 f91"/>
              <a:gd name="f217" fmla="*/ f174 1 f91"/>
              <a:gd name="f218" fmla="*/ f175 1 f91"/>
              <a:gd name="f219" fmla="*/ f156 1 f90"/>
              <a:gd name="f220" fmla="*/ f157 1 f90"/>
              <a:gd name="f221" fmla="*/ f176 1 f91"/>
              <a:gd name="f222" fmla="*/ f158 1 f90"/>
              <a:gd name="f223" fmla="*/ f159 1 f90"/>
              <a:gd name="f224" fmla="*/ f177 f85 1"/>
              <a:gd name="f225" fmla="*/ f178 f85 1"/>
              <a:gd name="f226" fmla="*/ f180 f86 1"/>
              <a:gd name="f227" fmla="*/ f179 f86 1"/>
              <a:gd name="f228" fmla="*/ f182 f85 1"/>
              <a:gd name="f229" fmla="*/ f183 f86 1"/>
              <a:gd name="f230" fmla="*/ f184 f85 1"/>
              <a:gd name="f231" fmla="*/ f185 f86 1"/>
              <a:gd name="f232" fmla="*/ f186 f86 1"/>
              <a:gd name="f233" fmla="*/ f187 f85 1"/>
              <a:gd name="f234" fmla="*/ f188 f85 1"/>
              <a:gd name="f235" fmla="*/ f189 f85 1"/>
              <a:gd name="f236" fmla="*/ f190 f85 1"/>
              <a:gd name="f237" fmla="*/ f191 f85 1"/>
              <a:gd name="f238" fmla="*/ f192 f85 1"/>
              <a:gd name="f239" fmla="*/ f193 f85 1"/>
              <a:gd name="f240" fmla="*/ f194 f85 1"/>
              <a:gd name="f241" fmla="*/ f195 f86 1"/>
              <a:gd name="f242" fmla="*/ f196 f85 1"/>
              <a:gd name="f243" fmla="*/ f197 f85 1"/>
              <a:gd name="f244" fmla="*/ f198 f86 1"/>
              <a:gd name="f245" fmla="*/ f199 f86 1"/>
              <a:gd name="f246" fmla="*/ f200 f86 1"/>
              <a:gd name="f247" fmla="*/ f201 f85 1"/>
              <a:gd name="f248" fmla="*/ f202 f85 1"/>
              <a:gd name="f249" fmla="*/ f203 f86 1"/>
              <a:gd name="f250" fmla="*/ f204 f85 1"/>
              <a:gd name="f251" fmla="*/ f205 f85 1"/>
              <a:gd name="f252" fmla="*/ f206 f85 1"/>
              <a:gd name="f253" fmla="*/ f207 f86 1"/>
              <a:gd name="f254" fmla="*/ f208 f85 1"/>
              <a:gd name="f255" fmla="*/ f209 f86 1"/>
              <a:gd name="f256" fmla="*/ f210 f85 1"/>
              <a:gd name="f257" fmla="*/ f211 f86 1"/>
              <a:gd name="f258" fmla="*/ f212 f85 1"/>
              <a:gd name="f259" fmla="*/ f213 f86 1"/>
              <a:gd name="f260" fmla="*/ f214 f85 1"/>
              <a:gd name="f261" fmla="*/ f215 f85 1"/>
              <a:gd name="f262" fmla="*/ f216 f86 1"/>
              <a:gd name="f263" fmla="*/ f217 f86 1"/>
              <a:gd name="f264" fmla="*/ f218 f86 1"/>
              <a:gd name="f265" fmla="*/ f219 f85 1"/>
              <a:gd name="f266" fmla="*/ f220 f85 1"/>
              <a:gd name="f267" fmla="*/ f221 f86 1"/>
              <a:gd name="f268" fmla="*/ f222 f85 1"/>
              <a:gd name="f269" fmla="*/ f223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1">
                <a:pos x="f228" y="f229"/>
              </a:cxn>
              <a:cxn ang="f181">
                <a:pos x="f230" y="f231"/>
              </a:cxn>
              <a:cxn ang="f181">
                <a:pos x="f228" y="f232"/>
              </a:cxn>
              <a:cxn ang="f181">
                <a:pos x="f233" y="f231"/>
              </a:cxn>
              <a:cxn ang="f181">
                <a:pos x="f228" y="f229"/>
              </a:cxn>
              <a:cxn ang="f181">
                <a:pos x="f234" y="f229"/>
              </a:cxn>
              <a:cxn ang="f181">
                <a:pos x="f235" y="f231"/>
              </a:cxn>
              <a:cxn ang="f181">
                <a:pos x="f234" y="f232"/>
              </a:cxn>
              <a:cxn ang="f181">
                <a:pos x="f236" y="f231"/>
              </a:cxn>
              <a:cxn ang="f181">
                <a:pos x="f234" y="f229"/>
              </a:cxn>
              <a:cxn ang="f181">
                <a:pos x="f237" y="f229"/>
              </a:cxn>
              <a:cxn ang="f181">
                <a:pos x="f238" y="f231"/>
              </a:cxn>
              <a:cxn ang="f181">
                <a:pos x="f237" y="f232"/>
              </a:cxn>
              <a:cxn ang="f181">
                <a:pos x="f239" y="f231"/>
              </a:cxn>
              <a:cxn ang="f181">
                <a:pos x="f237" y="f229"/>
              </a:cxn>
              <a:cxn ang="f181">
                <a:pos x="f240" y="f241"/>
              </a:cxn>
              <a:cxn ang="f181">
                <a:pos x="f242" y="f241"/>
              </a:cxn>
              <a:cxn ang="f181">
                <a:pos x="f243" y="f244"/>
              </a:cxn>
              <a:cxn ang="f181">
                <a:pos x="f243" y="f245"/>
              </a:cxn>
              <a:cxn ang="f181">
                <a:pos x="f242" y="f246"/>
              </a:cxn>
              <a:cxn ang="f181">
                <a:pos x="f247" y="f246"/>
              </a:cxn>
              <a:cxn ang="f181">
                <a:pos x="f248" y="f249"/>
              </a:cxn>
              <a:cxn ang="f181">
                <a:pos x="f250" y="f246"/>
              </a:cxn>
              <a:cxn ang="f181">
                <a:pos x="f251" y="f246"/>
              </a:cxn>
              <a:cxn ang="f181">
                <a:pos x="f252" y="f253"/>
              </a:cxn>
              <a:cxn ang="f181">
                <a:pos x="f254" y="f255"/>
              </a:cxn>
              <a:cxn ang="f181">
                <a:pos x="f256" y="f255"/>
              </a:cxn>
              <a:cxn ang="f181">
                <a:pos x="f240" y="f257"/>
              </a:cxn>
              <a:cxn ang="f181">
                <a:pos x="f240" y="f241"/>
              </a:cxn>
              <a:cxn ang="f181">
                <a:pos x="f258" y="f259"/>
              </a:cxn>
              <a:cxn ang="f181">
                <a:pos x="f260" y="f259"/>
              </a:cxn>
              <a:cxn ang="f181">
                <a:pos x="f261" y="f262"/>
              </a:cxn>
              <a:cxn ang="f181">
                <a:pos x="f261" y="f263"/>
              </a:cxn>
              <a:cxn ang="f181">
                <a:pos x="f260" y="f264"/>
              </a:cxn>
              <a:cxn ang="f181">
                <a:pos x="f265" y="f264"/>
              </a:cxn>
              <a:cxn ang="f181">
                <a:pos x="f266" y="f267"/>
              </a:cxn>
              <a:cxn ang="f181">
                <a:pos x="f268" y="f264"/>
              </a:cxn>
              <a:cxn ang="f181">
                <a:pos x="f258" y="f264"/>
              </a:cxn>
              <a:cxn ang="f181">
                <a:pos x="f269" y="f263"/>
              </a:cxn>
              <a:cxn ang="f181">
                <a:pos x="f269" y="f262"/>
              </a:cxn>
              <a:cxn ang="f181">
                <a:pos x="f258" y="f259"/>
              </a:cxn>
            </a:cxnLst>
            <a:rect l="f224" t="f227" r="f225" b="f226"/>
            <a:pathLst>
              <a:path w="3217557" h="2654282">
                <a:moveTo>
                  <a:pt x="f8" y="f9"/>
                </a:moveTo>
                <a:cubicBezTo>
                  <a:pt x="f10" y="f9"/>
                  <a:pt x="f11" y="f12"/>
                  <a:pt x="f11" y="f13"/>
                </a:cubicBezTo>
                <a:cubicBezTo>
                  <a:pt x="f11" y="f14"/>
                  <a:pt x="f10" y="f15"/>
                  <a:pt x="f8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9"/>
                  <a:pt x="f8" y="f9"/>
                </a:cubicBezTo>
                <a:close/>
                <a:moveTo>
                  <a:pt x="f18" y="f9"/>
                </a:moveTo>
                <a:cubicBezTo>
                  <a:pt x="f19" y="f9"/>
                  <a:pt x="f20" y="f12"/>
                  <a:pt x="f20" y="f13"/>
                </a:cubicBezTo>
                <a:cubicBezTo>
                  <a:pt x="f20" y="f14"/>
                  <a:pt x="f19" y="f15"/>
                  <a:pt x="f18" y="f15"/>
                </a:cubicBezTo>
                <a:cubicBezTo>
                  <a:pt x="f21" y="f15"/>
                  <a:pt x="f22" y="f14"/>
                  <a:pt x="f22" y="f13"/>
                </a:cubicBezTo>
                <a:cubicBezTo>
                  <a:pt x="f22" y="f12"/>
                  <a:pt x="f21" y="f9"/>
                  <a:pt x="f18" y="f9"/>
                </a:cubicBezTo>
                <a:close/>
                <a:moveTo>
                  <a:pt x="f23" y="f9"/>
                </a:moveTo>
                <a:cubicBezTo>
                  <a:pt x="f24" y="f9"/>
                  <a:pt x="f25" y="f12"/>
                  <a:pt x="f25" y="f13"/>
                </a:cubicBezTo>
                <a:cubicBezTo>
                  <a:pt x="f25" y="f14"/>
                  <a:pt x="f24" y="f15"/>
                  <a:pt x="f23" y="f15"/>
                </a:cubicBezTo>
                <a:cubicBezTo>
                  <a:pt x="f26" y="f15"/>
                  <a:pt x="f27" y="f14"/>
                  <a:pt x="f27" y="f13"/>
                </a:cubicBezTo>
                <a:cubicBezTo>
                  <a:pt x="f27" y="f12"/>
                  <a:pt x="f26" y="f9"/>
                  <a:pt x="f23" y="f9"/>
                </a:cubicBezTo>
                <a:close/>
                <a:moveTo>
                  <a:pt x="f28" y="f29"/>
                </a:moveTo>
                <a:lnTo>
                  <a:pt x="f30" y="f29"/>
                </a:lnTo>
                <a:cubicBezTo>
                  <a:pt x="f31" y="f29"/>
                  <a:pt x="f5" y="f32"/>
                  <a:pt x="f5" y="f33"/>
                </a:cubicBezTo>
                <a:lnTo>
                  <a:pt x="f5" y="f34"/>
                </a:lnTo>
                <a:cubicBezTo>
                  <a:pt x="f5" y="f35"/>
                  <a:pt x="f31" y="f36"/>
                  <a:pt x="f30" y="f36"/>
                </a:cubicBezTo>
                <a:lnTo>
                  <a:pt x="f37" y="f36"/>
                </a:lnTo>
                <a:cubicBezTo>
                  <a:pt x="f38" y="f39"/>
                  <a:pt x="f40" y="f41"/>
                  <a:pt x="f42" y="f7"/>
                </a:cubicBezTo>
                <a:cubicBezTo>
                  <a:pt x="f43" y="f44"/>
                  <a:pt x="f45" y="f46"/>
                  <a:pt x="f47" y="f36"/>
                </a:cubicBezTo>
                <a:lnTo>
                  <a:pt x="f48" y="f36"/>
                </a:lnTo>
                <a:cubicBezTo>
                  <a:pt x="f49" y="f3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lnTo>
                  <a:pt x="f60" y="f59"/>
                </a:lnTo>
                <a:cubicBezTo>
                  <a:pt x="f61" y="f59"/>
                  <a:pt x="f28" y="f62"/>
                  <a:pt x="f28" y="f63"/>
                </a:cubicBezTo>
                <a:lnTo>
                  <a:pt x="f28" y="f29"/>
                </a:lnTo>
                <a:close/>
                <a:moveTo>
                  <a:pt x="f64" y="f5"/>
                </a:moveTo>
                <a:lnTo>
                  <a:pt x="f65" y="f5"/>
                </a:lnTo>
                <a:cubicBezTo>
                  <a:pt x="f66" y="f5"/>
                  <a:pt x="f67" y="f31"/>
                  <a:pt x="f67" y="f30"/>
                </a:cubicBezTo>
                <a:lnTo>
                  <a:pt x="f67" y="f68"/>
                </a:lnTo>
                <a:cubicBezTo>
                  <a:pt x="f67" y="f69"/>
                  <a:pt x="f66" y="f70"/>
                  <a:pt x="f65" y="f70"/>
                </a:cubicBezTo>
                <a:lnTo>
                  <a:pt x="f71" y="f70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70"/>
                </a:cubicBezTo>
                <a:lnTo>
                  <a:pt x="f64" y="f70"/>
                </a:lnTo>
                <a:cubicBezTo>
                  <a:pt x="f83" y="f70"/>
                  <a:pt x="f6" y="f69"/>
                  <a:pt x="f6" y="f68"/>
                </a:cubicBezTo>
                <a:lnTo>
                  <a:pt x="f6" y="f30"/>
                </a:lnTo>
                <a:cubicBezTo>
                  <a:pt x="f6" y="f31"/>
                  <a:pt x="f83" y="f5"/>
                  <a:pt x="f64" y="f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Teardrop 1"/>
          <p:cNvSpPr/>
          <p:nvPr/>
        </p:nvSpPr>
        <p:spPr>
          <a:xfrm rot="18805987">
            <a:off x="1626068" y="2239695"/>
            <a:ext cx="376860" cy="372928"/>
          </a:xfrm>
          <a:custGeom>
            <a:avLst/>
            <a:gdLst>
              <a:gd name="f0" fmla="val w"/>
              <a:gd name="f1" fmla="val h"/>
              <a:gd name="f2" fmla="val 0"/>
              <a:gd name="f3" fmla="val 1807241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+- 0 0 9451"/>
              <a:gd name="f136" fmla="val 1069973"/>
              <a:gd name="f137" fmla="+- 0 0 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1"/>
              <a:gd name="f171" fmla="*/ f1 1 1788383"/>
              <a:gd name="f172" fmla="+- f4 0 f2"/>
              <a:gd name="f173" fmla="+- f3 0 f2"/>
              <a:gd name="f174" fmla="*/ f173 1 1807241"/>
              <a:gd name="f175" fmla="*/ f172 1 1788383"/>
              <a:gd name="f176" fmla="*/ f2 1 f174"/>
              <a:gd name="f177" fmla="*/ f3 1 f174"/>
              <a:gd name="f178" fmla="*/ f2 1 f175"/>
              <a:gd name="f179" fmla="*/ f4 1 f175"/>
              <a:gd name="f180" fmla="*/ f176 f170 1"/>
              <a:gd name="f181" fmla="*/ f177 f170 1"/>
              <a:gd name="f182" fmla="*/ f179 f171 1"/>
              <a:gd name="f183" fmla="*/ f178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0" t="f183" r="f181" b="f182"/>
            <a:pathLst>
              <a:path w="1807241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Rectangle 36"/>
          <p:cNvSpPr/>
          <p:nvPr/>
        </p:nvSpPr>
        <p:spPr>
          <a:xfrm>
            <a:off x="7226539" y="2247540"/>
            <a:ext cx="389369" cy="325480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663936"/>
              <a:gd name="f5" fmla="val 2624444"/>
              <a:gd name="f6" fmla="val 2376100"/>
              <a:gd name="f7" fmla="val 2520100"/>
              <a:gd name="f8" fmla="val 2952463"/>
              <a:gd name="f9" fmla="val 210911"/>
              <a:gd name="f10" fmla="val 538930"/>
              <a:gd name="f11" fmla="val 2095269"/>
              <a:gd name="f12" fmla="val 2239269"/>
              <a:gd name="f13" fmla="val 1814436"/>
              <a:gd name="f14" fmla="val 1958436"/>
              <a:gd name="f15" fmla="val 1533603"/>
              <a:gd name="f16" fmla="val 1677603"/>
              <a:gd name="f17" fmla="val 1252770"/>
              <a:gd name="f18" fmla="val 1396770"/>
              <a:gd name="f19" fmla="val 971937"/>
              <a:gd name="f20" fmla="val 1115937"/>
              <a:gd name="f21" fmla="val 691104"/>
              <a:gd name="f22" fmla="val 835104"/>
              <a:gd name="f23" fmla="val 988006"/>
              <a:gd name="f24" fmla="val 552354"/>
              <a:gd name="f25" fmla="val 2111583"/>
              <a:gd name="f26" fmla="val 2332169"/>
              <a:gd name="f27" fmla="val 1331969"/>
              <a:gd name="f28" fmla="val 410271"/>
              <a:gd name="f29" fmla="val 554271"/>
              <a:gd name="f30" fmla="val 129438"/>
              <a:gd name="f31" fmla="val 273438"/>
              <a:gd name="f32" fmla="*/ f0 1 3186824"/>
              <a:gd name="f33" fmla="*/ f1 1 2663936"/>
              <a:gd name="f34" fmla="+- f4 0 f2"/>
              <a:gd name="f35" fmla="+- f3 0 f2"/>
              <a:gd name="f36" fmla="*/ f35 1 3186824"/>
              <a:gd name="f37" fmla="*/ f34 1 2663936"/>
              <a:gd name="f38" fmla="*/ f2 1 f36"/>
              <a:gd name="f39" fmla="*/ f3 1 f36"/>
              <a:gd name="f40" fmla="*/ f2 1 f37"/>
              <a:gd name="f41" fmla="*/ f4 1 f37"/>
              <a:gd name="f42" fmla="*/ f38 f32 1"/>
              <a:gd name="f43" fmla="*/ f39 f32 1"/>
              <a:gd name="f44" fmla="*/ f41 f33 1"/>
              <a:gd name="f45" fmla="*/ f40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186824" h="2663936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6"/>
                </a:moveTo>
                <a:lnTo>
                  <a:pt x="f9" y="f7"/>
                </a:lnTo>
                <a:lnTo>
                  <a:pt x="f10" y="f7"/>
                </a:lnTo>
                <a:lnTo>
                  <a:pt x="f10" y="f6"/>
                </a:lnTo>
                <a:close/>
                <a:moveTo>
                  <a:pt x="f5" y="f11"/>
                </a:moveTo>
                <a:lnTo>
                  <a:pt x="f5" y="f12"/>
                </a:lnTo>
                <a:lnTo>
                  <a:pt x="f8" y="f12"/>
                </a:lnTo>
                <a:lnTo>
                  <a:pt x="f8" y="f11"/>
                </a:lnTo>
                <a:close/>
                <a:moveTo>
                  <a:pt x="f9" y="f11"/>
                </a:moveTo>
                <a:lnTo>
                  <a:pt x="f9" y="f12"/>
                </a:lnTo>
                <a:lnTo>
                  <a:pt x="f10" y="f12"/>
                </a:lnTo>
                <a:lnTo>
                  <a:pt x="f10" y="f11"/>
                </a:lnTo>
                <a:close/>
                <a:moveTo>
                  <a:pt x="f5" y="f13"/>
                </a:moveTo>
                <a:lnTo>
                  <a:pt x="f5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9" y="f13"/>
                </a:moveTo>
                <a:lnTo>
                  <a:pt x="f9" y="f14"/>
                </a:lnTo>
                <a:lnTo>
                  <a:pt x="f10" y="f14"/>
                </a:lnTo>
                <a:lnTo>
                  <a:pt x="f10" y="f13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10" y="f16"/>
                </a:lnTo>
                <a:lnTo>
                  <a:pt x="f10" y="f15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10" y="f18"/>
                </a:lnTo>
                <a:lnTo>
                  <a:pt x="f10" y="f17"/>
                </a:lnTo>
                <a:close/>
                <a:moveTo>
                  <a:pt x="f5" y="f19"/>
                </a:moveTo>
                <a:lnTo>
                  <a:pt x="f5" y="f20"/>
                </a:lnTo>
                <a:lnTo>
                  <a:pt x="f8" y="f20"/>
                </a:lnTo>
                <a:lnTo>
                  <a:pt x="f8" y="f19"/>
                </a:lnTo>
                <a:close/>
                <a:moveTo>
                  <a:pt x="f9" y="f19"/>
                </a:moveTo>
                <a:lnTo>
                  <a:pt x="f9" y="f20"/>
                </a:lnTo>
                <a:lnTo>
                  <a:pt x="f10" y="f20"/>
                </a:lnTo>
                <a:lnTo>
                  <a:pt x="f10" y="f19"/>
                </a:lnTo>
                <a:close/>
                <a:moveTo>
                  <a:pt x="f5" y="f21"/>
                </a:moveTo>
                <a:lnTo>
                  <a:pt x="f5" y="f22"/>
                </a:lnTo>
                <a:lnTo>
                  <a:pt x="f8" y="f22"/>
                </a:lnTo>
                <a:lnTo>
                  <a:pt x="f8" y="f21"/>
                </a:lnTo>
                <a:close/>
                <a:moveTo>
                  <a:pt x="f9" y="f21"/>
                </a:moveTo>
                <a:lnTo>
                  <a:pt x="f9" y="f22"/>
                </a:lnTo>
                <a:lnTo>
                  <a:pt x="f10" y="f22"/>
                </a:lnTo>
                <a:lnTo>
                  <a:pt x="f10" y="f21"/>
                </a:ln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7"/>
                </a:lnTo>
                <a:close/>
                <a:moveTo>
                  <a:pt x="f5" y="f28"/>
                </a:moveTo>
                <a:lnTo>
                  <a:pt x="f5" y="f29"/>
                </a:lnTo>
                <a:lnTo>
                  <a:pt x="f8" y="f29"/>
                </a:lnTo>
                <a:lnTo>
                  <a:pt x="f8" y="f28"/>
                </a:lnTo>
                <a:close/>
                <a:moveTo>
                  <a:pt x="f9" y="f28"/>
                </a:moveTo>
                <a:lnTo>
                  <a:pt x="f9" y="f29"/>
                </a:lnTo>
                <a:lnTo>
                  <a:pt x="f10" y="f29"/>
                </a:lnTo>
                <a:lnTo>
                  <a:pt x="f10" y="f28"/>
                </a:lnTo>
                <a:close/>
                <a:moveTo>
                  <a:pt x="f5" y="f30"/>
                </a:moveTo>
                <a:lnTo>
                  <a:pt x="f5" y="f31"/>
                </a:lnTo>
                <a:lnTo>
                  <a:pt x="f8" y="f31"/>
                </a:lnTo>
                <a:lnTo>
                  <a:pt x="f8" y="f30"/>
                </a:lnTo>
                <a:close/>
                <a:moveTo>
                  <a:pt x="f9" y="f30"/>
                </a:moveTo>
                <a:lnTo>
                  <a:pt x="f9" y="f31"/>
                </a:lnTo>
                <a:lnTo>
                  <a:pt x="f10" y="f31"/>
                </a:lnTo>
                <a:lnTo>
                  <a:pt x="f10" y="f30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7" name="Chord 15"/>
          <p:cNvSpPr/>
          <p:nvPr/>
        </p:nvSpPr>
        <p:spPr>
          <a:xfrm>
            <a:off x="10114983" y="2209080"/>
            <a:ext cx="199128" cy="434147"/>
          </a:xfrm>
          <a:custGeom>
            <a:avLst/>
            <a:gdLst>
              <a:gd name="f0" fmla="val w"/>
              <a:gd name="f1" fmla="val h"/>
              <a:gd name="f2" fmla="val 0"/>
              <a:gd name="f3" fmla="val 1492970"/>
              <a:gd name="f4" fmla="val 3255081"/>
              <a:gd name="f5" fmla="val 1569688"/>
              <a:gd name="f6" fmla="val 1957118"/>
              <a:gd name="f7" fmla="val 1197680"/>
              <a:gd name="f8" fmla="val 2277765"/>
              <a:gd name="f9" fmla="val 816277"/>
              <a:gd name="f10" fmla="val 2310957"/>
              <a:gd name="f11" fmla="val 2787043"/>
              <a:gd name="f12" fmla="val 873982"/>
              <a:gd name="f13" fmla="val 2789209"/>
              <a:gd name="f14" fmla="val 931009"/>
              <a:gd name="f15" fmla="val 2798017"/>
              <a:gd name="f16" fmla="val 986081"/>
              <a:gd name="f17" fmla="val 2811674"/>
              <a:gd name="f18" fmla="val 1252919"/>
              <a:gd name="f19" fmla="val 2877847"/>
              <a:gd name="f20" fmla="val 1430830"/>
              <a:gd name="f21" fmla="val 3046369"/>
              <a:gd name="f22" fmla="val 1433593"/>
              <a:gd name="f23" fmla="val 3235566"/>
              <a:gd name="f24" fmla="val 57488"/>
              <a:gd name="f25" fmla="val 47920"/>
              <a:gd name="f26" fmla="val 3062506"/>
              <a:gd name="f27" fmla="val 221127"/>
              <a:gd name="f28" fmla="val 2886615"/>
              <a:gd name="f29" fmla="val 490574"/>
              <a:gd name="f30" fmla="val 2815284"/>
              <a:gd name="f31" fmla="val 549928"/>
              <a:gd name="f32" fmla="val 2799571"/>
              <a:gd name="f33" fmla="val 611777"/>
              <a:gd name="f34" fmla="val 2789553"/>
              <a:gd name="f35" fmla="val 674460"/>
              <a:gd name="f36" fmla="val 2787163"/>
              <a:gd name="f37" fmla="val 2310809"/>
              <a:gd name="f38" fmla="val 317470"/>
              <a:gd name="f39" fmla="val 2280245"/>
              <a:gd name="f40" fmla="val 28405"/>
              <a:gd name="f41" fmla="val 1994114"/>
              <a:gd name="f42" fmla="val 1627428"/>
              <a:gd name="f43" fmla="val 142201"/>
              <a:gd name="f44" fmla="val 1616413"/>
              <a:gd name="f45" fmla="val 167304"/>
              <a:gd name="f46" fmla="val 1940464"/>
              <a:gd name="f47" fmla="val 443969"/>
              <a:gd name="f48" fmla="val 2186771"/>
              <a:gd name="f49" fmla="val 768748"/>
              <a:gd name="f50" fmla="val 2174211"/>
              <a:gd name="f51" fmla="val 1093527"/>
              <a:gd name="f52" fmla="val 2161650"/>
              <a:gd name="f53" fmla="val 1350342"/>
              <a:gd name="f54" fmla="val 1894710"/>
              <a:gd name="f55" fmla="val 1569689"/>
              <a:gd name="f56" fmla="val 745368"/>
              <a:gd name="f57" fmla="val 989132"/>
              <a:gd name="f58" fmla="val 1186742"/>
              <a:gd name="f59" fmla="val 197610"/>
              <a:gd name="f60" fmla="val 441374"/>
              <a:gd name="f61" fmla="val 1575353"/>
              <a:gd name="f62" fmla="val 1819117"/>
              <a:gd name="f63" fmla="val 2016727"/>
              <a:gd name="f64" fmla="val 501604"/>
              <a:gd name="f65" fmla="val 303994"/>
              <a:gd name="f66" fmla="*/ f0 1 1492970"/>
              <a:gd name="f67" fmla="*/ f1 1 3255081"/>
              <a:gd name="f68" fmla="+- f4 0 f2"/>
              <a:gd name="f69" fmla="+- f3 0 f2"/>
              <a:gd name="f70" fmla="*/ f69 1 1492970"/>
              <a:gd name="f71" fmla="*/ f68 1 3255081"/>
              <a:gd name="f72" fmla="*/ f2 1 f70"/>
              <a:gd name="f73" fmla="*/ f3 1 f70"/>
              <a:gd name="f74" fmla="*/ f2 1 f71"/>
              <a:gd name="f75" fmla="*/ f4 1 f71"/>
              <a:gd name="f76" fmla="*/ f72 f66 1"/>
              <a:gd name="f77" fmla="*/ f73 f66 1"/>
              <a:gd name="f78" fmla="*/ f75 f67 1"/>
              <a:gd name="f79" fmla="*/ f7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6" t="f79" r="f77" b="f78"/>
            <a:pathLst>
              <a:path w="1492970" h="3255081">
                <a:moveTo>
                  <a:pt x="f3" y="f5"/>
                </a:moveTo>
                <a:cubicBezTo>
                  <a:pt x="f3" y="f6"/>
                  <a:pt x="f7" y="f8"/>
                  <a:pt x="f9" y="f10"/>
                </a:cubicBezTo>
                <a:lnTo>
                  <a:pt x="f9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4"/>
                </a:ln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lnTo>
                  <a:pt x="f35" y="f37"/>
                </a:lnTo>
                <a:cubicBezTo>
                  <a:pt x="f38" y="f39"/>
                  <a:pt x="f40" y="f41"/>
                  <a:pt x="f2" y="f42"/>
                </a:cubicBezTo>
                <a:lnTo>
                  <a:pt x="f43" y="f44"/>
                </a:ln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3" y="f55"/>
                </a:cubicBezTo>
                <a:close/>
                <a:moveTo>
                  <a:pt x="f56" y="f2"/>
                </a:moveTo>
                <a:cubicBezTo>
                  <a:pt x="f57" y="f2"/>
                  <a:pt x="f58" y="f59"/>
                  <a:pt x="f58" y="f60"/>
                </a:cubicBezTo>
                <a:lnTo>
                  <a:pt x="f58" y="f61"/>
                </a:lnTo>
                <a:cubicBezTo>
                  <a:pt x="f58" y="f62"/>
                  <a:pt x="f57" y="f63"/>
                  <a:pt x="f56" y="f63"/>
                </a:cubicBezTo>
                <a:cubicBezTo>
                  <a:pt x="f64" y="f63"/>
                  <a:pt x="f65" y="f62"/>
                  <a:pt x="f65" y="f61"/>
                </a:cubicBezTo>
                <a:lnTo>
                  <a:pt x="f65" y="f60"/>
                </a:lnTo>
                <a:cubicBezTo>
                  <a:pt x="f65" y="f59"/>
                  <a:pt x="f64" y="f2"/>
                  <a:pt x="f56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/>
        </p:nvSpPr>
        <p:spPr>
          <a:xfrm>
            <a:off x="3365092" y="3850218"/>
            <a:ext cx="6773116" cy="6119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  <a:effectLst>
            <a:outerShdw dist="38096" dir="81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Rectangle 6"/>
          <p:cNvSpPr/>
          <p:nvPr/>
        </p:nvSpPr>
        <p:spPr>
          <a:xfrm>
            <a:off x="3365101" y="1684791"/>
            <a:ext cx="8674446" cy="611998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  <a:effectLst>
            <a:outerShdw dist="38096" dir="81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Rectangle 7"/>
          <p:cNvSpPr/>
          <p:nvPr/>
        </p:nvSpPr>
        <p:spPr>
          <a:xfrm>
            <a:off x="3365101" y="2406600"/>
            <a:ext cx="8040026" cy="6119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  <a:effectLst>
            <a:outerShdw dist="38096" dir="81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3365101" y="3128409"/>
            <a:ext cx="7406566" cy="611998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  <a:effectLst>
            <a:outerShdw dist="38096" dir="81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Mobile Style</a:t>
            </a:r>
          </a:p>
        </p:txBody>
      </p:sp>
      <p:grpSp>
        <p:nvGrpSpPr>
          <p:cNvPr id="7" name="Group 22"/>
          <p:cNvGrpSpPr/>
          <p:nvPr/>
        </p:nvGrpSpPr>
        <p:grpSpPr>
          <a:xfrm>
            <a:off x="6469325" y="1758190"/>
            <a:ext cx="4929612" cy="484860"/>
            <a:chOff x="6469325" y="1758190"/>
            <a:chExt cx="4929612" cy="484860"/>
          </a:xfrm>
        </p:grpSpPr>
        <p:sp>
          <p:nvSpPr>
            <p:cNvPr id="8" name="TextBox 23"/>
            <p:cNvSpPr txBox="1"/>
            <p:nvPr/>
          </p:nvSpPr>
          <p:spPr>
            <a:xfrm>
              <a:off x="6469325" y="1966051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</a:t>
              </a:r>
              <a:endPara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endParaRPr>
            </a:p>
          </p:txBody>
        </p:sp>
        <p:sp>
          <p:nvSpPr>
            <p:cNvPr id="9" name="TextBox 24"/>
            <p:cNvSpPr txBox="1"/>
            <p:nvPr/>
          </p:nvSpPr>
          <p:spPr>
            <a:xfrm>
              <a:off x="6469325" y="1758190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0" name="Group 25"/>
          <p:cNvGrpSpPr/>
          <p:nvPr/>
        </p:nvGrpSpPr>
        <p:grpSpPr>
          <a:xfrm>
            <a:off x="5827983" y="2479477"/>
            <a:ext cx="4929612" cy="484861"/>
            <a:chOff x="5827983" y="2479477"/>
            <a:chExt cx="4929612" cy="484861"/>
          </a:xfrm>
        </p:grpSpPr>
        <p:sp>
          <p:nvSpPr>
            <p:cNvPr id="11" name="TextBox 26"/>
            <p:cNvSpPr txBox="1"/>
            <p:nvPr/>
          </p:nvSpPr>
          <p:spPr>
            <a:xfrm>
              <a:off x="5827983" y="2687339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</a:t>
              </a:r>
              <a:endPara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endParaRPr>
            </a:p>
          </p:txBody>
        </p:sp>
        <p:sp>
          <p:nvSpPr>
            <p:cNvPr id="12" name="TextBox 27"/>
            <p:cNvSpPr txBox="1"/>
            <p:nvPr/>
          </p:nvSpPr>
          <p:spPr>
            <a:xfrm>
              <a:off x="5827983" y="2479477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3" name="Group 28"/>
          <p:cNvGrpSpPr/>
          <p:nvPr/>
        </p:nvGrpSpPr>
        <p:grpSpPr>
          <a:xfrm>
            <a:off x="5186641" y="3200765"/>
            <a:ext cx="4929612" cy="484852"/>
            <a:chOff x="5186641" y="3200765"/>
            <a:chExt cx="4929612" cy="484852"/>
          </a:xfrm>
        </p:grpSpPr>
        <p:sp>
          <p:nvSpPr>
            <p:cNvPr id="14" name="TextBox 29"/>
            <p:cNvSpPr txBox="1"/>
            <p:nvPr/>
          </p:nvSpPr>
          <p:spPr>
            <a:xfrm>
              <a:off x="5186641" y="3408618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</a:t>
              </a:r>
              <a:endPara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endParaRPr>
            </a:p>
          </p:txBody>
        </p:sp>
        <p:sp>
          <p:nvSpPr>
            <p:cNvPr id="15" name="TextBox 30"/>
            <p:cNvSpPr txBox="1"/>
            <p:nvPr/>
          </p:nvSpPr>
          <p:spPr>
            <a:xfrm>
              <a:off x="5186641" y="3200765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6" name="Group 31"/>
          <p:cNvGrpSpPr/>
          <p:nvPr/>
        </p:nvGrpSpPr>
        <p:grpSpPr>
          <a:xfrm>
            <a:off x="4545299" y="3922053"/>
            <a:ext cx="4929612" cy="484851"/>
            <a:chOff x="4545299" y="3922053"/>
            <a:chExt cx="4929612" cy="484851"/>
          </a:xfrm>
        </p:grpSpPr>
        <p:sp>
          <p:nvSpPr>
            <p:cNvPr id="17" name="TextBox 32"/>
            <p:cNvSpPr txBox="1"/>
            <p:nvPr/>
          </p:nvSpPr>
          <p:spPr>
            <a:xfrm>
              <a:off x="4545299" y="4129905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</a:t>
              </a:r>
              <a:endPara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endParaRPr>
            </a:p>
          </p:txBody>
        </p:sp>
        <p:sp>
          <p:nvSpPr>
            <p:cNvPr id="18" name="TextBox 33"/>
            <p:cNvSpPr txBox="1"/>
            <p:nvPr/>
          </p:nvSpPr>
          <p:spPr>
            <a:xfrm>
              <a:off x="4545299" y="3922053"/>
              <a:ext cx="492961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sp>
        <p:nvSpPr>
          <p:cNvPr id="19" name="Rectangle 54"/>
          <p:cNvSpPr/>
          <p:nvPr/>
        </p:nvSpPr>
        <p:spPr>
          <a:xfrm>
            <a:off x="3365101" y="5301206"/>
            <a:ext cx="8064907" cy="1224134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TextBox 55"/>
          <p:cNvSpPr txBox="1"/>
          <p:nvPr/>
        </p:nvSpPr>
        <p:spPr>
          <a:xfrm>
            <a:off x="3763780" y="5620889"/>
            <a:ext cx="1152674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rPr>
              <a:t>45%</a:t>
            </a:r>
          </a:p>
        </p:txBody>
      </p:sp>
      <p:sp>
        <p:nvSpPr>
          <p:cNvPr id="21" name="TextBox 56"/>
          <p:cNvSpPr txBox="1"/>
          <p:nvPr/>
        </p:nvSpPr>
        <p:spPr>
          <a:xfrm>
            <a:off x="5168353" y="5497775"/>
            <a:ext cx="591377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HY견명조" pitchFamily="18"/>
                <a:cs typeface="Arial" pitchFamily="34"/>
              </a:rPr>
              <a:t>I hope and I believe that this Template will your Time, Money and Reputation.</a:t>
            </a: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Arial Unicode MS"/>
                <a:cs typeface="Arial" pitchFamily="34"/>
              </a:rPr>
              <a:t> </a:t>
            </a:r>
          </a:p>
        </p:txBody>
      </p:sp>
      <p:sp>
        <p:nvSpPr>
          <p:cNvPr id="22" name="Donut 39"/>
          <p:cNvSpPr/>
          <p:nvPr/>
        </p:nvSpPr>
        <p:spPr>
          <a:xfrm>
            <a:off x="11486281" y="1835694"/>
            <a:ext cx="359999" cy="359999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+- f3 0 f2"/>
              <a:gd name="f18" fmla="*/ f17 1 3240000"/>
              <a:gd name="f19" fmla="*/ f2 1 f18"/>
              <a:gd name="f20" fmla="*/ f3 1 f18"/>
              <a:gd name="f21" fmla="*/ f19 f15 1"/>
              <a:gd name="f22" fmla="*/ f20 f15 1"/>
              <a:gd name="f23" fmla="*/ f20 f16 1"/>
              <a:gd name="f24" fmla="*/ f19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3" name="Rectangle 36"/>
          <p:cNvSpPr/>
          <p:nvPr/>
        </p:nvSpPr>
        <p:spPr>
          <a:xfrm>
            <a:off x="10868192" y="2579961"/>
            <a:ext cx="336746" cy="281488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663936"/>
              <a:gd name="f5" fmla="val 2624444"/>
              <a:gd name="f6" fmla="val 2376100"/>
              <a:gd name="f7" fmla="val 2520100"/>
              <a:gd name="f8" fmla="val 2952463"/>
              <a:gd name="f9" fmla="val 210911"/>
              <a:gd name="f10" fmla="val 538930"/>
              <a:gd name="f11" fmla="val 2095269"/>
              <a:gd name="f12" fmla="val 2239269"/>
              <a:gd name="f13" fmla="val 1814436"/>
              <a:gd name="f14" fmla="val 1958436"/>
              <a:gd name="f15" fmla="val 1533603"/>
              <a:gd name="f16" fmla="val 1677603"/>
              <a:gd name="f17" fmla="val 1252770"/>
              <a:gd name="f18" fmla="val 1396770"/>
              <a:gd name="f19" fmla="val 971937"/>
              <a:gd name="f20" fmla="val 1115937"/>
              <a:gd name="f21" fmla="val 691104"/>
              <a:gd name="f22" fmla="val 835104"/>
              <a:gd name="f23" fmla="val 988006"/>
              <a:gd name="f24" fmla="val 552354"/>
              <a:gd name="f25" fmla="val 2111583"/>
              <a:gd name="f26" fmla="val 2332169"/>
              <a:gd name="f27" fmla="val 1331969"/>
              <a:gd name="f28" fmla="val 410271"/>
              <a:gd name="f29" fmla="val 554271"/>
              <a:gd name="f30" fmla="val 129438"/>
              <a:gd name="f31" fmla="val 273438"/>
              <a:gd name="f32" fmla="*/ f0 1 3186824"/>
              <a:gd name="f33" fmla="*/ f1 1 2663936"/>
              <a:gd name="f34" fmla="+- f4 0 f2"/>
              <a:gd name="f35" fmla="+- f3 0 f2"/>
              <a:gd name="f36" fmla="*/ f35 1 3186824"/>
              <a:gd name="f37" fmla="*/ f34 1 2663936"/>
              <a:gd name="f38" fmla="*/ f2 1 f36"/>
              <a:gd name="f39" fmla="*/ f3 1 f36"/>
              <a:gd name="f40" fmla="*/ f2 1 f37"/>
              <a:gd name="f41" fmla="*/ f4 1 f37"/>
              <a:gd name="f42" fmla="*/ f38 f32 1"/>
              <a:gd name="f43" fmla="*/ f39 f32 1"/>
              <a:gd name="f44" fmla="*/ f41 f33 1"/>
              <a:gd name="f45" fmla="*/ f40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186824" h="2663936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6"/>
                </a:moveTo>
                <a:lnTo>
                  <a:pt x="f9" y="f7"/>
                </a:lnTo>
                <a:lnTo>
                  <a:pt x="f10" y="f7"/>
                </a:lnTo>
                <a:lnTo>
                  <a:pt x="f10" y="f6"/>
                </a:lnTo>
                <a:close/>
                <a:moveTo>
                  <a:pt x="f5" y="f11"/>
                </a:moveTo>
                <a:lnTo>
                  <a:pt x="f5" y="f12"/>
                </a:lnTo>
                <a:lnTo>
                  <a:pt x="f8" y="f12"/>
                </a:lnTo>
                <a:lnTo>
                  <a:pt x="f8" y="f11"/>
                </a:lnTo>
                <a:close/>
                <a:moveTo>
                  <a:pt x="f9" y="f11"/>
                </a:moveTo>
                <a:lnTo>
                  <a:pt x="f9" y="f12"/>
                </a:lnTo>
                <a:lnTo>
                  <a:pt x="f10" y="f12"/>
                </a:lnTo>
                <a:lnTo>
                  <a:pt x="f10" y="f11"/>
                </a:lnTo>
                <a:close/>
                <a:moveTo>
                  <a:pt x="f5" y="f13"/>
                </a:moveTo>
                <a:lnTo>
                  <a:pt x="f5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9" y="f13"/>
                </a:moveTo>
                <a:lnTo>
                  <a:pt x="f9" y="f14"/>
                </a:lnTo>
                <a:lnTo>
                  <a:pt x="f10" y="f14"/>
                </a:lnTo>
                <a:lnTo>
                  <a:pt x="f10" y="f13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10" y="f16"/>
                </a:lnTo>
                <a:lnTo>
                  <a:pt x="f10" y="f15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10" y="f18"/>
                </a:lnTo>
                <a:lnTo>
                  <a:pt x="f10" y="f17"/>
                </a:lnTo>
                <a:close/>
                <a:moveTo>
                  <a:pt x="f5" y="f19"/>
                </a:moveTo>
                <a:lnTo>
                  <a:pt x="f5" y="f20"/>
                </a:lnTo>
                <a:lnTo>
                  <a:pt x="f8" y="f20"/>
                </a:lnTo>
                <a:lnTo>
                  <a:pt x="f8" y="f19"/>
                </a:lnTo>
                <a:close/>
                <a:moveTo>
                  <a:pt x="f9" y="f19"/>
                </a:moveTo>
                <a:lnTo>
                  <a:pt x="f9" y="f20"/>
                </a:lnTo>
                <a:lnTo>
                  <a:pt x="f10" y="f20"/>
                </a:lnTo>
                <a:lnTo>
                  <a:pt x="f10" y="f19"/>
                </a:lnTo>
                <a:close/>
                <a:moveTo>
                  <a:pt x="f5" y="f21"/>
                </a:moveTo>
                <a:lnTo>
                  <a:pt x="f5" y="f22"/>
                </a:lnTo>
                <a:lnTo>
                  <a:pt x="f8" y="f22"/>
                </a:lnTo>
                <a:lnTo>
                  <a:pt x="f8" y="f21"/>
                </a:lnTo>
                <a:close/>
                <a:moveTo>
                  <a:pt x="f9" y="f21"/>
                </a:moveTo>
                <a:lnTo>
                  <a:pt x="f9" y="f22"/>
                </a:lnTo>
                <a:lnTo>
                  <a:pt x="f10" y="f22"/>
                </a:lnTo>
                <a:lnTo>
                  <a:pt x="f10" y="f21"/>
                </a:ln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7"/>
                </a:lnTo>
                <a:close/>
                <a:moveTo>
                  <a:pt x="f5" y="f28"/>
                </a:moveTo>
                <a:lnTo>
                  <a:pt x="f5" y="f29"/>
                </a:lnTo>
                <a:lnTo>
                  <a:pt x="f8" y="f29"/>
                </a:lnTo>
                <a:lnTo>
                  <a:pt x="f8" y="f28"/>
                </a:lnTo>
                <a:close/>
                <a:moveTo>
                  <a:pt x="f9" y="f28"/>
                </a:moveTo>
                <a:lnTo>
                  <a:pt x="f9" y="f29"/>
                </a:lnTo>
                <a:lnTo>
                  <a:pt x="f10" y="f29"/>
                </a:lnTo>
                <a:lnTo>
                  <a:pt x="f10" y="f28"/>
                </a:lnTo>
                <a:close/>
                <a:moveTo>
                  <a:pt x="f5" y="f30"/>
                </a:moveTo>
                <a:lnTo>
                  <a:pt x="f5" y="f31"/>
                </a:lnTo>
                <a:lnTo>
                  <a:pt x="f8" y="f31"/>
                </a:lnTo>
                <a:lnTo>
                  <a:pt x="f8" y="f30"/>
                </a:lnTo>
                <a:close/>
                <a:moveTo>
                  <a:pt x="f9" y="f30"/>
                </a:moveTo>
                <a:lnTo>
                  <a:pt x="f9" y="f31"/>
                </a:lnTo>
                <a:lnTo>
                  <a:pt x="f10" y="f31"/>
                </a:lnTo>
                <a:lnTo>
                  <a:pt x="f10" y="f30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4" name="Rectangle 16"/>
          <p:cNvSpPr/>
          <p:nvPr/>
        </p:nvSpPr>
        <p:spPr>
          <a:xfrm>
            <a:off x="10238335" y="3333920"/>
            <a:ext cx="353561" cy="232367"/>
          </a:xfrm>
          <a:custGeom>
            <a:avLst/>
            <a:gdLst>
              <a:gd name="f0" fmla="val w"/>
              <a:gd name="f1" fmla="val h"/>
              <a:gd name="f2" fmla="val 0"/>
              <a:gd name="f3" fmla="val 3240006"/>
              <a:gd name="f4" fmla="val 2129375"/>
              <a:gd name="f5" fmla="val 1916836"/>
              <a:gd name="f6" fmla="val 454558"/>
              <a:gd name="f7" fmla="val 2018418"/>
              <a:gd name="f8" fmla="val 2100766"/>
              <a:gd name="f9" fmla="val 536906"/>
              <a:gd name="f10" fmla="val 638488"/>
              <a:gd name="f11" fmla="val 740070"/>
              <a:gd name="f12" fmla="val 822418"/>
              <a:gd name="f13" fmla="val 1815254"/>
              <a:gd name="f14" fmla="val 1732906"/>
              <a:gd name="f15" fmla="val 1197545"/>
              <a:gd name="f16" fmla="val 272737"/>
              <a:gd name="f17" fmla="val 1861974"/>
              <a:gd name="f18" fmla="val 1458536"/>
              <a:gd name="f19" fmla="val 2263096"/>
              <a:gd name="f20" fmla="val 848801"/>
              <a:gd name="f21" fmla="val 2919562"/>
              <a:gd name="f22" fmla="val 1846679"/>
              <a:gd name="f23" fmla="val 2079459"/>
              <a:gd name="f24" fmla="val 1606629"/>
              <a:gd name="f25" fmla="val 315630"/>
              <a:gd name="f26" fmla="val 180003"/>
              <a:gd name="f27" fmla="val 164687"/>
              <a:gd name="f28" fmla="val 1964687"/>
              <a:gd name="f29" fmla="val 3060003"/>
              <a:gd name="f30" fmla="*/ f0 1 3240006"/>
              <a:gd name="f31" fmla="*/ f1 1 2129375"/>
              <a:gd name="f32" fmla="+- f4 0 f2"/>
              <a:gd name="f33" fmla="+- f3 0 f2"/>
              <a:gd name="f34" fmla="*/ f33 1 3240006"/>
              <a:gd name="f35" fmla="*/ f32 1 2129375"/>
              <a:gd name="f36" fmla="*/ f2 1 f34"/>
              <a:gd name="f37" fmla="*/ f3 1 f34"/>
              <a:gd name="f38" fmla="*/ f2 1 f35"/>
              <a:gd name="f39" fmla="*/ f4 1 f35"/>
              <a:gd name="f40" fmla="*/ f36 f30 1"/>
              <a:gd name="f41" fmla="*/ f37 f30 1"/>
              <a:gd name="f42" fmla="*/ f39 f31 1"/>
              <a:gd name="f43" fmla="*/ f3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0" t="f43" r="f41" b="f42"/>
            <a:pathLst>
              <a:path w="3240006" h="212937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2"/>
                </a:lnTo>
                <a:lnTo>
                  <a:pt x="f25" y="f22"/>
                </a:lnTo>
                <a:close/>
                <a:moveTo>
                  <a:pt x="f26" y="f27"/>
                </a:moveTo>
                <a:lnTo>
                  <a:pt x="f26" y="f28"/>
                </a:lnTo>
                <a:lnTo>
                  <a:pt x="f29" y="f28"/>
                </a:lnTo>
                <a:lnTo>
                  <a:pt x="f29" y="f27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Oval 21"/>
          <p:cNvSpPr/>
          <p:nvPr/>
        </p:nvSpPr>
        <p:spPr>
          <a:xfrm>
            <a:off x="9589422" y="3994528"/>
            <a:ext cx="336746" cy="339553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+- f4 0 f2"/>
              <a:gd name="f187" fmla="+- f3 0 f2"/>
              <a:gd name="f188" fmla="*/ f187 1 1652142"/>
              <a:gd name="f189" fmla="*/ f186 1 1665940"/>
              <a:gd name="f190" fmla="*/ f2 1 f188"/>
              <a:gd name="f191" fmla="*/ f3 1 f188"/>
              <a:gd name="f192" fmla="*/ f2 1 f189"/>
              <a:gd name="f193" fmla="*/ f4 1 f189"/>
              <a:gd name="f194" fmla="*/ f190 f184 1"/>
              <a:gd name="f195" fmla="*/ f191 f184 1"/>
              <a:gd name="f196" fmla="*/ f193 f185 1"/>
              <a:gd name="f197" fmla="*/ f192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4" t="f197" r="f195" b="f196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26" name="Imagen 2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981902">
            <a:off x="-149687" y="3608039"/>
            <a:ext cx="3805787" cy="239624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70C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3" name="Oval 68"/>
          <p:cNvSpPr/>
          <p:nvPr/>
        </p:nvSpPr>
        <p:spPr>
          <a:xfrm rot="205233">
            <a:off x="10056416" y="2124316"/>
            <a:ext cx="1102720" cy="961619"/>
          </a:xfrm>
          <a:custGeom>
            <a:avLst/>
            <a:gdLst>
              <a:gd name="f0" fmla="val w"/>
              <a:gd name="f1" fmla="val h"/>
              <a:gd name="f2" fmla="val 0"/>
              <a:gd name="f3" fmla="val 1057079"/>
              <a:gd name="f4" fmla="val 921820"/>
              <a:gd name="f5" fmla="val 596169"/>
              <a:gd name="f6" fmla="val 850723"/>
              <a:gd name="f7" fmla="val 206356"/>
              <a:gd name="f8" fmla="val 460910"/>
              <a:gd name="f9" fmla="val 715464"/>
              <a:gd name="f10" fmla="val 485424"/>
              <a:gd name="f11" fmla="val 383802"/>
              <a:gd name="f12" fmla="val 882762"/>
              <a:gd name="f13" fmla="val 305664"/>
              <a:gd name="f14" fmla="val 816036"/>
              <a:gd name="f15" fmla="val 902526"/>
              <a:gd name="f16" fmla="val 180651"/>
              <a:gd name="f17" fmla="val 657214"/>
              <a:gd name="f18" fmla="val 151066"/>
              <a:gd name="f19" fmla="val 598124"/>
              <a:gd name="f20" fmla="val 135259"/>
              <a:gd name="f21" fmla="val 531363"/>
              <a:gd name="f22" fmla="val 341615"/>
              <a:gd name="f23" fmla="*/ f0 1 1057079"/>
              <a:gd name="f24" fmla="*/ f1 1 921820"/>
              <a:gd name="f25" fmla="+- f4 0 f2"/>
              <a:gd name="f26" fmla="+- f3 0 f2"/>
              <a:gd name="f27" fmla="*/ f26 1 1057079"/>
              <a:gd name="f28" fmla="*/ f25 1 921820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1057079" h="921820">
                <a:moveTo>
                  <a:pt x="f5" y="f2"/>
                </a:moveTo>
                <a:cubicBezTo>
                  <a:pt x="f6" y="f2"/>
                  <a:pt x="f3" y="f7"/>
                  <a:pt x="f3" y="f8"/>
                </a:cubicBezTo>
                <a:cubicBezTo>
                  <a:pt x="f3" y="f9"/>
                  <a:pt x="f6" y="f4"/>
                  <a:pt x="f5" y="f4"/>
                </a:cubicBezTo>
                <a:cubicBezTo>
                  <a:pt x="f10" y="f4"/>
                  <a:pt x="f11" y="f12"/>
                  <a:pt x="f13" y="f14"/>
                </a:cubicBezTo>
                <a:lnTo>
                  <a:pt x="f2" y="f15"/>
                </a:lnTo>
                <a:lnTo>
                  <a:pt x="f16" y="f17"/>
                </a:lnTo>
                <a:cubicBezTo>
                  <a:pt x="f18" y="f19"/>
                  <a:pt x="f20" y="f21"/>
                  <a:pt x="f20" y="f8"/>
                </a:cubicBezTo>
                <a:cubicBezTo>
                  <a:pt x="f20" y="f7"/>
                  <a:pt x="f22" y="f2"/>
                  <a:pt x="f5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262626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4" name="Oval 68"/>
          <p:cNvSpPr/>
          <p:nvPr/>
        </p:nvSpPr>
        <p:spPr>
          <a:xfrm rot="285145" flipV="1">
            <a:off x="10784909" y="4307419"/>
            <a:ext cx="1102720" cy="961619"/>
          </a:xfrm>
          <a:custGeom>
            <a:avLst/>
            <a:gdLst>
              <a:gd name="f0" fmla="val w"/>
              <a:gd name="f1" fmla="val h"/>
              <a:gd name="f2" fmla="val 0"/>
              <a:gd name="f3" fmla="val 1057079"/>
              <a:gd name="f4" fmla="val 921820"/>
              <a:gd name="f5" fmla="val 596169"/>
              <a:gd name="f6" fmla="val 850723"/>
              <a:gd name="f7" fmla="val 206356"/>
              <a:gd name="f8" fmla="val 460910"/>
              <a:gd name="f9" fmla="val 715464"/>
              <a:gd name="f10" fmla="val 485424"/>
              <a:gd name="f11" fmla="val 383802"/>
              <a:gd name="f12" fmla="val 882762"/>
              <a:gd name="f13" fmla="val 305664"/>
              <a:gd name="f14" fmla="val 816036"/>
              <a:gd name="f15" fmla="val 902526"/>
              <a:gd name="f16" fmla="val 180651"/>
              <a:gd name="f17" fmla="val 657214"/>
              <a:gd name="f18" fmla="val 151066"/>
              <a:gd name="f19" fmla="val 598124"/>
              <a:gd name="f20" fmla="val 135259"/>
              <a:gd name="f21" fmla="val 531363"/>
              <a:gd name="f22" fmla="val 341615"/>
              <a:gd name="f23" fmla="*/ f0 1 1057079"/>
              <a:gd name="f24" fmla="*/ f1 1 921820"/>
              <a:gd name="f25" fmla="+- f4 0 f2"/>
              <a:gd name="f26" fmla="+- f3 0 f2"/>
              <a:gd name="f27" fmla="*/ f26 1 1057079"/>
              <a:gd name="f28" fmla="*/ f25 1 921820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1057079" h="921820">
                <a:moveTo>
                  <a:pt x="f5" y="f2"/>
                </a:moveTo>
                <a:cubicBezTo>
                  <a:pt x="f6" y="f2"/>
                  <a:pt x="f3" y="f7"/>
                  <a:pt x="f3" y="f8"/>
                </a:cubicBezTo>
                <a:cubicBezTo>
                  <a:pt x="f3" y="f9"/>
                  <a:pt x="f6" y="f4"/>
                  <a:pt x="f5" y="f4"/>
                </a:cubicBezTo>
                <a:cubicBezTo>
                  <a:pt x="f10" y="f4"/>
                  <a:pt x="f11" y="f12"/>
                  <a:pt x="f13" y="f14"/>
                </a:cubicBezTo>
                <a:lnTo>
                  <a:pt x="f2" y="f15"/>
                </a:lnTo>
                <a:lnTo>
                  <a:pt x="f16" y="f17"/>
                </a:lnTo>
                <a:cubicBezTo>
                  <a:pt x="f18" y="f19"/>
                  <a:pt x="f20" y="f21"/>
                  <a:pt x="f20" y="f8"/>
                </a:cubicBezTo>
                <a:cubicBezTo>
                  <a:pt x="f20" y="f7"/>
                  <a:pt x="f22" y="f2"/>
                  <a:pt x="f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262626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5" name="Oval 68"/>
          <p:cNvSpPr/>
          <p:nvPr/>
        </p:nvSpPr>
        <p:spPr>
          <a:xfrm rot="3052875" flipH="1">
            <a:off x="8189319" y="1774123"/>
            <a:ext cx="1102720" cy="961619"/>
          </a:xfrm>
          <a:custGeom>
            <a:avLst/>
            <a:gdLst>
              <a:gd name="f0" fmla="val w"/>
              <a:gd name="f1" fmla="val h"/>
              <a:gd name="f2" fmla="val 0"/>
              <a:gd name="f3" fmla="val 1057079"/>
              <a:gd name="f4" fmla="val 921820"/>
              <a:gd name="f5" fmla="val 596169"/>
              <a:gd name="f6" fmla="val 850723"/>
              <a:gd name="f7" fmla="val 206356"/>
              <a:gd name="f8" fmla="val 460910"/>
              <a:gd name="f9" fmla="val 715464"/>
              <a:gd name="f10" fmla="val 485424"/>
              <a:gd name="f11" fmla="val 383802"/>
              <a:gd name="f12" fmla="val 882762"/>
              <a:gd name="f13" fmla="val 305664"/>
              <a:gd name="f14" fmla="val 816036"/>
              <a:gd name="f15" fmla="val 902526"/>
              <a:gd name="f16" fmla="val 180651"/>
              <a:gd name="f17" fmla="val 657214"/>
              <a:gd name="f18" fmla="val 151066"/>
              <a:gd name="f19" fmla="val 598124"/>
              <a:gd name="f20" fmla="val 135259"/>
              <a:gd name="f21" fmla="val 531363"/>
              <a:gd name="f22" fmla="val 341615"/>
              <a:gd name="f23" fmla="*/ f0 1 1057079"/>
              <a:gd name="f24" fmla="*/ f1 1 921820"/>
              <a:gd name="f25" fmla="+- f4 0 f2"/>
              <a:gd name="f26" fmla="+- f3 0 f2"/>
              <a:gd name="f27" fmla="*/ f26 1 1057079"/>
              <a:gd name="f28" fmla="*/ f25 1 921820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1057079" h="921820">
                <a:moveTo>
                  <a:pt x="f5" y="f2"/>
                </a:moveTo>
                <a:cubicBezTo>
                  <a:pt x="f6" y="f2"/>
                  <a:pt x="f3" y="f7"/>
                  <a:pt x="f3" y="f8"/>
                </a:cubicBezTo>
                <a:cubicBezTo>
                  <a:pt x="f3" y="f9"/>
                  <a:pt x="f6" y="f4"/>
                  <a:pt x="f5" y="f4"/>
                </a:cubicBezTo>
                <a:cubicBezTo>
                  <a:pt x="f10" y="f4"/>
                  <a:pt x="f11" y="f12"/>
                  <a:pt x="f13" y="f14"/>
                </a:cubicBezTo>
                <a:lnTo>
                  <a:pt x="f2" y="f15"/>
                </a:lnTo>
                <a:lnTo>
                  <a:pt x="f16" y="f17"/>
                </a:lnTo>
                <a:cubicBezTo>
                  <a:pt x="f18" y="f19"/>
                  <a:pt x="f20" y="f21"/>
                  <a:pt x="f20" y="f8"/>
                </a:cubicBezTo>
                <a:cubicBezTo>
                  <a:pt x="f20" y="f7"/>
                  <a:pt x="f22" y="f2"/>
                  <a:pt x="f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262626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6" name="Oval 68"/>
          <p:cNvSpPr/>
          <p:nvPr/>
        </p:nvSpPr>
        <p:spPr>
          <a:xfrm rot="21302566" flipH="1">
            <a:off x="6717192" y="2597810"/>
            <a:ext cx="1102720" cy="961619"/>
          </a:xfrm>
          <a:custGeom>
            <a:avLst/>
            <a:gdLst>
              <a:gd name="f0" fmla="val w"/>
              <a:gd name="f1" fmla="val h"/>
              <a:gd name="f2" fmla="val 0"/>
              <a:gd name="f3" fmla="val 1057079"/>
              <a:gd name="f4" fmla="val 921820"/>
              <a:gd name="f5" fmla="val 596169"/>
              <a:gd name="f6" fmla="val 850723"/>
              <a:gd name="f7" fmla="val 206356"/>
              <a:gd name="f8" fmla="val 460910"/>
              <a:gd name="f9" fmla="val 715464"/>
              <a:gd name="f10" fmla="val 485424"/>
              <a:gd name="f11" fmla="val 383802"/>
              <a:gd name="f12" fmla="val 882762"/>
              <a:gd name="f13" fmla="val 305664"/>
              <a:gd name="f14" fmla="val 816036"/>
              <a:gd name="f15" fmla="val 902526"/>
              <a:gd name="f16" fmla="val 180651"/>
              <a:gd name="f17" fmla="val 657214"/>
              <a:gd name="f18" fmla="val 151066"/>
              <a:gd name="f19" fmla="val 598124"/>
              <a:gd name="f20" fmla="val 135259"/>
              <a:gd name="f21" fmla="val 531363"/>
              <a:gd name="f22" fmla="val 341615"/>
              <a:gd name="f23" fmla="*/ f0 1 1057079"/>
              <a:gd name="f24" fmla="*/ f1 1 921820"/>
              <a:gd name="f25" fmla="+- f4 0 f2"/>
              <a:gd name="f26" fmla="+- f3 0 f2"/>
              <a:gd name="f27" fmla="*/ f26 1 1057079"/>
              <a:gd name="f28" fmla="*/ f25 1 921820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1057079" h="921820">
                <a:moveTo>
                  <a:pt x="f5" y="f2"/>
                </a:moveTo>
                <a:cubicBezTo>
                  <a:pt x="f6" y="f2"/>
                  <a:pt x="f3" y="f7"/>
                  <a:pt x="f3" y="f8"/>
                </a:cubicBezTo>
                <a:cubicBezTo>
                  <a:pt x="f3" y="f9"/>
                  <a:pt x="f6" y="f4"/>
                  <a:pt x="f5" y="f4"/>
                </a:cubicBezTo>
                <a:cubicBezTo>
                  <a:pt x="f10" y="f4"/>
                  <a:pt x="f11" y="f12"/>
                  <a:pt x="f13" y="f14"/>
                </a:cubicBezTo>
                <a:lnTo>
                  <a:pt x="f2" y="f15"/>
                </a:lnTo>
                <a:lnTo>
                  <a:pt x="f16" y="f17"/>
                </a:lnTo>
                <a:cubicBezTo>
                  <a:pt x="f18" y="f19"/>
                  <a:pt x="f20" y="f21"/>
                  <a:pt x="f20" y="f8"/>
                </a:cubicBezTo>
                <a:cubicBezTo>
                  <a:pt x="f20" y="f7"/>
                  <a:pt x="f22" y="f2"/>
                  <a:pt x="f5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262626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7" name="Oval 68"/>
          <p:cNvSpPr/>
          <p:nvPr/>
        </p:nvSpPr>
        <p:spPr>
          <a:xfrm rot="726912" flipH="1" flipV="1">
            <a:off x="6659118" y="4368402"/>
            <a:ext cx="1102720" cy="961619"/>
          </a:xfrm>
          <a:custGeom>
            <a:avLst/>
            <a:gdLst>
              <a:gd name="f0" fmla="val w"/>
              <a:gd name="f1" fmla="val h"/>
              <a:gd name="f2" fmla="val 0"/>
              <a:gd name="f3" fmla="val 1057079"/>
              <a:gd name="f4" fmla="val 921820"/>
              <a:gd name="f5" fmla="val 596169"/>
              <a:gd name="f6" fmla="val 850723"/>
              <a:gd name="f7" fmla="val 206356"/>
              <a:gd name="f8" fmla="val 460910"/>
              <a:gd name="f9" fmla="val 715464"/>
              <a:gd name="f10" fmla="val 485424"/>
              <a:gd name="f11" fmla="val 383802"/>
              <a:gd name="f12" fmla="val 882762"/>
              <a:gd name="f13" fmla="val 305664"/>
              <a:gd name="f14" fmla="val 816036"/>
              <a:gd name="f15" fmla="val 902526"/>
              <a:gd name="f16" fmla="val 180651"/>
              <a:gd name="f17" fmla="val 657214"/>
              <a:gd name="f18" fmla="val 151066"/>
              <a:gd name="f19" fmla="val 598124"/>
              <a:gd name="f20" fmla="val 135259"/>
              <a:gd name="f21" fmla="val 531363"/>
              <a:gd name="f22" fmla="val 341615"/>
              <a:gd name="f23" fmla="*/ f0 1 1057079"/>
              <a:gd name="f24" fmla="*/ f1 1 921820"/>
              <a:gd name="f25" fmla="+- f4 0 f2"/>
              <a:gd name="f26" fmla="+- f3 0 f2"/>
              <a:gd name="f27" fmla="*/ f26 1 1057079"/>
              <a:gd name="f28" fmla="*/ f25 1 921820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1057079" h="921820">
                <a:moveTo>
                  <a:pt x="f5" y="f2"/>
                </a:moveTo>
                <a:cubicBezTo>
                  <a:pt x="f6" y="f2"/>
                  <a:pt x="f3" y="f7"/>
                  <a:pt x="f3" y="f8"/>
                </a:cubicBezTo>
                <a:cubicBezTo>
                  <a:pt x="f3" y="f9"/>
                  <a:pt x="f6" y="f4"/>
                  <a:pt x="f5" y="f4"/>
                </a:cubicBezTo>
                <a:cubicBezTo>
                  <a:pt x="f10" y="f4"/>
                  <a:pt x="f11" y="f12"/>
                  <a:pt x="f13" y="f14"/>
                </a:cubicBezTo>
                <a:lnTo>
                  <a:pt x="f2" y="f15"/>
                </a:lnTo>
                <a:lnTo>
                  <a:pt x="f16" y="f17"/>
                </a:lnTo>
                <a:cubicBezTo>
                  <a:pt x="f18" y="f19"/>
                  <a:pt x="f20" y="f21"/>
                  <a:pt x="f20" y="f8"/>
                </a:cubicBezTo>
                <a:cubicBezTo>
                  <a:pt x="f20" y="f7"/>
                  <a:pt x="f22" y="f2"/>
                  <a:pt x="f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262626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grpSp>
        <p:nvGrpSpPr>
          <p:cNvPr id="8" name="그룹 1"/>
          <p:cNvGrpSpPr/>
          <p:nvPr/>
        </p:nvGrpSpPr>
        <p:grpSpPr>
          <a:xfrm>
            <a:off x="1190375" y="4858271"/>
            <a:ext cx="1291680" cy="722101"/>
            <a:chOff x="1190375" y="4858271"/>
            <a:chExt cx="1291680" cy="722101"/>
          </a:xfrm>
        </p:grpSpPr>
        <p:sp>
          <p:nvSpPr>
            <p:cNvPr id="9" name="Round Same Side Corner Rectangle 8"/>
            <p:cNvSpPr/>
            <p:nvPr/>
          </p:nvSpPr>
          <p:spPr>
            <a:xfrm flipH="1">
              <a:off x="1190375" y="4858271"/>
              <a:ext cx="274173" cy="7221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9775"/>
                <a:gd name="f7" fmla="val 3923699"/>
                <a:gd name="f8" fmla="val 280204"/>
                <a:gd name="f9" fmla="val 750754"/>
                <a:gd name="f10" fmla="val 1209570"/>
                <a:gd name="f11" fmla="val 1364322"/>
                <a:gd name="f12" fmla="val 1489774"/>
                <a:gd name="f13" fmla="val 876206"/>
                <a:gd name="f14" fmla="val 1030958"/>
                <a:gd name="f15" fmla="val 1293518"/>
                <a:gd name="f16" fmla="val 2063902"/>
                <a:gd name="f17" fmla="val 2143440"/>
                <a:gd name="f18" fmla="val 1425297"/>
                <a:gd name="f19" fmla="val 2207918"/>
                <a:gd name="f20" fmla="val 1345759"/>
                <a:gd name="f21" fmla="val 1266221"/>
                <a:gd name="f22" fmla="val 1201743"/>
                <a:gd name="f23" fmla="val 1390678"/>
                <a:gd name="f24" fmla="val 1158887"/>
                <a:gd name="f25" fmla="val 1156542"/>
                <a:gd name="f26" fmla="val 2175018"/>
                <a:gd name="f27" fmla="val 1154198"/>
                <a:gd name="f28" fmla="val 2959359"/>
                <a:gd name="f29" fmla="val 1151853"/>
                <a:gd name="f30" fmla="val 3743699"/>
                <a:gd name="f31" fmla="val 3843110"/>
                <a:gd name="f32" fmla="val 1071264"/>
                <a:gd name="f33" fmla="val 971853"/>
                <a:gd name="f34" fmla="val 872442"/>
                <a:gd name="f35" fmla="val 791853"/>
                <a:gd name="f36" fmla="val 2305078"/>
                <a:gd name="f37" fmla="val 683854"/>
                <a:gd name="f38" fmla="val 3743698"/>
                <a:gd name="f39" fmla="val 3843109"/>
                <a:gd name="f40" fmla="val 603265"/>
                <a:gd name="f41" fmla="val 3923698"/>
                <a:gd name="f42" fmla="val 503854"/>
                <a:gd name="f43" fmla="val 404443"/>
                <a:gd name="f44" fmla="val 323854"/>
                <a:gd name="f45" fmla="val 326198"/>
                <a:gd name="f46" fmla="val 2959358"/>
                <a:gd name="f47" fmla="val 328543"/>
                <a:gd name="f48" fmla="val 330887"/>
                <a:gd name="f49" fmla="val 288033"/>
                <a:gd name="f50" fmla="val 223555"/>
                <a:gd name="f51" fmla="val 144017"/>
                <a:gd name="f52" fmla="val 64479"/>
                <a:gd name="f53" fmla="val 1"/>
                <a:gd name="f54" fmla="val 125452"/>
                <a:gd name="f55" fmla="val 744888"/>
                <a:gd name="f56" fmla="val 931180"/>
                <a:gd name="f57" fmla="val 1082199"/>
                <a:gd name="f58" fmla="val 151019"/>
                <a:gd name="f59" fmla="val 337311"/>
                <a:gd name="f60" fmla="val 523603"/>
                <a:gd name="f61" fmla="val 674622"/>
                <a:gd name="f62" fmla="val 558596"/>
                <a:gd name="f63" fmla="val 407577"/>
                <a:gd name="f64" fmla="+- 0 0 -90"/>
                <a:gd name="f65" fmla="*/ f3 1 1489775"/>
                <a:gd name="f66" fmla="*/ f4 1 3923699"/>
                <a:gd name="f67" fmla="+- f7 0 f5"/>
                <a:gd name="f68" fmla="+- f6 0 f5"/>
                <a:gd name="f69" fmla="*/ f64 f0 1"/>
                <a:gd name="f70" fmla="*/ f68 1 1489775"/>
                <a:gd name="f71" fmla="*/ f67 1 3923699"/>
                <a:gd name="f72" fmla="*/ 280204 f68 1"/>
                <a:gd name="f73" fmla="*/ 750754 f67 1"/>
                <a:gd name="f74" fmla="*/ 1209570 f68 1"/>
                <a:gd name="f75" fmla="*/ 1489774 f68 1"/>
                <a:gd name="f76" fmla="*/ 1030958 f67 1"/>
                <a:gd name="f77" fmla="*/ 1293518 f67 1"/>
                <a:gd name="f78" fmla="*/ 1489775 f68 1"/>
                <a:gd name="f79" fmla="*/ 2063902 f67 1"/>
                <a:gd name="f80" fmla="*/ 1345759 f68 1"/>
                <a:gd name="f81" fmla="*/ 2207918 f67 1"/>
                <a:gd name="f82" fmla="*/ 1201743 f68 1"/>
                <a:gd name="f83" fmla="*/ 1390678 f67 1"/>
                <a:gd name="f84" fmla="*/ 1158887 f68 1"/>
                <a:gd name="f85" fmla="*/ 2305078 f67 1"/>
                <a:gd name="f86" fmla="*/ 1151853 f68 1"/>
                <a:gd name="f87" fmla="*/ 3743699 f67 1"/>
                <a:gd name="f88" fmla="*/ 971853 f68 1"/>
                <a:gd name="f89" fmla="*/ 3923699 f67 1"/>
                <a:gd name="f90" fmla="*/ 791853 f68 1"/>
                <a:gd name="f91" fmla="*/ 683854 f68 1"/>
                <a:gd name="f92" fmla="*/ 3743698 f67 1"/>
                <a:gd name="f93" fmla="*/ 503854 f68 1"/>
                <a:gd name="f94" fmla="*/ 3923698 f67 1"/>
                <a:gd name="f95" fmla="*/ 323854 f68 1"/>
                <a:gd name="f96" fmla="*/ 330887 f68 1"/>
                <a:gd name="f97" fmla="*/ 288033 f68 1"/>
                <a:gd name="f98" fmla="*/ 144017 f68 1"/>
                <a:gd name="f99" fmla="*/ 1 f68 1"/>
                <a:gd name="f100" fmla="*/ 0 f68 1"/>
                <a:gd name="f101" fmla="*/ 744888 f68 1"/>
                <a:gd name="f102" fmla="*/ 0 f67 1"/>
                <a:gd name="f103" fmla="*/ 1082199 f68 1"/>
                <a:gd name="f104" fmla="*/ 337311 f67 1"/>
                <a:gd name="f105" fmla="*/ 674622 f67 1"/>
                <a:gd name="f106" fmla="*/ 407577 f68 1"/>
                <a:gd name="f107" fmla="*/ f69 1 f2"/>
                <a:gd name="f108" fmla="*/ f72 1 1489775"/>
                <a:gd name="f109" fmla="*/ f73 1 3923699"/>
                <a:gd name="f110" fmla="*/ f74 1 1489775"/>
                <a:gd name="f111" fmla="*/ f75 1 1489775"/>
                <a:gd name="f112" fmla="*/ f76 1 3923699"/>
                <a:gd name="f113" fmla="*/ f77 1 3923699"/>
                <a:gd name="f114" fmla="*/ f78 1 1489775"/>
                <a:gd name="f115" fmla="*/ f79 1 3923699"/>
                <a:gd name="f116" fmla="*/ f80 1 1489775"/>
                <a:gd name="f117" fmla="*/ f81 1 3923699"/>
                <a:gd name="f118" fmla="*/ f82 1 1489775"/>
                <a:gd name="f119" fmla="*/ f83 1 3923699"/>
                <a:gd name="f120" fmla="*/ f84 1 1489775"/>
                <a:gd name="f121" fmla="*/ f85 1 3923699"/>
                <a:gd name="f122" fmla="*/ f86 1 1489775"/>
                <a:gd name="f123" fmla="*/ f87 1 3923699"/>
                <a:gd name="f124" fmla="*/ f88 1 1489775"/>
                <a:gd name="f125" fmla="*/ f89 1 3923699"/>
                <a:gd name="f126" fmla="*/ f90 1 1489775"/>
                <a:gd name="f127" fmla="*/ f91 1 1489775"/>
                <a:gd name="f128" fmla="*/ f92 1 3923699"/>
                <a:gd name="f129" fmla="*/ f93 1 1489775"/>
                <a:gd name="f130" fmla="*/ f94 1 3923699"/>
                <a:gd name="f131" fmla="*/ f95 1 1489775"/>
                <a:gd name="f132" fmla="*/ f96 1 1489775"/>
                <a:gd name="f133" fmla="*/ f97 1 1489775"/>
                <a:gd name="f134" fmla="*/ f98 1 1489775"/>
                <a:gd name="f135" fmla="*/ f99 1 1489775"/>
                <a:gd name="f136" fmla="*/ f100 1 1489775"/>
                <a:gd name="f137" fmla="*/ f101 1 1489775"/>
                <a:gd name="f138" fmla="*/ f102 1 3923699"/>
                <a:gd name="f139" fmla="*/ f103 1 1489775"/>
                <a:gd name="f140" fmla="*/ f104 1 3923699"/>
                <a:gd name="f141" fmla="*/ f105 1 3923699"/>
                <a:gd name="f142" fmla="*/ f106 1 1489775"/>
                <a:gd name="f143" fmla="*/ f5 1 f70"/>
                <a:gd name="f144" fmla="*/ f6 1 f70"/>
                <a:gd name="f145" fmla="*/ f5 1 f71"/>
                <a:gd name="f146" fmla="*/ f7 1 f71"/>
                <a:gd name="f147" fmla="+- f107 0 f1"/>
                <a:gd name="f148" fmla="*/ f108 1 f70"/>
                <a:gd name="f149" fmla="*/ f109 1 f71"/>
                <a:gd name="f150" fmla="*/ f110 1 f70"/>
                <a:gd name="f151" fmla="*/ f111 1 f70"/>
                <a:gd name="f152" fmla="*/ f112 1 f71"/>
                <a:gd name="f153" fmla="*/ f113 1 f71"/>
                <a:gd name="f154" fmla="*/ f114 1 f70"/>
                <a:gd name="f155" fmla="*/ f115 1 f71"/>
                <a:gd name="f156" fmla="*/ f116 1 f70"/>
                <a:gd name="f157" fmla="*/ f117 1 f71"/>
                <a:gd name="f158" fmla="*/ f118 1 f70"/>
                <a:gd name="f159" fmla="*/ f119 1 f71"/>
                <a:gd name="f160" fmla="*/ f120 1 f70"/>
                <a:gd name="f161" fmla="*/ f122 1 f70"/>
                <a:gd name="f162" fmla="*/ f123 1 f71"/>
                <a:gd name="f163" fmla="*/ f124 1 f70"/>
                <a:gd name="f164" fmla="*/ f125 1 f71"/>
                <a:gd name="f165" fmla="*/ f126 1 f70"/>
                <a:gd name="f166" fmla="*/ f121 1 f71"/>
                <a:gd name="f167" fmla="*/ f127 1 f70"/>
                <a:gd name="f168" fmla="*/ f128 1 f71"/>
                <a:gd name="f169" fmla="*/ f129 1 f70"/>
                <a:gd name="f170" fmla="*/ f130 1 f71"/>
                <a:gd name="f171" fmla="*/ f131 1 f70"/>
                <a:gd name="f172" fmla="*/ f132 1 f70"/>
                <a:gd name="f173" fmla="*/ f133 1 f70"/>
                <a:gd name="f174" fmla="*/ f134 1 f70"/>
                <a:gd name="f175" fmla="*/ f135 1 f70"/>
                <a:gd name="f176" fmla="*/ f136 1 f70"/>
                <a:gd name="f177" fmla="*/ f137 1 f70"/>
                <a:gd name="f178" fmla="*/ f138 1 f71"/>
                <a:gd name="f179" fmla="*/ f139 1 f70"/>
                <a:gd name="f180" fmla="*/ f140 1 f71"/>
                <a:gd name="f181" fmla="*/ f141 1 f71"/>
                <a:gd name="f182" fmla="*/ f142 1 f70"/>
                <a:gd name="f183" fmla="*/ f143 f65 1"/>
                <a:gd name="f184" fmla="*/ f144 f65 1"/>
                <a:gd name="f185" fmla="*/ f146 f66 1"/>
                <a:gd name="f186" fmla="*/ f145 f66 1"/>
                <a:gd name="f187" fmla="*/ f148 f65 1"/>
                <a:gd name="f188" fmla="*/ f149 f66 1"/>
                <a:gd name="f189" fmla="*/ f150 f65 1"/>
                <a:gd name="f190" fmla="*/ f151 f65 1"/>
                <a:gd name="f191" fmla="*/ f152 f66 1"/>
                <a:gd name="f192" fmla="*/ f153 f66 1"/>
                <a:gd name="f193" fmla="*/ f154 f65 1"/>
                <a:gd name="f194" fmla="*/ f155 f66 1"/>
                <a:gd name="f195" fmla="*/ f156 f65 1"/>
                <a:gd name="f196" fmla="*/ f157 f66 1"/>
                <a:gd name="f197" fmla="*/ f158 f65 1"/>
                <a:gd name="f198" fmla="*/ f159 f66 1"/>
                <a:gd name="f199" fmla="*/ f160 f65 1"/>
                <a:gd name="f200" fmla="*/ f161 f65 1"/>
                <a:gd name="f201" fmla="*/ f162 f66 1"/>
                <a:gd name="f202" fmla="*/ f163 f65 1"/>
                <a:gd name="f203" fmla="*/ f164 f66 1"/>
                <a:gd name="f204" fmla="*/ f165 f65 1"/>
                <a:gd name="f205" fmla="*/ f166 f66 1"/>
                <a:gd name="f206" fmla="*/ f167 f65 1"/>
                <a:gd name="f207" fmla="*/ f168 f66 1"/>
                <a:gd name="f208" fmla="*/ f169 f65 1"/>
                <a:gd name="f209" fmla="*/ f170 f66 1"/>
                <a:gd name="f210" fmla="*/ f171 f65 1"/>
                <a:gd name="f211" fmla="*/ f172 f65 1"/>
                <a:gd name="f212" fmla="*/ f173 f65 1"/>
                <a:gd name="f213" fmla="*/ f174 f65 1"/>
                <a:gd name="f214" fmla="*/ f175 f65 1"/>
                <a:gd name="f215" fmla="*/ f176 f65 1"/>
                <a:gd name="f216" fmla="*/ f177 f65 1"/>
                <a:gd name="f217" fmla="*/ f178 f66 1"/>
                <a:gd name="f218" fmla="*/ f179 f65 1"/>
                <a:gd name="f219" fmla="*/ f180 f66 1"/>
                <a:gd name="f220" fmla="*/ f181 f66 1"/>
                <a:gd name="f221" fmla="*/ f182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7">
                  <a:pos x="f187" y="f188"/>
                </a:cxn>
                <a:cxn ang="f147">
                  <a:pos x="f189" y="f188"/>
                </a:cxn>
                <a:cxn ang="f147">
                  <a:pos x="f190" y="f191"/>
                </a:cxn>
                <a:cxn ang="f147">
                  <a:pos x="f190" y="f192"/>
                </a:cxn>
                <a:cxn ang="f147">
                  <a:pos x="f193" y="f192"/>
                </a:cxn>
                <a:cxn ang="f147">
                  <a:pos x="f193" y="f194"/>
                </a:cxn>
                <a:cxn ang="f147">
                  <a:pos x="f195" y="f196"/>
                </a:cxn>
                <a:cxn ang="f147">
                  <a:pos x="f197" y="f194"/>
                </a:cxn>
                <a:cxn ang="f147">
                  <a:pos x="f197" y="f198"/>
                </a:cxn>
                <a:cxn ang="f147">
                  <a:pos x="f199" y="f198"/>
                </a:cxn>
                <a:cxn ang="f147">
                  <a:pos x="f200" y="f201"/>
                </a:cxn>
                <a:cxn ang="f147">
                  <a:pos x="f202" y="f203"/>
                </a:cxn>
                <a:cxn ang="f147">
                  <a:pos x="f204" y="f201"/>
                </a:cxn>
                <a:cxn ang="f147">
                  <a:pos x="f204" y="f205"/>
                </a:cxn>
                <a:cxn ang="f147">
                  <a:pos x="f206" y="f205"/>
                </a:cxn>
                <a:cxn ang="f147">
                  <a:pos x="f206" y="f207"/>
                </a:cxn>
                <a:cxn ang="f147">
                  <a:pos x="f208" y="f209"/>
                </a:cxn>
                <a:cxn ang="f147">
                  <a:pos x="f210" y="f207"/>
                </a:cxn>
                <a:cxn ang="f147">
                  <a:pos x="f211" y="f198"/>
                </a:cxn>
                <a:cxn ang="f147">
                  <a:pos x="f212" y="f198"/>
                </a:cxn>
                <a:cxn ang="f147">
                  <a:pos x="f212" y="f194"/>
                </a:cxn>
                <a:cxn ang="f147">
                  <a:pos x="f213" y="f196"/>
                </a:cxn>
                <a:cxn ang="f147">
                  <a:pos x="f214" y="f194"/>
                </a:cxn>
                <a:cxn ang="f147">
                  <a:pos x="f214" y="f198"/>
                </a:cxn>
                <a:cxn ang="f147">
                  <a:pos x="f215" y="f198"/>
                </a:cxn>
                <a:cxn ang="f147">
                  <a:pos x="f215" y="f191"/>
                </a:cxn>
                <a:cxn ang="f147">
                  <a:pos x="f187" y="f188"/>
                </a:cxn>
                <a:cxn ang="f147">
                  <a:pos x="f216" y="f217"/>
                </a:cxn>
                <a:cxn ang="f147">
                  <a:pos x="f218" y="f219"/>
                </a:cxn>
                <a:cxn ang="f147">
                  <a:pos x="f216" y="f220"/>
                </a:cxn>
                <a:cxn ang="f147">
                  <a:pos x="f221" y="f219"/>
                </a:cxn>
                <a:cxn ang="f147">
                  <a:pos x="f216" y="f217"/>
                </a:cxn>
              </a:cxnLst>
              <a:rect l="f183" t="f186" r="f184" b="f185"/>
              <a:pathLst>
                <a:path w="1489775" h="3923699">
                  <a:moveTo>
                    <a:pt x="f8" y="f9"/>
                  </a:move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6" y="f15"/>
                  </a:lnTo>
                  <a:lnTo>
                    <a:pt x="f6" y="f16"/>
                  </a:lnTo>
                  <a:cubicBezTo>
                    <a:pt x="f6" y="f17"/>
                    <a:pt x="f18" y="f19"/>
                    <a:pt x="f20" y="f19"/>
                  </a:cubicBezTo>
                  <a:cubicBezTo>
                    <a:pt x="f21" y="f19"/>
                    <a:pt x="f22" y="f17"/>
                    <a:pt x="f22" y="f16"/>
                  </a:cubicBezTo>
                  <a:lnTo>
                    <a:pt x="f22" y="f23"/>
                  </a:lnTo>
                  <a:lnTo>
                    <a:pt x="f24" y="f23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29" y="f31"/>
                    <a:pt x="f32" y="f7"/>
                    <a:pt x="f33" y="f7"/>
                  </a:cubicBezTo>
                  <a:cubicBezTo>
                    <a:pt x="f34" y="f7"/>
                    <a:pt x="f35" y="f31"/>
                    <a:pt x="f35" y="f30"/>
                  </a:cubicBezTo>
                  <a:lnTo>
                    <a:pt x="f35" y="f36"/>
                  </a:lnTo>
                  <a:lnTo>
                    <a:pt x="f37" y="f36"/>
                  </a:lnTo>
                  <a:lnTo>
                    <a:pt x="f37" y="f38"/>
                  </a:lnTo>
                  <a:cubicBezTo>
                    <a:pt x="f37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4" y="f38"/>
                  </a:cubicBezTo>
                  <a:cubicBezTo>
                    <a:pt x="f45" y="f46"/>
                    <a:pt x="f47" y="f26"/>
                    <a:pt x="f48" y="f23"/>
                  </a:cubicBezTo>
                  <a:lnTo>
                    <a:pt x="f49" y="f23"/>
                  </a:lnTo>
                  <a:lnTo>
                    <a:pt x="f49" y="f16"/>
                  </a:lnTo>
                  <a:cubicBezTo>
                    <a:pt x="f49" y="f17"/>
                    <a:pt x="f50" y="f19"/>
                    <a:pt x="f51" y="f19"/>
                  </a:cubicBezTo>
                  <a:cubicBezTo>
                    <a:pt x="f52" y="f19"/>
                    <a:pt x="f53" y="f17"/>
                    <a:pt x="f53" y="f16"/>
                  </a:cubicBezTo>
                  <a:lnTo>
                    <a:pt x="f53" y="f23"/>
                  </a:lnTo>
                  <a:lnTo>
                    <a:pt x="f5" y="f23"/>
                  </a:lnTo>
                  <a:lnTo>
                    <a:pt x="f5" y="f14"/>
                  </a:lnTo>
                  <a:cubicBezTo>
                    <a:pt x="f5" y="f13"/>
                    <a:pt x="f54" y="f9"/>
                    <a:pt x="f8" y="f9"/>
                  </a:cubicBezTo>
                  <a:close/>
                  <a:moveTo>
                    <a:pt x="f55" y="f5"/>
                  </a:moveTo>
                  <a:cubicBezTo>
                    <a:pt x="f56" y="f5"/>
                    <a:pt x="f57" y="f58"/>
                    <a:pt x="f57" y="f59"/>
                  </a:cubicBezTo>
                  <a:cubicBezTo>
                    <a:pt x="f57" y="f60"/>
                    <a:pt x="f56" y="f61"/>
                    <a:pt x="f55" y="f61"/>
                  </a:cubicBezTo>
                  <a:cubicBezTo>
                    <a:pt x="f62" y="f61"/>
                    <a:pt x="f63" y="f60"/>
                    <a:pt x="f63" y="f59"/>
                  </a:cubicBezTo>
                  <a:cubicBezTo>
                    <a:pt x="f63" y="f58"/>
                    <a:pt x="f62" y="f5"/>
                    <a:pt x="f55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TextBox 42"/>
            <p:cNvSpPr txBox="1"/>
            <p:nvPr/>
          </p:nvSpPr>
          <p:spPr>
            <a:xfrm>
              <a:off x="1545948" y="4988490"/>
              <a:ext cx="936107" cy="461662"/>
            </a:xfrm>
            <a:prstGeom prst="rect">
              <a:avLst/>
            </a:prstGeom>
            <a:solidFill>
              <a:srgbClr val="F59C82"/>
            </a:solidFill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rPr>
                <a:t>60%</a:t>
              </a:r>
            </a:p>
          </p:txBody>
        </p:sp>
      </p:grpSp>
      <p:grpSp>
        <p:nvGrpSpPr>
          <p:cNvPr id="11" name="그룹 2"/>
          <p:cNvGrpSpPr/>
          <p:nvPr/>
        </p:nvGrpSpPr>
        <p:grpSpPr>
          <a:xfrm>
            <a:off x="3890324" y="4849190"/>
            <a:ext cx="1336257" cy="740234"/>
            <a:chOff x="3890324" y="4849190"/>
            <a:chExt cx="1336257" cy="740234"/>
          </a:xfrm>
        </p:grpSpPr>
        <p:sp>
          <p:nvSpPr>
            <p:cNvPr id="12" name="Round Same Side Corner Rectangle 20"/>
            <p:cNvSpPr/>
            <p:nvPr/>
          </p:nvSpPr>
          <p:spPr>
            <a:xfrm rot="10799991">
              <a:off x="3890324" y="4849190"/>
              <a:ext cx="347005" cy="7402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332"/>
                <a:gd name="f7" fmla="val 3959924"/>
                <a:gd name="f8" fmla="val 1228565"/>
                <a:gd name="f9" fmla="val 3214674"/>
                <a:gd name="f10" fmla="val 622681"/>
                <a:gd name="f11" fmla="val 495703"/>
                <a:gd name="f12" fmla="val 3202920"/>
                <a:gd name="f13" fmla="val 501057"/>
                <a:gd name="f14" fmla="val 3225622"/>
                <a:gd name="f15" fmla="val 466697"/>
                <a:gd name="f16" fmla="val 3144149"/>
                <a:gd name="f17" fmla="val 8303"/>
                <a:gd name="f18" fmla="val 1942070"/>
                <a:gd name="f19" fmla="+- 0 0 16491"/>
                <a:gd name="f20" fmla="val 1877049"/>
                <a:gd name="f21" fmla="val 16118"/>
                <a:gd name="f22" fmla="val 1804239"/>
                <a:gd name="f23" fmla="val 81139"/>
                <a:gd name="f24" fmla="val 1779444"/>
                <a:gd name="f25" fmla="val 146160"/>
                <a:gd name="f26" fmla="val 1754650"/>
                <a:gd name="f27" fmla="val 218970"/>
                <a:gd name="f28" fmla="val 1787259"/>
                <a:gd name="f29" fmla="val 243764"/>
                <a:gd name="f30" fmla="val 1852280"/>
                <a:gd name="f31" fmla="val 504770"/>
                <a:gd name="f32" fmla="val 2536736"/>
                <a:gd name="f33" fmla="val 555637"/>
                <a:gd name="f34" fmla="val 226299"/>
                <a:gd name="f35" fmla="val 1210417"/>
                <a:gd name="f36" fmla="val 551784"/>
                <a:gd name="f37" fmla="val 168335"/>
                <a:gd name="f38" fmla="val 75366"/>
                <a:gd name="f39" fmla="val 627150"/>
                <a:gd name="f40" fmla="val 720119"/>
                <a:gd name="f41" fmla="val 813088"/>
                <a:gd name="f42" fmla="val 888454"/>
                <a:gd name="f43" fmla="val 968040"/>
                <a:gd name="f44" fmla="val 1043406"/>
                <a:gd name="f45" fmla="val 1136375"/>
                <a:gd name="f46" fmla="val 1229344"/>
                <a:gd name="f47" fmla="val 1304710"/>
                <a:gd name="f48" fmla="val 1631589"/>
                <a:gd name="f49" fmla="val 1302251"/>
                <a:gd name="f50" fmla="val 1351562"/>
                <a:gd name="f51" fmla="val 1612568"/>
                <a:gd name="f52" fmla="val 1637362"/>
                <a:gd name="f53" fmla="val 1710172"/>
                <a:gd name="f54" fmla="val 1775193"/>
                <a:gd name="f55" fmla="val 1840214"/>
                <a:gd name="f56" fmla="val 1872823"/>
                <a:gd name="f57" fmla="val 1848029"/>
                <a:gd name="f58" fmla="val 1389635"/>
                <a:gd name="f59" fmla="val 1348984"/>
                <a:gd name="f60" fmla="val 1356391"/>
                <a:gd name="f61" fmla="val 925623"/>
                <a:gd name="f62" fmla="val 746683"/>
                <a:gd name="f63" fmla="val 601623"/>
                <a:gd name="f64" fmla="val 3814864"/>
                <a:gd name="f65" fmla="val 3635924"/>
                <a:gd name="f66" fmla="val 3456984"/>
                <a:gd name="f67" fmla="val 3311924"/>
                <a:gd name="f68" fmla="val 1104563"/>
                <a:gd name="f69" fmla="val 1249623"/>
                <a:gd name="f70" fmla="+- 0 0 -90"/>
                <a:gd name="f71" fmla="*/ f3 1 1856332"/>
                <a:gd name="f72" fmla="*/ f4 1 3959924"/>
                <a:gd name="f73" fmla="+- f7 0 f5"/>
                <a:gd name="f74" fmla="+- f6 0 f5"/>
                <a:gd name="f75" fmla="*/ f70 f0 1"/>
                <a:gd name="f76" fmla="*/ f74 1 1856332"/>
                <a:gd name="f77" fmla="*/ f73 1 3959924"/>
                <a:gd name="f78" fmla="*/ 1228565 f74 1"/>
                <a:gd name="f79" fmla="*/ 3214674 f73 1"/>
                <a:gd name="f80" fmla="*/ 622681 f74 1"/>
                <a:gd name="f81" fmla="*/ 466697 f74 1"/>
                <a:gd name="f82" fmla="*/ 3144149 f73 1"/>
                <a:gd name="f83" fmla="*/ 8303 f74 1"/>
                <a:gd name="f84" fmla="*/ 1942070 f73 1"/>
                <a:gd name="f85" fmla="*/ 81139 f74 1"/>
                <a:gd name="f86" fmla="*/ 1779444 f73 1"/>
                <a:gd name="f87" fmla="*/ 243764 f74 1"/>
                <a:gd name="f88" fmla="*/ 1852280 f73 1"/>
                <a:gd name="f89" fmla="*/ 504770 f74 1"/>
                <a:gd name="f90" fmla="*/ 2536736 f73 1"/>
                <a:gd name="f91" fmla="*/ 555637 f74 1"/>
                <a:gd name="f92" fmla="*/ 226299 f74 1"/>
                <a:gd name="f93" fmla="*/ 1210417 f73 1"/>
                <a:gd name="f94" fmla="*/ 551784 f74 1"/>
                <a:gd name="f95" fmla="*/ 168335 f73 1"/>
                <a:gd name="f96" fmla="*/ 720119 f74 1"/>
                <a:gd name="f97" fmla="*/ 0 f73 1"/>
                <a:gd name="f98" fmla="*/ 888454 f74 1"/>
                <a:gd name="f99" fmla="*/ 968040 f74 1"/>
                <a:gd name="f100" fmla="*/ 1136375 f74 1"/>
                <a:gd name="f101" fmla="*/ 1304710 f74 1"/>
                <a:gd name="f102" fmla="*/ 1631589 f74 1"/>
                <a:gd name="f103" fmla="*/ 1302251 f74 1"/>
                <a:gd name="f104" fmla="*/ 1351562 f74 1"/>
                <a:gd name="f105" fmla="*/ 1612568 f74 1"/>
                <a:gd name="f106" fmla="*/ 1775193 f74 1"/>
                <a:gd name="f107" fmla="*/ 1848029 f74 1"/>
                <a:gd name="f108" fmla="*/ 1389635 f74 1"/>
                <a:gd name="f109" fmla="*/ 925623 f74 1"/>
                <a:gd name="f110" fmla="*/ 3959924 f73 1"/>
                <a:gd name="f111" fmla="*/ 601623 f74 1"/>
                <a:gd name="f112" fmla="*/ 3635924 f73 1"/>
                <a:gd name="f113" fmla="*/ 3311924 f73 1"/>
                <a:gd name="f114" fmla="*/ 1249623 f74 1"/>
                <a:gd name="f115" fmla="*/ f75 1 f2"/>
                <a:gd name="f116" fmla="*/ f78 1 1856332"/>
                <a:gd name="f117" fmla="*/ f79 1 3959924"/>
                <a:gd name="f118" fmla="*/ f80 1 1856332"/>
                <a:gd name="f119" fmla="*/ f81 1 1856332"/>
                <a:gd name="f120" fmla="*/ f82 1 3959924"/>
                <a:gd name="f121" fmla="*/ f83 1 1856332"/>
                <a:gd name="f122" fmla="*/ f84 1 3959924"/>
                <a:gd name="f123" fmla="*/ f85 1 1856332"/>
                <a:gd name="f124" fmla="*/ f86 1 3959924"/>
                <a:gd name="f125" fmla="*/ f87 1 1856332"/>
                <a:gd name="f126" fmla="*/ f88 1 3959924"/>
                <a:gd name="f127" fmla="*/ f89 1 1856332"/>
                <a:gd name="f128" fmla="*/ f90 1 3959924"/>
                <a:gd name="f129" fmla="*/ f91 1 1856332"/>
                <a:gd name="f130" fmla="*/ f92 1 1856332"/>
                <a:gd name="f131" fmla="*/ f93 1 3959924"/>
                <a:gd name="f132" fmla="*/ f94 1 1856332"/>
                <a:gd name="f133" fmla="*/ f95 1 3959924"/>
                <a:gd name="f134" fmla="*/ f96 1 1856332"/>
                <a:gd name="f135" fmla="*/ f97 1 3959924"/>
                <a:gd name="f136" fmla="*/ f98 1 1856332"/>
                <a:gd name="f137" fmla="*/ f99 1 1856332"/>
                <a:gd name="f138" fmla="*/ f100 1 1856332"/>
                <a:gd name="f139" fmla="*/ f101 1 1856332"/>
                <a:gd name="f140" fmla="*/ f102 1 1856332"/>
                <a:gd name="f141" fmla="*/ f103 1 1856332"/>
                <a:gd name="f142" fmla="*/ f104 1 1856332"/>
                <a:gd name="f143" fmla="*/ f105 1 1856332"/>
                <a:gd name="f144" fmla="*/ f106 1 1856332"/>
                <a:gd name="f145" fmla="*/ f107 1 1856332"/>
                <a:gd name="f146" fmla="*/ f108 1 1856332"/>
                <a:gd name="f147" fmla="*/ f109 1 1856332"/>
                <a:gd name="f148" fmla="*/ f110 1 3959924"/>
                <a:gd name="f149" fmla="*/ f111 1 1856332"/>
                <a:gd name="f150" fmla="*/ f112 1 3959924"/>
                <a:gd name="f151" fmla="*/ f113 1 3959924"/>
                <a:gd name="f152" fmla="*/ f114 1 1856332"/>
                <a:gd name="f153" fmla="*/ f5 1 f76"/>
                <a:gd name="f154" fmla="*/ f6 1 f76"/>
                <a:gd name="f155" fmla="*/ f5 1 f77"/>
                <a:gd name="f156" fmla="*/ f7 1 f77"/>
                <a:gd name="f157" fmla="+- f115 0 f1"/>
                <a:gd name="f158" fmla="*/ f116 1 f76"/>
                <a:gd name="f159" fmla="*/ f117 1 f77"/>
                <a:gd name="f160" fmla="*/ f118 1 f76"/>
                <a:gd name="f161" fmla="*/ f119 1 f76"/>
                <a:gd name="f162" fmla="*/ f120 1 f77"/>
                <a:gd name="f163" fmla="*/ f121 1 f76"/>
                <a:gd name="f164" fmla="*/ f122 1 f77"/>
                <a:gd name="f165" fmla="*/ f123 1 f76"/>
                <a:gd name="f166" fmla="*/ f124 1 f77"/>
                <a:gd name="f167" fmla="*/ f125 1 f76"/>
                <a:gd name="f168" fmla="*/ f126 1 f77"/>
                <a:gd name="f169" fmla="*/ f127 1 f76"/>
                <a:gd name="f170" fmla="*/ f128 1 f77"/>
                <a:gd name="f171" fmla="*/ f129 1 f76"/>
                <a:gd name="f172" fmla="*/ f130 1 f76"/>
                <a:gd name="f173" fmla="*/ f131 1 f77"/>
                <a:gd name="f174" fmla="*/ f132 1 f76"/>
                <a:gd name="f175" fmla="*/ f133 1 f77"/>
                <a:gd name="f176" fmla="*/ f134 1 f76"/>
                <a:gd name="f177" fmla="*/ f135 1 f77"/>
                <a:gd name="f178" fmla="*/ f136 1 f76"/>
                <a:gd name="f179" fmla="*/ f137 1 f76"/>
                <a:gd name="f180" fmla="*/ f138 1 f76"/>
                <a:gd name="f181" fmla="*/ f139 1 f76"/>
                <a:gd name="f182" fmla="*/ f140 1 f76"/>
                <a:gd name="f183" fmla="*/ f141 1 f76"/>
                <a:gd name="f184" fmla="*/ f142 1 f76"/>
                <a:gd name="f185" fmla="*/ f143 1 f76"/>
                <a:gd name="f186" fmla="*/ f144 1 f76"/>
                <a:gd name="f187" fmla="*/ f145 1 f76"/>
                <a:gd name="f188" fmla="*/ f146 1 f76"/>
                <a:gd name="f189" fmla="*/ f147 1 f76"/>
                <a:gd name="f190" fmla="*/ f148 1 f77"/>
                <a:gd name="f191" fmla="*/ f149 1 f76"/>
                <a:gd name="f192" fmla="*/ f150 1 f77"/>
                <a:gd name="f193" fmla="*/ f151 1 f77"/>
                <a:gd name="f194" fmla="*/ f152 1 f76"/>
                <a:gd name="f195" fmla="*/ f153 f71 1"/>
                <a:gd name="f196" fmla="*/ f154 f71 1"/>
                <a:gd name="f197" fmla="*/ f156 f72 1"/>
                <a:gd name="f198" fmla="*/ f155 f72 1"/>
                <a:gd name="f199" fmla="*/ f158 f71 1"/>
                <a:gd name="f200" fmla="*/ f159 f72 1"/>
                <a:gd name="f201" fmla="*/ f160 f71 1"/>
                <a:gd name="f202" fmla="*/ f161 f71 1"/>
                <a:gd name="f203" fmla="*/ f162 f72 1"/>
                <a:gd name="f204" fmla="*/ f163 f71 1"/>
                <a:gd name="f205" fmla="*/ f164 f72 1"/>
                <a:gd name="f206" fmla="*/ f165 f71 1"/>
                <a:gd name="f207" fmla="*/ f166 f72 1"/>
                <a:gd name="f208" fmla="*/ f167 f71 1"/>
                <a:gd name="f209" fmla="*/ f168 f72 1"/>
                <a:gd name="f210" fmla="*/ f169 f71 1"/>
                <a:gd name="f211" fmla="*/ f170 f72 1"/>
                <a:gd name="f212" fmla="*/ f171 f71 1"/>
                <a:gd name="f213" fmla="*/ f172 f71 1"/>
                <a:gd name="f214" fmla="*/ f173 f72 1"/>
                <a:gd name="f215" fmla="*/ f174 f71 1"/>
                <a:gd name="f216" fmla="*/ f175 f72 1"/>
                <a:gd name="f217" fmla="*/ f176 f71 1"/>
                <a:gd name="f218" fmla="*/ f177 f72 1"/>
                <a:gd name="f219" fmla="*/ f178 f71 1"/>
                <a:gd name="f220" fmla="*/ f179 f71 1"/>
                <a:gd name="f221" fmla="*/ f180 f71 1"/>
                <a:gd name="f222" fmla="*/ f181 f71 1"/>
                <a:gd name="f223" fmla="*/ f182 f71 1"/>
                <a:gd name="f224" fmla="*/ f183 f71 1"/>
                <a:gd name="f225" fmla="*/ f184 f71 1"/>
                <a:gd name="f226" fmla="*/ f185 f71 1"/>
                <a:gd name="f227" fmla="*/ f186 f71 1"/>
                <a:gd name="f228" fmla="*/ f187 f71 1"/>
                <a:gd name="f229" fmla="*/ f188 f71 1"/>
                <a:gd name="f230" fmla="*/ f189 f71 1"/>
                <a:gd name="f231" fmla="*/ f190 f72 1"/>
                <a:gd name="f232" fmla="*/ f191 f71 1"/>
                <a:gd name="f233" fmla="*/ f192 f72 1"/>
                <a:gd name="f234" fmla="*/ f193 f72 1"/>
                <a:gd name="f235" fmla="*/ f194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7">
                  <a:pos x="f199" y="f200"/>
                </a:cxn>
                <a:cxn ang="f157">
                  <a:pos x="f201" y="f200"/>
                </a:cxn>
                <a:cxn ang="f157">
                  <a:pos x="f202" y="f203"/>
                </a:cxn>
                <a:cxn ang="f157">
                  <a:pos x="f204" y="f205"/>
                </a:cxn>
                <a:cxn ang="f157">
                  <a:pos x="f206" y="f207"/>
                </a:cxn>
                <a:cxn ang="f157">
                  <a:pos x="f208" y="f209"/>
                </a:cxn>
                <a:cxn ang="f157">
                  <a:pos x="f210" y="f211"/>
                </a:cxn>
                <a:cxn ang="f157">
                  <a:pos x="f212" y="f211"/>
                </a:cxn>
                <a:cxn ang="f157">
                  <a:pos x="f213" y="f214"/>
                </a:cxn>
                <a:cxn ang="f157">
                  <a:pos x="f215" y="f214"/>
                </a:cxn>
                <a:cxn ang="f157">
                  <a:pos x="f215" y="f216"/>
                </a:cxn>
                <a:cxn ang="f157">
                  <a:pos x="f217" y="f218"/>
                </a:cxn>
                <a:cxn ang="f157">
                  <a:pos x="f219" y="f216"/>
                </a:cxn>
                <a:cxn ang="f157">
                  <a:pos x="f219" y="f214"/>
                </a:cxn>
                <a:cxn ang="f157">
                  <a:pos x="f220" y="f214"/>
                </a:cxn>
                <a:cxn ang="f157">
                  <a:pos x="f220" y="f216"/>
                </a:cxn>
                <a:cxn ang="f157">
                  <a:pos x="f221" y="f218"/>
                </a:cxn>
                <a:cxn ang="f157">
                  <a:pos x="f222" y="f216"/>
                </a:cxn>
                <a:cxn ang="f157">
                  <a:pos x="f222" y="f214"/>
                </a:cxn>
                <a:cxn ang="f157">
                  <a:pos x="f223" y="f214"/>
                </a:cxn>
                <a:cxn ang="f157">
                  <a:pos x="f224" y="f211"/>
                </a:cxn>
                <a:cxn ang="f157">
                  <a:pos x="f225" y="f211"/>
                </a:cxn>
                <a:cxn ang="f157">
                  <a:pos x="f226" y="f209"/>
                </a:cxn>
                <a:cxn ang="f157">
                  <a:pos x="f227" y="f207"/>
                </a:cxn>
                <a:cxn ang="f157">
                  <a:pos x="f228" y="f205"/>
                </a:cxn>
                <a:cxn ang="f157">
                  <a:pos x="f229" y="f203"/>
                </a:cxn>
                <a:cxn ang="f157">
                  <a:pos x="f199" y="f200"/>
                </a:cxn>
                <a:cxn ang="f157">
                  <a:pos x="f230" y="f231"/>
                </a:cxn>
                <a:cxn ang="f157">
                  <a:pos x="f232" y="f233"/>
                </a:cxn>
                <a:cxn ang="f157">
                  <a:pos x="f230" y="f234"/>
                </a:cxn>
                <a:cxn ang="f157">
                  <a:pos x="f235" y="f233"/>
                </a:cxn>
                <a:cxn ang="f157">
                  <a:pos x="f230" y="f231"/>
                </a:cxn>
              </a:cxnLst>
              <a:rect l="f195" t="f198" r="f196" b="f197"/>
              <a:pathLst>
                <a:path w="1856332" h="3959924">
                  <a:moveTo>
                    <a:pt x="f8" y="f9"/>
                  </a:moveTo>
                  <a:lnTo>
                    <a:pt x="f10" y="f9"/>
                  </a:ln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4" y="f35"/>
                  </a:lnTo>
                  <a:lnTo>
                    <a:pt x="f36" y="f35"/>
                  </a:lnTo>
                  <a:lnTo>
                    <a:pt x="f36" y="f37"/>
                  </a:lnTo>
                  <a:cubicBezTo>
                    <a:pt x="f36" y="f38"/>
                    <a:pt x="f39" y="f5"/>
                    <a:pt x="f40" y="f5"/>
                  </a:cubicBezTo>
                  <a:cubicBezTo>
                    <a:pt x="f41" y="f5"/>
                    <a:pt x="f42" y="f38"/>
                    <a:pt x="f42" y="f37"/>
                  </a:cubicBezTo>
                  <a:lnTo>
                    <a:pt x="f42" y="f35"/>
                  </a:lnTo>
                  <a:lnTo>
                    <a:pt x="f43" y="f35"/>
                  </a:lnTo>
                  <a:lnTo>
                    <a:pt x="f43" y="f37"/>
                  </a:lnTo>
                  <a:cubicBezTo>
                    <a:pt x="f43" y="f38"/>
                    <a:pt x="f44" y="f5"/>
                    <a:pt x="f45" y="f5"/>
                  </a:cubicBezTo>
                  <a:cubicBezTo>
                    <a:pt x="f46" y="f5"/>
                    <a:pt x="f47" y="f38"/>
                    <a:pt x="f47" y="f37"/>
                  </a:cubicBezTo>
                  <a:lnTo>
                    <a:pt x="f47" y="f35"/>
                  </a:lnTo>
                  <a:lnTo>
                    <a:pt x="f48" y="f35"/>
                  </a:lnTo>
                  <a:lnTo>
                    <a:pt x="f49" y="f32"/>
                  </a:lnTo>
                  <a:lnTo>
                    <a:pt x="f50" y="f32"/>
                  </a:lnTo>
                  <a:lnTo>
                    <a:pt x="f51" y="f30"/>
                  </a:lnTo>
                  <a:cubicBezTo>
                    <a:pt x="f52" y="f28"/>
                    <a:pt x="f53" y="f26"/>
                    <a:pt x="f54" y="f24"/>
                  </a:cubicBezTo>
                  <a:cubicBezTo>
                    <a:pt x="f55" y="f22"/>
                    <a:pt x="f56" y="f20"/>
                    <a:pt x="f57" y="f18"/>
                  </a:cubicBezTo>
                  <a:lnTo>
                    <a:pt x="f58" y="f16"/>
                  </a:lnTo>
                  <a:cubicBezTo>
                    <a:pt x="f59" y="f14"/>
                    <a:pt x="f60" y="f12"/>
                    <a:pt x="f8" y="f9"/>
                  </a:cubicBezTo>
                  <a:close/>
                  <a:moveTo>
                    <a:pt x="f61" y="f7"/>
                  </a:moveTo>
                  <a:cubicBezTo>
                    <a:pt x="f62" y="f7"/>
                    <a:pt x="f63" y="f64"/>
                    <a:pt x="f63" y="f65"/>
                  </a:cubicBezTo>
                  <a:cubicBezTo>
                    <a:pt x="f63" y="f66"/>
                    <a:pt x="f62" y="f67"/>
                    <a:pt x="f61" y="f67"/>
                  </a:cubicBezTo>
                  <a:cubicBezTo>
                    <a:pt x="f68" y="f67"/>
                    <a:pt x="f69" y="f66"/>
                    <a:pt x="f69" y="f65"/>
                  </a:cubicBezTo>
                  <a:cubicBezTo>
                    <a:pt x="f69" y="f64"/>
                    <a:pt x="f68" y="f7"/>
                    <a:pt x="f61" y="f7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" name="TextBox 45"/>
            <p:cNvSpPr txBox="1"/>
            <p:nvPr/>
          </p:nvSpPr>
          <p:spPr>
            <a:xfrm>
              <a:off x="4290474" y="4988500"/>
              <a:ext cx="936107" cy="461662"/>
            </a:xfrm>
            <a:prstGeom prst="rect">
              <a:avLst/>
            </a:prstGeom>
            <a:solidFill>
              <a:srgbClr val="F59C82"/>
            </a:solidFill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rPr>
                <a:t>40%</a:t>
              </a:r>
            </a:p>
          </p:txBody>
        </p:sp>
      </p:grpSp>
      <p:grpSp>
        <p:nvGrpSpPr>
          <p:cNvPr id="14" name="Group 46"/>
          <p:cNvGrpSpPr/>
          <p:nvPr/>
        </p:nvGrpSpPr>
        <p:grpSpPr>
          <a:xfrm>
            <a:off x="590181" y="5684248"/>
            <a:ext cx="2492060" cy="738661"/>
            <a:chOff x="590181" y="5684248"/>
            <a:chExt cx="2492060" cy="738661"/>
          </a:xfrm>
        </p:grpSpPr>
        <p:sp>
          <p:nvSpPr>
            <p:cNvPr id="15" name="TextBox 47"/>
            <p:cNvSpPr txBox="1"/>
            <p:nvPr/>
          </p:nvSpPr>
          <p:spPr>
            <a:xfrm>
              <a:off x="590181" y="5961247"/>
              <a:ext cx="249206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  </a:t>
              </a:r>
            </a:p>
          </p:txBody>
        </p:sp>
        <p:sp>
          <p:nvSpPr>
            <p:cNvPr id="16" name="TextBox 48"/>
            <p:cNvSpPr txBox="1"/>
            <p:nvPr/>
          </p:nvSpPr>
          <p:spPr>
            <a:xfrm>
              <a:off x="590181" y="5684248"/>
              <a:ext cx="2470873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17" name="Group 49"/>
          <p:cNvGrpSpPr/>
          <p:nvPr/>
        </p:nvGrpSpPr>
        <p:grpSpPr>
          <a:xfrm>
            <a:off x="3312423" y="5684248"/>
            <a:ext cx="2492060" cy="738661"/>
            <a:chOff x="3312423" y="5684248"/>
            <a:chExt cx="2492060" cy="738661"/>
          </a:xfrm>
        </p:grpSpPr>
        <p:sp>
          <p:nvSpPr>
            <p:cNvPr id="18" name="TextBox 50"/>
            <p:cNvSpPr txBox="1"/>
            <p:nvPr/>
          </p:nvSpPr>
          <p:spPr>
            <a:xfrm>
              <a:off x="3312423" y="5961247"/>
              <a:ext cx="249206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  </a:t>
              </a:r>
            </a:p>
          </p:txBody>
        </p:sp>
        <p:sp>
          <p:nvSpPr>
            <p:cNvPr id="19" name="TextBox 51"/>
            <p:cNvSpPr txBox="1"/>
            <p:nvPr/>
          </p:nvSpPr>
          <p:spPr>
            <a:xfrm>
              <a:off x="3312423" y="5684248"/>
              <a:ext cx="2470873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sp>
        <p:nvSpPr>
          <p:cNvPr id="20" name="TextBox 52"/>
          <p:cNvSpPr txBox="1"/>
          <p:nvPr/>
        </p:nvSpPr>
        <p:spPr>
          <a:xfrm>
            <a:off x="830293" y="3232422"/>
            <a:ext cx="1368152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60</a:t>
            </a: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sp>
        <p:nvSpPr>
          <p:cNvPr id="21" name="TextBox 53"/>
          <p:cNvSpPr txBox="1"/>
          <p:nvPr/>
        </p:nvSpPr>
        <p:spPr>
          <a:xfrm>
            <a:off x="942142" y="4001862"/>
            <a:ext cx="5174123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2" name="TextBox 54"/>
          <p:cNvSpPr txBox="1"/>
          <p:nvPr/>
        </p:nvSpPr>
        <p:spPr>
          <a:xfrm>
            <a:off x="2195776" y="3078620"/>
            <a:ext cx="408294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3" name="Rectangle 60"/>
          <p:cNvSpPr/>
          <p:nvPr/>
        </p:nvSpPr>
        <p:spPr>
          <a:xfrm>
            <a:off x="830293" y="1608594"/>
            <a:ext cx="5448424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Social Media Marketing</a:t>
            </a:r>
          </a:p>
        </p:txBody>
      </p:sp>
      <p:sp>
        <p:nvSpPr>
          <p:cNvPr id="24" name="TextBox 63"/>
          <p:cNvSpPr txBox="1"/>
          <p:nvPr/>
        </p:nvSpPr>
        <p:spPr>
          <a:xfrm>
            <a:off x="830293" y="2297347"/>
            <a:ext cx="5448424" cy="6155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47996" tIns="0" rIns="24003" bIns="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PPT Layout 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Clean Text Slide for your Presentation</a:t>
            </a: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pic>
        <p:nvPicPr>
          <p:cNvPr id="25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82207">
            <a:off x="7622940" y="3339582"/>
            <a:ext cx="3091814" cy="322923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26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27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9" y="83064"/>
            <a:ext cx="12101837" cy="66472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2009;p69"/>
          <p:cNvSpPr/>
          <p:nvPr/>
        </p:nvSpPr>
        <p:spPr>
          <a:xfrm>
            <a:off x="2527520" y="2890253"/>
            <a:ext cx="1001203" cy="100120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Google Shape;2010;p69"/>
          <p:cNvSpPr/>
          <p:nvPr/>
        </p:nvSpPr>
        <p:spPr>
          <a:xfrm>
            <a:off x="5595396" y="2890253"/>
            <a:ext cx="1001203" cy="100120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Google Shape;2011;p69"/>
          <p:cNvSpPr/>
          <p:nvPr/>
        </p:nvSpPr>
        <p:spPr>
          <a:xfrm>
            <a:off x="8663281" y="2890253"/>
            <a:ext cx="1001203" cy="100120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Google Shape;2012;p69"/>
          <p:cNvSpPr txBox="1">
            <a:spLocks noGrp="1"/>
          </p:cNvSpPr>
          <p:nvPr>
            <p:ph type="title"/>
          </p:nvPr>
        </p:nvSpPr>
        <p:spPr/>
        <p:txBody>
          <a:bodyPr lIns="121898" tIns="121898" rIns="121898" bIns="121898"/>
          <a:lstStyle/>
          <a:p>
            <a:pPr lvl="0"/>
            <a:r>
              <a:rPr lang="en-US"/>
              <a:t>Our team</a:t>
            </a:r>
          </a:p>
        </p:txBody>
      </p:sp>
      <p:sp>
        <p:nvSpPr>
          <p:cNvPr id="7" name="Google Shape;2013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1866317" y="4973266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Mars is a cold place, not hot</a:t>
            </a:r>
          </a:p>
        </p:txBody>
      </p:sp>
      <p:sp>
        <p:nvSpPr>
          <p:cNvPr id="8" name="Google Shape;2014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1866317" y="3957568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0000"/>
                </a:solidFill>
                <a:latin typeface="Livvic"/>
              </a:rPr>
              <a:t>Kevin Letterman</a:t>
            </a:r>
          </a:p>
        </p:txBody>
      </p:sp>
      <p:sp>
        <p:nvSpPr>
          <p:cNvPr id="9" name="Google Shape;2015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4934202" y="4973266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Saturn is the ringed one</a:t>
            </a:r>
          </a:p>
        </p:txBody>
      </p:sp>
      <p:sp>
        <p:nvSpPr>
          <p:cNvPr id="10" name="Google Shape;2016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4934202" y="3957568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0000"/>
                </a:solidFill>
                <a:latin typeface="Livvic"/>
              </a:rPr>
              <a:t>Jules Gunner</a:t>
            </a:r>
          </a:p>
        </p:txBody>
      </p:sp>
      <p:sp>
        <p:nvSpPr>
          <p:cNvPr id="11" name="Google Shape;2017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8002088" y="4973266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Jupiter is the biggest one</a:t>
            </a:r>
          </a:p>
        </p:txBody>
      </p:sp>
      <p:sp>
        <p:nvSpPr>
          <p:cNvPr id="12" name="Google Shape;2018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8002088" y="3957568"/>
            <a:ext cx="2323600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0000"/>
                </a:solidFill>
                <a:latin typeface="Livvic"/>
              </a:rPr>
              <a:t>Georgina Simpson</a:t>
            </a:r>
          </a:p>
        </p:txBody>
      </p:sp>
      <p:pic>
        <p:nvPicPr>
          <p:cNvPr id="13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722" y="2990901"/>
            <a:ext cx="884791" cy="7998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Imagen 1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563" y="2990901"/>
            <a:ext cx="884791" cy="7998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Imagen 2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1492" y="2990901"/>
            <a:ext cx="884791" cy="79989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Rectángulo 1"/>
          <p:cNvSpPr/>
          <p:nvPr/>
        </p:nvSpPr>
        <p:spPr>
          <a:xfrm>
            <a:off x="5454743" y="5937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7" name="Rectángulo 4"/>
          <p:cNvSpPr/>
          <p:nvPr/>
        </p:nvSpPr>
        <p:spPr>
          <a:xfrm>
            <a:off x="5454743" y="14788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677972" y="3746616"/>
            <a:ext cx="4527770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Easy to change colors, photos and </a:t>
            </a: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HY견명조" pitchFamily="18"/>
                <a:cs typeface="Arial" pitchFamily="34"/>
              </a:rPr>
              <a:t>that this Template will your Time, Money and Reputation. </a:t>
            </a: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TextBox 10"/>
          <p:cNvSpPr txBox="1"/>
          <p:nvPr/>
        </p:nvSpPr>
        <p:spPr>
          <a:xfrm>
            <a:off x="677972" y="3029955"/>
            <a:ext cx="4527770" cy="73866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4" name="TextBox 6"/>
          <p:cNvSpPr txBox="1"/>
          <p:nvPr/>
        </p:nvSpPr>
        <p:spPr>
          <a:xfrm>
            <a:off x="677972" y="435885"/>
            <a:ext cx="4302050" cy="2308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Influential Business In </a:t>
            </a:r>
            <a:r>
              <a:rPr lang="en-US" sz="48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Social Media</a:t>
            </a:r>
          </a:p>
        </p:txBody>
      </p:sp>
      <p:sp>
        <p:nvSpPr>
          <p:cNvPr id="5" name="Picture Placeholder 2"/>
          <p:cNvSpPr txBox="1">
            <a:spLocks noGrp="1"/>
          </p:cNvSpPr>
          <p:nvPr>
            <p:ph type="pic" sz="quarter" idx="4294967295"/>
          </p:nvPr>
        </p:nvSpPr>
        <p:spPr>
          <a:xfrm>
            <a:off x="5661434" y="0"/>
            <a:ext cx="653056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6" name="TextBox 8"/>
          <p:cNvSpPr txBox="1"/>
          <p:nvPr/>
        </p:nvSpPr>
        <p:spPr>
          <a:xfrm>
            <a:off x="677972" y="5047305"/>
            <a:ext cx="4527770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Easy to change colors, photos and </a:t>
            </a: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HY견명조" pitchFamily="18"/>
                <a:cs typeface="Arial" pitchFamily="34"/>
              </a:rPr>
              <a:t>that this Template will your Time, Money and Reputation. </a:t>
            </a: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</a:t>
            </a:r>
          </a:p>
        </p:txBody>
      </p:sp>
      <p:pic>
        <p:nvPicPr>
          <p:cNvPr id="7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418" y="1349864"/>
            <a:ext cx="5325813" cy="47131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ángulo 3"/>
          <p:cNvSpPr/>
          <p:nvPr/>
        </p:nvSpPr>
        <p:spPr>
          <a:xfrm>
            <a:off x="501749" y="231827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Rectángulo 4"/>
          <p:cNvSpPr/>
          <p:nvPr/>
        </p:nvSpPr>
        <p:spPr>
          <a:xfrm>
            <a:off x="501749" y="2659989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0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1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>
          <a:xfrm flipH="1">
            <a:off x="8421185" y="5181347"/>
            <a:ext cx="2128668" cy="1146886"/>
          </a:xfrm>
          <a:custGeom>
            <a:avLst/>
            <a:gdLst>
              <a:gd name="f0" fmla="val w"/>
              <a:gd name="f1" fmla="val h"/>
              <a:gd name="f2" fmla="val 0"/>
              <a:gd name="f3" fmla="val 1872168"/>
              <a:gd name="f4" fmla="val 1008693"/>
              <a:gd name="f5" fmla="val 699542"/>
              <a:gd name="f6" fmla="val 162"/>
              <a:gd name="f7" fmla="val 683169"/>
              <a:gd name="f8" fmla="val 534"/>
              <a:gd name="f9" fmla="val 666273"/>
              <a:gd name="f10" fmla="val 1556"/>
              <a:gd name="f11" fmla="val 648845"/>
              <a:gd name="f12" fmla="val 3291"/>
              <a:gd name="f13" fmla="val 357120"/>
              <a:gd name="f14" fmla="val 49686"/>
              <a:gd name="f15" fmla="val 273885"/>
              <a:gd name="f16" fmla="val 284789"/>
              <a:gd name="f17" fmla="val 274981"/>
              <a:gd name="f18" fmla="val 413694"/>
              <a:gd name="f19" fmla="val 4451"/>
              <a:gd name="f20" fmla="val 471904"/>
              <a:gd name="f21" fmla="+- 0 0 11347"/>
              <a:gd name="f22" fmla="val 662854"/>
              <a:gd name="f23" fmla="val 4101"/>
              <a:gd name="f24" fmla="val 753457"/>
              <a:gd name="f25" fmla="val 42383"/>
              <a:gd name="f26" fmla="val 946818"/>
              <a:gd name="f27" fmla="val 296257"/>
              <a:gd name="f28" fmla="val 1004273"/>
              <a:gd name="f29" fmla="val 384912"/>
              <a:gd name="f30" fmla="val 1005378"/>
              <a:gd name="f31" fmla="val 1507196"/>
              <a:gd name="f32" fmla="val 1646895"/>
              <a:gd name="f33" fmla="val 1000406"/>
              <a:gd name="f34" fmla="val 1746295"/>
              <a:gd name="f35" fmla="val 947371"/>
              <a:gd name="f36" fmla="val 1825546"/>
              <a:gd name="f37" fmla="val 854557"/>
              <a:gd name="f38" fmla="val 1897410"/>
              <a:gd name="f39" fmla="val 760086"/>
              <a:gd name="f40" fmla="val 1873973"/>
              <a:gd name="f41" fmla="val 626012"/>
              <a:gd name="f42" fmla="val 1836613"/>
              <a:gd name="f43" fmla="val 558208"/>
              <a:gd name="f44" fmla="val 1808089"/>
              <a:gd name="f45" fmla="val 509360"/>
              <a:gd name="f46" fmla="val 1675919"/>
              <a:gd name="f47" fmla="val 402617"/>
              <a:gd name="f48" fmla="val 1507617"/>
              <a:gd name="f49" fmla="val 430504"/>
              <a:gd name="f50" fmla="val 1525469"/>
              <a:gd name="f51" fmla="val 335682"/>
              <a:gd name="f52" fmla="val 1477961"/>
              <a:gd name="f53" fmla="val 244522"/>
              <a:gd name="f54" fmla="val 1398003"/>
              <a:gd name="f55" fmla="val 206286"/>
              <a:gd name="f56" fmla="val 1299806"/>
              <a:gd name="f57" fmla="val 153261"/>
              <a:gd name="f58" fmla="val 1182195"/>
              <a:gd name="f59" fmla="val 177294"/>
              <a:gd name="f60" fmla="val 1108176"/>
              <a:gd name="f61" fmla="val 215068"/>
              <a:gd name="f62" fmla="val 1072916"/>
              <a:gd name="f63" fmla="val 135306"/>
              <a:gd name="f64" fmla="val 945134"/>
              <a:gd name="f65" fmla="+- 0 0 5422"/>
              <a:gd name="f66" fmla="*/ f0 1 1872168"/>
              <a:gd name="f67" fmla="*/ f1 1 1008693"/>
              <a:gd name="f68" fmla="+- f4 0 f2"/>
              <a:gd name="f69" fmla="+- f3 0 f2"/>
              <a:gd name="f70" fmla="*/ f69 1 1872168"/>
              <a:gd name="f71" fmla="*/ f68 1 1008693"/>
              <a:gd name="f72" fmla="*/ f2 1 f70"/>
              <a:gd name="f73" fmla="*/ f3 1 f70"/>
              <a:gd name="f74" fmla="*/ f2 1 f71"/>
              <a:gd name="f75" fmla="*/ f4 1 f71"/>
              <a:gd name="f76" fmla="*/ f72 f66 1"/>
              <a:gd name="f77" fmla="*/ f73 f66 1"/>
              <a:gd name="f78" fmla="*/ f75 f67 1"/>
              <a:gd name="f79" fmla="*/ f7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6" t="f79" r="f77" b="f78"/>
            <a:pathLst>
              <a:path w="1872168" h="10086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lnTo>
                  <a:pt x="f31" y="f4"/>
                </a:ln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5" y="f6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Box 180"/>
          <p:cNvSpPr txBox="1"/>
          <p:nvPr/>
        </p:nvSpPr>
        <p:spPr>
          <a:xfrm>
            <a:off x="8908852" y="5521878"/>
            <a:ext cx="1415043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What We Do Now?</a:t>
            </a:r>
            <a:endParaRPr lang="en-US" sz="2000" b="1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4" name="TextBox 182"/>
          <p:cNvSpPr txBox="1"/>
          <p:nvPr/>
        </p:nvSpPr>
        <p:spPr>
          <a:xfrm>
            <a:off x="1532799" y="307668"/>
            <a:ext cx="4545208" cy="21236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The Influencer </a:t>
            </a:r>
            <a:r>
              <a:rPr lang="en-GB" sz="4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Marketing </a:t>
            </a:r>
            <a:r>
              <a:rPr lang="en-GB" sz="4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Revolution</a:t>
            </a:r>
            <a:endParaRPr lang="en-US" sz="44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5" name="TextBox 183"/>
          <p:cNvSpPr txBox="1"/>
          <p:nvPr/>
        </p:nvSpPr>
        <p:spPr>
          <a:xfrm>
            <a:off x="6398623" y="307668"/>
            <a:ext cx="5577318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54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SOCIAL MEDIA</a:t>
            </a:r>
            <a:endParaRPr lang="en-US" sz="5400" b="1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6" name="TextBox 184"/>
          <p:cNvSpPr txBox="1"/>
          <p:nvPr/>
        </p:nvSpPr>
        <p:spPr>
          <a:xfrm>
            <a:off x="588251" y="2588218"/>
            <a:ext cx="5489755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7" name="Rounded Rectangular Callout 31"/>
          <p:cNvSpPr/>
          <p:nvPr/>
        </p:nvSpPr>
        <p:spPr>
          <a:xfrm flipH="1">
            <a:off x="2715429" y="4736637"/>
            <a:ext cx="648071" cy="443456"/>
          </a:xfrm>
          <a:custGeom>
            <a:avLst>
              <a:gd name="f0" fmla="val 21538"/>
              <a:gd name="f1" fmla="val 32408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val f8"/>
              <a:gd name="f21" fmla="val f9"/>
              <a:gd name="f22" fmla="+- 0 0 f12"/>
              <a:gd name="f23" fmla="+- 3590 0 f8"/>
              <a:gd name="f24" fmla="+- 0 0 f3"/>
              <a:gd name="f25" fmla="+- 21600 0 f15"/>
              <a:gd name="f26" fmla="+- 18010 0 f9"/>
              <a:gd name="f27" fmla="pin -2147483647 f0 2147483647"/>
              <a:gd name="f28" fmla="pin -2147483647 f1 2147483647"/>
              <a:gd name="f29" fmla="*/ f17 f2 1"/>
              <a:gd name="f30" fmla="+- f21 0 f20"/>
              <a:gd name="f31" fmla="val f27"/>
              <a:gd name="f32" fmla="val f28"/>
              <a:gd name="f33" fmla="abs f22"/>
              <a:gd name="f34" fmla="abs f23"/>
              <a:gd name="f35" fmla="?: f22 f24 f3"/>
              <a:gd name="f36" fmla="?: f22 f3 f24"/>
              <a:gd name="f37" fmla="?: f22 f4 f3"/>
              <a:gd name="f38" fmla="?: f22 f3 f4"/>
              <a:gd name="f39" fmla="abs f25"/>
              <a:gd name="f40" fmla="?: f23 f24 f3"/>
              <a:gd name="f41" fmla="?: f23 f3 f24"/>
              <a:gd name="f42" fmla="?: f25 0 f2"/>
              <a:gd name="f43" fmla="?: f25 f2 0"/>
              <a:gd name="f44" fmla="abs f26"/>
              <a:gd name="f45" fmla="?: f25 f24 f3"/>
              <a:gd name="f46" fmla="?: f25 f3 f24"/>
              <a:gd name="f47" fmla="?: f25 f4 f3"/>
              <a:gd name="f48" fmla="?: f25 f3 f4"/>
              <a:gd name="f49" fmla="?: f26 f24 f3"/>
              <a:gd name="f50" fmla="?: f26 f3 f24"/>
              <a:gd name="f51" fmla="?: f22 0 f2"/>
              <a:gd name="f52" fmla="?: f22 f2 0"/>
              <a:gd name="f53" fmla="*/ f27 f18 1"/>
              <a:gd name="f54" fmla="*/ f28 f19 1"/>
              <a:gd name="f55" fmla="*/ f29 1 f5"/>
              <a:gd name="f56" fmla="*/ f30 1 21600"/>
              <a:gd name="f57" fmla="+- f31 0 10800"/>
              <a:gd name="f58" fmla="+- f32 0 10800"/>
              <a:gd name="f59" fmla="+- f32 0 21600"/>
              <a:gd name="f60" fmla="+- f31 0 21600"/>
              <a:gd name="f61" fmla="?: f22 f38 f37"/>
              <a:gd name="f62" fmla="?: f22 f37 f38"/>
              <a:gd name="f63" fmla="?: f23 f36 f35"/>
              <a:gd name="f64" fmla="?: f23 f43 f42"/>
              <a:gd name="f65" fmla="?: f23 f42 f43"/>
              <a:gd name="f66" fmla="?: f25 f40 f41"/>
              <a:gd name="f67" fmla="?: f25 f48 f47"/>
              <a:gd name="f68" fmla="?: f25 f47 f48"/>
              <a:gd name="f69" fmla="?: f26 f46 f45"/>
              <a:gd name="f70" fmla="?: f26 f52 f51"/>
              <a:gd name="f71" fmla="?: f26 f51 f52"/>
              <a:gd name="f72" fmla="?: f22 f49 f50"/>
              <a:gd name="f73" fmla="*/ f31 f18 1"/>
              <a:gd name="f74" fmla="*/ f32 f19 1"/>
              <a:gd name="f75" fmla="+- f55 0 f3"/>
              <a:gd name="f76" fmla="*/ 800 f56 1"/>
              <a:gd name="f77" fmla="*/ 20800 f56 1"/>
              <a:gd name="f78" fmla="abs f57"/>
              <a:gd name="f79" fmla="abs f58"/>
              <a:gd name="f80" fmla="?: f23 f62 f61"/>
              <a:gd name="f81" fmla="?: f25 f64 f65"/>
              <a:gd name="f82" fmla="?: f26 f68 f67"/>
              <a:gd name="f83" fmla="?: f22 f70 f71"/>
              <a:gd name="f84" fmla="+- f78 0 f79"/>
              <a:gd name="f85" fmla="+- f79 0 f78"/>
              <a:gd name="f86" fmla="*/ f76 1 f56"/>
              <a:gd name="f87" fmla="*/ f77 1 f56"/>
              <a:gd name="f88" fmla="?: f58 f10 f84"/>
              <a:gd name="f89" fmla="?: f58 f84 f10"/>
              <a:gd name="f90" fmla="?: f57 f10 f85"/>
              <a:gd name="f91" fmla="?: f57 f85 f10"/>
              <a:gd name="f92" fmla="*/ f86 f18 1"/>
              <a:gd name="f93" fmla="*/ f87 f18 1"/>
              <a:gd name="f94" fmla="*/ f87 f19 1"/>
              <a:gd name="f95" fmla="*/ f86 f19 1"/>
              <a:gd name="f96" fmla="?: f31 f10 f88"/>
              <a:gd name="f97" fmla="?: f31 f10 f89"/>
              <a:gd name="f98" fmla="?: f59 f90 f10"/>
              <a:gd name="f99" fmla="?: f59 f91 f10"/>
              <a:gd name="f100" fmla="?: f60 f89 f10"/>
              <a:gd name="f101" fmla="?: f60 f88 f10"/>
              <a:gd name="f102" fmla="?: f32 f10 f91"/>
              <a:gd name="f103" fmla="?: f32 f10 f90"/>
              <a:gd name="f104" fmla="?: f96 f31 0"/>
              <a:gd name="f105" fmla="?: f96 f32 6280"/>
              <a:gd name="f106" fmla="?: f97 f31 0"/>
              <a:gd name="f107" fmla="?: f97 f32 15320"/>
              <a:gd name="f108" fmla="?: f98 f31 6280"/>
              <a:gd name="f109" fmla="?: f98 f32 21600"/>
              <a:gd name="f110" fmla="?: f99 f31 15320"/>
              <a:gd name="f111" fmla="?: f99 f32 21600"/>
              <a:gd name="f112" fmla="?: f100 f31 21600"/>
              <a:gd name="f113" fmla="?: f100 f32 15320"/>
              <a:gd name="f114" fmla="?: f101 f31 21600"/>
              <a:gd name="f115" fmla="?: f101 f32 6280"/>
              <a:gd name="f116" fmla="?: f102 f31 15320"/>
              <a:gd name="f117" fmla="?: f102 f32 0"/>
              <a:gd name="f118" fmla="?: f103 f31 6280"/>
              <a:gd name="f119" fmla="?: f103 f32 0"/>
            </a:gdLst>
            <a:ahLst>
              <a:ahXY gdRefX="f0" minX="f16" maxX="f11" gdRefY="f1" minY="f16" maxY="f11">
                <a:pos x="f53" y="f5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92" t="f95" r="f93" b="f94"/>
            <a:pathLst>
              <a:path w="21600" h="21600">
                <a:moveTo>
                  <a:pt x="f12" y="f8"/>
                </a:moveTo>
                <a:arcTo wR="f33" hR="f34" stAng="f80" swAng="f63"/>
                <a:lnTo>
                  <a:pt x="f104" y="f105"/>
                </a:lnTo>
                <a:lnTo>
                  <a:pt x="f8" y="f13"/>
                </a:lnTo>
                <a:lnTo>
                  <a:pt x="f8" y="f14"/>
                </a:lnTo>
                <a:lnTo>
                  <a:pt x="f106" y="f107"/>
                </a:lnTo>
                <a:lnTo>
                  <a:pt x="f8" y="f15"/>
                </a:lnTo>
                <a:arcTo wR="f34" hR="f39" stAng="f81" swAng="f66"/>
                <a:lnTo>
                  <a:pt x="f108" y="f109"/>
                </a:lnTo>
                <a:lnTo>
                  <a:pt x="f13" y="f9"/>
                </a:lnTo>
                <a:lnTo>
                  <a:pt x="f14" y="f9"/>
                </a:lnTo>
                <a:lnTo>
                  <a:pt x="f110" y="f111"/>
                </a:lnTo>
                <a:lnTo>
                  <a:pt x="f15" y="f9"/>
                </a:lnTo>
                <a:arcTo wR="f39" hR="f44" stAng="f82" swAng="f69"/>
                <a:lnTo>
                  <a:pt x="f112" y="f113"/>
                </a:lnTo>
                <a:lnTo>
                  <a:pt x="f9" y="f14"/>
                </a:lnTo>
                <a:lnTo>
                  <a:pt x="f9" y="f13"/>
                </a:lnTo>
                <a:lnTo>
                  <a:pt x="f114" y="f115"/>
                </a:lnTo>
                <a:lnTo>
                  <a:pt x="f9" y="f12"/>
                </a:lnTo>
                <a:arcTo wR="f44" hR="f33" stAng="f83" swAng="f72"/>
                <a:lnTo>
                  <a:pt x="f116" y="f117"/>
                </a:lnTo>
                <a:lnTo>
                  <a:pt x="f14" y="f8"/>
                </a:lnTo>
                <a:lnTo>
                  <a:pt x="f13" y="f8"/>
                </a:lnTo>
                <a:lnTo>
                  <a:pt x="f118" y="f119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8" name="그룹 6"/>
          <p:cNvGrpSpPr/>
          <p:nvPr/>
        </p:nvGrpSpPr>
        <p:grpSpPr>
          <a:xfrm>
            <a:off x="959388" y="5477045"/>
            <a:ext cx="2262984" cy="766249"/>
            <a:chOff x="959388" y="5477045"/>
            <a:chExt cx="2262984" cy="766249"/>
          </a:xfrm>
        </p:grpSpPr>
        <p:sp>
          <p:nvSpPr>
            <p:cNvPr id="9" name="TextBox 187"/>
            <p:cNvSpPr txBox="1"/>
            <p:nvPr/>
          </p:nvSpPr>
          <p:spPr>
            <a:xfrm>
              <a:off x="959388" y="5689296"/>
              <a:ext cx="2251618" cy="5539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188"/>
            <p:cNvSpPr txBox="1"/>
            <p:nvPr/>
          </p:nvSpPr>
          <p:spPr>
            <a:xfrm>
              <a:off x="959388" y="5477045"/>
              <a:ext cx="2262984" cy="1846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VALUE</a:t>
              </a:r>
            </a:p>
          </p:txBody>
        </p:sp>
      </p:grpSp>
      <p:sp>
        <p:nvSpPr>
          <p:cNvPr id="11" name="Rounded Rectangular Callout 47"/>
          <p:cNvSpPr/>
          <p:nvPr/>
        </p:nvSpPr>
        <p:spPr>
          <a:xfrm flipH="1">
            <a:off x="5559689" y="4737497"/>
            <a:ext cx="648071" cy="443456"/>
          </a:xfrm>
          <a:custGeom>
            <a:avLst>
              <a:gd name="f0" fmla="val 21538"/>
              <a:gd name="f1" fmla="val 32408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val f8"/>
              <a:gd name="f21" fmla="val f9"/>
              <a:gd name="f22" fmla="+- 0 0 f12"/>
              <a:gd name="f23" fmla="+- 3590 0 f8"/>
              <a:gd name="f24" fmla="+- 0 0 f3"/>
              <a:gd name="f25" fmla="+- 21600 0 f15"/>
              <a:gd name="f26" fmla="+- 18010 0 f9"/>
              <a:gd name="f27" fmla="pin -2147483647 f0 2147483647"/>
              <a:gd name="f28" fmla="pin -2147483647 f1 2147483647"/>
              <a:gd name="f29" fmla="*/ f17 f2 1"/>
              <a:gd name="f30" fmla="+- f21 0 f20"/>
              <a:gd name="f31" fmla="val f27"/>
              <a:gd name="f32" fmla="val f28"/>
              <a:gd name="f33" fmla="abs f22"/>
              <a:gd name="f34" fmla="abs f23"/>
              <a:gd name="f35" fmla="?: f22 f24 f3"/>
              <a:gd name="f36" fmla="?: f22 f3 f24"/>
              <a:gd name="f37" fmla="?: f22 f4 f3"/>
              <a:gd name="f38" fmla="?: f22 f3 f4"/>
              <a:gd name="f39" fmla="abs f25"/>
              <a:gd name="f40" fmla="?: f23 f24 f3"/>
              <a:gd name="f41" fmla="?: f23 f3 f24"/>
              <a:gd name="f42" fmla="?: f25 0 f2"/>
              <a:gd name="f43" fmla="?: f25 f2 0"/>
              <a:gd name="f44" fmla="abs f26"/>
              <a:gd name="f45" fmla="?: f25 f24 f3"/>
              <a:gd name="f46" fmla="?: f25 f3 f24"/>
              <a:gd name="f47" fmla="?: f25 f4 f3"/>
              <a:gd name="f48" fmla="?: f25 f3 f4"/>
              <a:gd name="f49" fmla="?: f26 f24 f3"/>
              <a:gd name="f50" fmla="?: f26 f3 f24"/>
              <a:gd name="f51" fmla="?: f22 0 f2"/>
              <a:gd name="f52" fmla="?: f22 f2 0"/>
              <a:gd name="f53" fmla="*/ f27 f18 1"/>
              <a:gd name="f54" fmla="*/ f28 f19 1"/>
              <a:gd name="f55" fmla="*/ f29 1 f5"/>
              <a:gd name="f56" fmla="*/ f30 1 21600"/>
              <a:gd name="f57" fmla="+- f31 0 10800"/>
              <a:gd name="f58" fmla="+- f32 0 10800"/>
              <a:gd name="f59" fmla="+- f32 0 21600"/>
              <a:gd name="f60" fmla="+- f31 0 21600"/>
              <a:gd name="f61" fmla="?: f22 f38 f37"/>
              <a:gd name="f62" fmla="?: f22 f37 f38"/>
              <a:gd name="f63" fmla="?: f23 f36 f35"/>
              <a:gd name="f64" fmla="?: f23 f43 f42"/>
              <a:gd name="f65" fmla="?: f23 f42 f43"/>
              <a:gd name="f66" fmla="?: f25 f40 f41"/>
              <a:gd name="f67" fmla="?: f25 f48 f47"/>
              <a:gd name="f68" fmla="?: f25 f47 f48"/>
              <a:gd name="f69" fmla="?: f26 f46 f45"/>
              <a:gd name="f70" fmla="?: f26 f52 f51"/>
              <a:gd name="f71" fmla="?: f26 f51 f52"/>
              <a:gd name="f72" fmla="?: f22 f49 f50"/>
              <a:gd name="f73" fmla="*/ f31 f18 1"/>
              <a:gd name="f74" fmla="*/ f32 f19 1"/>
              <a:gd name="f75" fmla="+- f55 0 f3"/>
              <a:gd name="f76" fmla="*/ 800 f56 1"/>
              <a:gd name="f77" fmla="*/ 20800 f56 1"/>
              <a:gd name="f78" fmla="abs f57"/>
              <a:gd name="f79" fmla="abs f58"/>
              <a:gd name="f80" fmla="?: f23 f62 f61"/>
              <a:gd name="f81" fmla="?: f25 f64 f65"/>
              <a:gd name="f82" fmla="?: f26 f68 f67"/>
              <a:gd name="f83" fmla="?: f22 f70 f71"/>
              <a:gd name="f84" fmla="+- f78 0 f79"/>
              <a:gd name="f85" fmla="+- f79 0 f78"/>
              <a:gd name="f86" fmla="*/ f76 1 f56"/>
              <a:gd name="f87" fmla="*/ f77 1 f56"/>
              <a:gd name="f88" fmla="?: f58 f10 f84"/>
              <a:gd name="f89" fmla="?: f58 f84 f10"/>
              <a:gd name="f90" fmla="?: f57 f10 f85"/>
              <a:gd name="f91" fmla="?: f57 f85 f10"/>
              <a:gd name="f92" fmla="*/ f86 f18 1"/>
              <a:gd name="f93" fmla="*/ f87 f18 1"/>
              <a:gd name="f94" fmla="*/ f87 f19 1"/>
              <a:gd name="f95" fmla="*/ f86 f19 1"/>
              <a:gd name="f96" fmla="?: f31 f10 f88"/>
              <a:gd name="f97" fmla="?: f31 f10 f89"/>
              <a:gd name="f98" fmla="?: f59 f90 f10"/>
              <a:gd name="f99" fmla="?: f59 f91 f10"/>
              <a:gd name="f100" fmla="?: f60 f89 f10"/>
              <a:gd name="f101" fmla="?: f60 f88 f10"/>
              <a:gd name="f102" fmla="?: f32 f10 f91"/>
              <a:gd name="f103" fmla="?: f32 f10 f90"/>
              <a:gd name="f104" fmla="?: f96 f31 0"/>
              <a:gd name="f105" fmla="?: f96 f32 6280"/>
              <a:gd name="f106" fmla="?: f97 f31 0"/>
              <a:gd name="f107" fmla="?: f97 f32 15320"/>
              <a:gd name="f108" fmla="?: f98 f31 6280"/>
              <a:gd name="f109" fmla="?: f98 f32 21600"/>
              <a:gd name="f110" fmla="?: f99 f31 15320"/>
              <a:gd name="f111" fmla="?: f99 f32 21600"/>
              <a:gd name="f112" fmla="?: f100 f31 21600"/>
              <a:gd name="f113" fmla="?: f100 f32 15320"/>
              <a:gd name="f114" fmla="?: f101 f31 21600"/>
              <a:gd name="f115" fmla="?: f101 f32 6280"/>
              <a:gd name="f116" fmla="?: f102 f31 15320"/>
              <a:gd name="f117" fmla="?: f102 f32 0"/>
              <a:gd name="f118" fmla="?: f103 f31 6280"/>
              <a:gd name="f119" fmla="?: f103 f32 0"/>
            </a:gdLst>
            <a:ahLst>
              <a:ahXY gdRefX="f0" minX="f16" maxX="f11" gdRefY="f1" minY="f16" maxY="f11">
                <a:pos x="f53" y="f5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92" t="f95" r="f93" b="f94"/>
            <a:pathLst>
              <a:path w="21600" h="21600">
                <a:moveTo>
                  <a:pt x="f12" y="f8"/>
                </a:moveTo>
                <a:arcTo wR="f33" hR="f34" stAng="f80" swAng="f63"/>
                <a:lnTo>
                  <a:pt x="f104" y="f105"/>
                </a:lnTo>
                <a:lnTo>
                  <a:pt x="f8" y="f13"/>
                </a:lnTo>
                <a:lnTo>
                  <a:pt x="f8" y="f14"/>
                </a:lnTo>
                <a:lnTo>
                  <a:pt x="f106" y="f107"/>
                </a:lnTo>
                <a:lnTo>
                  <a:pt x="f8" y="f15"/>
                </a:lnTo>
                <a:arcTo wR="f34" hR="f39" stAng="f81" swAng="f66"/>
                <a:lnTo>
                  <a:pt x="f108" y="f109"/>
                </a:lnTo>
                <a:lnTo>
                  <a:pt x="f13" y="f9"/>
                </a:lnTo>
                <a:lnTo>
                  <a:pt x="f14" y="f9"/>
                </a:lnTo>
                <a:lnTo>
                  <a:pt x="f110" y="f111"/>
                </a:lnTo>
                <a:lnTo>
                  <a:pt x="f15" y="f9"/>
                </a:lnTo>
                <a:arcTo wR="f39" hR="f44" stAng="f82" swAng="f69"/>
                <a:lnTo>
                  <a:pt x="f112" y="f113"/>
                </a:lnTo>
                <a:lnTo>
                  <a:pt x="f9" y="f14"/>
                </a:lnTo>
                <a:lnTo>
                  <a:pt x="f9" y="f13"/>
                </a:lnTo>
                <a:lnTo>
                  <a:pt x="f114" y="f115"/>
                </a:lnTo>
                <a:lnTo>
                  <a:pt x="f9" y="f12"/>
                </a:lnTo>
                <a:arcTo wR="f44" hR="f33" stAng="f83" swAng="f72"/>
                <a:lnTo>
                  <a:pt x="f116" y="f117"/>
                </a:lnTo>
                <a:lnTo>
                  <a:pt x="f14" y="f8"/>
                </a:lnTo>
                <a:lnTo>
                  <a:pt x="f13" y="f8"/>
                </a:lnTo>
                <a:lnTo>
                  <a:pt x="f118" y="f119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2" name="그룹 4"/>
          <p:cNvGrpSpPr/>
          <p:nvPr/>
        </p:nvGrpSpPr>
        <p:grpSpPr>
          <a:xfrm>
            <a:off x="3803647" y="5477914"/>
            <a:ext cx="2262984" cy="766239"/>
            <a:chOff x="3803647" y="5477914"/>
            <a:chExt cx="2262984" cy="766239"/>
          </a:xfrm>
        </p:grpSpPr>
        <p:sp>
          <p:nvSpPr>
            <p:cNvPr id="13" name="TextBox 191"/>
            <p:cNvSpPr txBox="1"/>
            <p:nvPr/>
          </p:nvSpPr>
          <p:spPr>
            <a:xfrm>
              <a:off x="3803647" y="5690155"/>
              <a:ext cx="2251618" cy="5539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92"/>
            <p:cNvSpPr txBox="1"/>
            <p:nvPr/>
          </p:nvSpPr>
          <p:spPr>
            <a:xfrm>
              <a:off x="3803647" y="5477914"/>
              <a:ext cx="2262984" cy="1846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VALUE</a:t>
              </a:r>
            </a:p>
          </p:txBody>
        </p:sp>
      </p:grpSp>
      <p:sp>
        <p:nvSpPr>
          <p:cNvPr id="15" name="Rectangle 9"/>
          <p:cNvSpPr/>
          <p:nvPr/>
        </p:nvSpPr>
        <p:spPr>
          <a:xfrm>
            <a:off x="2921151" y="4826376"/>
            <a:ext cx="279833" cy="2619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+- 0 0 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+- f7 0 f5"/>
              <a:gd name="f81" fmla="+- f6 0 f5"/>
              <a:gd name="f82" fmla="*/ f77 f0 1"/>
              <a:gd name="f83" fmla="*/ f81 1 3239999"/>
              <a:gd name="f84" fmla="*/ f80 1 3032924"/>
              <a:gd name="f85" fmla="*/ 833935 f81 1"/>
              <a:gd name="f86" fmla="*/ 22 f80 1"/>
              <a:gd name="f87" fmla="*/ 1576606 f81 1"/>
              <a:gd name="f88" fmla="*/ 402054 f80 1"/>
              <a:gd name="f89" fmla="*/ 430441 f80 1"/>
              <a:gd name="f90" fmla="*/ 526981 f80 1"/>
              <a:gd name="f91" fmla="*/ 2765302 f80 1"/>
              <a:gd name="f92" fmla="*/ 378630 f81 1"/>
              <a:gd name="f93" fmla="*/ 2472117 f80 1"/>
              <a:gd name="f94" fmla="*/ 384918 f81 1"/>
              <a:gd name="f95" fmla="*/ 239143 f81 1"/>
              <a:gd name="f96" fmla="*/ 2776423 f80 1"/>
              <a:gd name="f97" fmla="*/ 2778202 f80 1"/>
              <a:gd name="f98" fmla="*/ 1663394 f81 1"/>
              <a:gd name="f99" fmla="*/ 3000856 f81 1"/>
              <a:gd name="f100" fmla="*/ 2855082 f81 1"/>
              <a:gd name="f101" fmla="*/ 2861369 f81 1"/>
              <a:gd name="f102" fmla="*/ 2406065 f81 1"/>
              <a:gd name="f103" fmla="*/ 2853673 f81 1"/>
              <a:gd name="f104" fmla="*/ 91100 f80 1"/>
              <a:gd name="f105" fmla="*/ 2854770 f81 1"/>
              <a:gd name="f106" fmla="*/ 3120669 f81 1"/>
              <a:gd name="f107" fmla="*/ 428517 f80 1"/>
              <a:gd name="f108" fmla="*/ 738345 f80 1"/>
              <a:gd name="f109" fmla="*/ 3239999 f81 1"/>
              <a:gd name="f110" fmla="*/ 3032924 f80 1"/>
              <a:gd name="f111" fmla="*/ 0 f81 1"/>
              <a:gd name="f112" fmla="*/ 102477 f81 1"/>
              <a:gd name="f113" fmla="*/ 385229 f81 1"/>
              <a:gd name="f114" fmla="*/ 386326 f81 1"/>
              <a:gd name="f115" fmla="*/ 229618 f81 1"/>
              <a:gd name="f116" fmla="*/ 2690698 f80 1"/>
              <a:gd name="f117" fmla="*/ 2991331 f81 1"/>
              <a:gd name="f118" fmla="*/ 2709748 f80 1"/>
              <a:gd name="f119" fmla="*/ f82 1 f2"/>
              <a:gd name="f120" fmla="*/ f85 1 3239999"/>
              <a:gd name="f121" fmla="*/ f86 1 3032924"/>
              <a:gd name="f122" fmla="*/ f87 1 3239999"/>
              <a:gd name="f123" fmla="*/ f88 1 3032924"/>
              <a:gd name="f124" fmla="*/ f89 1 3032924"/>
              <a:gd name="f125" fmla="*/ f90 1 3032924"/>
              <a:gd name="f126" fmla="*/ f91 1 3032924"/>
              <a:gd name="f127" fmla="*/ f92 1 3239999"/>
              <a:gd name="f128" fmla="*/ f93 1 3032924"/>
              <a:gd name="f129" fmla="*/ f94 1 3239999"/>
              <a:gd name="f130" fmla="*/ f95 1 3239999"/>
              <a:gd name="f131" fmla="*/ f96 1 3032924"/>
              <a:gd name="f132" fmla="*/ f97 1 3032924"/>
              <a:gd name="f133" fmla="*/ f98 1 3239999"/>
              <a:gd name="f134" fmla="*/ f99 1 3239999"/>
              <a:gd name="f135" fmla="*/ f100 1 3239999"/>
              <a:gd name="f136" fmla="*/ f101 1 3239999"/>
              <a:gd name="f137" fmla="*/ f102 1 3239999"/>
              <a:gd name="f138" fmla="*/ f103 1 3239999"/>
              <a:gd name="f139" fmla="*/ f104 1 3032924"/>
              <a:gd name="f140" fmla="*/ f105 1 3239999"/>
              <a:gd name="f141" fmla="*/ f106 1 3239999"/>
              <a:gd name="f142" fmla="*/ f107 1 3032924"/>
              <a:gd name="f143" fmla="*/ f108 1 3032924"/>
              <a:gd name="f144" fmla="*/ f109 1 3239999"/>
              <a:gd name="f145" fmla="*/ f110 1 3032924"/>
              <a:gd name="f146" fmla="*/ f111 1 3239999"/>
              <a:gd name="f147" fmla="*/ f112 1 3239999"/>
              <a:gd name="f148" fmla="*/ f113 1 3239999"/>
              <a:gd name="f149" fmla="*/ f114 1 3239999"/>
              <a:gd name="f150" fmla="*/ f115 1 3239999"/>
              <a:gd name="f151" fmla="*/ f116 1 3032924"/>
              <a:gd name="f152" fmla="*/ f117 1 3239999"/>
              <a:gd name="f153" fmla="*/ f118 1 3032924"/>
              <a:gd name="f154" fmla="*/ f5 1 f83"/>
              <a:gd name="f155" fmla="*/ f6 1 f83"/>
              <a:gd name="f156" fmla="*/ f5 1 f84"/>
              <a:gd name="f157" fmla="*/ f7 1 f84"/>
              <a:gd name="f158" fmla="+- f119 0 f1"/>
              <a:gd name="f159" fmla="*/ f122 1 f83"/>
              <a:gd name="f160" fmla="*/ f132 1 f84"/>
              <a:gd name="f161" fmla="*/ f133 1 f83"/>
              <a:gd name="f162" fmla="*/ f131 1 f84"/>
              <a:gd name="f163" fmla="*/ f152 1 f83"/>
              <a:gd name="f164" fmla="*/ f153 1 f84"/>
              <a:gd name="f165" fmla="*/ f134 1 f83"/>
              <a:gd name="f166" fmla="*/ f125 1 f84"/>
              <a:gd name="f167" fmla="*/ f135 1 f83"/>
              <a:gd name="f168" fmla="*/ f136 1 f83"/>
              <a:gd name="f169" fmla="*/ f128 1 f84"/>
              <a:gd name="f170" fmla="*/ f126 1 f84"/>
              <a:gd name="f171" fmla="*/ f124 1 f84"/>
              <a:gd name="f172" fmla="*/ f123 1 f84"/>
              <a:gd name="f173" fmla="*/ f137 1 f83"/>
              <a:gd name="f174" fmla="*/ f121 1 f84"/>
              <a:gd name="f175" fmla="*/ f138 1 f83"/>
              <a:gd name="f176" fmla="*/ f139 1 f84"/>
              <a:gd name="f177" fmla="*/ f140 1 f83"/>
              <a:gd name="f178" fmla="*/ f141 1 f83"/>
              <a:gd name="f179" fmla="*/ f142 1 f84"/>
              <a:gd name="f180" fmla="*/ f143 1 f84"/>
              <a:gd name="f181" fmla="*/ f144 1 f83"/>
              <a:gd name="f182" fmla="*/ f145 1 f84"/>
              <a:gd name="f183" fmla="*/ f146 1 f83"/>
              <a:gd name="f184" fmla="*/ f147 1 f83"/>
              <a:gd name="f185" fmla="*/ f148 1 f83"/>
              <a:gd name="f186" fmla="*/ f149 1 f83"/>
              <a:gd name="f187" fmla="*/ f120 1 f83"/>
              <a:gd name="f188" fmla="*/ f127 1 f83"/>
              <a:gd name="f189" fmla="*/ f129 1 f83"/>
              <a:gd name="f190" fmla="*/ f130 1 f83"/>
              <a:gd name="f191" fmla="*/ f150 1 f83"/>
              <a:gd name="f192" fmla="*/ f151 1 f84"/>
              <a:gd name="f193" fmla="*/ f154 f78 1"/>
              <a:gd name="f194" fmla="*/ f155 f78 1"/>
              <a:gd name="f195" fmla="*/ f157 f79 1"/>
              <a:gd name="f196" fmla="*/ f156 f79 1"/>
              <a:gd name="f197" fmla="*/ f159 f78 1"/>
              <a:gd name="f198" fmla="*/ f160 f79 1"/>
              <a:gd name="f199" fmla="*/ f161 f78 1"/>
              <a:gd name="f200" fmla="*/ f162 f79 1"/>
              <a:gd name="f201" fmla="*/ f163 f78 1"/>
              <a:gd name="f202" fmla="*/ f164 f79 1"/>
              <a:gd name="f203" fmla="*/ f165 f78 1"/>
              <a:gd name="f204" fmla="*/ f166 f79 1"/>
              <a:gd name="f205" fmla="*/ f167 f78 1"/>
              <a:gd name="f206" fmla="*/ f168 f78 1"/>
              <a:gd name="f207" fmla="*/ f169 f79 1"/>
              <a:gd name="f208" fmla="*/ f170 f79 1"/>
              <a:gd name="f209" fmla="*/ f171 f79 1"/>
              <a:gd name="f210" fmla="*/ f172 f79 1"/>
              <a:gd name="f211" fmla="*/ f173 f78 1"/>
              <a:gd name="f212" fmla="*/ f174 f79 1"/>
              <a:gd name="f213" fmla="*/ f175 f78 1"/>
              <a:gd name="f214" fmla="*/ f176 f79 1"/>
              <a:gd name="f215" fmla="*/ f177 f78 1"/>
              <a:gd name="f216" fmla="*/ f178 f78 1"/>
              <a:gd name="f217" fmla="*/ f179 f79 1"/>
              <a:gd name="f218" fmla="*/ f180 f79 1"/>
              <a:gd name="f219" fmla="*/ f181 f78 1"/>
              <a:gd name="f220" fmla="*/ f182 f79 1"/>
              <a:gd name="f221" fmla="*/ f183 f78 1"/>
              <a:gd name="f222" fmla="*/ f184 f78 1"/>
              <a:gd name="f223" fmla="*/ f185 f78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8">
                <a:pos x="f197" y="f198"/>
              </a:cxn>
              <a:cxn ang="f158">
                <a:pos x="f199" y="f198"/>
              </a:cxn>
              <a:cxn ang="f158">
                <a:pos x="f199" y="f200"/>
              </a:cxn>
              <a:cxn ang="f158">
                <a:pos x="f201" y="f202"/>
              </a:cxn>
              <a:cxn ang="f158">
                <a:pos x="f203" y="f204"/>
              </a:cxn>
              <a:cxn ang="f158">
                <a:pos x="f205" y="f204"/>
              </a:cxn>
              <a:cxn ang="f158">
                <a:pos x="f206" y="f207"/>
              </a:cxn>
              <a:cxn ang="f158">
                <a:pos x="f199" y="f208"/>
              </a:cxn>
              <a:cxn ang="f158">
                <a:pos x="f199" y="f204"/>
              </a:cxn>
              <a:cxn ang="f158">
                <a:pos x="f199" y="f209"/>
              </a:cxn>
              <a:cxn ang="f158">
                <a:pos x="f199" y="f210"/>
              </a:cxn>
              <a:cxn ang="f158">
                <a:pos x="f211" y="f212"/>
              </a:cxn>
              <a:cxn ang="f158">
                <a:pos x="f213" y="f214"/>
              </a:cxn>
              <a:cxn ang="f158">
                <a:pos x="f215" y="f209"/>
              </a:cxn>
              <a:cxn ang="f158">
                <a:pos x="f216" y="f217"/>
              </a:cxn>
              <a:cxn ang="f158">
                <a:pos x="f216" y="f218"/>
              </a:cxn>
              <a:cxn ang="f158">
                <a:pos x="f219" y="f218"/>
              </a:cxn>
              <a:cxn ang="f158">
                <a:pos x="f219" y="f220"/>
              </a:cxn>
              <a:cxn ang="f158">
                <a:pos x="f221" y="f220"/>
              </a:cxn>
              <a:cxn ang="f158">
                <a:pos x="f221" y="f218"/>
              </a:cxn>
              <a:cxn ang="f158">
                <a:pos x="f222" y="f218"/>
              </a:cxn>
              <a:cxn ang="f158">
                <a:pos x="f222" y="f217"/>
              </a:cxn>
              <a:cxn ang="f158">
                <a:pos x="f223" y="f209"/>
              </a:cxn>
              <a:cxn ang="f158">
                <a:pos x="f224" y="f214"/>
              </a:cxn>
              <a:cxn ang="f158">
                <a:pos x="f225" y="f212"/>
              </a:cxn>
              <a:cxn ang="f158">
                <a:pos x="f197" y="f210"/>
              </a:cxn>
              <a:cxn ang="f158">
                <a:pos x="f197" y="f209"/>
              </a:cxn>
              <a:cxn ang="f158">
                <a:pos x="f197" y="f204"/>
              </a:cxn>
              <a:cxn ang="f158">
                <a:pos x="f197" y="f208"/>
              </a:cxn>
              <a:cxn ang="f158">
                <a:pos x="f226" y="f207"/>
              </a:cxn>
              <a:cxn ang="f158">
                <a:pos x="f227" y="f204"/>
              </a:cxn>
              <a:cxn ang="f158">
                <a:pos x="f228" y="f204"/>
              </a:cxn>
              <a:cxn ang="f158">
                <a:pos x="f229" y="f230"/>
              </a:cxn>
              <a:cxn ang="f158">
                <a:pos x="f197" y="f200"/>
              </a:cxn>
            </a:cxnLst>
            <a:rect l="f193" t="f196" r="f194" b="f195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EB8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6" name="Rounded Rectangle 5"/>
          <p:cNvSpPr/>
          <p:nvPr/>
        </p:nvSpPr>
        <p:spPr>
          <a:xfrm flipH="1">
            <a:off x="5690338" y="4831067"/>
            <a:ext cx="332677" cy="2744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17557"/>
              <a:gd name="f7" fmla="val 2654282"/>
              <a:gd name="f8" fmla="val 1384251"/>
              <a:gd name="f9" fmla="val 661544"/>
              <a:gd name="f10" fmla="val 1489083"/>
              <a:gd name="f11" fmla="val 1574067"/>
              <a:gd name="f12" fmla="val 746528"/>
              <a:gd name="f13" fmla="val 851360"/>
              <a:gd name="f14" fmla="val 956192"/>
              <a:gd name="f15" fmla="val 1041176"/>
              <a:gd name="f16" fmla="val 1279419"/>
              <a:gd name="f17" fmla="val 1194435"/>
              <a:gd name="f18" fmla="val 1993421"/>
              <a:gd name="f19" fmla="val 2098253"/>
              <a:gd name="f20" fmla="val 2183237"/>
              <a:gd name="f21" fmla="val 1888589"/>
              <a:gd name="f22" fmla="val 1803605"/>
              <a:gd name="f23" fmla="val 2602591"/>
              <a:gd name="f24" fmla="val 2707423"/>
              <a:gd name="f25" fmla="val 2792407"/>
              <a:gd name="f26" fmla="val 2497759"/>
              <a:gd name="f27" fmla="val 2412775"/>
              <a:gd name="f28" fmla="val 677114"/>
              <a:gd name="f29" fmla="val 569491"/>
              <a:gd name="f30" fmla="val 330916"/>
              <a:gd name="f31" fmla="val 148156"/>
              <a:gd name="f32" fmla="val 717647"/>
              <a:gd name="f33" fmla="val 900407"/>
              <a:gd name="f34" fmla="val 1952009"/>
              <a:gd name="f35" fmla="val 2134769"/>
              <a:gd name="f36" fmla="val 2282925"/>
              <a:gd name="f37" fmla="val 711670"/>
              <a:gd name="f38" fmla="val 639726"/>
              <a:gd name="f39" fmla="val 2394386"/>
              <a:gd name="f40" fmla="val 647101"/>
              <a:gd name="f41" fmla="val 2475544"/>
              <a:gd name="f42" fmla="val 275077"/>
              <a:gd name="f43" fmla="val 900998"/>
              <a:gd name="f44" fmla="val 2583693"/>
              <a:gd name="f45" fmla="val 998412"/>
              <a:gd name="f46" fmla="val 2552618"/>
              <a:gd name="f47" fmla="val 1294529"/>
              <a:gd name="f48" fmla="val 2117356"/>
              <a:gd name="f49" fmla="val 2251554"/>
              <a:gd name="f50" fmla="val 2367095"/>
              <a:gd name="f51" fmla="val 2203043"/>
              <a:gd name="f52" fmla="val 2418395"/>
              <a:gd name="f53" fmla="val 2087951"/>
              <a:gd name="f54" fmla="val 2205538"/>
              <a:gd name="f55" fmla="val 2022975"/>
              <a:gd name="f56" fmla="val 2032941"/>
              <a:gd name="f57" fmla="val 1932583"/>
              <a:gd name="f58" fmla="val 1830857"/>
              <a:gd name="f59" fmla="val 1799347"/>
              <a:gd name="f60" fmla="val 1008030"/>
              <a:gd name="f61" fmla="val 825270"/>
              <a:gd name="f62" fmla="val 1651191"/>
              <a:gd name="f63" fmla="val 1468431"/>
              <a:gd name="f64" fmla="val 2886641"/>
              <a:gd name="f65" fmla="val 1100201"/>
              <a:gd name="f66" fmla="val 917441"/>
              <a:gd name="f67" fmla="val 769285"/>
              <a:gd name="f68" fmla="val 1382518"/>
              <a:gd name="f69" fmla="val 1565278"/>
              <a:gd name="f70" fmla="val 1713434"/>
              <a:gd name="f71" fmla="val 1923028"/>
              <a:gd name="f72" fmla="val 2301032"/>
              <a:gd name="f73" fmla="val 1962656"/>
              <a:gd name="f74" fmla="val 2453037"/>
              <a:gd name="f75" fmla="val 2007378"/>
              <a:gd name="f76" fmla="val 3078958"/>
              <a:gd name="f77" fmla="val 2077967"/>
              <a:gd name="f78" fmla="val 2713759"/>
              <a:gd name="f79" fmla="val 1878758"/>
              <a:gd name="f80" fmla="val 2673367"/>
              <a:gd name="f81" fmla="val 1899957"/>
              <a:gd name="f82" fmla="val 2505887"/>
              <a:gd name="f83" fmla="val 3069401"/>
              <a:gd name="f84" fmla="+- 0 0 -90"/>
              <a:gd name="f85" fmla="*/ f3 1 3217557"/>
              <a:gd name="f86" fmla="*/ f4 1 2654282"/>
              <a:gd name="f87" fmla="+- f7 0 f5"/>
              <a:gd name="f88" fmla="+- f6 0 f5"/>
              <a:gd name="f89" fmla="*/ f84 f0 1"/>
              <a:gd name="f90" fmla="*/ f88 1 3217557"/>
              <a:gd name="f91" fmla="*/ f87 1 2654282"/>
              <a:gd name="f92" fmla="*/ 1384251 f88 1"/>
              <a:gd name="f93" fmla="*/ 1574067 f88 1"/>
              <a:gd name="f94" fmla="*/ 1194435 f88 1"/>
              <a:gd name="f95" fmla="*/ 1993421 f88 1"/>
              <a:gd name="f96" fmla="*/ 2183237 f88 1"/>
              <a:gd name="f97" fmla="*/ 1803605 f88 1"/>
              <a:gd name="f98" fmla="*/ 2602591 f88 1"/>
              <a:gd name="f99" fmla="*/ 2792407 f88 1"/>
              <a:gd name="f100" fmla="*/ 2412775 f88 1"/>
              <a:gd name="f101" fmla="*/ 677114 f88 1"/>
              <a:gd name="f102" fmla="*/ 330916 f88 1"/>
              <a:gd name="f103" fmla="*/ 0 f88 1"/>
              <a:gd name="f104" fmla="*/ 711670 f88 1"/>
              <a:gd name="f105" fmla="*/ 1294529 f88 1"/>
              <a:gd name="f106" fmla="*/ 2117356 f88 1"/>
              <a:gd name="f107" fmla="*/ 2418395 f88 1"/>
              <a:gd name="f108" fmla="*/ 1830857 f88 1"/>
              <a:gd name="f109" fmla="*/ 1008030 f88 1"/>
              <a:gd name="f110" fmla="*/ 2886641 f88 1"/>
              <a:gd name="f111" fmla="*/ 1100201 f88 1"/>
              <a:gd name="f112" fmla="*/ 769285 f88 1"/>
              <a:gd name="f113" fmla="*/ 1923028 f88 1"/>
              <a:gd name="f114" fmla="*/ 3078958 f88 1"/>
              <a:gd name="f115" fmla="*/ 2505887 f88 1"/>
              <a:gd name="f116" fmla="*/ 3217557 f88 1"/>
              <a:gd name="f117" fmla="*/ 661544 f87 1"/>
              <a:gd name="f118" fmla="*/ 851360 f87 1"/>
              <a:gd name="f119" fmla="*/ 1041176 f87 1"/>
              <a:gd name="f120" fmla="*/ 569491 f87 1"/>
              <a:gd name="f121" fmla="*/ 900407 f87 1"/>
              <a:gd name="f122" fmla="*/ 1952009 f87 1"/>
              <a:gd name="f123" fmla="*/ 2282925 f87 1"/>
              <a:gd name="f124" fmla="*/ 275077 f88 1"/>
              <a:gd name="f125" fmla="*/ 2654282 f87 1"/>
              <a:gd name="f126" fmla="*/ 2087951 f87 1"/>
              <a:gd name="f127" fmla="*/ 1799347 f87 1"/>
              <a:gd name="f128" fmla="*/ 1468431 f87 1"/>
              <a:gd name="f129" fmla="*/ 0 f87 1"/>
              <a:gd name="f130" fmla="*/ 330916 f87 1"/>
              <a:gd name="f131" fmla="*/ 1382518 f87 1"/>
              <a:gd name="f132" fmla="*/ 1713434 f87 1"/>
              <a:gd name="f133" fmla="*/ 2077967 f87 1"/>
              <a:gd name="f134" fmla="*/ f89 1 f2"/>
              <a:gd name="f135" fmla="*/ f92 1 3217557"/>
              <a:gd name="f136" fmla="*/ f93 1 3217557"/>
              <a:gd name="f137" fmla="*/ f94 1 3217557"/>
              <a:gd name="f138" fmla="*/ f95 1 3217557"/>
              <a:gd name="f139" fmla="*/ f96 1 3217557"/>
              <a:gd name="f140" fmla="*/ f97 1 3217557"/>
              <a:gd name="f141" fmla="*/ f98 1 3217557"/>
              <a:gd name="f142" fmla="*/ f99 1 3217557"/>
              <a:gd name="f143" fmla="*/ f100 1 3217557"/>
              <a:gd name="f144" fmla="*/ f101 1 3217557"/>
              <a:gd name="f145" fmla="*/ f102 1 3217557"/>
              <a:gd name="f146" fmla="*/ f103 1 3217557"/>
              <a:gd name="f147" fmla="*/ f104 1 3217557"/>
              <a:gd name="f148" fmla="*/ f105 1 3217557"/>
              <a:gd name="f149" fmla="*/ f106 1 3217557"/>
              <a:gd name="f150" fmla="*/ f107 1 3217557"/>
              <a:gd name="f151" fmla="*/ f108 1 3217557"/>
              <a:gd name="f152" fmla="*/ f109 1 3217557"/>
              <a:gd name="f153" fmla="*/ f110 1 3217557"/>
              <a:gd name="f154" fmla="*/ f111 1 3217557"/>
              <a:gd name="f155" fmla="*/ f112 1 3217557"/>
              <a:gd name="f156" fmla="*/ f113 1 3217557"/>
              <a:gd name="f157" fmla="*/ f114 1 3217557"/>
              <a:gd name="f158" fmla="*/ f115 1 3217557"/>
              <a:gd name="f159" fmla="*/ f116 1 3217557"/>
              <a:gd name="f160" fmla="*/ f117 1 2654282"/>
              <a:gd name="f161" fmla="*/ f118 1 2654282"/>
              <a:gd name="f162" fmla="*/ f119 1 2654282"/>
              <a:gd name="f163" fmla="*/ f120 1 2654282"/>
              <a:gd name="f164" fmla="*/ f121 1 2654282"/>
              <a:gd name="f165" fmla="*/ f122 1 2654282"/>
              <a:gd name="f166" fmla="*/ f123 1 2654282"/>
              <a:gd name="f167" fmla="*/ f124 1 3217557"/>
              <a:gd name="f168" fmla="*/ f125 1 2654282"/>
              <a:gd name="f169" fmla="*/ f126 1 2654282"/>
              <a:gd name="f170" fmla="*/ f127 1 2654282"/>
              <a:gd name="f171" fmla="*/ f128 1 2654282"/>
              <a:gd name="f172" fmla="*/ f129 1 2654282"/>
              <a:gd name="f173" fmla="*/ f130 1 2654282"/>
              <a:gd name="f174" fmla="*/ f131 1 2654282"/>
              <a:gd name="f175" fmla="*/ f132 1 2654282"/>
              <a:gd name="f176" fmla="*/ f133 1 2654282"/>
              <a:gd name="f177" fmla="*/ f5 1 f90"/>
              <a:gd name="f178" fmla="*/ f6 1 f90"/>
              <a:gd name="f179" fmla="*/ f5 1 f91"/>
              <a:gd name="f180" fmla="*/ f7 1 f91"/>
              <a:gd name="f181" fmla="+- f134 0 f1"/>
              <a:gd name="f182" fmla="*/ f135 1 f90"/>
              <a:gd name="f183" fmla="*/ f160 1 f91"/>
              <a:gd name="f184" fmla="*/ f136 1 f90"/>
              <a:gd name="f185" fmla="*/ f161 1 f91"/>
              <a:gd name="f186" fmla="*/ f162 1 f91"/>
              <a:gd name="f187" fmla="*/ f137 1 f90"/>
              <a:gd name="f188" fmla="*/ f138 1 f90"/>
              <a:gd name="f189" fmla="*/ f139 1 f90"/>
              <a:gd name="f190" fmla="*/ f140 1 f90"/>
              <a:gd name="f191" fmla="*/ f141 1 f90"/>
              <a:gd name="f192" fmla="*/ f142 1 f90"/>
              <a:gd name="f193" fmla="*/ f143 1 f90"/>
              <a:gd name="f194" fmla="*/ f144 1 f90"/>
              <a:gd name="f195" fmla="*/ f163 1 f91"/>
              <a:gd name="f196" fmla="*/ f145 1 f90"/>
              <a:gd name="f197" fmla="*/ f146 1 f90"/>
              <a:gd name="f198" fmla="*/ f164 1 f91"/>
              <a:gd name="f199" fmla="*/ f165 1 f91"/>
              <a:gd name="f200" fmla="*/ f166 1 f91"/>
              <a:gd name="f201" fmla="*/ f147 1 f90"/>
              <a:gd name="f202" fmla="*/ f167 1 f90"/>
              <a:gd name="f203" fmla="*/ f168 1 f91"/>
              <a:gd name="f204" fmla="*/ f148 1 f90"/>
              <a:gd name="f205" fmla="*/ f149 1 f90"/>
              <a:gd name="f206" fmla="*/ f150 1 f90"/>
              <a:gd name="f207" fmla="*/ f169 1 f91"/>
              <a:gd name="f208" fmla="*/ f151 1 f90"/>
              <a:gd name="f209" fmla="*/ f170 1 f91"/>
              <a:gd name="f210" fmla="*/ f152 1 f90"/>
              <a:gd name="f211" fmla="*/ f171 1 f91"/>
              <a:gd name="f212" fmla="*/ f153 1 f90"/>
              <a:gd name="f213" fmla="*/ f172 1 f91"/>
              <a:gd name="f214" fmla="*/ f154 1 f90"/>
              <a:gd name="f215" fmla="*/ f155 1 f90"/>
              <a:gd name="f216" fmla="*/ f173 1 f91"/>
              <a:gd name="f217" fmla="*/ f174 1 f91"/>
              <a:gd name="f218" fmla="*/ f175 1 f91"/>
              <a:gd name="f219" fmla="*/ f156 1 f90"/>
              <a:gd name="f220" fmla="*/ f157 1 f90"/>
              <a:gd name="f221" fmla="*/ f176 1 f91"/>
              <a:gd name="f222" fmla="*/ f158 1 f90"/>
              <a:gd name="f223" fmla="*/ f159 1 f90"/>
              <a:gd name="f224" fmla="*/ f177 f85 1"/>
              <a:gd name="f225" fmla="*/ f178 f85 1"/>
              <a:gd name="f226" fmla="*/ f180 f86 1"/>
              <a:gd name="f227" fmla="*/ f179 f86 1"/>
              <a:gd name="f228" fmla="*/ f182 f85 1"/>
              <a:gd name="f229" fmla="*/ f183 f86 1"/>
              <a:gd name="f230" fmla="*/ f184 f85 1"/>
              <a:gd name="f231" fmla="*/ f185 f86 1"/>
              <a:gd name="f232" fmla="*/ f186 f86 1"/>
              <a:gd name="f233" fmla="*/ f187 f85 1"/>
              <a:gd name="f234" fmla="*/ f188 f85 1"/>
              <a:gd name="f235" fmla="*/ f189 f85 1"/>
              <a:gd name="f236" fmla="*/ f190 f85 1"/>
              <a:gd name="f237" fmla="*/ f191 f85 1"/>
              <a:gd name="f238" fmla="*/ f192 f85 1"/>
              <a:gd name="f239" fmla="*/ f193 f85 1"/>
              <a:gd name="f240" fmla="*/ f194 f85 1"/>
              <a:gd name="f241" fmla="*/ f195 f86 1"/>
              <a:gd name="f242" fmla="*/ f196 f85 1"/>
              <a:gd name="f243" fmla="*/ f197 f85 1"/>
              <a:gd name="f244" fmla="*/ f198 f86 1"/>
              <a:gd name="f245" fmla="*/ f199 f86 1"/>
              <a:gd name="f246" fmla="*/ f200 f86 1"/>
              <a:gd name="f247" fmla="*/ f201 f85 1"/>
              <a:gd name="f248" fmla="*/ f202 f85 1"/>
              <a:gd name="f249" fmla="*/ f203 f86 1"/>
              <a:gd name="f250" fmla="*/ f204 f85 1"/>
              <a:gd name="f251" fmla="*/ f205 f85 1"/>
              <a:gd name="f252" fmla="*/ f206 f85 1"/>
              <a:gd name="f253" fmla="*/ f207 f86 1"/>
              <a:gd name="f254" fmla="*/ f208 f85 1"/>
              <a:gd name="f255" fmla="*/ f209 f86 1"/>
              <a:gd name="f256" fmla="*/ f210 f85 1"/>
              <a:gd name="f257" fmla="*/ f211 f86 1"/>
              <a:gd name="f258" fmla="*/ f212 f85 1"/>
              <a:gd name="f259" fmla="*/ f213 f86 1"/>
              <a:gd name="f260" fmla="*/ f214 f85 1"/>
              <a:gd name="f261" fmla="*/ f215 f85 1"/>
              <a:gd name="f262" fmla="*/ f216 f86 1"/>
              <a:gd name="f263" fmla="*/ f217 f86 1"/>
              <a:gd name="f264" fmla="*/ f218 f86 1"/>
              <a:gd name="f265" fmla="*/ f219 f85 1"/>
              <a:gd name="f266" fmla="*/ f220 f85 1"/>
              <a:gd name="f267" fmla="*/ f221 f86 1"/>
              <a:gd name="f268" fmla="*/ f222 f85 1"/>
              <a:gd name="f269" fmla="*/ f223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1">
                <a:pos x="f228" y="f229"/>
              </a:cxn>
              <a:cxn ang="f181">
                <a:pos x="f230" y="f231"/>
              </a:cxn>
              <a:cxn ang="f181">
                <a:pos x="f228" y="f232"/>
              </a:cxn>
              <a:cxn ang="f181">
                <a:pos x="f233" y="f231"/>
              </a:cxn>
              <a:cxn ang="f181">
                <a:pos x="f228" y="f229"/>
              </a:cxn>
              <a:cxn ang="f181">
                <a:pos x="f234" y="f229"/>
              </a:cxn>
              <a:cxn ang="f181">
                <a:pos x="f235" y="f231"/>
              </a:cxn>
              <a:cxn ang="f181">
                <a:pos x="f234" y="f232"/>
              </a:cxn>
              <a:cxn ang="f181">
                <a:pos x="f236" y="f231"/>
              </a:cxn>
              <a:cxn ang="f181">
                <a:pos x="f234" y="f229"/>
              </a:cxn>
              <a:cxn ang="f181">
                <a:pos x="f237" y="f229"/>
              </a:cxn>
              <a:cxn ang="f181">
                <a:pos x="f238" y="f231"/>
              </a:cxn>
              <a:cxn ang="f181">
                <a:pos x="f237" y="f232"/>
              </a:cxn>
              <a:cxn ang="f181">
                <a:pos x="f239" y="f231"/>
              </a:cxn>
              <a:cxn ang="f181">
                <a:pos x="f237" y="f229"/>
              </a:cxn>
              <a:cxn ang="f181">
                <a:pos x="f240" y="f241"/>
              </a:cxn>
              <a:cxn ang="f181">
                <a:pos x="f242" y="f241"/>
              </a:cxn>
              <a:cxn ang="f181">
                <a:pos x="f243" y="f244"/>
              </a:cxn>
              <a:cxn ang="f181">
                <a:pos x="f243" y="f245"/>
              </a:cxn>
              <a:cxn ang="f181">
                <a:pos x="f242" y="f246"/>
              </a:cxn>
              <a:cxn ang="f181">
                <a:pos x="f247" y="f246"/>
              </a:cxn>
              <a:cxn ang="f181">
                <a:pos x="f248" y="f249"/>
              </a:cxn>
              <a:cxn ang="f181">
                <a:pos x="f250" y="f246"/>
              </a:cxn>
              <a:cxn ang="f181">
                <a:pos x="f251" y="f246"/>
              </a:cxn>
              <a:cxn ang="f181">
                <a:pos x="f252" y="f253"/>
              </a:cxn>
              <a:cxn ang="f181">
                <a:pos x="f254" y="f255"/>
              </a:cxn>
              <a:cxn ang="f181">
                <a:pos x="f256" y="f255"/>
              </a:cxn>
              <a:cxn ang="f181">
                <a:pos x="f240" y="f257"/>
              </a:cxn>
              <a:cxn ang="f181">
                <a:pos x="f240" y="f241"/>
              </a:cxn>
              <a:cxn ang="f181">
                <a:pos x="f258" y="f259"/>
              </a:cxn>
              <a:cxn ang="f181">
                <a:pos x="f260" y="f259"/>
              </a:cxn>
              <a:cxn ang="f181">
                <a:pos x="f261" y="f262"/>
              </a:cxn>
              <a:cxn ang="f181">
                <a:pos x="f261" y="f263"/>
              </a:cxn>
              <a:cxn ang="f181">
                <a:pos x="f260" y="f264"/>
              </a:cxn>
              <a:cxn ang="f181">
                <a:pos x="f265" y="f264"/>
              </a:cxn>
              <a:cxn ang="f181">
                <a:pos x="f266" y="f267"/>
              </a:cxn>
              <a:cxn ang="f181">
                <a:pos x="f268" y="f264"/>
              </a:cxn>
              <a:cxn ang="f181">
                <a:pos x="f258" y="f264"/>
              </a:cxn>
              <a:cxn ang="f181">
                <a:pos x="f269" y="f263"/>
              </a:cxn>
              <a:cxn ang="f181">
                <a:pos x="f269" y="f262"/>
              </a:cxn>
              <a:cxn ang="f181">
                <a:pos x="f258" y="f259"/>
              </a:cxn>
            </a:cxnLst>
            <a:rect l="f224" t="f227" r="f225" b="f226"/>
            <a:pathLst>
              <a:path w="3217557" h="2654282">
                <a:moveTo>
                  <a:pt x="f8" y="f9"/>
                </a:moveTo>
                <a:cubicBezTo>
                  <a:pt x="f10" y="f9"/>
                  <a:pt x="f11" y="f12"/>
                  <a:pt x="f11" y="f13"/>
                </a:cubicBezTo>
                <a:cubicBezTo>
                  <a:pt x="f11" y="f14"/>
                  <a:pt x="f10" y="f15"/>
                  <a:pt x="f8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9"/>
                  <a:pt x="f8" y="f9"/>
                </a:cubicBezTo>
                <a:close/>
                <a:moveTo>
                  <a:pt x="f18" y="f9"/>
                </a:moveTo>
                <a:cubicBezTo>
                  <a:pt x="f19" y="f9"/>
                  <a:pt x="f20" y="f12"/>
                  <a:pt x="f20" y="f13"/>
                </a:cubicBezTo>
                <a:cubicBezTo>
                  <a:pt x="f20" y="f14"/>
                  <a:pt x="f19" y="f15"/>
                  <a:pt x="f18" y="f15"/>
                </a:cubicBezTo>
                <a:cubicBezTo>
                  <a:pt x="f21" y="f15"/>
                  <a:pt x="f22" y="f14"/>
                  <a:pt x="f22" y="f13"/>
                </a:cubicBezTo>
                <a:cubicBezTo>
                  <a:pt x="f22" y="f12"/>
                  <a:pt x="f21" y="f9"/>
                  <a:pt x="f18" y="f9"/>
                </a:cubicBezTo>
                <a:close/>
                <a:moveTo>
                  <a:pt x="f23" y="f9"/>
                </a:moveTo>
                <a:cubicBezTo>
                  <a:pt x="f24" y="f9"/>
                  <a:pt x="f25" y="f12"/>
                  <a:pt x="f25" y="f13"/>
                </a:cubicBezTo>
                <a:cubicBezTo>
                  <a:pt x="f25" y="f14"/>
                  <a:pt x="f24" y="f15"/>
                  <a:pt x="f23" y="f15"/>
                </a:cubicBezTo>
                <a:cubicBezTo>
                  <a:pt x="f26" y="f15"/>
                  <a:pt x="f27" y="f14"/>
                  <a:pt x="f27" y="f13"/>
                </a:cubicBezTo>
                <a:cubicBezTo>
                  <a:pt x="f27" y="f12"/>
                  <a:pt x="f26" y="f9"/>
                  <a:pt x="f23" y="f9"/>
                </a:cubicBezTo>
                <a:close/>
                <a:moveTo>
                  <a:pt x="f28" y="f29"/>
                </a:moveTo>
                <a:lnTo>
                  <a:pt x="f30" y="f29"/>
                </a:lnTo>
                <a:cubicBezTo>
                  <a:pt x="f31" y="f29"/>
                  <a:pt x="f5" y="f32"/>
                  <a:pt x="f5" y="f33"/>
                </a:cubicBezTo>
                <a:lnTo>
                  <a:pt x="f5" y="f34"/>
                </a:lnTo>
                <a:cubicBezTo>
                  <a:pt x="f5" y="f35"/>
                  <a:pt x="f31" y="f36"/>
                  <a:pt x="f30" y="f36"/>
                </a:cubicBezTo>
                <a:lnTo>
                  <a:pt x="f37" y="f36"/>
                </a:lnTo>
                <a:cubicBezTo>
                  <a:pt x="f38" y="f39"/>
                  <a:pt x="f40" y="f41"/>
                  <a:pt x="f42" y="f7"/>
                </a:cubicBezTo>
                <a:cubicBezTo>
                  <a:pt x="f43" y="f44"/>
                  <a:pt x="f45" y="f46"/>
                  <a:pt x="f47" y="f36"/>
                </a:cubicBezTo>
                <a:lnTo>
                  <a:pt x="f48" y="f36"/>
                </a:lnTo>
                <a:cubicBezTo>
                  <a:pt x="f49" y="f3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lnTo>
                  <a:pt x="f60" y="f59"/>
                </a:lnTo>
                <a:cubicBezTo>
                  <a:pt x="f61" y="f59"/>
                  <a:pt x="f28" y="f62"/>
                  <a:pt x="f28" y="f63"/>
                </a:cubicBezTo>
                <a:lnTo>
                  <a:pt x="f28" y="f29"/>
                </a:lnTo>
                <a:close/>
                <a:moveTo>
                  <a:pt x="f64" y="f5"/>
                </a:moveTo>
                <a:lnTo>
                  <a:pt x="f65" y="f5"/>
                </a:lnTo>
                <a:cubicBezTo>
                  <a:pt x="f66" y="f5"/>
                  <a:pt x="f67" y="f31"/>
                  <a:pt x="f67" y="f30"/>
                </a:cubicBezTo>
                <a:lnTo>
                  <a:pt x="f67" y="f68"/>
                </a:lnTo>
                <a:cubicBezTo>
                  <a:pt x="f67" y="f69"/>
                  <a:pt x="f66" y="f70"/>
                  <a:pt x="f65" y="f70"/>
                </a:cubicBezTo>
                <a:lnTo>
                  <a:pt x="f71" y="f70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70"/>
                </a:cubicBezTo>
                <a:lnTo>
                  <a:pt x="f64" y="f70"/>
                </a:lnTo>
                <a:cubicBezTo>
                  <a:pt x="f83" y="f70"/>
                  <a:pt x="f6" y="f69"/>
                  <a:pt x="f6" y="f68"/>
                </a:cubicBezTo>
                <a:lnTo>
                  <a:pt x="f6" y="f30"/>
                </a:lnTo>
                <a:cubicBezTo>
                  <a:pt x="f6" y="f31"/>
                  <a:pt x="f83" y="f5"/>
                  <a:pt x="f64" y="f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EB800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17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972" y="1805729"/>
            <a:ext cx="3130612" cy="316256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619121" y="339727"/>
            <a:ext cx="11572875" cy="72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28609" lvl="0" indent="-228609" defTabSz="914427">
              <a:buSzPct val="100000"/>
              <a:buFont typeface="Arial" pitchFamily="34"/>
            </a:pPr>
            <a:r>
              <a:rPr lang="en-US" sz="5400">
                <a:solidFill>
                  <a:srgbClr val="FFFFFF"/>
                </a:solidFill>
                <a:latin typeface="Arial"/>
              </a:rPr>
              <a:t>Infographic Style</a:t>
            </a:r>
          </a:p>
        </p:txBody>
      </p:sp>
      <p:sp>
        <p:nvSpPr>
          <p:cNvPr id="3" name="TextBox 16"/>
          <p:cNvSpPr txBox="1"/>
          <p:nvPr/>
        </p:nvSpPr>
        <p:spPr>
          <a:xfrm>
            <a:off x="823892" y="2901391"/>
            <a:ext cx="526359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grpSp>
        <p:nvGrpSpPr>
          <p:cNvPr id="4" name="Group 17"/>
          <p:cNvGrpSpPr/>
          <p:nvPr/>
        </p:nvGrpSpPr>
        <p:grpSpPr>
          <a:xfrm>
            <a:off x="840580" y="2025862"/>
            <a:ext cx="5246900" cy="830174"/>
            <a:chOff x="840580" y="2025862"/>
            <a:chExt cx="5246900" cy="830174"/>
          </a:xfrm>
        </p:grpSpPr>
        <p:sp>
          <p:nvSpPr>
            <p:cNvPr id="5" name="TextBox 18"/>
            <p:cNvSpPr txBox="1"/>
            <p:nvPr/>
          </p:nvSpPr>
          <p:spPr>
            <a:xfrm>
              <a:off x="840580" y="2394374"/>
              <a:ext cx="524690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Simple PowerPoint Presentation  </a:t>
              </a:r>
            </a:p>
          </p:txBody>
        </p:sp>
        <p:sp>
          <p:nvSpPr>
            <p:cNvPr id="6" name="TextBox 19"/>
            <p:cNvSpPr txBox="1"/>
            <p:nvPr/>
          </p:nvSpPr>
          <p:spPr>
            <a:xfrm>
              <a:off x="840580" y="2025862"/>
              <a:ext cx="524690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Add Contents Title</a:t>
              </a:r>
            </a:p>
          </p:txBody>
        </p:sp>
      </p:grpSp>
      <p:sp>
        <p:nvSpPr>
          <p:cNvPr id="7" name="TextBox 20"/>
          <p:cNvSpPr txBox="1"/>
          <p:nvPr/>
        </p:nvSpPr>
        <p:spPr>
          <a:xfrm>
            <a:off x="823892" y="3593070"/>
            <a:ext cx="2726832" cy="2492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Get a modern PowerPoint  Presentation that is beautifully designed. Easy to change colors, photos and Text.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pic>
        <p:nvPicPr>
          <p:cNvPr id="8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41121">
            <a:off x="3996862" y="2995482"/>
            <a:ext cx="7814014" cy="23167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41121">
            <a:off x="6384698" y="4401912"/>
            <a:ext cx="5476231" cy="162360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41121">
            <a:off x="8826768" y="5589231"/>
            <a:ext cx="2596850" cy="769915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2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lvl="0" indent="0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3" name="Rectangle 44"/>
          <p:cNvSpPr/>
          <p:nvPr/>
        </p:nvSpPr>
        <p:spPr>
          <a:xfrm rot="16200004">
            <a:off x="6849308" y="1447398"/>
            <a:ext cx="1871054" cy="8814322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4" name="Oval 45"/>
          <p:cNvSpPr/>
          <p:nvPr/>
        </p:nvSpPr>
        <p:spPr>
          <a:xfrm>
            <a:off x="4199711" y="5302303"/>
            <a:ext cx="671672" cy="67167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63636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5" name="TextBox 46"/>
          <p:cNvSpPr txBox="1"/>
          <p:nvPr/>
        </p:nvSpPr>
        <p:spPr>
          <a:xfrm>
            <a:off x="3758906" y="6025027"/>
            <a:ext cx="155328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6" name="Rectangle 47"/>
          <p:cNvSpPr/>
          <p:nvPr/>
        </p:nvSpPr>
        <p:spPr>
          <a:xfrm rot="16200004">
            <a:off x="7388800" y="140488"/>
            <a:ext cx="792089" cy="881432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7" name="TextBox 48"/>
          <p:cNvSpPr txBox="1"/>
          <p:nvPr/>
        </p:nvSpPr>
        <p:spPr>
          <a:xfrm>
            <a:off x="3628631" y="1465426"/>
            <a:ext cx="7874511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8" name="Group 49"/>
          <p:cNvGrpSpPr/>
          <p:nvPr/>
        </p:nvGrpSpPr>
        <p:grpSpPr>
          <a:xfrm>
            <a:off x="3628631" y="2099252"/>
            <a:ext cx="7874520" cy="941218"/>
            <a:chOff x="3628631" y="2099252"/>
            <a:chExt cx="7874520" cy="941218"/>
          </a:xfrm>
        </p:grpSpPr>
        <p:sp>
          <p:nvSpPr>
            <p:cNvPr id="9" name="TextBox 50"/>
            <p:cNvSpPr txBox="1"/>
            <p:nvPr/>
          </p:nvSpPr>
          <p:spPr>
            <a:xfrm>
              <a:off x="3628631" y="2394136"/>
              <a:ext cx="7874520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0" name="TextBox 51"/>
            <p:cNvSpPr txBox="1"/>
            <p:nvPr/>
          </p:nvSpPr>
          <p:spPr>
            <a:xfrm>
              <a:off x="3628631" y="2099252"/>
              <a:ext cx="7874520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Contents Title</a:t>
              </a:r>
            </a:p>
          </p:txBody>
        </p:sp>
      </p:grpSp>
      <p:grpSp>
        <p:nvGrpSpPr>
          <p:cNvPr id="11" name="Group 52"/>
          <p:cNvGrpSpPr/>
          <p:nvPr/>
        </p:nvGrpSpPr>
        <p:grpSpPr>
          <a:xfrm>
            <a:off x="3711531" y="4279199"/>
            <a:ext cx="7791620" cy="553998"/>
            <a:chOff x="3711531" y="4279199"/>
            <a:chExt cx="7791620" cy="553998"/>
          </a:xfrm>
        </p:grpSpPr>
        <p:sp>
          <p:nvSpPr>
            <p:cNvPr id="12" name="TextBox 53"/>
            <p:cNvSpPr txBox="1"/>
            <p:nvPr/>
          </p:nvSpPr>
          <p:spPr>
            <a:xfrm>
              <a:off x="5646621" y="4325358"/>
              <a:ext cx="585653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54"/>
            <p:cNvSpPr txBox="1"/>
            <p:nvPr/>
          </p:nvSpPr>
          <p:spPr>
            <a:xfrm>
              <a:off x="3711531" y="4279199"/>
              <a:ext cx="1841308" cy="5539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$62,000</a:t>
              </a:r>
            </a:p>
          </p:txBody>
        </p:sp>
      </p:grpSp>
      <p:sp>
        <p:nvSpPr>
          <p:cNvPr id="14" name="TextBox 55"/>
          <p:cNvSpPr txBox="1"/>
          <p:nvPr/>
        </p:nvSpPr>
        <p:spPr>
          <a:xfrm>
            <a:off x="3628631" y="3114217"/>
            <a:ext cx="7829806" cy="8947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1459" marR="0" lvl="0" indent="-171459" algn="l" defTabSz="91429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82BE"/>
              </a:buClr>
              <a:buSzPct val="120000"/>
              <a:buFont typeface="Wingdings" pitchFamily="2"/>
              <a:buChar char="v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 I hope and I believe that this Template will your Time.</a:t>
            </a:r>
          </a:p>
          <a:p>
            <a:pPr marL="171459" marR="0" lvl="0" indent="-171459" algn="l" defTabSz="91429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82BE"/>
              </a:buClr>
              <a:buSzPct val="120000"/>
              <a:buFont typeface="Wingdings" pitchFamily="2"/>
              <a:buChar char="v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 I hope and I believe that this Template will your Time.</a:t>
            </a:r>
          </a:p>
          <a:p>
            <a:pPr marL="171459" marR="0" lvl="0" indent="-171459" algn="l" defTabSz="91429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82BE"/>
              </a:buClr>
              <a:buSzPct val="120000"/>
              <a:buFont typeface="Wingdings" pitchFamily="2"/>
              <a:buChar char="v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 I hope and I believe that this Template will your Time.</a:t>
            </a:r>
          </a:p>
        </p:txBody>
      </p:sp>
      <p:sp>
        <p:nvSpPr>
          <p:cNvPr id="15" name="Oval 56"/>
          <p:cNvSpPr/>
          <p:nvPr/>
        </p:nvSpPr>
        <p:spPr>
          <a:xfrm>
            <a:off x="7206935" y="5303931"/>
            <a:ext cx="671672" cy="67167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63636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16" name="TextBox 57"/>
          <p:cNvSpPr txBox="1"/>
          <p:nvPr/>
        </p:nvSpPr>
        <p:spPr>
          <a:xfrm>
            <a:off x="6766130" y="6025027"/>
            <a:ext cx="155328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17" name="Oval 58"/>
          <p:cNvSpPr/>
          <p:nvPr/>
        </p:nvSpPr>
        <p:spPr>
          <a:xfrm>
            <a:off x="10214149" y="5302303"/>
            <a:ext cx="671672" cy="67167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63636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18" name="TextBox 59"/>
          <p:cNvSpPr txBox="1"/>
          <p:nvPr/>
        </p:nvSpPr>
        <p:spPr>
          <a:xfrm>
            <a:off x="9773344" y="6025027"/>
            <a:ext cx="155328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19" name="Rounded Rectangle 2"/>
          <p:cNvSpPr/>
          <p:nvPr/>
        </p:nvSpPr>
        <p:spPr>
          <a:xfrm>
            <a:off x="7370100" y="5465862"/>
            <a:ext cx="359999" cy="359999"/>
          </a:xfrm>
          <a:custGeom>
            <a:avLst/>
            <a:gdLst>
              <a:gd name="f0" fmla="val w"/>
              <a:gd name="f1" fmla="val h"/>
              <a:gd name="f2" fmla="val 0"/>
              <a:gd name="f3" fmla="val 3960000"/>
              <a:gd name="f4" fmla="val 3160999"/>
              <a:gd name="f5" fmla="val 1374274"/>
              <a:gd name="f6" fmla="val 3161390"/>
              <a:gd name="f7" fmla="val 1371268"/>
              <a:gd name="f8" fmla="val 3160138"/>
              <a:gd name="f9" fmla="val 1380887"/>
              <a:gd name="f10" fmla="val 3155132"/>
              <a:gd name="f11" fmla="val 1419362"/>
              <a:gd name="f12" fmla="val 3155131"/>
              <a:gd name="f13" fmla="val 3155133"/>
              <a:gd name="f14" fmla="val 1419346"/>
              <a:gd name="f15" fmla="val 3160347"/>
              <a:gd name="f16" fmla="val 1379282"/>
              <a:gd name="f17" fmla="val 2538382"/>
              <a:gd name="f18" fmla="val 802616"/>
              <a:gd name="f19" fmla="val 2197761"/>
              <a:gd name="f20" fmla="val 1921633"/>
              <a:gd name="f21" fmla="val 1078744"/>
              <a:gd name="f22" fmla="val 1419365"/>
              <a:gd name="f23" fmla="val 1471638"/>
              <a:gd name="f24" fmla="val 1928136"/>
              <a:gd name="f25" fmla="val 1522392"/>
              <a:gd name="f26" fmla="val 1942445"/>
              <a:gd name="f27" fmla="val 1570340"/>
              <a:gd name="f28" fmla="val 1547199"/>
              <a:gd name="f29" fmla="val 1510736"/>
              <a:gd name="f30" fmla="val 1173928"/>
              <a:gd name="f31" fmla="val 1425572"/>
              <a:gd name="f32" fmla="val 752016"/>
              <a:gd name="f33" fmla="val 931012"/>
              <a:gd name="f34" fmla="val 555558"/>
              <a:gd name="f35" fmla="val 1323929"/>
              <a:gd name="f36" fmla="val 701457"/>
              <a:gd name="f37" fmla="val 1569504"/>
              <a:gd name="f38" fmla="val 934030"/>
              <a:gd name="f39" fmla="val 1745738"/>
              <a:gd name="f40" fmla="val 832912"/>
              <a:gd name="f41" fmla="val 1726959"/>
              <a:gd name="f42" fmla="val 757794"/>
              <a:gd name="f43" fmla="val 1716846"/>
              <a:gd name="f44" fmla="val 665343"/>
              <a:gd name="f45" fmla="val 1650397"/>
              <a:gd name="f46" fmla="val 692788"/>
              <a:gd name="f47" fmla="val 2037537"/>
              <a:gd name="f48" fmla="val 906583"/>
              <a:gd name="f49" fmla="val 2177657"/>
              <a:gd name="f50" fmla="val 1111709"/>
              <a:gd name="f51" fmla="val 2257108"/>
              <a:gd name="f52" fmla="val 1029370"/>
              <a:gd name="f53" fmla="val 2275887"/>
              <a:gd name="f54" fmla="val 986032"/>
              <a:gd name="f55" fmla="val 2268664"/>
              <a:gd name="f56" fmla="val 856023"/>
              <a:gd name="f57" fmla="val 2244108"/>
              <a:gd name="f58" fmla="val 968698"/>
              <a:gd name="f59" fmla="val 2582132"/>
              <a:gd name="f60" fmla="val 1241718"/>
              <a:gd name="f61" fmla="val 2664472"/>
              <a:gd name="f62" fmla="val 1402064"/>
              <a:gd name="f63" fmla="val 2660137"/>
              <a:gd name="f64" fmla="val 1212828"/>
              <a:gd name="f65" fmla="val 2802425"/>
              <a:gd name="f66" fmla="val 1063318"/>
              <a:gd name="f67" fmla="val 2869598"/>
              <a:gd name="f68" fmla="val 552668"/>
              <a:gd name="f69" fmla="val 2902822"/>
              <a:gd name="f70" fmla="val 978087"/>
              <a:gd name="f71" fmla="val 3213400"/>
              <a:gd name="f72" fmla="val 1650526"/>
              <a:gd name="f73" fmla="val 3189564"/>
              <a:gd name="f74" fmla="val 1978439"/>
              <a:gd name="f75" fmla="val 3093502"/>
              <a:gd name="f76" fmla="val 2679046"/>
              <a:gd name="f77" fmla="val 2850818"/>
              <a:gd name="f78" fmla="val 2894283"/>
              <a:gd name="f79" fmla="val 2547463"/>
              <a:gd name="f80" fmla="val 3053184"/>
              <a:gd name="f81" fmla="val 2031759"/>
              <a:gd name="f82" fmla="val 3132291"/>
              <a:gd name="f83" fmla="val 1592391"/>
              <a:gd name="f84" fmla="val 3116471"/>
              <a:gd name="f85" fmla="val 1716445"/>
              <a:gd name="f86" fmla="val 1419364"/>
              <a:gd name="f87" fmla="val 1419363"/>
              <a:gd name="f88" fmla="val 3257477"/>
              <a:gd name="f89" fmla="val 1315095"/>
              <a:gd name="f90" fmla="val 3372036"/>
              <a:gd name="f91" fmla="val 1223751"/>
              <a:gd name="f92" fmla="val 3407333"/>
              <a:gd name="f93" fmla="val 1117847"/>
              <a:gd name="f94" fmla="val 3307709"/>
              <a:gd name="f95" fmla="val 1140260"/>
              <a:gd name="f96" fmla="val 3221086"/>
              <a:gd name="f97" fmla="val 1197342"/>
              <a:gd name="f98" fmla="val 3108461"/>
              <a:gd name="f99" fmla="val 1185086"/>
              <a:gd name="f100" fmla="val 3188365"/>
              <a:gd name="f101" fmla="val 1141325"/>
              <a:gd name="f102" fmla="val 3284860"/>
              <a:gd name="f103" fmla="val 1028153"/>
              <a:gd name="f104" fmla="val 3334650"/>
              <a:gd name="f105" fmla="val 883134"/>
              <a:gd name="f106" fmla="val 3225580"/>
              <a:gd name="f107" fmla="val 952795"/>
              <a:gd name="f108" fmla="val 3152155"/>
              <a:gd name="f109" fmla="val 998691"/>
              <a:gd name="f110" fmla="val 2995677"/>
              <a:gd name="f111" fmla="val 1008938"/>
              <a:gd name="f112" fmla="val 2884471"/>
              <a:gd name="f113" fmla="val 881691"/>
              <a:gd name="f114" fmla="val 2720661"/>
              <a:gd name="f115" fmla="val 308009"/>
              <a:gd name="f116" fmla="val 3651991"/>
              <a:gd name="f117" fmla="val 3822100"/>
              <a:gd name="f118" fmla="val 137900"/>
              <a:gd name="f119" fmla="*/ f0 1 3960000"/>
              <a:gd name="f120" fmla="*/ f1 1 3960000"/>
              <a:gd name="f121" fmla="+- f3 0 f2"/>
              <a:gd name="f122" fmla="*/ f121 1 3960000"/>
              <a:gd name="f123" fmla="*/ f2 1 f122"/>
              <a:gd name="f124" fmla="*/ f3 1 f122"/>
              <a:gd name="f125" fmla="*/ f123 f119 1"/>
              <a:gd name="f126" fmla="*/ f124 f119 1"/>
              <a:gd name="f127" fmla="*/ f124 f120 1"/>
              <a:gd name="f128" fmla="*/ f123 f1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5" t="f128" r="f126" b="f127"/>
            <a:pathLst>
              <a:path w="3960000" h="3960000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0" y="f11"/>
                  <a:pt x="f12" y="f11"/>
                  <a:pt x="f12" y="f11"/>
                </a:cubicBezTo>
                <a:cubicBezTo>
                  <a:pt x="f13" y="f14"/>
                  <a:pt x="f15" y="f16"/>
                  <a:pt x="f4" y="f5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12" y="f22"/>
                </a:cubicBezTo>
                <a:cubicBezTo>
                  <a:pt x="f12" y="f86"/>
                  <a:pt x="f10" y="f87"/>
                  <a:pt x="f10" y="f11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18"/>
                  <a:pt x="f17" y="f18"/>
                </a:cubicBezTo>
                <a:close/>
                <a:moveTo>
                  <a:pt x="f115" y="f2"/>
                </a:moveTo>
                <a:lnTo>
                  <a:pt x="f116" y="f2"/>
                </a:lnTo>
                <a:cubicBezTo>
                  <a:pt x="f117" y="f2"/>
                  <a:pt x="f3" y="f118"/>
                  <a:pt x="f3" y="f115"/>
                </a:cubicBezTo>
                <a:lnTo>
                  <a:pt x="f3" y="f116"/>
                </a:lnTo>
                <a:cubicBezTo>
                  <a:pt x="f3" y="f117"/>
                  <a:pt x="f117" y="f3"/>
                  <a:pt x="f116" y="f3"/>
                </a:cubicBezTo>
                <a:lnTo>
                  <a:pt x="f115" y="f3"/>
                </a:lnTo>
                <a:cubicBezTo>
                  <a:pt x="f118" y="f3"/>
                  <a:pt x="f2" y="f117"/>
                  <a:pt x="f2" y="f116"/>
                </a:cubicBezTo>
                <a:lnTo>
                  <a:pt x="f2" y="f115"/>
                </a:lnTo>
                <a:cubicBezTo>
                  <a:pt x="f2" y="f118"/>
                  <a:pt x="f118" y="f2"/>
                  <a:pt x="f11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Rounded Rectangle 3"/>
          <p:cNvSpPr/>
          <p:nvPr/>
        </p:nvSpPr>
        <p:spPr>
          <a:xfrm>
            <a:off x="4378330" y="5465862"/>
            <a:ext cx="359999" cy="359999"/>
          </a:xfrm>
          <a:custGeom>
            <a:avLst/>
            <a:gdLst>
              <a:gd name="f0" fmla="val w"/>
              <a:gd name="f1" fmla="val h"/>
              <a:gd name="f2" fmla="val 0"/>
              <a:gd name="f3" fmla="val 3960000"/>
              <a:gd name="f4" fmla="val 2841893"/>
              <a:gd name="f5" fmla="val 181064"/>
              <a:gd name="f6" fmla="val 2485731"/>
              <a:gd name="f7" fmla="val 190239"/>
              <a:gd name="f8" fmla="val 2106781"/>
              <a:gd name="f9" fmla="val 339266"/>
              <a:gd name="f10" fmla="val 2105790"/>
              <a:gd name="f11" fmla="val 859562"/>
              <a:gd name="f12" fmla="val 2106860"/>
              <a:gd name="f13" fmla="val 863292"/>
              <a:gd name="f14" fmla="val 1248172"/>
              <a:gd name="f15" fmla="val 1691968"/>
              <a:gd name="f16" fmla="val 1824236"/>
              <a:gd name="f17" fmla="val 3779396"/>
              <a:gd name="f18" fmla="val 2754932"/>
              <a:gd name="f19" fmla="val 3305869"/>
              <a:gd name="f20" fmla="val 1813665"/>
              <a:gd name="f21" fmla="val 3348152"/>
              <a:gd name="f22" fmla="val 907124"/>
              <a:gd name="f23" fmla="val 2746287"/>
              <a:gd name="f24" fmla="val 682909"/>
              <a:gd name="f25" fmla="val 3148643"/>
              <a:gd name="f26" fmla="val 674567"/>
              <a:gd name="f27" fmla="val 3369037"/>
              <a:gd name="f28" fmla="val 759137"/>
              <a:gd name="f29" fmla="val 3391941"/>
              <a:gd name="f30" fmla="val 611142"/>
              <a:gd name="f31" fmla="val 3398988"/>
              <a:gd name="f32" fmla="val 447290"/>
              <a:gd name="f33" fmla="val 3443034"/>
              <a:gd name="f34" fmla="val 304580"/>
              <a:gd name="f35" fmla="val 3382140"/>
              <a:gd name="f36" fmla="val 251394"/>
              <a:gd name="f37" fmla="val 3118909"/>
              <a:gd name="f38" fmla="val 173928"/>
              <a:gd name="f39" fmla="val 308009"/>
              <a:gd name="f40" fmla="val 3651991"/>
              <a:gd name="f41" fmla="val 3822100"/>
              <a:gd name="f42" fmla="val 137900"/>
              <a:gd name="f43" fmla="*/ f0 1 3960000"/>
              <a:gd name="f44" fmla="*/ f1 1 3960000"/>
              <a:gd name="f45" fmla="+- f3 0 f2"/>
              <a:gd name="f46" fmla="*/ f45 1 3960000"/>
              <a:gd name="f47" fmla="*/ f2 1 f46"/>
              <a:gd name="f48" fmla="*/ f3 1 f46"/>
              <a:gd name="f49" fmla="*/ f47 f43 1"/>
              <a:gd name="f50" fmla="*/ f48 f43 1"/>
              <a:gd name="f51" fmla="*/ f48 f44 1"/>
              <a:gd name="f52" fmla="*/ f47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9" t="f52" r="f50" b="f51"/>
            <a:pathLst>
              <a:path w="3960000" h="3960000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5" y="f14"/>
                </a:lnTo>
                <a:lnTo>
                  <a:pt x="f15" y="f16"/>
                </a:lnTo>
                <a:lnTo>
                  <a:pt x="f12" y="f16"/>
                </a:lnTo>
                <a:lnTo>
                  <a:pt x="f12" y="f17"/>
                </a:lnTo>
                <a:lnTo>
                  <a:pt x="f18" y="f17"/>
                </a:lnTo>
                <a:lnTo>
                  <a:pt x="f18" y="f16"/>
                </a:lnTo>
                <a:lnTo>
                  <a:pt x="f19" y="f20"/>
                </a:lnTo>
                <a:lnTo>
                  <a:pt x="f21" y="f14"/>
                </a:lnTo>
                <a:lnTo>
                  <a:pt x="f18" y="f14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4" y="f5"/>
                </a:cubicBezTo>
                <a:close/>
                <a:moveTo>
                  <a:pt x="f39" y="f2"/>
                </a:moveTo>
                <a:lnTo>
                  <a:pt x="f40" y="f2"/>
                </a:lnTo>
                <a:cubicBezTo>
                  <a:pt x="f41" y="f2"/>
                  <a:pt x="f3" y="f42"/>
                  <a:pt x="f3" y="f39"/>
                </a:cubicBezTo>
                <a:lnTo>
                  <a:pt x="f3" y="f40"/>
                </a:lnTo>
                <a:cubicBezTo>
                  <a:pt x="f3" y="f41"/>
                  <a:pt x="f41" y="f3"/>
                  <a:pt x="f40" y="f3"/>
                </a:cubicBezTo>
                <a:lnTo>
                  <a:pt x="f39" y="f3"/>
                </a:lnTo>
                <a:cubicBezTo>
                  <a:pt x="f42" y="f3"/>
                  <a:pt x="f2" y="f41"/>
                  <a:pt x="f2" y="f40"/>
                </a:cubicBezTo>
                <a:lnTo>
                  <a:pt x="f2" y="f39"/>
                </a:lnTo>
                <a:cubicBezTo>
                  <a:pt x="f2" y="f42"/>
                  <a:pt x="f42" y="f2"/>
                  <a:pt x="f39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1" name="Rounded Rectangle 1"/>
          <p:cNvSpPr/>
          <p:nvPr/>
        </p:nvSpPr>
        <p:spPr>
          <a:xfrm>
            <a:off x="10381978" y="5466969"/>
            <a:ext cx="361498" cy="361498"/>
          </a:xfrm>
          <a:custGeom>
            <a:avLst/>
            <a:gdLst>
              <a:gd name="f0" fmla="val w"/>
              <a:gd name="f1" fmla="val h"/>
              <a:gd name="f2" fmla="val 0"/>
              <a:gd name="f3" fmla="val 3960000"/>
              <a:gd name="f4" fmla="val 1353873"/>
              <a:gd name="f5" fmla="val 744319"/>
              <a:gd name="f6" fmla="val 1178332"/>
              <a:gd name="f7" fmla="val 1087406"/>
              <a:gd name="f8" fmla="val 796788"/>
              <a:gd name="f9" fmla="val 1036028"/>
              <a:gd name="f10" fmla="val 1062163"/>
              <a:gd name="f11" fmla="val 1045607"/>
              <a:gd name="f12" fmla="val 2336569"/>
              <a:gd name="f13" fmla="val 1103001"/>
              <a:gd name="f14" fmla="val 2818885"/>
              <a:gd name="f15" fmla="val 1426013"/>
              <a:gd name="f16" fmla="val 3108291"/>
              <a:gd name="f17" fmla="val 1837234"/>
              <a:gd name="f18" fmla="val 3193792"/>
              <a:gd name="f19" fmla="val 1872334"/>
              <a:gd name="f20" fmla="val 3208215"/>
              <a:gd name="f21" fmla="val 1910797"/>
              <a:gd name="f22" fmla="val 3215681"/>
              <a:gd name="f23" fmla="val 1951004"/>
              <a:gd name="f24" fmla="val 2606128"/>
              <a:gd name="f25" fmla="val 2781668"/>
              <a:gd name="f26" fmla="val 2923972"/>
              <a:gd name="f27" fmla="val 3073377"/>
              <a:gd name="f28" fmla="val 2897837"/>
              <a:gd name="f29" fmla="val 2722297"/>
              <a:gd name="f30" fmla="val 2579993"/>
              <a:gd name="f31" fmla="val 1988542"/>
              <a:gd name="f32" fmla="val 1825168"/>
              <a:gd name="f33" fmla="val 2556513"/>
              <a:gd name="f34" fmla="val 1683745"/>
              <a:gd name="f35" fmla="val 2426764"/>
              <a:gd name="f36" fmla="val 1671717"/>
              <a:gd name="f37" fmla="val 2258106"/>
              <a:gd name="f38" fmla="val 1984920"/>
              <a:gd name="f39" fmla="val 2606125"/>
              <a:gd name="f40" fmla="val 2781665"/>
              <a:gd name="f41" fmla="val 2923969"/>
              <a:gd name="f42" fmla="val 1842616"/>
              <a:gd name="f43" fmla="val 1667076"/>
              <a:gd name="f44" fmla="val 1491536"/>
              <a:gd name="f45" fmla="val 1349232"/>
              <a:gd name="f46" fmla="val 886623"/>
              <a:gd name="f47" fmla="val 1529413"/>
              <a:gd name="f48" fmla="val 308009"/>
              <a:gd name="f49" fmla="val 3651991"/>
              <a:gd name="f50" fmla="val 3822100"/>
              <a:gd name="f51" fmla="val 137900"/>
              <a:gd name="f52" fmla="*/ f0 1 3960000"/>
              <a:gd name="f53" fmla="*/ f1 1 3960000"/>
              <a:gd name="f54" fmla="+- f3 0 f2"/>
              <a:gd name="f55" fmla="*/ f54 1 3960000"/>
              <a:gd name="f56" fmla="*/ f2 1 f55"/>
              <a:gd name="f57" fmla="*/ f3 1 f55"/>
              <a:gd name="f58" fmla="*/ f56 f52 1"/>
              <a:gd name="f59" fmla="*/ f57 f52 1"/>
              <a:gd name="f60" fmla="*/ f57 f53 1"/>
              <a:gd name="f61" fmla="*/ f56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960000" h="3960000">
                <a:moveTo>
                  <a:pt x="f4" y="f5"/>
                </a:moveTo>
                <a:cubicBezTo>
                  <a:pt x="f6" y="f5"/>
                  <a:pt x="f7" y="f8"/>
                  <a:pt x="f9" y="f10"/>
                </a:cubicBez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2"/>
                </a:cubicBezTo>
                <a:lnTo>
                  <a:pt x="f24" y="f22"/>
                </a:lnTo>
                <a:cubicBezTo>
                  <a:pt x="f25" y="f22"/>
                  <a:pt x="f26" y="f27"/>
                  <a:pt x="f26" y="f28"/>
                </a:cubicBezTo>
                <a:cubicBezTo>
                  <a:pt x="f26" y="f29"/>
                  <a:pt x="f25" y="f30"/>
                  <a:pt x="f24" y="f30"/>
                </a:cubicBezTo>
                <a:lnTo>
                  <a:pt x="f31" y="f30"/>
                </a:lnTo>
                <a:cubicBezTo>
                  <a:pt x="f32" y="f33"/>
                  <a:pt x="f34" y="f35"/>
                  <a:pt x="f36" y="f37"/>
                </a:cubicBezTo>
                <a:lnTo>
                  <a:pt x="f36" y="f38"/>
                </a:lnTo>
                <a:lnTo>
                  <a:pt x="f39" y="f38"/>
                </a:lnTo>
                <a:cubicBezTo>
                  <a:pt x="f40" y="f38"/>
                  <a:pt x="f41" y="f42"/>
                  <a:pt x="f41" y="f43"/>
                </a:cubicBezTo>
                <a:cubicBezTo>
                  <a:pt x="f41" y="f44"/>
                  <a:pt x="f40" y="f45"/>
                  <a:pt x="f39" y="f45"/>
                </a:cubicBezTo>
                <a:lnTo>
                  <a:pt x="f36" y="f45"/>
                </a:lnTo>
                <a:lnTo>
                  <a:pt x="f36" y="f10"/>
                </a:lnTo>
                <a:cubicBezTo>
                  <a:pt x="f36" y="f46"/>
                  <a:pt x="f47" y="f5"/>
                  <a:pt x="f4" y="f5"/>
                </a:cubicBezTo>
                <a:close/>
                <a:moveTo>
                  <a:pt x="f48" y="f2"/>
                </a:moveTo>
                <a:lnTo>
                  <a:pt x="f49" y="f2"/>
                </a:lnTo>
                <a:cubicBezTo>
                  <a:pt x="f50" y="f2"/>
                  <a:pt x="f3" y="f51"/>
                  <a:pt x="f3" y="f48"/>
                </a:cubicBezTo>
                <a:lnTo>
                  <a:pt x="f3" y="f49"/>
                </a:lnTo>
                <a:cubicBezTo>
                  <a:pt x="f3" y="f50"/>
                  <a:pt x="f50" y="f3"/>
                  <a:pt x="f49" y="f3"/>
                </a:cubicBezTo>
                <a:lnTo>
                  <a:pt x="f48" y="f3"/>
                </a:lnTo>
                <a:cubicBezTo>
                  <a:pt x="f51" y="f3"/>
                  <a:pt x="f2" y="f50"/>
                  <a:pt x="f2" y="f49"/>
                </a:cubicBezTo>
                <a:lnTo>
                  <a:pt x="f2" y="f48"/>
                </a:lnTo>
                <a:cubicBezTo>
                  <a:pt x="f2" y="f51"/>
                  <a:pt x="f51" y="f2"/>
                  <a:pt x="f48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22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7719">
            <a:off x="977465" y="1688514"/>
            <a:ext cx="1747811" cy="4398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9981" y="2973345"/>
            <a:ext cx="1541248" cy="104624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Rectángulo 4"/>
          <p:cNvSpPr/>
          <p:nvPr/>
        </p:nvSpPr>
        <p:spPr>
          <a:xfrm>
            <a:off x="292196" y="1365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Rectángulo 5"/>
          <p:cNvSpPr/>
          <p:nvPr/>
        </p:nvSpPr>
        <p:spPr>
          <a:xfrm>
            <a:off x="292196" y="10216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6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27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9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0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/>
          <p:nvPr/>
        </p:nvSpPr>
        <p:spPr>
          <a:xfrm>
            <a:off x="7267578" y="0"/>
            <a:ext cx="4513048" cy="6858000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 defTabSz="914427">
              <a:buNone/>
            </a:pPr>
            <a:r>
              <a:rPr lang="en-GB" sz="5400">
                <a:solidFill>
                  <a:srgbClr val="262626"/>
                </a:solidFill>
                <a:latin typeface="Arial"/>
                <a:cs typeface="Arial" pitchFamily="34"/>
              </a:rPr>
              <a:t>Social Media</a:t>
            </a:r>
            <a:r>
              <a:rPr lang="en-US" sz="5400">
                <a:solidFill>
                  <a:srgbClr val="262626"/>
                </a:solidFill>
                <a:latin typeface="Arial"/>
                <a:cs typeface="Arial" pitchFamily="34"/>
              </a:rPr>
              <a:t> </a:t>
            </a:r>
            <a:r>
              <a:rPr lang="en-GB" sz="5400">
                <a:solidFill>
                  <a:srgbClr val="000000"/>
                </a:solidFill>
                <a:latin typeface="Arial"/>
                <a:cs typeface="Arial" pitchFamily="34"/>
              </a:rPr>
              <a:t>M</a:t>
            </a:r>
            <a:r>
              <a:rPr lang="en-GB" sz="5400">
                <a:solidFill>
                  <a:srgbClr val="FFFFFF"/>
                </a:solidFill>
                <a:latin typeface="Arial"/>
                <a:cs typeface="Arial" pitchFamily="34"/>
              </a:rPr>
              <a:t>arketing</a:t>
            </a:r>
            <a:endParaRPr lang="en-US" sz="5400">
              <a:solidFill>
                <a:srgbClr val="FFFFFF"/>
              </a:solidFill>
              <a:latin typeface="Arial"/>
              <a:cs typeface="Arial" pitchFamily="34"/>
            </a:endParaRPr>
          </a:p>
        </p:txBody>
      </p:sp>
      <p:sp>
        <p:nvSpPr>
          <p:cNvPr id="4" name="자유형: 도형 16"/>
          <p:cNvSpPr/>
          <p:nvPr/>
        </p:nvSpPr>
        <p:spPr>
          <a:xfrm>
            <a:off x="1875635" y="1819079"/>
            <a:ext cx="4513048" cy="264550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13174"/>
              <a:gd name="f7" fmla="val 2000006"/>
              <a:gd name="f8" fmla="val 1835352"/>
              <a:gd name="f9" fmla="val 1800200"/>
              <a:gd name="f10" fmla="val 1520716"/>
              <a:gd name="f11" fmla="val 1311468"/>
              <a:gd name="f12" fmla="val 1124461"/>
              <a:gd name="f13" fmla="val 1785626"/>
              <a:gd name="f14" fmla="val 4044"/>
              <a:gd name="f15" fmla="val 1796036"/>
              <a:gd name="f16" fmla="+- 0 0 -90"/>
              <a:gd name="f17" fmla="*/ f3 1 3313174"/>
              <a:gd name="f18" fmla="*/ f4 1 2000006"/>
              <a:gd name="f19" fmla="+- f7 0 f5"/>
              <a:gd name="f20" fmla="+- f6 0 f5"/>
              <a:gd name="f21" fmla="*/ f16 f0 1"/>
              <a:gd name="f22" fmla="*/ f20 1 3313174"/>
              <a:gd name="f23" fmla="*/ f19 1 2000006"/>
              <a:gd name="f24" fmla="*/ 0 f20 1"/>
              <a:gd name="f25" fmla="*/ 1835352 f20 1"/>
              <a:gd name="f26" fmla="*/ 3313174 f20 1"/>
              <a:gd name="f27" fmla="*/ 1520716 f20 1"/>
              <a:gd name="f28" fmla="*/ 4044 f20 1"/>
              <a:gd name="f29" fmla="*/ 0 f19 1"/>
              <a:gd name="f30" fmla="*/ 1800200 f19 1"/>
              <a:gd name="f31" fmla="*/ 1311468 f20 1"/>
              <a:gd name="f32" fmla="*/ 2000006 f19 1"/>
              <a:gd name="f33" fmla="*/ 1796036 f19 1"/>
              <a:gd name="f34" fmla="*/ 1124461 f20 1"/>
              <a:gd name="f35" fmla="*/ 1785626 f19 1"/>
              <a:gd name="f36" fmla="*/ f21 1 f2"/>
              <a:gd name="f37" fmla="*/ f24 1 3313174"/>
              <a:gd name="f38" fmla="*/ f25 1 3313174"/>
              <a:gd name="f39" fmla="*/ f26 1 3313174"/>
              <a:gd name="f40" fmla="*/ f27 1 3313174"/>
              <a:gd name="f41" fmla="*/ f28 1 3313174"/>
              <a:gd name="f42" fmla="*/ f29 1 2000006"/>
              <a:gd name="f43" fmla="*/ f30 1 2000006"/>
              <a:gd name="f44" fmla="*/ f31 1 3313174"/>
              <a:gd name="f45" fmla="*/ f32 1 2000006"/>
              <a:gd name="f46" fmla="*/ f33 1 2000006"/>
              <a:gd name="f47" fmla="*/ f34 1 3313174"/>
              <a:gd name="f48" fmla="*/ f35 1 2000006"/>
              <a:gd name="f49" fmla="*/ f5 1 f22"/>
              <a:gd name="f50" fmla="*/ f6 1 f22"/>
              <a:gd name="f51" fmla="*/ f5 1 f23"/>
              <a:gd name="f52" fmla="*/ f7 1 f23"/>
              <a:gd name="f53" fmla="+- f36 0 f1"/>
              <a:gd name="f54" fmla="*/ f37 1 f22"/>
              <a:gd name="f55" fmla="*/ f42 1 f23"/>
              <a:gd name="f56" fmla="*/ f38 1 f22"/>
              <a:gd name="f57" fmla="*/ f39 1 f22"/>
              <a:gd name="f58" fmla="*/ f43 1 f23"/>
              <a:gd name="f59" fmla="*/ f40 1 f22"/>
              <a:gd name="f60" fmla="*/ f44 1 f22"/>
              <a:gd name="f61" fmla="*/ f45 1 f23"/>
              <a:gd name="f62" fmla="*/ f47 1 f22"/>
              <a:gd name="f63" fmla="*/ f48 1 f23"/>
              <a:gd name="f64" fmla="*/ f41 1 f22"/>
              <a:gd name="f65" fmla="*/ f46 1 f23"/>
              <a:gd name="f66" fmla="*/ f49 f17 1"/>
              <a:gd name="f67" fmla="*/ f50 f17 1"/>
              <a:gd name="f68" fmla="*/ f52 f18 1"/>
              <a:gd name="f69" fmla="*/ f51 f18 1"/>
              <a:gd name="f70" fmla="*/ f54 f17 1"/>
              <a:gd name="f71" fmla="*/ f55 f18 1"/>
              <a:gd name="f72" fmla="*/ f56 f17 1"/>
              <a:gd name="f73" fmla="*/ f57 f17 1"/>
              <a:gd name="f74" fmla="*/ f58 f18 1"/>
              <a:gd name="f75" fmla="*/ f59 f17 1"/>
              <a:gd name="f76" fmla="*/ f60 f17 1"/>
              <a:gd name="f77" fmla="*/ f61 f18 1"/>
              <a:gd name="f78" fmla="*/ f62 f17 1"/>
              <a:gd name="f79" fmla="*/ f63 f18 1"/>
              <a:gd name="f80" fmla="*/ f64 f17 1"/>
              <a:gd name="f81" fmla="*/ f65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70" y="f71"/>
              </a:cxn>
              <a:cxn ang="f53">
                <a:pos x="f72" y="f71"/>
              </a:cxn>
              <a:cxn ang="f53">
                <a:pos x="f73" y="f74"/>
              </a:cxn>
              <a:cxn ang="f53">
                <a:pos x="f75" y="f74"/>
              </a:cxn>
              <a:cxn ang="f53">
                <a:pos x="f76" y="f77"/>
              </a:cxn>
              <a:cxn ang="f53">
                <a:pos x="f78" y="f79"/>
              </a:cxn>
              <a:cxn ang="f53">
                <a:pos x="f80" y="f81"/>
              </a:cxn>
              <a:cxn ang="f53">
                <a:pos x="f70" y="f71"/>
              </a:cxn>
            </a:cxnLst>
            <a:rect l="f66" t="f69" r="f67" b="f68"/>
            <a:pathLst>
              <a:path w="3313174" h="2000006">
                <a:moveTo>
                  <a:pt x="f5" y="f5"/>
                </a:moveTo>
                <a:lnTo>
                  <a:pt x="f8" y="f5"/>
                </a:lnTo>
                <a:lnTo>
                  <a:pt x="f6" y="f9"/>
                </a:lnTo>
                <a:lnTo>
                  <a:pt x="f10" y="f9"/>
                </a:lnTo>
                <a:lnTo>
                  <a:pt x="f11" y="f7"/>
                </a:lnTo>
                <a:lnTo>
                  <a:pt x="f12" y="f13"/>
                </a:lnTo>
                <a:lnTo>
                  <a:pt x="f14" y="f15"/>
                </a:lnTo>
                <a:lnTo>
                  <a:pt x="f5" y="f5"/>
                </a:lnTo>
                <a:close/>
              </a:path>
            </a:pathLst>
          </a:custGeom>
          <a:solidFill>
            <a:srgbClr val="3282BE">
              <a:alpha val="7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직사각형 7"/>
          <p:cNvSpPr/>
          <p:nvPr/>
        </p:nvSpPr>
        <p:spPr>
          <a:xfrm>
            <a:off x="2049563" y="2707922"/>
            <a:ext cx="3436836" cy="13849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How Social Media Influences Purchase Decisions</a:t>
            </a:r>
          </a:p>
        </p:txBody>
      </p:sp>
      <p:sp>
        <p:nvSpPr>
          <p:cNvPr id="6" name="직사각형 1"/>
          <p:cNvSpPr/>
          <p:nvPr/>
        </p:nvSpPr>
        <p:spPr>
          <a:xfrm>
            <a:off x="1792388" y="4532406"/>
            <a:ext cx="5084658" cy="10156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rPr>
              <a:t>Get a modern PowerPoint  Presentation that is beautifully designed. I hope and I believe that this Template will your Time. Easy to change colors, photos and Text. </a:t>
            </a: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Reports and Presentations with our Templates.</a:t>
            </a: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rPr>
              <a:t> Easy to change colors, photos and Text. </a:t>
            </a:r>
          </a:p>
        </p:txBody>
      </p:sp>
      <p:sp>
        <p:nvSpPr>
          <p:cNvPr id="7" name="Picture Placeholder 4"/>
          <p:cNvSpPr txBox="1">
            <a:spLocks noGrp="1"/>
          </p:cNvSpPr>
          <p:nvPr>
            <p:ph type="pic" sz="quarter" idx="4294967295"/>
          </p:nvPr>
        </p:nvSpPr>
        <p:spPr>
          <a:xfrm>
            <a:off x="1875635" y="1819079"/>
            <a:ext cx="9593281" cy="26459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8" name="Marcador de posición de imagen 2"/>
          <p:cNvSpPr txBox="1">
            <a:spLocks noGrp="1"/>
          </p:cNvSpPr>
          <p:nvPr>
            <p:ph type="pic" sz="quarter" idx="4294967295"/>
          </p:nvPr>
        </p:nvSpPr>
        <p:spPr>
          <a:xfrm>
            <a:off x="7570710" y="4396974"/>
            <a:ext cx="1853497" cy="16704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9" name="Marcador de posición de imagen 3"/>
          <p:cNvSpPr txBox="1">
            <a:spLocks noGrp="1"/>
          </p:cNvSpPr>
          <p:nvPr>
            <p:ph type="pic" sz="quarter" idx="4294967295"/>
          </p:nvPr>
        </p:nvSpPr>
        <p:spPr>
          <a:xfrm>
            <a:off x="9615409" y="4396974"/>
            <a:ext cx="1853497" cy="16704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021" y="5615403"/>
            <a:ext cx="5013920" cy="102849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ectángulo 10"/>
          <p:cNvSpPr/>
          <p:nvPr/>
        </p:nvSpPr>
        <p:spPr>
          <a:xfrm>
            <a:off x="1778096" y="1365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778096" y="10216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3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4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6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7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40000" contrast="-40000"/>
          </a:blip>
          <a:stretch>
            <a:fillRect/>
          </a:stretch>
        </p:blipFill>
        <p:spPr>
          <a:xfrm>
            <a:off x="163878" y="205575"/>
            <a:ext cx="11863992" cy="65165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85"/>
          <p:cNvSpPr/>
          <p:nvPr/>
        </p:nvSpPr>
        <p:spPr>
          <a:xfrm>
            <a:off x="706675" y="2548286"/>
            <a:ext cx="770354" cy="1334338"/>
          </a:xfrm>
          <a:prstGeom prst="rect">
            <a:avLst/>
          </a:prstGeom>
          <a:noFill/>
          <a:ln w="25402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TextBox 86"/>
          <p:cNvSpPr txBox="1"/>
          <p:nvPr/>
        </p:nvSpPr>
        <p:spPr>
          <a:xfrm>
            <a:off x="885706" y="2750286"/>
            <a:ext cx="41229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1</a:t>
            </a:r>
          </a:p>
        </p:txBody>
      </p:sp>
      <p:sp>
        <p:nvSpPr>
          <p:cNvPr id="5" name="TextBox 87"/>
          <p:cNvSpPr txBox="1"/>
          <p:nvPr/>
        </p:nvSpPr>
        <p:spPr>
          <a:xfrm>
            <a:off x="706675" y="3406432"/>
            <a:ext cx="770354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TEXT</a:t>
            </a:r>
          </a:p>
        </p:txBody>
      </p:sp>
      <p:sp>
        <p:nvSpPr>
          <p:cNvPr id="6" name="TextBox 88"/>
          <p:cNvSpPr txBox="1"/>
          <p:nvPr/>
        </p:nvSpPr>
        <p:spPr>
          <a:xfrm>
            <a:off x="1707925" y="2457267"/>
            <a:ext cx="3568436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AWESOME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S</a:t>
            </a: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LIDE</a:t>
            </a:r>
          </a:p>
        </p:txBody>
      </p:sp>
      <p:sp>
        <p:nvSpPr>
          <p:cNvPr id="7" name="TextBox 89"/>
          <p:cNvSpPr txBox="1"/>
          <p:nvPr/>
        </p:nvSpPr>
        <p:spPr>
          <a:xfrm>
            <a:off x="1718559" y="4905070"/>
            <a:ext cx="3568436" cy="430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L</a:t>
            </a: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OREM IPSUM DOLOR SIT AMET,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CU USU AGAM INTEGRE IMPEDIT.</a:t>
            </a:r>
          </a:p>
        </p:txBody>
      </p:sp>
      <p:sp>
        <p:nvSpPr>
          <p:cNvPr id="8" name="TextBox 90"/>
          <p:cNvSpPr txBox="1"/>
          <p:nvPr/>
        </p:nvSpPr>
        <p:spPr>
          <a:xfrm>
            <a:off x="1707925" y="4144243"/>
            <a:ext cx="356843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L</a:t>
            </a: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OREM IPSUM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DOLOR SIT AMET, </a:t>
            </a:r>
          </a:p>
        </p:txBody>
      </p:sp>
      <p:pic>
        <p:nvPicPr>
          <p:cNvPr id="9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088" y="2013874"/>
            <a:ext cx="7933791" cy="40261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06" y="5201372"/>
            <a:ext cx="4361715" cy="147952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grpSp>
        <p:nvGrpSpPr>
          <p:cNvPr id="4" name="Group 2"/>
          <p:cNvGrpSpPr/>
          <p:nvPr/>
        </p:nvGrpSpPr>
        <p:grpSpPr>
          <a:xfrm>
            <a:off x="2999123" y="2522088"/>
            <a:ext cx="6375498" cy="3836959"/>
            <a:chOff x="2999123" y="2522088"/>
            <a:chExt cx="6375498" cy="3836959"/>
          </a:xfrm>
        </p:grpSpPr>
        <p:sp>
          <p:nvSpPr>
            <p:cNvPr id="5" name="Freeform 11"/>
            <p:cNvSpPr/>
            <p:nvPr/>
          </p:nvSpPr>
          <p:spPr>
            <a:xfrm rot="5399996" flipH="1">
              <a:off x="4268392" y="1252819"/>
              <a:ext cx="3836959" cy="63754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81"/>
                <a:gd name="f7" fmla="val 2286"/>
                <a:gd name="f8" fmla="val 871"/>
                <a:gd name="f9" fmla="val 59"/>
                <a:gd name="f10" fmla="val 697"/>
                <a:gd name="f11" fmla="val 112"/>
                <a:gd name="f12" fmla="val 579"/>
                <a:gd name="f13" fmla="val 306"/>
                <a:gd name="f14" fmla="val 627"/>
                <a:gd name="f15" fmla="val 497"/>
                <a:gd name="f16" fmla="val 652"/>
                <a:gd name="f17" fmla="val 598"/>
                <a:gd name="f18" fmla="val 545"/>
                <a:gd name="f19" fmla="val 653"/>
                <a:gd name="f20" fmla="val 443"/>
                <a:gd name="f21" fmla="val 631"/>
                <a:gd name="f22" fmla="val 389"/>
                <a:gd name="f23" fmla="val 618"/>
                <a:gd name="f24" fmla="val 330"/>
                <a:gd name="f25" fmla="val 620"/>
                <a:gd name="f26" fmla="val 272"/>
                <a:gd name="f27" fmla="val 637"/>
                <a:gd name="f28" fmla="val 98"/>
                <a:gd name="f29" fmla="val 691"/>
                <a:gd name="f30" fmla="val 876"/>
                <a:gd name="f31" fmla="val 54"/>
                <a:gd name="f32" fmla="val 1050"/>
                <a:gd name="f33" fmla="val 108"/>
                <a:gd name="f34" fmla="val 1224"/>
                <a:gd name="f35" fmla="val 293"/>
                <a:gd name="f36" fmla="val 1322"/>
                <a:gd name="f37" fmla="val 467"/>
                <a:gd name="f38" fmla="val 1269"/>
                <a:gd name="f39" fmla="val 486"/>
                <a:gd name="f40" fmla="val 1263"/>
                <a:gd name="f41" fmla="val 504"/>
                <a:gd name="f42" fmla="val 1255"/>
                <a:gd name="f43" fmla="val 521"/>
                <a:gd name="f44" fmla="val 1246"/>
                <a:gd name="f45" fmla="val 520"/>
                <a:gd name="f46" fmla="val 1248"/>
                <a:gd name="f47" fmla="val 602"/>
                <a:gd name="f48" fmla="val 1219"/>
                <a:gd name="f49" fmla="val 678"/>
                <a:gd name="f50" fmla="val 1265"/>
                <a:gd name="f51" fmla="val 688"/>
                <a:gd name="f52" fmla="val 1347"/>
                <a:gd name="f53" fmla="val 689"/>
                <a:gd name="f54" fmla="val 1376"/>
                <a:gd name="f55" fmla="val 687"/>
                <a:gd name="f56" fmla="val 1395"/>
                <a:gd name="f57" fmla="val 1423"/>
                <a:gd name="f58" fmla="val 703"/>
                <a:gd name="f59" fmla="val 1518"/>
                <a:gd name="f60" fmla="val 623"/>
                <a:gd name="f61" fmla="val 1600"/>
                <a:gd name="f62" fmla="val 528"/>
                <a:gd name="f63" fmla="val 1590"/>
                <a:gd name="f64" fmla="val 500"/>
                <a:gd name="f65" fmla="val 1587"/>
                <a:gd name="f66" fmla="val 470"/>
                <a:gd name="f67" fmla="val 442"/>
                <a:gd name="f68" fmla="val 1599"/>
                <a:gd name="f69" fmla="val 328"/>
                <a:gd name="f70" fmla="val 1634"/>
                <a:gd name="f71" fmla="val 264"/>
                <a:gd name="f72" fmla="val 1754"/>
                <a:gd name="f73" fmla="val 299"/>
                <a:gd name="f74" fmla="val 1868"/>
                <a:gd name="f75" fmla="val 334"/>
                <a:gd name="f76" fmla="val 1981"/>
                <a:gd name="f77" fmla="val 455"/>
                <a:gd name="f78" fmla="val 2045"/>
                <a:gd name="f79" fmla="val 568"/>
                <a:gd name="f80" fmla="val 2010"/>
                <a:gd name="f81" fmla="val 574"/>
                <a:gd name="f82" fmla="val 2008"/>
                <a:gd name="f83" fmla="val 580"/>
                <a:gd name="f84" fmla="val 2006"/>
                <a:gd name="f85" fmla="val 586"/>
                <a:gd name="f86" fmla="val 2003"/>
                <a:gd name="f87" fmla="val 643"/>
                <a:gd name="f88" fmla="val 2000"/>
                <a:gd name="f89" fmla="val 694"/>
                <a:gd name="f90" fmla="val 2042"/>
                <a:gd name="f91" fmla="val 698"/>
                <a:gd name="f92" fmla="val 2101"/>
                <a:gd name="f93" fmla="val 701"/>
                <a:gd name="f94" fmla="val 2148"/>
                <a:gd name="f95" fmla="val 723"/>
                <a:gd name="f96" fmla="val 2193"/>
                <a:gd name="f97" fmla="val 762"/>
                <a:gd name="f98" fmla="val 2225"/>
                <a:gd name="f99" fmla="val 837"/>
                <a:gd name="f100" fmla="val 947"/>
                <a:gd name="f101" fmla="val 2275"/>
                <a:gd name="f102" fmla="val 1008"/>
                <a:gd name="f103" fmla="val 2199"/>
                <a:gd name="f104" fmla="val 1069"/>
                <a:gd name="f105" fmla="val 2124"/>
                <a:gd name="f106" fmla="val 1057"/>
                <a:gd name="f107" fmla="val 2014"/>
                <a:gd name="f108" fmla="val 982"/>
                <a:gd name="f109" fmla="val 1953"/>
                <a:gd name="f110" fmla="val 942"/>
                <a:gd name="f111" fmla="val 1921"/>
                <a:gd name="f112" fmla="val 892"/>
                <a:gd name="f113" fmla="val 1909"/>
                <a:gd name="f114" fmla="val 844"/>
                <a:gd name="f115" fmla="val 1917"/>
                <a:gd name="f116" fmla="val 779"/>
                <a:gd name="f117" fmla="val 1927"/>
                <a:gd name="f118" fmla="val 721"/>
                <a:gd name="f119" fmla="val 1876"/>
                <a:gd name="f120" fmla="val 1810"/>
                <a:gd name="f121" fmla="val 1802"/>
                <a:gd name="f122" fmla="val 1793"/>
                <a:gd name="f123" fmla="val 722"/>
                <a:gd name="f124" fmla="val 1785"/>
                <a:gd name="f125" fmla="val 737"/>
                <a:gd name="f126" fmla="val 1701"/>
                <a:gd name="f127" fmla="val 820"/>
                <a:gd name="f128" fmla="val 1645"/>
                <a:gd name="f129" fmla="val 905"/>
                <a:gd name="f130" fmla="val 1666"/>
                <a:gd name="f131" fmla="val 955"/>
                <a:gd name="f132" fmla="val 1679"/>
                <a:gd name="f133" fmla="val 1009"/>
                <a:gd name="f134" fmla="val 1678"/>
                <a:gd name="f135" fmla="val 1062"/>
                <a:gd name="f136" fmla="val 1662"/>
                <a:gd name="f137" fmla="val 1214"/>
                <a:gd name="f138" fmla="val 1615"/>
                <a:gd name="f139" fmla="val 1300"/>
                <a:gd name="f140" fmla="val 1454"/>
                <a:gd name="f141" fmla="val 1253"/>
                <a:gd name="f142" fmla="val 1302"/>
                <a:gd name="f143" fmla="val 1206"/>
                <a:gd name="f144" fmla="val 1149"/>
                <a:gd name="f145" fmla="val 1044"/>
                <a:gd name="f146" fmla="val 1064"/>
                <a:gd name="f147" fmla="val 1111"/>
                <a:gd name="f148" fmla="val 874"/>
                <a:gd name="f149" fmla="val 1116"/>
                <a:gd name="f150" fmla="val 858"/>
                <a:gd name="f151" fmla="val 1123"/>
                <a:gd name="f152" fmla="val 842"/>
                <a:gd name="f153" fmla="val 1131"/>
                <a:gd name="f154" fmla="val 759"/>
                <a:gd name="f155" fmla="val 1145"/>
                <a:gd name="f156" fmla="val 693"/>
                <a:gd name="f157" fmla="val 1083"/>
                <a:gd name="f158" fmla="val 1000"/>
                <a:gd name="f159" fmla="val 696"/>
                <a:gd name="f160" fmla="val 965"/>
                <a:gd name="f161" fmla="val 699"/>
                <a:gd name="f162" fmla="val 939"/>
                <a:gd name="f163" fmla="val 912"/>
                <a:gd name="f164" fmla="val 692"/>
                <a:gd name="f165" fmla="val 801"/>
                <a:gd name="f166" fmla="val 782"/>
                <a:gd name="f167" fmla="val 725"/>
                <a:gd name="f168" fmla="val 883"/>
                <a:gd name="f169" fmla="val 751"/>
                <a:gd name="f170" fmla="val 769"/>
                <a:gd name="f171" fmla="val 1016"/>
                <a:gd name="f172" fmla="val 1084"/>
                <a:gd name="f173" fmla="val 748"/>
                <a:gd name="f174" fmla="val 1274"/>
                <a:gd name="f175" fmla="val 487"/>
                <a:gd name="f176" fmla="val 297"/>
                <a:gd name="f177" fmla="val 1264"/>
                <a:gd name="f178" fmla="val 107"/>
                <a:gd name="f179" fmla="+- 0 0 -90"/>
                <a:gd name="f180" fmla="*/ f3 1 1381"/>
                <a:gd name="f181" fmla="*/ f4 1 2286"/>
                <a:gd name="f182" fmla="+- f7 0 f5"/>
                <a:gd name="f183" fmla="+- f6 0 f5"/>
                <a:gd name="f184" fmla="*/ f179 f0 1"/>
                <a:gd name="f185" fmla="*/ f183 1 1381"/>
                <a:gd name="f186" fmla="*/ f182 1 2286"/>
                <a:gd name="f187" fmla="*/ 871 f183 1"/>
                <a:gd name="f188" fmla="*/ 59 f182 1"/>
                <a:gd name="f189" fmla="*/ 627 f183 1"/>
                <a:gd name="f190" fmla="*/ 497 f182 1"/>
                <a:gd name="f191" fmla="*/ 443 f183 1"/>
                <a:gd name="f192" fmla="*/ 631 f182 1"/>
                <a:gd name="f193" fmla="*/ 272 f183 1"/>
                <a:gd name="f194" fmla="*/ 637 f182 1"/>
                <a:gd name="f195" fmla="*/ 54 f183 1"/>
                <a:gd name="f196" fmla="*/ 1050 f182 1"/>
                <a:gd name="f197" fmla="*/ 467 f183 1"/>
                <a:gd name="f198" fmla="*/ 1269 f182 1"/>
                <a:gd name="f199" fmla="*/ 521 f183 1"/>
                <a:gd name="f200" fmla="*/ 1246 f182 1"/>
                <a:gd name="f201" fmla="*/ 520 f183 1"/>
                <a:gd name="f202" fmla="*/ 1248 f182 1"/>
                <a:gd name="f203" fmla="*/ 688 f183 1"/>
                <a:gd name="f204" fmla="*/ 1347 f182 1"/>
                <a:gd name="f205" fmla="*/ 691 f183 1"/>
                <a:gd name="f206" fmla="*/ 1423 f182 1"/>
                <a:gd name="f207" fmla="*/ 528 f183 1"/>
                <a:gd name="f208" fmla="*/ 1590 f182 1"/>
                <a:gd name="f209" fmla="*/ 442 f183 1"/>
                <a:gd name="f210" fmla="*/ 1599 f182 1"/>
                <a:gd name="f211" fmla="*/ 299 f183 1"/>
                <a:gd name="f212" fmla="*/ 1868 f182 1"/>
                <a:gd name="f213" fmla="*/ 568 f183 1"/>
                <a:gd name="f214" fmla="*/ 2010 f182 1"/>
                <a:gd name="f215" fmla="*/ 586 f183 1"/>
                <a:gd name="f216" fmla="*/ 2003 f182 1"/>
                <a:gd name="f217" fmla="*/ 698 f183 1"/>
                <a:gd name="f218" fmla="*/ 2101 f182 1"/>
                <a:gd name="f219" fmla="*/ 762 f183 1"/>
                <a:gd name="f220" fmla="*/ 2225 f182 1"/>
                <a:gd name="f221" fmla="*/ 1008 f183 1"/>
                <a:gd name="f222" fmla="*/ 2199 f182 1"/>
                <a:gd name="f223" fmla="*/ 982 f183 1"/>
                <a:gd name="f224" fmla="*/ 1953 f182 1"/>
                <a:gd name="f225" fmla="*/ 844 f183 1"/>
                <a:gd name="f226" fmla="*/ 1917 f182 1"/>
                <a:gd name="f227" fmla="*/ 723 f183 1"/>
                <a:gd name="f228" fmla="*/ 1810 f182 1"/>
                <a:gd name="f229" fmla="*/ 722 f183 1"/>
                <a:gd name="f230" fmla="*/ 1785 f182 1"/>
                <a:gd name="f231" fmla="*/ 905 f183 1"/>
                <a:gd name="f232" fmla="*/ 1666 f182 1"/>
                <a:gd name="f233" fmla="*/ 1062 f183 1"/>
                <a:gd name="f234" fmla="*/ 1662 f182 1"/>
                <a:gd name="f235" fmla="*/ 1253 f183 1"/>
                <a:gd name="f236" fmla="*/ 1302 f182 1"/>
                <a:gd name="f237" fmla="*/ 892 f183 1"/>
                <a:gd name="f238" fmla="*/ 1111 f182 1"/>
                <a:gd name="f239" fmla="*/ 842 f183 1"/>
                <a:gd name="f240" fmla="*/ 1131 f182 1"/>
                <a:gd name="f241" fmla="*/ 697 f183 1"/>
                <a:gd name="f242" fmla="*/ 1000 f182 1"/>
                <a:gd name="f243" fmla="*/ 912 f182 1"/>
                <a:gd name="f244" fmla="*/ 883 f183 1"/>
                <a:gd name="f245" fmla="*/ 751 f182 1"/>
                <a:gd name="f246" fmla="*/ 1084 f183 1"/>
                <a:gd name="f247" fmla="*/ 748 f182 1"/>
                <a:gd name="f248" fmla="*/ 1322 f183 1"/>
                <a:gd name="f249" fmla="*/ 297 f182 1"/>
                <a:gd name="f250" fmla="*/ f184 1 f2"/>
                <a:gd name="f251" fmla="*/ f187 1 1381"/>
                <a:gd name="f252" fmla="*/ f188 1 2286"/>
                <a:gd name="f253" fmla="*/ f189 1 1381"/>
                <a:gd name="f254" fmla="*/ f190 1 2286"/>
                <a:gd name="f255" fmla="*/ f191 1 1381"/>
                <a:gd name="f256" fmla="*/ f192 1 2286"/>
                <a:gd name="f257" fmla="*/ f193 1 1381"/>
                <a:gd name="f258" fmla="*/ f194 1 2286"/>
                <a:gd name="f259" fmla="*/ f195 1 1381"/>
                <a:gd name="f260" fmla="*/ f196 1 2286"/>
                <a:gd name="f261" fmla="*/ f197 1 1381"/>
                <a:gd name="f262" fmla="*/ f198 1 2286"/>
                <a:gd name="f263" fmla="*/ f199 1 1381"/>
                <a:gd name="f264" fmla="*/ f200 1 2286"/>
                <a:gd name="f265" fmla="*/ f201 1 1381"/>
                <a:gd name="f266" fmla="*/ f202 1 2286"/>
                <a:gd name="f267" fmla="*/ f203 1 1381"/>
                <a:gd name="f268" fmla="*/ f204 1 2286"/>
                <a:gd name="f269" fmla="*/ f205 1 1381"/>
                <a:gd name="f270" fmla="*/ f206 1 2286"/>
                <a:gd name="f271" fmla="*/ f207 1 1381"/>
                <a:gd name="f272" fmla="*/ f208 1 2286"/>
                <a:gd name="f273" fmla="*/ f209 1 1381"/>
                <a:gd name="f274" fmla="*/ f210 1 2286"/>
                <a:gd name="f275" fmla="*/ f211 1 1381"/>
                <a:gd name="f276" fmla="*/ f212 1 2286"/>
                <a:gd name="f277" fmla="*/ f213 1 1381"/>
                <a:gd name="f278" fmla="*/ f214 1 2286"/>
                <a:gd name="f279" fmla="*/ f215 1 1381"/>
                <a:gd name="f280" fmla="*/ f216 1 2286"/>
                <a:gd name="f281" fmla="*/ f217 1 1381"/>
                <a:gd name="f282" fmla="*/ f218 1 2286"/>
                <a:gd name="f283" fmla="*/ f219 1 1381"/>
                <a:gd name="f284" fmla="*/ f220 1 2286"/>
                <a:gd name="f285" fmla="*/ f221 1 1381"/>
                <a:gd name="f286" fmla="*/ f222 1 2286"/>
                <a:gd name="f287" fmla="*/ f223 1 1381"/>
                <a:gd name="f288" fmla="*/ f224 1 2286"/>
                <a:gd name="f289" fmla="*/ f225 1 1381"/>
                <a:gd name="f290" fmla="*/ f226 1 2286"/>
                <a:gd name="f291" fmla="*/ f227 1 1381"/>
                <a:gd name="f292" fmla="*/ f228 1 2286"/>
                <a:gd name="f293" fmla="*/ f229 1 1381"/>
                <a:gd name="f294" fmla="*/ f230 1 2286"/>
                <a:gd name="f295" fmla="*/ f231 1 1381"/>
                <a:gd name="f296" fmla="*/ f232 1 2286"/>
                <a:gd name="f297" fmla="*/ f233 1 1381"/>
                <a:gd name="f298" fmla="*/ f234 1 2286"/>
                <a:gd name="f299" fmla="*/ f235 1 1381"/>
                <a:gd name="f300" fmla="*/ f236 1 2286"/>
                <a:gd name="f301" fmla="*/ f237 1 1381"/>
                <a:gd name="f302" fmla="*/ f238 1 2286"/>
                <a:gd name="f303" fmla="*/ f239 1 1381"/>
                <a:gd name="f304" fmla="*/ f240 1 2286"/>
                <a:gd name="f305" fmla="*/ f241 1 1381"/>
                <a:gd name="f306" fmla="*/ f242 1 2286"/>
                <a:gd name="f307" fmla="*/ f243 1 2286"/>
                <a:gd name="f308" fmla="*/ f244 1 1381"/>
                <a:gd name="f309" fmla="*/ f245 1 2286"/>
                <a:gd name="f310" fmla="*/ f246 1 1381"/>
                <a:gd name="f311" fmla="*/ f247 1 2286"/>
                <a:gd name="f312" fmla="*/ f248 1 1381"/>
                <a:gd name="f313" fmla="*/ f249 1 2286"/>
                <a:gd name="f314" fmla="*/ 0 1 f185"/>
                <a:gd name="f315" fmla="*/ f6 1 f185"/>
                <a:gd name="f316" fmla="*/ 0 1 f186"/>
                <a:gd name="f317" fmla="*/ f7 1 f186"/>
                <a:gd name="f318" fmla="+- f250 0 f1"/>
                <a:gd name="f319" fmla="*/ f251 1 f185"/>
                <a:gd name="f320" fmla="*/ f252 1 f186"/>
                <a:gd name="f321" fmla="*/ f253 1 f185"/>
                <a:gd name="f322" fmla="*/ f254 1 f186"/>
                <a:gd name="f323" fmla="*/ f255 1 f185"/>
                <a:gd name="f324" fmla="*/ f256 1 f186"/>
                <a:gd name="f325" fmla="*/ f257 1 f185"/>
                <a:gd name="f326" fmla="*/ f258 1 f186"/>
                <a:gd name="f327" fmla="*/ f259 1 f185"/>
                <a:gd name="f328" fmla="*/ f260 1 f186"/>
                <a:gd name="f329" fmla="*/ f261 1 f185"/>
                <a:gd name="f330" fmla="*/ f262 1 f186"/>
                <a:gd name="f331" fmla="*/ f263 1 f185"/>
                <a:gd name="f332" fmla="*/ f264 1 f186"/>
                <a:gd name="f333" fmla="*/ f265 1 f185"/>
                <a:gd name="f334" fmla="*/ f266 1 f186"/>
                <a:gd name="f335" fmla="*/ f267 1 f185"/>
                <a:gd name="f336" fmla="*/ f268 1 f186"/>
                <a:gd name="f337" fmla="*/ f269 1 f185"/>
                <a:gd name="f338" fmla="*/ f270 1 f186"/>
                <a:gd name="f339" fmla="*/ f271 1 f185"/>
                <a:gd name="f340" fmla="*/ f272 1 f186"/>
                <a:gd name="f341" fmla="*/ f273 1 f185"/>
                <a:gd name="f342" fmla="*/ f274 1 f186"/>
                <a:gd name="f343" fmla="*/ f275 1 f185"/>
                <a:gd name="f344" fmla="*/ f276 1 f186"/>
                <a:gd name="f345" fmla="*/ f277 1 f185"/>
                <a:gd name="f346" fmla="*/ f278 1 f186"/>
                <a:gd name="f347" fmla="*/ f279 1 f185"/>
                <a:gd name="f348" fmla="*/ f280 1 f186"/>
                <a:gd name="f349" fmla="*/ f281 1 f185"/>
                <a:gd name="f350" fmla="*/ f282 1 f186"/>
                <a:gd name="f351" fmla="*/ f283 1 f185"/>
                <a:gd name="f352" fmla="*/ f284 1 f186"/>
                <a:gd name="f353" fmla="*/ f285 1 f185"/>
                <a:gd name="f354" fmla="*/ f286 1 f186"/>
                <a:gd name="f355" fmla="*/ f287 1 f185"/>
                <a:gd name="f356" fmla="*/ f288 1 f186"/>
                <a:gd name="f357" fmla="*/ f289 1 f185"/>
                <a:gd name="f358" fmla="*/ f290 1 f186"/>
                <a:gd name="f359" fmla="*/ f291 1 f185"/>
                <a:gd name="f360" fmla="*/ f292 1 f186"/>
                <a:gd name="f361" fmla="*/ f293 1 f185"/>
                <a:gd name="f362" fmla="*/ f294 1 f186"/>
                <a:gd name="f363" fmla="*/ f295 1 f185"/>
                <a:gd name="f364" fmla="*/ f296 1 f186"/>
                <a:gd name="f365" fmla="*/ f297 1 f185"/>
                <a:gd name="f366" fmla="*/ f298 1 f186"/>
                <a:gd name="f367" fmla="*/ f299 1 f185"/>
                <a:gd name="f368" fmla="*/ f300 1 f186"/>
                <a:gd name="f369" fmla="*/ f301 1 f185"/>
                <a:gd name="f370" fmla="*/ f302 1 f186"/>
                <a:gd name="f371" fmla="*/ f303 1 f185"/>
                <a:gd name="f372" fmla="*/ f304 1 f186"/>
                <a:gd name="f373" fmla="*/ f305 1 f185"/>
                <a:gd name="f374" fmla="*/ f306 1 f186"/>
                <a:gd name="f375" fmla="*/ f307 1 f186"/>
                <a:gd name="f376" fmla="*/ f308 1 f185"/>
                <a:gd name="f377" fmla="*/ f309 1 f186"/>
                <a:gd name="f378" fmla="*/ f310 1 f185"/>
                <a:gd name="f379" fmla="*/ f311 1 f186"/>
                <a:gd name="f380" fmla="*/ f312 1 f185"/>
                <a:gd name="f381" fmla="*/ f313 1 f186"/>
                <a:gd name="f382" fmla="*/ f314 f180 1"/>
                <a:gd name="f383" fmla="*/ f315 f180 1"/>
                <a:gd name="f384" fmla="*/ f317 f181 1"/>
                <a:gd name="f385" fmla="*/ f316 f181 1"/>
                <a:gd name="f386" fmla="*/ f319 f180 1"/>
                <a:gd name="f387" fmla="*/ f320 f181 1"/>
                <a:gd name="f388" fmla="*/ f321 f180 1"/>
                <a:gd name="f389" fmla="*/ f322 f181 1"/>
                <a:gd name="f390" fmla="*/ f323 f180 1"/>
                <a:gd name="f391" fmla="*/ f324 f181 1"/>
                <a:gd name="f392" fmla="*/ f325 f180 1"/>
                <a:gd name="f393" fmla="*/ f326 f181 1"/>
                <a:gd name="f394" fmla="*/ f327 f180 1"/>
                <a:gd name="f395" fmla="*/ f328 f181 1"/>
                <a:gd name="f396" fmla="*/ f329 f180 1"/>
                <a:gd name="f397" fmla="*/ f330 f181 1"/>
                <a:gd name="f398" fmla="*/ f331 f180 1"/>
                <a:gd name="f399" fmla="*/ f332 f181 1"/>
                <a:gd name="f400" fmla="*/ f333 f180 1"/>
                <a:gd name="f401" fmla="*/ f334 f181 1"/>
                <a:gd name="f402" fmla="*/ f335 f180 1"/>
                <a:gd name="f403" fmla="*/ f336 f181 1"/>
                <a:gd name="f404" fmla="*/ f337 f180 1"/>
                <a:gd name="f405" fmla="*/ f338 f181 1"/>
                <a:gd name="f406" fmla="*/ f339 f180 1"/>
                <a:gd name="f407" fmla="*/ f340 f181 1"/>
                <a:gd name="f408" fmla="*/ f341 f180 1"/>
                <a:gd name="f409" fmla="*/ f342 f181 1"/>
                <a:gd name="f410" fmla="*/ f343 f180 1"/>
                <a:gd name="f411" fmla="*/ f344 f181 1"/>
                <a:gd name="f412" fmla="*/ f345 f180 1"/>
                <a:gd name="f413" fmla="*/ f346 f181 1"/>
                <a:gd name="f414" fmla="*/ f347 f180 1"/>
                <a:gd name="f415" fmla="*/ f348 f181 1"/>
                <a:gd name="f416" fmla="*/ f349 f180 1"/>
                <a:gd name="f417" fmla="*/ f350 f181 1"/>
                <a:gd name="f418" fmla="*/ f351 f180 1"/>
                <a:gd name="f419" fmla="*/ f352 f181 1"/>
                <a:gd name="f420" fmla="*/ f353 f180 1"/>
                <a:gd name="f421" fmla="*/ f354 f181 1"/>
                <a:gd name="f422" fmla="*/ f355 f180 1"/>
                <a:gd name="f423" fmla="*/ f356 f181 1"/>
                <a:gd name="f424" fmla="*/ f357 f180 1"/>
                <a:gd name="f425" fmla="*/ f358 f181 1"/>
                <a:gd name="f426" fmla="*/ f359 f180 1"/>
                <a:gd name="f427" fmla="*/ f360 f181 1"/>
                <a:gd name="f428" fmla="*/ f361 f180 1"/>
                <a:gd name="f429" fmla="*/ f362 f181 1"/>
                <a:gd name="f430" fmla="*/ f363 f180 1"/>
                <a:gd name="f431" fmla="*/ f364 f181 1"/>
                <a:gd name="f432" fmla="*/ f365 f180 1"/>
                <a:gd name="f433" fmla="*/ f366 f181 1"/>
                <a:gd name="f434" fmla="*/ f367 f180 1"/>
                <a:gd name="f435" fmla="*/ f368 f181 1"/>
                <a:gd name="f436" fmla="*/ f369 f180 1"/>
                <a:gd name="f437" fmla="*/ f370 f181 1"/>
                <a:gd name="f438" fmla="*/ f371 f180 1"/>
                <a:gd name="f439" fmla="*/ f372 f181 1"/>
                <a:gd name="f440" fmla="*/ f373 f180 1"/>
                <a:gd name="f441" fmla="*/ f374 f181 1"/>
                <a:gd name="f442" fmla="*/ f375 f181 1"/>
                <a:gd name="f443" fmla="*/ f376 f180 1"/>
                <a:gd name="f444" fmla="*/ f377 f181 1"/>
                <a:gd name="f445" fmla="*/ f378 f180 1"/>
                <a:gd name="f446" fmla="*/ f379 f181 1"/>
                <a:gd name="f447" fmla="*/ f380 f180 1"/>
                <a:gd name="f448" fmla="*/ f381 f1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8">
                  <a:pos x="f386" y="f387"/>
                </a:cxn>
                <a:cxn ang="f318">
                  <a:pos x="f388" y="f389"/>
                </a:cxn>
                <a:cxn ang="f318">
                  <a:pos x="f390" y="f391"/>
                </a:cxn>
                <a:cxn ang="f318">
                  <a:pos x="f392" y="f393"/>
                </a:cxn>
                <a:cxn ang="f318">
                  <a:pos x="f394" y="f395"/>
                </a:cxn>
                <a:cxn ang="f318">
                  <a:pos x="f396" y="f397"/>
                </a:cxn>
                <a:cxn ang="f318">
                  <a:pos x="f398" y="f399"/>
                </a:cxn>
                <a:cxn ang="f318">
                  <a:pos x="f400" y="f401"/>
                </a:cxn>
                <a:cxn ang="f318">
                  <a:pos x="f402" y="f403"/>
                </a:cxn>
                <a:cxn ang="f318">
                  <a:pos x="f404" y="f405"/>
                </a:cxn>
                <a:cxn ang="f318">
                  <a:pos x="f404" y="f405"/>
                </a:cxn>
                <a:cxn ang="f318">
                  <a:pos x="f406" y="f407"/>
                </a:cxn>
                <a:cxn ang="f318">
                  <a:pos x="f408" y="f409"/>
                </a:cxn>
                <a:cxn ang="f318">
                  <a:pos x="f410" y="f411"/>
                </a:cxn>
                <a:cxn ang="f318">
                  <a:pos x="f412" y="f413"/>
                </a:cxn>
                <a:cxn ang="f318">
                  <a:pos x="f414" y="f415"/>
                </a:cxn>
                <a:cxn ang="f318">
                  <a:pos x="f416" y="f417"/>
                </a:cxn>
                <a:cxn ang="f318">
                  <a:pos x="f416" y="f417"/>
                </a:cxn>
                <a:cxn ang="f318">
                  <a:pos x="f418" y="f419"/>
                </a:cxn>
                <a:cxn ang="f318">
                  <a:pos x="f420" y="f421"/>
                </a:cxn>
                <a:cxn ang="f318">
                  <a:pos x="f422" y="f423"/>
                </a:cxn>
                <a:cxn ang="f318">
                  <a:pos x="f424" y="f425"/>
                </a:cxn>
                <a:cxn ang="f318">
                  <a:pos x="f424" y="f425"/>
                </a:cxn>
                <a:cxn ang="f318">
                  <a:pos x="f426" y="f427"/>
                </a:cxn>
                <a:cxn ang="f318">
                  <a:pos x="f426" y="f427"/>
                </a:cxn>
                <a:cxn ang="f318">
                  <a:pos x="f428" y="f429"/>
                </a:cxn>
                <a:cxn ang="f318">
                  <a:pos x="f430" y="f431"/>
                </a:cxn>
                <a:cxn ang="f318">
                  <a:pos x="f432" y="f433"/>
                </a:cxn>
                <a:cxn ang="f318">
                  <a:pos x="f434" y="f435"/>
                </a:cxn>
                <a:cxn ang="f318">
                  <a:pos x="f436" y="f437"/>
                </a:cxn>
                <a:cxn ang="f318">
                  <a:pos x="f438" y="f439"/>
                </a:cxn>
                <a:cxn ang="f318">
                  <a:pos x="f440" y="f441"/>
                </a:cxn>
                <a:cxn ang="f318">
                  <a:pos x="f440" y="f442"/>
                </a:cxn>
                <a:cxn ang="f318">
                  <a:pos x="f443" y="f444"/>
                </a:cxn>
                <a:cxn ang="f318">
                  <a:pos x="f445" y="f446"/>
                </a:cxn>
                <a:cxn ang="f318">
                  <a:pos x="f447" y="f448"/>
                </a:cxn>
                <a:cxn ang="f318">
                  <a:pos x="f386" y="f387"/>
                </a:cxn>
              </a:cxnLst>
              <a:rect l="f382" t="f385" r="f383" b="f384"/>
              <a:pathLst>
                <a:path w="1381" h="228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5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5" y="f46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29" y="f57"/>
                  </a:cubicBezTo>
                  <a:cubicBezTo>
                    <a:pt x="f29" y="f57"/>
                    <a:pt x="f29" y="f57"/>
                    <a:pt x="f29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3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90"/>
                    <a:pt x="f91" y="f92"/>
                  </a:cubicBezTo>
                  <a:cubicBezTo>
                    <a:pt x="f91" y="f92"/>
                    <a:pt x="f91" y="f92"/>
                    <a:pt x="f91" y="f92"/>
                  </a:cubicBezTo>
                  <a:cubicBezTo>
                    <a:pt x="f93" y="f94"/>
                    <a:pt x="f95" y="f96"/>
                    <a:pt x="f97" y="f98"/>
                  </a:cubicBezTo>
                  <a:cubicBezTo>
                    <a:pt x="f99" y="f7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4" y="f115"/>
                    <a:pt x="f114" y="f115"/>
                    <a:pt x="f114" y="f115"/>
                  </a:cubicBezTo>
                  <a:cubicBezTo>
                    <a:pt x="f116" y="f117"/>
                    <a:pt x="f118" y="f119"/>
                    <a:pt x="f95" y="f120"/>
                  </a:cubicBezTo>
                  <a:cubicBezTo>
                    <a:pt x="f95" y="f120"/>
                    <a:pt x="f95" y="f120"/>
                    <a:pt x="f95" y="f120"/>
                  </a:cubicBezTo>
                  <a:cubicBezTo>
                    <a:pt x="f95" y="f121"/>
                    <a:pt x="f95" y="f122"/>
                    <a:pt x="f123" y="f124"/>
                  </a:cubicBezTo>
                  <a:cubicBezTo>
                    <a:pt x="f125" y="f126"/>
                    <a:pt x="f127" y="f128"/>
                    <a:pt x="f129" y="f130"/>
                  </a:cubicBezTo>
                  <a:cubicBezTo>
                    <a:pt x="f131" y="f132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112" y="f147"/>
                  </a:cubicBez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0" y="f158"/>
                  </a:cubicBezTo>
                  <a:cubicBezTo>
                    <a:pt x="f159" y="f160"/>
                    <a:pt x="f161" y="f162"/>
                    <a:pt x="f10" y="f163"/>
                  </a:cubicBezTo>
                  <a:cubicBezTo>
                    <a:pt x="f164" y="f165"/>
                    <a:pt x="f166" y="f167"/>
                    <a:pt x="f168" y="f169"/>
                  </a:cubicBezTo>
                  <a:cubicBezTo>
                    <a:pt x="f100" y="f170"/>
                    <a:pt x="f171" y="f170"/>
                    <a:pt x="f172" y="f173"/>
                  </a:cubicBezTo>
                  <a:cubicBezTo>
                    <a:pt x="f174" y="f53"/>
                    <a:pt x="f6" y="f175"/>
                    <a:pt x="f36" y="f176"/>
                  </a:cubicBezTo>
                  <a:cubicBezTo>
                    <a:pt x="f177" y="f178"/>
                    <a:pt x="f135" y="f5"/>
                    <a:pt x="f8" y="f9"/>
                  </a:cubicBezTo>
                  <a:close/>
                </a:path>
              </a:pathLst>
            </a:custGeom>
            <a:solidFill>
              <a:srgbClr val="D4D4D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" name="Oval 4"/>
            <p:cNvSpPr/>
            <p:nvPr/>
          </p:nvSpPr>
          <p:spPr>
            <a:xfrm>
              <a:off x="7421599" y="2817440"/>
              <a:ext cx="1655978" cy="165597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Oval 5"/>
            <p:cNvSpPr/>
            <p:nvPr/>
          </p:nvSpPr>
          <p:spPr>
            <a:xfrm>
              <a:off x="5962765" y="4577632"/>
              <a:ext cx="1518900" cy="1518900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Oval 6"/>
            <p:cNvSpPr/>
            <p:nvPr/>
          </p:nvSpPr>
          <p:spPr>
            <a:xfrm>
              <a:off x="4854156" y="2985607"/>
              <a:ext cx="1321765" cy="1321765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" name="Oval 7"/>
            <p:cNvSpPr/>
            <p:nvPr/>
          </p:nvSpPr>
          <p:spPr>
            <a:xfrm>
              <a:off x="3838065" y="4425549"/>
              <a:ext cx="1027044" cy="1027044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Oval 8"/>
            <p:cNvSpPr/>
            <p:nvPr/>
          </p:nvSpPr>
          <p:spPr>
            <a:xfrm>
              <a:off x="3153765" y="3543263"/>
              <a:ext cx="775072" cy="77507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TextBox 9"/>
            <p:cNvSpPr txBox="1"/>
            <p:nvPr/>
          </p:nvSpPr>
          <p:spPr>
            <a:xfrm>
              <a:off x="7432554" y="3065397"/>
              <a:ext cx="1655978" cy="584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200" b="1" i="0" u="none" strike="noStrike" kern="1200" cap="none" spc="0" baseline="0">
                  <a:solidFill>
                    <a:srgbClr val="FFFFFF"/>
                  </a:solidFill>
                  <a:uFillTx/>
                  <a:latin typeface="Calibri" pitchFamily="34"/>
                  <a:ea typeface="Arial Unicode MS"/>
                  <a:cs typeface="Calibri" pitchFamily="34"/>
                </a:rPr>
                <a:t>01</a:t>
              </a:r>
            </a:p>
          </p:txBody>
        </p:sp>
        <p:sp>
          <p:nvSpPr>
            <p:cNvPr id="12" name="TextBox 10"/>
            <p:cNvSpPr txBox="1"/>
            <p:nvPr/>
          </p:nvSpPr>
          <p:spPr>
            <a:xfrm>
              <a:off x="7432554" y="3609868"/>
              <a:ext cx="1655978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Modern PowerPoint  Presentation</a:t>
              </a:r>
            </a:p>
          </p:txBody>
        </p:sp>
        <p:sp>
          <p:nvSpPr>
            <p:cNvPr id="13" name="TextBox 11"/>
            <p:cNvSpPr txBox="1"/>
            <p:nvPr/>
          </p:nvSpPr>
          <p:spPr>
            <a:xfrm>
              <a:off x="5951811" y="4827254"/>
              <a:ext cx="1529855" cy="5232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800" b="1" i="0" u="none" strike="noStrike" kern="1200" cap="none" spc="0" baseline="0">
                  <a:solidFill>
                    <a:srgbClr val="FFFFFF"/>
                  </a:solidFill>
                  <a:uFillTx/>
                  <a:latin typeface="Calibri" pitchFamily="34"/>
                  <a:ea typeface="Arial Unicode MS"/>
                  <a:cs typeface="Calibri" pitchFamily="34"/>
                </a:rPr>
                <a:t>02</a:t>
              </a:r>
            </a:p>
          </p:txBody>
        </p:sp>
        <p:sp>
          <p:nvSpPr>
            <p:cNvPr id="14" name="TextBox 12"/>
            <p:cNvSpPr txBox="1"/>
            <p:nvPr/>
          </p:nvSpPr>
          <p:spPr>
            <a:xfrm>
              <a:off x="5951811" y="5291797"/>
              <a:ext cx="1529855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Modern Presentation</a:t>
              </a:r>
            </a:p>
          </p:txBody>
        </p:sp>
        <p:sp>
          <p:nvSpPr>
            <p:cNvPr id="15" name="TextBox 13"/>
            <p:cNvSpPr txBox="1"/>
            <p:nvPr/>
          </p:nvSpPr>
          <p:spPr>
            <a:xfrm>
              <a:off x="4854156" y="3181161"/>
              <a:ext cx="1321765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FFFFFF"/>
                  </a:solidFill>
                  <a:uFillTx/>
                  <a:latin typeface="Calibri" pitchFamily="34"/>
                  <a:ea typeface="Arial Unicode MS"/>
                  <a:cs typeface="Calibri" pitchFamily="34"/>
                </a:rPr>
                <a:t>03</a:t>
              </a:r>
            </a:p>
          </p:txBody>
        </p:sp>
        <p:sp>
          <p:nvSpPr>
            <p:cNvPr id="16" name="TextBox 14"/>
            <p:cNvSpPr txBox="1"/>
            <p:nvPr/>
          </p:nvSpPr>
          <p:spPr>
            <a:xfrm>
              <a:off x="4854156" y="3561533"/>
              <a:ext cx="1321765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Modern Presentation</a:t>
              </a:r>
            </a:p>
          </p:txBody>
        </p:sp>
        <p:sp>
          <p:nvSpPr>
            <p:cNvPr id="17" name="TextBox 15"/>
            <p:cNvSpPr txBox="1"/>
            <p:nvPr/>
          </p:nvSpPr>
          <p:spPr>
            <a:xfrm>
              <a:off x="3838065" y="4553282"/>
              <a:ext cx="1016090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1200" cap="none" spc="0" baseline="0">
                  <a:solidFill>
                    <a:srgbClr val="FFFFFF"/>
                  </a:solidFill>
                  <a:uFillTx/>
                  <a:latin typeface="Calibri" pitchFamily="34"/>
                  <a:ea typeface="Arial Unicode MS"/>
                  <a:cs typeface="Calibri" pitchFamily="34"/>
                </a:rPr>
                <a:t>04</a:t>
              </a:r>
            </a:p>
          </p:txBody>
        </p:sp>
        <p:sp>
          <p:nvSpPr>
            <p:cNvPr id="18" name="TextBox 16"/>
            <p:cNvSpPr txBox="1"/>
            <p:nvPr/>
          </p:nvSpPr>
          <p:spPr>
            <a:xfrm>
              <a:off x="3838065" y="4867936"/>
              <a:ext cx="101609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Modern</a:t>
              </a:r>
            </a:p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ppt</a:t>
              </a:r>
            </a:p>
          </p:txBody>
        </p:sp>
        <p:sp>
          <p:nvSpPr>
            <p:cNvPr id="19" name="TextBox 17"/>
            <p:cNvSpPr txBox="1"/>
            <p:nvPr/>
          </p:nvSpPr>
          <p:spPr>
            <a:xfrm>
              <a:off x="3153765" y="3604628"/>
              <a:ext cx="77507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700" b="1" i="0" u="none" strike="noStrike" kern="1200" cap="none" spc="0" baseline="0">
                  <a:solidFill>
                    <a:srgbClr val="FFFFFF"/>
                  </a:solidFill>
                  <a:uFillTx/>
                  <a:latin typeface="Calibri" pitchFamily="34"/>
                  <a:ea typeface="Arial Unicode MS"/>
                  <a:cs typeface="Calibri" pitchFamily="34"/>
                </a:rPr>
                <a:t>05</a:t>
              </a:r>
            </a:p>
          </p:txBody>
        </p:sp>
        <p:sp>
          <p:nvSpPr>
            <p:cNvPr id="20" name="TextBox 18"/>
            <p:cNvSpPr txBox="1"/>
            <p:nvPr/>
          </p:nvSpPr>
          <p:spPr>
            <a:xfrm>
              <a:off x="3153765" y="3897383"/>
              <a:ext cx="775072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Modern</a:t>
              </a:r>
            </a:p>
          </p:txBody>
        </p:sp>
      </p:grpSp>
      <p:sp>
        <p:nvSpPr>
          <p:cNvPr id="21" name="TextBox 19"/>
          <p:cNvSpPr txBox="1"/>
          <p:nvPr/>
        </p:nvSpPr>
        <p:spPr>
          <a:xfrm>
            <a:off x="7795314" y="5358969"/>
            <a:ext cx="1747528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  <a:endParaRPr lang="en-US" sz="12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2" name="Rectangle 20"/>
          <p:cNvSpPr/>
          <p:nvPr/>
        </p:nvSpPr>
        <p:spPr>
          <a:xfrm>
            <a:off x="7910757" y="4991947"/>
            <a:ext cx="360035" cy="360035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02</a:t>
            </a:r>
          </a:p>
        </p:txBody>
      </p:sp>
      <p:sp>
        <p:nvSpPr>
          <p:cNvPr id="23" name="TextBox 21"/>
          <p:cNvSpPr txBox="1"/>
          <p:nvPr/>
        </p:nvSpPr>
        <p:spPr>
          <a:xfrm>
            <a:off x="2312947" y="5657667"/>
            <a:ext cx="1441460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  <a:endParaRPr lang="en-US" sz="12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4" name="Rectangle 22"/>
          <p:cNvSpPr/>
          <p:nvPr/>
        </p:nvSpPr>
        <p:spPr>
          <a:xfrm>
            <a:off x="3296027" y="5212966"/>
            <a:ext cx="360035" cy="360035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04</a:t>
            </a:r>
          </a:p>
        </p:txBody>
      </p:sp>
      <p:sp>
        <p:nvSpPr>
          <p:cNvPr id="25" name="TextBox 23"/>
          <p:cNvSpPr txBox="1"/>
          <p:nvPr/>
        </p:nvSpPr>
        <p:spPr>
          <a:xfrm>
            <a:off x="2745138" y="1875580"/>
            <a:ext cx="212851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  <a:endParaRPr lang="en-US" sz="12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Rectangle 24"/>
          <p:cNvSpPr/>
          <p:nvPr/>
        </p:nvSpPr>
        <p:spPr>
          <a:xfrm>
            <a:off x="4391095" y="2674427"/>
            <a:ext cx="360035" cy="360035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03</a:t>
            </a:r>
          </a:p>
        </p:txBody>
      </p:sp>
      <p:sp>
        <p:nvSpPr>
          <p:cNvPr id="27" name="TextBox 25"/>
          <p:cNvSpPr txBox="1"/>
          <p:nvPr/>
        </p:nvSpPr>
        <p:spPr>
          <a:xfrm>
            <a:off x="7468252" y="1941134"/>
            <a:ext cx="2592552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  <a:endParaRPr lang="en-US" sz="12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8" name="Rectangle 26"/>
          <p:cNvSpPr/>
          <p:nvPr/>
        </p:nvSpPr>
        <p:spPr>
          <a:xfrm>
            <a:off x="7108216" y="2151510"/>
            <a:ext cx="360035" cy="360035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01</a:t>
            </a:r>
          </a:p>
        </p:txBody>
      </p:sp>
      <p:sp>
        <p:nvSpPr>
          <p:cNvPr id="29" name="TextBox 27"/>
          <p:cNvSpPr txBox="1"/>
          <p:nvPr/>
        </p:nvSpPr>
        <p:spPr>
          <a:xfrm>
            <a:off x="969273" y="3932029"/>
            <a:ext cx="196222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</a:t>
            </a:r>
            <a:endParaRPr lang="en-US" sz="1200" b="0" i="0" u="none" strike="noStrike" kern="1200" cap="none" spc="0" baseline="0">
              <a:solidFill>
                <a:srgbClr val="595959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0" name="Rectangle 28"/>
          <p:cNvSpPr/>
          <p:nvPr/>
        </p:nvSpPr>
        <p:spPr>
          <a:xfrm>
            <a:off x="2470864" y="3554035"/>
            <a:ext cx="360035" cy="360035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05</a:t>
            </a:r>
          </a:p>
        </p:txBody>
      </p:sp>
      <p:pic>
        <p:nvPicPr>
          <p:cNvPr id="31" name="Imagen 2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94834">
            <a:off x="8772057" y="3572360"/>
            <a:ext cx="4302526" cy="177163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2" name="Imagen 3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813104">
            <a:off x="9029261" y="3575076"/>
            <a:ext cx="1934998" cy="11587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3" name="Imagen 3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85" y="2120283"/>
            <a:ext cx="1619996" cy="12375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 rot="2360804">
            <a:off x="1577914" y="376495"/>
            <a:ext cx="8514325" cy="74540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591982" y="591415"/>
            <a:ext cx="11572875" cy="72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228609" lvl="0" indent="-228609" defTabSz="914427">
              <a:buSzPct val="100000"/>
              <a:buFont typeface="Arial" pitchFamily="34"/>
            </a:pPr>
            <a:r>
              <a:rPr lang="en-US" sz="4400">
                <a:solidFill>
                  <a:srgbClr val="FFFFFF"/>
                </a:solidFill>
                <a:latin typeface="Arial"/>
              </a:rPr>
              <a:t>Infographic Style</a:t>
            </a:r>
          </a:p>
        </p:txBody>
      </p:sp>
      <p:sp>
        <p:nvSpPr>
          <p:cNvPr id="4" name="Rounded Rectangle 16"/>
          <p:cNvSpPr/>
          <p:nvPr/>
        </p:nvSpPr>
        <p:spPr>
          <a:xfrm>
            <a:off x="1914305" y="2153759"/>
            <a:ext cx="7740002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40404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Rounded Rectangle 17"/>
          <p:cNvSpPr/>
          <p:nvPr/>
        </p:nvSpPr>
        <p:spPr>
          <a:xfrm>
            <a:off x="1914305" y="2153759"/>
            <a:ext cx="5094286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직사각형 6"/>
          <p:cNvSpPr/>
          <p:nvPr/>
        </p:nvSpPr>
        <p:spPr>
          <a:xfrm>
            <a:off x="2156008" y="2538365"/>
            <a:ext cx="7358140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7" name="직사각형 43"/>
          <p:cNvSpPr/>
          <p:nvPr/>
        </p:nvSpPr>
        <p:spPr>
          <a:xfrm>
            <a:off x="2156008" y="2177799"/>
            <a:ext cx="2554065" cy="3077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Add Text Here</a:t>
            </a:r>
          </a:p>
        </p:txBody>
      </p:sp>
      <p:sp>
        <p:nvSpPr>
          <p:cNvPr id="8" name="직사각형 47"/>
          <p:cNvSpPr/>
          <p:nvPr/>
        </p:nvSpPr>
        <p:spPr>
          <a:xfrm>
            <a:off x="9818982" y="2070073"/>
            <a:ext cx="9044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363636"/>
                </a:solidFill>
                <a:uFillTx/>
                <a:latin typeface="Arial"/>
                <a:ea typeface="Arial Unicode MS"/>
              </a:rPr>
              <a:t>75%</a:t>
            </a:r>
          </a:p>
        </p:txBody>
      </p:sp>
      <p:sp>
        <p:nvSpPr>
          <p:cNvPr id="9" name="Rounded Rectangle 19"/>
          <p:cNvSpPr/>
          <p:nvPr/>
        </p:nvSpPr>
        <p:spPr>
          <a:xfrm>
            <a:off x="1914305" y="3257513"/>
            <a:ext cx="7740002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Rounded Rectangle 20"/>
          <p:cNvSpPr/>
          <p:nvPr/>
        </p:nvSpPr>
        <p:spPr>
          <a:xfrm>
            <a:off x="1914305" y="3257513"/>
            <a:ext cx="3640683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직사각형 40"/>
          <p:cNvSpPr/>
          <p:nvPr/>
        </p:nvSpPr>
        <p:spPr>
          <a:xfrm>
            <a:off x="2156008" y="3641844"/>
            <a:ext cx="7358140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12" name="직사각형 44"/>
          <p:cNvSpPr/>
          <p:nvPr/>
        </p:nvSpPr>
        <p:spPr>
          <a:xfrm>
            <a:off x="2156008" y="3281553"/>
            <a:ext cx="2554065" cy="3077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Add Text Here</a:t>
            </a:r>
          </a:p>
        </p:txBody>
      </p:sp>
      <p:sp>
        <p:nvSpPr>
          <p:cNvPr id="13" name="직사각형 56"/>
          <p:cNvSpPr/>
          <p:nvPr/>
        </p:nvSpPr>
        <p:spPr>
          <a:xfrm>
            <a:off x="9818982" y="3173827"/>
            <a:ext cx="9044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rPr>
              <a:t>45%</a:t>
            </a:r>
          </a:p>
        </p:txBody>
      </p:sp>
      <p:sp>
        <p:nvSpPr>
          <p:cNvPr id="14" name="Rounded Rectangle 22"/>
          <p:cNvSpPr/>
          <p:nvPr/>
        </p:nvSpPr>
        <p:spPr>
          <a:xfrm>
            <a:off x="1914305" y="4361267"/>
            <a:ext cx="7740002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40404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Rounded Rectangle 23"/>
          <p:cNvSpPr/>
          <p:nvPr/>
        </p:nvSpPr>
        <p:spPr>
          <a:xfrm>
            <a:off x="1914305" y="4361267"/>
            <a:ext cx="6306068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6" name="직사각형 41"/>
          <p:cNvSpPr/>
          <p:nvPr/>
        </p:nvSpPr>
        <p:spPr>
          <a:xfrm>
            <a:off x="2156008" y="4745333"/>
            <a:ext cx="7358140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17" name="직사각형 45"/>
          <p:cNvSpPr/>
          <p:nvPr/>
        </p:nvSpPr>
        <p:spPr>
          <a:xfrm>
            <a:off x="2156008" y="4385306"/>
            <a:ext cx="2554065" cy="3077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Add Text Here</a:t>
            </a:r>
          </a:p>
        </p:txBody>
      </p:sp>
      <p:sp>
        <p:nvSpPr>
          <p:cNvPr id="18" name="직사각형 57"/>
          <p:cNvSpPr/>
          <p:nvPr/>
        </p:nvSpPr>
        <p:spPr>
          <a:xfrm>
            <a:off x="9818982" y="4277581"/>
            <a:ext cx="9044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262626"/>
                </a:solidFill>
                <a:uFillTx/>
                <a:latin typeface="Arial"/>
                <a:ea typeface="Arial Unicode MS"/>
              </a:rPr>
              <a:t>92%</a:t>
            </a:r>
          </a:p>
        </p:txBody>
      </p:sp>
      <p:sp>
        <p:nvSpPr>
          <p:cNvPr id="19" name="Rounded Rectangle 25"/>
          <p:cNvSpPr/>
          <p:nvPr/>
        </p:nvSpPr>
        <p:spPr>
          <a:xfrm>
            <a:off x="1914305" y="5465030"/>
            <a:ext cx="7740002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Rounded Rectangle 26"/>
          <p:cNvSpPr/>
          <p:nvPr/>
        </p:nvSpPr>
        <p:spPr>
          <a:xfrm>
            <a:off x="1914305" y="5465030"/>
            <a:ext cx="4321618" cy="355847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1" name="직사각형 42"/>
          <p:cNvSpPr/>
          <p:nvPr/>
        </p:nvSpPr>
        <p:spPr>
          <a:xfrm>
            <a:off x="2156008" y="5848822"/>
            <a:ext cx="7358140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22" name="직사각형 46"/>
          <p:cNvSpPr/>
          <p:nvPr/>
        </p:nvSpPr>
        <p:spPr>
          <a:xfrm>
            <a:off x="2156008" y="5489060"/>
            <a:ext cx="2554065" cy="3077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Add Text Here</a:t>
            </a:r>
          </a:p>
        </p:txBody>
      </p:sp>
      <p:sp>
        <p:nvSpPr>
          <p:cNvPr id="23" name="직사각형 58"/>
          <p:cNvSpPr/>
          <p:nvPr/>
        </p:nvSpPr>
        <p:spPr>
          <a:xfrm>
            <a:off x="9818982" y="5381344"/>
            <a:ext cx="9044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rPr>
              <a:t>65%</a:t>
            </a:r>
          </a:p>
        </p:txBody>
      </p:sp>
      <p:pic>
        <p:nvPicPr>
          <p:cNvPr id="24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86585">
            <a:off x="-716949" y="3778269"/>
            <a:ext cx="3517724" cy="12140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Imagen 3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183022">
            <a:off x="9689214" y="3746475"/>
            <a:ext cx="3517724" cy="121408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321" y="1989761"/>
            <a:ext cx="5623331" cy="44454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lvl="0" indent="0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262626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2251" y="1724787"/>
            <a:ext cx="878957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85%</a:t>
            </a:r>
          </a:p>
        </p:txBody>
      </p:sp>
      <p:sp>
        <p:nvSpPr>
          <p:cNvPr id="5" name="Text Placeholder 12"/>
          <p:cNvSpPr txBox="1"/>
          <p:nvPr/>
        </p:nvSpPr>
        <p:spPr>
          <a:xfrm>
            <a:off x="912251" y="2106393"/>
            <a:ext cx="3864857" cy="466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2251" y="2620240"/>
            <a:ext cx="878957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59C82"/>
                </a:solidFill>
                <a:uFillTx/>
                <a:latin typeface="Arial"/>
                <a:ea typeface="Arial Unicode MS"/>
                <a:cs typeface="Arial" pitchFamily="34"/>
              </a:rPr>
              <a:t>70%</a:t>
            </a:r>
          </a:p>
        </p:txBody>
      </p:sp>
      <p:sp>
        <p:nvSpPr>
          <p:cNvPr id="7" name="Text Placeholder 12"/>
          <p:cNvSpPr txBox="1"/>
          <p:nvPr/>
        </p:nvSpPr>
        <p:spPr>
          <a:xfrm>
            <a:off x="912251" y="3013332"/>
            <a:ext cx="3864857" cy="466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2251" y="3527169"/>
            <a:ext cx="878957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65%</a:t>
            </a:r>
          </a:p>
        </p:txBody>
      </p:sp>
      <p:sp>
        <p:nvSpPr>
          <p:cNvPr id="9" name="Text Placeholder 12"/>
          <p:cNvSpPr txBox="1"/>
          <p:nvPr/>
        </p:nvSpPr>
        <p:spPr>
          <a:xfrm>
            <a:off x="912251" y="3915844"/>
            <a:ext cx="3864857" cy="466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2251" y="5311438"/>
            <a:ext cx="878957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40%</a:t>
            </a:r>
          </a:p>
        </p:txBody>
      </p:sp>
      <p:sp>
        <p:nvSpPr>
          <p:cNvPr id="11" name="Text Placeholder 12"/>
          <p:cNvSpPr txBox="1"/>
          <p:nvPr/>
        </p:nvSpPr>
        <p:spPr>
          <a:xfrm>
            <a:off x="912251" y="5698769"/>
            <a:ext cx="3864857" cy="466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2251" y="4429691"/>
            <a:ext cx="878957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59C82"/>
                </a:solidFill>
                <a:uFillTx/>
                <a:latin typeface="Arial"/>
                <a:ea typeface="Arial Unicode MS"/>
                <a:cs typeface="Arial" pitchFamily="34"/>
              </a:rPr>
              <a:t>55%</a:t>
            </a:r>
          </a:p>
        </p:txBody>
      </p:sp>
      <p:sp>
        <p:nvSpPr>
          <p:cNvPr id="13" name="Text Placeholder 12"/>
          <p:cNvSpPr txBox="1"/>
          <p:nvPr/>
        </p:nvSpPr>
        <p:spPr>
          <a:xfrm>
            <a:off x="912251" y="4797591"/>
            <a:ext cx="3864857" cy="466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4" name="TextBox 5"/>
          <p:cNvSpPr txBox="1"/>
          <p:nvPr/>
        </p:nvSpPr>
        <p:spPr>
          <a:xfrm>
            <a:off x="10043257" y="2728551"/>
            <a:ext cx="881554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70%</a:t>
            </a:r>
          </a:p>
        </p:txBody>
      </p:sp>
      <p:sp>
        <p:nvSpPr>
          <p:cNvPr id="15" name="TextBox 5"/>
          <p:cNvSpPr txBox="1"/>
          <p:nvPr/>
        </p:nvSpPr>
        <p:spPr>
          <a:xfrm>
            <a:off x="9164308" y="3372124"/>
            <a:ext cx="881554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70%</a:t>
            </a:r>
          </a:p>
        </p:txBody>
      </p:sp>
      <p:sp>
        <p:nvSpPr>
          <p:cNvPr id="16" name="TextBox 5"/>
          <p:cNvSpPr txBox="1"/>
          <p:nvPr/>
        </p:nvSpPr>
        <p:spPr>
          <a:xfrm>
            <a:off x="7960263" y="4331201"/>
            <a:ext cx="881554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70%</a:t>
            </a:r>
          </a:p>
        </p:txBody>
      </p:sp>
      <p:sp>
        <p:nvSpPr>
          <p:cNvPr id="17" name="TextBox 5"/>
          <p:cNvSpPr txBox="1"/>
          <p:nvPr/>
        </p:nvSpPr>
        <p:spPr>
          <a:xfrm>
            <a:off x="6781455" y="5204709"/>
            <a:ext cx="881554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70%</a:t>
            </a:r>
          </a:p>
        </p:txBody>
      </p:sp>
      <p:sp>
        <p:nvSpPr>
          <p:cNvPr id="18" name="Rectángulo 14"/>
          <p:cNvSpPr/>
          <p:nvPr/>
        </p:nvSpPr>
        <p:spPr>
          <a:xfrm>
            <a:off x="292196" y="1365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" name="Rectángulo 15"/>
          <p:cNvSpPr/>
          <p:nvPr/>
        </p:nvSpPr>
        <p:spPr>
          <a:xfrm>
            <a:off x="292196" y="10216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0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21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3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24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3"/>
          <p:cNvSpPr/>
          <p:nvPr/>
        </p:nvSpPr>
        <p:spPr>
          <a:xfrm>
            <a:off x="4687141" y="2904198"/>
            <a:ext cx="7032110" cy="319802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1999;p68"/>
          <p:cNvSpPr txBox="1">
            <a:spLocks noGrp="1"/>
          </p:cNvSpPr>
          <p:nvPr>
            <p:ph type="subTitle" sz="quarter" idx="4294967295"/>
          </p:nvPr>
        </p:nvSpPr>
        <p:spPr>
          <a:xfrm>
            <a:off x="921934" y="4014344"/>
            <a:ext cx="3765197" cy="17276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0000"/>
                </a:solidFill>
                <a:latin typeface="Arial"/>
              </a:rPr>
              <a:t>If you want to replace the image on the screen with your own work, right-click on it, choose “Replace image”, add yours and center it properly</a:t>
            </a:r>
          </a:p>
        </p:txBody>
      </p:sp>
      <p:sp>
        <p:nvSpPr>
          <p:cNvPr id="4" name="Google Shape;2004;p68"/>
          <p:cNvSpPr txBox="1">
            <a:spLocks noGrp="1"/>
          </p:cNvSpPr>
          <p:nvPr>
            <p:ph type="title"/>
          </p:nvPr>
        </p:nvSpPr>
        <p:spPr>
          <a:xfrm>
            <a:off x="921934" y="387659"/>
            <a:ext cx="3184398" cy="1406402"/>
          </a:xfrm>
        </p:spPr>
        <p:txBody>
          <a:bodyPr lIns="121898" tIns="121898" rIns="121898" bIns="121898"/>
          <a:lstStyle/>
          <a:p>
            <a:pPr lvl="0"/>
            <a:r>
              <a:rPr lang="en-US" sz="5867">
                <a:solidFill>
                  <a:srgbClr val="FFFFFF"/>
                </a:solidFill>
              </a:rPr>
              <a:t>web</a:t>
            </a:r>
          </a:p>
        </p:txBody>
      </p:sp>
      <p:sp>
        <p:nvSpPr>
          <p:cNvPr id="5" name="Google Shape;1999;p68"/>
          <p:cNvSpPr txBox="1"/>
          <p:nvPr/>
        </p:nvSpPr>
        <p:spPr>
          <a:xfrm>
            <a:off x="921934" y="2040401"/>
            <a:ext cx="3765197" cy="17276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213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33" b="0" i="0" u="none" strike="noStrike" kern="1200" cap="none" spc="0" baseline="0">
                <a:solidFill>
                  <a:srgbClr val="000000"/>
                </a:solidFill>
                <a:uFillTx/>
                <a:latin typeface="Raleway"/>
                <a:ea typeface="Raleway"/>
                <a:cs typeface="Raleway"/>
              </a:rPr>
              <a:t>If you want to replace the image on the screen with your own work, right-click on it, choose “Replace image”, add yours and center it properly</a:t>
            </a:r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845" y="3279413"/>
            <a:ext cx="6620054" cy="24625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845" y="2579613"/>
            <a:ext cx="4839178" cy="14347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ángulo 4"/>
          <p:cNvSpPr/>
          <p:nvPr/>
        </p:nvSpPr>
        <p:spPr>
          <a:xfrm>
            <a:off x="463646" y="3651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Rectángulo 5"/>
          <p:cNvSpPr/>
          <p:nvPr/>
        </p:nvSpPr>
        <p:spPr>
          <a:xfrm>
            <a:off x="463646" y="12502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0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1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3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4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0;p38"/>
          <p:cNvSpPr txBox="1">
            <a:spLocks noGrp="1"/>
          </p:cNvSpPr>
          <p:nvPr>
            <p:ph type="title"/>
          </p:nvPr>
        </p:nvSpPr>
        <p:spPr>
          <a:xfrm>
            <a:off x="5517233" y="483580"/>
            <a:ext cx="5919999" cy="960403"/>
          </a:xfrm>
        </p:spPr>
        <p:txBody>
          <a:bodyPr lIns="121898" tIns="121898" rIns="121898" bIns="121898" anchorCtr="1"/>
          <a:lstStyle/>
          <a:p>
            <a:pPr lvl="0" algn="ctr"/>
            <a:r>
              <a:rPr lang="en-US">
                <a:solidFill>
                  <a:srgbClr val="0070C0"/>
                </a:solidFill>
              </a:rPr>
              <a:t>It’s time for bed!</a:t>
            </a:r>
          </a:p>
        </p:txBody>
      </p:sp>
      <p:sp>
        <p:nvSpPr>
          <p:cNvPr id="3" name="Google Shape;721;p38"/>
          <p:cNvSpPr txBox="1">
            <a:spLocks noGrp="1"/>
          </p:cNvSpPr>
          <p:nvPr>
            <p:ph type="subTitle" sz="quarter" idx="4294967295"/>
          </p:nvPr>
        </p:nvSpPr>
        <p:spPr>
          <a:xfrm>
            <a:off x="5321103" y="4066967"/>
            <a:ext cx="2883203" cy="8476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70C0"/>
                </a:solidFill>
                <a:latin typeface="Arial"/>
              </a:rPr>
              <a:t>Despite being red, Mars is cold</a:t>
            </a:r>
          </a:p>
        </p:txBody>
      </p:sp>
      <p:sp>
        <p:nvSpPr>
          <p:cNvPr id="4" name="Google Shape;722;p38"/>
          <p:cNvSpPr txBox="1">
            <a:spLocks noGrp="1"/>
          </p:cNvSpPr>
          <p:nvPr>
            <p:ph type="subTitle" sz="quarter" idx="4294967295"/>
          </p:nvPr>
        </p:nvSpPr>
        <p:spPr>
          <a:xfrm>
            <a:off x="5321122" y="2833332"/>
            <a:ext cx="2883203" cy="5099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70C0"/>
                </a:solidFill>
                <a:latin typeface="Livvic"/>
              </a:rPr>
              <a:t>I go to bed at...</a:t>
            </a:r>
          </a:p>
        </p:txBody>
      </p:sp>
      <p:sp>
        <p:nvSpPr>
          <p:cNvPr id="5" name="Google Shape;723;p38"/>
          <p:cNvSpPr txBox="1">
            <a:spLocks noGrp="1"/>
          </p:cNvSpPr>
          <p:nvPr>
            <p:ph type="subTitle" sz="quarter" idx="4294967295"/>
          </p:nvPr>
        </p:nvSpPr>
        <p:spPr>
          <a:xfrm>
            <a:off x="8357963" y="4066967"/>
            <a:ext cx="2883203" cy="8476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70C0"/>
                </a:solidFill>
                <a:latin typeface="Arial"/>
              </a:rPr>
              <a:t>Saturn is actually the ringed one</a:t>
            </a:r>
          </a:p>
        </p:txBody>
      </p:sp>
      <p:sp>
        <p:nvSpPr>
          <p:cNvPr id="6" name="Google Shape;724;p38"/>
          <p:cNvSpPr txBox="1">
            <a:spLocks noGrp="1"/>
          </p:cNvSpPr>
          <p:nvPr>
            <p:ph type="subTitle" sz="quarter" idx="4294967295"/>
          </p:nvPr>
        </p:nvSpPr>
        <p:spPr>
          <a:xfrm>
            <a:off x="8357972" y="2833332"/>
            <a:ext cx="2883203" cy="50999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667" b="1">
                <a:solidFill>
                  <a:srgbClr val="0070C0"/>
                </a:solidFill>
                <a:latin typeface="Livvic"/>
              </a:rPr>
              <a:t>I wake up at...</a:t>
            </a:r>
          </a:p>
        </p:txBody>
      </p:sp>
      <p:sp>
        <p:nvSpPr>
          <p:cNvPr id="7" name="Google Shape;783;p38"/>
          <p:cNvSpPr/>
          <p:nvPr/>
        </p:nvSpPr>
        <p:spPr>
          <a:xfrm>
            <a:off x="5517233" y="3477042"/>
            <a:ext cx="2490798" cy="61440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6B65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FFFFFF"/>
                </a:solidFill>
                <a:uFillTx/>
                <a:latin typeface="Livvic"/>
                <a:ea typeface="Livvic"/>
                <a:cs typeface="Livvic"/>
              </a:rPr>
              <a:t>8pm</a:t>
            </a:r>
          </a:p>
        </p:txBody>
      </p:sp>
      <p:sp>
        <p:nvSpPr>
          <p:cNvPr id="8" name="Google Shape;784;p38"/>
          <p:cNvSpPr/>
          <p:nvPr/>
        </p:nvSpPr>
        <p:spPr>
          <a:xfrm>
            <a:off x="8554129" y="3477042"/>
            <a:ext cx="2490798" cy="614403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28608C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FFFFFF"/>
                </a:solidFill>
                <a:uFillTx/>
                <a:latin typeface="Livvic"/>
                <a:ea typeface="Livvic"/>
                <a:cs typeface="Livvic"/>
              </a:rPr>
              <a:t>7am</a:t>
            </a:r>
          </a:p>
        </p:txBody>
      </p:sp>
      <p:grpSp>
        <p:nvGrpSpPr>
          <p:cNvPr id="9" name="Google Shape;785;p38"/>
          <p:cNvGrpSpPr/>
          <p:nvPr/>
        </p:nvGrpSpPr>
        <p:grpSpPr>
          <a:xfrm>
            <a:off x="6493703" y="2084365"/>
            <a:ext cx="537868" cy="534951"/>
            <a:chOff x="6493703" y="2084365"/>
            <a:chExt cx="537868" cy="534951"/>
          </a:xfrm>
        </p:grpSpPr>
        <p:sp>
          <p:nvSpPr>
            <p:cNvPr id="10" name="Google Shape;786;p38"/>
            <p:cNvSpPr/>
            <p:nvPr/>
          </p:nvSpPr>
          <p:spPr>
            <a:xfrm>
              <a:off x="6743672" y="2178631"/>
              <a:ext cx="159681" cy="1561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53"/>
                <a:gd name="f4" fmla="val 5624"/>
                <a:gd name="f5" fmla="val 2928"/>
                <a:gd name="f6" fmla="val 2723"/>
                <a:gd name="f7" fmla="val 2518"/>
                <a:gd name="f8" fmla="val 96"/>
                <a:gd name="f9" fmla="val 2422"/>
                <a:gd name="f10" fmla="val 287"/>
                <a:gd name="f11" fmla="val 1756"/>
                <a:gd name="f12" fmla="val 1627"/>
                <a:gd name="f13" fmla="val 416"/>
                <a:gd name="f14" fmla="val 2295"/>
                <a:gd name="f15" fmla="val 1"/>
                <a:gd name="f16" fmla="val 2503"/>
                <a:gd name="f17" fmla="val 3096"/>
                <a:gd name="f18" fmla="val 3304"/>
                <a:gd name="f19" fmla="val 3973"/>
                <a:gd name="f20" fmla="val 5310"/>
                <a:gd name="f21" fmla="val 2526"/>
                <a:gd name="f22" fmla="val 5519"/>
                <a:gd name="f23" fmla="val 2727"/>
                <a:gd name="f24" fmla="val 3129"/>
                <a:gd name="f25" fmla="val 3330"/>
                <a:gd name="f26" fmla="val 3434"/>
                <a:gd name="f27" fmla="val 4102"/>
                <a:gd name="f28" fmla="val 5439"/>
                <a:gd name="f29" fmla="val 5629"/>
                <a:gd name="f30" fmla="val 3208"/>
                <a:gd name="f31" fmla="val 5752"/>
                <a:gd name="f32" fmla="val 3012"/>
                <a:gd name="f33" fmla="val 2798"/>
                <a:gd name="f34" fmla="val 2585"/>
                <a:gd name="f35" fmla="val 5632"/>
                <a:gd name="f36" fmla="val 2389"/>
                <a:gd name="f37" fmla="val 3337"/>
                <a:gd name="f38" fmla="val 3132"/>
                <a:gd name="f39" fmla="*/ f0 1 5753"/>
                <a:gd name="f40" fmla="*/ f1 1 5624"/>
                <a:gd name="f41" fmla="+- f4 0 f2"/>
                <a:gd name="f42" fmla="+- f3 0 f2"/>
                <a:gd name="f43" fmla="*/ f42 1 5753"/>
                <a:gd name="f44" fmla="*/ f41 1 5624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5753" h="562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lnTo>
                    <a:pt x="f11" y="f19"/>
                  </a:lnTo>
                  <a:lnTo>
                    <a:pt x="f9" y="f20"/>
                  </a:lnTo>
                  <a:cubicBezTo>
                    <a:pt x="f21" y="f22"/>
                    <a:pt x="f23" y="f4"/>
                    <a:pt x="f5" y="f4"/>
                  </a:cubicBezTo>
                  <a:cubicBezTo>
                    <a:pt x="f24" y="f4"/>
                    <a:pt x="f25" y="f22"/>
                    <a:pt x="f26" y="f20"/>
                  </a:cubicBezTo>
                  <a:lnTo>
                    <a:pt x="f27" y="f19"/>
                  </a:lnTo>
                  <a:lnTo>
                    <a:pt x="f28" y="f18"/>
                  </a:lnTo>
                  <a:cubicBezTo>
                    <a:pt x="f29" y="f30"/>
                    <a:pt x="f31" y="f32"/>
                    <a:pt x="f31" y="f33"/>
                  </a:cubicBezTo>
                  <a:cubicBezTo>
                    <a:pt x="f31" y="f34"/>
                    <a:pt x="f35" y="f36"/>
                    <a:pt x="f28" y="f14"/>
                  </a:cubicBezTo>
                  <a:lnTo>
                    <a:pt x="f27" y="f12"/>
                  </a:lnTo>
                  <a:lnTo>
                    <a:pt x="f26" y="f10"/>
                  </a:lnTo>
                  <a:cubicBezTo>
                    <a:pt x="f37" y="f8"/>
                    <a:pt x="f38" y="f2"/>
                    <a:pt x="f5" y="f2"/>
                  </a:cubicBezTo>
                  <a:close/>
                </a:path>
              </a:pathLst>
            </a:custGeom>
            <a:solidFill>
              <a:srgbClr val="FF6B65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435D74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Google Shape;787;p38"/>
            <p:cNvSpPr/>
            <p:nvPr/>
          </p:nvSpPr>
          <p:spPr>
            <a:xfrm>
              <a:off x="6869055" y="2304004"/>
              <a:ext cx="162516" cy="1561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55"/>
                <a:gd name="f4" fmla="val 5624"/>
                <a:gd name="f5" fmla="val 2928"/>
                <a:gd name="f6" fmla="val 2723"/>
                <a:gd name="f7" fmla="val 2518"/>
                <a:gd name="f8" fmla="val 96"/>
                <a:gd name="f9" fmla="val 2422"/>
                <a:gd name="f10" fmla="val 287"/>
                <a:gd name="f11" fmla="val 1756"/>
                <a:gd name="f12" fmla="val 1627"/>
                <a:gd name="f13" fmla="val 416"/>
                <a:gd name="f14" fmla="val 2295"/>
                <a:gd name="f15" fmla="val 1"/>
                <a:gd name="f16" fmla="val 2503"/>
                <a:gd name="f17" fmla="val 3096"/>
                <a:gd name="f18" fmla="val 3304"/>
                <a:gd name="f19" fmla="val 3973"/>
                <a:gd name="f20" fmla="val 5310"/>
                <a:gd name="f21" fmla="val 2526"/>
                <a:gd name="f22" fmla="val 5519"/>
                <a:gd name="f23" fmla="val 2727"/>
                <a:gd name="f24" fmla="val 3129"/>
                <a:gd name="f25" fmla="val 3330"/>
                <a:gd name="f26" fmla="val 3433"/>
                <a:gd name="f27" fmla="val 4102"/>
                <a:gd name="f28" fmla="val 5439"/>
                <a:gd name="f29" fmla="val 5854"/>
                <a:gd name="f30" fmla="val 3337"/>
                <a:gd name="f31" fmla="val 3132"/>
                <a:gd name="f32" fmla="*/ f0 1 5855"/>
                <a:gd name="f33" fmla="*/ f1 1 5624"/>
                <a:gd name="f34" fmla="+- f4 0 f2"/>
                <a:gd name="f35" fmla="+- f3 0 f2"/>
                <a:gd name="f36" fmla="*/ f35 1 5855"/>
                <a:gd name="f37" fmla="*/ f34 1 5624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55" h="562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lnTo>
                    <a:pt x="f11" y="f19"/>
                  </a:lnTo>
                  <a:lnTo>
                    <a:pt x="f9" y="f20"/>
                  </a:lnTo>
                  <a:cubicBezTo>
                    <a:pt x="f21" y="f22"/>
                    <a:pt x="f23" y="f4"/>
                    <a:pt x="f5" y="f4"/>
                  </a:cubicBezTo>
                  <a:cubicBezTo>
                    <a:pt x="f24" y="f4"/>
                    <a:pt x="f25" y="f22"/>
                    <a:pt x="f26" y="f20"/>
                  </a:cubicBezTo>
                  <a:lnTo>
                    <a:pt x="f27" y="f19"/>
                  </a:lnTo>
                  <a:lnTo>
                    <a:pt x="f28" y="f18"/>
                  </a:lnTo>
                  <a:cubicBezTo>
                    <a:pt x="f29" y="f17"/>
                    <a:pt x="f29" y="f16"/>
                    <a:pt x="f28" y="f14"/>
                  </a:cubicBezTo>
                  <a:lnTo>
                    <a:pt x="f27" y="f12"/>
                  </a:lnTo>
                  <a:lnTo>
                    <a:pt x="f26" y="f10"/>
                  </a:lnTo>
                  <a:cubicBezTo>
                    <a:pt x="f30" y="f8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FF6B65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435D74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Google Shape;788;p38"/>
            <p:cNvSpPr/>
            <p:nvPr/>
          </p:nvSpPr>
          <p:spPr>
            <a:xfrm>
              <a:off x="6493703" y="2084365"/>
              <a:ext cx="451265" cy="5349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258"/>
                <a:gd name="f4" fmla="val 19273"/>
                <a:gd name="f5" fmla="val 9660"/>
                <a:gd name="f6" fmla="val 4399"/>
                <a:gd name="f7" fmla="val 4351"/>
                <a:gd name="f8" fmla="val 9636"/>
                <a:gd name="f9" fmla="val 14927"/>
                <a:gd name="f10" fmla="val 4381"/>
                <a:gd name="f11" fmla="val 19272"/>
                <a:gd name="f12" fmla="val 9675"/>
                <a:gd name="f13" fmla="val 12012"/>
                <a:gd name="f14" fmla="val 19269"/>
                <a:gd name="f15" fmla="val 14270"/>
                <a:gd name="f16" fmla="val 18411"/>
                <a:gd name="f17" fmla="val 16023"/>
                <a:gd name="f18" fmla="val 16860"/>
                <a:gd name="f19" fmla="val 16195"/>
                <a:gd name="f20" fmla="val 16707"/>
                <a:gd name="f21" fmla="val 16463"/>
                <a:gd name="f22" fmla="val 16176"/>
                <a:gd name="f23" fmla="val 16243"/>
                <a:gd name="f24" fmla="val 16098"/>
                <a:gd name="f25" fmla="val 16026"/>
                <a:gd name="f26" fmla="val 15893"/>
                <a:gd name="f27" fmla="val 15879"/>
                <a:gd name="f28" fmla="val 15662"/>
                <a:gd name="f29" fmla="val 15872"/>
                <a:gd name="f30" fmla="val 11352"/>
                <a:gd name="f31" fmla="val 15752"/>
                <a:gd name="f32" fmla="val 7980"/>
                <a:gd name="f33" fmla="val 12250"/>
                <a:gd name="f34" fmla="val 7941"/>
                <a:gd name="f35" fmla="val 7974"/>
                <a:gd name="f36" fmla="val 5207"/>
                <a:gd name="f37" fmla="val 9380"/>
                <a:gd name="f38" fmla="val 2662"/>
                <a:gd name="f39" fmla="val 11696"/>
                <a:gd name="f40" fmla="val 1211"/>
                <a:gd name="f41" fmla="val 12129"/>
                <a:gd name="f42" fmla="val 937"/>
                <a:gd name="f43" fmla="val 12006"/>
                <a:gd name="f44" fmla="val 274"/>
                <a:gd name="f45" fmla="val 11503"/>
                <a:gd name="f46" fmla="val 178"/>
                <a:gd name="f47" fmla="val 10881"/>
                <a:gd name="f48" fmla="val 58"/>
                <a:gd name="f49" fmla="val 10265"/>
                <a:gd name="f50" fmla="*/ f0 1 16258"/>
                <a:gd name="f51" fmla="*/ f1 1 19273"/>
                <a:gd name="f52" fmla="+- f4 0 f2"/>
                <a:gd name="f53" fmla="+- f3 0 f2"/>
                <a:gd name="f54" fmla="*/ f53 1 16258"/>
                <a:gd name="f55" fmla="*/ f52 1 19273"/>
                <a:gd name="f56" fmla="*/ f2 1 f54"/>
                <a:gd name="f57" fmla="*/ f3 1 f54"/>
                <a:gd name="f58" fmla="*/ f2 1 f55"/>
                <a:gd name="f59" fmla="*/ f4 1 f55"/>
                <a:gd name="f60" fmla="*/ f56 f50 1"/>
                <a:gd name="f61" fmla="*/ f57 f50 1"/>
                <a:gd name="f62" fmla="*/ f59 f51 1"/>
                <a:gd name="f63" fmla="*/ f5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6258" h="192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1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3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2"/>
                    <a:pt x="f5" y="f2"/>
                  </a:cubicBezTo>
                  <a:close/>
                </a:path>
              </a:pathLst>
            </a:custGeom>
            <a:solidFill>
              <a:srgbClr val="FF6B65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435D74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3" name="Google Shape;789;p38"/>
          <p:cNvGrpSpPr/>
          <p:nvPr/>
        </p:nvGrpSpPr>
        <p:grpSpPr>
          <a:xfrm>
            <a:off x="9531312" y="2084356"/>
            <a:ext cx="536451" cy="534978"/>
            <a:chOff x="9531312" y="2084356"/>
            <a:chExt cx="536451" cy="534978"/>
          </a:xfrm>
        </p:grpSpPr>
        <p:sp>
          <p:nvSpPr>
            <p:cNvPr id="14" name="Google Shape;790;p38"/>
            <p:cNvSpPr/>
            <p:nvPr/>
          </p:nvSpPr>
          <p:spPr>
            <a:xfrm>
              <a:off x="9666881" y="2219139"/>
              <a:ext cx="265404" cy="265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62"/>
                <a:gd name="f4" fmla="val 4782"/>
                <a:gd name="f5" fmla="val 1"/>
                <a:gd name="f6" fmla="val 2142"/>
                <a:gd name="f7" fmla="val 2139"/>
                <a:gd name="f8" fmla="val 4780"/>
                <a:gd name="f9" fmla="val 7421"/>
                <a:gd name="f10" fmla="val 7420"/>
                <a:gd name="f11" fmla="val 9561"/>
                <a:gd name="f12" fmla="*/ f0 1 9562"/>
                <a:gd name="f13" fmla="*/ f1 1 9562"/>
                <a:gd name="f14" fmla="+- f3 0 f2"/>
                <a:gd name="f15" fmla="*/ f14 1 9562"/>
                <a:gd name="f16" fmla="*/ f2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9562" h="9562">
                  <a:moveTo>
                    <a:pt x="f4" y="f5"/>
                  </a:moveTo>
                  <a:cubicBezTo>
                    <a:pt x="f6" y="f5"/>
                    <a:pt x="f5" y="f7"/>
                    <a:pt x="f5" y="f8"/>
                  </a:cubicBezTo>
                  <a:cubicBezTo>
                    <a:pt x="f5" y="f9"/>
                    <a:pt x="f6" y="f3"/>
                    <a:pt x="f4" y="f3"/>
                  </a:cubicBezTo>
                  <a:cubicBezTo>
                    <a:pt x="f10" y="f3"/>
                    <a:pt x="f11" y="f9"/>
                    <a:pt x="f11" y="f8"/>
                  </a:cubicBezTo>
                  <a:cubicBezTo>
                    <a:pt x="f11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28608C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435D74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Google Shape;791;p38"/>
            <p:cNvSpPr/>
            <p:nvPr/>
          </p:nvSpPr>
          <p:spPr>
            <a:xfrm>
              <a:off x="9531312" y="2084356"/>
              <a:ext cx="536451" cy="5349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327"/>
                <a:gd name="f4" fmla="val 19274"/>
                <a:gd name="f5" fmla="val 9666"/>
                <a:gd name="f6" fmla="val 3728"/>
                <a:gd name="f7" fmla="val 12925"/>
                <a:gd name="f8" fmla="val 15575"/>
                <a:gd name="f9" fmla="val 6378"/>
                <a:gd name="f10" fmla="val 9636"/>
                <a:gd name="f11" fmla="val 12894"/>
                <a:gd name="f12" fmla="val 15547"/>
                <a:gd name="f13" fmla="val 6405"/>
                <a:gd name="f14" fmla="val 3755"/>
                <a:gd name="f15" fmla="val 9665"/>
                <a:gd name="f16" fmla="val 9575"/>
                <a:gd name="f17" fmla="val 9484"/>
                <a:gd name="f18" fmla="val 22"/>
                <a:gd name="f19" fmla="val 9402"/>
                <a:gd name="f20" fmla="val 66"/>
                <a:gd name="f21" fmla="val 7532"/>
                <a:gd name="f22" fmla="val 1054"/>
                <a:gd name="f23" fmla="val 5418"/>
                <a:gd name="f24" fmla="val 5231"/>
                <a:gd name="f25" fmla="val 5056"/>
                <a:gd name="f26" fmla="val 1144"/>
                <a:gd name="f27" fmla="val 4954"/>
                <a:gd name="f28" fmla="val 1301"/>
                <a:gd name="f29" fmla="val 3752"/>
                <a:gd name="f30" fmla="val 3053"/>
                <a:gd name="f31" fmla="val 1879"/>
                <a:gd name="f32" fmla="val 4041"/>
                <a:gd name="f33" fmla="val 1717"/>
                <a:gd name="f34" fmla="val 4128"/>
                <a:gd name="f35" fmla="val 1605"/>
                <a:gd name="f36" fmla="val 4288"/>
                <a:gd name="f37" fmla="val 1584"/>
                <a:gd name="f38" fmla="val 4474"/>
                <a:gd name="f39" fmla="val 1328"/>
                <a:gd name="f40" fmla="val 6588"/>
                <a:gd name="f41" fmla="val 127"/>
                <a:gd name="f42" fmla="val 8341"/>
                <a:gd name="f43" fmla="val 24"/>
                <a:gd name="f44" fmla="val 8491"/>
                <a:gd name="f45" fmla="val 8687"/>
                <a:gd name="f46" fmla="val 67"/>
                <a:gd name="f47" fmla="val 8859"/>
                <a:gd name="f48" fmla="val 816"/>
                <a:gd name="f49" fmla="val 10852"/>
                <a:gd name="f50" fmla="val 560"/>
                <a:gd name="f51" fmla="val 12966"/>
                <a:gd name="f52" fmla="val 536"/>
                <a:gd name="f53" fmla="val 13150"/>
                <a:gd name="f54" fmla="val 606"/>
                <a:gd name="f55" fmla="val 13334"/>
                <a:gd name="f56" fmla="val 744"/>
                <a:gd name="f57" fmla="val 13457"/>
                <a:gd name="f58" fmla="val 2325"/>
                <a:gd name="f59" fmla="val 14869"/>
                <a:gd name="f60" fmla="val 3075"/>
                <a:gd name="f61" fmla="val 16860"/>
                <a:gd name="f62" fmla="val 3141"/>
                <a:gd name="f63" fmla="val 17034"/>
                <a:gd name="f64" fmla="val 3289"/>
                <a:gd name="f65" fmla="val 17164"/>
                <a:gd name="f66" fmla="val 3466"/>
                <a:gd name="f67" fmla="val 17209"/>
                <a:gd name="f68" fmla="val 5520"/>
                <a:gd name="f69" fmla="val 17718"/>
                <a:gd name="f70" fmla="val 7101"/>
                <a:gd name="f71" fmla="val 19130"/>
                <a:gd name="f72" fmla="val 7205"/>
                <a:gd name="f73" fmla="val 19223"/>
                <a:gd name="f74" fmla="val 7340"/>
                <a:gd name="f75" fmla="val 19273"/>
                <a:gd name="f76" fmla="val 7477"/>
                <a:gd name="f77" fmla="val 7523"/>
                <a:gd name="f78" fmla="val 7568"/>
                <a:gd name="f79" fmla="val 19268"/>
                <a:gd name="f80" fmla="val 7613"/>
                <a:gd name="f81" fmla="val 19257"/>
                <a:gd name="f82" fmla="val 18745"/>
                <a:gd name="f83" fmla="val 11717"/>
                <a:gd name="f84" fmla="val 19254"/>
                <a:gd name="f85" fmla="val 11759"/>
                <a:gd name="f86" fmla="val 19266"/>
                <a:gd name="f87" fmla="val 11807"/>
                <a:gd name="f88" fmla="val 19272"/>
                <a:gd name="f89" fmla="val 11853"/>
                <a:gd name="f90" fmla="val 11991"/>
                <a:gd name="f91" fmla="val 12124"/>
                <a:gd name="f92" fmla="val 19221"/>
                <a:gd name="f93" fmla="val 12229"/>
                <a:gd name="f94" fmla="val 19127"/>
                <a:gd name="f95" fmla="val 13810"/>
                <a:gd name="f96" fmla="val 17715"/>
                <a:gd name="f97" fmla="val 15861"/>
                <a:gd name="f98" fmla="val 17206"/>
                <a:gd name="f99" fmla="val 16041"/>
                <a:gd name="f100" fmla="val 17161"/>
                <a:gd name="f101" fmla="val 16186"/>
                <a:gd name="f102" fmla="val 17031"/>
                <a:gd name="f103" fmla="val 16252"/>
                <a:gd name="f104" fmla="val 16857"/>
                <a:gd name="f105" fmla="val 17002"/>
                <a:gd name="f106" fmla="val 14866"/>
                <a:gd name="f107" fmla="val 18583"/>
                <a:gd name="f108" fmla="val 13454"/>
                <a:gd name="f109" fmla="val 18721"/>
                <a:gd name="f110" fmla="val 13331"/>
                <a:gd name="f111" fmla="val 18791"/>
                <a:gd name="f112" fmla="val 13147"/>
                <a:gd name="f113" fmla="val 18766"/>
                <a:gd name="f114" fmla="val 12963"/>
                <a:gd name="f115" fmla="val 18514"/>
                <a:gd name="f116" fmla="val 10849"/>
                <a:gd name="f117" fmla="val 19263"/>
                <a:gd name="f118" fmla="val 8856"/>
                <a:gd name="f119" fmla="val 8684"/>
                <a:gd name="f120" fmla="val 19306"/>
                <a:gd name="f121" fmla="val 19200"/>
                <a:gd name="f122" fmla="val 8338"/>
                <a:gd name="f123" fmla="val 18002"/>
                <a:gd name="f124" fmla="val 17746"/>
                <a:gd name="f125" fmla="val 4471"/>
                <a:gd name="f126" fmla="val 17725"/>
                <a:gd name="f127" fmla="val 17613"/>
                <a:gd name="f128" fmla="val 17451"/>
                <a:gd name="f129" fmla="val 15578"/>
                <a:gd name="f130" fmla="val 3050"/>
                <a:gd name="f131" fmla="val 14379"/>
                <a:gd name="f132" fmla="val 1298"/>
                <a:gd name="f133" fmla="val 14274"/>
                <a:gd name="f134" fmla="val 14099"/>
                <a:gd name="f135" fmla="val 13912"/>
                <a:gd name="f136" fmla="val 11798"/>
                <a:gd name="f137" fmla="val 9928"/>
                <a:gd name="f138" fmla="val 9846"/>
                <a:gd name="f139" fmla="val 9755"/>
                <a:gd name="f140" fmla="*/ f0 1 19327"/>
                <a:gd name="f141" fmla="*/ f1 1 19274"/>
                <a:gd name="f142" fmla="+- f4 0 f2"/>
                <a:gd name="f143" fmla="+- f3 0 f2"/>
                <a:gd name="f144" fmla="*/ f143 1 19327"/>
                <a:gd name="f145" fmla="*/ f142 1 19274"/>
                <a:gd name="f146" fmla="*/ f2 1 f144"/>
                <a:gd name="f147" fmla="*/ f3 1 f144"/>
                <a:gd name="f148" fmla="*/ f2 1 f145"/>
                <a:gd name="f149" fmla="*/ f4 1 f145"/>
                <a:gd name="f150" fmla="*/ f146 f140 1"/>
                <a:gd name="f151" fmla="*/ f147 f140 1"/>
                <a:gd name="f152" fmla="*/ f149 f141 1"/>
                <a:gd name="f153" fmla="*/ f148 f1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0" t="f153" r="f151" b="f152"/>
              <a:pathLst>
                <a:path w="19327" h="1927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lnTo>
                    <a:pt x="f39" y="f40"/>
                  </a:lnTo>
                  <a:lnTo>
                    <a:pt x="f41" y="f42"/>
                  </a:lnTo>
                  <a:cubicBezTo>
                    <a:pt x="f43" y="f44"/>
                    <a:pt x="f2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52" y="f53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61"/>
                  </a:lnTo>
                  <a:cubicBezTo>
                    <a:pt x="f62" y="f63"/>
                    <a:pt x="f64" y="f65"/>
                    <a:pt x="f66" y="f67"/>
                  </a:cubicBezTo>
                  <a:lnTo>
                    <a:pt x="f68" y="f69"/>
                  </a:lnTo>
                  <a:lnTo>
                    <a:pt x="f70" y="f71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lnTo>
                    <a:pt x="f5" y="f82"/>
                  </a:lnTo>
                  <a:lnTo>
                    <a:pt x="f83" y="f84"/>
                  </a:lnTo>
                  <a:cubicBezTo>
                    <a:pt x="f85" y="f86"/>
                    <a:pt x="f87" y="f88"/>
                    <a:pt x="f89" y="f88"/>
                  </a:cubicBezTo>
                  <a:cubicBezTo>
                    <a:pt x="f90" y="f88"/>
                    <a:pt x="f91" y="f92"/>
                    <a:pt x="f93" y="f94"/>
                  </a:cubicBezTo>
                  <a:lnTo>
                    <a:pt x="f95" y="f96"/>
                  </a:lnTo>
                  <a:lnTo>
                    <a:pt x="f97" y="f98"/>
                  </a:lnTo>
                  <a:cubicBezTo>
                    <a:pt x="f99" y="f100"/>
                    <a:pt x="f101" y="f102"/>
                    <a:pt x="f103" y="f104"/>
                  </a:cubicBezTo>
                  <a:lnTo>
                    <a:pt x="f105" y="f106"/>
                  </a:lnTo>
                  <a:lnTo>
                    <a:pt x="f107" y="f108"/>
                  </a:lnTo>
                  <a:cubicBezTo>
                    <a:pt x="f109" y="f110"/>
                    <a:pt x="f111" y="f112"/>
                    <a:pt x="f113" y="f114"/>
                  </a:cubicBezTo>
                  <a:lnTo>
                    <a:pt x="f115" y="f116"/>
                  </a:lnTo>
                  <a:lnTo>
                    <a:pt x="f117" y="f118"/>
                  </a:lnTo>
                  <a:cubicBezTo>
                    <a:pt x="f3" y="f119"/>
                    <a:pt x="f120" y="f44"/>
                    <a:pt x="f121" y="f122"/>
                  </a:cubicBezTo>
                  <a:lnTo>
                    <a:pt x="f123" y="f40"/>
                  </a:lnTo>
                  <a:lnTo>
                    <a:pt x="f124" y="f125"/>
                  </a:lnTo>
                  <a:cubicBezTo>
                    <a:pt x="f126" y="f36"/>
                    <a:pt x="f127" y="f34"/>
                    <a:pt x="f128" y="f32"/>
                  </a:cubicBezTo>
                  <a:lnTo>
                    <a:pt x="f129" y="f130"/>
                  </a:lnTo>
                  <a:lnTo>
                    <a:pt x="f131" y="f132"/>
                  </a:lnTo>
                  <a:cubicBezTo>
                    <a:pt x="f133" y="f26"/>
                    <a:pt x="f134" y="f22"/>
                    <a:pt x="f135" y="f22"/>
                  </a:cubicBezTo>
                  <a:lnTo>
                    <a:pt x="f136" y="f22"/>
                  </a:lnTo>
                  <a:lnTo>
                    <a:pt x="f137" y="f20"/>
                  </a:lnTo>
                  <a:cubicBezTo>
                    <a:pt x="f138" y="f18"/>
                    <a:pt x="f139" y="f2"/>
                    <a:pt x="f15" y="f2"/>
                  </a:cubicBezTo>
                  <a:close/>
                </a:path>
              </a:pathLst>
            </a:custGeom>
            <a:solidFill>
              <a:srgbClr val="28608C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435D74"/>
                </a:solidFill>
                <a:uFillTx/>
                <a:latin typeface="Arial"/>
                <a:ea typeface="Arial Unicode MS"/>
              </a:endParaRPr>
            </a:p>
          </p:txBody>
        </p:sp>
      </p:grpSp>
      <p:pic>
        <p:nvPicPr>
          <p:cNvPr id="16" name="Imagen 1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11" y="1782503"/>
            <a:ext cx="4317193" cy="15608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Imagen 1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12" y="3477042"/>
            <a:ext cx="4317193" cy="15608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Rectángulo 6"/>
          <p:cNvSpPr/>
          <p:nvPr/>
        </p:nvSpPr>
        <p:spPr>
          <a:xfrm>
            <a:off x="5740493" y="346127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" name="Rectángulo 7"/>
          <p:cNvSpPr/>
          <p:nvPr/>
        </p:nvSpPr>
        <p:spPr>
          <a:xfrm>
            <a:off x="5740493" y="1231239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0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21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/>
          <p:cNvSpPr txBox="1"/>
          <p:nvPr/>
        </p:nvSpPr>
        <p:spPr>
          <a:xfrm>
            <a:off x="704846" y="741075"/>
            <a:ext cx="4672117" cy="18722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5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Invest In </a:t>
            </a:r>
            <a:r>
              <a:rPr lang="en-GB" sz="54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Social  Media</a:t>
            </a:r>
            <a:endParaRPr lang="en-US" sz="54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3" name="TextBox 32"/>
          <p:cNvSpPr txBox="1"/>
          <p:nvPr/>
        </p:nvSpPr>
        <p:spPr>
          <a:xfrm>
            <a:off x="3372599" y="5619170"/>
            <a:ext cx="1928167" cy="307777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Modern </a:t>
            </a:r>
            <a:r>
              <a:rPr lang="en-US" sz="1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PowerPoint</a:t>
            </a:r>
          </a:p>
        </p:txBody>
      </p:sp>
      <p:sp>
        <p:nvSpPr>
          <p:cNvPr id="4" name="TextBox 33"/>
          <p:cNvSpPr txBox="1"/>
          <p:nvPr/>
        </p:nvSpPr>
        <p:spPr>
          <a:xfrm>
            <a:off x="838203" y="2962290"/>
            <a:ext cx="4538770" cy="21236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  <a:cs typeface="Arial" pitchFamily="34"/>
            </a:endParaRPr>
          </a:p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5" name="Text Placeholder 10"/>
          <p:cNvSpPr txBox="1"/>
          <p:nvPr/>
        </p:nvSpPr>
        <p:spPr>
          <a:xfrm>
            <a:off x="5836697" y="1203450"/>
            <a:ext cx="3737061" cy="947455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28608C"/>
                </a:solidFill>
                <a:uFillTx/>
                <a:latin typeface="Arial"/>
                <a:ea typeface="Arial Unicode MS"/>
                <a:cs typeface="Arial" pitchFamily="34"/>
              </a:rPr>
              <a:t>The Influencer </a:t>
            </a:r>
            <a:r>
              <a:rPr lang="en-GB" sz="2800" b="1" i="0" u="none" strike="noStrike" kern="1200" cap="none" spc="0" baseline="0">
                <a:solidFill>
                  <a:srgbClr val="28608C"/>
                </a:solidFill>
                <a:uFillTx/>
                <a:latin typeface="Arial"/>
                <a:ea typeface="Arial Unicode MS"/>
                <a:cs typeface="Arial" pitchFamily="34"/>
              </a:rPr>
              <a:t>Marketing </a:t>
            </a:r>
            <a:r>
              <a:rPr lang="en-GB" sz="2800" b="0" i="0" u="none" strike="noStrike" kern="1200" cap="none" spc="0" baseline="0">
                <a:solidFill>
                  <a:srgbClr val="28608C"/>
                </a:solidFill>
                <a:uFillTx/>
                <a:latin typeface="Arial"/>
                <a:ea typeface="Arial Unicode MS"/>
                <a:cs typeface="Arial" pitchFamily="34"/>
              </a:rPr>
              <a:t>Revolution</a:t>
            </a:r>
            <a:endParaRPr lang="en-US" sz="2800" b="0" i="0" u="none" strike="noStrike" kern="1200" cap="none" spc="0" baseline="0">
              <a:solidFill>
                <a:srgbClr val="28608C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746" y="1951823"/>
            <a:ext cx="4750600" cy="470356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7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8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0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1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4440043" y="3026965"/>
            <a:ext cx="371557" cy="323725"/>
            <a:chOff x="4440043" y="3026965"/>
            <a:chExt cx="371557" cy="323725"/>
          </a:xfrm>
        </p:grpSpPr>
        <p:sp>
          <p:nvSpPr>
            <p:cNvPr id="4" name="Oval 4"/>
            <p:cNvSpPr/>
            <p:nvPr/>
          </p:nvSpPr>
          <p:spPr>
            <a:xfrm rot="18540009">
              <a:off x="4691521" y="3230611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" name="Oval 5"/>
            <p:cNvSpPr/>
            <p:nvPr/>
          </p:nvSpPr>
          <p:spPr>
            <a:xfrm rot="18540009">
              <a:off x="4565782" y="3128783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" name="Oval 6"/>
            <p:cNvSpPr/>
            <p:nvPr/>
          </p:nvSpPr>
          <p:spPr>
            <a:xfrm rot="18540009">
              <a:off x="4440043" y="3026965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7" name="Oval 7"/>
          <p:cNvSpPr/>
          <p:nvPr/>
        </p:nvSpPr>
        <p:spPr>
          <a:xfrm>
            <a:off x="3700649" y="2284674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Oval 8"/>
          <p:cNvSpPr/>
          <p:nvPr/>
        </p:nvSpPr>
        <p:spPr>
          <a:xfrm>
            <a:off x="5676073" y="1579150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Oval 9"/>
          <p:cNvSpPr/>
          <p:nvPr/>
        </p:nvSpPr>
        <p:spPr>
          <a:xfrm>
            <a:off x="7464155" y="2204627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Oval 10"/>
          <p:cNvSpPr/>
          <p:nvPr/>
        </p:nvSpPr>
        <p:spPr>
          <a:xfrm>
            <a:off x="2854491" y="5494227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Oval 11"/>
          <p:cNvSpPr/>
          <p:nvPr/>
        </p:nvSpPr>
        <p:spPr>
          <a:xfrm>
            <a:off x="4739600" y="5494227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Oval 12"/>
          <p:cNvSpPr/>
          <p:nvPr/>
        </p:nvSpPr>
        <p:spPr>
          <a:xfrm>
            <a:off x="6625074" y="5494227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" name="Oval 13"/>
          <p:cNvSpPr/>
          <p:nvPr/>
        </p:nvSpPr>
        <p:spPr>
          <a:xfrm>
            <a:off x="8513274" y="5494227"/>
            <a:ext cx="797942" cy="79794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7619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7111745" y="2932188"/>
            <a:ext cx="371557" cy="323716"/>
            <a:chOff x="7111745" y="2932188"/>
            <a:chExt cx="371557" cy="323716"/>
          </a:xfrm>
        </p:grpSpPr>
        <p:sp>
          <p:nvSpPr>
            <p:cNvPr id="15" name="Oval 15"/>
            <p:cNvSpPr/>
            <p:nvPr/>
          </p:nvSpPr>
          <p:spPr>
            <a:xfrm rot="3059991" flipH="1">
              <a:off x="7111745" y="3135825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Oval 16"/>
            <p:cNvSpPr/>
            <p:nvPr/>
          </p:nvSpPr>
          <p:spPr>
            <a:xfrm rot="3059991" flipH="1">
              <a:off x="7237484" y="3034007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Oval 17"/>
            <p:cNvSpPr/>
            <p:nvPr/>
          </p:nvSpPr>
          <p:spPr>
            <a:xfrm rot="3059991" flipH="1">
              <a:off x="7363223" y="2932188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015005" y="2465021"/>
            <a:ext cx="120079" cy="443657"/>
            <a:chOff x="6015005" y="2465021"/>
            <a:chExt cx="120079" cy="443657"/>
          </a:xfrm>
        </p:grpSpPr>
        <p:sp>
          <p:nvSpPr>
            <p:cNvPr id="19" name="Oval 19"/>
            <p:cNvSpPr/>
            <p:nvPr/>
          </p:nvSpPr>
          <p:spPr>
            <a:xfrm flipH="1">
              <a:off x="6015005" y="2788599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262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Oval 20"/>
            <p:cNvSpPr/>
            <p:nvPr/>
          </p:nvSpPr>
          <p:spPr>
            <a:xfrm flipH="1">
              <a:off x="6015005" y="2626806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262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Oval 21"/>
            <p:cNvSpPr/>
            <p:nvPr/>
          </p:nvSpPr>
          <p:spPr>
            <a:xfrm flipH="1">
              <a:off x="6015005" y="2465021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262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381412" y="4810027"/>
            <a:ext cx="360548" cy="336600"/>
            <a:chOff x="4381412" y="4810027"/>
            <a:chExt cx="360548" cy="336600"/>
          </a:xfrm>
        </p:grpSpPr>
        <p:sp>
          <p:nvSpPr>
            <p:cNvPr id="23" name="Oval 23"/>
            <p:cNvSpPr/>
            <p:nvPr/>
          </p:nvSpPr>
          <p:spPr>
            <a:xfrm rot="2880007">
              <a:off x="4381412" y="5026548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" name="Oval 24"/>
            <p:cNvSpPr/>
            <p:nvPr/>
          </p:nvSpPr>
          <p:spPr>
            <a:xfrm rot="2880007">
              <a:off x="4501646" y="4918292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Oval 25"/>
            <p:cNvSpPr/>
            <p:nvPr/>
          </p:nvSpPr>
          <p:spPr>
            <a:xfrm rot="2880007">
              <a:off x="4621881" y="4810027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584363" y="4786564"/>
            <a:ext cx="360548" cy="336600"/>
            <a:chOff x="7584363" y="4786564"/>
            <a:chExt cx="360548" cy="336600"/>
          </a:xfrm>
        </p:grpSpPr>
        <p:sp>
          <p:nvSpPr>
            <p:cNvPr id="27" name="Oval 27"/>
            <p:cNvSpPr/>
            <p:nvPr/>
          </p:nvSpPr>
          <p:spPr>
            <a:xfrm rot="18719993" flipH="1">
              <a:off x="7824832" y="5003085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Oval 28"/>
            <p:cNvSpPr/>
            <p:nvPr/>
          </p:nvSpPr>
          <p:spPr>
            <a:xfrm rot="18719993" flipH="1">
              <a:off x="7704597" y="4894820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" name="Oval 29"/>
            <p:cNvSpPr/>
            <p:nvPr/>
          </p:nvSpPr>
          <p:spPr>
            <a:xfrm rot="18719993" flipH="1">
              <a:off x="7584363" y="4786564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7F7F7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285616" y="5051476"/>
            <a:ext cx="246513" cy="417935"/>
            <a:chOff x="5285616" y="5051476"/>
            <a:chExt cx="246513" cy="417935"/>
          </a:xfrm>
        </p:grpSpPr>
        <p:sp>
          <p:nvSpPr>
            <p:cNvPr id="31" name="Oval 31"/>
            <p:cNvSpPr/>
            <p:nvPr/>
          </p:nvSpPr>
          <p:spPr>
            <a:xfrm rot="1380015">
              <a:off x="5285616" y="5349332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36363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" name="Oval 32"/>
            <p:cNvSpPr/>
            <p:nvPr/>
          </p:nvSpPr>
          <p:spPr>
            <a:xfrm rot="1380015">
              <a:off x="5348838" y="5200404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36363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" name="Oval 33"/>
            <p:cNvSpPr/>
            <p:nvPr/>
          </p:nvSpPr>
          <p:spPr>
            <a:xfrm rot="1380015">
              <a:off x="5412050" y="5051476"/>
              <a:ext cx="12007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36363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495175" y="5137884"/>
            <a:ext cx="271988" cy="405792"/>
            <a:chOff x="6495175" y="5137884"/>
            <a:chExt cx="271988" cy="405792"/>
          </a:xfrm>
        </p:grpSpPr>
        <p:sp>
          <p:nvSpPr>
            <p:cNvPr id="35" name="Oval 35"/>
            <p:cNvSpPr/>
            <p:nvPr/>
          </p:nvSpPr>
          <p:spPr>
            <a:xfrm rot="19920008" flipH="1">
              <a:off x="6647094" y="5423597"/>
              <a:ext cx="12006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262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" name="Oval 36"/>
            <p:cNvSpPr/>
            <p:nvPr/>
          </p:nvSpPr>
          <p:spPr>
            <a:xfrm rot="19920008" flipH="1">
              <a:off x="6571125" y="5280740"/>
              <a:ext cx="12006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262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" name="Oval 37"/>
            <p:cNvSpPr/>
            <p:nvPr/>
          </p:nvSpPr>
          <p:spPr>
            <a:xfrm rot="19920008" flipH="1">
              <a:off x="6495175" y="5137884"/>
              <a:ext cx="120069" cy="120079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2626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38" name="TextBox 39"/>
          <p:cNvSpPr txBox="1"/>
          <p:nvPr/>
        </p:nvSpPr>
        <p:spPr>
          <a:xfrm>
            <a:off x="6594634" y="1826651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39" name="TextBox 40"/>
          <p:cNvSpPr txBox="1"/>
          <p:nvPr/>
        </p:nvSpPr>
        <p:spPr>
          <a:xfrm>
            <a:off x="8400263" y="2430310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40" name="TextBox 41"/>
          <p:cNvSpPr txBox="1"/>
          <p:nvPr/>
        </p:nvSpPr>
        <p:spPr>
          <a:xfrm>
            <a:off x="2098721" y="2532065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41" name="TextBox 42"/>
          <p:cNvSpPr txBox="1"/>
          <p:nvPr/>
        </p:nvSpPr>
        <p:spPr>
          <a:xfrm>
            <a:off x="2518019" y="6337797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42" name="TextBox 43"/>
          <p:cNvSpPr txBox="1"/>
          <p:nvPr/>
        </p:nvSpPr>
        <p:spPr>
          <a:xfrm>
            <a:off x="4404280" y="6337797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43" name="TextBox 44"/>
          <p:cNvSpPr txBox="1"/>
          <p:nvPr/>
        </p:nvSpPr>
        <p:spPr>
          <a:xfrm>
            <a:off x="6290541" y="6337797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44" name="TextBox 45"/>
          <p:cNvSpPr txBox="1"/>
          <p:nvPr/>
        </p:nvSpPr>
        <p:spPr>
          <a:xfrm>
            <a:off x="8176811" y="6337797"/>
            <a:ext cx="147087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7999" tIns="45720" rIns="107999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Contents Title</a:t>
            </a:r>
          </a:p>
        </p:txBody>
      </p:sp>
      <p:sp>
        <p:nvSpPr>
          <p:cNvPr id="45" name="TextBox 46"/>
          <p:cNvSpPr txBox="1"/>
          <p:nvPr/>
        </p:nvSpPr>
        <p:spPr>
          <a:xfrm>
            <a:off x="8175403" y="3178070"/>
            <a:ext cx="320400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FZShuTi" pitchFamily="2"/>
                <a:cs typeface="Arial" pitchFamily="34"/>
              </a:rPr>
              <a:t>Get a modern PowerPoint  Presentation that is beautifully designed. I hope and I believe that this Template will your Time, Money and Reputation. </a:t>
            </a: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46" name="TextBox 47"/>
          <p:cNvSpPr txBox="1"/>
          <p:nvPr/>
        </p:nvSpPr>
        <p:spPr>
          <a:xfrm>
            <a:off x="900537" y="3178070"/>
            <a:ext cx="320400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FZShuTi" pitchFamily="2"/>
                <a:cs typeface="Arial" pitchFamily="34"/>
              </a:rPr>
              <a:t>Get a modern PowerPoint  Presentation that is beautifully designed. I hope and I believe that this Template will your Time, Money and Reputation. </a:t>
            </a: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</a:t>
            </a:r>
          </a:p>
        </p:txBody>
      </p:sp>
      <p:sp>
        <p:nvSpPr>
          <p:cNvPr id="47" name="Parallelogram 15"/>
          <p:cNvSpPr/>
          <p:nvPr/>
        </p:nvSpPr>
        <p:spPr>
          <a:xfrm flipH="1">
            <a:off x="3918734" y="2509589"/>
            <a:ext cx="361764" cy="361764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+- 0 0 61662"/>
              <a:gd name="f90" fmla="+- 0 0 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+- f4 0 f2"/>
              <a:gd name="f107" fmla="+- f3 0 f2"/>
              <a:gd name="f108" fmla="*/ f107 1 3242753"/>
              <a:gd name="f109" fmla="*/ f106 1 3227814"/>
              <a:gd name="f110" fmla="*/ f2 1 f108"/>
              <a:gd name="f111" fmla="*/ f3 1 f108"/>
              <a:gd name="f112" fmla="*/ f2 1 f109"/>
              <a:gd name="f113" fmla="*/ f4 1 f109"/>
              <a:gd name="f114" fmla="*/ f110 f104 1"/>
              <a:gd name="f115" fmla="*/ f111 f104 1"/>
              <a:gd name="f116" fmla="*/ f113 f105 1"/>
              <a:gd name="f117" fmla="*/ f112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4" t="f117" r="f115" b="f116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8" name="Rectangle 30"/>
          <p:cNvSpPr/>
          <p:nvPr/>
        </p:nvSpPr>
        <p:spPr>
          <a:xfrm>
            <a:off x="4979959" y="5735052"/>
            <a:ext cx="317205" cy="31628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+- f4 0 f2"/>
              <a:gd name="f134" fmla="+- f3 0 f2"/>
              <a:gd name="f135" fmla="*/ f134 1 3240000"/>
              <a:gd name="f136" fmla="*/ f133 1 3230531"/>
              <a:gd name="f137" fmla="*/ f2 1 f135"/>
              <a:gd name="f138" fmla="*/ f3 1 f135"/>
              <a:gd name="f139" fmla="*/ f2 1 f136"/>
              <a:gd name="f140" fmla="*/ f4 1 f136"/>
              <a:gd name="f141" fmla="*/ f137 f131 1"/>
              <a:gd name="f142" fmla="*/ f138 f131 1"/>
              <a:gd name="f143" fmla="*/ f140 f132 1"/>
              <a:gd name="f144" fmla="*/ f139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1" t="f144" r="f142" b="f143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9" name="Frame 17"/>
          <p:cNvSpPr/>
          <p:nvPr/>
        </p:nvSpPr>
        <p:spPr>
          <a:xfrm>
            <a:off x="3081592" y="5721327"/>
            <a:ext cx="343732" cy="34373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+- f3 0 f2"/>
              <a:gd name="f39" fmla="*/ f38 1 3240000"/>
              <a:gd name="f40" fmla="*/ f2 1 f39"/>
              <a:gd name="f41" fmla="*/ f3 1 f39"/>
              <a:gd name="f42" fmla="*/ f40 f36 1"/>
              <a:gd name="f43" fmla="*/ f41 f36 1"/>
              <a:gd name="f44" fmla="*/ f41 f37 1"/>
              <a:gd name="f45" fmla="*/ f40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5"/>
          <p:cNvSpPr/>
          <p:nvPr/>
        </p:nvSpPr>
        <p:spPr>
          <a:xfrm flipH="1">
            <a:off x="6828199" y="5731642"/>
            <a:ext cx="391683" cy="3231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17557"/>
              <a:gd name="f7" fmla="val 2654282"/>
              <a:gd name="f8" fmla="val 1384251"/>
              <a:gd name="f9" fmla="val 661544"/>
              <a:gd name="f10" fmla="val 1489083"/>
              <a:gd name="f11" fmla="val 1574067"/>
              <a:gd name="f12" fmla="val 746528"/>
              <a:gd name="f13" fmla="val 851360"/>
              <a:gd name="f14" fmla="val 956192"/>
              <a:gd name="f15" fmla="val 1041176"/>
              <a:gd name="f16" fmla="val 1279419"/>
              <a:gd name="f17" fmla="val 1194435"/>
              <a:gd name="f18" fmla="val 1993421"/>
              <a:gd name="f19" fmla="val 2098253"/>
              <a:gd name="f20" fmla="val 2183237"/>
              <a:gd name="f21" fmla="val 1888589"/>
              <a:gd name="f22" fmla="val 1803605"/>
              <a:gd name="f23" fmla="val 2602591"/>
              <a:gd name="f24" fmla="val 2707423"/>
              <a:gd name="f25" fmla="val 2792407"/>
              <a:gd name="f26" fmla="val 2497759"/>
              <a:gd name="f27" fmla="val 2412775"/>
              <a:gd name="f28" fmla="val 677114"/>
              <a:gd name="f29" fmla="val 569491"/>
              <a:gd name="f30" fmla="val 330916"/>
              <a:gd name="f31" fmla="val 148156"/>
              <a:gd name="f32" fmla="val 717647"/>
              <a:gd name="f33" fmla="val 900407"/>
              <a:gd name="f34" fmla="val 1952009"/>
              <a:gd name="f35" fmla="val 2134769"/>
              <a:gd name="f36" fmla="val 2282925"/>
              <a:gd name="f37" fmla="val 711670"/>
              <a:gd name="f38" fmla="val 639726"/>
              <a:gd name="f39" fmla="val 2394386"/>
              <a:gd name="f40" fmla="val 647101"/>
              <a:gd name="f41" fmla="val 2475544"/>
              <a:gd name="f42" fmla="val 275077"/>
              <a:gd name="f43" fmla="val 900998"/>
              <a:gd name="f44" fmla="val 2583693"/>
              <a:gd name="f45" fmla="val 998412"/>
              <a:gd name="f46" fmla="val 2552618"/>
              <a:gd name="f47" fmla="val 1294529"/>
              <a:gd name="f48" fmla="val 2117356"/>
              <a:gd name="f49" fmla="val 2251554"/>
              <a:gd name="f50" fmla="val 2367095"/>
              <a:gd name="f51" fmla="val 2203043"/>
              <a:gd name="f52" fmla="val 2418395"/>
              <a:gd name="f53" fmla="val 2087951"/>
              <a:gd name="f54" fmla="val 2205538"/>
              <a:gd name="f55" fmla="val 2022975"/>
              <a:gd name="f56" fmla="val 2032941"/>
              <a:gd name="f57" fmla="val 1932583"/>
              <a:gd name="f58" fmla="val 1830857"/>
              <a:gd name="f59" fmla="val 1799347"/>
              <a:gd name="f60" fmla="val 1008030"/>
              <a:gd name="f61" fmla="val 825270"/>
              <a:gd name="f62" fmla="val 1651191"/>
              <a:gd name="f63" fmla="val 1468431"/>
              <a:gd name="f64" fmla="val 2886641"/>
              <a:gd name="f65" fmla="val 1100201"/>
              <a:gd name="f66" fmla="val 917441"/>
              <a:gd name="f67" fmla="val 769285"/>
              <a:gd name="f68" fmla="val 1382518"/>
              <a:gd name="f69" fmla="val 1565278"/>
              <a:gd name="f70" fmla="val 1713434"/>
              <a:gd name="f71" fmla="val 1923028"/>
              <a:gd name="f72" fmla="val 2301032"/>
              <a:gd name="f73" fmla="val 1962656"/>
              <a:gd name="f74" fmla="val 2453037"/>
              <a:gd name="f75" fmla="val 2007378"/>
              <a:gd name="f76" fmla="val 3078958"/>
              <a:gd name="f77" fmla="val 2077967"/>
              <a:gd name="f78" fmla="val 2713759"/>
              <a:gd name="f79" fmla="val 1878758"/>
              <a:gd name="f80" fmla="val 2673367"/>
              <a:gd name="f81" fmla="val 1899957"/>
              <a:gd name="f82" fmla="val 2505887"/>
              <a:gd name="f83" fmla="val 3069401"/>
              <a:gd name="f84" fmla="+- 0 0 -90"/>
              <a:gd name="f85" fmla="*/ f3 1 3217557"/>
              <a:gd name="f86" fmla="*/ f4 1 2654282"/>
              <a:gd name="f87" fmla="+- f7 0 f5"/>
              <a:gd name="f88" fmla="+- f6 0 f5"/>
              <a:gd name="f89" fmla="*/ f84 f0 1"/>
              <a:gd name="f90" fmla="*/ f88 1 3217557"/>
              <a:gd name="f91" fmla="*/ f87 1 2654282"/>
              <a:gd name="f92" fmla="*/ 1384251 f88 1"/>
              <a:gd name="f93" fmla="*/ 1574067 f88 1"/>
              <a:gd name="f94" fmla="*/ 1194435 f88 1"/>
              <a:gd name="f95" fmla="*/ 1993421 f88 1"/>
              <a:gd name="f96" fmla="*/ 2183237 f88 1"/>
              <a:gd name="f97" fmla="*/ 1803605 f88 1"/>
              <a:gd name="f98" fmla="*/ 2602591 f88 1"/>
              <a:gd name="f99" fmla="*/ 2792407 f88 1"/>
              <a:gd name="f100" fmla="*/ 2412775 f88 1"/>
              <a:gd name="f101" fmla="*/ 677114 f88 1"/>
              <a:gd name="f102" fmla="*/ 330916 f88 1"/>
              <a:gd name="f103" fmla="*/ 0 f88 1"/>
              <a:gd name="f104" fmla="*/ 711670 f88 1"/>
              <a:gd name="f105" fmla="*/ 1294529 f88 1"/>
              <a:gd name="f106" fmla="*/ 2117356 f88 1"/>
              <a:gd name="f107" fmla="*/ 2418395 f88 1"/>
              <a:gd name="f108" fmla="*/ 1830857 f88 1"/>
              <a:gd name="f109" fmla="*/ 1008030 f88 1"/>
              <a:gd name="f110" fmla="*/ 2886641 f88 1"/>
              <a:gd name="f111" fmla="*/ 1100201 f88 1"/>
              <a:gd name="f112" fmla="*/ 769285 f88 1"/>
              <a:gd name="f113" fmla="*/ 1923028 f88 1"/>
              <a:gd name="f114" fmla="*/ 3078958 f88 1"/>
              <a:gd name="f115" fmla="*/ 2505887 f88 1"/>
              <a:gd name="f116" fmla="*/ 3217557 f88 1"/>
              <a:gd name="f117" fmla="*/ 661544 f87 1"/>
              <a:gd name="f118" fmla="*/ 851360 f87 1"/>
              <a:gd name="f119" fmla="*/ 1041176 f87 1"/>
              <a:gd name="f120" fmla="*/ 569491 f87 1"/>
              <a:gd name="f121" fmla="*/ 900407 f87 1"/>
              <a:gd name="f122" fmla="*/ 1952009 f87 1"/>
              <a:gd name="f123" fmla="*/ 2282925 f87 1"/>
              <a:gd name="f124" fmla="*/ 275077 f88 1"/>
              <a:gd name="f125" fmla="*/ 2654282 f87 1"/>
              <a:gd name="f126" fmla="*/ 2087951 f87 1"/>
              <a:gd name="f127" fmla="*/ 1799347 f87 1"/>
              <a:gd name="f128" fmla="*/ 1468431 f87 1"/>
              <a:gd name="f129" fmla="*/ 0 f87 1"/>
              <a:gd name="f130" fmla="*/ 330916 f87 1"/>
              <a:gd name="f131" fmla="*/ 1382518 f87 1"/>
              <a:gd name="f132" fmla="*/ 1713434 f87 1"/>
              <a:gd name="f133" fmla="*/ 2077967 f87 1"/>
              <a:gd name="f134" fmla="*/ f89 1 f2"/>
              <a:gd name="f135" fmla="*/ f92 1 3217557"/>
              <a:gd name="f136" fmla="*/ f93 1 3217557"/>
              <a:gd name="f137" fmla="*/ f94 1 3217557"/>
              <a:gd name="f138" fmla="*/ f95 1 3217557"/>
              <a:gd name="f139" fmla="*/ f96 1 3217557"/>
              <a:gd name="f140" fmla="*/ f97 1 3217557"/>
              <a:gd name="f141" fmla="*/ f98 1 3217557"/>
              <a:gd name="f142" fmla="*/ f99 1 3217557"/>
              <a:gd name="f143" fmla="*/ f100 1 3217557"/>
              <a:gd name="f144" fmla="*/ f101 1 3217557"/>
              <a:gd name="f145" fmla="*/ f102 1 3217557"/>
              <a:gd name="f146" fmla="*/ f103 1 3217557"/>
              <a:gd name="f147" fmla="*/ f104 1 3217557"/>
              <a:gd name="f148" fmla="*/ f105 1 3217557"/>
              <a:gd name="f149" fmla="*/ f106 1 3217557"/>
              <a:gd name="f150" fmla="*/ f107 1 3217557"/>
              <a:gd name="f151" fmla="*/ f108 1 3217557"/>
              <a:gd name="f152" fmla="*/ f109 1 3217557"/>
              <a:gd name="f153" fmla="*/ f110 1 3217557"/>
              <a:gd name="f154" fmla="*/ f111 1 3217557"/>
              <a:gd name="f155" fmla="*/ f112 1 3217557"/>
              <a:gd name="f156" fmla="*/ f113 1 3217557"/>
              <a:gd name="f157" fmla="*/ f114 1 3217557"/>
              <a:gd name="f158" fmla="*/ f115 1 3217557"/>
              <a:gd name="f159" fmla="*/ f116 1 3217557"/>
              <a:gd name="f160" fmla="*/ f117 1 2654282"/>
              <a:gd name="f161" fmla="*/ f118 1 2654282"/>
              <a:gd name="f162" fmla="*/ f119 1 2654282"/>
              <a:gd name="f163" fmla="*/ f120 1 2654282"/>
              <a:gd name="f164" fmla="*/ f121 1 2654282"/>
              <a:gd name="f165" fmla="*/ f122 1 2654282"/>
              <a:gd name="f166" fmla="*/ f123 1 2654282"/>
              <a:gd name="f167" fmla="*/ f124 1 3217557"/>
              <a:gd name="f168" fmla="*/ f125 1 2654282"/>
              <a:gd name="f169" fmla="*/ f126 1 2654282"/>
              <a:gd name="f170" fmla="*/ f127 1 2654282"/>
              <a:gd name="f171" fmla="*/ f128 1 2654282"/>
              <a:gd name="f172" fmla="*/ f129 1 2654282"/>
              <a:gd name="f173" fmla="*/ f130 1 2654282"/>
              <a:gd name="f174" fmla="*/ f131 1 2654282"/>
              <a:gd name="f175" fmla="*/ f132 1 2654282"/>
              <a:gd name="f176" fmla="*/ f133 1 2654282"/>
              <a:gd name="f177" fmla="*/ f5 1 f90"/>
              <a:gd name="f178" fmla="*/ f6 1 f90"/>
              <a:gd name="f179" fmla="*/ f5 1 f91"/>
              <a:gd name="f180" fmla="*/ f7 1 f91"/>
              <a:gd name="f181" fmla="+- f134 0 f1"/>
              <a:gd name="f182" fmla="*/ f135 1 f90"/>
              <a:gd name="f183" fmla="*/ f160 1 f91"/>
              <a:gd name="f184" fmla="*/ f136 1 f90"/>
              <a:gd name="f185" fmla="*/ f161 1 f91"/>
              <a:gd name="f186" fmla="*/ f162 1 f91"/>
              <a:gd name="f187" fmla="*/ f137 1 f90"/>
              <a:gd name="f188" fmla="*/ f138 1 f90"/>
              <a:gd name="f189" fmla="*/ f139 1 f90"/>
              <a:gd name="f190" fmla="*/ f140 1 f90"/>
              <a:gd name="f191" fmla="*/ f141 1 f90"/>
              <a:gd name="f192" fmla="*/ f142 1 f90"/>
              <a:gd name="f193" fmla="*/ f143 1 f90"/>
              <a:gd name="f194" fmla="*/ f144 1 f90"/>
              <a:gd name="f195" fmla="*/ f163 1 f91"/>
              <a:gd name="f196" fmla="*/ f145 1 f90"/>
              <a:gd name="f197" fmla="*/ f146 1 f90"/>
              <a:gd name="f198" fmla="*/ f164 1 f91"/>
              <a:gd name="f199" fmla="*/ f165 1 f91"/>
              <a:gd name="f200" fmla="*/ f166 1 f91"/>
              <a:gd name="f201" fmla="*/ f147 1 f90"/>
              <a:gd name="f202" fmla="*/ f167 1 f90"/>
              <a:gd name="f203" fmla="*/ f168 1 f91"/>
              <a:gd name="f204" fmla="*/ f148 1 f90"/>
              <a:gd name="f205" fmla="*/ f149 1 f90"/>
              <a:gd name="f206" fmla="*/ f150 1 f90"/>
              <a:gd name="f207" fmla="*/ f169 1 f91"/>
              <a:gd name="f208" fmla="*/ f151 1 f90"/>
              <a:gd name="f209" fmla="*/ f170 1 f91"/>
              <a:gd name="f210" fmla="*/ f152 1 f90"/>
              <a:gd name="f211" fmla="*/ f171 1 f91"/>
              <a:gd name="f212" fmla="*/ f153 1 f90"/>
              <a:gd name="f213" fmla="*/ f172 1 f91"/>
              <a:gd name="f214" fmla="*/ f154 1 f90"/>
              <a:gd name="f215" fmla="*/ f155 1 f90"/>
              <a:gd name="f216" fmla="*/ f173 1 f91"/>
              <a:gd name="f217" fmla="*/ f174 1 f91"/>
              <a:gd name="f218" fmla="*/ f175 1 f91"/>
              <a:gd name="f219" fmla="*/ f156 1 f90"/>
              <a:gd name="f220" fmla="*/ f157 1 f90"/>
              <a:gd name="f221" fmla="*/ f176 1 f91"/>
              <a:gd name="f222" fmla="*/ f158 1 f90"/>
              <a:gd name="f223" fmla="*/ f159 1 f90"/>
              <a:gd name="f224" fmla="*/ f177 f85 1"/>
              <a:gd name="f225" fmla="*/ f178 f85 1"/>
              <a:gd name="f226" fmla="*/ f180 f86 1"/>
              <a:gd name="f227" fmla="*/ f179 f86 1"/>
              <a:gd name="f228" fmla="*/ f182 f85 1"/>
              <a:gd name="f229" fmla="*/ f183 f86 1"/>
              <a:gd name="f230" fmla="*/ f184 f85 1"/>
              <a:gd name="f231" fmla="*/ f185 f86 1"/>
              <a:gd name="f232" fmla="*/ f186 f86 1"/>
              <a:gd name="f233" fmla="*/ f187 f85 1"/>
              <a:gd name="f234" fmla="*/ f188 f85 1"/>
              <a:gd name="f235" fmla="*/ f189 f85 1"/>
              <a:gd name="f236" fmla="*/ f190 f85 1"/>
              <a:gd name="f237" fmla="*/ f191 f85 1"/>
              <a:gd name="f238" fmla="*/ f192 f85 1"/>
              <a:gd name="f239" fmla="*/ f193 f85 1"/>
              <a:gd name="f240" fmla="*/ f194 f85 1"/>
              <a:gd name="f241" fmla="*/ f195 f86 1"/>
              <a:gd name="f242" fmla="*/ f196 f85 1"/>
              <a:gd name="f243" fmla="*/ f197 f85 1"/>
              <a:gd name="f244" fmla="*/ f198 f86 1"/>
              <a:gd name="f245" fmla="*/ f199 f86 1"/>
              <a:gd name="f246" fmla="*/ f200 f86 1"/>
              <a:gd name="f247" fmla="*/ f201 f85 1"/>
              <a:gd name="f248" fmla="*/ f202 f85 1"/>
              <a:gd name="f249" fmla="*/ f203 f86 1"/>
              <a:gd name="f250" fmla="*/ f204 f85 1"/>
              <a:gd name="f251" fmla="*/ f205 f85 1"/>
              <a:gd name="f252" fmla="*/ f206 f85 1"/>
              <a:gd name="f253" fmla="*/ f207 f86 1"/>
              <a:gd name="f254" fmla="*/ f208 f85 1"/>
              <a:gd name="f255" fmla="*/ f209 f86 1"/>
              <a:gd name="f256" fmla="*/ f210 f85 1"/>
              <a:gd name="f257" fmla="*/ f211 f86 1"/>
              <a:gd name="f258" fmla="*/ f212 f85 1"/>
              <a:gd name="f259" fmla="*/ f213 f86 1"/>
              <a:gd name="f260" fmla="*/ f214 f85 1"/>
              <a:gd name="f261" fmla="*/ f215 f85 1"/>
              <a:gd name="f262" fmla="*/ f216 f86 1"/>
              <a:gd name="f263" fmla="*/ f217 f86 1"/>
              <a:gd name="f264" fmla="*/ f218 f86 1"/>
              <a:gd name="f265" fmla="*/ f219 f85 1"/>
              <a:gd name="f266" fmla="*/ f220 f85 1"/>
              <a:gd name="f267" fmla="*/ f221 f86 1"/>
              <a:gd name="f268" fmla="*/ f222 f85 1"/>
              <a:gd name="f269" fmla="*/ f223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1">
                <a:pos x="f228" y="f229"/>
              </a:cxn>
              <a:cxn ang="f181">
                <a:pos x="f230" y="f231"/>
              </a:cxn>
              <a:cxn ang="f181">
                <a:pos x="f228" y="f232"/>
              </a:cxn>
              <a:cxn ang="f181">
                <a:pos x="f233" y="f231"/>
              </a:cxn>
              <a:cxn ang="f181">
                <a:pos x="f228" y="f229"/>
              </a:cxn>
              <a:cxn ang="f181">
                <a:pos x="f234" y="f229"/>
              </a:cxn>
              <a:cxn ang="f181">
                <a:pos x="f235" y="f231"/>
              </a:cxn>
              <a:cxn ang="f181">
                <a:pos x="f234" y="f232"/>
              </a:cxn>
              <a:cxn ang="f181">
                <a:pos x="f236" y="f231"/>
              </a:cxn>
              <a:cxn ang="f181">
                <a:pos x="f234" y="f229"/>
              </a:cxn>
              <a:cxn ang="f181">
                <a:pos x="f237" y="f229"/>
              </a:cxn>
              <a:cxn ang="f181">
                <a:pos x="f238" y="f231"/>
              </a:cxn>
              <a:cxn ang="f181">
                <a:pos x="f237" y="f232"/>
              </a:cxn>
              <a:cxn ang="f181">
                <a:pos x="f239" y="f231"/>
              </a:cxn>
              <a:cxn ang="f181">
                <a:pos x="f237" y="f229"/>
              </a:cxn>
              <a:cxn ang="f181">
                <a:pos x="f240" y="f241"/>
              </a:cxn>
              <a:cxn ang="f181">
                <a:pos x="f242" y="f241"/>
              </a:cxn>
              <a:cxn ang="f181">
                <a:pos x="f243" y="f244"/>
              </a:cxn>
              <a:cxn ang="f181">
                <a:pos x="f243" y="f245"/>
              </a:cxn>
              <a:cxn ang="f181">
                <a:pos x="f242" y="f246"/>
              </a:cxn>
              <a:cxn ang="f181">
                <a:pos x="f247" y="f246"/>
              </a:cxn>
              <a:cxn ang="f181">
                <a:pos x="f248" y="f249"/>
              </a:cxn>
              <a:cxn ang="f181">
                <a:pos x="f250" y="f246"/>
              </a:cxn>
              <a:cxn ang="f181">
                <a:pos x="f251" y="f246"/>
              </a:cxn>
              <a:cxn ang="f181">
                <a:pos x="f252" y="f253"/>
              </a:cxn>
              <a:cxn ang="f181">
                <a:pos x="f254" y="f255"/>
              </a:cxn>
              <a:cxn ang="f181">
                <a:pos x="f256" y="f255"/>
              </a:cxn>
              <a:cxn ang="f181">
                <a:pos x="f240" y="f257"/>
              </a:cxn>
              <a:cxn ang="f181">
                <a:pos x="f240" y="f241"/>
              </a:cxn>
              <a:cxn ang="f181">
                <a:pos x="f258" y="f259"/>
              </a:cxn>
              <a:cxn ang="f181">
                <a:pos x="f260" y="f259"/>
              </a:cxn>
              <a:cxn ang="f181">
                <a:pos x="f261" y="f262"/>
              </a:cxn>
              <a:cxn ang="f181">
                <a:pos x="f261" y="f263"/>
              </a:cxn>
              <a:cxn ang="f181">
                <a:pos x="f260" y="f264"/>
              </a:cxn>
              <a:cxn ang="f181">
                <a:pos x="f265" y="f264"/>
              </a:cxn>
              <a:cxn ang="f181">
                <a:pos x="f266" y="f267"/>
              </a:cxn>
              <a:cxn ang="f181">
                <a:pos x="f268" y="f264"/>
              </a:cxn>
              <a:cxn ang="f181">
                <a:pos x="f258" y="f264"/>
              </a:cxn>
              <a:cxn ang="f181">
                <a:pos x="f269" y="f263"/>
              </a:cxn>
              <a:cxn ang="f181">
                <a:pos x="f269" y="f262"/>
              </a:cxn>
              <a:cxn ang="f181">
                <a:pos x="f258" y="f259"/>
              </a:cxn>
            </a:cxnLst>
            <a:rect l="f224" t="f227" r="f225" b="f226"/>
            <a:pathLst>
              <a:path w="3217557" h="2654282">
                <a:moveTo>
                  <a:pt x="f8" y="f9"/>
                </a:moveTo>
                <a:cubicBezTo>
                  <a:pt x="f10" y="f9"/>
                  <a:pt x="f11" y="f12"/>
                  <a:pt x="f11" y="f13"/>
                </a:cubicBezTo>
                <a:cubicBezTo>
                  <a:pt x="f11" y="f14"/>
                  <a:pt x="f10" y="f15"/>
                  <a:pt x="f8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9"/>
                  <a:pt x="f8" y="f9"/>
                </a:cubicBezTo>
                <a:close/>
                <a:moveTo>
                  <a:pt x="f18" y="f9"/>
                </a:moveTo>
                <a:cubicBezTo>
                  <a:pt x="f19" y="f9"/>
                  <a:pt x="f20" y="f12"/>
                  <a:pt x="f20" y="f13"/>
                </a:cubicBezTo>
                <a:cubicBezTo>
                  <a:pt x="f20" y="f14"/>
                  <a:pt x="f19" y="f15"/>
                  <a:pt x="f18" y="f15"/>
                </a:cubicBezTo>
                <a:cubicBezTo>
                  <a:pt x="f21" y="f15"/>
                  <a:pt x="f22" y="f14"/>
                  <a:pt x="f22" y="f13"/>
                </a:cubicBezTo>
                <a:cubicBezTo>
                  <a:pt x="f22" y="f12"/>
                  <a:pt x="f21" y="f9"/>
                  <a:pt x="f18" y="f9"/>
                </a:cubicBezTo>
                <a:close/>
                <a:moveTo>
                  <a:pt x="f23" y="f9"/>
                </a:moveTo>
                <a:cubicBezTo>
                  <a:pt x="f24" y="f9"/>
                  <a:pt x="f25" y="f12"/>
                  <a:pt x="f25" y="f13"/>
                </a:cubicBezTo>
                <a:cubicBezTo>
                  <a:pt x="f25" y="f14"/>
                  <a:pt x="f24" y="f15"/>
                  <a:pt x="f23" y="f15"/>
                </a:cubicBezTo>
                <a:cubicBezTo>
                  <a:pt x="f26" y="f15"/>
                  <a:pt x="f27" y="f14"/>
                  <a:pt x="f27" y="f13"/>
                </a:cubicBezTo>
                <a:cubicBezTo>
                  <a:pt x="f27" y="f12"/>
                  <a:pt x="f26" y="f9"/>
                  <a:pt x="f23" y="f9"/>
                </a:cubicBezTo>
                <a:close/>
                <a:moveTo>
                  <a:pt x="f28" y="f29"/>
                </a:moveTo>
                <a:lnTo>
                  <a:pt x="f30" y="f29"/>
                </a:lnTo>
                <a:cubicBezTo>
                  <a:pt x="f31" y="f29"/>
                  <a:pt x="f5" y="f32"/>
                  <a:pt x="f5" y="f33"/>
                </a:cubicBezTo>
                <a:lnTo>
                  <a:pt x="f5" y="f34"/>
                </a:lnTo>
                <a:cubicBezTo>
                  <a:pt x="f5" y="f35"/>
                  <a:pt x="f31" y="f36"/>
                  <a:pt x="f30" y="f36"/>
                </a:cubicBezTo>
                <a:lnTo>
                  <a:pt x="f37" y="f36"/>
                </a:lnTo>
                <a:cubicBezTo>
                  <a:pt x="f38" y="f39"/>
                  <a:pt x="f40" y="f41"/>
                  <a:pt x="f42" y="f7"/>
                </a:cubicBezTo>
                <a:cubicBezTo>
                  <a:pt x="f43" y="f44"/>
                  <a:pt x="f45" y="f46"/>
                  <a:pt x="f47" y="f36"/>
                </a:cubicBezTo>
                <a:lnTo>
                  <a:pt x="f48" y="f36"/>
                </a:lnTo>
                <a:cubicBezTo>
                  <a:pt x="f49" y="f3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lnTo>
                  <a:pt x="f60" y="f59"/>
                </a:lnTo>
                <a:cubicBezTo>
                  <a:pt x="f61" y="f59"/>
                  <a:pt x="f28" y="f62"/>
                  <a:pt x="f28" y="f63"/>
                </a:cubicBezTo>
                <a:lnTo>
                  <a:pt x="f28" y="f29"/>
                </a:lnTo>
                <a:close/>
                <a:moveTo>
                  <a:pt x="f64" y="f5"/>
                </a:moveTo>
                <a:lnTo>
                  <a:pt x="f65" y="f5"/>
                </a:lnTo>
                <a:cubicBezTo>
                  <a:pt x="f66" y="f5"/>
                  <a:pt x="f67" y="f31"/>
                  <a:pt x="f67" y="f30"/>
                </a:cubicBezTo>
                <a:lnTo>
                  <a:pt x="f67" y="f68"/>
                </a:lnTo>
                <a:cubicBezTo>
                  <a:pt x="f67" y="f69"/>
                  <a:pt x="f66" y="f70"/>
                  <a:pt x="f65" y="f70"/>
                </a:cubicBezTo>
                <a:lnTo>
                  <a:pt x="f71" y="f70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70"/>
                </a:cubicBezTo>
                <a:lnTo>
                  <a:pt x="f64" y="f70"/>
                </a:lnTo>
                <a:cubicBezTo>
                  <a:pt x="f83" y="f70"/>
                  <a:pt x="f6" y="f69"/>
                  <a:pt x="f6" y="f68"/>
                </a:cubicBezTo>
                <a:lnTo>
                  <a:pt x="f6" y="f30"/>
                </a:lnTo>
                <a:cubicBezTo>
                  <a:pt x="f6" y="f31"/>
                  <a:pt x="f83" y="f5"/>
                  <a:pt x="f64" y="f5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1" name="Round Same Side Corner Rectangle 11"/>
          <p:cNvSpPr/>
          <p:nvPr/>
        </p:nvSpPr>
        <p:spPr>
          <a:xfrm rot="9899989">
            <a:off x="8749417" y="5730025"/>
            <a:ext cx="395999" cy="336325"/>
          </a:xfrm>
          <a:custGeom>
            <a:avLst/>
            <a:gdLst>
              <a:gd name="f0" fmla="val w"/>
              <a:gd name="f1" fmla="val h"/>
              <a:gd name="f2" fmla="val 0"/>
              <a:gd name="f3" fmla="val 2911009"/>
              <a:gd name="f4" fmla="val 2472345"/>
              <a:gd name="f5" fmla="val 2219598"/>
              <a:gd name="f6" fmla="val 1335309"/>
              <a:gd name="f7" fmla="val 1222573"/>
              <a:gd name="f8" fmla="val 1176944"/>
              <a:gd name="f9" fmla="val 2241926"/>
              <a:gd name="f10" fmla="val 1136530"/>
              <a:gd name="f11" fmla="val 2277694"/>
              <a:gd name="f12" fmla="val 1113650"/>
              <a:gd name="f13" fmla="val 137786"/>
              <a:gd name="f14" fmla="val 61689"/>
              <a:gd name="f15" fmla="val 2339383"/>
              <a:gd name="f16" fmla="val 2415480"/>
              <a:gd name="f17" fmla="val 2545196"/>
              <a:gd name="f18" fmla="val 2621293"/>
              <a:gd name="f19" fmla="val 2682982"/>
              <a:gd name="f20" fmla="val 1099067"/>
              <a:gd name="f21" fmla="val 2730197"/>
              <a:gd name="f22" fmla="val 1120049"/>
              <a:gd name="f23" fmla="val 2762708"/>
              <a:gd name="f24" fmla="val 1167515"/>
              <a:gd name="f25" fmla="val 1480834"/>
              <a:gd name="f26" fmla="val 241900"/>
              <a:gd name="f27" fmla="val 1676361"/>
              <a:gd name="f28" fmla="val 69371"/>
              <a:gd name="f29" fmla="val 1631107"/>
              <a:gd name="f30" fmla="+- 0 0 34146"/>
              <a:gd name="f31" fmla="val 1454930"/>
              <a:gd name="f32" fmla="val 10296"/>
              <a:gd name="f33" fmla="val 1282189"/>
              <a:gd name="f34" fmla="val 54739"/>
              <a:gd name="f35" fmla="val 1109449"/>
              <a:gd name="f36" fmla="val 230428"/>
              <a:gd name="f37" fmla="val 1005105"/>
              <a:gd name="f38" fmla="val 403375"/>
              <a:gd name="f39" fmla="val 1048736"/>
              <a:gd name="f40" fmla="val 349550"/>
              <a:gd name="f41" fmla="val 1257945"/>
              <a:gd name="f42" fmla="val 295726"/>
              <a:gd name="f43" fmla="val 1467153"/>
              <a:gd name="f44" fmla="val 2578947"/>
              <a:gd name="f45" fmla="val 2467929"/>
              <a:gd name="f46" fmla="val 1957545"/>
              <a:gd name="f47" fmla="val 2301425"/>
              <a:gd name="f48" fmla="val 2194209"/>
              <a:gd name="f49" fmla="val 1418183"/>
              <a:gd name="f50" fmla="val 2815611"/>
              <a:gd name="f51" fmla="val 1584687"/>
              <a:gd name="f52" fmla="val 2884250"/>
              <a:gd name="f53" fmla="val 1603079"/>
              <a:gd name="f54" fmla="val 2924985"/>
              <a:gd name="f55" fmla="val 1673632"/>
              <a:gd name="f56" fmla="val 2906593"/>
              <a:gd name="f57" fmla="val 1742272"/>
              <a:gd name="f58" fmla="val 2736532"/>
              <a:gd name="f59" fmla="val 2376947"/>
              <a:gd name="f60" fmla="val 2718140"/>
              <a:gd name="f61" fmla="val 2445587"/>
              <a:gd name="f62" fmla="val 2647586"/>
              <a:gd name="f63" fmla="val 2486321"/>
              <a:gd name="f64" fmla="val 610249"/>
              <a:gd name="f65" fmla="val 2287120"/>
              <a:gd name="f66" fmla="val 1020264"/>
              <a:gd name="f67" fmla="val 756923"/>
              <a:gd name="f68" fmla="val 2107356"/>
              <a:gd name="f69" fmla="val 1398691"/>
              <a:gd name="f70" fmla="val 1872582"/>
              <a:gd name="f71" fmla="val 2274879"/>
              <a:gd name="f72" fmla="val 426016"/>
              <a:gd name="f73" fmla="val 2349577"/>
              <a:gd name="f74" fmla="val 243978"/>
              <a:gd name="f75" fmla="val 2300800"/>
              <a:gd name="f76" fmla="val 205115"/>
              <a:gd name="f77" fmla="val 2290387"/>
              <a:gd name="f78" fmla="val 182051"/>
              <a:gd name="f79" fmla="val 2250439"/>
              <a:gd name="f80" fmla="val 192464"/>
              <a:gd name="f81" fmla="val 2211576"/>
              <a:gd name="f82" fmla="val 620679"/>
              <a:gd name="f83" fmla="val 613455"/>
              <a:gd name="f84" fmla="val 631093"/>
              <a:gd name="f85" fmla="val 574592"/>
              <a:gd name="f86" fmla="val 671040"/>
              <a:gd name="f87" fmla="val 551528"/>
              <a:gd name="f88" fmla="val 709903"/>
              <a:gd name="f89" fmla="val 561941"/>
              <a:gd name="f90" fmla="val 891942"/>
              <a:gd name="f91" fmla="val 610718"/>
              <a:gd name="f92" fmla="val 930805"/>
              <a:gd name="f93" fmla="val 621132"/>
              <a:gd name="f94" fmla="val 953869"/>
              <a:gd name="f95" fmla="val 661079"/>
              <a:gd name="f96" fmla="val 943455"/>
              <a:gd name="f97" fmla="val 699942"/>
              <a:gd name="f98" fmla="val 515240"/>
              <a:gd name="f99" fmla="val 2298064"/>
              <a:gd name="f100" fmla="val 504827"/>
              <a:gd name="f101" fmla="val 2336927"/>
              <a:gd name="f102" fmla="val 464879"/>
              <a:gd name="f103" fmla="val 2359990"/>
              <a:gd name="f104" fmla="*/ f0 1 2911009"/>
              <a:gd name="f105" fmla="*/ f1 1 2472345"/>
              <a:gd name="f106" fmla="+- f4 0 f2"/>
              <a:gd name="f107" fmla="+- f3 0 f2"/>
              <a:gd name="f108" fmla="*/ f107 1 2911009"/>
              <a:gd name="f109" fmla="*/ f106 1 2472345"/>
              <a:gd name="f110" fmla="*/ f2 1 f108"/>
              <a:gd name="f111" fmla="*/ f3 1 f108"/>
              <a:gd name="f112" fmla="*/ f2 1 f109"/>
              <a:gd name="f113" fmla="*/ f4 1 f109"/>
              <a:gd name="f114" fmla="*/ f110 f104 1"/>
              <a:gd name="f115" fmla="*/ f111 f104 1"/>
              <a:gd name="f116" fmla="*/ f113 f105 1"/>
              <a:gd name="f117" fmla="*/ f112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4" t="f117" r="f115" b="f116"/>
            <a:pathLst>
              <a:path w="2911009" h="2472345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2"/>
                </a:cubicBezTo>
                <a:lnTo>
                  <a:pt x="f11" y="f13"/>
                </a:lnTo>
                <a:cubicBezTo>
                  <a:pt x="f11" y="f14"/>
                  <a:pt x="f15" y="f2"/>
                  <a:pt x="f16" y="f2"/>
                </a:cubicBezTo>
                <a:lnTo>
                  <a:pt x="f17" y="f2"/>
                </a:lnTo>
                <a:cubicBezTo>
                  <a:pt x="f18" y="f2"/>
                  <a:pt x="f19" y="f14"/>
                  <a:pt x="f19" y="f13"/>
                </a:cubicBezTo>
                <a:lnTo>
                  <a:pt x="f19" y="f20"/>
                </a:lnTo>
                <a:cubicBezTo>
                  <a:pt x="f21" y="f22"/>
                  <a:pt x="f23" y="f24"/>
                  <a:pt x="f23" y="f7"/>
                </a:cubicBezTo>
                <a:lnTo>
                  <a:pt x="f23" y="f25"/>
                </a:lnTo>
                <a:close/>
                <a:moveTo>
                  <a:pt x="f26" y="f27"/>
                </a:move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26" y="f27"/>
                </a:cubicBezTo>
                <a:close/>
                <a:moveTo>
                  <a:pt x="f44" y="f45"/>
                </a:move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cubicBezTo>
                  <a:pt x="f52" y="f53"/>
                  <a:pt x="f54" y="f55"/>
                  <a:pt x="f56" y="f57"/>
                </a:cubicBezTo>
                <a:lnTo>
                  <a:pt x="f58" y="f59"/>
                </a:lnTo>
                <a:cubicBezTo>
                  <a:pt x="f60" y="f61"/>
                  <a:pt x="f62" y="f63"/>
                  <a:pt x="f44" y="f45"/>
                </a:cubicBezTo>
                <a:close/>
                <a:moveTo>
                  <a:pt x="f64" y="f65"/>
                </a:move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close/>
                <a:moveTo>
                  <a:pt x="f72" y="f73"/>
                </a:move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lnTo>
                  <a:pt x="f82" y="f83"/>
                </a:lnTo>
                <a:cubicBezTo>
                  <a:pt x="f84" y="f85"/>
                  <a:pt x="f86" y="f87"/>
                  <a:pt x="f88" y="f89"/>
                </a:cubicBezTo>
                <a:lnTo>
                  <a:pt x="f90" y="f91"/>
                </a:lnTo>
                <a:cubicBezTo>
                  <a:pt x="f92" y="f93"/>
                  <a:pt x="f94" y="f95"/>
                  <a:pt x="f96" y="f97"/>
                </a:cubicBezTo>
                <a:lnTo>
                  <a:pt x="f98" y="f99"/>
                </a:lnTo>
                <a:cubicBezTo>
                  <a:pt x="f100" y="f101"/>
                  <a:pt x="f102" y="f103"/>
                  <a:pt x="f72" y="f73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2" name="Rectangle 36"/>
          <p:cNvSpPr/>
          <p:nvPr/>
        </p:nvSpPr>
        <p:spPr>
          <a:xfrm>
            <a:off x="5901180" y="1819207"/>
            <a:ext cx="365321" cy="305373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663936"/>
              <a:gd name="f5" fmla="val 2624444"/>
              <a:gd name="f6" fmla="val 2376100"/>
              <a:gd name="f7" fmla="val 2520100"/>
              <a:gd name="f8" fmla="val 2952463"/>
              <a:gd name="f9" fmla="val 210911"/>
              <a:gd name="f10" fmla="val 538930"/>
              <a:gd name="f11" fmla="val 2095269"/>
              <a:gd name="f12" fmla="val 2239269"/>
              <a:gd name="f13" fmla="val 1814436"/>
              <a:gd name="f14" fmla="val 1958436"/>
              <a:gd name="f15" fmla="val 1533603"/>
              <a:gd name="f16" fmla="val 1677603"/>
              <a:gd name="f17" fmla="val 1252770"/>
              <a:gd name="f18" fmla="val 1396770"/>
              <a:gd name="f19" fmla="val 971937"/>
              <a:gd name="f20" fmla="val 1115937"/>
              <a:gd name="f21" fmla="val 691104"/>
              <a:gd name="f22" fmla="val 835104"/>
              <a:gd name="f23" fmla="val 988006"/>
              <a:gd name="f24" fmla="val 552354"/>
              <a:gd name="f25" fmla="val 2111583"/>
              <a:gd name="f26" fmla="val 2332169"/>
              <a:gd name="f27" fmla="val 1331969"/>
              <a:gd name="f28" fmla="val 410271"/>
              <a:gd name="f29" fmla="val 554271"/>
              <a:gd name="f30" fmla="val 129438"/>
              <a:gd name="f31" fmla="val 273438"/>
              <a:gd name="f32" fmla="*/ f0 1 3186824"/>
              <a:gd name="f33" fmla="*/ f1 1 2663936"/>
              <a:gd name="f34" fmla="+- f4 0 f2"/>
              <a:gd name="f35" fmla="+- f3 0 f2"/>
              <a:gd name="f36" fmla="*/ f35 1 3186824"/>
              <a:gd name="f37" fmla="*/ f34 1 2663936"/>
              <a:gd name="f38" fmla="*/ f2 1 f36"/>
              <a:gd name="f39" fmla="*/ f3 1 f36"/>
              <a:gd name="f40" fmla="*/ f2 1 f37"/>
              <a:gd name="f41" fmla="*/ f4 1 f37"/>
              <a:gd name="f42" fmla="*/ f38 f32 1"/>
              <a:gd name="f43" fmla="*/ f39 f32 1"/>
              <a:gd name="f44" fmla="*/ f41 f33 1"/>
              <a:gd name="f45" fmla="*/ f40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186824" h="2663936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6"/>
                </a:moveTo>
                <a:lnTo>
                  <a:pt x="f9" y="f7"/>
                </a:lnTo>
                <a:lnTo>
                  <a:pt x="f10" y="f7"/>
                </a:lnTo>
                <a:lnTo>
                  <a:pt x="f10" y="f6"/>
                </a:lnTo>
                <a:close/>
                <a:moveTo>
                  <a:pt x="f5" y="f11"/>
                </a:moveTo>
                <a:lnTo>
                  <a:pt x="f5" y="f12"/>
                </a:lnTo>
                <a:lnTo>
                  <a:pt x="f8" y="f12"/>
                </a:lnTo>
                <a:lnTo>
                  <a:pt x="f8" y="f11"/>
                </a:lnTo>
                <a:close/>
                <a:moveTo>
                  <a:pt x="f9" y="f11"/>
                </a:moveTo>
                <a:lnTo>
                  <a:pt x="f9" y="f12"/>
                </a:lnTo>
                <a:lnTo>
                  <a:pt x="f10" y="f12"/>
                </a:lnTo>
                <a:lnTo>
                  <a:pt x="f10" y="f11"/>
                </a:lnTo>
                <a:close/>
                <a:moveTo>
                  <a:pt x="f5" y="f13"/>
                </a:moveTo>
                <a:lnTo>
                  <a:pt x="f5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9" y="f13"/>
                </a:moveTo>
                <a:lnTo>
                  <a:pt x="f9" y="f14"/>
                </a:lnTo>
                <a:lnTo>
                  <a:pt x="f10" y="f14"/>
                </a:lnTo>
                <a:lnTo>
                  <a:pt x="f10" y="f13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10" y="f16"/>
                </a:lnTo>
                <a:lnTo>
                  <a:pt x="f10" y="f15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10" y="f18"/>
                </a:lnTo>
                <a:lnTo>
                  <a:pt x="f10" y="f17"/>
                </a:lnTo>
                <a:close/>
                <a:moveTo>
                  <a:pt x="f5" y="f19"/>
                </a:moveTo>
                <a:lnTo>
                  <a:pt x="f5" y="f20"/>
                </a:lnTo>
                <a:lnTo>
                  <a:pt x="f8" y="f20"/>
                </a:lnTo>
                <a:lnTo>
                  <a:pt x="f8" y="f19"/>
                </a:lnTo>
                <a:close/>
                <a:moveTo>
                  <a:pt x="f9" y="f19"/>
                </a:moveTo>
                <a:lnTo>
                  <a:pt x="f9" y="f20"/>
                </a:lnTo>
                <a:lnTo>
                  <a:pt x="f10" y="f20"/>
                </a:lnTo>
                <a:lnTo>
                  <a:pt x="f10" y="f19"/>
                </a:lnTo>
                <a:close/>
                <a:moveTo>
                  <a:pt x="f5" y="f21"/>
                </a:moveTo>
                <a:lnTo>
                  <a:pt x="f5" y="f22"/>
                </a:lnTo>
                <a:lnTo>
                  <a:pt x="f8" y="f22"/>
                </a:lnTo>
                <a:lnTo>
                  <a:pt x="f8" y="f21"/>
                </a:lnTo>
                <a:close/>
                <a:moveTo>
                  <a:pt x="f9" y="f21"/>
                </a:moveTo>
                <a:lnTo>
                  <a:pt x="f9" y="f22"/>
                </a:lnTo>
                <a:lnTo>
                  <a:pt x="f10" y="f22"/>
                </a:lnTo>
                <a:lnTo>
                  <a:pt x="f10" y="f21"/>
                </a:ln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7"/>
                </a:lnTo>
                <a:close/>
                <a:moveTo>
                  <a:pt x="f5" y="f28"/>
                </a:moveTo>
                <a:lnTo>
                  <a:pt x="f5" y="f29"/>
                </a:lnTo>
                <a:lnTo>
                  <a:pt x="f8" y="f29"/>
                </a:lnTo>
                <a:lnTo>
                  <a:pt x="f8" y="f28"/>
                </a:lnTo>
                <a:close/>
                <a:moveTo>
                  <a:pt x="f9" y="f28"/>
                </a:moveTo>
                <a:lnTo>
                  <a:pt x="f9" y="f29"/>
                </a:lnTo>
                <a:lnTo>
                  <a:pt x="f10" y="f29"/>
                </a:lnTo>
                <a:lnTo>
                  <a:pt x="f10" y="f28"/>
                </a:lnTo>
                <a:close/>
                <a:moveTo>
                  <a:pt x="f5" y="f30"/>
                </a:moveTo>
                <a:lnTo>
                  <a:pt x="f5" y="f31"/>
                </a:lnTo>
                <a:lnTo>
                  <a:pt x="f8" y="f31"/>
                </a:lnTo>
                <a:lnTo>
                  <a:pt x="f8" y="f30"/>
                </a:lnTo>
                <a:close/>
                <a:moveTo>
                  <a:pt x="f9" y="f30"/>
                </a:moveTo>
                <a:lnTo>
                  <a:pt x="f9" y="f31"/>
                </a:lnTo>
                <a:lnTo>
                  <a:pt x="f10" y="f31"/>
                </a:lnTo>
                <a:lnTo>
                  <a:pt x="f10" y="f30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3" name="Oval 21"/>
          <p:cNvSpPr/>
          <p:nvPr/>
        </p:nvSpPr>
        <p:spPr>
          <a:xfrm>
            <a:off x="7697748" y="2419392"/>
            <a:ext cx="354677" cy="357640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+- f4 0 f2"/>
              <a:gd name="f187" fmla="+- f3 0 f2"/>
              <a:gd name="f188" fmla="*/ f187 1 1652142"/>
              <a:gd name="f189" fmla="*/ f186 1 1665940"/>
              <a:gd name="f190" fmla="*/ f2 1 f188"/>
              <a:gd name="f191" fmla="*/ f3 1 f188"/>
              <a:gd name="f192" fmla="*/ f2 1 f189"/>
              <a:gd name="f193" fmla="*/ f4 1 f189"/>
              <a:gd name="f194" fmla="*/ f190 f184 1"/>
              <a:gd name="f195" fmla="*/ f191 f184 1"/>
              <a:gd name="f196" fmla="*/ f193 f185 1"/>
              <a:gd name="f197" fmla="*/ f192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4" t="f197" r="f195" b="f196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54" name="Imagen 3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843" y="3199988"/>
            <a:ext cx="2918243" cy="159630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785" y="877952"/>
            <a:ext cx="4989021" cy="53248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lvl="0" indent="0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7F7F7F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grpSp>
        <p:nvGrpSpPr>
          <p:cNvPr id="4" name="Group 8"/>
          <p:cNvGrpSpPr/>
          <p:nvPr/>
        </p:nvGrpSpPr>
        <p:grpSpPr>
          <a:xfrm>
            <a:off x="698171" y="4940878"/>
            <a:ext cx="5259007" cy="1083801"/>
            <a:chOff x="698171" y="4940878"/>
            <a:chExt cx="5259007" cy="1083801"/>
          </a:xfrm>
        </p:grpSpPr>
        <p:sp>
          <p:nvSpPr>
            <p:cNvPr id="5" name="TextBox 9"/>
            <p:cNvSpPr txBox="1"/>
            <p:nvPr/>
          </p:nvSpPr>
          <p:spPr>
            <a:xfrm>
              <a:off x="698171" y="4940878"/>
              <a:ext cx="5258924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6" name="TextBox 10"/>
            <p:cNvSpPr txBox="1"/>
            <p:nvPr/>
          </p:nvSpPr>
          <p:spPr>
            <a:xfrm>
              <a:off x="698171" y="5193682"/>
              <a:ext cx="5259007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sp>
        <p:nvSpPr>
          <p:cNvPr id="7" name="TextBox 11"/>
          <p:cNvSpPr txBox="1"/>
          <p:nvPr/>
        </p:nvSpPr>
        <p:spPr>
          <a:xfrm>
            <a:off x="722641" y="3965396"/>
            <a:ext cx="5234537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Arial Unicode MS"/>
              <a:cs typeface="Arial" pitchFamily="34"/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722641" y="3413802"/>
            <a:ext cx="3863961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Our Business</a:t>
            </a:r>
          </a:p>
        </p:txBody>
      </p:sp>
      <p:sp>
        <p:nvSpPr>
          <p:cNvPr id="9" name="Picture Placeholder 3"/>
          <p:cNvSpPr txBox="1">
            <a:spLocks noGrp="1"/>
          </p:cNvSpPr>
          <p:nvPr>
            <p:ph type="pic" sz="quarter" idx="4294967295"/>
          </p:nvPr>
        </p:nvSpPr>
        <p:spPr>
          <a:xfrm>
            <a:off x="4429125" y="1766364"/>
            <a:ext cx="2051995" cy="1151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10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6575843" y="1478365"/>
            <a:ext cx="2051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11" name="Picture Placeholder 14"/>
          <p:cNvSpPr txBox="1">
            <a:spLocks noGrp="1"/>
          </p:cNvSpPr>
          <p:nvPr>
            <p:ph type="pic" sz="quarter" idx="4294967295"/>
          </p:nvPr>
        </p:nvSpPr>
        <p:spPr>
          <a:xfrm>
            <a:off x="6575843" y="3120591"/>
            <a:ext cx="2051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12" name="Picture Placeholder 16"/>
          <p:cNvSpPr txBox="1">
            <a:spLocks noGrp="1"/>
          </p:cNvSpPr>
          <p:nvPr>
            <p:ph type="pic" sz="quarter" idx="4294967295"/>
          </p:nvPr>
        </p:nvSpPr>
        <p:spPr>
          <a:xfrm>
            <a:off x="8716380" y="3120591"/>
            <a:ext cx="1691996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13" name="Picture Placeholder 18"/>
          <p:cNvSpPr txBox="1">
            <a:spLocks noGrp="1"/>
          </p:cNvSpPr>
          <p:nvPr>
            <p:ph type="pic" sz="quarter" idx="4294967295"/>
          </p:nvPr>
        </p:nvSpPr>
        <p:spPr>
          <a:xfrm>
            <a:off x="10500000" y="3120591"/>
            <a:ext cx="1691996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14" name="Picture Placeholder 21"/>
          <p:cNvSpPr txBox="1">
            <a:spLocks noGrp="1"/>
          </p:cNvSpPr>
          <p:nvPr>
            <p:ph type="pic" sz="quarter" idx="4294967295"/>
          </p:nvPr>
        </p:nvSpPr>
        <p:spPr>
          <a:xfrm>
            <a:off x="6575843" y="4762780"/>
            <a:ext cx="2051995" cy="1439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US"/>
          </a:p>
        </p:txBody>
      </p:sp>
      <p:pic>
        <p:nvPicPr>
          <p:cNvPr id="15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48" y="1674906"/>
            <a:ext cx="3089090" cy="12153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Rectángulo 5"/>
          <p:cNvSpPr/>
          <p:nvPr/>
        </p:nvSpPr>
        <p:spPr>
          <a:xfrm>
            <a:off x="1778096" y="1365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7" name="Rectángulo 7"/>
          <p:cNvSpPr/>
          <p:nvPr/>
        </p:nvSpPr>
        <p:spPr>
          <a:xfrm>
            <a:off x="1778096" y="10216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8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9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1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22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38"/>
          <p:cNvSpPr/>
          <p:nvPr/>
        </p:nvSpPr>
        <p:spPr>
          <a:xfrm>
            <a:off x="0" y="0"/>
            <a:ext cx="12191996" cy="1436915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 b="1">
                <a:solidFill>
                  <a:srgbClr val="FFFFFF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4" name="Arc 2"/>
          <p:cNvSpPr/>
          <p:nvPr/>
        </p:nvSpPr>
        <p:spPr>
          <a:xfrm>
            <a:off x="626802" y="2004922"/>
            <a:ext cx="3970151" cy="397015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+- 0 0 -270"/>
              <a:gd name="f11" fmla="abs f4"/>
              <a:gd name="f12" fmla="abs f5"/>
              <a:gd name="f13" fmla="abs f6"/>
              <a:gd name="f14" fmla="+- 0 0 f3"/>
              <a:gd name="f15" fmla="+- 0 0 f7"/>
              <a:gd name="f16" fmla="*/ f10 f0 1"/>
              <a:gd name="f17" fmla="?: f11 f4 1"/>
              <a:gd name="f18" fmla="?: f12 f5 1"/>
              <a:gd name="f19" fmla="?: f13 f6 1"/>
              <a:gd name="f20" fmla="*/ f14 f0 1"/>
              <a:gd name="f21" fmla="*/ f15 f0 1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*/ f20 1 f3"/>
              <a:gd name="f28" fmla="*/ f21 1 f3"/>
              <a:gd name="f29" fmla="+- f22 0 f1"/>
              <a:gd name="f30" fmla="min f24 f23"/>
              <a:gd name="f31" fmla="*/ f25 1 f19"/>
              <a:gd name="f32" fmla="*/ f26 1 f19"/>
              <a:gd name="f33" fmla="+- f27 0 f1"/>
              <a:gd name="f34" fmla="+- f28 0 f1"/>
              <a:gd name="f35" fmla="val f31"/>
              <a:gd name="f36" fmla="val f32"/>
              <a:gd name="f37" fmla="+- 0 0 f33"/>
              <a:gd name="f38" fmla="+- 0 0 f34"/>
              <a:gd name="f39" fmla="+- f36 0 f7"/>
              <a:gd name="f40" fmla="+- f35 0 f7"/>
              <a:gd name="f41" fmla="+- f38 0 f37"/>
              <a:gd name="f42" fmla="+- f37 f1 0"/>
              <a:gd name="f43" fmla="+- f38 f1 0"/>
              <a:gd name="f44" fmla="+- 21600000 0 f37"/>
              <a:gd name="f45" fmla="+- f1 0 f37"/>
              <a:gd name="f46" fmla="+- 27000000 0 f37"/>
              <a:gd name="f47" fmla="+- f0 0 f37"/>
              <a:gd name="f48" fmla="+- 32400000 0 f37"/>
              <a:gd name="f49" fmla="+- f2 0 f37"/>
              <a:gd name="f50" fmla="+- 37800000 0 f37"/>
              <a:gd name="f51" fmla="*/ f39 1 2"/>
              <a:gd name="f52" fmla="*/ f40 1 2"/>
              <a:gd name="f53" fmla="+- f41 21600000 0"/>
              <a:gd name="f54" fmla="?: f45 f45 f46"/>
              <a:gd name="f55" fmla="?: f47 f47 f48"/>
              <a:gd name="f56" fmla="?: f49 f49 f50"/>
              <a:gd name="f57" fmla="*/ f42 f8 1"/>
              <a:gd name="f58" fmla="*/ f43 f8 1"/>
              <a:gd name="f59" fmla="+- f7 f51 0"/>
              <a:gd name="f60" fmla="+- f7 f52 0"/>
              <a:gd name="f61" fmla="?: f41 f41 f53"/>
              <a:gd name="f62" fmla="*/ f57 1 f0"/>
              <a:gd name="f63" fmla="*/ f58 1 f0"/>
              <a:gd name="f64" fmla="*/ f52 f30 1"/>
              <a:gd name="f65" fmla="*/ f51 f30 1"/>
              <a:gd name="f66" fmla="+- f61 0 f44"/>
              <a:gd name="f67" fmla="+- f61 0 f54"/>
              <a:gd name="f68" fmla="+- f61 0 f55"/>
              <a:gd name="f69" fmla="+- f61 0 f56"/>
              <a:gd name="f70" fmla="+- 0 0 f62"/>
              <a:gd name="f71" fmla="+- 0 0 f63"/>
              <a:gd name="f72" fmla="*/ f60 f30 1"/>
              <a:gd name="f73" fmla="*/ f59 f30 1"/>
              <a:gd name="f74" fmla="+- 0 0 f70"/>
              <a:gd name="f75" fmla="+- 0 0 f71"/>
              <a:gd name="f76" fmla="*/ f74 f0 1"/>
              <a:gd name="f77" fmla="*/ f75 f0 1"/>
              <a:gd name="f78" fmla="*/ f76 1 f8"/>
              <a:gd name="f79" fmla="*/ f77 1 f8"/>
              <a:gd name="f80" fmla="+- f78 0 f1"/>
              <a:gd name="f81" fmla="+- f79 0 f1"/>
              <a:gd name="f82" fmla="sin 1 f80"/>
              <a:gd name="f83" fmla="cos 1 f80"/>
              <a:gd name="f84" fmla="sin 1 f81"/>
              <a:gd name="f85" fmla="cos 1 f81"/>
              <a:gd name="f86" fmla="+- 0 0 f82"/>
              <a:gd name="f87" fmla="+- 0 0 f83"/>
              <a:gd name="f88" fmla="+- 0 0 f84"/>
              <a:gd name="f89" fmla="+- 0 0 f85"/>
              <a:gd name="f90" fmla="+- 0 0 f86"/>
              <a:gd name="f91" fmla="+- 0 0 f87"/>
              <a:gd name="f92" fmla="+- 0 0 f88"/>
              <a:gd name="f93" fmla="+- 0 0 f89"/>
              <a:gd name="f94" fmla="val f90"/>
              <a:gd name="f95" fmla="val f91"/>
              <a:gd name="f96" fmla="val f92"/>
              <a:gd name="f97" fmla="val f93"/>
              <a:gd name="f98" fmla="*/ f94 f52 1"/>
              <a:gd name="f99" fmla="*/ f95 f51 1"/>
              <a:gd name="f100" fmla="*/ f96 f52 1"/>
              <a:gd name="f101" fmla="*/ f97 f51 1"/>
              <a:gd name="f102" fmla="+- 0 0 f99"/>
              <a:gd name="f103" fmla="+- 0 0 f98"/>
              <a:gd name="f104" fmla="+- 0 0 f101"/>
              <a:gd name="f105" fmla="+- 0 0 f100"/>
              <a:gd name="f106" fmla="+- 0 0 f102"/>
              <a:gd name="f107" fmla="+- 0 0 f103"/>
              <a:gd name="f108" fmla="+- 0 0 f104"/>
              <a:gd name="f109" fmla="+- 0 0 f105"/>
              <a:gd name="f110" fmla="at2 f106 f107"/>
              <a:gd name="f111" fmla="at2 f108 f109"/>
              <a:gd name="f112" fmla="+- f110 f1 0"/>
              <a:gd name="f113" fmla="+- f111 f1 0"/>
              <a:gd name="f114" fmla="*/ f112 f8 1"/>
              <a:gd name="f115" fmla="*/ f113 f8 1"/>
              <a:gd name="f116" fmla="*/ f114 1 f0"/>
              <a:gd name="f117" fmla="*/ f115 1 f0"/>
              <a:gd name="f118" fmla="+- 0 0 f116"/>
              <a:gd name="f119" fmla="+- 0 0 f117"/>
              <a:gd name="f120" fmla="val f118"/>
              <a:gd name="f121" fmla="val f119"/>
              <a:gd name="f122" fmla="+- 0 0 f120"/>
              <a:gd name="f123" fmla="+- 0 0 f121"/>
              <a:gd name="f124" fmla="*/ f122 f0 1"/>
              <a:gd name="f125" fmla="*/ f123 f0 1"/>
              <a:gd name="f126" fmla="*/ f124 1 f8"/>
              <a:gd name="f127" fmla="*/ f125 1 f8"/>
              <a:gd name="f128" fmla="+- f126 0 f1"/>
              <a:gd name="f129" fmla="+- f127 0 f1"/>
              <a:gd name="f130" fmla="+- f128 f1 0"/>
              <a:gd name="f131" fmla="+- f129 f1 0"/>
              <a:gd name="f132" fmla="*/ f130 f8 1"/>
              <a:gd name="f133" fmla="*/ f131 f8 1"/>
              <a:gd name="f134" fmla="*/ f132 1 f0"/>
              <a:gd name="f135" fmla="*/ f133 1 f0"/>
              <a:gd name="f136" fmla="+- 0 0 f134"/>
              <a:gd name="f137" fmla="+- 0 0 f135"/>
              <a:gd name="f138" fmla="+- 0 0 f136"/>
              <a:gd name="f139" fmla="+- 0 0 f137"/>
              <a:gd name="f140" fmla="*/ f138 f0 1"/>
              <a:gd name="f141" fmla="*/ f139 f0 1"/>
              <a:gd name="f142" fmla="*/ f140 1 f8"/>
              <a:gd name="f143" fmla="*/ f141 1 f8"/>
              <a:gd name="f144" fmla="+- f142 0 f1"/>
              <a:gd name="f145" fmla="+- f143 0 f1"/>
              <a:gd name="f146" fmla="cos 1 f144"/>
              <a:gd name="f147" fmla="sin 1 f144"/>
              <a:gd name="f148" fmla="cos 1 f145"/>
              <a:gd name="f149" fmla="sin 1 f145"/>
              <a:gd name="f150" fmla="+- 0 0 f146"/>
              <a:gd name="f151" fmla="+- 0 0 f147"/>
              <a:gd name="f152" fmla="+- 0 0 f148"/>
              <a:gd name="f153" fmla="+- 0 0 f149"/>
              <a:gd name="f154" fmla="+- 0 0 f150"/>
              <a:gd name="f155" fmla="+- 0 0 f151"/>
              <a:gd name="f156" fmla="+- 0 0 f152"/>
              <a:gd name="f157" fmla="+- 0 0 f153"/>
              <a:gd name="f158" fmla="val f154"/>
              <a:gd name="f159" fmla="val f155"/>
              <a:gd name="f160" fmla="val f156"/>
              <a:gd name="f161" fmla="val f157"/>
              <a:gd name="f162" fmla="+- 0 0 f158"/>
              <a:gd name="f163" fmla="+- 0 0 f159"/>
              <a:gd name="f164" fmla="+- 0 0 f160"/>
              <a:gd name="f165" fmla="+- 0 0 f161"/>
              <a:gd name="f166" fmla="*/ f9 f162 1"/>
              <a:gd name="f167" fmla="*/ f9 f163 1"/>
              <a:gd name="f168" fmla="*/ f9 f164 1"/>
              <a:gd name="f169" fmla="*/ f9 f165 1"/>
              <a:gd name="f170" fmla="*/ f166 f52 1"/>
              <a:gd name="f171" fmla="*/ f167 f51 1"/>
              <a:gd name="f172" fmla="*/ f168 f52 1"/>
              <a:gd name="f173" fmla="*/ f169 f51 1"/>
              <a:gd name="f174" fmla="+- f60 f170 0"/>
              <a:gd name="f175" fmla="+- f59 f171 0"/>
              <a:gd name="f176" fmla="+- f60 f172 0"/>
              <a:gd name="f177" fmla="+- f59 f173 0"/>
              <a:gd name="f178" fmla="max f174 f176"/>
              <a:gd name="f179" fmla="max f175 f177"/>
              <a:gd name="f180" fmla="min f174 f176"/>
              <a:gd name="f181" fmla="min f175 f177"/>
              <a:gd name="f182" fmla="*/ f174 f30 1"/>
              <a:gd name="f183" fmla="*/ f175 f30 1"/>
              <a:gd name="f184" fmla="*/ f176 f30 1"/>
              <a:gd name="f185" fmla="*/ f177 f30 1"/>
              <a:gd name="f186" fmla="?: f66 f35 f178"/>
              <a:gd name="f187" fmla="?: f67 f36 f179"/>
              <a:gd name="f188" fmla="?: f68 f7 f180"/>
              <a:gd name="f189" fmla="?: f69 f7 f181"/>
              <a:gd name="f190" fmla="*/ f188 f30 1"/>
              <a:gd name="f191" fmla="*/ f189 f30 1"/>
              <a:gd name="f192" fmla="*/ f186 f30 1"/>
              <a:gd name="f193" fmla="*/ f18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182" y="f183"/>
              </a:cxn>
              <a:cxn ang="f29">
                <a:pos x="f72" y="f73"/>
              </a:cxn>
              <a:cxn ang="f29">
                <a:pos x="f184" y="f185"/>
              </a:cxn>
            </a:cxnLst>
            <a:rect l="f190" t="f191" r="f192" b="f193"/>
            <a:pathLst>
              <a:path stroke="0">
                <a:moveTo>
                  <a:pt x="f182" y="f183"/>
                </a:moveTo>
                <a:arcTo wR="f64" hR="f65" stAng="f37" swAng="f61"/>
                <a:lnTo>
                  <a:pt x="f72" y="f73"/>
                </a:lnTo>
                <a:close/>
              </a:path>
              <a:path fill="none">
                <a:moveTo>
                  <a:pt x="f182" y="f183"/>
                </a:moveTo>
                <a:arcTo wR="f64" hR="f65" stAng="f37" swAng="f61"/>
              </a:path>
            </a:pathLst>
          </a:custGeom>
          <a:noFill/>
          <a:ln w="53977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Oval 3"/>
          <p:cNvSpPr/>
          <p:nvPr/>
        </p:nvSpPr>
        <p:spPr>
          <a:xfrm>
            <a:off x="3993532" y="2241633"/>
            <a:ext cx="216118" cy="21611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Oval 4"/>
          <p:cNvSpPr/>
          <p:nvPr/>
        </p:nvSpPr>
        <p:spPr>
          <a:xfrm>
            <a:off x="5920529" y="2098538"/>
            <a:ext cx="549609" cy="54960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6629829" y="2015255"/>
            <a:ext cx="4616540" cy="668472"/>
            <a:chOff x="6629829" y="2015255"/>
            <a:chExt cx="4616540" cy="668472"/>
          </a:xfrm>
        </p:grpSpPr>
        <p:sp>
          <p:nvSpPr>
            <p:cNvPr id="8" name="TextBox 6"/>
            <p:cNvSpPr txBox="1"/>
            <p:nvPr/>
          </p:nvSpPr>
          <p:spPr>
            <a:xfrm>
              <a:off x="6629829" y="2222065"/>
              <a:ext cx="461654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" name="TextBox 7"/>
            <p:cNvSpPr txBox="1"/>
            <p:nvPr/>
          </p:nvSpPr>
          <p:spPr>
            <a:xfrm>
              <a:off x="6629829" y="2015255"/>
              <a:ext cx="461654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Contents Title</a:t>
              </a:r>
            </a:p>
          </p:txBody>
        </p:sp>
      </p:grpSp>
      <p:sp>
        <p:nvSpPr>
          <p:cNvPr id="10" name="Oval 8"/>
          <p:cNvSpPr/>
          <p:nvPr/>
        </p:nvSpPr>
        <p:spPr>
          <a:xfrm>
            <a:off x="6866156" y="3934791"/>
            <a:ext cx="549609" cy="54960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1" name="Group 9"/>
          <p:cNvGrpSpPr/>
          <p:nvPr/>
        </p:nvGrpSpPr>
        <p:grpSpPr>
          <a:xfrm>
            <a:off x="7575456" y="3851507"/>
            <a:ext cx="4616540" cy="668463"/>
            <a:chOff x="7575456" y="3851507"/>
            <a:chExt cx="4616540" cy="668463"/>
          </a:xfrm>
        </p:grpSpPr>
        <p:sp>
          <p:nvSpPr>
            <p:cNvPr id="12" name="TextBox 10"/>
            <p:cNvSpPr txBox="1"/>
            <p:nvPr/>
          </p:nvSpPr>
          <p:spPr>
            <a:xfrm>
              <a:off x="7575456" y="4058308"/>
              <a:ext cx="461654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1"/>
            <p:cNvSpPr txBox="1"/>
            <p:nvPr/>
          </p:nvSpPr>
          <p:spPr>
            <a:xfrm>
              <a:off x="7575456" y="3851507"/>
              <a:ext cx="461654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Contents Title</a:t>
              </a:r>
            </a:p>
          </p:txBody>
        </p:sp>
      </p:grpSp>
      <p:sp>
        <p:nvSpPr>
          <p:cNvPr id="14" name="Oval 12"/>
          <p:cNvSpPr/>
          <p:nvPr/>
        </p:nvSpPr>
        <p:spPr>
          <a:xfrm>
            <a:off x="5796701" y="5771034"/>
            <a:ext cx="549609" cy="54960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5" name="Group 13"/>
          <p:cNvGrpSpPr/>
          <p:nvPr/>
        </p:nvGrpSpPr>
        <p:grpSpPr>
          <a:xfrm>
            <a:off x="6506001" y="5687750"/>
            <a:ext cx="4616549" cy="668463"/>
            <a:chOff x="6506001" y="5687750"/>
            <a:chExt cx="4616549" cy="668463"/>
          </a:xfrm>
        </p:grpSpPr>
        <p:sp>
          <p:nvSpPr>
            <p:cNvPr id="16" name="TextBox 14"/>
            <p:cNvSpPr txBox="1"/>
            <p:nvPr/>
          </p:nvSpPr>
          <p:spPr>
            <a:xfrm>
              <a:off x="6506010" y="5894551"/>
              <a:ext cx="461654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5"/>
            <p:cNvSpPr txBox="1"/>
            <p:nvPr/>
          </p:nvSpPr>
          <p:spPr>
            <a:xfrm>
              <a:off x="6506001" y="5687750"/>
              <a:ext cx="461654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Contents Title</a:t>
              </a:r>
            </a:p>
          </p:txBody>
        </p:sp>
      </p:grpSp>
      <p:sp>
        <p:nvSpPr>
          <p:cNvPr id="18" name="Oval 16"/>
          <p:cNvSpPr/>
          <p:nvPr/>
        </p:nvSpPr>
        <p:spPr>
          <a:xfrm>
            <a:off x="6616223" y="3016660"/>
            <a:ext cx="549609" cy="54960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9" name="Group 17"/>
          <p:cNvGrpSpPr/>
          <p:nvPr/>
        </p:nvGrpSpPr>
        <p:grpSpPr>
          <a:xfrm>
            <a:off x="7325523" y="2933376"/>
            <a:ext cx="4616549" cy="668472"/>
            <a:chOff x="7325523" y="2933376"/>
            <a:chExt cx="4616549" cy="668472"/>
          </a:xfrm>
        </p:grpSpPr>
        <p:sp>
          <p:nvSpPr>
            <p:cNvPr id="20" name="TextBox 18"/>
            <p:cNvSpPr txBox="1"/>
            <p:nvPr/>
          </p:nvSpPr>
          <p:spPr>
            <a:xfrm>
              <a:off x="7325532" y="3140186"/>
              <a:ext cx="461654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" name="TextBox 19"/>
            <p:cNvSpPr txBox="1"/>
            <p:nvPr/>
          </p:nvSpPr>
          <p:spPr>
            <a:xfrm>
              <a:off x="7325523" y="2933376"/>
              <a:ext cx="461654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Contents Title</a:t>
              </a:r>
            </a:p>
          </p:txBody>
        </p:sp>
      </p:grpSp>
      <p:sp>
        <p:nvSpPr>
          <p:cNvPr id="22" name="Oval 20"/>
          <p:cNvSpPr/>
          <p:nvPr/>
        </p:nvSpPr>
        <p:spPr>
          <a:xfrm>
            <a:off x="6640610" y="4852912"/>
            <a:ext cx="549609" cy="54960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3" name="Group 21"/>
          <p:cNvGrpSpPr/>
          <p:nvPr/>
        </p:nvGrpSpPr>
        <p:grpSpPr>
          <a:xfrm>
            <a:off x="7349910" y="4769629"/>
            <a:ext cx="4616540" cy="668462"/>
            <a:chOff x="7349910" y="4769629"/>
            <a:chExt cx="4616540" cy="668462"/>
          </a:xfrm>
        </p:grpSpPr>
        <p:sp>
          <p:nvSpPr>
            <p:cNvPr id="24" name="TextBox 22"/>
            <p:cNvSpPr txBox="1"/>
            <p:nvPr/>
          </p:nvSpPr>
          <p:spPr>
            <a:xfrm>
              <a:off x="7349910" y="4976429"/>
              <a:ext cx="4616540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3"/>
            <p:cNvSpPr txBox="1"/>
            <p:nvPr/>
          </p:nvSpPr>
          <p:spPr>
            <a:xfrm>
              <a:off x="7349910" y="4769629"/>
              <a:ext cx="4616540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Contents Title</a:t>
              </a:r>
            </a:p>
          </p:txBody>
        </p:sp>
      </p:grpSp>
      <p:sp>
        <p:nvSpPr>
          <p:cNvPr id="26" name="Oval 24"/>
          <p:cNvSpPr/>
          <p:nvPr/>
        </p:nvSpPr>
        <p:spPr>
          <a:xfrm>
            <a:off x="5022588" y="3159754"/>
            <a:ext cx="216118" cy="21611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7" name="Oval 25"/>
          <p:cNvSpPr/>
          <p:nvPr/>
        </p:nvSpPr>
        <p:spPr>
          <a:xfrm>
            <a:off x="5255468" y="4077876"/>
            <a:ext cx="216118" cy="21611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8" name="Oval 26"/>
          <p:cNvSpPr/>
          <p:nvPr/>
        </p:nvSpPr>
        <p:spPr>
          <a:xfrm>
            <a:off x="5002133" y="4996007"/>
            <a:ext cx="216118" cy="21611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9" name="Oval 27"/>
          <p:cNvSpPr/>
          <p:nvPr/>
        </p:nvSpPr>
        <p:spPr>
          <a:xfrm>
            <a:off x="3993532" y="5914128"/>
            <a:ext cx="216118" cy="21611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cxnSp>
        <p:nvCxnSpPr>
          <p:cNvPr id="30" name="Straight Connector 28"/>
          <p:cNvCxnSpPr/>
          <p:nvPr/>
        </p:nvCxnSpPr>
        <p:spPr>
          <a:xfrm>
            <a:off x="4525045" y="2349742"/>
            <a:ext cx="1080464" cy="0"/>
          </a:xfrm>
          <a:prstGeom prst="straightConnector1">
            <a:avLst/>
          </a:prstGeom>
          <a:noFill/>
          <a:ln w="19046" cap="flat">
            <a:solidFill>
              <a:srgbClr val="BFBFBF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31" name="Straight Connector 29"/>
          <p:cNvCxnSpPr/>
          <p:nvPr/>
        </p:nvCxnSpPr>
        <p:spPr>
          <a:xfrm>
            <a:off x="5387416" y="3267864"/>
            <a:ext cx="1080473" cy="0"/>
          </a:xfrm>
          <a:prstGeom prst="straightConnector1">
            <a:avLst/>
          </a:prstGeom>
          <a:noFill/>
          <a:ln w="19046" cap="flat">
            <a:solidFill>
              <a:srgbClr val="BFBFBF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32" name="Straight Connector 30"/>
          <p:cNvCxnSpPr/>
          <p:nvPr/>
        </p:nvCxnSpPr>
        <p:spPr>
          <a:xfrm>
            <a:off x="5628826" y="4185986"/>
            <a:ext cx="1080465" cy="0"/>
          </a:xfrm>
          <a:prstGeom prst="straightConnector1">
            <a:avLst/>
          </a:prstGeom>
          <a:noFill/>
          <a:ln w="19046" cap="flat">
            <a:solidFill>
              <a:srgbClr val="BFBFBF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33" name="Straight Connector 31"/>
          <p:cNvCxnSpPr/>
          <p:nvPr/>
        </p:nvCxnSpPr>
        <p:spPr>
          <a:xfrm>
            <a:off x="5389382" y="5104107"/>
            <a:ext cx="1080473" cy="0"/>
          </a:xfrm>
          <a:prstGeom prst="straightConnector1">
            <a:avLst/>
          </a:prstGeom>
          <a:noFill/>
          <a:ln w="19046" cap="flat">
            <a:solidFill>
              <a:srgbClr val="BFBFBF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34" name="Straight Connector 32"/>
          <p:cNvCxnSpPr/>
          <p:nvPr/>
        </p:nvCxnSpPr>
        <p:spPr>
          <a:xfrm>
            <a:off x="4463131" y="6022229"/>
            <a:ext cx="1080464" cy="0"/>
          </a:xfrm>
          <a:prstGeom prst="straightConnector1">
            <a:avLst/>
          </a:prstGeom>
          <a:noFill/>
          <a:ln w="19046" cap="flat">
            <a:solidFill>
              <a:srgbClr val="BFBFBF"/>
            </a:solidFill>
            <a:prstDash val="solid"/>
            <a:miter/>
            <a:headEnd type="arrow"/>
            <a:tailEnd type="arrow"/>
          </a:ln>
        </p:spPr>
      </p:cxnSp>
      <p:sp>
        <p:nvSpPr>
          <p:cNvPr id="35" name="Parallelogram 30"/>
          <p:cNvSpPr/>
          <p:nvPr/>
        </p:nvSpPr>
        <p:spPr>
          <a:xfrm flipH="1">
            <a:off x="5938113" y="5901299"/>
            <a:ext cx="292781" cy="29351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48012"/>
              <a:gd name="f5" fmla="val 712553"/>
              <a:gd name="f6" fmla="val 858820"/>
              <a:gd name="f7" fmla="val 727950"/>
              <a:gd name="f8" fmla="val 743348"/>
              <a:gd name="f9" fmla="val 864694"/>
              <a:gd name="f10" fmla="val 755096"/>
              <a:gd name="f11" fmla="val 876443"/>
              <a:gd name="f12" fmla="val 1193671"/>
              <a:gd name="f13" fmla="val 1315016"/>
              <a:gd name="f14" fmla="val 1509169"/>
              <a:gd name="f15" fmla="val 999517"/>
              <a:gd name="f16" fmla="val 1509517"/>
              <a:gd name="f17" fmla="val 999169"/>
              <a:gd name="f18" fmla="val 1509868"/>
              <a:gd name="f19" fmla="val 998827"/>
              <a:gd name="f20" fmla="val 1510414"/>
              <a:gd name="f21" fmla="val 998691"/>
              <a:gd name="f22" fmla="val 1518932"/>
              <a:gd name="f23" fmla="val 988592"/>
              <a:gd name="f24" fmla="val 1531945"/>
              <a:gd name="f25" fmla="val 978263"/>
              <a:gd name="f26" fmla="val 1547912"/>
              <a:gd name="f27" fmla="val 974188"/>
              <a:gd name="f28" fmla="val 1563209"/>
              <a:gd name="f29" fmla="val 975946"/>
              <a:gd name="f30" fmla="val 1578505"/>
              <a:gd name="f31" fmla="val 977705"/>
              <a:gd name="f32" fmla="val 1593131"/>
              <a:gd name="f33" fmla="val 985299"/>
              <a:gd name="f34" fmla="val 1603459"/>
              <a:gd name="f35" fmla="val 998313"/>
              <a:gd name="f36" fmla="val 1892346"/>
              <a:gd name="f37" fmla="val 1362277"/>
              <a:gd name="f38" fmla="val 2149759"/>
              <a:gd name="f39" fmla="val 1177067"/>
              <a:gd name="f40" fmla="val 2151621"/>
              <a:gd name="f41" fmla="val 1174867"/>
              <a:gd name="f42" fmla="val 2159033"/>
              <a:gd name="f43" fmla="val 1169006"/>
              <a:gd name="f44" fmla="val 2167397"/>
              <a:gd name="f45" fmla="val 1165168"/>
              <a:gd name="f46" fmla="val 2176160"/>
              <a:gd name="f47" fmla="val 1163802"/>
              <a:gd name="f48" fmla="val 2177188"/>
              <a:gd name="f49" fmla="val 1163485"/>
              <a:gd name="f50" fmla="val 2178237"/>
              <a:gd name="f51" fmla="val 1163269"/>
              <a:gd name="f52" fmla="val 2179375"/>
              <a:gd name="f53" fmla="val 1163558"/>
              <a:gd name="f54" fmla="val 2184768"/>
              <a:gd name="f55" fmla="val 1161771"/>
              <a:gd name="f56" fmla="val 2190389"/>
              <a:gd name="f57" fmla="val 1161654"/>
              <a:gd name="f58" fmla="val 2195921"/>
              <a:gd name="f59" fmla="val 1162300"/>
              <a:gd name="f60" fmla="val 2196662"/>
              <a:gd name="f61" fmla="val 1162386"/>
              <a:gd name="f62" fmla="val 2197402"/>
              <a:gd name="f63" fmla="val 1162487"/>
              <a:gd name="f64" fmla="val 2198081"/>
              <a:gd name="f65" fmla="val 1162987"/>
              <a:gd name="f66" fmla="val 2202197"/>
              <a:gd name="f67" fmla="val 1163290"/>
              <a:gd name="f68" fmla="val 2206218"/>
              <a:gd name="f69" fmla="val 1164270"/>
              <a:gd name="f70" fmla="val 2209739"/>
              <a:gd name="f71" fmla="val 1166702"/>
              <a:gd name="f72" fmla="val 2213116"/>
              <a:gd name="f73" fmla="val 1166857"/>
              <a:gd name="f74" fmla="val 2216051"/>
              <a:gd name="f75" fmla="val 1168231"/>
              <a:gd name="f76" fmla="val 2218766"/>
              <a:gd name="f77" fmla="val 1170038"/>
              <a:gd name="f78" fmla="val 2225342"/>
              <a:gd name="f79" fmla="val 1173160"/>
              <a:gd name="f80" fmla="val 2231151"/>
              <a:gd name="f81" fmla="val 1177875"/>
              <a:gd name="f82" fmla="val 2235489"/>
              <a:gd name="f83" fmla="val 1184194"/>
              <a:gd name="f84" fmla="val 2236132"/>
              <a:gd name="f85" fmla="val 1184737"/>
              <a:gd name="f86" fmla="val 2236287"/>
              <a:gd name="f87" fmla="val 1184934"/>
              <a:gd name="f88" fmla="val 2238712"/>
              <a:gd name="f89" fmla="val 1187183"/>
              <a:gd name="f90" fmla="val 2239115"/>
              <a:gd name="f91" fmla="val 1187744"/>
              <a:gd name="f92" fmla="val 2239507"/>
              <a:gd name="f93" fmla="val 1188310"/>
              <a:gd name="f94" fmla="val 2239574"/>
              <a:gd name="f95" fmla="val 1189090"/>
              <a:gd name="f96" fmla="val 2540580"/>
              <a:gd name="f97" fmla="val 1569705"/>
              <a:gd name="f98" fmla="val 2561191"/>
              <a:gd name="f99" fmla="val 1595768"/>
              <a:gd name="f100" fmla="val 2556772"/>
              <a:gd name="f101" fmla="val 1633604"/>
              <a:gd name="f102" fmla="val 2530710"/>
              <a:gd name="f103" fmla="val 1654215"/>
              <a:gd name="f104" fmla="val 2504647"/>
              <a:gd name="f105" fmla="val 1674827"/>
              <a:gd name="f106" fmla="val 2466811"/>
              <a:gd name="f107" fmla="val 1670408"/>
              <a:gd name="f108" fmla="val 2446199"/>
              <a:gd name="f109" fmla="val 1644345"/>
              <a:gd name="f110" fmla="val 2177884"/>
              <a:gd name="f111" fmla="val 1305067"/>
              <a:gd name="f112" fmla="val 1934804"/>
              <a:gd name="f113" fmla="val 1479967"/>
              <a:gd name="f114" fmla="val 1927367"/>
              <a:gd name="f115" fmla="val 1485317"/>
              <a:gd name="f116" fmla="val 1919123"/>
              <a:gd name="f117" fmla="val 1488726"/>
              <a:gd name="f118" fmla="val 1910598"/>
              <a:gd name="f119" fmla="val 1489881"/>
              <a:gd name="f120" fmla="val 1885257"/>
              <a:gd name="f121" fmla="val 1507791"/>
              <a:gd name="f122" fmla="val 1850121"/>
              <a:gd name="f123" fmla="val 1502627"/>
              <a:gd name="f124" fmla="val 1830495"/>
              <a:gd name="f125" fmla="val 1477903"/>
              <a:gd name="f126" fmla="val 1551924"/>
              <a:gd name="f127" fmla="val 1126933"/>
              <a:gd name="f128" fmla="val 1239041"/>
              <a:gd name="f129" fmla="val 1439816"/>
              <a:gd name="f130" fmla="val 1226569"/>
              <a:gd name="f131" fmla="val 1452288"/>
              <a:gd name="f132" fmla="val 1209983"/>
              <a:gd name="f133" fmla="val 1458139"/>
              <a:gd name="f134" fmla="val 1193674"/>
              <a:gd name="f135" fmla="val 1456888"/>
              <a:gd name="f136" fmla="val 1177363"/>
              <a:gd name="f137" fmla="val 1458142"/>
              <a:gd name="f138" fmla="val 1160774"/>
              <a:gd name="f139" fmla="val 1452290"/>
              <a:gd name="f140" fmla="val 1148301"/>
              <a:gd name="f141" fmla="val 670011"/>
              <a:gd name="f142" fmla="val 961527"/>
              <a:gd name="f143" fmla="val 646515"/>
              <a:gd name="f144" fmla="val 938031"/>
              <a:gd name="f145" fmla="val 899938"/>
              <a:gd name="f146" fmla="val 876442"/>
              <a:gd name="f147" fmla="val 681760"/>
              <a:gd name="f148" fmla="val 697157"/>
              <a:gd name="f149" fmla="val 2790000"/>
              <a:gd name="f150" fmla="val 699581"/>
              <a:gd name="f151" fmla="val 450000"/>
              <a:gd name="f152" fmla="val 1851581"/>
              <a:gd name="f153" fmla="val 2987972"/>
              <a:gd name="f154" fmla="val 519497"/>
              <a:gd name="f155" fmla="val 2031665"/>
              <a:gd name="f156" fmla="val 252028"/>
              <a:gd name="f157" fmla="val 1620000"/>
              <a:gd name="f158" fmla="val 1540462"/>
              <a:gd name="f159" fmla="val 1475984"/>
              <a:gd name="f160" fmla="val 64478"/>
              <a:gd name="f161" fmla="val 144016"/>
              <a:gd name="f162" fmla="val 267469"/>
              <a:gd name="f163" fmla="val 2283693"/>
              <a:gd name="f164" fmla="val 852101"/>
              <a:gd name="f165" fmla="val 323771"/>
              <a:gd name="f166" fmla="val 621526"/>
              <a:gd name="f167" fmla="val 1149856"/>
              <a:gd name="f168" fmla="val 2090146"/>
              <a:gd name="f169" fmla="val 2618476"/>
              <a:gd name="f170" fmla="val 2916231"/>
              <a:gd name="f171" fmla="val 2387901"/>
              <a:gd name="f172" fmla="val 1764016"/>
              <a:gd name="f173" fmla="val 1699538"/>
              <a:gd name="f174" fmla="*/ f0 1 3240000"/>
              <a:gd name="f175" fmla="*/ f1 1 3248012"/>
              <a:gd name="f176" fmla="+- f4 0 f2"/>
              <a:gd name="f177" fmla="+- f3 0 f2"/>
              <a:gd name="f178" fmla="*/ f177 1 3240000"/>
              <a:gd name="f179" fmla="*/ f176 1 3248012"/>
              <a:gd name="f180" fmla="*/ f2 1 f178"/>
              <a:gd name="f181" fmla="*/ f3 1 f178"/>
              <a:gd name="f182" fmla="*/ f2 1 f179"/>
              <a:gd name="f183" fmla="*/ f4 1 f179"/>
              <a:gd name="f184" fmla="*/ f180 f174 1"/>
              <a:gd name="f185" fmla="*/ f181 f174 1"/>
              <a:gd name="f186" fmla="*/ f183 f175 1"/>
              <a:gd name="f187" fmla="*/ f182 f1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4" t="f187" r="f185" b="f186"/>
            <a:pathLst>
              <a:path w="3240000" h="324801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4" y="f15"/>
                </a:ln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cubicBezTo>
                  <a:pt x="f90" y="f91"/>
                  <a:pt x="f92" y="f93"/>
                  <a:pt x="f94" y="f95"/>
                </a:cubicBezTo>
                <a:lnTo>
                  <a:pt x="f96" y="f97"/>
                </a:ln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lnTo>
                  <a:pt x="f110" y="f111"/>
                </a:lnTo>
                <a:lnTo>
                  <a:pt x="f112" y="f113"/>
                </a:ln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124" y="f125"/>
                </a:cubicBezTo>
                <a:lnTo>
                  <a:pt x="f126" y="f127"/>
                </a:lnTo>
                <a:lnTo>
                  <a:pt x="f128" y="f129"/>
                </a:ln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29"/>
                </a:cubicBezTo>
                <a:lnTo>
                  <a:pt x="f141" y="f142"/>
                </a:lnTo>
                <a:cubicBezTo>
                  <a:pt x="f143" y="f144"/>
                  <a:pt x="f143" y="f145"/>
                  <a:pt x="f141" y="f146"/>
                </a:cubicBezTo>
                <a:cubicBezTo>
                  <a:pt x="f147" y="f9"/>
                  <a:pt x="f148" y="f6"/>
                  <a:pt x="f5" y="f6"/>
                </a:cubicBezTo>
                <a:close/>
                <a:moveTo>
                  <a:pt x="f149" y="f150"/>
                </a:moveTo>
                <a:lnTo>
                  <a:pt x="f151" y="f150"/>
                </a:lnTo>
                <a:lnTo>
                  <a:pt x="f151" y="f152"/>
                </a:lnTo>
                <a:lnTo>
                  <a:pt x="f149" y="f152"/>
                </a:lnTo>
                <a:close/>
                <a:moveTo>
                  <a:pt x="f153" y="f154"/>
                </a:moveTo>
                <a:lnTo>
                  <a:pt x="f153" y="f155"/>
                </a:lnTo>
                <a:lnTo>
                  <a:pt x="f156" y="f155"/>
                </a:lnTo>
                <a:lnTo>
                  <a:pt x="f156" y="f154"/>
                </a:lnTo>
                <a:close/>
                <a:moveTo>
                  <a:pt x="f157" y="f2"/>
                </a:moveTo>
                <a:cubicBezTo>
                  <a:pt x="f158" y="f2"/>
                  <a:pt x="f159" y="f160"/>
                  <a:pt x="f159" y="f161"/>
                </a:cubicBezTo>
                <a:lnTo>
                  <a:pt x="f159" y="f162"/>
                </a:lnTo>
                <a:lnTo>
                  <a:pt x="f2" y="f162"/>
                </a:lnTo>
                <a:lnTo>
                  <a:pt x="f2" y="f163"/>
                </a:lnTo>
                <a:lnTo>
                  <a:pt x="f164" y="f163"/>
                </a:lnTo>
                <a:lnTo>
                  <a:pt x="f165" y="f4"/>
                </a:lnTo>
                <a:lnTo>
                  <a:pt x="f166" y="f4"/>
                </a:lnTo>
                <a:lnTo>
                  <a:pt x="f167" y="f163"/>
                </a:lnTo>
                <a:lnTo>
                  <a:pt x="f168" y="f163"/>
                </a:lnTo>
                <a:lnTo>
                  <a:pt x="f169" y="f4"/>
                </a:lnTo>
                <a:lnTo>
                  <a:pt x="f170" y="f4"/>
                </a:lnTo>
                <a:lnTo>
                  <a:pt x="f171" y="f163"/>
                </a:lnTo>
                <a:lnTo>
                  <a:pt x="f3" y="f163"/>
                </a:lnTo>
                <a:lnTo>
                  <a:pt x="f3" y="f162"/>
                </a:lnTo>
                <a:lnTo>
                  <a:pt x="f172" y="f162"/>
                </a:lnTo>
                <a:lnTo>
                  <a:pt x="f172" y="f161"/>
                </a:lnTo>
                <a:cubicBezTo>
                  <a:pt x="f172" y="f160"/>
                  <a:pt x="f173" y="f2"/>
                  <a:pt x="f157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6" name="Freeform 18"/>
          <p:cNvSpPr/>
          <p:nvPr/>
        </p:nvSpPr>
        <p:spPr>
          <a:xfrm>
            <a:off x="6014100" y="2222138"/>
            <a:ext cx="355847" cy="287194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+- f4 0 f2"/>
              <a:gd name="f197" fmla="+- f3 0 f2"/>
              <a:gd name="f198" fmla="*/ f197 1 3307788"/>
              <a:gd name="f199" fmla="*/ f196 1 2669631"/>
              <a:gd name="f200" fmla="*/ f2 1 f198"/>
              <a:gd name="f201" fmla="*/ f3 1 f198"/>
              <a:gd name="f202" fmla="*/ f2 1 f199"/>
              <a:gd name="f203" fmla="*/ f4 1 f199"/>
              <a:gd name="f204" fmla="*/ f200 f194 1"/>
              <a:gd name="f205" fmla="*/ f201 f194 1"/>
              <a:gd name="f206" fmla="*/ f203 f195 1"/>
              <a:gd name="f207" fmla="*/ f202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7" name="Oval 7"/>
          <p:cNvSpPr/>
          <p:nvPr/>
        </p:nvSpPr>
        <p:spPr>
          <a:xfrm>
            <a:off x="6750996" y="3137763"/>
            <a:ext cx="300773" cy="30077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415334"/>
              <a:gd name="f5" fmla="val 1947658"/>
              <a:gd name="f6" fmla="val 838053"/>
              <a:gd name="f7" fmla="val 2871852"/>
              <a:gd name="f8" fmla="val 1312591"/>
              <a:gd name="f9" fmla="val 3168264"/>
              <a:gd name="f10" fmla="val 1913932"/>
              <a:gd name="f11" fmla="val 3170879"/>
              <a:gd name="f12" fmla="val 2391030"/>
              <a:gd name="f13" fmla="val 2878606"/>
              <a:gd name="f14" fmla="val 1821709"/>
              <a:gd name="f15" fmla="val 1949263"/>
              <a:gd name="f16" fmla="val 1763478"/>
              <a:gd name="f17" fmla="val 1986502"/>
              <a:gd name="f18" fmla="val 1694174"/>
              <a:gd name="f19" fmla="val 2007350"/>
              <a:gd name="f20" fmla="val 1620000"/>
              <a:gd name="f21" fmla="val 1544621"/>
              <a:gd name="f22" fmla="val 1474270"/>
              <a:gd name="f23" fmla="val 1985818"/>
              <a:gd name="f24" fmla="val 1620001"/>
              <a:gd name="f25" fmla="val 1350973"/>
              <a:gd name="f26" fmla="val 1471421"/>
              <a:gd name="f27" fmla="val 1768581"/>
              <a:gd name="f28" fmla="val 1889029"/>
              <a:gd name="f29" fmla="val 2324470"/>
              <a:gd name="f30" fmla="val 322965"/>
              <a:gd name="f31" fmla="val 1804044"/>
              <a:gd name="f32" fmla="val 1281148"/>
              <a:gd name="f33" fmla="val 1925507"/>
              <a:gd name="f34" fmla="val 1345192"/>
              <a:gd name="f35" fmla="val 1473038"/>
              <a:gd name="f36" fmla="val 2005998"/>
              <a:gd name="f37" fmla="val 1633413"/>
              <a:gd name="f38" fmla="val 3095109"/>
              <a:gd name="f39" fmla="val 1671260"/>
              <a:gd name="f40" fmla="val 3114541"/>
              <a:gd name="f41" fmla="val 1112092"/>
              <a:gd name="f42" fmla="val 2816135"/>
              <a:gd name="f43" fmla="val 590008"/>
              <a:gd name="f44" fmla="val 926838"/>
              <a:gd name="f45" fmla="val 316888"/>
              <a:gd name="f46" fmla="val 432869"/>
              <a:gd name="f47" fmla="val 579644"/>
              <a:gd name="f48" fmla="val 129933"/>
              <a:gd name="f49" fmla="val 1099113"/>
              <a:gd name="f50" fmla="val 144500"/>
              <a:gd name="f51" fmla="val 1658429"/>
              <a:gd name="f52" fmla="val 1233664"/>
              <a:gd name="f53" fmla="val 1630062"/>
              <a:gd name="f54" fmla="val 1232693"/>
              <a:gd name="f55" fmla="val 1626734"/>
              <a:gd name="f56" fmla="val 1232650"/>
              <a:gd name="f57" fmla="val 1623372"/>
              <a:gd name="f58" fmla="val 1471836"/>
              <a:gd name="f59" fmla="val 1315838"/>
              <a:gd name="f60" fmla="val 1343102"/>
              <a:gd name="f61" fmla="val 1438904"/>
              <a:gd name="f62" fmla="val 1279548"/>
              <a:gd name="f63" fmla="val 2514701"/>
              <a:gd name="f64" fmla="val 725299"/>
              <a:gd name="f65" fmla="*/ f0 1 3240000"/>
              <a:gd name="f66" fmla="*/ f1 1 3240000"/>
              <a:gd name="f67" fmla="+- f3 0 f2"/>
              <a:gd name="f68" fmla="*/ f67 1 3240000"/>
              <a:gd name="f69" fmla="*/ f2 1 f68"/>
              <a:gd name="f70" fmla="*/ f3 1 f68"/>
              <a:gd name="f71" fmla="*/ f69 f65 1"/>
              <a:gd name="f72" fmla="*/ f70 f65 1"/>
              <a:gd name="f73" fmla="*/ f70 f66 1"/>
              <a:gd name="f74" fmla="*/ f69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4" r="f72" b="f73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lnTo>
                  <a:pt x="f14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4" y="f5"/>
                </a:cubicBezTo>
                <a:close/>
                <a:moveTo>
                  <a:pt x="f24" y="f25"/>
                </a:moveTo>
                <a:cubicBezTo>
                  <a:pt x="f26" y="f25"/>
                  <a:pt x="f25" y="f26"/>
                  <a:pt x="f25" y="f24"/>
                </a:cubicBezTo>
                <a:cubicBezTo>
                  <a:pt x="f25" y="f27"/>
                  <a:pt x="f26" y="f28"/>
                  <a:pt x="f24" y="f28"/>
                </a:cubicBezTo>
                <a:cubicBezTo>
                  <a:pt x="f27" y="f28"/>
                  <a:pt x="f28" y="f27"/>
                  <a:pt x="f28" y="f24"/>
                </a:cubicBezTo>
                <a:cubicBezTo>
                  <a:pt x="f28" y="f26"/>
                  <a:pt x="f27" y="f25"/>
                  <a:pt x="f24" y="f25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19" y="f35"/>
                  <a:pt x="f19" y="f20"/>
                </a:cubicBezTo>
                <a:lnTo>
                  <a:pt x="f36" y="f37"/>
                </a:lnTo>
                <a:lnTo>
                  <a:pt x="f38" y="f39"/>
                </a:lnTo>
                <a:cubicBezTo>
                  <a:pt x="f40" y="f41"/>
                  <a:pt x="f42" y="f43"/>
                  <a:pt x="f29" y="f30"/>
                </a:cubicBezTo>
                <a:close/>
                <a:moveTo>
                  <a:pt x="f44" y="f45"/>
                </a:moveTo>
                <a:cubicBezTo>
                  <a:pt x="f46" y="f47"/>
                  <a:pt x="f48" y="f49"/>
                  <a:pt x="f50" y="f51"/>
                </a:cubicBezTo>
                <a:lnTo>
                  <a:pt x="f52" y="f53"/>
                </a:lnTo>
                <a:cubicBezTo>
                  <a:pt x="f54" y="f55"/>
                  <a:pt x="f56" y="f57"/>
                  <a:pt x="f56" y="f20"/>
                </a:cubicBezTo>
                <a:cubicBezTo>
                  <a:pt x="f56" y="f58"/>
                  <a:pt x="f59" y="f60"/>
                  <a:pt x="f61" y="f62"/>
                </a:cubicBezTo>
                <a:close/>
                <a:moveTo>
                  <a:pt x="f20" y="f2"/>
                </a:moveTo>
                <a:cubicBezTo>
                  <a:pt x="f63" y="f2"/>
                  <a:pt x="f3" y="f64"/>
                  <a:pt x="f3" y="f20"/>
                </a:cubicBezTo>
                <a:cubicBezTo>
                  <a:pt x="f3" y="f63"/>
                  <a:pt x="f63" y="f3"/>
                  <a:pt x="f20" y="f3"/>
                </a:cubicBezTo>
                <a:cubicBezTo>
                  <a:pt x="f64" y="f3"/>
                  <a:pt x="f2" y="f63"/>
                  <a:pt x="f2" y="f20"/>
                </a:cubicBezTo>
                <a:cubicBezTo>
                  <a:pt x="f2" y="f64"/>
                  <a:pt x="f64" y="f2"/>
                  <a:pt x="f20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25"/>
          <p:cNvSpPr/>
          <p:nvPr/>
        </p:nvSpPr>
        <p:spPr>
          <a:xfrm>
            <a:off x="6736229" y="4992852"/>
            <a:ext cx="343137" cy="251469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+- f4 0 f2"/>
              <a:gd name="f89" fmla="+- f3 0 f2"/>
              <a:gd name="f90" fmla="*/ f89 1 3248842"/>
              <a:gd name="f91" fmla="*/ f88 1 2380886"/>
              <a:gd name="f92" fmla="*/ f2 1 f90"/>
              <a:gd name="f93" fmla="*/ f3 1 f90"/>
              <a:gd name="f94" fmla="*/ f2 1 f91"/>
              <a:gd name="f95" fmla="*/ f4 1 f91"/>
              <a:gd name="f96" fmla="*/ f92 f86 1"/>
              <a:gd name="f97" fmla="*/ f93 f86 1"/>
              <a:gd name="f98" fmla="*/ f95 f87 1"/>
              <a:gd name="f99" fmla="*/ f94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9" r="f97" b="f98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9" name="Block Arc 25"/>
          <p:cNvSpPr/>
          <p:nvPr/>
        </p:nvSpPr>
        <p:spPr>
          <a:xfrm>
            <a:off x="7029943" y="4029523"/>
            <a:ext cx="236253" cy="341318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+- 0 0 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+- f4 0 f2"/>
              <a:gd name="f69" fmla="+- f3 0 f2"/>
              <a:gd name="f70" fmla="*/ f69 1 2215656"/>
              <a:gd name="f71" fmla="*/ f68 1 3200962"/>
              <a:gd name="f72" fmla="*/ f2 1 f70"/>
              <a:gd name="f73" fmla="*/ f3 1 f70"/>
              <a:gd name="f74" fmla="*/ f2 1 f71"/>
              <a:gd name="f75" fmla="*/ f4 1 f71"/>
              <a:gd name="f76" fmla="*/ f72 f66 1"/>
              <a:gd name="f77" fmla="*/ f73 f66 1"/>
              <a:gd name="f78" fmla="*/ f75 f67 1"/>
              <a:gd name="f79" fmla="*/ f7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6" t="f79" r="f77" b="f78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17" y="2292254"/>
            <a:ext cx="3904305" cy="3400525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41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42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1270430" y="2613574"/>
            <a:ext cx="5834658" cy="2737686"/>
            <a:chOff x="1270430" y="2613574"/>
            <a:chExt cx="5834658" cy="2737686"/>
          </a:xfrm>
        </p:grpSpPr>
        <p:sp>
          <p:nvSpPr>
            <p:cNvPr id="3" name="TextBox 3"/>
            <p:cNvSpPr txBox="1"/>
            <p:nvPr/>
          </p:nvSpPr>
          <p:spPr>
            <a:xfrm>
              <a:off x="1270430" y="2613574"/>
              <a:ext cx="5834658" cy="5232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26628E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430" y="3227603"/>
              <a:ext cx="5834658" cy="212365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26628E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5" name="Title 3"/>
          <p:cNvSpPr txBox="1"/>
          <p:nvPr/>
        </p:nvSpPr>
        <p:spPr>
          <a:xfrm>
            <a:off x="1270430" y="1029394"/>
            <a:ext cx="2299240" cy="15841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Column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rPr>
              <a:t>Style</a:t>
            </a:r>
          </a:p>
        </p:txBody>
      </p:sp>
      <p:sp>
        <p:nvSpPr>
          <p:cNvPr id="6" name="Marcador de texto 7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endParaRPr lang="en-US"/>
          </a:p>
        </p:txBody>
      </p:sp>
      <p:sp>
        <p:nvSpPr>
          <p:cNvPr id="7" name="Lágrima 11"/>
          <p:cNvSpPr/>
          <p:nvPr/>
        </p:nvSpPr>
        <p:spPr>
          <a:xfrm rot="5400013">
            <a:off x="7058198" y="1741712"/>
            <a:ext cx="4976146" cy="49761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sqrt 2"/>
              <a:gd name="f9" fmla="val 100000"/>
              <a:gd name="f10" fmla="+- 0 0 -180"/>
              <a:gd name="f11" fmla="+- 0 0 -360"/>
              <a:gd name="f12" fmla="abs f3"/>
              <a:gd name="f13" fmla="abs f4"/>
              <a:gd name="f14" fmla="abs f5"/>
              <a:gd name="f15" fmla="+- 2700000 f1 0"/>
              <a:gd name="f16" fmla="*/ f10 f0 1"/>
              <a:gd name="f17" fmla="*/ f11 f0 1"/>
              <a:gd name="f18" fmla="?: f12 f3 1"/>
              <a:gd name="f19" fmla="?: f13 f4 1"/>
              <a:gd name="f20" fmla="?: f14 f5 1"/>
              <a:gd name="f21" fmla="+- f15 0 f1"/>
              <a:gd name="f22" fmla="*/ f16 1 f2"/>
              <a:gd name="f23" fmla="*/ f17 1 f2"/>
              <a:gd name="f24" fmla="*/ f18 1 21600"/>
              <a:gd name="f25" fmla="*/ f19 1 21600"/>
              <a:gd name="f26" fmla="*/ 21600 f18 1"/>
              <a:gd name="f27" fmla="*/ 21600 f19 1"/>
              <a:gd name="f28" fmla="+- f21 f1 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*/ f28 f7 1"/>
              <a:gd name="f35" fmla="val f32"/>
              <a:gd name="f36" fmla="val f33"/>
              <a:gd name="f37" fmla="*/ f34 1 f0"/>
              <a:gd name="f38" fmla="*/ f6 f31 1"/>
              <a:gd name="f39" fmla="+- f36 0 f6"/>
              <a:gd name="f40" fmla="+- f35 0 f6"/>
              <a:gd name="f41" fmla="+- 0 0 f37"/>
              <a:gd name="f42" fmla="*/ f35 f31 1"/>
              <a:gd name="f43" fmla="*/ f39 1 2"/>
              <a:gd name="f44" fmla="*/ f40 1 2"/>
              <a:gd name="f45" fmla="+- 0 0 f41"/>
              <a:gd name="f46" fmla="+- f6 f43 0"/>
              <a:gd name="f47" fmla="+- f6 f44 0"/>
              <a:gd name="f48" fmla="*/ f44 f8 1"/>
              <a:gd name="f49" fmla="*/ f43 f8 1"/>
              <a:gd name="f50" fmla="*/ f45 f0 1"/>
              <a:gd name="f51" fmla="*/ f44 f31 1"/>
              <a:gd name="f52" fmla="*/ f43 f31 1"/>
              <a:gd name="f53" fmla="*/ f48 f9 1"/>
              <a:gd name="f54" fmla="*/ f49 f9 1"/>
              <a:gd name="f55" fmla="*/ f50 1 f7"/>
              <a:gd name="f56" fmla="*/ f46 f31 1"/>
              <a:gd name="f57" fmla="+- f55 0 f1"/>
              <a:gd name="f58" fmla="*/ f53 1 100000"/>
              <a:gd name="f59" fmla="*/ f54 1 100000"/>
              <a:gd name="f60" fmla="cos 1 f57"/>
              <a:gd name="f61" fmla="sin 1 f57"/>
              <a:gd name="f62" fmla="+- 0 0 f60"/>
              <a:gd name="f63" fmla="+- 0 0 f61"/>
              <a:gd name="f64" fmla="+- 0 0 f62"/>
              <a:gd name="f65" fmla="+- 0 0 f63"/>
              <a:gd name="f66" fmla="val f64"/>
              <a:gd name="f67" fmla="val f65"/>
              <a:gd name="f68" fmla="*/ f66 f58 1"/>
              <a:gd name="f69" fmla="*/ f67 f59 1"/>
              <a:gd name="f70" fmla="*/ f66 f44 1"/>
              <a:gd name="f71" fmla="*/ f67 f43 1"/>
              <a:gd name="f72" fmla="+- f47 f68 0"/>
              <a:gd name="f73" fmla="+- f46 0 f69"/>
              <a:gd name="f74" fmla="+- f47 0 f70"/>
              <a:gd name="f75" fmla="+- f47 f70 0"/>
              <a:gd name="f76" fmla="+- f46 0 f71"/>
              <a:gd name="f77" fmla="+- f46 f71 0"/>
              <a:gd name="f78" fmla="+- f47 f72 0"/>
              <a:gd name="f79" fmla="+- f46 f73 0"/>
              <a:gd name="f80" fmla="*/ f74 f31 1"/>
              <a:gd name="f81" fmla="*/ f76 f31 1"/>
              <a:gd name="f82" fmla="*/ f75 f31 1"/>
              <a:gd name="f83" fmla="*/ f77 f31 1"/>
              <a:gd name="f84" fmla="*/ f72 f31 1"/>
              <a:gd name="f85" fmla="*/ f73 f31 1"/>
              <a:gd name="f86" fmla="*/ f78 1 2"/>
              <a:gd name="f87" fmla="*/ f79 1 2"/>
              <a:gd name="f88" fmla="*/ f86 f31 1"/>
              <a:gd name="f89" fmla="*/ f87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82" y="f83"/>
              </a:cxn>
              <a:cxn ang="f29">
                <a:pos x="f80" y="f83"/>
              </a:cxn>
              <a:cxn ang="f30">
                <a:pos x="f80" y="f81"/>
              </a:cxn>
              <a:cxn ang="f30">
                <a:pos x="f84" y="f85"/>
              </a:cxn>
            </a:cxnLst>
            <a:rect l="f80" t="f81" r="f82" b="f83"/>
            <a:pathLst>
              <a:path>
                <a:moveTo>
                  <a:pt x="f38" y="f56"/>
                </a:moveTo>
                <a:arcTo wR="f51" hR="f52" stAng="f0" swAng="f1"/>
                <a:quadBezTo>
                  <a:pt x="f88" y="f38"/>
                  <a:pt x="f84" y="f85"/>
                </a:quadBezTo>
                <a:quadBezTo>
                  <a:pt x="f42" y="f89"/>
                  <a:pt x="f42" y="f56"/>
                </a:quadBezTo>
                <a:arcTo wR="f51" hR="f52" stAng="f6" swAng="f0"/>
                <a:close/>
              </a:path>
            </a:pathLst>
          </a:custGeom>
          <a:solidFill>
            <a:srgbClr val="F59C82"/>
          </a:solidFill>
          <a:ln w="3810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000" y="1679149"/>
            <a:ext cx="5295308" cy="503870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9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0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3"/>
          <p:cNvSpPr txBox="1"/>
          <p:nvPr/>
        </p:nvSpPr>
        <p:spPr>
          <a:xfrm>
            <a:off x="786640" y="570000"/>
            <a:ext cx="5161211" cy="11527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The Influencer </a:t>
            </a:r>
            <a:r>
              <a:rPr lang="en-GB" sz="40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Marketing</a:t>
            </a:r>
            <a:r>
              <a:rPr lang="en-GB" sz="4000" b="1" i="0" u="none" strike="noStrike" kern="1200" cap="none" spc="0" baseline="0">
                <a:solidFill>
                  <a:srgbClr val="28608C"/>
                </a:solidFill>
                <a:uFillTx/>
                <a:latin typeface="Arial"/>
                <a:ea typeface="Arial Unicode MS"/>
                <a:cs typeface="Arial" pitchFamily="34"/>
              </a:rPr>
              <a:t> </a:t>
            </a:r>
            <a:r>
              <a:rPr lang="en-GB" sz="4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Revolution</a:t>
            </a:r>
            <a:endParaRPr lang="en-US" sz="40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86640" y="2066397"/>
            <a:ext cx="5161211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595959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  <a:endParaRPr lang="en-US" sz="1400" b="1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92409" y="3451357"/>
            <a:ext cx="2115135" cy="6903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 pitchFamily="34"/>
                <a:ea typeface="Arial Unicode MS"/>
                <a:cs typeface="Arial" pitchFamily="34"/>
              </a:rPr>
              <a:t>Get a modern PowerPoint  Presentation that is beautifully designed.</a:t>
            </a: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283528" y="3451357"/>
            <a:ext cx="2115135" cy="6903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 pitchFamily="34"/>
                <a:ea typeface="Arial Unicode MS"/>
                <a:cs typeface="Arial" pitchFamily="34"/>
              </a:rPr>
              <a:t>Get a modern PowerPoint  Presentation that is beautifully designed.</a:t>
            </a: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2409" y="4856735"/>
            <a:ext cx="2115135" cy="6903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 pitchFamily="34"/>
                <a:ea typeface="Arial Unicode MS"/>
                <a:cs typeface="Arial" pitchFamily="34"/>
              </a:rPr>
              <a:t>Get a modern PowerPoint  Presentation that is beautifully designed.</a:t>
            </a: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283528" y="4856735"/>
            <a:ext cx="2115135" cy="6903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 pitchFamily="34"/>
                <a:ea typeface="Arial Unicode MS"/>
                <a:cs typeface="Arial" pitchFamily="34"/>
              </a:rPr>
              <a:t>Get a modern PowerPoint  Presentation that is beautifully designed.</a:t>
            </a:r>
            <a:endParaRPr lang="en-US" sz="1200" b="0" i="0" u="none" strike="noStrike" kern="1200" cap="none" spc="0" baseline="0">
              <a:solidFill>
                <a:srgbClr val="40404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8" name="Text Placeholder 15"/>
          <p:cNvSpPr txBox="1"/>
          <p:nvPr/>
        </p:nvSpPr>
        <p:spPr>
          <a:xfrm>
            <a:off x="1974317" y="5832253"/>
            <a:ext cx="2086788" cy="359999"/>
          </a:xfrm>
          <a:prstGeom prst="rect">
            <a:avLst/>
          </a:prstGeom>
          <a:solidFill>
            <a:srgbClr val="EF7E88"/>
          </a:solidFill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Modern PowerPoint</a:t>
            </a:r>
          </a:p>
        </p:txBody>
      </p:sp>
      <p:sp>
        <p:nvSpPr>
          <p:cNvPr id="9" name="Rectangle 36"/>
          <p:cNvSpPr/>
          <p:nvPr/>
        </p:nvSpPr>
        <p:spPr>
          <a:xfrm>
            <a:off x="4135300" y="4349050"/>
            <a:ext cx="411571" cy="344043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663936"/>
              <a:gd name="f5" fmla="val 2624444"/>
              <a:gd name="f6" fmla="val 2376100"/>
              <a:gd name="f7" fmla="val 2520100"/>
              <a:gd name="f8" fmla="val 2952463"/>
              <a:gd name="f9" fmla="val 210911"/>
              <a:gd name="f10" fmla="val 538930"/>
              <a:gd name="f11" fmla="val 2095269"/>
              <a:gd name="f12" fmla="val 2239269"/>
              <a:gd name="f13" fmla="val 1814436"/>
              <a:gd name="f14" fmla="val 1958436"/>
              <a:gd name="f15" fmla="val 1533603"/>
              <a:gd name="f16" fmla="val 1677603"/>
              <a:gd name="f17" fmla="val 1252770"/>
              <a:gd name="f18" fmla="val 1396770"/>
              <a:gd name="f19" fmla="val 971937"/>
              <a:gd name="f20" fmla="val 1115937"/>
              <a:gd name="f21" fmla="val 691104"/>
              <a:gd name="f22" fmla="val 835104"/>
              <a:gd name="f23" fmla="val 988006"/>
              <a:gd name="f24" fmla="val 552354"/>
              <a:gd name="f25" fmla="val 2111583"/>
              <a:gd name="f26" fmla="val 2332169"/>
              <a:gd name="f27" fmla="val 1331969"/>
              <a:gd name="f28" fmla="val 410271"/>
              <a:gd name="f29" fmla="val 554271"/>
              <a:gd name="f30" fmla="val 129438"/>
              <a:gd name="f31" fmla="val 273438"/>
              <a:gd name="f32" fmla="*/ f0 1 3186824"/>
              <a:gd name="f33" fmla="*/ f1 1 2663936"/>
              <a:gd name="f34" fmla="+- f4 0 f2"/>
              <a:gd name="f35" fmla="+- f3 0 f2"/>
              <a:gd name="f36" fmla="*/ f35 1 3186824"/>
              <a:gd name="f37" fmla="*/ f34 1 2663936"/>
              <a:gd name="f38" fmla="*/ f2 1 f36"/>
              <a:gd name="f39" fmla="*/ f3 1 f36"/>
              <a:gd name="f40" fmla="*/ f2 1 f37"/>
              <a:gd name="f41" fmla="*/ f4 1 f37"/>
              <a:gd name="f42" fmla="*/ f38 f32 1"/>
              <a:gd name="f43" fmla="*/ f39 f32 1"/>
              <a:gd name="f44" fmla="*/ f41 f33 1"/>
              <a:gd name="f45" fmla="*/ f40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186824" h="2663936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6"/>
                </a:moveTo>
                <a:lnTo>
                  <a:pt x="f9" y="f7"/>
                </a:lnTo>
                <a:lnTo>
                  <a:pt x="f10" y="f7"/>
                </a:lnTo>
                <a:lnTo>
                  <a:pt x="f10" y="f6"/>
                </a:lnTo>
                <a:close/>
                <a:moveTo>
                  <a:pt x="f5" y="f11"/>
                </a:moveTo>
                <a:lnTo>
                  <a:pt x="f5" y="f12"/>
                </a:lnTo>
                <a:lnTo>
                  <a:pt x="f8" y="f12"/>
                </a:lnTo>
                <a:lnTo>
                  <a:pt x="f8" y="f11"/>
                </a:lnTo>
                <a:close/>
                <a:moveTo>
                  <a:pt x="f9" y="f11"/>
                </a:moveTo>
                <a:lnTo>
                  <a:pt x="f9" y="f12"/>
                </a:lnTo>
                <a:lnTo>
                  <a:pt x="f10" y="f12"/>
                </a:lnTo>
                <a:lnTo>
                  <a:pt x="f10" y="f11"/>
                </a:lnTo>
                <a:close/>
                <a:moveTo>
                  <a:pt x="f5" y="f13"/>
                </a:moveTo>
                <a:lnTo>
                  <a:pt x="f5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9" y="f13"/>
                </a:moveTo>
                <a:lnTo>
                  <a:pt x="f9" y="f14"/>
                </a:lnTo>
                <a:lnTo>
                  <a:pt x="f10" y="f14"/>
                </a:lnTo>
                <a:lnTo>
                  <a:pt x="f10" y="f13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10" y="f16"/>
                </a:lnTo>
                <a:lnTo>
                  <a:pt x="f10" y="f15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10" y="f18"/>
                </a:lnTo>
                <a:lnTo>
                  <a:pt x="f10" y="f17"/>
                </a:lnTo>
                <a:close/>
                <a:moveTo>
                  <a:pt x="f5" y="f19"/>
                </a:moveTo>
                <a:lnTo>
                  <a:pt x="f5" y="f20"/>
                </a:lnTo>
                <a:lnTo>
                  <a:pt x="f8" y="f20"/>
                </a:lnTo>
                <a:lnTo>
                  <a:pt x="f8" y="f19"/>
                </a:lnTo>
                <a:close/>
                <a:moveTo>
                  <a:pt x="f9" y="f19"/>
                </a:moveTo>
                <a:lnTo>
                  <a:pt x="f9" y="f20"/>
                </a:lnTo>
                <a:lnTo>
                  <a:pt x="f10" y="f20"/>
                </a:lnTo>
                <a:lnTo>
                  <a:pt x="f10" y="f19"/>
                </a:lnTo>
                <a:close/>
                <a:moveTo>
                  <a:pt x="f5" y="f21"/>
                </a:moveTo>
                <a:lnTo>
                  <a:pt x="f5" y="f22"/>
                </a:lnTo>
                <a:lnTo>
                  <a:pt x="f8" y="f22"/>
                </a:lnTo>
                <a:lnTo>
                  <a:pt x="f8" y="f21"/>
                </a:lnTo>
                <a:close/>
                <a:moveTo>
                  <a:pt x="f9" y="f21"/>
                </a:moveTo>
                <a:lnTo>
                  <a:pt x="f9" y="f22"/>
                </a:lnTo>
                <a:lnTo>
                  <a:pt x="f10" y="f22"/>
                </a:lnTo>
                <a:lnTo>
                  <a:pt x="f10" y="f21"/>
                </a:ln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7"/>
                </a:lnTo>
                <a:close/>
                <a:moveTo>
                  <a:pt x="f5" y="f28"/>
                </a:moveTo>
                <a:lnTo>
                  <a:pt x="f5" y="f29"/>
                </a:lnTo>
                <a:lnTo>
                  <a:pt x="f8" y="f29"/>
                </a:lnTo>
                <a:lnTo>
                  <a:pt x="f8" y="f28"/>
                </a:lnTo>
                <a:close/>
                <a:moveTo>
                  <a:pt x="f9" y="f28"/>
                </a:moveTo>
                <a:lnTo>
                  <a:pt x="f9" y="f29"/>
                </a:lnTo>
                <a:lnTo>
                  <a:pt x="f10" y="f29"/>
                </a:lnTo>
                <a:lnTo>
                  <a:pt x="f10" y="f28"/>
                </a:lnTo>
                <a:close/>
                <a:moveTo>
                  <a:pt x="f5" y="f30"/>
                </a:moveTo>
                <a:lnTo>
                  <a:pt x="f5" y="f31"/>
                </a:lnTo>
                <a:lnTo>
                  <a:pt x="f8" y="f31"/>
                </a:lnTo>
                <a:lnTo>
                  <a:pt x="f8" y="f30"/>
                </a:lnTo>
                <a:close/>
                <a:moveTo>
                  <a:pt x="f9" y="f30"/>
                </a:moveTo>
                <a:lnTo>
                  <a:pt x="f9" y="f31"/>
                </a:lnTo>
                <a:lnTo>
                  <a:pt x="f10" y="f31"/>
                </a:lnTo>
                <a:lnTo>
                  <a:pt x="f10" y="f30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Rounded Rectangle 27"/>
          <p:cNvSpPr/>
          <p:nvPr/>
        </p:nvSpPr>
        <p:spPr>
          <a:xfrm>
            <a:off x="1637452" y="2947778"/>
            <a:ext cx="425040" cy="326486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447912"/>
              <a:gd name="f5" fmla="val 1917737"/>
              <a:gd name="f6" fmla="val 1021643"/>
              <a:gd name="f7" fmla="val 2188548"/>
              <a:gd name="f8" fmla="val 2408083"/>
              <a:gd name="f9" fmla="val 1241178"/>
              <a:gd name="f10" fmla="val 1511989"/>
              <a:gd name="f11" fmla="val 1782800"/>
              <a:gd name="f12" fmla="val 2002335"/>
              <a:gd name="f13" fmla="val 1646926"/>
              <a:gd name="f14" fmla="val 1427391"/>
              <a:gd name="f15" fmla="val 827913"/>
              <a:gd name="f16" fmla="val 1539932"/>
              <a:gd name="f17" fmla="val 1233661"/>
              <a:gd name="f18" fmla="val 1134184"/>
              <a:gd name="f19" fmla="val 1889794"/>
              <a:gd name="f20" fmla="val 2196065"/>
              <a:gd name="f21" fmla="val 2295542"/>
              <a:gd name="f22" fmla="val 2601813"/>
              <a:gd name="f23" fmla="val 1112286"/>
              <a:gd name="f24" fmla="val 675885"/>
              <a:gd name="f25" fmla="val 830188"/>
              <a:gd name="f26" fmla="val 1328310"/>
              <a:gd name="f27" fmla="val 2586084"/>
              <a:gd name="f28" fmla="val 626422"/>
              <a:gd name="f29" fmla="val 3001340"/>
              <a:gd name="f30" fmla="val 1593701"/>
              <a:gd name="f31" fmla="val 108218"/>
              <a:gd name="f32" fmla="val 432905"/>
              <a:gd name="f33" fmla="val 2241773"/>
              <a:gd name="f34" fmla="val 1452512"/>
              <a:gd name="f35" fmla="val 2382963"/>
              <a:gd name="f36" fmla="val 2433311"/>
              <a:gd name="f37" fmla="val 2474127"/>
              <a:gd name="f38" fmla="val 40816"/>
              <a:gd name="f39" fmla="val 91164"/>
              <a:gd name="f40" fmla="val 2933014"/>
              <a:gd name="f41" fmla="val 3073189"/>
              <a:gd name="f42" fmla="val 546540"/>
              <a:gd name="f43" fmla="val 686715"/>
              <a:gd name="f44" fmla="val 2194102"/>
              <a:gd name="f45" fmla="val 2334277"/>
              <a:gd name="f46" fmla="val 253810"/>
              <a:gd name="f47" fmla="val 113635"/>
              <a:gd name="f48" fmla="val 307082"/>
              <a:gd name="f49" fmla="val 313169"/>
              <a:gd name="f50" fmla="val 287995"/>
              <a:gd name="f51" fmla="val 327490"/>
              <a:gd name="f52" fmla="val 267587"/>
              <a:gd name="f53" fmla="val 352664"/>
              <a:gd name="f54" fmla="val 817888"/>
              <a:gd name="f55" fmla="val 843062"/>
              <a:gd name="f56" fmla="val 863470"/>
              <a:gd name="f57" fmla="val 1361348"/>
              <a:gd name="f58" fmla="val 1402164"/>
              <a:gd name="f59" fmla="*/ f0 1 3186824"/>
              <a:gd name="f60" fmla="*/ f1 1 2447912"/>
              <a:gd name="f61" fmla="+- f4 0 f2"/>
              <a:gd name="f62" fmla="+- f3 0 f2"/>
              <a:gd name="f63" fmla="*/ f62 1 3186824"/>
              <a:gd name="f64" fmla="*/ f61 1 2447912"/>
              <a:gd name="f65" fmla="*/ f2 1 f63"/>
              <a:gd name="f66" fmla="*/ f3 1 f63"/>
              <a:gd name="f67" fmla="*/ f2 1 f64"/>
              <a:gd name="f68" fmla="*/ f4 1 f64"/>
              <a:gd name="f69" fmla="*/ f65 f59 1"/>
              <a:gd name="f70" fmla="*/ f66 f59 1"/>
              <a:gd name="f71" fmla="*/ f68 f60 1"/>
              <a:gd name="f72" fmla="*/ f67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9" t="f72" r="f70" b="f71"/>
            <a:pathLst>
              <a:path w="3186824" h="244791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15"/>
                </a:moveTo>
                <a:cubicBezTo>
                  <a:pt x="f16" y="f15"/>
                  <a:pt x="f17" y="f18"/>
                  <a:pt x="f17" y="f10"/>
                </a:cubicBezTo>
                <a:cubicBezTo>
                  <a:pt x="f17" y="f19"/>
                  <a:pt x="f16" y="f20"/>
                  <a:pt x="f5" y="f20"/>
                </a:cubicBezTo>
                <a:cubicBezTo>
                  <a:pt x="f21" y="f20"/>
                  <a:pt x="f22" y="f19"/>
                  <a:pt x="f22" y="f10"/>
                </a:cubicBezTo>
                <a:cubicBezTo>
                  <a:pt x="f22" y="f18"/>
                  <a:pt x="f21" y="f15"/>
                  <a:pt x="f5" y="f15"/>
                </a:cubicBez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5"/>
                </a:lnTo>
                <a:lnTo>
                  <a:pt x="f26" y="f24"/>
                </a:lnTo>
                <a:close/>
                <a:moveTo>
                  <a:pt x="f27" y="f28"/>
                </a:moveTo>
                <a:lnTo>
                  <a:pt x="f27" y="f25"/>
                </a:lnTo>
                <a:lnTo>
                  <a:pt x="f29" y="f25"/>
                </a:lnTo>
                <a:lnTo>
                  <a:pt x="f29" y="f28"/>
                </a:lnTo>
                <a:close/>
                <a:moveTo>
                  <a:pt x="f30" y="f31"/>
                </a:moveTo>
                <a:lnTo>
                  <a:pt x="f30" y="f32"/>
                </a:lnTo>
                <a:lnTo>
                  <a:pt x="f33" y="f32"/>
                </a:lnTo>
                <a:lnTo>
                  <a:pt x="f33" y="f31"/>
                </a:lnTo>
                <a:close/>
                <a:moveTo>
                  <a:pt x="f34" y="f2"/>
                </a:moveTo>
                <a:lnTo>
                  <a:pt x="f35" y="f2"/>
                </a:lnTo>
                <a:cubicBezTo>
                  <a:pt x="f36" y="f2"/>
                  <a:pt x="f37" y="f38"/>
                  <a:pt x="f37" y="f39"/>
                </a:cubicBezTo>
                <a:lnTo>
                  <a:pt x="f37" y="f32"/>
                </a:lnTo>
                <a:lnTo>
                  <a:pt x="f40" y="f32"/>
                </a:lnTo>
                <a:cubicBezTo>
                  <a:pt x="f41" y="f32"/>
                  <a:pt x="f3" y="f42"/>
                  <a:pt x="f3" y="f43"/>
                </a:cubicBezTo>
                <a:lnTo>
                  <a:pt x="f3" y="f44"/>
                </a:lnTo>
                <a:cubicBezTo>
                  <a:pt x="f3" y="f45"/>
                  <a:pt x="f41" y="f4"/>
                  <a:pt x="f40" y="f4"/>
                </a:cubicBezTo>
                <a:lnTo>
                  <a:pt x="f46" y="f4"/>
                </a:lnTo>
                <a:cubicBezTo>
                  <a:pt x="f47" y="f4"/>
                  <a:pt x="f2" y="f45"/>
                  <a:pt x="f2" y="f44"/>
                </a:cubicBezTo>
                <a:lnTo>
                  <a:pt x="f2" y="f43"/>
                </a:lnTo>
                <a:cubicBezTo>
                  <a:pt x="f2" y="f42"/>
                  <a:pt x="f47" y="f32"/>
                  <a:pt x="f46" y="f32"/>
                </a:cubicBezTo>
                <a:lnTo>
                  <a:pt x="f48" y="f32"/>
                </a:lnTo>
                <a:lnTo>
                  <a:pt x="f48" y="f49"/>
                </a:lnTo>
                <a:cubicBezTo>
                  <a:pt x="f48" y="f50"/>
                  <a:pt x="f51" y="f52"/>
                  <a:pt x="f53" y="f52"/>
                </a:cubicBezTo>
                <a:lnTo>
                  <a:pt x="f54" y="f52"/>
                </a:lnTo>
                <a:cubicBezTo>
                  <a:pt x="f55" y="f52"/>
                  <a:pt x="f56" y="f50"/>
                  <a:pt x="f56" y="f49"/>
                </a:cubicBezTo>
                <a:lnTo>
                  <a:pt x="f56" y="f32"/>
                </a:lnTo>
                <a:lnTo>
                  <a:pt x="f57" y="f32"/>
                </a:lnTo>
                <a:lnTo>
                  <a:pt x="f57" y="f39"/>
                </a:lnTo>
                <a:cubicBezTo>
                  <a:pt x="f57" y="f38"/>
                  <a:pt x="f58" y="f2"/>
                  <a:pt x="f34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4114745" y="2875138"/>
            <a:ext cx="432136" cy="372928"/>
          </a:xfrm>
          <a:custGeom>
            <a:avLst/>
            <a:gdLst>
              <a:gd name="f0" fmla="val w"/>
              <a:gd name="f1" fmla="val h"/>
              <a:gd name="f2" fmla="val 0"/>
              <a:gd name="f3" fmla="val 3240006"/>
              <a:gd name="f4" fmla="val 2796091"/>
              <a:gd name="f5" fmla="val 686867"/>
              <a:gd name="f6" fmla="val 612319"/>
              <a:gd name="f7" fmla="val 611281"/>
              <a:gd name="f8" fmla="val 550007"/>
              <a:gd name="f9" fmla="val 673593"/>
              <a:gd name="f10" fmla="val 749179"/>
              <a:gd name="f11" fmla="val 824765"/>
              <a:gd name="f12" fmla="val 886039"/>
              <a:gd name="f13" fmla="val 762453"/>
              <a:gd name="f14" fmla="val 823727"/>
              <a:gd name="f15" fmla="val 1587500"/>
              <a:gd name="f16" fmla="val 281447"/>
              <a:gd name="f17" fmla="val 1432061"/>
              <a:gd name="f18" fmla="val 1306053"/>
              <a:gd name="f19" fmla="val 407455"/>
              <a:gd name="f20" fmla="val 562894"/>
              <a:gd name="f21" fmla="val 718333"/>
              <a:gd name="f22" fmla="val 844341"/>
              <a:gd name="f23" fmla="val 1742939"/>
              <a:gd name="f24" fmla="val 1868947"/>
              <a:gd name="f25" fmla="val 1898378"/>
              <a:gd name="f26" fmla="val 2150394"/>
              <a:gd name="f27" fmla="val 252016"/>
              <a:gd name="f28" fmla="val 786167"/>
              <a:gd name="f29" fmla="val 2020401"/>
              <a:gd name="f30" fmla="val 979078"/>
              <a:gd name="f31" fmla="val 1831095"/>
              <a:gd name="f32" fmla="val 1068260"/>
              <a:gd name="f33" fmla="val 2215710"/>
              <a:gd name="f34" fmla="val 2374756"/>
              <a:gd name="f35" fmla="val 2503688"/>
              <a:gd name="f36" fmla="val 1197192"/>
              <a:gd name="f37" fmla="val 1356238"/>
              <a:gd name="f38" fmla="val 1474975"/>
              <a:gd name="f39" fmla="val 2656086"/>
              <a:gd name="f40" fmla="val 2692420"/>
              <a:gd name="f41" fmla="val 2722815"/>
              <a:gd name="f42" fmla="val 1500405"/>
              <a:gd name="f43" fmla="val 2728975"/>
              <a:gd name="f44" fmla="val 1534767"/>
              <a:gd name="f45" fmla="val 1109804"/>
              <a:gd name="f46" fmla="val 2754548"/>
              <a:gd name="f47" fmla="val 2329585"/>
              <a:gd name="f48" fmla="val 2363946"/>
              <a:gd name="f49" fmla="val 2389375"/>
              <a:gd name="f50" fmla="val 2508113"/>
              <a:gd name="f51" fmla="val 2667159"/>
              <a:gd name="f52" fmla="val 287978"/>
              <a:gd name="f53" fmla="val 128932"/>
              <a:gd name="f54" fmla="val 544513"/>
              <a:gd name="f55" fmla="val 422089"/>
              <a:gd name="f56" fmla="val 1014226"/>
              <a:gd name="f57" fmla="val 336949"/>
              <a:gd name="f58" fmla="val 891645"/>
              <a:gd name="f59" fmla="val 555925"/>
              <a:gd name="f60" fmla="val 493613"/>
              <a:gd name="f61" fmla="val 399261"/>
              <a:gd name="f62" fmla="val 880121"/>
              <a:gd name="f63" fmla="val 1036785"/>
              <a:gd name="f64" fmla="val 951645"/>
              <a:gd name="f65" fmla="val 829222"/>
              <a:gd name="f66" fmla="val 1343906"/>
              <a:gd name="f67" fmla="val 1154600"/>
              <a:gd name="f68" fmla="val 1024606"/>
              <a:gd name="f69" fmla="val 1276622"/>
              <a:gd name="f70" fmla="*/ f0 1 3240006"/>
              <a:gd name="f71" fmla="*/ f1 1 2796091"/>
              <a:gd name="f72" fmla="+- f4 0 f2"/>
              <a:gd name="f73" fmla="+- f3 0 f2"/>
              <a:gd name="f74" fmla="*/ f73 1 3240006"/>
              <a:gd name="f75" fmla="*/ f72 1 2796091"/>
              <a:gd name="f76" fmla="*/ f2 1 f74"/>
              <a:gd name="f77" fmla="*/ f3 1 f74"/>
              <a:gd name="f78" fmla="*/ f2 1 f75"/>
              <a:gd name="f79" fmla="*/ f4 1 f75"/>
              <a:gd name="f80" fmla="*/ f76 f70 1"/>
              <a:gd name="f81" fmla="*/ f77 f70 1"/>
              <a:gd name="f82" fmla="*/ f79 f71 1"/>
              <a:gd name="f83" fmla="*/ f78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0" t="f83" r="f81" b="f82"/>
            <a:pathLst>
              <a:path w="3240006" h="279609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15" y="f2"/>
                </a:moveTo>
                <a:cubicBezTo>
                  <a:pt x="f25" y="f2"/>
                  <a:pt x="f26" y="f27"/>
                  <a:pt x="f26" y="f20"/>
                </a:cubicBezTo>
                <a:cubicBezTo>
                  <a:pt x="f26" y="f28"/>
                  <a:pt x="f29" y="f30"/>
                  <a:pt x="f31" y="f32"/>
                </a:cubicBezTo>
                <a:lnTo>
                  <a:pt x="f33" y="f32"/>
                </a:lnTo>
                <a:cubicBezTo>
                  <a:pt x="f34" y="f32"/>
                  <a:pt x="f35" y="f36"/>
                  <a:pt x="f35" y="f37"/>
                </a:cubicBezTo>
                <a:lnTo>
                  <a:pt x="f35" y="f38"/>
                </a:lnTo>
                <a:lnTo>
                  <a:pt x="f39" y="f38"/>
                </a:lnTo>
                <a:cubicBezTo>
                  <a:pt x="f40" y="f38"/>
                  <a:pt x="f41" y="f42"/>
                  <a:pt x="f43" y="f44"/>
                </a:cubicBezTo>
                <a:lnTo>
                  <a:pt x="f3" y="f45"/>
                </a:lnTo>
                <a:lnTo>
                  <a:pt x="f3" y="f46"/>
                </a:lnTo>
                <a:lnTo>
                  <a:pt x="f43" y="f47"/>
                </a:lnTo>
                <a:cubicBezTo>
                  <a:pt x="f41" y="f48"/>
                  <a:pt x="f40" y="f49"/>
                  <a:pt x="f39" y="f49"/>
                </a:cubicBezTo>
                <a:lnTo>
                  <a:pt x="f35" y="f49"/>
                </a:lnTo>
                <a:lnTo>
                  <a:pt x="f35" y="f50"/>
                </a:lnTo>
                <a:cubicBezTo>
                  <a:pt x="f35" y="f51"/>
                  <a:pt x="f34" y="f4"/>
                  <a:pt x="f33" y="f4"/>
                </a:cubicBezTo>
                <a:lnTo>
                  <a:pt x="f52" y="f4"/>
                </a:lnTo>
                <a:cubicBezTo>
                  <a:pt x="f53" y="f4"/>
                  <a:pt x="f2" y="f51"/>
                  <a:pt x="f2" y="f50"/>
                </a:cubicBezTo>
                <a:lnTo>
                  <a:pt x="f2" y="f37"/>
                </a:lnTo>
                <a:cubicBezTo>
                  <a:pt x="f2" y="f36"/>
                  <a:pt x="f53" y="f32"/>
                  <a:pt x="f52" y="f32"/>
                </a:cubicBezTo>
                <a:lnTo>
                  <a:pt x="f54" y="f32"/>
                </a:lnTo>
                <a:cubicBezTo>
                  <a:pt x="f55" y="f56"/>
                  <a:pt x="f57" y="f58"/>
                  <a:pt x="f57" y="f10"/>
                </a:cubicBezTo>
                <a:cubicBezTo>
                  <a:pt x="f57" y="f59"/>
                  <a:pt x="f60" y="f61"/>
                  <a:pt x="f5" y="f61"/>
                </a:cubicBezTo>
                <a:cubicBezTo>
                  <a:pt x="f62" y="f61"/>
                  <a:pt x="f63" y="f59"/>
                  <a:pt x="f63" y="f10"/>
                </a:cubicBezTo>
                <a:cubicBezTo>
                  <a:pt x="f63" y="f58"/>
                  <a:pt x="f64" y="f56"/>
                  <a:pt x="f65" y="f32"/>
                </a:cubicBezTo>
                <a:lnTo>
                  <a:pt x="f66" y="f32"/>
                </a:lnTo>
                <a:cubicBezTo>
                  <a:pt x="f67" y="f30"/>
                  <a:pt x="f68" y="f28"/>
                  <a:pt x="f68" y="f20"/>
                </a:cubicBezTo>
                <a:cubicBezTo>
                  <a:pt x="f68" y="f27"/>
                  <a:pt x="f69" y="f2"/>
                  <a:pt x="f1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Rectangle 16"/>
          <p:cNvSpPr/>
          <p:nvPr/>
        </p:nvSpPr>
        <p:spPr>
          <a:xfrm>
            <a:off x="1680420" y="4382042"/>
            <a:ext cx="432136" cy="284003"/>
          </a:xfrm>
          <a:custGeom>
            <a:avLst/>
            <a:gdLst>
              <a:gd name="f0" fmla="val w"/>
              <a:gd name="f1" fmla="val h"/>
              <a:gd name="f2" fmla="val 0"/>
              <a:gd name="f3" fmla="val 3240006"/>
              <a:gd name="f4" fmla="val 2129375"/>
              <a:gd name="f5" fmla="val 1916836"/>
              <a:gd name="f6" fmla="val 454558"/>
              <a:gd name="f7" fmla="val 2018418"/>
              <a:gd name="f8" fmla="val 2100766"/>
              <a:gd name="f9" fmla="val 536906"/>
              <a:gd name="f10" fmla="val 638488"/>
              <a:gd name="f11" fmla="val 740070"/>
              <a:gd name="f12" fmla="val 822418"/>
              <a:gd name="f13" fmla="val 1815254"/>
              <a:gd name="f14" fmla="val 1732906"/>
              <a:gd name="f15" fmla="val 1197545"/>
              <a:gd name="f16" fmla="val 272737"/>
              <a:gd name="f17" fmla="val 1861974"/>
              <a:gd name="f18" fmla="val 1458536"/>
              <a:gd name="f19" fmla="val 2263096"/>
              <a:gd name="f20" fmla="val 848801"/>
              <a:gd name="f21" fmla="val 2919562"/>
              <a:gd name="f22" fmla="val 1846679"/>
              <a:gd name="f23" fmla="val 2079459"/>
              <a:gd name="f24" fmla="val 1606629"/>
              <a:gd name="f25" fmla="val 315630"/>
              <a:gd name="f26" fmla="val 180003"/>
              <a:gd name="f27" fmla="val 164687"/>
              <a:gd name="f28" fmla="val 1964687"/>
              <a:gd name="f29" fmla="val 3060003"/>
              <a:gd name="f30" fmla="*/ f0 1 3240006"/>
              <a:gd name="f31" fmla="*/ f1 1 2129375"/>
              <a:gd name="f32" fmla="+- f4 0 f2"/>
              <a:gd name="f33" fmla="+- f3 0 f2"/>
              <a:gd name="f34" fmla="*/ f33 1 3240006"/>
              <a:gd name="f35" fmla="*/ f32 1 2129375"/>
              <a:gd name="f36" fmla="*/ f2 1 f34"/>
              <a:gd name="f37" fmla="*/ f3 1 f34"/>
              <a:gd name="f38" fmla="*/ f2 1 f35"/>
              <a:gd name="f39" fmla="*/ f4 1 f35"/>
              <a:gd name="f40" fmla="*/ f36 f30 1"/>
              <a:gd name="f41" fmla="*/ f37 f30 1"/>
              <a:gd name="f42" fmla="*/ f39 f31 1"/>
              <a:gd name="f43" fmla="*/ f3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0" t="f43" r="f41" b="f42"/>
            <a:pathLst>
              <a:path w="3240006" h="212937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2"/>
                </a:lnTo>
                <a:lnTo>
                  <a:pt x="f25" y="f22"/>
                </a:lnTo>
                <a:close/>
                <a:moveTo>
                  <a:pt x="f26" y="f27"/>
                </a:moveTo>
                <a:lnTo>
                  <a:pt x="f26" y="f28"/>
                </a:lnTo>
                <a:lnTo>
                  <a:pt x="f29" y="f28"/>
                </a:lnTo>
                <a:lnTo>
                  <a:pt x="f29" y="f27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13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834" y="1165768"/>
            <a:ext cx="5390698" cy="537313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Rectángulo 13"/>
          <p:cNvSpPr/>
          <p:nvPr/>
        </p:nvSpPr>
        <p:spPr>
          <a:xfrm>
            <a:off x="692246" y="288977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692246" y="1802739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6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7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9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20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2"/>
          <p:cNvSpPr/>
          <p:nvPr/>
        </p:nvSpPr>
        <p:spPr>
          <a:xfrm>
            <a:off x="0" y="6127659"/>
            <a:ext cx="12191996" cy="730340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291830" y="528504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 b="1">
                <a:solidFill>
                  <a:srgbClr val="FFFFFF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graphicFrame>
        <p:nvGraphicFramePr>
          <p:cNvPr id="4" name="Chart 2"/>
          <p:cNvGraphicFramePr/>
          <p:nvPr/>
        </p:nvGraphicFramePr>
        <p:xfrm>
          <a:off x="5476871" y="2391503"/>
          <a:ext cx="6388345" cy="3289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3"/>
          <p:cNvGrpSpPr/>
          <p:nvPr/>
        </p:nvGrpSpPr>
        <p:grpSpPr>
          <a:xfrm>
            <a:off x="6046351" y="2064788"/>
            <a:ext cx="908063" cy="1161022"/>
            <a:chOff x="6046351" y="2064788"/>
            <a:chExt cx="908063" cy="1161022"/>
          </a:xfrm>
        </p:grpSpPr>
        <p:sp>
          <p:nvSpPr>
            <p:cNvPr id="6" name="Flowchart: Extract 10"/>
            <p:cNvSpPr/>
            <p:nvPr/>
          </p:nvSpPr>
          <p:spPr>
            <a:xfrm rot="10799991">
              <a:off x="6046351" y="2064788"/>
              <a:ext cx="908063" cy="1161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4096"/>
                <a:gd name="f4" fmla="val 1104800"/>
                <a:gd name="f5" fmla="val 432048"/>
                <a:gd name="f6" fmla="val 193434"/>
                <a:gd name="f7" fmla="val 911366"/>
                <a:gd name="f8" fmla="val 672752"/>
                <a:gd name="f9" fmla="val 462875"/>
                <a:gd name="f10" fmla="val 149648"/>
                <a:gd name="f11" fmla="val 287951"/>
                <a:gd name="f12" fmla="val 348122"/>
                <a:gd name="f13" fmla="val 249164"/>
                <a:gd name="f14" fmla="val 515974"/>
                <a:gd name="f15" fmla="val 714448"/>
                <a:gd name="f16" fmla="val 670662"/>
                <a:gd name="f17" fmla="*/ f0 1 864096"/>
                <a:gd name="f18" fmla="*/ f1 1 1104800"/>
                <a:gd name="f19" fmla="+- f4 0 f2"/>
                <a:gd name="f20" fmla="+- f3 0 f2"/>
                <a:gd name="f21" fmla="*/ f20 1 864096"/>
                <a:gd name="f22" fmla="*/ f19 1 1104800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864096" h="1104800">
                  <a:moveTo>
                    <a:pt x="f5" y="f4"/>
                  </a:moveTo>
                  <a:cubicBezTo>
                    <a:pt x="f6" y="f4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5" y="f2"/>
                  </a:lnTo>
                  <a:lnTo>
                    <a:pt x="f14" y="f13"/>
                  </a:lnTo>
                  <a:cubicBezTo>
                    <a:pt x="f15" y="f11"/>
                    <a:pt x="f3" y="f9"/>
                    <a:pt x="f3" y="f8"/>
                  </a:cubicBezTo>
                  <a:cubicBezTo>
                    <a:pt x="f3" y="f7"/>
                    <a:pt x="f16" y="f4"/>
                    <a:pt x="f5" y="f4"/>
                  </a:cubicBezTo>
                  <a:close/>
                </a:path>
              </a:pathLst>
            </a:custGeom>
            <a:solidFill>
              <a:srgbClr val="36363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TextBox 5"/>
            <p:cNvSpPr txBox="1"/>
            <p:nvPr/>
          </p:nvSpPr>
          <p:spPr>
            <a:xfrm>
              <a:off x="6078428" y="2415232"/>
              <a:ext cx="850574" cy="215441"/>
            </a:xfrm>
            <a:prstGeom prst="rect">
              <a:avLst/>
            </a:prstGeom>
            <a:solidFill>
              <a:srgbClr val="363636"/>
            </a:solidFill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Add Text</a:t>
              </a:r>
            </a:p>
          </p:txBody>
        </p:sp>
      </p:grpSp>
      <p:grpSp>
        <p:nvGrpSpPr>
          <p:cNvPr id="8" name="Group 6"/>
          <p:cNvGrpSpPr/>
          <p:nvPr/>
        </p:nvGrpSpPr>
        <p:grpSpPr>
          <a:xfrm>
            <a:off x="10482206" y="1732705"/>
            <a:ext cx="908063" cy="1161022"/>
            <a:chOff x="10482206" y="1732705"/>
            <a:chExt cx="908063" cy="1161022"/>
          </a:xfrm>
        </p:grpSpPr>
        <p:sp>
          <p:nvSpPr>
            <p:cNvPr id="9" name="Flowchart: Extract 10"/>
            <p:cNvSpPr/>
            <p:nvPr/>
          </p:nvSpPr>
          <p:spPr>
            <a:xfrm rot="10799991">
              <a:off x="10482206" y="1732705"/>
              <a:ext cx="908063" cy="1161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4096"/>
                <a:gd name="f4" fmla="val 1104800"/>
                <a:gd name="f5" fmla="val 432048"/>
                <a:gd name="f6" fmla="val 193434"/>
                <a:gd name="f7" fmla="val 911366"/>
                <a:gd name="f8" fmla="val 672752"/>
                <a:gd name="f9" fmla="val 462875"/>
                <a:gd name="f10" fmla="val 149648"/>
                <a:gd name="f11" fmla="val 287951"/>
                <a:gd name="f12" fmla="val 348122"/>
                <a:gd name="f13" fmla="val 249164"/>
                <a:gd name="f14" fmla="val 515974"/>
                <a:gd name="f15" fmla="val 714448"/>
                <a:gd name="f16" fmla="val 670662"/>
                <a:gd name="f17" fmla="*/ f0 1 864096"/>
                <a:gd name="f18" fmla="*/ f1 1 1104800"/>
                <a:gd name="f19" fmla="+- f4 0 f2"/>
                <a:gd name="f20" fmla="+- f3 0 f2"/>
                <a:gd name="f21" fmla="*/ f20 1 864096"/>
                <a:gd name="f22" fmla="*/ f19 1 1104800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864096" h="1104800">
                  <a:moveTo>
                    <a:pt x="f5" y="f4"/>
                  </a:moveTo>
                  <a:cubicBezTo>
                    <a:pt x="f6" y="f4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5" y="f2"/>
                  </a:lnTo>
                  <a:lnTo>
                    <a:pt x="f14" y="f13"/>
                  </a:lnTo>
                  <a:cubicBezTo>
                    <a:pt x="f15" y="f11"/>
                    <a:pt x="f3" y="f9"/>
                    <a:pt x="f3" y="f8"/>
                  </a:cubicBezTo>
                  <a:cubicBezTo>
                    <a:pt x="f3" y="f7"/>
                    <a:pt x="f16" y="f4"/>
                    <a:pt x="f5" y="f4"/>
                  </a:cubicBezTo>
                  <a:close/>
                </a:path>
              </a:pathLst>
            </a:custGeom>
            <a:solidFill>
              <a:srgbClr val="EF7E8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TextBox 8"/>
            <p:cNvSpPr txBox="1"/>
            <p:nvPr/>
          </p:nvSpPr>
          <p:spPr>
            <a:xfrm>
              <a:off x="10514283" y="2083140"/>
              <a:ext cx="850574" cy="215441"/>
            </a:xfrm>
            <a:prstGeom prst="rect">
              <a:avLst/>
            </a:prstGeom>
            <a:solidFill>
              <a:srgbClr val="EF7E88"/>
            </a:solidFill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Add Text</a:t>
              </a:r>
            </a:p>
          </p:txBody>
        </p:sp>
      </p:grpSp>
      <p:grpSp>
        <p:nvGrpSpPr>
          <p:cNvPr id="11" name="Group 9"/>
          <p:cNvGrpSpPr/>
          <p:nvPr/>
        </p:nvGrpSpPr>
        <p:grpSpPr>
          <a:xfrm>
            <a:off x="7612672" y="2016910"/>
            <a:ext cx="908063" cy="1161022"/>
            <a:chOff x="7612672" y="2016910"/>
            <a:chExt cx="908063" cy="1161022"/>
          </a:xfrm>
        </p:grpSpPr>
        <p:sp>
          <p:nvSpPr>
            <p:cNvPr id="12" name="Flowchart: Extract 10"/>
            <p:cNvSpPr/>
            <p:nvPr/>
          </p:nvSpPr>
          <p:spPr>
            <a:xfrm rot="10799991">
              <a:off x="7612672" y="2016910"/>
              <a:ext cx="908063" cy="1161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4096"/>
                <a:gd name="f4" fmla="val 1104800"/>
                <a:gd name="f5" fmla="val 432048"/>
                <a:gd name="f6" fmla="val 193434"/>
                <a:gd name="f7" fmla="val 911366"/>
                <a:gd name="f8" fmla="val 672752"/>
                <a:gd name="f9" fmla="val 462875"/>
                <a:gd name="f10" fmla="val 149648"/>
                <a:gd name="f11" fmla="val 287951"/>
                <a:gd name="f12" fmla="val 348122"/>
                <a:gd name="f13" fmla="val 249164"/>
                <a:gd name="f14" fmla="val 515974"/>
                <a:gd name="f15" fmla="val 714448"/>
                <a:gd name="f16" fmla="val 670662"/>
                <a:gd name="f17" fmla="*/ f0 1 864096"/>
                <a:gd name="f18" fmla="*/ f1 1 1104800"/>
                <a:gd name="f19" fmla="+- f4 0 f2"/>
                <a:gd name="f20" fmla="+- f3 0 f2"/>
                <a:gd name="f21" fmla="*/ f20 1 864096"/>
                <a:gd name="f22" fmla="*/ f19 1 1104800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864096" h="1104800">
                  <a:moveTo>
                    <a:pt x="f5" y="f4"/>
                  </a:moveTo>
                  <a:cubicBezTo>
                    <a:pt x="f6" y="f4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5" y="f2"/>
                  </a:lnTo>
                  <a:lnTo>
                    <a:pt x="f14" y="f13"/>
                  </a:lnTo>
                  <a:cubicBezTo>
                    <a:pt x="f15" y="f11"/>
                    <a:pt x="f3" y="f9"/>
                    <a:pt x="f3" y="f8"/>
                  </a:cubicBezTo>
                  <a:cubicBezTo>
                    <a:pt x="f3" y="f7"/>
                    <a:pt x="f16" y="f4"/>
                    <a:pt x="f5" y="f4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" name="TextBox 11"/>
            <p:cNvSpPr txBox="1"/>
            <p:nvPr/>
          </p:nvSpPr>
          <p:spPr>
            <a:xfrm>
              <a:off x="7644749" y="2367345"/>
              <a:ext cx="850574" cy="215441"/>
            </a:xfrm>
            <a:prstGeom prst="rect">
              <a:avLst/>
            </a:prstGeom>
            <a:solidFill>
              <a:srgbClr val="0070C0"/>
            </a:solidFill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Add Text</a:t>
              </a:r>
            </a:p>
          </p:txBody>
        </p:sp>
      </p:grpSp>
      <p:grpSp>
        <p:nvGrpSpPr>
          <p:cNvPr id="14" name="Group 12"/>
          <p:cNvGrpSpPr/>
          <p:nvPr/>
        </p:nvGrpSpPr>
        <p:grpSpPr>
          <a:xfrm>
            <a:off x="6221733" y="5833926"/>
            <a:ext cx="1296143" cy="192654"/>
            <a:chOff x="6221733" y="5833926"/>
            <a:chExt cx="1296143" cy="192654"/>
          </a:xfrm>
        </p:grpSpPr>
        <p:sp>
          <p:nvSpPr>
            <p:cNvPr id="15" name="Rectangle 13"/>
            <p:cNvSpPr/>
            <p:nvPr/>
          </p:nvSpPr>
          <p:spPr>
            <a:xfrm>
              <a:off x="6221733" y="5833926"/>
              <a:ext cx="192654" cy="192654"/>
            </a:xfrm>
            <a:prstGeom prst="rect">
              <a:avLst/>
            </a:pr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TextBox 14"/>
            <p:cNvSpPr txBox="1"/>
            <p:nvPr/>
          </p:nvSpPr>
          <p:spPr>
            <a:xfrm>
              <a:off x="6509769" y="5843454"/>
              <a:ext cx="1008107" cy="169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Text</a:t>
              </a:r>
            </a:p>
          </p:txBody>
        </p:sp>
      </p:grpSp>
      <p:grpSp>
        <p:nvGrpSpPr>
          <p:cNvPr id="17" name="Group 15"/>
          <p:cNvGrpSpPr/>
          <p:nvPr/>
        </p:nvGrpSpPr>
        <p:grpSpPr>
          <a:xfrm>
            <a:off x="8148812" y="5833926"/>
            <a:ext cx="1296143" cy="192654"/>
            <a:chOff x="8148812" y="5833926"/>
            <a:chExt cx="1296143" cy="192654"/>
          </a:xfrm>
        </p:grpSpPr>
        <p:sp>
          <p:nvSpPr>
            <p:cNvPr id="18" name="Rectangle 16"/>
            <p:cNvSpPr/>
            <p:nvPr/>
          </p:nvSpPr>
          <p:spPr>
            <a:xfrm>
              <a:off x="8148812" y="5833926"/>
              <a:ext cx="192654" cy="192654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TextBox 17"/>
            <p:cNvSpPr txBox="1"/>
            <p:nvPr/>
          </p:nvSpPr>
          <p:spPr>
            <a:xfrm>
              <a:off x="8436848" y="5843454"/>
              <a:ext cx="1008107" cy="169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Text</a:t>
              </a:r>
            </a:p>
          </p:txBody>
        </p:sp>
      </p:grpSp>
      <p:grpSp>
        <p:nvGrpSpPr>
          <p:cNvPr id="20" name="Group 18"/>
          <p:cNvGrpSpPr/>
          <p:nvPr/>
        </p:nvGrpSpPr>
        <p:grpSpPr>
          <a:xfrm>
            <a:off x="10075892" y="5833926"/>
            <a:ext cx="1296134" cy="192654"/>
            <a:chOff x="10075892" y="5833926"/>
            <a:chExt cx="1296134" cy="192654"/>
          </a:xfrm>
        </p:grpSpPr>
        <p:sp>
          <p:nvSpPr>
            <p:cNvPr id="21" name="Rectangle 19"/>
            <p:cNvSpPr/>
            <p:nvPr/>
          </p:nvSpPr>
          <p:spPr>
            <a:xfrm>
              <a:off x="10075892" y="5833926"/>
              <a:ext cx="192654" cy="192654"/>
            </a:xfrm>
            <a:prstGeom prst="rect">
              <a:avLst/>
            </a:prstGeom>
            <a:solidFill>
              <a:srgbClr val="EF7E8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TextBox 20"/>
            <p:cNvSpPr txBox="1"/>
            <p:nvPr/>
          </p:nvSpPr>
          <p:spPr>
            <a:xfrm>
              <a:off x="10363919" y="5843454"/>
              <a:ext cx="1008107" cy="169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</a:rPr>
                <a:t>Add Text</a:t>
              </a:r>
            </a:p>
          </p:txBody>
        </p:sp>
      </p:grpSp>
      <p:sp>
        <p:nvSpPr>
          <p:cNvPr id="23" name="Isosceles Triangle 13"/>
          <p:cNvSpPr/>
          <p:nvPr/>
        </p:nvSpPr>
        <p:spPr>
          <a:xfrm rot="10799991">
            <a:off x="567055" y="1732724"/>
            <a:ext cx="4493837" cy="1692188"/>
          </a:xfrm>
          <a:custGeom>
            <a:avLst/>
            <a:gdLst>
              <a:gd name="f0" fmla="val w"/>
              <a:gd name="f1" fmla="val h"/>
              <a:gd name="f2" fmla="val 0"/>
              <a:gd name="f3" fmla="val 3482809"/>
              <a:gd name="f4" fmla="val 1692188"/>
              <a:gd name="f5" fmla="val 252028"/>
              <a:gd name="f6" fmla="val 1633392"/>
              <a:gd name="f7" fmla="val 1741404"/>
              <a:gd name="f8" fmla="val 1849416"/>
              <a:gd name="f9" fmla="*/ f0 1 3482809"/>
              <a:gd name="f10" fmla="*/ f1 1 1692188"/>
              <a:gd name="f11" fmla="+- f4 0 f2"/>
              <a:gd name="f12" fmla="+- f3 0 f2"/>
              <a:gd name="f13" fmla="*/ f12 1 3482809"/>
              <a:gd name="f14" fmla="*/ f11 1 1692188"/>
              <a:gd name="f15" fmla="*/ f2 1 f13"/>
              <a:gd name="f16" fmla="*/ f3 1 f13"/>
              <a:gd name="f17" fmla="*/ f2 1 f14"/>
              <a:gd name="f18" fmla="*/ f4 1 f14"/>
              <a:gd name="f19" fmla="*/ f15 f9 1"/>
              <a:gd name="f20" fmla="*/ f16 f9 1"/>
              <a:gd name="f21" fmla="*/ f18 f10 1"/>
              <a:gd name="f22" fmla="*/ f17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3482809" h="1692188">
                <a:moveTo>
                  <a:pt x="f3" y="f4"/>
                </a:moveTo>
                <a:lnTo>
                  <a:pt x="f2" y="f4"/>
                </a:lnTo>
                <a:lnTo>
                  <a:pt x="f2" y="f5"/>
                </a:lnTo>
                <a:lnTo>
                  <a:pt x="f6" y="f5"/>
                </a:lnTo>
                <a:lnTo>
                  <a:pt x="f7" y="f2"/>
                </a:lnTo>
                <a:lnTo>
                  <a:pt x="f8" y="f5"/>
                </a:lnTo>
                <a:lnTo>
                  <a:pt x="f3" y="f5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4" name="그룹 7"/>
          <p:cNvGrpSpPr/>
          <p:nvPr/>
        </p:nvGrpSpPr>
        <p:grpSpPr>
          <a:xfrm>
            <a:off x="780476" y="1857695"/>
            <a:ext cx="4066995" cy="1162988"/>
            <a:chOff x="780476" y="1857695"/>
            <a:chExt cx="4066995" cy="1162988"/>
          </a:xfrm>
        </p:grpSpPr>
        <p:sp>
          <p:nvSpPr>
            <p:cNvPr id="25" name="TextBox 37"/>
            <p:cNvSpPr txBox="1"/>
            <p:nvPr/>
          </p:nvSpPr>
          <p:spPr>
            <a:xfrm>
              <a:off x="780476" y="1857695"/>
              <a:ext cx="4066958" cy="3385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Contents Here</a:t>
              </a:r>
            </a:p>
          </p:txBody>
        </p:sp>
        <p:sp>
          <p:nvSpPr>
            <p:cNvPr id="26" name="TextBox 38"/>
            <p:cNvSpPr txBox="1"/>
            <p:nvPr/>
          </p:nvSpPr>
          <p:spPr>
            <a:xfrm>
              <a:off x="787545" y="2189686"/>
              <a:ext cx="4059926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rPr>
                <a:t>Get a modern PowerPoint  Presentation that is beautifully designed. I hope and I believe that this Template will your Time, Money and Reputation. Easy to change colors, photos.</a:t>
              </a:r>
            </a:p>
          </p:txBody>
        </p:sp>
      </p:grpSp>
      <p:pic>
        <p:nvPicPr>
          <p:cNvPr id="27" name="Imagen 2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76" y="3275371"/>
            <a:ext cx="3910651" cy="276443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FFFFFF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3" name="Rectangle 5"/>
          <p:cNvSpPr/>
          <p:nvPr/>
        </p:nvSpPr>
        <p:spPr>
          <a:xfrm>
            <a:off x="2433748" y="2531745"/>
            <a:ext cx="340156" cy="4616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1</a:t>
            </a: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grpSp>
        <p:nvGrpSpPr>
          <p:cNvPr id="4" name="Grupo 41"/>
          <p:cNvGrpSpPr/>
          <p:nvPr/>
        </p:nvGrpSpPr>
        <p:grpSpPr>
          <a:xfrm>
            <a:off x="739200" y="2075451"/>
            <a:ext cx="2155771" cy="1100910"/>
            <a:chOff x="739200" y="2075451"/>
            <a:chExt cx="2155771" cy="1100910"/>
          </a:xfrm>
        </p:grpSpPr>
        <p:grpSp>
          <p:nvGrpSpPr>
            <p:cNvPr id="5" name="Group 2"/>
            <p:cNvGrpSpPr/>
            <p:nvPr/>
          </p:nvGrpSpPr>
          <p:grpSpPr>
            <a:xfrm>
              <a:off x="739200" y="2075451"/>
              <a:ext cx="2155771" cy="1100910"/>
              <a:chOff x="739200" y="2075451"/>
              <a:chExt cx="2155771" cy="1100910"/>
            </a:xfrm>
          </p:grpSpPr>
          <p:sp>
            <p:nvSpPr>
              <p:cNvPr id="6" name="Rectangle 3"/>
              <p:cNvSpPr/>
              <p:nvPr/>
            </p:nvSpPr>
            <p:spPr>
              <a:xfrm rot="16200004">
                <a:off x="1869541" y="2113209"/>
                <a:ext cx="1025490" cy="1025371"/>
              </a:xfrm>
              <a:prstGeom prst="rect">
                <a:avLst/>
              </a:prstGeom>
              <a:solidFill>
                <a:srgbClr val="0070C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27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" name="Isosceles Triangle 1"/>
              <p:cNvSpPr/>
              <p:nvPr/>
            </p:nvSpPr>
            <p:spPr>
              <a:xfrm rot="5400013">
                <a:off x="886437" y="1928214"/>
                <a:ext cx="1100910" cy="13953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0000"/>
                  <a:gd name="f4" fmla="val 1368874"/>
                  <a:gd name="f5" fmla="val 288874"/>
                  <a:gd name="f6" fmla="val 372453"/>
                  <a:gd name="f7" fmla="val 540000"/>
                  <a:gd name="f8" fmla="val 707547"/>
                  <a:gd name="f9" fmla="*/ f0 1 1080000"/>
                  <a:gd name="f10" fmla="*/ f1 1 1368874"/>
                  <a:gd name="f11" fmla="+- f4 0 f2"/>
                  <a:gd name="f12" fmla="+- f3 0 f2"/>
                  <a:gd name="f13" fmla="*/ f12 1 1080000"/>
                  <a:gd name="f14" fmla="*/ f11 1 1368874"/>
                  <a:gd name="f15" fmla="*/ f2 1 f13"/>
                  <a:gd name="f16" fmla="*/ f3 1 f13"/>
                  <a:gd name="f17" fmla="*/ f2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080000" h="1368874">
                    <a:moveTo>
                      <a:pt x="f3" y="f4"/>
                    </a:moveTo>
                    <a:lnTo>
                      <a:pt x="f2" y="f4"/>
                    </a:lnTo>
                    <a:lnTo>
                      <a:pt x="f2" y="f5"/>
                    </a:lnTo>
                    <a:lnTo>
                      <a:pt x="f6" y="f5"/>
                    </a:lnTo>
                    <a:lnTo>
                      <a:pt x="f7" y="f2"/>
                    </a:lnTo>
                    <a:lnTo>
                      <a:pt x="f8" y="f5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0070C0"/>
              </a:solidFill>
              <a:ln w="8889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27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8" name="Oval 6"/>
            <p:cNvSpPr/>
            <p:nvPr/>
          </p:nvSpPr>
          <p:spPr>
            <a:xfrm>
              <a:off x="997592" y="2332460"/>
              <a:ext cx="586898" cy="5868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70C0"/>
            </a:solidFill>
            <a:ln w="50804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" name="Rectangle 7"/>
            <p:cNvSpPr/>
            <p:nvPr/>
          </p:nvSpPr>
          <p:spPr>
            <a:xfrm>
              <a:off x="1112943" y="2395078"/>
              <a:ext cx="340156" cy="461662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1</a:t>
              </a: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endParaRPr>
            </a:p>
          </p:txBody>
        </p:sp>
      </p:grpSp>
      <p:grpSp>
        <p:nvGrpSpPr>
          <p:cNvPr id="10" name="Grupo 39"/>
          <p:cNvGrpSpPr/>
          <p:nvPr/>
        </p:nvGrpSpPr>
        <p:grpSpPr>
          <a:xfrm>
            <a:off x="5658672" y="4634985"/>
            <a:ext cx="2155771" cy="1100910"/>
            <a:chOff x="5658672" y="4634985"/>
            <a:chExt cx="2155771" cy="1100910"/>
          </a:xfrm>
        </p:grpSpPr>
        <p:grpSp>
          <p:nvGrpSpPr>
            <p:cNvPr id="11" name="Group 11"/>
            <p:cNvGrpSpPr/>
            <p:nvPr/>
          </p:nvGrpSpPr>
          <p:grpSpPr>
            <a:xfrm>
              <a:off x="5658672" y="4634985"/>
              <a:ext cx="2155771" cy="1100910"/>
              <a:chOff x="5658672" y="4634985"/>
              <a:chExt cx="2155771" cy="1100910"/>
            </a:xfrm>
          </p:grpSpPr>
          <p:sp>
            <p:nvSpPr>
              <p:cNvPr id="12" name="Rectangle 12"/>
              <p:cNvSpPr/>
              <p:nvPr/>
            </p:nvSpPr>
            <p:spPr>
              <a:xfrm rot="16200004">
                <a:off x="6789013" y="4672734"/>
                <a:ext cx="1025490" cy="1025371"/>
              </a:xfrm>
              <a:prstGeom prst="rect">
                <a:avLst/>
              </a:prstGeom>
              <a:solidFill>
                <a:srgbClr val="F59C82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27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3" name="Isosceles Triangle 1"/>
              <p:cNvSpPr/>
              <p:nvPr/>
            </p:nvSpPr>
            <p:spPr>
              <a:xfrm rot="5400013">
                <a:off x="5805909" y="4487748"/>
                <a:ext cx="1100910" cy="13953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0000"/>
                  <a:gd name="f4" fmla="val 1368874"/>
                  <a:gd name="f5" fmla="val 288874"/>
                  <a:gd name="f6" fmla="val 372453"/>
                  <a:gd name="f7" fmla="val 540000"/>
                  <a:gd name="f8" fmla="val 707547"/>
                  <a:gd name="f9" fmla="*/ f0 1 1080000"/>
                  <a:gd name="f10" fmla="*/ f1 1 1368874"/>
                  <a:gd name="f11" fmla="+- f4 0 f2"/>
                  <a:gd name="f12" fmla="+- f3 0 f2"/>
                  <a:gd name="f13" fmla="*/ f12 1 1080000"/>
                  <a:gd name="f14" fmla="*/ f11 1 1368874"/>
                  <a:gd name="f15" fmla="*/ f2 1 f13"/>
                  <a:gd name="f16" fmla="*/ f3 1 f13"/>
                  <a:gd name="f17" fmla="*/ f2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080000" h="1368874">
                    <a:moveTo>
                      <a:pt x="f3" y="f4"/>
                    </a:moveTo>
                    <a:lnTo>
                      <a:pt x="f2" y="f4"/>
                    </a:lnTo>
                    <a:lnTo>
                      <a:pt x="f2" y="f5"/>
                    </a:lnTo>
                    <a:lnTo>
                      <a:pt x="f6" y="f5"/>
                    </a:lnTo>
                    <a:lnTo>
                      <a:pt x="f7" y="f2"/>
                    </a:lnTo>
                    <a:lnTo>
                      <a:pt x="f8" y="f5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F59C82"/>
              </a:solidFill>
              <a:ln w="8889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27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14" name="Oval 14"/>
            <p:cNvSpPr/>
            <p:nvPr/>
          </p:nvSpPr>
          <p:spPr>
            <a:xfrm>
              <a:off x="5916771" y="4891985"/>
              <a:ext cx="586898" cy="5868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noFill/>
            <a:ln w="50804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37591" y="4954603"/>
              <a:ext cx="340156" cy="461662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3</a:t>
              </a: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endParaRPr>
            </a:p>
          </p:txBody>
        </p:sp>
      </p:grpSp>
      <p:sp>
        <p:nvSpPr>
          <p:cNvPr id="16" name="Oval 22"/>
          <p:cNvSpPr/>
          <p:nvPr/>
        </p:nvSpPr>
        <p:spPr>
          <a:xfrm>
            <a:off x="5094140" y="3927741"/>
            <a:ext cx="586898" cy="5868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50804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7" name="Grupo 43"/>
          <p:cNvGrpSpPr/>
          <p:nvPr/>
        </p:nvGrpSpPr>
        <p:grpSpPr>
          <a:xfrm>
            <a:off x="3282347" y="3317051"/>
            <a:ext cx="2155762" cy="1100910"/>
            <a:chOff x="3282347" y="3317051"/>
            <a:chExt cx="2155762" cy="1100910"/>
          </a:xfrm>
        </p:grpSpPr>
        <p:grpSp>
          <p:nvGrpSpPr>
            <p:cNvPr id="18" name="Grupo 40"/>
            <p:cNvGrpSpPr/>
            <p:nvPr/>
          </p:nvGrpSpPr>
          <p:grpSpPr>
            <a:xfrm>
              <a:off x="3282347" y="3317051"/>
              <a:ext cx="2155762" cy="1100910"/>
              <a:chOff x="3282347" y="3317051"/>
              <a:chExt cx="2155762" cy="1100910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3282347" y="3317051"/>
                <a:ext cx="2155762" cy="1100910"/>
                <a:chOff x="3282347" y="3317051"/>
                <a:chExt cx="2155762" cy="1100910"/>
              </a:xfrm>
            </p:grpSpPr>
            <p:sp>
              <p:nvSpPr>
                <p:cNvPr id="20" name="Rectangle 20"/>
                <p:cNvSpPr/>
                <p:nvPr/>
              </p:nvSpPr>
              <p:spPr>
                <a:xfrm rot="16200004">
                  <a:off x="4412679" y="3354800"/>
                  <a:ext cx="1025490" cy="1025371"/>
                </a:xfrm>
                <a:prstGeom prst="rect">
                  <a:avLst/>
                </a:prstGeom>
                <a:solidFill>
                  <a:srgbClr val="262626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29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2700" b="0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21" name="Isosceles Triangle 1"/>
                <p:cNvSpPr/>
                <p:nvPr/>
              </p:nvSpPr>
              <p:spPr>
                <a:xfrm rot="5400013">
                  <a:off x="3429584" y="3169814"/>
                  <a:ext cx="1100910" cy="1395383"/>
                </a:xfrm>
                <a:custGeom>
                  <a:avLst/>
                  <a:gdLst>
                    <a:gd name="f0" fmla="val w"/>
                    <a:gd name="f1" fmla="val h"/>
                    <a:gd name="f2" fmla="val 0"/>
                    <a:gd name="f3" fmla="val 1080000"/>
                    <a:gd name="f4" fmla="val 1368874"/>
                    <a:gd name="f5" fmla="val 288874"/>
                    <a:gd name="f6" fmla="val 372453"/>
                    <a:gd name="f7" fmla="val 540000"/>
                    <a:gd name="f8" fmla="val 707547"/>
                    <a:gd name="f9" fmla="*/ f0 1 1080000"/>
                    <a:gd name="f10" fmla="*/ f1 1 1368874"/>
                    <a:gd name="f11" fmla="+- f4 0 f2"/>
                    <a:gd name="f12" fmla="+- f3 0 f2"/>
                    <a:gd name="f13" fmla="*/ f12 1 1080000"/>
                    <a:gd name="f14" fmla="*/ f11 1 1368874"/>
                    <a:gd name="f15" fmla="*/ f2 1 f13"/>
                    <a:gd name="f16" fmla="*/ f3 1 f13"/>
                    <a:gd name="f17" fmla="*/ f2 1 f14"/>
                    <a:gd name="f18" fmla="*/ f4 1 f14"/>
                    <a:gd name="f19" fmla="*/ f15 f9 1"/>
                    <a:gd name="f20" fmla="*/ f16 f9 1"/>
                    <a:gd name="f21" fmla="*/ f18 f10 1"/>
                    <a:gd name="f22" fmla="*/ f17 f10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19" t="f22" r="f20" b="f21"/>
                  <a:pathLst>
                    <a:path w="1080000" h="1368874">
                      <a:moveTo>
                        <a:pt x="f3" y="f4"/>
                      </a:moveTo>
                      <a:lnTo>
                        <a:pt x="f2" y="f4"/>
                      </a:lnTo>
                      <a:lnTo>
                        <a:pt x="f2" y="f5"/>
                      </a:lnTo>
                      <a:lnTo>
                        <a:pt x="f6" y="f5"/>
                      </a:lnTo>
                      <a:lnTo>
                        <a:pt x="f7" y="f2"/>
                      </a:lnTo>
                      <a:lnTo>
                        <a:pt x="f8" y="f5"/>
                      </a:lnTo>
                      <a:lnTo>
                        <a:pt x="f3" y="f5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88897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29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2700" b="0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22" name="Rectangle 23"/>
              <p:cNvSpPr/>
              <p:nvPr/>
            </p:nvSpPr>
            <p:spPr>
              <a:xfrm>
                <a:off x="3668124" y="3636669"/>
                <a:ext cx="340156" cy="46166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400" b="1" i="0" u="none" strike="noStrike" kern="1200" cap="none" spc="0" baseline="0">
                    <a:solidFill>
                      <a:srgbClr val="FFFFFF"/>
                    </a:solidFill>
                    <a:uFillTx/>
                    <a:latin typeface="Arial"/>
                    <a:ea typeface="Arial Unicode MS"/>
                    <a:cs typeface="Arial" pitchFamily="34"/>
                  </a:rPr>
                  <a:t>2</a:t>
                </a:r>
                <a:endParaRPr lang="en-US" sz="2400" b="0" i="0" u="none" strike="noStrike" kern="1200" cap="none" spc="0" baseline="0">
                  <a:solidFill>
                    <a:srgbClr val="000000"/>
                  </a:solidFill>
                  <a:uFillTx/>
                  <a:latin typeface="Arial"/>
                  <a:ea typeface="Arial Unicode MS"/>
                  <a:cs typeface="Arial" pitchFamily="34"/>
                </a:endParaRPr>
              </a:p>
            </p:txBody>
          </p:sp>
        </p:grpSp>
        <p:sp>
          <p:nvSpPr>
            <p:cNvPr id="23" name="Oval 6"/>
            <p:cNvSpPr/>
            <p:nvPr/>
          </p:nvSpPr>
          <p:spPr>
            <a:xfrm>
              <a:off x="3544753" y="3546527"/>
              <a:ext cx="586898" cy="5868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noFill/>
            <a:ln w="50804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4" name="Group 8"/>
          <p:cNvGrpSpPr/>
          <p:nvPr/>
        </p:nvGrpSpPr>
        <p:grpSpPr>
          <a:xfrm>
            <a:off x="3098307" y="2097789"/>
            <a:ext cx="3382036" cy="867911"/>
            <a:chOff x="3098307" y="2097789"/>
            <a:chExt cx="3382036" cy="867911"/>
          </a:xfrm>
        </p:grpSpPr>
        <p:sp>
          <p:nvSpPr>
            <p:cNvPr id="25" name="TextBox 9"/>
            <p:cNvSpPr txBox="1"/>
            <p:nvPr/>
          </p:nvSpPr>
          <p:spPr>
            <a:xfrm>
              <a:off x="3103647" y="2319366"/>
              <a:ext cx="3374894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26" name="TextBox 10"/>
            <p:cNvSpPr txBox="1"/>
            <p:nvPr/>
          </p:nvSpPr>
          <p:spPr>
            <a:xfrm>
              <a:off x="3098307" y="2097789"/>
              <a:ext cx="3382036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27" name="Group 8"/>
          <p:cNvGrpSpPr/>
          <p:nvPr/>
        </p:nvGrpSpPr>
        <p:grpSpPr>
          <a:xfrm>
            <a:off x="5610730" y="3323569"/>
            <a:ext cx="3382036" cy="867921"/>
            <a:chOff x="5610730" y="3323569"/>
            <a:chExt cx="3382036" cy="867921"/>
          </a:xfrm>
        </p:grpSpPr>
        <p:sp>
          <p:nvSpPr>
            <p:cNvPr id="28" name="TextBox 9"/>
            <p:cNvSpPr txBox="1"/>
            <p:nvPr/>
          </p:nvSpPr>
          <p:spPr>
            <a:xfrm>
              <a:off x="5616071" y="3545156"/>
              <a:ext cx="3374894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29" name="TextBox 10"/>
            <p:cNvSpPr txBox="1"/>
            <p:nvPr/>
          </p:nvSpPr>
          <p:spPr>
            <a:xfrm>
              <a:off x="5610730" y="3323569"/>
              <a:ext cx="3382036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grpSp>
        <p:nvGrpSpPr>
          <p:cNvPr id="30" name="Group 8"/>
          <p:cNvGrpSpPr/>
          <p:nvPr/>
        </p:nvGrpSpPr>
        <p:grpSpPr>
          <a:xfrm>
            <a:off x="8099837" y="4666174"/>
            <a:ext cx="3382036" cy="867920"/>
            <a:chOff x="8099837" y="4666174"/>
            <a:chExt cx="3382036" cy="867920"/>
          </a:xfrm>
        </p:grpSpPr>
        <p:sp>
          <p:nvSpPr>
            <p:cNvPr id="31" name="TextBox 9"/>
            <p:cNvSpPr txBox="1"/>
            <p:nvPr/>
          </p:nvSpPr>
          <p:spPr>
            <a:xfrm>
              <a:off x="8105168" y="4887760"/>
              <a:ext cx="3374894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32" name="TextBox 10"/>
            <p:cNvSpPr txBox="1"/>
            <p:nvPr/>
          </p:nvSpPr>
          <p:spPr>
            <a:xfrm>
              <a:off x="8099837" y="4666174"/>
              <a:ext cx="3382036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Here</a:t>
              </a:r>
            </a:p>
          </p:txBody>
        </p:sp>
      </p:grpSp>
      <p:pic>
        <p:nvPicPr>
          <p:cNvPr id="33" name="Imagen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81" y="4098331"/>
            <a:ext cx="3633752" cy="250874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4" name="Imagen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234" y="2177094"/>
            <a:ext cx="2831366" cy="1436815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5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6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0" y="3924303"/>
            <a:ext cx="12191996" cy="2933696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Elipse 9"/>
          <p:cNvSpPr/>
          <p:nvPr/>
        </p:nvSpPr>
        <p:spPr>
          <a:xfrm>
            <a:off x="5029593" y="5312910"/>
            <a:ext cx="6912928" cy="128762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F7E8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6897" y="5728203"/>
            <a:ext cx="409322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sp>
        <p:nvSpPr>
          <p:cNvPr id="5" name="Text Placeholder 1"/>
          <p:cNvSpPr txBox="1"/>
          <p:nvPr/>
        </p:nvSpPr>
        <p:spPr>
          <a:xfrm>
            <a:off x="762252" y="4178186"/>
            <a:ext cx="3545183" cy="12961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Worldmap Infographic</a:t>
            </a:r>
          </a:p>
        </p:txBody>
      </p:sp>
      <p:grpSp>
        <p:nvGrpSpPr>
          <p:cNvPr id="6" name="그룹 10"/>
          <p:cNvGrpSpPr/>
          <p:nvPr/>
        </p:nvGrpSpPr>
        <p:grpSpPr>
          <a:xfrm>
            <a:off x="1830162" y="404000"/>
            <a:ext cx="8531680" cy="3302446"/>
            <a:chOff x="1830162" y="404000"/>
            <a:chExt cx="8531680" cy="3302446"/>
          </a:xfrm>
        </p:grpSpPr>
        <p:sp>
          <p:nvSpPr>
            <p:cNvPr id="7" name="Freeform 8"/>
            <p:cNvSpPr/>
            <p:nvPr/>
          </p:nvSpPr>
          <p:spPr>
            <a:xfrm>
              <a:off x="2021208" y="1765112"/>
              <a:ext cx="8108277" cy="19172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11"/>
                <a:gd name="f7" fmla="val 1672"/>
                <a:gd name="f8" fmla="val 1290"/>
                <a:gd name="f9" fmla="val 1620"/>
                <a:gd name="f10" fmla="val 1304"/>
                <a:gd name="f11" fmla="val 1628"/>
                <a:gd name="f12" fmla="val 1318"/>
                <a:gd name="f13" fmla="val 1641"/>
                <a:gd name="f14" fmla="val 1332"/>
                <a:gd name="f15" fmla="val 1653"/>
                <a:gd name="f16" fmla="val 1348"/>
                <a:gd name="f17" fmla="val 1662"/>
                <a:gd name="f18" fmla="val 1670"/>
                <a:gd name="f19" fmla="val 1339"/>
                <a:gd name="f20" fmla="val 1330"/>
                <a:gd name="f21" fmla="val 1316"/>
                <a:gd name="f22" fmla="val 1669"/>
                <a:gd name="f23" fmla="val 1297"/>
                <a:gd name="f24" fmla="val 1667"/>
                <a:gd name="f25" fmla="val 1294"/>
                <a:gd name="f26" fmla="val 1635"/>
                <a:gd name="f27" fmla="val 1402"/>
                <a:gd name="f28" fmla="val 1590"/>
                <a:gd name="f29" fmla="val 1416"/>
                <a:gd name="f30" fmla="val 1593"/>
                <a:gd name="f31" fmla="val 1432"/>
                <a:gd name="f32" fmla="val 1599"/>
                <a:gd name="f33" fmla="val 1444"/>
                <a:gd name="f34" fmla="val 1604"/>
                <a:gd name="f35" fmla="val 1440"/>
                <a:gd name="f36" fmla="val 1428"/>
                <a:gd name="f37" fmla="val 1611"/>
                <a:gd name="f38" fmla="val 1616"/>
                <a:gd name="f39" fmla="val 1613"/>
                <a:gd name="f40" fmla="val 1404"/>
                <a:gd name="f41" fmla="val 1407"/>
                <a:gd name="f42" fmla="val 1609"/>
                <a:gd name="f43" fmla="val 1409"/>
                <a:gd name="f44" fmla="val 1607"/>
                <a:gd name="f45" fmla="val 1606"/>
                <a:gd name="f46" fmla="val 1411"/>
                <a:gd name="f47" fmla="val 1412"/>
                <a:gd name="f48" fmla="val 1600"/>
                <a:gd name="f49" fmla="val 1400"/>
                <a:gd name="f50" fmla="val 1392"/>
                <a:gd name="f51" fmla="val 1614"/>
                <a:gd name="f52" fmla="val 1383"/>
                <a:gd name="f53" fmla="val 1371"/>
                <a:gd name="f54" fmla="val 1381"/>
                <a:gd name="f55" fmla="val 1595"/>
                <a:gd name="f56" fmla="val 1374"/>
                <a:gd name="f57" fmla="val 1393"/>
                <a:gd name="f58" fmla="val 1378"/>
                <a:gd name="f59" fmla="val 1396"/>
                <a:gd name="f60" fmla="val 1398"/>
                <a:gd name="f61" fmla="val 1385"/>
                <a:gd name="f62" fmla="val 1403"/>
                <a:gd name="f63" fmla="val 1386"/>
                <a:gd name="f64" fmla="val 1376"/>
                <a:gd name="f65" fmla="val 1408"/>
                <a:gd name="f66" fmla="val 1405"/>
                <a:gd name="f67" fmla="val 1372"/>
                <a:gd name="f68" fmla="val 1401"/>
                <a:gd name="f69" fmla="val 4289"/>
                <a:gd name="f70" fmla="val 1370"/>
                <a:gd name="f71" fmla="val 4294"/>
                <a:gd name="f72" fmla="val 1384"/>
                <a:gd name="f73" fmla="val 4296"/>
                <a:gd name="f74" fmla="val 4292"/>
                <a:gd name="f75" fmla="val 1415"/>
                <a:gd name="f76" fmla="val 4284"/>
                <a:gd name="f77" fmla="val 1424"/>
                <a:gd name="f78" fmla="val 4275"/>
                <a:gd name="f79" fmla="val 1429"/>
                <a:gd name="f80" fmla="val 4263"/>
                <a:gd name="f81" fmla="val 1435"/>
                <a:gd name="f82" fmla="val 4258"/>
                <a:gd name="f83" fmla="val 1414"/>
                <a:gd name="f84" fmla="val 4251"/>
                <a:gd name="f85" fmla="val 4244"/>
                <a:gd name="f86" fmla="val 4270"/>
                <a:gd name="f87" fmla="val 4280"/>
                <a:gd name="f88" fmla="val 1379"/>
                <a:gd name="f89" fmla="val 4577"/>
                <a:gd name="f90" fmla="val 1367"/>
                <a:gd name="f91" fmla="val 4580"/>
                <a:gd name="f92" fmla="val 1368"/>
                <a:gd name="f93" fmla="val 4584"/>
                <a:gd name="f94" fmla="val 4586"/>
                <a:gd name="f95" fmla="val 4587"/>
                <a:gd name="f96" fmla="val 4589"/>
                <a:gd name="f97" fmla="val 1375"/>
                <a:gd name="f98" fmla="val 4593"/>
                <a:gd name="f99" fmla="val 1377"/>
                <a:gd name="f100" fmla="val 4594"/>
                <a:gd name="f101" fmla="val 4596"/>
                <a:gd name="f102" fmla="val 4598"/>
                <a:gd name="f103" fmla="val 4600"/>
                <a:gd name="f104" fmla="val 4601"/>
                <a:gd name="f105" fmla="val 4603"/>
                <a:gd name="f106" fmla="val 1382"/>
                <a:gd name="f107" fmla="val 1388"/>
                <a:gd name="f108" fmla="val 4591"/>
                <a:gd name="f109" fmla="val 4582"/>
                <a:gd name="f110" fmla="val 1438"/>
                <a:gd name="f111" fmla="val 1442"/>
                <a:gd name="f112" fmla="val 4572"/>
                <a:gd name="f113" fmla="val 1443"/>
                <a:gd name="f114" fmla="val 4567"/>
                <a:gd name="f115" fmla="val 1445"/>
                <a:gd name="f116" fmla="val 4561"/>
                <a:gd name="f117" fmla="val 1449"/>
                <a:gd name="f118" fmla="val 4558"/>
                <a:gd name="f119" fmla="val 1450"/>
                <a:gd name="f120" fmla="val 4554"/>
                <a:gd name="f121" fmla="val 1456"/>
                <a:gd name="f122" fmla="val 1461"/>
                <a:gd name="f123" fmla="val 4553"/>
                <a:gd name="f124" fmla="val 1466"/>
                <a:gd name="f125" fmla="val 1471"/>
                <a:gd name="f126" fmla="val 4551"/>
                <a:gd name="f127" fmla="val 1478"/>
                <a:gd name="f128" fmla="val 4547"/>
                <a:gd name="f129" fmla="val 1482"/>
                <a:gd name="f130" fmla="val 4542"/>
                <a:gd name="f131" fmla="val 1485"/>
                <a:gd name="f132" fmla="val 4537"/>
                <a:gd name="f133" fmla="val 1489"/>
                <a:gd name="f134" fmla="val 4532"/>
                <a:gd name="f135" fmla="val 1492"/>
                <a:gd name="f136" fmla="val 4526"/>
                <a:gd name="f137" fmla="val 1497"/>
                <a:gd name="f138" fmla="val 4519"/>
                <a:gd name="f139" fmla="val 4511"/>
                <a:gd name="f140" fmla="val 1491"/>
                <a:gd name="f141" fmla="val 4502"/>
                <a:gd name="f142" fmla="val 4495"/>
                <a:gd name="f143" fmla="val 1480"/>
                <a:gd name="f144" fmla="val 4488"/>
                <a:gd name="f145" fmla="val 1470"/>
                <a:gd name="f146" fmla="val 4493"/>
                <a:gd name="f147" fmla="val 4497"/>
                <a:gd name="f148" fmla="val 1457"/>
                <a:gd name="f149" fmla="val 4498"/>
                <a:gd name="f150" fmla="val 1452"/>
                <a:gd name="f151" fmla="val 4500"/>
                <a:gd name="f152" fmla="val 1447"/>
                <a:gd name="f153" fmla="val 4504"/>
                <a:gd name="f154" fmla="val 4514"/>
                <a:gd name="f155" fmla="val 4525"/>
                <a:gd name="f156" fmla="val 4535"/>
                <a:gd name="f157" fmla="val 4540"/>
                <a:gd name="f158" fmla="val 4549"/>
                <a:gd name="f159" fmla="val 1417"/>
                <a:gd name="f160" fmla="val 4556"/>
                <a:gd name="f161" fmla="val 4565"/>
                <a:gd name="f162" fmla="val 1389"/>
                <a:gd name="f163" fmla="val 4570"/>
                <a:gd name="f164" fmla="val 1239"/>
                <a:gd name="f165" fmla="val 1255"/>
                <a:gd name="f166" fmla="val 4607"/>
                <a:gd name="f167" fmla="val 1269"/>
                <a:gd name="f168" fmla="val 4621"/>
                <a:gd name="f169" fmla="val 1285"/>
                <a:gd name="f170" fmla="val 4631"/>
                <a:gd name="f171" fmla="val 1305"/>
                <a:gd name="f172" fmla="val 4636"/>
                <a:gd name="f173" fmla="val 4642"/>
                <a:gd name="f174" fmla="val 4645"/>
                <a:gd name="f175" fmla="val 4647"/>
                <a:gd name="f176" fmla="val 4650"/>
                <a:gd name="f177" fmla="val 4654"/>
                <a:gd name="f178" fmla="val 1302"/>
                <a:gd name="f179" fmla="val 4656"/>
                <a:gd name="f180" fmla="val 1299"/>
                <a:gd name="f181" fmla="val 4657"/>
                <a:gd name="f182" fmla="val 1293"/>
                <a:gd name="f183" fmla="val 4661"/>
                <a:gd name="f184" fmla="val 4659"/>
                <a:gd name="f185" fmla="val 1321"/>
                <a:gd name="f186" fmla="val 1326"/>
                <a:gd name="f187" fmla="val 1335"/>
                <a:gd name="f188" fmla="val 1347"/>
                <a:gd name="f189" fmla="val 1358"/>
                <a:gd name="f190" fmla="val 4622"/>
                <a:gd name="f191" fmla="val 4612"/>
                <a:gd name="f192" fmla="val 4610"/>
                <a:gd name="f193" fmla="val 1361"/>
                <a:gd name="f194" fmla="val 1354"/>
                <a:gd name="f195" fmla="val 1351"/>
                <a:gd name="f196" fmla="val 1349"/>
                <a:gd name="f197" fmla="val 1346"/>
                <a:gd name="f198" fmla="val 1344"/>
                <a:gd name="f199" fmla="val 1342"/>
                <a:gd name="f200" fmla="val 1340"/>
                <a:gd name="f201" fmla="val 1337"/>
                <a:gd name="f202" fmla="val 4605"/>
                <a:gd name="f203" fmla="val 1309"/>
                <a:gd name="f204" fmla="val 1279"/>
                <a:gd name="f205" fmla="val 4579"/>
                <a:gd name="f206" fmla="val 1264"/>
                <a:gd name="f207" fmla="val 4574"/>
                <a:gd name="f208" fmla="val 1250"/>
                <a:gd name="f209" fmla="val 4507"/>
                <a:gd name="f210" fmla="val 1056"/>
                <a:gd name="f211" fmla="val 4516"/>
                <a:gd name="f212" fmla="val 1068"/>
                <a:gd name="f213" fmla="val 1079"/>
                <a:gd name="f214" fmla="val 1089"/>
                <a:gd name="f215" fmla="val 4539"/>
                <a:gd name="f216" fmla="val 4530"/>
                <a:gd name="f217" fmla="val 1082"/>
                <a:gd name="f218" fmla="val 4521"/>
                <a:gd name="f219" fmla="val 1075"/>
                <a:gd name="f220" fmla="val 1066"/>
                <a:gd name="f221" fmla="val 4692"/>
                <a:gd name="f222" fmla="val 995"/>
                <a:gd name="f223" fmla="val 4696"/>
                <a:gd name="f224" fmla="val 4699"/>
                <a:gd name="f225" fmla="val 997"/>
                <a:gd name="f226" fmla="val 4701"/>
                <a:gd name="f227" fmla="val 998"/>
                <a:gd name="f228" fmla="val 1000"/>
                <a:gd name="f229" fmla="val 4703"/>
                <a:gd name="f230" fmla="val 1002"/>
                <a:gd name="f231" fmla="val 4704"/>
                <a:gd name="f232" fmla="val 1005"/>
                <a:gd name="f233" fmla="val 4708"/>
                <a:gd name="f234" fmla="val 1011"/>
                <a:gd name="f235" fmla="val 4710"/>
                <a:gd name="f236" fmla="val 1017"/>
                <a:gd name="f237" fmla="val 1024"/>
                <a:gd name="f238" fmla="val 1014"/>
                <a:gd name="f239" fmla="val 4697"/>
                <a:gd name="f240" fmla="val 1009"/>
                <a:gd name="f241" fmla="val 4694"/>
                <a:gd name="f242" fmla="val 974"/>
                <a:gd name="f243" fmla="val 976"/>
                <a:gd name="f244" fmla="val 977"/>
                <a:gd name="f245" fmla="val 979"/>
                <a:gd name="f246" fmla="val 4544"/>
                <a:gd name="f247" fmla="val 984"/>
                <a:gd name="f248" fmla="val 990"/>
                <a:gd name="f249" fmla="val 4546"/>
                <a:gd name="f250" fmla="val 993"/>
                <a:gd name="f251" fmla="val 4533"/>
                <a:gd name="f252" fmla="val 991"/>
                <a:gd name="f253" fmla="val 2907"/>
                <a:gd name="f254" fmla="val 967"/>
                <a:gd name="f255" fmla="val 2915"/>
                <a:gd name="f256" fmla="val 2910"/>
                <a:gd name="f257" fmla="val 1033"/>
                <a:gd name="f258" fmla="val 2901"/>
                <a:gd name="f259" fmla="val 1052"/>
                <a:gd name="f260" fmla="val 2891"/>
                <a:gd name="f261" fmla="val 1070"/>
                <a:gd name="f262" fmla="val 2882"/>
                <a:gd name="f263" fmla="val 1087"/>
                <a:gd name="f264" fmla="val 2875"/>
                <a:gd name="f265" fmla="val 1101"/>
                <a:gd name="f266" fmla="val 2872"/>
                <a:gd name="f267" fmla="val 1119"/>
                <a:gd name="f268" fmla="val 2870"/>
                <a:gd name="f269" fmla="val 1134"/>
                <a:gd name="f270" fmla="val 2868"/>
                <a:gd name="f271" fmla="val 1147"/>
                <a:gd name="f272" fmla="val 2861"/>
                <a:gd name="f273" fmla="val 1157"/>
                <a:gd name="f274" fmla="val 2849"/>
                <a:gd name="f275" fmla="val 1166"/>
                <a:gd name="f276" fmla="val 1162"/>
                <a:gd name="f277" fmla="val 2842"/>
                <a:gd name="f278" fmla="val 1161"/>
                <a:gd name="f279" fmla="val 2837"/>
                <a:gd name="f280" fmla="val 1159"/>
                <a:gd name="f281" fmla="val 2832"/>
                <a:gd name="f282" fmla="val 1155"/>
                <a:gd name="f283" fmla="val 2828"/>
                <a:gd name="f284" fmla="val 1150"/>
                <a:gd name="f285" fmla="val 2826"/>
                <a:gd name="f286" fmla="val 1143"/>
                <a:gd name="f287" fmla="val 2819"/>
                <a:gd name="f288" fmla="val 1129"/>
                <a:gd name="f289" fmla="val 2818"/>
                <a:gd name="f290" fmla="val 1115"/>
                <a:gd name="f291" fmla="val 2823"/>
                <a:gd name="f292" fmla="val 1103"/>
                <a:gd name="f293" fmla="val 2833"/>
                <a:gd name="f294" fmla="val 2830"/>
                <a:gd name="f295" fmla="val 1038"/>
                <a:gd name="f296" fmla="val 2854"/>
                <a:gd name="f297" fmla="val 1016"/>
                <a:gd name="f298" fmla="val 2865"/>
                <a:gd name="f299" fmla="val 2887"/>
                <a:gd name="f300" fmla="val 981"/>
                <a:gd name="f301" fmla="val 2898"/>
                <a:gd name="f302" fmla="val 972"/>
                <a:gd name="f303" fmla="val 4455"/>
                <a:gd name="f304" fmla="val 913"/>
                <a:gd name="f305" fmla="val 4469"/>
                <a:gd name="f306" fmla="val 918"/>
                <a:gd name="f307" fmla="val 925"/>
                <a:gd name="f308" fmla="val 4458"/>
                <a:gd name="f309" fmla="val 921"/>
                <a:gd name="f310" fmla="val 4457"/>
                <a:gd name="f311" fmla="val 920"/>
                <a:gd name="f312" fmla="val 916"/>
                <a:gd name="f313" fmla="val 4205"/>
                <a:gd name="f314" fmla="val 909"/>
                <a:gd name="f315" fmla="val 4209"/>
                <a:gd name="f316" fmla="val 4210"/>
                <a:gd name="f317" fmla="val 4212"/>
                <a:gd name="f318" fmla="val 930"/>
                <a:gd name="f319" fmla="val 4217"/>
                <a:gd name="f320" fmla="val 944"/>
                <a:gd name="f321" fmla="val 4221"/>
                <a:gd name="f322" fmla="val 956"/>
                <a:gd name="f323" fmla="val 4224"/>
                <a:gd name="f324" fmla="val 963"/>
                <a:gd name="f325" fmla="val 4226"/>
                <a:gd name="f326" fmla="val 965"/>
                <a:gd name="f327" fmla="val 4231"/>
                <a:gd name="f328" fmla="val 4235"/>
                <a:gd name="f329" fmla="val 4240"/>
                <a:gd name="f330" fmla="val 969"/>
                <a:gd name="f331" fmla="val 4247"/>
                <a:gd name="f332" fmla="val 970"/>
                <a:gd name="f333" fmla="val 988"/>
                <a:gd name="f334" fmla="val 4254"/>
                <a:gd name="f335" fmla="val 4259"/>
                <a:gd name="f336" fmla="val 1019"/>
                <a:gd name="f337" fmla="val 1031"/>
                <a:gd name="f338" fmla="val 4266"/>
                <a:gd name="f339" fmla="val 1040"/>
                <a:gd name="f340" fmla="val 1042"/>
                <a:gd name="f341" fmla="val 4286"/>
                <a:gd name="f342" fmla="val 1044"/>
                <a:gd name="f343" fmla="val 1047"/>
                <a:gd name="f344" fmla="val 4301"/>
                <a:gd name="f345" fmla="val 1065"/>
                <a:gd name="f346" fmla="val 4305"/>
                <a:gd name="f347" fmla="val 4324"/>
                <a:gd name="f348" fmla="val 4331"/>
                <a:gd name="f349" fmla="val 1100"/>
                <a:gd name="f350" fmla="val 4341"/>
                <a:gd name="f351" fmla="val 1112"/>
                <a:gd name="f352" fmla="val 4350"/>
                <a:gd name="f353" fmla="val 1124"/>
                <a:gd name="f354" fmla="val 4359"/>
                <a:gd name="f355" fmla="val 1140"/>
                <a:gd name="f356" fmla="val 4362"/>
                <a:gd name="f357" fmla="val 4361"/>
                <a:gd name="f358" fmla="val 1187"/>
                <a:gd name="f359" fmla="val 4355"/>
                <a:gd name="f360" fmla="val 1208"/>
                <a:gd name="f361" fmla="val 4347"/>
                <a:gd name="f362" fmla="val 1227"/>
                <a:gd name="f363" fmla="val 4338"/>
                <a:gd name="f364" fmla="val 1248"/>
                <a:gd name="f365" fmla="val 4327"/>
                <a:gd name="f366" fmla="val 1271"/>
                <a:gd name="f367" fmla="val 4319"/>
                <a:gd name="f368" fmla="val 4315"/>
                <a:gd name="f369" fmla="val 1314"/>
                <a:gd name="f370" fmla="val 4310"/>
                <a:gd name="f371" fmla="val 4291"/>
                <a:gd name="f372" fmla="val 4279"/>
                <a:gd name="f373" fmla="val 4216"/>
                <a:gd name="f374" fmla="val 4203"/>
                <a:gd name="f375" fmla="val 4190"/>
                <a:gd name="f376" fmla="val 4174"/>
                <a:gd name="f377" fmla="val 4167"/>
                <a:gd name="f378" fmla="val 4162"/>
                <a:gd name="f379" fmla="val 4156"/>
                <a:gd name="f380" fmla="val 4151"/>
                <a:gd name="f381" fmla="val 1300"/>
                <a:gd name="f382" fmla="val 4148"/>
                <a:gd name="f383" fmla="val 4144"/>
                <a:gd name="f384" fmla="val 1295"/>
                <a:gd name="f385" fmla="val 4142"/>
                <a:gd name="f386" fmla="val 1292"/>
                <a:gd name="f387" fmla="val 1288"/>
                <a:gd name="f388" fmla="val 1286"/>
                <a:gd name="f389" fmla="val 4141"/>
                <a:gd name="f390" fmla="val 1283"/>
                <a:gd name="f391" fmla="val 4135"/>
                <a:gd name="f392" fmla="val 1281"/>
                <a:gd name="f393" fmla="val 4134"/>
                <a:gd name="f394" fmla="val 4132"/>
                <a:gd name="f395" fmla="val 4130"/>
                <a:gd name="f396" fmla="val 4128"/>
                <a:gd name="f397" fmla="val 4123"/>
                <a:gd name="f398" fmla="val 1278"/>
                <a:gd name="f399" fmla="val 1274"/>
                <a:gd name="f400" fmla="val 4139"/>
                <a:gd name="f401" fmla="val 1258"/>
                <a:gd name="f402" fmla="val 4127"/>
                <a:gd name="f403" fmla="val 1267"/>
                <a:gd name="f404" fmla="val 4118"/>
                <a:gd name="f405" fmla="val 1272"/>
                <a:gd name="f406" fmla="val 4104"/>
                <a:gd name="f407" fmla="val 4099"/>
                <a:gd name="f408" fmla="val 4092"/>
                <a:gd name="f409" fmla="val 1257"/>
                <a:gd name="f410" fmla="val 4083"/>
                <a:gd name="f411" fmla="val 4071"/>
                <a:gd name="f412" fmla="val 1241"/>
                <a:gd name="f413" fmla="val 4055"/>
                <a:gd name="f414" fmla="val 4045"/>
                <a:gd name="f415" fmla="val 1236"/>
                <a:gd name="f416" fmla="val 4031"/>
                <a:gd name="f417" fmla="val 1234"/>
                <a:gd name="f418" fmla="val 4011"/>
                <a:gd name="f419" fmla="val 3992"/>
                <a:gd name="f420" fmla="val 1237"/>
                <a:gd name="f421" fmla="val 3973"/>
                <a:gd name="f422" fmla="val 3956"/>
                <a:gd name="f423" fmla="val 1244"/>
                <a:gd name="f424" fmla="val 3943"/>
                <a:gd name="f425" fmla="val 3936"/>
                <a:gd name="f426" fmla="val 3919"/>
                <a:gd name="f427" fmla="val 3903"/>
                <a:gd name="f428" fmla="val 3886"/>
                <a:gd name="f429" fmla="val 3874"/>
                <a:gd name="f430" fmla="val 3861"/>
                <a:gd name="f431" fmla="val 3851"/>
                <a:gd name="f432" fmla="val 3839"/>
                <a:gd name="f433" fmla="val 3825"/>
                <a:gd name="f434" fmla="val 3821"/>
                <a:gd name="f435" fmla="val 3818"/>
                <a:gd name="f436" fmla="val 3812"/>
                <a:gd name="f437" fmla="val 3809"/>
                <a:gd name="f438" fmla="val 1251"/>
                <a:gd name="f439" fmla="val 3819"/>
                <a:gd name="f440" fmla="val 1218"/>
                <a:gd name="f441" fmla="val 3811"/>
                <a:gd name="f442" fmla="val 1201"/>
                <a:gd name="f443" fmla="val 3804"/>
                <a:gd name="f444" fmla="val 1182"/>
                <a:gd name="f445" fmla="val 3795"/>
                <a:gd name="f446" fmla="val 1164"/>
                <a:gd name="f447" fmla="val 3790"/>
                <a:gd name="f448" fmla="val 1148"/>
                <a:gd name="f449" fmla="val 3786"/>
                <a:gd name="f450" fmla="val 1136"/>
                <a:gd name="f451" fmla="val 3793"/>
                <a:gd name="f452" fmla="val 1138"/>
                <a:gd name="f453" fmla="val 3797"/>
                <a:gd name="f454" fmla="val 3799"/>
                <a:gd name="f455" fmla="val 3800"/>
                <a:gd name="f456" fmla="val 3802"/>
                <a:gd name="f457" fmla="val 1133"/>
                <a:gd name="f458" fmla="val 1113"/>
                <a:gd name="f459" fmla="val 1091"/>
                <a:gd name="f460" fmla="val 1080"/>
                <a:gd name="f461" fmla="val 1061"/>
                <a:gd name="f462" fmla="val 3832"/>
                <a:gd name="f463" fmla="val 3840"/>
                <a:gd name="f464" fmla="val 3854"/>
                <a:gd name="f465" fmla="val 1054"/>
                <a:gd name="f466" fmla="val 3872"/>
                <a:gd name="f467" fmla="val 1051"/>
                <a:gd name="f468" fmla="val 3888"/>
                <a:gd name="f469" fmla="val 3902"/>
                <a:gd name="f470" fmla="val 3907"/>
                <a:gd name="f471" fmla="val 3915"/>
                <a:gd name="f472" fmla="val 3926"/>
                <a:gd name="f473" fmla="val 1007"/>
                <a:gd name="f474" fmla="val 3940"/>
                <a:gd name="f475" fmla="val 3947"/>
                <a:gd name="f476" fmla="val 986"/>
                <a:gd name="f477" fmla="val 3966"/>
                <a:gd name="f478" fmla="val 3977"/>
                <a:gd name="f479" fmla="val 962"/>
                <a:gd name="f480" fmla="val 3987"/>
                <a:gd name="f481" fmla="val 3994"/>
                <a:gd name="f482" fmla="val 960"/>
                <a:gd name="f483" fmla="val 3996"/>
                <a:gd name="f484" fmla="val 3998"/>
                <a:gd name="f485" fmla="val 4003"/>
                <a:gd name="f486" fmla="val 4008"/>
                <a:gd name="f487" fmla="val 4017"/>
                <a:gd name="f488" fmla="val 4020"/>
                <a:gd name="f489" fmla="val 4025"/>
                <a:gd name="f490" fmla="val 955"/>
                <a:gd name="f491" fmla="val 4032"/>
                <a:gd name="f492" fmla="val 949"/>
                <a:gd name="f493" fmla="val 4041"/>
                <a:gd name="f494" fmla="val 4050"/>
                <a:gd name="f495" fmla="val 941"/>
                <a:gd name="f496" fmla="val 4059"/>
                <a:gd name="f497" fmla="val 932"/>
                <a:gd name="f498" fmla="val 928"/>
                <a:gd name="f499" fmla="val 4053"/>
                <a:gd name="f500" fmla="val 927"/>
                <a:gd name="f501" fmla="val 4052"/>
                <a:gd name="f502" fmla="val 4066"/>
                <a:gd name="f503" fmla="val 4080"/>
                <a:gd name="f504" fmla="val 4095"/>
                <a:gd name="f505" fmla="val 934"/>
                <a:gd name="f506" fmla="val 4111"/>
                <a:gd name="f507" fmla="val 4116"/>
                <a:gd name="f508" fmla="val 4109"/>
                <a:gd name="f509" fmla="val 4121"/>
                <a:gd name="f510" fmla="val 4137"/>
                <a:gd name="f511" fmla="val 4153"/>
                <a:gd name="f512" fmla="val 1004"/>
                <a:gd name="f513" fmla="val 4169"/>
                <a:gd name="f514" fmla="val 4181"/>
                <a:gd name="f515" fmla="val 4195"/>
                <a:gd name="f516" fmla="val 4196"/>
                <a:gd name="f517" fmla="val 4200"/>
                <a:gd name="f518" fmla="val 4439"/>
                <a:gd name="f519" fmla="val 897"/>
                <a:gd name="f520" fmla="val 4443"/>
                <a:gd name="f521" fmla="val 901"/>
                <a:gd name="f522" fmla="val 4446"/>
                <a:gd name="f523" fmla="val 904"/>
                <a:gd name="f524" fmla="val 4450"/>
                <a:gd name="f525" fmla="val 906"/>
                <a:gd name="f526" fmla="val 4441"/>
                <a:gd name="f527" fmla="val 911"/>
                <a:gd name="f528" fmla="val 4437"/>
                <a:gd name="f529" fmla="val 4436"/>
                <a:gd name="f530" fmla="val 4430"/>
                <a:gd name="f531" fmla="val 4432"/>
                <a:gd name="f532" fmla="val 902"/>
                <a:gd name="f533" fmla="val 4434"/>
                <a:gd name="f534" fmla="val 3867"/>
                <a:gd name="f535" fmla="val 899"/>
                <a:gd name="f536" fmla="val 3879"/>
                <a:gd name="f537" fmla="val 3884"/>
                <a:gd name="f538" fmla="val 3893"/>
                <a:gd name="f539" fmla="val 3889"/>
                <a:gd name="f540" fmla="val 3870"/>
                <a:gd name="f541" fmla="val 887"/>
                <a:gd name="f542" fmla="val 4462"/>
                <a:gd name="f543" fmla="val 4448"/>
                <a:gd name="f544" fmla="val 895"/>
                <a:gd name="f545" fmla="val 4444"/>
                <a:gd name="f546" fmla="val 892"/>
                <a:gd name="f547" fmla="val 3963"/>
                <a:gd name="f548" fmla="val 883"/>
                <a:gd name="f549" fmla="val 3982"/>
                <a:gd name="f550" fmla="val 3978"/>
                <a:gd name="f551" fmla="val 3952"/>
                <a:gd name="f552" fmla="val 3935"/>
                <a:gd name="f553" fmla="val 3933"/>
                <a:gd name="f554" fmla="val 3931"/>
                <a:gd name="f555" fmla="val 3928"/>
                <a:gd name="f556" fmla="val 3945"/>
                <a:gd name="f557" fmla="val 3917"/>
                <a:gd name="f558" fmla="val 878"/>
                <a:gd name="f559" fmla="val 3921"/>
                <a:gd name="f560" fmla="val 881"/>
                <a:gd name="f561" fmla="val 3922"/>
                <a:gd name="f562" fmla="val 3924"/>
                <a:gd name="f563" fmla="val 890"/>
                <a:gd name="f564" fmla="val 3905"/>
                <a:gd name="f565" fmla="val 894"/>
                <a:gd name="f566" fmla="val 3891"/>
                <a:gd name="f567" fmla="val 888"/>
                <a:gd name="f568" fmla="val 3881"/>
                <a:gd name="f569" fmla="val 3882"/>
                <a:gd name="f570" fmla="val 3900"/>
                <a:gd name="f571" fmla="val 3908"/>
                <a:gd name="f572" fmla="val 3858"/>
                <a:gd name="f573" fmla="val 880"/>
                <a:gd name="f574" fmla="val 3865"/>
                <a:gd name="f575" fmla="val 3868"/>
                <a:gd name="f576" fmla="val 3847"/>
                <a:gd name="f577" fmla="val 3835"/>
                <a:gd name="f578" fmla="val 885"/>
                <a:gd name="f579" fmla="val 3846"/>
                <a:gd name="f580" fmla="val 4411"/>
                <a:gd name="f581" fmla="val 871"/>
                <a:gd name="f582" fmla="val 4418"/>
                <a:gd name="f583" fmla="val 874"/>
                <a:gd name="f584" fmla="val 4422"/>
                <a:gd name="f585" fmla="val 876"/>
                <a:gd name="f586" fmla="val 4427"/>
                <a:gd name="f587" fmla="val 4415"/>
                <a:gd name="f588" fmla="val 4385"/>
                <a:gd name="f589" fmla="val 864"/>
                <a:gd name="f590" fmla="val 4388"/>
                <a:gd name="f591" fmla="val 4390"/>
                <a:gd name="f592" fmla="val 866"/>
                <a:gd name="f593" fmla="val 4392"/>
                <a:gd name="f594" fmla="val 4394"/>
                <a:gd name="f595" fmla="val 867"/>
                <a:gd name="f596" fmla="val 869"/>
                <a:gd name="f597" fmla="val 4397"/>
                <a:gd name="f598" fmla="val 4401"/>
                <a:gd name="f599" fmla="val 4395"/>
                <a:gd name="f600" fmla="val 873"/>
                <a:gd name="f601" fmla="val 4081"/>
                <a:gd name="f602" fmla="val 845"/>
                <a:gd name="f603" fmla="val 4094"/>
                <a:gd name="f604" fmla="val 848"/>
                <a:gd name="f605" fmla="val 855"/>
                <a:gd name="f606" fmla="val 4085"/>
                <a:gd name="f607" fmla="val 860"/>
                <a:gd name="f608" fmla="val 862"/>
                <a:gd name="f609" fmla="val 825"/>
                <a:gd name="f610" fmla="val 4373"/>
                <a:gd name="f611" fmla="val 832"/>
                <a:gd name="f612" fmla="val 4380"/>
                <a:gd name="f613" fmla="val 843"/>
                <a:gd name="f614" fmla="val 4382"/>
                <a:gd name="f615" fmla="val 4369"/>
                <a:gd name="f616" fmla="val 4366"/>
                <a:gd name="f617" fmla="val 846"/>
                <a:gd name="f618" fmla="val 4364"/>
                <a:gd name="f619" fmla="val 838"/>
                <a:gd name="f620" fmla="val 4340"/>
                <a:gd name="f621" fmla="val 4299"/>
                <a:gd name="f622" fmla="val 853"/>
                <a:gd name="f623" fmla="val 852"/>
                <a:gd name="f624" fmla="val 4287"/>
                <a:gd name="f625" fmla="val 850"/>
                <a:gd name="f626" fmla="val 4282"/>
                <a:gd name="f627" fmla="val 841"/>
                <a:gd name="f628" fmla="val 4303"/>
                <a:gd name="f629" fmla="val 839"/>
                <a:gd name="f630" fmla="val 834"/>
                <a:gd name="f631" fmla="val 810"/>
                <a:gd name="f632" fmla="val 3984"/>
                <a:gd name="f633" fmla="val 812"/>
                <a:gd name="f634" fmla="val 3985"/>
                <a:gd name="f635" fmla="val 813"/>
                <a:gd name="f636" fmla="val 820"/>
                <a:gd name="f637" fmla="val 806"/>
                <a:gd name="f638" fmla="val 4034"/>
                <a:gd name="f639" fmla="val 817"/>
                <a:gd name="f640" fmla="val 4036"/>
                <a:gd name="f641" fmla="val 4022"/>
                <a:gd name="f642" fmla="val 819"/>
                <a:gd name="f643" fmla="val 4010"/>
                <a:gd name="f644" fmla="val 4312"/>
                <a:gd name="f645" fmla="val 798"/>
                <a:gd name="f646" fmla="val 808"/>
                <a:gd name="f647" fmla="val 824"/>
                <a:gd name="f648" fmla="val 4329"/>
                <a:gd name="f649" fmla="val 815"/>
                <a:gd name="f650" fmla="val 4057"/>
                <a:gd name="f651" fmla="val 777"/>
                <a:gd name="f652" fmla="val 4067"/>
                <a:gd name="f653" fmla="val 778"/>
                <a:gd name="f654" fmla="val 791"/>
                <a:gd name="f655" fmla="val 4090"/>
                <a:gd name="f656" fmla="val 801"/>
                <a:gd name="f657" fmla="val 4097"/>
                <a:gd name="f658" fmla="val 4100"/>
                <a:gd name="f659" fmla="val 796"/>
                <a:gd name="f660" fmla="val 792"/>
                <a:gd name="f661" fmla="val 799"/>
                <a:gd name="f662" fmla="val 4179"/>
                <a:gd name="f663" fmla="val 4238"/>
                <a:gd name="f664" fmla="val 4268"/>
                <a:gd name="f665" fmla="val 4265"/>
                <a:gd name="f666" fmla="val 4261"/>
                <a:gd name="f667" fmla="val 4272"/>
                <a:gd name="f668" fmla="val 915"/>
                <a:gd name="f669" fmla="val 4233"/>
                <a:gd name="f670" fmla="val 4223"/>
                <a:gd name="f671" fmla="val 4198"/>
                <a:gd name="f672" fmla="val 4186"/>
                <a:gd name="f673" fmla="val 4149"/>
                <a:gd name="f674" fmla="val 836"/>
                <a:gd name="f675" fmla="val 4088"/>
                <a:gd name="f676" fmla="val 827"/>
                <a:gd name="f677" fmla="val 4073"/>
                <a:gd name="f678" fmla="val 4060"/>
                <a:gd name="f679" fmla="val 805"/>
                <a:gd name="f680" fmla="val 803"/>
                <a:gd name="f681" fmla="val 4062"/>
                <a:gd name="f682" fmla="val 787"/>
                <a:gd name="f683" fmla="val 4046"/>
                <a:gd name="f684" fmla="val 1543"/>
                <a:gd name="f685" fmla="val 756"/>
                <a:gd name="f686" fmla="val 1536"/>
                <a:gd name="f687" fmla="val 768"/>
                <a:gd name="f688" fmla="val 1531"/>
                <a:gd name="f689" fmla="val 771"/>
                <a:gd name="f690" fmla="val 1542"/>
                <a:gd name="f691" fmla="val 775"/>
                <a:gd name="f692" fmla="val 1552"/>
                <a:gd name="f693" fmla="val 780"/>
                <a:gd name="f694" fmla="val 1559"/>
                <a:gd name="f695" fmla="val 785"/>
                <a:gd name="f696" fmla="val 1563"/>
                <a:gd name="f697" fmla="val 1564"/>
                <a:gd name="f698" fmla="val 784"/>
                <a:gd name="f699" fmla="val 1566"/>
                <a:gd name="f700" fmla="val 782"/>
                <a:gd name="f701" fmla="val 1557"/>
                <a:gd name="f702" fmla="val 1556"/>
                <a:gd name="f703" fmla="val 1554"/>
                <a:gd name="f704" fmla="val 1550"/>
                <a:gd name="f705" fmla="val 1547"/>
                <a:gd name="f706" fmla="val 743"/>
                <a:gd name="f707" fmla="val 3954"/>
                <a:gd name="f708" fmla="val 745"/>
                <a:gd name="f709" fmla="val 747"/>
                <a:gd name="f710" fmla="val 749"/>
                <a:gd name="f711" fmla="val 3959"/>
                <a:gd name="f712" fmla="val 3957"/>
                <a:gd name="f713" fmla="val 750"/>
                <a:gd name="f714" fmla="val 752"/>
                <a:gd name="f715" fmla="val 3950"/>
                <a:gd name="f716" fmla="val 757"/>
                <a:gd name="f717" fmla="val 763"/>
                <a:gd name="f718" fmla="val 766"/>
                <a:gd name="f719" fmla="val 3912"/>
                <a:gd name="f720" fmla="val 794"/>
                <a:gd name="f721" fmla="val 3914"/>
                <a:gd name="f722" fmla="val 3898"/>
                <a:gd name="f723" fmla="val 822"/>
                <a:gd name="f724" fmla="val 3863"/>
                <a:gd name="f725" fmla="val 3875"/>
                <a:gd name="f726" fmla="val 764"/>
                <a:gd name="f727" fmla="val 754"/>
                <a:gd name="f728" fmla="val 3910"/>
                <a:gd name="f729" fmla="val 3929"/>
                <a:gd name="f730" fmla="val 3989"/>
                <a:gd name="f731" fmla="val 740"/>
                <a:gd name="f732" fmla="val 3999"/>
                <a:gd name="f733" fmla="val 4004"/>
                <a:gd name="f734" fmla="val 759"/>
                <a:gd name="f735" fmla="val 4001"/>
                <a:gd name="f736" fmla="val 770"/>
                <a:gd name="f737" fmla="val 773"/>
                <a:gd name="f738" fmla="val 3533"/>
                <a:gd name="f739" fmla="val 691"/>
                <a:gd name="f740" fmla="val 3566"/>
                <a:gd name="f741" fmla="val 695"/>
                <a:gd name="f742" fmla="val 3579"/>
                <a:gd name="f743" fmla="val 710"/>
                <a:gd name="f744" fmla="val 3593"/>
                <a:gd name="f745" fmla="val 719"/>
                <a:gd name="f746" fmla="val 3607"/>
                <a:gd name="f747" fmla="val 728"/>
                <a:gd name="f748" fmla="val 3624"/>
                <a:gd name="f749" fmla="val 736"/>
                <a:gd name="f750" fmla="val 3629"/>
                <a:gd name="f751" fmla="val 742"/>
                <a:gd name="f752" fmla="val 3631"/>
                <a:gd name="f753" fmla="val 3638"/>
                <a:gd name="f754" fmla="val 3650"/>
                <a:gd name="f755" fmla="val 3661"/>
                <a:gd name="f756" fmla="val 3673"/>
                <a:gd name="f757" fmla="val 3690"/>
                <a:gd name="f758" fmla="val 3687"/>
                <a:gd name="f759" fmla="val 3701"/>
                <a:gd name="f760" fmla="val 3710"/>
                <a:gd name="f761" fmla="val 3716"/>
                <a:gd name="f762" fmla="val 859"/>
                <a:gd name="f763" fmla="val 3725"/>
                <a:gd name="f764" fmla="val 3736"/>
                <a:gd name="f765" fmla="val 3744"/>
                <a:gd name="f766" fmla="val 3751"/>
                <a:gd name="f767" fmla="val 857"/>
                <a:gd name="f768" fmla="val 3758"/>
                <a:gd name="f769" fmla="val 3774"/>
                <a:gd name="f770" fmla="val 3792"/>
                <a:gd name="f771" fmla="val 3823"/>
                <a:gd name="f772" fmla="val 3816"/>
                <a:gd name="f773" fmla="val 3806"/>
                <a:gd name="f774" fmla="val 3764"/>
                <a:gd name="f775" fmla="val 3741"/>
                <a:gd name="f776" fmla="val 3697"/>
                <a:gd name="f777" fmla="val 3682"/>
                <a:gd name="f778" fmla="val 3675"/>
                <a:gd name="f779" fmla="val 3678"/>
                <a:gd name="f780" fmla="val 3680"/>
                <a:gd name="f781" fmla="val 3643"/>
                <a:gd name="f782" fmla="val 3627"/>
                <a:gd name="f783" fmla="val 3615"/>
                <a:gd name="f784" fmla="val 3603"/>
                <a:gd name="f785" fmla="val 3582"/>
                <a:gd name="f786" fmla="val 3572"/>
                <a:gd name="f787" fmla="val 3561"/>
                <a:gd name="f788" fmla="val 3549"/>
                <a:gd name="f789" fmla="val 717"/>
                <a:gd name="f790" fmla="val 3538"/>
                <a:gd name="f791" fmla="val 707"/>
                <a:gd name="f792" fmla="val 672"/>
                <a:gd name="f793" fmla="val 3842"/>
                <a:gd name="f794" fmla="val 675"/>
                <a:gd name="f795" fmla="val 682"/>
                <a:gd name="f796" fmla="val 693"/>
                <a:gd name="f797" fmla="val 702"/>
                <a:gd name="f798" fmla="val 705"/>
                <a:gd name="f799" fmla="val 3860"/>
                <a:gd name="f800" fmla="val 714"/>
                <a:gd name="f801" fmla="val 3853"/>
                <a:gd name="f802" fmla="val 733"/>
                <a:gd name="f803" fmla="val 761"/>
                <a:gd name="f804" fmla="val 3856"/>
                <a:gd name="f805" fmla="val 3837"/>
                <a:gd name="f806" fmla="val 3828"/>
                <a:gd name="f807" fmla="val 3785"/>
                <a:gd name="f808" fmla="val 3772"/>
                <a:gd name="f809" fmla="val 3760"/>
                <a:gd name="f810" fmla="val 3748"/>
                <a:gd name="f811" fmla="val 3727"/>
                <a:gd name="f812" fmla="val 3734"/>
                <a:gd name="f813" fmla="val 3755"/>
                <a:gd name="f814" fmla="val 729"/>
                <a:gd name="f815" fmla="val 726"/>
                <a:gd name="f816" fmla="val 723"/>
                <a:gd name="f817" fmla="val 716"/>
                <a:gd name="f818" fmla="val 712"/>
                <a:gd name="f819" fmla="val 698"/>
                <a:gd name="f820" fmla="val 689"/>
                <a:gd name="f821" fmla="val 3826"/>
                <a:gd name="f822" fmla="val 681"/>
                <a:gd name="f823" fmla="val 3329"/>
                <a:gd name="f824" fmla="val 649"/>
                <a:gd name="f825" fmla="val 3339"/>
                <a:gd name="f826" fmla="val 656"/>
                <a:gd name="f827" fmla="val 3345"/>
                <a:gd name="f828" fmla="val 668"/>
                <a:gd name="f829" fmla="val 686"/>
                <a:gd name="f830" fmla="val 688"/>
                <a:gd name="f831" fmla="val 3346"/>
                <a:gd name="f832" fmla="val 3348"/>
                <a:gd name="f833" fmla="val 3341"/>
                <a:gd name="f834" fmla="val 696"/>
                <a:gd name="f835" fmla="val 700"/>
                <a:gd name="f836" fmla="val 3336"/>
                <a:gd name="f837" fmla="val 3334"/>
                <a:gd name="f838" fmla="val 3332"/>
                <a:gd name="f839" fmla="val 3331"/>
                <a:gd name="f840" fmla="val 3322"/>
                <a:gd name="f841" fmla="val 684"/>
                <a:gd name="f842" fmla="val 663"/>
                <a:gd name="f843" fmla="val 3324"/>
                <a:gd name="f844" fmla="val 660"/>
                <a:gd name="f845" fmla="val 3326"/>
                <a:gd name="f846" fmla="val 658"/>
                <a:gd name="f847" fmla="val 3327"/>
                <a:gd name="f848" fmla="val 654"/>
                <a:gd name="f849" fmla="val 628"/>
                <a:gd name="f850" fmla="val 3964"/>
                <a:gd name="f851" fmla="val 637"/>
                <a:gd name="f852" fmla="val 3970"/>
                <a:gd name="f853" fmla="val 647"/>
                <a:gd name="f854" fmla="val 3971"/>
                <a:gd name="f855" fmla="val 667"/>
                <a:gd name="f856" fmla="val 3968"/>
                <a:gd name="f857" fmla="val 677"/>
                <a:gd name="f858" fmla="val 679"/>
                <a:gd name="f859" fmla="val 3961"/>
                <a:gd name="f860" fmla="val 674"/>
                <a:gd name="f861" fmla="val 3938"/>
                <a:gd name="f862" fmla="val 661"/>
                <a:gd name="f863" fmla="val 651"/>
                <a:gd name="f864" fmla="val 640"/>
                <a:gd name="f865" fmla="val 1243"/>
                <a:gd name="f866" fmla="val 1245"/>
                <a:gd name="f867" fmla="val 633"/>
                <a:gd name="f868" fmla="val 635"/>
                <a:gd name="f869" fmla="val 1247"/>
                <a:gd name="f870" fmla="val 639"/>
                <a:gd name="f871" fmla="val 1252"/>
                <a:gd name="f872" fmla="val 609"/>
                <a:gd name="f873" fmla="val 613"/>
                <a:gd name="f874" fmla="val 3877"/>
                <a:gd name="f875" fmla="val 614"/>
                <a:gd name="f876" fmla="val 618"/>
                <a:gd name="f877" fmla="val 621"/>
                <a:gd name="f878" fmla="val 630"/>
                <a:gd name="f879" fmla="val 646"/>
                <a:gd name="f880" fmla="val 653"/>
                <a:gd name="f881" fmla="val 625"/>
                <a:gd name="f882" fmla="val 517"/>
                <a:gd name="f883" fmla="val 518"/>
                <a:gd name="f884" fmla="val 522"/>
                <a:gd name="f885" fmla="val 524"/>
                <a:gd name="f886" fmla="val 527"/>
                <a:gd name="f887" fmla="val 529"/>
                <a:gd name="f888" fmla="val 1362"/>
                <a:gd name="f889" fmla="val 1357"/>
                <a:gd name="f890" fmla="val 1364"/>
                <a:gd name="f891" fmla="val 506"/>
                <a:gd name="f892" fmla="val 536"/>
                <a:gd name="f893" fmla="val 546"/>
                <a:gd name="f894" fmla="val 564"/>
                <a:gd name="f895" fmla="val 567"/>
                <a:gd name="f896" fmla="val 569"/>
                <a:gd name="f897" fmla="val 571"/>
                <a:gd name="f898" fmla="val 572"/>
                <a:gd name="f899" fmla="val 585"/>
                <a:gd name="f900" fmla="val 593"/>
                <a:gd name="f901" fmla="val 602"/>
                <a:gd name="f902" fmla="val 616"/>
                <a:gd name="f903" fmla="val 620"/>
                <a:gd name="f904" fmla="val 623"/>
                <a:gd name="f905" fmla="val 3949"/>
                <a:gd name="f906" fmla="val 3942"/>
                <a:gd name="f907" fmla="val 627"/>
                <a:gd name="f908" fmla="val 611"/>
                <a:gd name="f909" fmla="val 607"/>
                <a:gd name="f910" fmla="val 606"/>
                <a:gd name="f911" fmla="val 604"/>
                <a:gd name="f912" fmla="val 599"/>
                <a:gd name="f913" fmla="val 576"/>
                <a:gd name="f914" fmla="val 583"/>
                <a:gd name="f915" fmla="val 588"/>
                <a:gd name="f916" fmla="val 3896"/>
                <a:gd name="f917" fmla="val 597"/>
                <a:gd name="f918" fmla="val 3895"/>
                <a:gd name="f919" fmla="val 595"/>
                <a:gd name="f920" fmla="val 592"/>
                <a:gd name="f921" fmla="val 579"/>
                <a:gd name="f922" fmla="val 544"/>
                <a:gd name="f923" fmla="val 510"/>
                <a:gd name="f924" fmla="val 508"/>
                <a:gd name="f925" fmla="val 1306"/>
                <a:gd name="f926" fmla="val 1313"/>
                <a:gd name="f927" fmla="val 1320"/>
                <a:gd name="f928" fmla="val 1327"/>
                <a:gd name="f929" fmla="val 1168"/>
                <a:gd name="f930" fmla="val 1173"/>
                <a:gd name="f931" fmla="val 511"/>
                <a:gd name="f932" fmla="val 1180"/>
                <a:gd name="f933" fmla="val 515"/>
                <a:gd name="f934" fmla="val 1186"/>
                <a:gd name="f935" fmla="val 1179"/>
                <a:gd name="f936" fmla="val 525"/>
                <a:gd name="f937" fmla="val 1165"/>
                <a:gd name="f938" fmla="val 1158"/>
                <a:gd name="f939" fmla="val 1152"/>
                <a:gd name="f940" fmla="val 1154"/>
                <a:gd name="f941" fmla="val 1156"/>
                <a:gd name="f942" fmla="val 1220"/>
                <a:gd name="f943" fmla="val 490"/>
                <a:gd name="f944" fmla="val 492"/>
                <a:gd name="f945" fmla="val 1259"/>
                <a:gd name="f946" fmla="val 496"/>
                <a:gd name="f947" fmla="val 1273"/>
                <a:gd name="f948" fmla="val 501"/>
                <a:gd name="f949" fmla="val 1280"/>
                <a:gd name="f950" fmla="val 1275"/>
                <a:gd name="f951" fmla="val 520"/>
                <a:gd name="f952" fmla="val 1268"/>
                <a:gd name="f953" fmla="val 1262"/>
                <a:gd name="f954" fmla="val 1261"/>
                <a:gd name="f955" fmla="val 513"/>
                <a:gd name="f956" fmla="val 1210"/>
                <a:gd name="f957" fmla="val 1205"/>
                <a:gd name="f958" fmla="val 1214"/>
                <a:gd name="f959" fmla="val 1233"/>
                <a:gd name="f960" fmla="val 1229"/>
                <a:gd name="f961" fmla="val 504"/>
                <a:gd name="f962" fmla="val 1226"/>
                <a:gd name="f963" fmla="val 1224"/>
                <a:gd name="f964" fmla="val 499"/>
                <a:gd name="f965" fmla="val 1222"/>
                <a:gd name="f966" fmla="val 100"/>
                <a:gd name="f967" fmla="val 452"/>
                <a:gd name="f968" fmla="val 116"/>
                <a:gd name="f969" fmla="val 457"/>
                <a:gd name="f970" fmla="val 128"/>
                <a:gd name="f971" fmla="val 464"/>
                <a:gd name="f972" fmla="val 142"/>
                <a:gd name="f973" fmla="val 471"/>
                <a:gd name="f974" fmla="val 475"/>
                <a:gd name="f975" fmla="val 138"/>
                <a:gd name="f976" fmla="val 126"/>
                <a:gd name="f977" fmla="val 483"/>
                <a:gd name="f978" fmla="val 114"/>
                <a:gd name="f979" fmla="val 485"/>
                <a:gd name="f980" fmla="val 103"/>
                <a:gd name="f981" fmla="val 487"/>
                <a:gd name="f982" fmla="val 91"/>
                <a:gd name="f983" fmla="val 88"/>
                <a:gd name="f984" fmla="val 478"/>
                <a:gd name="f985" fmla="val 469"/>
                <a:gd name="f986" fmla="val 95"/>
                <a:gd name="f987" fmla="val 455"/>
                <a:gd name="f988" fmla="val 96"/>
                <a:gd name="f989" fmla="val 454"/>
                <a:gd name="f990" fmla="val 98"/>
                <a:gd name="f991" fmla="val 1098"/>
                <a:gd name="f992" fmla="val 441"/>
                <a:gd name="f993" fmla="val 1126"/>
                <a:gd name="f994" fmla="val 447"/>
                <a:gd name="f995" fmla="val 1151"/>
                <a:gd name="f996" fmla="val 1170"/>
                <a:gd name="f997" fmla="val 1189"/>
                <a:gd name="f998" fmla="val 473"/>
                <a:gd name="f999" fmla="val 1191"/>
                <a:gd name="f1000" fmla="val 494"/>
                <a:gd name="f1001" fmla="val 497"/>
                <a:gd name="f1002" fmla="val 489"/>
                <a:gd name="f1003" fmla="val 476"/>
                <a:gd name="f1004" fmla="val 1116"/>
                <a:gd name="f1005" fmla="val 1090"/>
                <a:gd name="f1006" fmla="val 1084"/>
                <a:gd name="f1007" fmla="val 1081"/>
                <a:gd name="f1008" fmla="val 462"/>
                <a:gd name="f1009" fmla="val 1076"/>
                <a:gd name="f1010" fmla="val 468"/>
                <a:gd name="f1011" fmla="val 466"/>
                <a:gd name="f1012" fmla="val 1063"/>
                <a:gd name="f1013" fmla="val 1060"/>
                <a:gd name="f1014" fmla="val 461"/>
                <a:gd name="f1015" fmla="val 1067"/>
                <a:gd name="f1016" fmla="val 1072"/>
                <a:gd name="f1017" fmla="val 1077"/>
                <a:gd name="f1018" fmla="val 450"/>
                <a:gd name="f1019" fmla="val 1083"/>
                <a:gd name="f1020" fmla="val 445"/>
                <a:gd name="f1021" fmla="val 1088"/>
                <a:gd name="f1022" fmla="val 443"/>
                <a:gd name="f1023" fmla="val 1095"/>
                <a:gd name="f1024" fmla="val 77"/>
                <a:gd name="f1025" fmla="val 433"/>
                <a:gd name="f1026" fmla="val 438"/>
                <a:gd name="f1027" fmla="val 67"/>
                <a:gd name="f1028" fmla="val 58"/>
                <a:gd name="f1029" fmla="val 63"/>
                <a:gd name="f1030" fmla="val 436"/>
                <a:gd name="f1031" fmla="val 68"/>
                <a:gd name="f1032" fmla="val 72"/>
                <a:gd name="f1033" fmla="val 435"/>
                <a:gd name="f1034" fmla="val 417"/>
                <a:gd name="f1035" fmla="val 6"/>
                <a:gd name="f1036" fmla="val 419"/>
                <a:gd name="f1037" fmla="val 13"/>
                <a:gd name="f1038" fmla="val 16"/>
                <a:gd name="f1039" fmla="val 21"/>
                <a:gd name="f1040" fmla="val 421"/>
                <a:gd name="f1041" fmla="val 27"/>
                <a:gd name="f1042" fmla="val 422"/>
                <a:gd name="f1043" fmla="val 429"/>
                <a:gd name="f1044" fmla="val 23"/>
                <a:gd name="f1045" fmla="val 18"/>
                <a:gd name="f1046" fmla="val 431"/>
                <a:gd name="f1047" fmla="val 7"/>
                <a:gd name="f1048" fmla="val 414"/>
                <a:gd name="f1049" fmla="val 424"/>
                <a:gd name="f1050" fmla="val 428"/>
                <a:gd name="f1051" fmla="val 407"/>
                <a:gd name="f1052" fmla="val 410"/>
                <a:gd name="f1053" fmla="val 1144"/>
                <a:gd name="f1054" fmla="val 391"/>
                <a:gd name="f1055" fmla="val 394"/>
                <a:gd name="f1056" fmla="val 1172"/>
                <a:gd name="f1057" fmla="val 396"/>
                <a:gd name="f1058" fmla="val 398"/>
                <a:gd name="f1059" fmla="val 400"/>
                <a:gd name="f1060" fmla="val 401"/>
                <a:gd name="f1061" fmla="val 403"/>
                <a:gd name="f1062" fmla="val 1149"/>
                <a:gd name="f1063" fmla="val 1145"/>
                <a:gd name="f1064" fmla="val 326"/>
                <a:gd name="f1065" fmla="val 328"/>
                <a:gd name="f1066" fmla="val 330"/>
                <a:gd name="f1067" fmla="val 4024"/>
                <a:gd name="f1068" fmla="val 333"/>
                <a:gd name="f1069" fmla="val 337"/>
                <a:gd name="f1070" fmla="val 342"/>
                <a:gd name="f1071" fmla="val 4018"/>
                <a:gd name="f1072" fmla="val 347"/>
                <a:gd name="f1073" fmla="val 352"/>
                <a:gd name="f1074" fmla="val 340"/>
                <a:gd name="f1075" fmla="val 339"/>
                <a:gd name="f1076" fmla="val 4013"/>
                <a:gd name="f1077" fmla="val 335"/>
                <a:gd name="f1078" fmla="val 4015"/>
                <a:gd name="f1079" fmla="val 332"/>
                <a:gd name="f1080" fmla="val 279"/>
                <a:gd name="f1081" fmla="val 291"/>
                <a:gd name="f1082" fmla="val 283"/>
                <a:gd name="f1083" fmla="val 2699"/>
                <a:gd name="f1084" fmla="val 246"/>
                <a:gd name="f1085" fmla="val 2708"/>
                <a:gd name="f1086" fmla="val 2704"/>
                <a:gd name="f1087" fmla="val 251"/>
                <a:gd name="f1088" fmla="val 2701"/>
                <a:gd name="f1089" fmla="val 255"/>
                <a:gd name="f1090" fmla="val 2697"/>
                <a:gd name="f1091" fmla="val 258"/>
                <a:gd name="f1092" fmla="val 2694"/>
                <a:gd name="f1093" fmla="val 262"/>
                <a:gd name="f1094" fmla="val 2688"/>
                <a:gd name="f1095" fmla="val 265"/>
                <a:gd name="f1096" fmla="val 2685"/>
                <a:gd name="f1097" fmla="val 267"/>
                <a:gd name="f1098" fmla="val 2683"/>
                <a:gd name="f1099" fmla="val 2680"/>
                <a:gd name="f1100" fmla="val 2676"/>
                <a:gd name="f1101" fmla="val 269"/>
                <a:gd name="f1102" fmla="val 2673"/>
                <a:gd name="f1103" fmla="val 256"/>
                <a:gd name="f1104" fmla="val 2687"/>
                <a:gd name="f1105" fmla="val 249"/>
                <a:gd name="f1106" fmla="val 2554"/>
                <a:gd name="f1107" fmla="val 241"/>
                <a:gd name="f1108" fmla="val 2563"/>
                <a:gd name="f1109" fmla="val 244"/>
                <a:gd name="f1110" fmla="val 2573"/>
                <a:gd name="f1111" fmla="val 248"/>
                <a:gd name="f1112" fmla="val 2585"/>
                <a:gd name="f1113" fmla="val 2592"/>
                <a:gd name="f1114" fmla="val 2564"/>
                <a:gd name="f1115" fmla="val 2561"/>
                <a:gd name="f1116" fmla="val 2559"/>
                <a:gd name="f1117" fmla="val 2556"/>
                <a:gd name="f1118" fmla="val 253"/>
                <a:gd name="f1119" fmla="val 2549"/>
                <a:gd name="f1120" fmla="val 2551"/>
                <a:gd name="f1121" fmla="val 2552"/>
                <a:gd name="f1122" fmla="val 2242"/>
                <a:gd name="f1123" fmla="val 173"/>
                <a:gd name="f1124" fmla="val 2266"/>
                <a:gd name="f1125" fmla="val 176"/>
                <a:gd name="f1126" fmla="val 2261"/>
                <a:gd name="f1127" fmla="val 178"/>
                <a:gd name="f1128" fmla="val 2259"/>
                <a:gd name="f1129" fmla="val 2256"/>
                <a:gd name="f1130" fmla="val 181"/>
                <a:gd name="f1131" fmla="val 2252"/>
                <a:gd name="f1132" fmla="val 183"/>
                <a:gd name="f1133" fmla="val 2247"/>
                <a:gd name="f1134" fmla="val 2612"/>
                <a:gd name="f1135" fmla="val 153"/>
                <a:gd name="f1136" fmla="val 2610"/>
                <a:gd name="f1137" fmla="val 155"/>
                <a:gd name="f1138" fmla="val 2608"/>
                <a:gd name="f1139" fmla="val 157"/>
                <a:gd name="f1140" fmla="val 2606"/>
                <a:gd name="f1141" fmla="val 159"/>
                <a:gd name="f1142" fmla="val 2605"/>
                <a:gd name="f1143" fmla="val 160"/>
                <a:gd name="f1144" fmla="val 2603"/>
                <a:gd name="f1145" fmla="val 164"/>
                <a:gd name="f1146" fmla="val 162"/>
                <a:gd name="f1147" fmla="val 2615"/>
                <a:gd name="f1148" fmla="val 2619"/>
                <a:gd name="f1149" fmla="val 2622"/>
                <a:gd name="f1150" fmla="val 2626"/>
                <a:gd name="f1151" fmla="val 2362"/>
                <a:gd name="f1152" fmla="val 2364"/>
                <a:gd name="f1153" fmla="val 169"/>
                <a:gd name="f1154" fmla="val 2366"/>
                <a:gd name="f1155" fmla="val 188"/>
                <a:gd name="f1156" fmla="val 2357"/>
                <a:gd name="f1157" fmla="val 2355"/>
                <a:gd name="f1158" fmla="val 190"/>
                <a:gd name="f1159" fmla="val 2352"/>
                <a:gd name="f1160" fmla="val 2348"/>
                <a:gd name="f1161" fmla="val 2343"/>
                <a:gd name="f1162" fmla="val 192"/>
                <a:gd name="f1163" fmla="val 2341"/>
                <a:gd name="f1164" fmla="val 2346"/>
                <a:gd name="f1165" fmla="val 2350"/>
                <a:gd name="f1166" fmla="val 2353"/>
                <a:gd name="f1167" fmla="val 119"/>
                <a:gd name="f1168" fmla="val 2360"/>
                <a:gd name="f1169" fmla="val 131"/>
                <a:gd name="f1170" fmla="val 136"/>
                <a:gd name="f1171" fmla="val 2359"/>
                <a:gd name="f1172" fmla="val 140"/>
                <a:gd name="f1173" fmla="val 145"/>
                <a:gd name="f1174" fmla="val 124"/>
                <a:gd name="f1175" fmla="val 4193"/>
                <a:gd name="f1176" fmla="val 71"/>
                <a:gd name="f1177" fmla="val 4202"/>
                <a:gd name="f1178" fmla="val 84"/>
                <a:gd name="f1179" fmla="val 94"/>
                <a:gd name="f1180" fmla="val 4228"/>
                <a:gd name="f1181" fmla="val 4237"/>
                <a:gd name="f1182" fmla="val 106"/>
                <a:gd name="f1183" fmla="val 110"/>
                <a:gd name="f1184" fmla="val 113"/>
                <a:gd name="f1185" fmla="val 122"/>
                <a:gd name="f1186" fmla="val 129"/>
                <a:gd name="f1187" fmla="val 141"/>
                <a:gd name="f1188" fmla="val 134"/>
                <a:gd name="f1189" fmla="val 133"/>
                <a:gd name="f1190" fmla="val 4183"/>
                <a:gd name="f1191" fmla="val 4177"/>
                <a:gd name="f1192" fmla="val 4184"/>
                <a:gd name="f1193" fmla="val 202"/>
                <a:gd name="f1194" fmla="val 215"/>
                <a:gd name="f1195" fmla="val 4176"/>
                <a:gd name="f1196" fmla="val 232"/>
                <a:gd name="f1197" fmla="val 4125"/>
                <a:gd name="f1198" fmla="val 277"/>
                <a:gd name="f1199" fmla="val 288"/>
                <a:gd name="f1200" fmla="val 272"/>
                <a:gd name="f1201" fmla="val 4087"/>
                <a:gd name="f1202" fmla="val 4076"/>
                <a:gd name="f1203" fmla="val 4074"/>
                <a:gd name="f1204" fmla="val 293"/>
                <a:gd name="f1205" fmla="val 295"/>
                <a:gd name="f1206" fmla="val 4069"/>
                <a:gd name="f1207" fmla="val 297"/>
                <a:gd name="f1208" fmla="val 4064"/>
                <a:gd name="f1209" fmla="val 298"/>
                <a:gd name="f1210" fmla="val 290"/>
                <a:gd name="f1211" fmla="val 284"/>
                <a:gd name="f1212" fmla="val 281"/>
                <a:gd name="f1213" fmla="val 4043"/>
                <a:gd name="f1214" fmla="val 307"/>
                <a:gd name="f1215" fmla="val 312"/>
                <a:gd name="f1216" fmla="val 319"/>
                <a:gd name="f1217" fmla="val 4039"/>
                <a:gd name="f1218" fmla="val 4027"/>
                <a:gd name="f1219" fmla="val 305"/>
                <a:gd name="f1220" fmla="val 4107"/>
                <a:gd name="f1221" fmla="val 239"/>
                <a:gd name="f1222" fmla="val 234"/>
                <a:gd name="f1223" fmla="val 230"/>
                <a:gd name="f1224" fmla="val 4114"/>
                <a:gd name="f1225" fmla="val 225"/>
                <a:gd name="f1226" fmla="val 4120"/>
                <a:gd name="f1227" fmla="val 222"/>
                <a:gd name="f1228" fmla="val 227"/>
                <a:gd name="f1229" fmla="val 213"/>
                <a:gd name="f1230" fmla="val 4155"/>
                <a:gd name="f1231" fmla="val 4158"/>
                <a:gd name="f1232" fmla="val 4163"/>
                <a:gd name="f1233" fmla="val 148"/>
                <a:gd name="f1234" fmla="val 4160"/>
                <a:gd name="f1235" fmla="val 120"/>
                <a:gd name="f1236" fmla="val 117"/>
                <a:gd name="f1237" fmla="val 115"/>
                <a:gd name="f1238" fmla="val 112"/>
                <a:gd name="f1239" fmla="val 80"/>
                <a:gd name="f1240" fmla="val 2414"/>
                <a:gd name="f1241" fmla="val 2413"/>
                <a:gd name="f1242" fmla="val 70"/>
                <a:gd name="f1243" fmla="val 2411"/>
                <a:gd name="f1244" fmla="val 2409"/>
                <a:gd name="f1245" fmla="val 2407"/>
                <a:gd name="f1246" fmla="val 2404"/>
                <a:gd name="f1247" fmla="val 75"/>
                <a:gd name="f1248" fmla="val 2400"/>
                <a:gd name="f1249" fmla="val 78"/>
                <a:gd name="f1250" fmla="val 82"/>
                <a:gd name="f1251" fmla="val 85"/>
                <a:gd name="f1252" fmla="val 105"/>
                <a:gd name="f1253" fmla="val 2427"/>
                <a:gd name="f1254" fmla="val 2439"/>
                <a:gd name="f1255" fmla="val 2453"/>
                <a:gd name="f1256" fmla="val 2467"/>
                <a:gd name="f1257" fmla="val 2477"/>
                <a:gd name="f1258" fmla="val 2488"/>
                <a:gd name="f1259" fmla="val 2484"/>
                <a:gd name="f1260" fmla="val 2481"/>
                <a:gd name="f1261" fmla="val 2475"/>
                <a:gd name="f1262" fmla="val 2472"/>
                <a:gd name="f1263" fmla="val 171"/>
                <a:gd name="f1264" fmla="val 2462"/>
                <a:gd name="f1265" fmla="val 174"/>
                <a:gd name="f1266" fmla="val 2463"/>
                <a:gd name="f1267" fmla="val 2465"/>
                <a:gd name="f1268" fmla="val 187"/>
                <a:gd name="f1269" fmla="val 2468"/>
                <a:gd name="f1270" fmla="val 195"/>
                <a:gd name="f1271" fmla="val 2460"/>
                <a:gd name="f1272" fmla="val 199"/>
                <a:gd name="f1273" fmla="val 2456"/>
                <a:gd name="f1274" fmla="val 204"/>
                <a:gd name="f1275" fmla="val 211"/>
                <a:gd name="f1276" fmla="val 2442"/>
                <a:gd name="f1277" fmla="val 2434"/>
                <a:gd name="f1278" fmla="val 2425"/>
                <a:gd name="f1279" fmla="val 223"/>
                <a:gd name="f1280" fmla="val 2406"/>
                <a:gd name="f1281" fmla="val 218"/>
                <a:gd name="f1282" fmla="val 206"/>
                <a:gd name="f1283" fmla="val 208"/>
                <a:gd name="f1284" fmla="val 2428"/>
                <a:gd name="f1285" fmla="val 2446"/>
                <a:gd name="f1286" fmla="val 2448"/>
                <a:gd name="f1287" fmla="val 194"/>
                <a:gd name="f1288" fmla="val 2449"/>
                <a:gd name="f1289" fmla="val 2423"/>
                <a:gd name="f1290" fmla="val 2395"/>
                <a:gd name="f1291" fmla="val 2386"/>
                <a:gd name="f1292" fmla="val 2378"/>
                <a:gd name="f1293" fmla="val 2371"/>
                <a:gd name="f1294" fmla="val 101"/>
                <a:gd name="f1295" fmla="val 2334"/>
                <a:gd name="f1296" fmla="val 2318"/>
                <a:gd name="f1297" fmla="val 2299"/>
                <a:gd name="f1298" fmla="val 2297"/>
                <a:gd name="f1299" fmla="val 2296"/>
                <a:gd name="f1300" fmla="val 2294"/>
                <a:gd name="f1301" fmla="val 2290"/>
                <a:gd name="f1302" fmla="val 2289"/>
                <a:gd name="f1303" fmla="val 2285"/>
                <a:gd name="f1304" fmla="val 2276"/>
                <a:gd name="f1305" fmla="val 2273"/>
                <a:gd name="f1306" fmla="val 2271"/>
                <a:gd name="f1307" fmla="val 2240"/>
                <a:gd name="f1308" fmla="val 2235"/>
                <a:gd name="f1309" fmla="val 167"/>
                <a:gd name="f1310" fmla="val 2231"/>
                <a:gd name="f1311" fmla="val 2229"/>
                <a:gd name="f1312" fmla="val 185"/>
                <a:gd name="f1313" fmla="val 2233"/>
                <a:gd name="f1314" fmla="val 2236"/>
                <a:gd name="f1315" fmla="val 2238"/>
                <a:gd name="f1316" fmla="val 197"/>
                <a:gd name="f1317" fmla="val 2228"/>
                <a:gd name="f1318" fmla="val 2226"/>
                <a:gd name="f1319" fmla="val 201"/>
                <a:gd name="f1320" fmla="val 2222"/>
                <a:gd name="f1321" fmla="val 209"/>
                <a:gd name="f1322" fmla="val 2210"/>
                <a:gd name="f1323" fmla="val 216"/>
                <a:gd name="f1324" fmla="val 2205"/>
                <a:gd name="f1325" fmla="val 220"/>
                <a:gd name="f1326" fmla="val 2201"/>
                <a:gd name="f1327" fmla="val 2198"/>
                <a:gd name="f1328" fmla="val 229"/>
                <a:gd name="f1329" fmla="val 2193"/>
                <a:gd name="f1330" fmla="val 2187"/>
                <a:gd name="f1331" fmla="val 236"/>
                <a:gd name="f1332" fmla="val 2184"/>
                <a:gd name="f1333" fmla="val 2179"/>
                <a:gd name="f1334" fmla="val 2175"/>
                <a:gd name="f1335" fmla="val 2172"/>
                <a:gd name="f1336" fmla="val 2170"/>
                <a:gd name="f1337" fmla="val 2167"/>
                <a:gd name="f1338" fmla="val 2163"/>
                <a:gd name="f1339" fmla="val 2160"/>
                <a:gd name="f1340" fmla="val 2154"/>
                <a:gd name="f1341" fmla="val 237"/>
                <a:gd name="f1342" fmla="val 2203"/>
                <a:gd name="f1343" fmla="val 2217"/>
                <a:gd name="f1344" fmla="val 2257"/>
                <a:gd name="f1345" fmla="val 2280"/>
                <a:gd name="f1346" fmla="val 2304"/>
                <a:gd name="f1347" fmla="val 2331"/>
                <a:gd name="f1348" fmla="val 2372"/>
                <a:gd name="f1349" fmla="val 2381"/>
                <a:gd name="f1350" fmla="val 2385"/>
                <a:gd name="f1351" fmla="val 2379"/>
                <a:gd name="f1352" fmla="val 2376"/>
                <a:gd name="f1353" fmla="val 276"/>
                <a:gd name="f1354" fmla="val 2383"/>
                <a:gd name="f1355" fmla="val 286"/>
                <a:gd name="f1356" fmla="val 2388"/>
                <a:gd name="f1357" fmla="val 304"/>
                <a:gd name="f1358" fmla="val 318"/>
                <a:gd name="f1359" fmla="val 321"/>
                <a:gd name="f1360" fmla="val 325"/>
                <a:gd name="f1361" fmla="val 2489"/>
                <a:gd name="f1362" fmla="val 2496"/>
                <a:gd name="f1363" fmla="val 2498"/>
                <a:gd name="f1364" fmla="val 323"/>
                <a:gd name="f1365" fmla="val 2502"/>
                <a:gd name="f1366" fmla="val 314"/>
                <a:gd name="f1367" fmla="val 2505"/>
                <a:gd name="f1368" fmla="val 2516"/>
                <a:gd name="f1369" fmla="val 2531"/>
                <a:gd name="f1370" fmla="val 2545"/>
                <a:gd name="f1371" fmla="val 311"/>
                <a:gd name="f1372" fmla="val 2580"/>
                <a:gd name="f1373" fmla="val 2594"/>
                <a:gd name="f1374" fmla="val 2633"/>
                <a:gd name="f1375" fmla="val 2638"/>
                <a:gd name="f1376" fmla="val 2641"/>
                <a:gd name="f1377" fmla="val 2643"/>
                <a:gd name="f1378" fmla="val 2645"/>
                <a:gd name="f1379" fmla="val 316"/>
                <a:gd name="f1380" fmla="val 2648"/>
                <a:gd name="f1381" fmla="val 2652"/>
                <a:gd name="f1382" fmla="val 2655"/>
                <a:gd name="f1383" fmla="val 2660"/>
                <a:gd name="f1384" fmla="val 2695"/>
                <a:gd name="f1385" fmla="val 2709"/>
                <a:gd name="f1386" fmla="val 300"/>
                <a:gd name="f1387" fmla="val 2716"/>
                <a:gd name="f1388" fmla="val 2722"/>
                <a:gd name="f1389" fmla="val 2725"/>
                <a:gd name="f1390" fmla="val 2720"/>
                <a:gd name="f1391" fmla="val 2718"/>
                <a:gd name="f1392" fmla="val 2713"/>
                <a:gd name="f1393" fmla="val 2702"/>
                <a:gd name="f1394" fmla="val 2664"/>
                <a:gd name="f1395" fmla="val 2659"/>
                <a:gd name="f1396" fmla="val 2650"/>
                <a:gd name="f1397" fmla="val 2598"/>
                <a:gd name="f1398" fmla="val 2596"/>
                <a:gd name="f1399" fmla="val 166"/>
                <a:gd name="f1400" fmla="val 2589"/>
                <a:gd name="f1401" fmla="val 2587"/>
                <a:gd name="f1402" fmla="val 2582"/>
                <a:gd name="f1403" fmla="val 2577"/>
                <a:gd name="f1404" fmla="val 2575"/>
                <a:gd name="f1405" fmla="val 2571"/>
                <a:gd name="f1406" fmla="val 2568"/>
                <a:gd name="f1407" fmla="val 2547"/>
                <a:gd name="f1408" fmla="val 2542"/>
                <a:gd name="f1409" fmla="val 2558"/>
                <a:gd name="f1410" fmla="val 2540"/>
                <a:gd name="f1411" fmla="val 2535"/>
                <a:gd name="f1412" fmla="val 2533"/>
                <a:gd name="f1413" fmla="val 2530"/>
                <a:gd name="f1414" fmla="val 2526"/>
                <a:gd name="f1415" fmla="val 2510"/>
                <a:gd name="f1416" fmla="val 2507"/>
                <a:gd name="f1417" fmla="val 2503"/>
                <a:gd name="f1418" fmla="val 2495"/>
                <a:gd name="f1419" fmla="val 2491"/>
                <a:gd name="f1420" fmla="val 150"/>
                <a:gd name="f1421" fmla="val 2493"/>
                <a:gd name="f1422" fmla="val 143"/>
                <a:gd name="f1423" fmla="val 2441"/>
                <a:gd name="f1424" fmla="val 99"/>
                <a:gd name="f1425" fmla="val 2420"/>
                <a:gd name="f1426" fmla="val 2418"/>
                <a:gd name="f1427" fmla="val 2416"/>
                <a:gd name="f1428" fmla="val 1217"/>
                <a:gd name="f1429" fmla="val 64"/>
                <a:gd name="f1430" fmla="val 1215"/>
                <a:gd name="f1431" fmla="val 1212"/>
                <a:gd name="f1432" fmla="val 73"/>
                <a:gd name="f1433" fmla="val 1219"/>
                <a:gd name="f1434" fmla="val 2654"/>
                <a:gd name="f1435" fmla="val 49"/>
                <a:gd name="f1436" fmla="val 57"/>
                <a:gd name="f1437" fmla="val 2634"/>
                <a:gd name="f1438" fmla="val 2617"/>
                <a:gd name="f1439" fmla="val 2631"/>
                <a:gd name="f1440" fmla="val 2671"/>
                <a:gd name="f1441" fmla="val 2729"/>
                <a:gd name="f1442" fmla="val 2737"/>
                <a:gd name="f1443" fmla="val 2758"/>
                <a:gd name="f1444" fmla="val 152"/>
                <a:gd name="f1445" fmla="val 2779"/>
                <a:gd name="f1446" fmla="val 2798"/>
                <a:gd name="f1447" fmla="val 2804"/>
                <a:gd name="f1448" fmla="val 2790"/>
                <a:gd name="f1449" fmla="val 2776"/>
                <a:gd name="f1450" fmla="val 108"/>
                <a:gd name="f1451" fmla="val 2756"/>
                <a:gd name="f1452" fmla="val 87"/>
                <a:gd name="f1453" fmla="val 92"/>
                <a:gd name="f1454" fmla="val 2692"/>
                <a:gd name="f1455" fmla="val 61"/>
                <a:gd name="f1456" fmla="val 2674"/>
                <a:gd name="f1457" fmla="val 56"/>
                <a:gd name="f1458" fmla="val 2669"/>
                <a:gd name="f1459" fmla="val 54"/>
                <a:gd name="f1460" fmla="val 2662"/>
                <a:gd name="f1461" fmla="val 51"/>
                <a:gd name="f1462" fmla="val 2933"/>
                <a:gd name="f1463" fmla="val 45"/>
                <a:gd name="f1464" fmla="val 2922"/>
                <a:gd name="f1465" fmla="val 59"/>
                <a:gd name="f1466" fmla="val 2880"/>
                <a:gd name="f1467" fmla="val 2877"/>
                <a:gd name="f1468" fmla="val 2893"/>
                <a:gd name="f1469" fmla="val 2903"/>
                <a:gd name="f1470" fmla="val 147"/>
                <a:gd name="f1471" fmla="val 2914"/>
                <a:gd name="f1472" fmla="val 2924"/>
                <a:gd name="f1473" fmla="val 2942"/>
                <a:gd name="f1474" fmla="val 2968"/>
                <a:gd name="f1475" fmla="val 2966"/>
                <a:gd name="f1476" fmla="val 2962"/>
                <a:gd name="f1477" fmla="val 2957"/>
                <a:gd name="f1478" fmla="val 2955"/>
                <a:gd name="f1479" fmla="val 2961"/>
                <a:gd name="f1480" fmla="val 2964"/>
                <a:gd name="f1481" fmla="val 2971"/>
                <a:gd name="f1482" fmla="val 2976"/>
                <a:gd name="f1483" fmla="val 2973"/>
                <a:gd name="f1484" fmla="val 2969"/>
                <a:gd name="f1485" fmla="val 2959"/>
                <a:gd name="f1486" fmla="val 2954"/>
                <a:gd name="f1487" fmla="val 2952"/>
                <a:gd name="f1488" fmla="val 2947"/>
                <a:gd name="f1489" fmla="val 2943"/>
                <a:gd name="f1490" fmla="val 127"/>
                <a:gd name="f1491" fmla="val 2945"/>
                <a:gd name="f1492" fmla="val 2948"/>
                <a:gd name="f1493" fmla="val 2921"/>
                <a:gd name="f1494" fmla="val 47"/>
                <a:gd name="f1495" fmla="val 2746"/>
                <a:gd name="f1496" fmla="val 42"/>
                <a:gd name="f1497" fmla="val 2732"/>
                <a:gd name="f1498" fmla="val 2715"/>
                <a:gd name="f1499" fmla="val 2730"/>
                <a:gd name="f1500" fmla="val 2741"/>
                <a:gd name="f1501" fmla="val 2744"/>
                <a:gd name="f1502" fmla="val 1390"/>
                <a:gd name="f1503" fmla="val 33"/>
                <a:gd name="f1504" fmla="val 1395"/>
                <a:gd name="f1505" fmla="val 1397"/>
                <a:gd name="f1506" fmla="val 66"/>
                <a:gd name="f1507" fmla="val 994"/>
                <a:gd name="f1508" fmla="val 12"/>
                <a:gd name="f1509" fmla="val 985"/>
                <a:gd name="f1510" fmla="val 980"/>
                <a:gd name="f1511" fmla="val 38"/>
                <a:gd name="f1512" fmla="val 37"/>
                <a:gd name="f1513" fmla="val 40"/>
                <a:gd name="f1514" fmla="val 1013"/>
                <a:gd name="f1515" fmla="val 1022"/>
                <a:gd name="f1516" fmla="val 1027"/>
                <a:gd name="f1517" fmla="val 1035"/>
                <a:gd name="f1518" fmla="val 52"/>
                <a:gd name="f1519" fmla="val 1049"/>
                <a:gd name="f1520" fmla="val 1041"/>
                <a:gd name="f1521" fmla="val 1034"/>
                <a:gd name="f1522" fmla="val 1028"/>
                <a:gd name="f1523" fmla="val 1030"/>
                <a:gd name="f1524" fmla="val 1032"/>
                <a:gd name="f1525" fmla="val 1055"/>
                <a:gd name="f1526" fmla="val 1105"/>
                <a:gd name="f1527" fmla="val 1114"/>
                <a:gd name="f1528" fmla="val 1130"/>
                <a:gd name="f1529" fmla="val 1198"/>
                <a:gd name="f1530" fmla="val 1200"/>
                <a:gd name="f1531" fmla="val 89"/>
                <a:gd name="f1532" fmla="val 1196"/>
                <a:gd name="f1533" fmla="val 1194"/>
                <a:gd name="f1534" fmla="val 1184"/>
                <a:gd name="f1535" fmla="val 1109"/>
                <a:gd name="f1536" fmla="val 1093"/>
                <a:gd name="f1537" fmla="val 1097"/>
                <a:gd name="f1538" fmla="val 1102"/>
                <a:gd name="f1539" fmla="val 1104"/>
                <a:gd name="f1540" fmla="val 1107"/>
                <a:gd name="f1541" fmla="val 26"/>
                <a:gd name="f1542" fmla="val 9"/>
                <a:gd name="f1543" fmla="val 1020"/>
                <a:gd name="f1544" fmla="val 2"/>
                <a:gd name="f1545" fmla="+- 0 0 -90"/>
                <a:gd name="f1546" fmla="*/ f3 1 4711"/>
                <a:gd name="f1547" fmla="*/ f4 1 1672"/>
                <a:gd name="f1548" fmla="+- f7 0 f5"/>
                <a:gd name="f1549" fmla="+- f6 0 f5"/>
                <a:gd name="f1550" fmla="*/ f1545 f0 1"/>
                <a:gd name="f1551" fmla="*/ f1549 1 4711"/>
                <a:gd name="f1552" fmla="*/ f1548 1 1672"/>
                <a:gd name="f1553" fmla="*/ 1383 f1549 1"/>
                <a:gd name="f1554" fmla="*/ 1616 f1548 1"/>
                <a:gd name="f1555" fmla="*/ 4289 f1549 1"/>
                <a:gd name="f1556" fmla="*/ 1370 f1548 1"/>
                <a:gd name="f1557" fmla="*/ 4547 f1549 1"/>
                <a:gd name="f1558" fmla="*/ 1482 f1548 1"/>
                <a:gd name="f1559" fmla="*/ 4645 f1549 1"/>
                <a:gd name="f1560" fmla="*/ 1305 f1548 1"/>
                <a:gd name="f1561" fmla="*/ 4596 f1549 1"/>
                <a:gd name="f1562" fmla="*/ 1330 f1548 1"/>
                <a:gd name="f1563" fmla="*/ 4699 f1549 1"/>
                <a:gd name="f1564" fmla="*/ 1014 f1548 1"/>
                <a:gd name="f1565" fmla="*/ 2870 f1549 1"/>
                <a:gd name="f1566" fmla="*/ 1134 f1548 1"/>
                <a:gd name="f1567" fmla="*/ 4455 f1549 1"/>
                <a:gd name="f1568" fmla="*/ 918 f1548 1"/>
                <a:gd name="f1569" fmla="*/ 4359 f1549 1"/>
                <a:gd name="f1570" fmla="*/ 1140 f1548 1"/>
                <a:gd name="f1571" fmla="*/ 4144 f1549 1"/>
                <a:gd name="f1572" fmla="*/ 1286 f1548 1"/>
                <a:gd name="f1573" fmla="*/ 3936 f1549 1"/>
                <a:gd name="f1574" fmla="*/ 1271 f1548 1"/>
                <a:gd name="f1575" fmla="*/ 3802 f1549 1"/>
                <a:gd name="f1576" fmla="*/ 1080 f1548 1"/>
                <a:gd name="f1577" fmla="*/ 4059 f1549 1"/>
                <a:gd name="f1578" fmla="*/ 932 f1548 1"/>
                <a:gd name="f1579" fmla="*/ 4430 f1549 1"/>
                <a:gd name="f1580" fmla="*/ 909 f1548 1"/>
                <a:gd name="f1581" fmla="*/ 3982 f1549 1"/>
                <a:gd name="f1582" fmla="*/ 883 f1548 1"/>
                <a:gd name="f1583" fmla="*/ 3891 f1549 1"/>
                <a:gd name="f1584" fmla="*/ 4388 f1549 1"/>
                <a:gd name="f1585" fmla="*/ 864 f1548 1"/>
                <a:gd name="f1586" fmla="*/ 4362 f1549 1"/>
                <a:gd name="f1587" fmla="*/ 825 f1548 1"/>
                <a:gd name="f1588" fmla="*/ 3994 f1549 1"/>
                <a:gd name="f1589" fmla="*/ 817 f1548 1"/>
                <a:gd name="f1590" fmla="*/ 4270 f1549 1"/>
                <a:gd name="f1591" fmla="*/ 855 f1548 1"/>
                <a:gd name="f1592" fmla="*/ 4132 f1549 1"/>
                <a:gd name="f1593" fmla="*/ 887 f1548 1"/>
                <a:gd name="f1594" fmla="*/ 1563 f1549 1"/>
                <a:gd name="f1595" fmla="*/ 787 f1548 1"/>
                <a:gd name="f1596" fmla="*/ 3886 f1549 1"/>
                <a:gd name="f1597" fmla="*/ 778 f1548 1"/>
                <a:gd name="f1598" fmla="*/ 3870 f1549 1"/>
                <a:gd name="f1599" fmla="*/ 845 f1548 1"/>
                <a:gd name="f1600" fmla="*/ 3987 f1549 1"/>
                <a:gd name="f1601" fmla="*/ 764 f1548 1"/>
                <a:gd name="f1602" fmla="*/ 3821 f1549 1"/>
                <a:gd name="f1603" fmla="*/ 885 f1548 1"/>
                <a:gd name="f1604" fmla="*/ 3860 f1549 1"/>
                <a:gd name="f1605" fmla="*/ 710 f1548 1"/>
                <a:gd name="f1606" fmla="*/ 3786 f1549 1"/>
                <a:gd name="f1607" fmla="*/ 726 f1548 1"/>
                <a:gd name="f1608" fmla="*/ 3331 f1549 1"/>
                <a:gd name="f1609" fmla="*/ 700 f1548 1"/>
                <a:gd name="f1610" fmla="*/ 3957 f1549 1"/>
                <a:gd name="f1611" fmla="*/ 677 f1548 1"/>
                <a:gd name="f1612" fmla="*/ 1245 f1549 1"/>
                <a:gd name="f1613" fmla="*/ 637 f1548 1"/>
                <a:gd name="f1614" fmla="*/ 1351 f1549 1"/>
                <a:gd name="f1615" fmla="*/ 529 f1548 1"/>
                <a:gd name="f1616" fmla="*/ 3942 f1549 1"/>
                <a:gd name="f1617" fmla="*/ 620 f1548 1"/>
                <a:gd name="f1618" fmla="*/ 602 f1548 1"/>
                <a:gd name="f1619" fmla="*/ 1173 f1549 1"/>
                <a:gd name="f1620" fmla="*/ 511 f1548 1"/>
                <a:gd name="f1621" fmla="*/ 1255 f1549 1"/>
                <a:gd name="f1622" fmla="*/ 515 f1548 1"/>
                <a:gd name="f1623" fmla="*/ 96 f1549 1"/>
                <a:gd name="f1624" fmla="*/ 454 f1548 1"/>
                <a:gd name="f1625" fmla="*/ 1088 f1549 1"/>
                <a:gd name="f1626" fmla="*/ 445 f1548 1"/>
                <a:gd name="f1627" fmla="*/ 1166 f1549 1"/>
                <a:gd name="f1628" fmla="*/ 429 f1548 1"/>
                <a:gd name="f1629" fmla="*/ 1149 f1549 1"/>
                <a:gd name="f1630" fmla="*/ 400 f1548 1"/>
                <a:gd name="f1631" fmla="*/ 2694 f1549 1"/>
                <a:gd name="f1632" fmla="*/ 262 f1548 1"/>
                <a:gd name="f1633" fmla="*/ 2256 f1549 1"/>
                <a:gd name="f1634" fmla="*/ 181 f1548 1"/>
                <a:gd name="f1635" fmla="*/ 2353 f1549 1"/>
                <a:gd name="f1636" fmla="*/ 119 f1548 1"/>
                <a:gd name="f1637" fmla="*/ 4183 f1549 1"/>
                <a:gd name="f1638" fmla="*/ 162 f1548 1"/>
                <a:gd name="f1639" fmla="*/ 4046 f1549 1"/>
                <a:gd name="f1640" fmla="*/ 288 f1548 1"/>
                <a:gd name="f1641" fmla="*/ 4128 f1549 1"/>
                <a:gd name="f1642" fmla="*/ 225 f1548 1"/>
                <a:gd name="f1643" fmla="*/ 2400 f1549 1"/>
                <a:gd name="f1644" fmla="*/ 78 f1548 1"/>
                <a:gd name="f1645" fmla="*/ 2425 f1549 1"/>
                <a:gd name="f1646" fmla="*/ 227 f1548 1"/>
                <a:gd name="f1647" fmla="*/ 2247 f1549 1"/>
                <a:gd name="f1648" fmla="*/ 148 f1548 1"/>
                <a:gd name="f1649" fmla="*/ 2167 f1549 1"/>
                <a:gd name="f1650" fmla="*/ 232 f1548 1"/>
                <a:gd name="f1651" fmla="*/ 2489 f1549 1"/>
                <a:gd name="f1652" fmla="*/ 332 f1548 1"/>
                <a:gd name="f1653" fmla="*/ 2720 f1549 1"/>
                <a:gd name="f1654" fmla="*/ 234 f1548 1"/>
                <a:gd name="f1655" fmla="*/ 2577 f1549 1"/>
                <a:gd name="f1656" fmla="*/ 157 f1548 1"/>
                <a:gd name="f1657" fmla="*/ 2533 f1549 1"/>
                <a:gd name="f1658" fmla="*/ 1210 f1549 1"/>
                <a:gd name="f1659" fmla="*/ 2798 f1549 1"/>
                <a:gd name="f1660" fmla="*/ 145 f1548 1"/>
                <a:gd name="f1661" fmla="*/ 2903 f1549 1"/>
                <a:gd name="f1662" fmla="*/ 147 f1548 1"/>
                <a:gd name="f1663" fmla="*/ 2943 f1549 1"/>
                <a:gd name="f1664" fmla="*/ 127 f1548 1"/>
                <a:gd name="f1665" fmla="*/ 1393 f1549 1"/>
                <a:gd name="f1666" fmla="*/ 66 f1548 1"/>
                <a:gd name="f1667" fmla="*/ 1028 f1549 1"/>
                <a:gd name="f1668" fmla="*/ 126 f1548 1"/>
                <a:gd name="f1669" fmla="*/ 1194 f1549 1"/>
                <a:gd name="f1670" fmla="*/ 89 f1548 1"/>
                <a:gd name="f1671" fmla="*/ 1076 f1549 1"/>
                <a:gd name="f1672" fmla="*/ 54 f1548 1"/>
                <a:gd name="f1673" fmla="*/ f1550 1 f2"/>
                <a:gd name="f1674" fmla="*/ f1553 1 4711"/>
                <a:gd name="f1675" fmla="*/ f1554 1 1672"/>
                <a:gd name="f1676" fmla="*/ f1555 1 4711"/>
                <a:gd name="f1677" fmla="*/ f1556 1 1672"/>
                <a:gd name="f1678" fmla="*/ f1557 1 4711"/>
                <a:gd name="f1679" fmla="*/ f1558 1 1672"/>
                <a:gd name="f1680" fmla="*/ f1559 1 4711"/>
                <a:gd name="f1681" fmla="*/ f1560 1 1672"/>
                <a:gd name="f1682" fmla="*/ f1561 1 4711"/>
                <a:gd name="f1683" fmla="*/ f1562 1 1672"/>
                <a:gd name="f1684" fmla="*/ f1563 1 4711"/>
                <a:gd name="f1685" fmla="*/ f1564 1 1672"/>
                <a:gd name="f1686" fmla="*/ f1565 1 4711"/>
                <a:gd name="f1687" fmla="*/ f1566 1 1672"/>
                <a:gd name="f1688" fmla="*/ f1567 1 4711"/>
                <a:gd name="f1689" fmla="*/ f1568 1 1672"/>
                <a:gd name="f1690" fmla="*/ f1569 1 4711"/>
                <a:gd name="f1691" fmla="*/ f1570 1 1672"/>
                <a:gd name="f1692" fmla="*/ f1571 1 4711"/>
                <a:gd name="f1693" fmla="*/ f1572 1 1672"/>
                <a:gd name="f1694" fmla="*/ f1573 1 4711"/>
                <a:gd name="f1695" fmla="*/ f1574 1 1672"/>
                <a:gd name="f1696" fmla="*/ f1575 1 4711"/>
                <a:gd name="f1697" fmla="*/ f1576 1 1672"/>
                <a:gd name="f1698" fmla="*/ f1577 1 4711"/>
                <a:gd name="f1699" fmla="*/ f1578 1 1672"/>
                <a:gd name="f1700" fmla="*/ f1579 1 4711"/>
                <a:gd name="f1701" fmla="*/ f1580 1 1672"/>
                <a:gd name="f1702" fmla="*/ f1581 1 4711"/>
                <a:gd name="f1703" fmla="*/ f1582 1 1672"/>
                <a:gd name="f1704" fmla="*/ f1583 1 4711"/>
                <a:gd name="f1705" fmla="*/ f1584 1 4711"/>
                <a:gd name="f1706" fmla="*/ f1585 1 1672"/>
                <a:gd name="f1707" fmla="*/ f1586 1 4711"/>
                <a:gd name="f1708" fmla="*/ f1587 1 1672"/>
                <a:gd name="f1709" fmla="*/ f1588 1 4711"/>
                <a:gd name="f1710" fmla="*/ f1589 1 1672"/>
                <a:gd name="f1711" fmla="*/ f1590 1 4711"/>
                <a:gd name="f1712" fmla="*/ f1591 1 1672"/>
                <a:gd name="f1713" fmla="*/ f1592 1 4711"/>
                <a:gd name="f1714" fmla="*/ f1593 1 1672"/>
                <a:gd name="f1715" fmla="*/ f1594 1 4711"/>
                <a:gd name="f1716" fmla="*/ f1595 1 1672"/>
                <a:gd name="f1717" fmla="*/ f1596 1 4711"/>
                <a:gd name="f1718" fmla="*/ f1597 1 1672"/>
                <a:gd name="f1719" fmla="*/ f1598 1 4711"/>
                <a:gd name="f1720" fmla="*/ f1599 1 1672"/>
                <a:gd name="f1721" fmla="*/ f1600 1 4711"/>
                <a:gd name="f1722" fmla="*/ f1601 1 1672"/>
                <a:gd name="f1723" fmla="*/ f1602 1 4711"/>
                <a:gd name="f1724" fmla="*/ f1603 1 1672"/>
                <a:gd name="f1725" fmla="*/ f1604 1 4711"/>
                <a:gd name="f1726" fmla="*/ f1605 1 1672"/>
                <a:gd name="f1727" fmla="*/ f1606 1 4711"/>
                <a:gd name="f1728" fmla="*/ f1607 1 1672"/>
                <a:gd name="f1729" fmla="*/ f1608 1 4711"/>
                <a:gd name="f1730" fmla="*/ f1609 1 1672"/>
                <a:gd name="f1731" fmla="*/ f1610 1 4711"/>
                <a:gd name="f1732" fmla="*/ f1611 1 1672"/>
                <a:gd name="f1733" fmla="*/ f1612 1 4711"/>
                <a:gd name="f1734" fmla="*/ f1613 1 1672"/>
                <a:gd name="f1735" fmla="*/ f1614 1 4711"/>
                <a:gd name="f1736" fmla="*/ f1615 1 1672"/>
                <a:gd name="f1737" fmla="*/ f1616 1 4711"/>
                <a:gd name="f1738" fmla="*/ f1617 1 1672"/>
                <a:gd name="f1739" fmla="*/ f1618 1 1672"/>
                <a:gd name="f1740" fmla="*/ f1619 1 4711"/>
                <a:gd name="f1741" fmla="*/ f1620 1 1672"/>
                <a:gd name="f1742" fmla="*/ f1621 1 4711"/>
                <a:gd name="f1743" fmla="*/ f1622 1 1672"/>
                <a:gd name="f1744" fmla="*/ f1623 1 4711"/>
                <a:gd name="f1745" fmla="*/ f1624 1 1672"/>
                <a:gd name="f1746" fmla="*/ f1625 1 4711"/>
                <a:gd name="f1747" fmla="*/ f1626 1 1672"/>
                <a:gd name="f1748" fmla="*/ f1627 1 4711"/>
                <a:gd name="f1749" fmla="*/ f1628 1 1672"/>
                <a:gd name="f1750" fmla="*/ f1629 1 4711"/>
                <a:gd name="f1751" fmla="*/ f1630 1 1672"/>
                <a:gd name="f1752" fmla="*/ f1631 1 4711"/>
                <a:gd name="f1753" fmla="*/ f1632 1 1672"/>
                <a:gd name="f1754" fmla="*/ f1633 1 4711"/>
                <a:gd name="f1755" fmla="*/ f1634 1 1672"/>
                <a:gd name="f1756" fmla="*/ f1635 1 4711"/>
                <a:gd name="f1757" fmla="*/ f1636 1 1672"/>
                <a:gd name="f1758" fmla="*/ f1637 1 4711"/>
                <a:gd name="f1759" fmla="*/ f1638 1 1672"/>
                <a:gd name="f1760" fmla="*/ f1639 1 4711"/>
                <a:gd name="f1761" fmla="*/ f1640 1 1672"/>
                <a:gd name="f1762" fmla="*/ f1641 1 4711"/>
                <a:gd name="f1763" fmla="*/ f1642 1 1672"/>
                <a:gd name="f1764" fmla="*/ f1643 1 4711"/>
                <a:gd name="f1765" fmla="*/ f1644 1 1672"/>
                <a:gd name="f1766" fmla="*/ f1645 1 4711"/>
                <a:gd name="f1767" fmla="*/ f1646 1 1672"/>
                <a:gd name="f1768" fmla="*/ f1647 1 4711"/>
                <a:gd name="f1769" fmla="*/ f1648 1 1672"/>
                <a:gd name="f1770" fmla="*/ f1649 1 4711"/>
                <a:gd name="f1771" fmla="*/ f1650 1 1672"/>
                <a:gd name="f1772" fmla="*/ f1651 1 4711"/>
                <a:gd name="f1773" fmla="*/ f1652 1 1672"/>
                <a:gd name="f1774" fmla="*/ f1653 1 4711"/>
                <a:gd name="f1775" fmla="*/ f1654 1 1672"/>
                <a:gd name="f1776" fmla="*/ f1655 1 4711"/>
                <a:gd name="f1777" fmla="*/ f1656 1 1672"/>
                <a:gd name="f1778" fmla="*/ f1657 1 4711"/>
                <a:gd name="f1779" fmla="*/ f1658 1 4711"/>
                <a:gd name="f1780" fmla="*/ f1659 1 4711"/>
                <a:gd name="f1781" fmla="*/ f1660 1 1672"/>
                <a:gd name="f1782" fmla="*/ f1661 1 4711"/>
                <a:gd name="f1783" fmla="*/ f1662 1 1672"/>
                <a:gd name="f1784" fmla="*/ f1663 1 4711"/>
                <a:gd name="f1785" fmla="*/ f1664 1 1672"/>
                <a:gd name="f1786" fmla="*/ f1665 1 4711"/>
                <a:gd name="f1787" fmla="*/ f1666 1 1672"/>
                <a:gd name="f1788" fmla="*/ f1667 1 4711"/>
                <a:gd name="f1789" fmla="*/ f1668 1 1672"/>
                <a:gd name="f1790" fmla="*/ f1669 1 4711"/>
                <a:gd name="f1791" fmla="*/ f1670 1 1672"/>
                <a:gd name="f1792" fmla="*/ f1671 1 4711"/>
                <a:gd name="f1793" fmla="*/ f1672 1 1672"/>
                <a:gd name="f1794" fmla="*/ 0 1 f1551"/>
                <a:gd name="f1795" fmla="*/ f6 1 f1551"/>
                <a:gd name="f1796" fmla="*/ 0 1 f1552"/>
                <a:gd name="f1797" fmla="*/ f7 1 f1552"/>
                <a:gd name="f1798" fmla="+- f1673 0 f1"/>
                <a:gd name="f1799" fmla="*/ f1674 1 f1551"/>
                <a:gd name="f1800" fmla="*/ f1675 1 f1552"/>
                <a:gd name="f1801" fmla="*/ f1676 1 f1551"/>
                <a:gd name="f1802" fmla="*/ f1677 1 f1552"/>
                <a:gd name="f1803" fmla="*/ f1678 1 f1551"/>
                <a:gd name="f1804" fmla="*/ f1679 1 f1552"/>
                <a:gd name="f1805" fmla="*/ f1680 1 f1551"/>
                <a:gd name="f1806" fmla="*/ f1681 1 f1552"/>
                <a:gd name="f1807" fmla="*/ f1682 1 f1551"/>
                <a:gd name="f1808" fmla="*/ f1683 1 f1552"/>
                <a:gd name="f1809" fmla="*/ f1684 1 f1551"/>
                <a:gd name="f1810" fmla="*/ f1685 1 f1552"/>
                <a:gd name="f1811" fmla="*/ f1686 1 f1551"/>
                <a:gd name="f1812" fmla="*/ f1687 1 f1552"/>
                <a:gd name="f1813" fmla="*/ f1688 1 f1551"/>
                <a:gd name="f1814" fmla="*/ f1689 1 f1552"/>
                <a:gd name="f1815" fmla="*/ f1690 1 f1551"/>
                <a:gd name="f1816" fmla="*/ f1691 1 f1552"/>
                <a:gd name="f1817" fmla="*/ f1692 1 f1551"/>
                <a:gd name="f1818" fmla="*/ f1693 1 f1552"/>
                <a:gd name="f1819" fmla="*/ f1694 1 f1551"/>
                <a:gd name="f1820" fmla="*/ f1695 1 f1552"/>
                <a:gd name="f1821" fmla="*/ f1696 1 f1551"/>
                <a:gd name="f1822" fmla="*/ f1697 1 f1552"/>
                <a:gd name="f1823" fmla="*/ f1698 1 f1551"/>
                <a:gd name="f1824" fmla="*/ f1699 1 f1552"/>
                <a:gd name="f1825" fmla="*/ f1700 1 f1551"/>
                <a:gd name="f1826" fmla="*/ f1701 1 f1552"/>
                <a:gd name="f1827" fmla="*/ f1702 1 f1551"/>
                <a:gd name="f1828" fmla="*/ f1703 1 f1552"/>
                <a:gd name="f1829" fmla="*/ f1704 1 f1551"/>
                <a:gd name="f1830" fmla="*/ f1705 1 f1551"/>
                <a:gd name="f1831" fmla="*/ f1706 1 f1552"/>
                <a:gd name="f1832" fmla="*/ f1707 1 f1551"/>
                <a:gd name="f1833" fmla="*/ f1708 1 f1552"/>
                <a:gd name="f1834" fmla="*/ f1709 1 f1551"/>
                <a:gd name="f1835" fmla="*/ f1710 1 f1552"/>
                <a:gd name="f1836" fmla="*/ f1711 1 f1551"/>
                <a:gd name="f1837" fmla="*/ f1712 1 f1552"/>
                <a:gd name="f1838" fmla="*/ f1713 1 f1551"/>
                <a:gd name="f1839" fmla="*/ f1714 1 f1552"/>
                <a:gd name="f1840" fmla="*/ f1715 1 f1551"/>
                <a:gd name="f1841" fmla="*/ f1716 1 f1552"/>
                <a:gd name="f1842" fmla="*/ f1717 1 f1551"/>
                <a:gd name="f1843" fmla="*/ f1718 1 f1552"/>
                <a:gd name="f1844" fmla="*/ f1719 1 f1551"/>
                <a:gd name="f1845" fmla="*/ f1720 1 f1552"/>
                <a:gd name="f1846" fmla="*/ f1721 1 f1551"/>
                <a:gd name="f1847" fmla="*/ f1722 1 f1552"/>
                <a:gd name="f1848" fmla="*/ f1723 1 f1551"/>
                <a:gd name="f1849" fmla="*/ f1724 1 f1552"/>
                <a:gd name="f1850" fmla="*/ f1725 1 f1551"/>
                <a:gd name="f1851" fmla="*/ f1726 1 f1552"/>
                <a:gd name="f1852" fmla="*/ f1727 1 f1551"/>
                <a:gd name="f1853" fmla="*/ f1728 1 f1552"/>
                <a:gd name="f1854" fmla="*/ f1729 1 f1551"/>
                <a:gd name="f1855" fmla="*/ f1730 1 f1552"/>
                <a:gd name="f1856" fmla="*/ f1731 1 f1551"/>
                <a:gd name="f1857" fmla="*/ f1732 1 f1552"/>
                <a:gd name="f1858" fmla="*/ f1733 1 f1551"/>
                <a:gd name="f1859" fmla="*/ f1734 1 f1552"/>
                <a:gd name="f1860" fmla="*/ f1735 1 f1551"/>
                <a:gd name="f1861" fmla="*/ f1736 1 f1552"/>
                <a:gd name="f1862" fmla="*/ f1737 1 f1551"/>
                <a:gd name="f1863" fmla="*/ f1738 1 f1552"/>
                <a:gd name="f1864" fmla="*/ f1739 1 f1552"/>
                <a:gd name="f1865" fmla="*/ f1740 1 f1551"/>
                <a:gd name="f1866" fmla="*/ f1741 1 f1552"/>
                <a:gd name="f1867" fmla="*/ f1742 1 f1551"/>
                <a:gd name="f1868" fmla="*/ f1743 1 f1552"/>
                <a:gd name="f1869" fmla="*/ f1744 1 f1551"/>
                <a:gd name="f1870" fmla="*/ f1745 1 f1552"/>
                <a:gd name="f1871" fmla="*/ f1746 1 f1551"/>
                <a:gd name="f1872" fmla="*/ f1747 1 f1552"/>
                <a:gd name="f1873" fmla="*/ f1748 1 f1551"/>
                <a:gd name="f1874" fmla="*/ f1749 1 f1552"/>
                <a:gd name="f1875" fmla="*/ f1750 1 f1551"/>
                <a:gd name="f1876" fmla="*/ f1751 1 f1552"/>
                <a:gd name="f1877" fmla="*/ f1752 1 f1551"/>
                <a:gd name="f1878" fmla="*/ f1753 1 f1552"/>
                <a:gd name="f1879" fmla="*/ f1754 1 f1551"/>
                <a:gd name="f1880" fmla="*/ f1755 1 f1552"/>
                <a:gd name="f1881" fmla="*/ f1756 1 f1551"/>
                <a:gd name="f1882" fmla="*/ f1757 1 f1552"/>
                <a:gd name="f1883" fmla="*/ f1758 1 f1551"/>
                <a:gd name="f1884" fmla="*/ f1759 1 f1552"/>
                <a:gd name="f1885" fmla="*/ f1760 1 f1551"/>
                <a:gd name="f1886" fmla="*/ f1761 1 f1552"/>
                <a:gd name="f1887" fmla="*/ f1762 1 f1551"/>
                <a:gd name="f1888" fmla="*/ f1763 1 f1552"/>
                <a:gd name="f1889" fmla="*/ f1764 1 f1551"/>
                <a:gd name="f1890" fmla="*/ f1765 1 f1552"/>
                <a:gd name="f1891" fmla="*/ f1766 1 f1551"/>
                <a:gd name="f1892" fmla="*/ f1767 1 f1552"/>
                <a:gd name="f1893" fmla="*/ f1768 1 f1551"/>
                <a:gd name="f1894" fmla="*/ f1769 1 f1552"/>
                <a:gd name="f1895" fmla="*/ f1770 1 f1551"/>
                <a:gd name="f1896" fmla="*/ f1771 1 f1552"/>
                <a:gd name="f1897" fmla="*/ f1772 1 f1551"/>
                <a:gd name="f1898" fmla="*/ f1773 1 f1552"/>
                <a:gd name="f1899" fmla="*/ f1774 1 f1551"/>
                <a:gd name="f1900" fmla="*/ f1775 1 f1552"/>
                <a:gd name="f1901" fmla="*/ f1776 1 f1551"/>
                <a:gd name="f1902" fmla="*/ f1777 1 f1552"/>
                <a:gd name="f1903" fmla="*/ f1778 1 f1551"/>
                <a:gd name="f1904" fmla="*/ f1779 1 f1551"/>
                <a:gd name="f1905" fmla="*/ f1780 1 f1551"/>
                <a:gd name="f1906" fmla="*/ f1781 1 f1552"/>
                <a:gd name="f1907" fmla="*/ f1782 1 f1551"/>
                <a:gd name="f1908" fmla="*/ f1783 1 f1552"/>
                <a:gd name="f1909" fmla="*/ f1784 1 f1551"/>
                <a:gd name="f1910" fmla="*/ f1785 1 f1552"/>
                <a:gd name="f1911" fmla="*/ f1786 1 f1551"/>
                <a:gd name="f1912" fmla="*/ f1787 1 f1552"/>
                <a:gd name="f1913" fmla="*/ f1788 1 f1551"/>
                <a:gd name="f1914" fmla="*/ f1789 1 f1552"/>
                <a:gd name="f1915" fmla="*/ f1790 1 f1551"/>
                <a:gd name="f1916" fmla="*/ f1791 1 f1552"/>
                <a:gd name="f1917" fmla="*/ f1792 1 f1551"/>
                <a:gd name="f1918" fmla="*/ f1793 1 f1552"/>
                <a:gd name="f1919" fmla="*/ f1794 f1546 1"/>
                <a:gd name="f1920" fmla="*/ f1795 f1546 1"/>
                <a:gd name="f1921" fmla="*/ f1797 f1547 1"/>
                <a:gd name="f1922" fmla="*/ f1796 f1547 1"/>
                <a:gd name="f1923" fmla="*/ f1799 f1546 1"/>
                <a:gd name="f1924" fmla="*/ f1800 f1547 1"/>
                <a:gd name="f1925" fmla="*/ f1801 f1546 1"/>
                <a:gd name="f1926" fmla="*/ f1802 f1547 1"/>
                <a:gd name="f1927" fmla="*/ f1803 f1546 1"/>
                <a:gd name="f1928" fmla="*/ f1804 f1547 1"/>
                <a:gd name="f1929" fmla="*/ f1805 f1546 1"/>
                <a:gd name="f1930" fmla="*/ f1806 f1547 1"/>
                <a:gd name="f1931" fmla="*/ f1807 f1546 1"/>
                <a:gd name="f1932" fmla="*/ f1808 f1547 1"/>
                <a:gd name="f1933" fmla="*/ f1809 f1546 1"/>
                <a:gd name="f1934" fmla="*/ f1810 f1547 1"/>
                <a:gd name="f1935" fmla="*/ f1811 f1546 1"/>
                <a:gd name="f1936" fmla="*/ f1812 f1547 1"/>
                <a:gd name="f1937" fmla="*/ f1813 f1546 1"/>
                <a:gd name="f1938" fmla="*/ f1814 f1547 1"/>
                <a:gd name="f1939" fmla="*/ f1815 f1546 1"/>
                <a:gd name="f1940" fmla="*/ f1816 f1547 1"/>
                <a:gd name="f1941" fmla="*/ f1817 f1546 1"/>
                <a:gd name="f1942" fmla="*/ f1818 f1547 1"/>
                <a:gd name="f1943" fmla="*/ f1819 f1546 1"/>
                <a:gd name="f1944" fmla="*/ f1820 f1547 1"/>
                <a:gd name="f1945" fmla="*/ f1821 f1546 1"/>
                <a:gd name="f1946" fmla="*/ f1822 f1547 1"/>
                <a:gd name="f1947" fmla="*/ f1823 f1546 1"/>
                <a:gd name="f1948" fmla="*/ f1824 f1547 1"/>
                <a:gd name="f1949" fmla="*/ f1825 f1546 1"/>
                <a:gd name="f1950" fmla="*/ f1826 f1547 1"/>
                <a:gd name="f1951" fmla="*/ f1827 f1546 1"/>
                <a:gd name="f1952" fmla="*/ f1828 f1547 1"/>
                <a:gd name="f1953" fmla="*/ f1829 f1546 1"/>
                <a:gd name="f1954" fmla="*/ f1830 f1546 1"/>
                <a:gd name="f1955" fmla="*/ f1831 f1547 1"/>
                <a:gd name="f1956" fmla="*/ f1832 f1546 1"/>
                <a:gd name="f1957" fmla="*/ f1833 f1547 1"/>
                <a:gd name="f1958" fmla="*/ f1834 f1546 1"/>
                <a:gd name="f1959" fmla="*/ f1835 f1547 1"/>
                <a:gd name="f1960" fmla="*/ f1836 f1546 1"/>
                <a:gd name="f1961" fmla="*/ f1837 f1547 1"/>
                <a:gd name="f1962" fmla="*/ f1838 f1546 1"/>
                <a:gd name="f1963" fmla="*/ f1839 f1547 1"/>
                <a:gd name="f1964" fmla="*/ f1840 f1546 1"/>
                <a:gd name="f1965" fmla="*/ f1841 f1547 1"/>
                <a:gd name="f1966" fmla="*/ f1842 f1546 1"/>
                <a:gd name="f1967" fmla="*/ f1843 f1547 1"/>
                <a:gd name="f1968" fmla="*/ f1844 f1546 1"/>
                <a:gd name="f1969" fmla="*/ f1845 f1547 1"/>
                <a:gd name="f1970" fmla="*/ f1846 f1546 1"/>
                <a:gd name="f1971" fmla="*/ f1847 f1547 1"/>
                <a:gd name="f1972" fmla="*/ f1848 f1546 1"/>
                <a:gd name="f1973" fmla="*/ f1849 f1547 1"/>
                <a:gd name="f1974" fmla="*/ f1850 f1546 1"/>
                <a:gd name="f1975" fmla="*/ f1851 f1547 1"/>
                <a:gd name="f1976" fmla="*/ f1852 f1546 1"/>
                <a:gd name="f1977" fmla="*/ f1853 f1547 1"/>
                <a:gd name="f1978" fmla="*/ f1854 f1546 1"/>
                <a:gd name="f1979" fmla="*/ f1855 f1547 1"/>
                <a:gd name="f1980" fmla="*/ f1856 f1546 1"/>
                <a:gd name="f1981" fmla="*/ f1857 f1547 1"/>
                <a:gd name="f1982" fmla="*/ f1858 f1546 1"/>
                <a:gd name="f1983" fmla="*/ f1859 f1547 1"/>
                <a:gd name="f1984" fmla="*/ f1860 f1546 1"/>
                <a:gd name="f1985" fmla="*/ f1861 f1547 1"/>
                <a:gd name="f1986" fmla="*/ f1862 f1546 1"/>
                <a:gd name="f1987" fmla="*/ f1863 f1547 1"/>
                <a:gd name="f1988" fmla="*/ f1864 f1547 1"/>
                <a:gd name="f1989" fmla="*/ f1865 f1546 1"/>
                <a:gd name="f1990" fmla="*/ f1866 f1547 1"/>
                <a:gd name="f1991" fmla="*/ f1867 f1546 1"/>
                <a:gd name="f1992" fmla="*/ f1868 f1547 1"/>
                <a:gd name="f1993" fmla="*/ f1869 f1546 1"/>
                <a:gd name="f1994" fmla="*/ f1870 f1547 1"/>
                <a:gd name="f1995" fmla="*/ f1871 f1546 1"/>
                <a:gd name="f1996" fmla="*/ f1872 f1547 1"/>
                <a:gd name="f1997" fmla="*/ f1873 f1546 1"/>
                <a:gd name="f1998" fmla="*/ f1874 f1547 1"/>
                <a:gd name="f1999" fmla="*/ f1875 f1546 1"/>
                <a:gd name="f2000" fmla="*/ f1876 f1547 1"/>
                <a:gd name="f2001" fmla="*/ f1877 f1546 1"/>
                <a:gd name="f2002" fmla="*/ f1878 f1547 1"/>
                <a:gd name="f2003" fmla="*/ f1879 f1546 1"/>
                <a:gd name="f2004" fmla="*/ f1880 f1547 1"/>
                <a:gd name="f2005" fmla="*/ f1881 f1546 1"/>
                <a:gd name="f2006" fmla="*/ f1882 f1547 1"/>
                <a:gd name="f2007" fmla="*/ f1883 f1546 1"/>
                <a:gd name="f2008" fmla="*/ f1884 f1547 1"/>
                <a:gd name="f2009" fmla="*/ f1885 f1546 1"/>
                <a:gd name="f2010" fmla="*/ f1886 f1547 1"/>
                <a:gd name="f2011" fmla="*/ f1887 f1546 1"/>
                <a:gd name="f2012" fmla="*/ f1888 f1547 1"/>
                <a:gd name="f2013" fmla="*/ f1889 f1546 1"/>
                <a:gd name="f2014" fmla="*/ f1890 f1547 1"/>
                <a:gd name="f2015" fmla="*/ f1891 f1546 1"/>
                <a:gd name="f2016" fmla="*/ f1892 f1547 1"/>
                <a:gd name="f2017" fmla="*/ f1893 f1546 1"/>
                <a:gd name="f2018" fmla="*/ f1894 f1547 1"/>
                <a:gd name="f2019" fmla="*/ f1895 f1546 1"/>
                <a:gd name="f2020" fmla="*/ f1896 f1547 1"/>
                <a:gd name="f2021" fmla="*/ f1897 f1546 1"/>
                <a:gd name="f2022" fmla="*/ f1898 f1547 1"/>
                <a:gd name="f2023" fmla="*/ f1899 f1546 1"/>
                <a:gd name="f2024" fmla="*/ f1900 f1547 1"/>
                <a:gd name="f2025" fmla="*/ f1901 f1546 1"/>
                <a:gd name="f2026" fmla="*/ f1902 f1547 1"/>
                <a:gd name="f2027" fmla="*/ f1903 f1546 1"/>
                <a:gd name="f2028" fmla="*/ f1904 f1546 1"/>
                <a:gd name="f2029" fmla="*/ f1905 f1546 1"/>
                <a:gd name="f2030" fmla="*/ f1906 f1547 1"/>
                <a:gd name="f2031" fmla="*/ f1907 f1546 1"/>
                <a:gd name="f2032" fmla="*/ f1908 f1547 1"/>
                <a:gd name="f2033" fmla="*/ f1909 f1546 1"/>
                <a:gd name="f2034" fmla="*/ f1910 f1547 1"/>
                <a:gd name="f2035" fmla="*/ f1911 f1546 1"/>
                <a:gd name="f2036" fmla="*/ f1912 f1547 1"/>
                <a:gd name="f2037" fmla="*/ f1913 f1546 1"/>
                <a:gd name="f2038" fmla="*/ f1914 f1547 1"/>
                <a:gd name="f2039" fmla="*/ f1915 f1546 1"/>
                <a:gd name="f2040" fmla="*/ f1916 f1547 1"/>
                <a:gd name="f2041" fmla="*/ f1917 f1546 1"/>
                <a:gd name="f2042" fmla="*/ f1918 f15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98">
                  <a:pos x="f1923" y="f1924"/>
                </a:cxn>
                <a:cxn ang="f1798">
                  <a:pos x="f1925" y="f1926"/>
                </a:cxn>
                <a:cxn ang="f1798">
                  <a:pos x="f1927" y="f1928"/>
                </a:cxn>
                <a:cxn ang="f1798">
                  <a:pos x="f1929" y="f1930"/>
                </a:cxn>
                <a:cxn ang="f1798">
                  <a:pos x="f1931" y="f1932"/>
                </a:cxn>
                <a:cxn ang="f1798">
                  <a:pos x="f1933" y="f1934"/>
                </a:cxn>
                <a:cxn ang="f1798">
                  <a:pos x="f1935" y="f1936"/>
                </a:cxn>
                <a:cxn ang="f1798">
                  <a:pos x="f1937" y="f1938"/>
                </a:cxn>
                <a:cxn ang="f1798">
                  <a:pos x="f1939" y="f1940"/>
                </a:cxn>
                <a:cxn ang="f1798">
                  <a:pos x="f1941" y="f1942"/>
                </a:cxn>
                <a:cxn ang="f1798">
                  <a:pos x="f1943" y="f1944"/>
                </a:cxn>
                <a:cxn ang="f1798">
                  <a:pos x="f1945" y="f1946"/>
                </a:cxn>
                <a:cxn ang="f1798">
                  <a:pos x="f1947" y="f1948"/>
                </a:cxn>
                <a:cxn ang="f1798">
                  <a:pos x="f1949" y="f1950"/>
                </a:cxn>
                <a:cxn ang="f1798">
                  <a:pos x="f1951" y="f1952"/>
                </a:cxn>
                <a:cxn ang="f1798">
                  <a:pos x="f1953" y="f1952"/>
                </a:cxn>
                <a:cxn ang="f1798">
                  <a:pos x="f1954" y="f1955"/>
                </a:cxn>
                <a:cxn ang="f1798">
                  <a:pos x="f1956" y="f1957"/>
                </a:cxn>
                <a:cxn ang="f1798">
                  <a:pos x="f1958" y="f1959"/>
                </a:cxn>
                <a:cxn ang="f1798">
                  <a:pos x="f1960" y="f1961"/>
                </a:cxn>
                <a:cxn ang="f1798">
                  <a:pos x="f1962" y="f1963"/>
                </a:cxn>
                <a:cxn ang="f1798">
                  <a:pos x="f1964" y="f1965"/>
                </a:cxn>
                <a:cxn ang="f1798">
                  <a:pos x="f1966" y="f1967"/>
                </a:cxn>
                <a:cxn ang="f1798">
                  <a:pos x="f1968" y="f1969"/>
                </a:cxn>
                <a:cxn ang="f1798">
                  <a:pos x="f1970" y="f1971"/>
                </a:cxn>
                <a:cxn ang="f1798">
                  <a:pos x="f1972" y="f1973"/>
                </a:cxn>
                <a:cxn ang="f1798">
                  <a:pos x="f1974" y="f1975"/>
                </a:cxn>
                <a:cxn ang="f1798">
                  <a:pos x="f1976" y="f1977"/>
                </a:cxn>
                <a:cxn ang="f1798">
                  <a:pos x="f1978" y="f1979"/>
                </a:cxn>
                <a:cxn ang="f1798">
                  <a:pos x="f1980" y="f1981"/>
                </a:cxn>
                <a:cxn ang="f1798">
                  <a:pos x="f1982" y="f1983"/>
                </a:cxn>
                <a:cxn ang="f1798">
                  <a:pos x="f1984" y="f1985"/>
                </a:cxn>
                <a:cxn ang="f1798">
                  <a:pos x="f1986" y="f1987"/>
                </a:cxn>
                <a:cxn ang="f1798">
                  <a:pos x="f1986" y="f1988"/>
                </a:cxn>
                <a:cxn ang="f1798">
                  <a:pos x="f1989" y="f1990"/>
                </a:cxn>
                <a:cxn ang="f1798">
                  <a:pos x="f1991" y="f1992"/>
                </a:cxn>
                <a:cxn ang="f1798">
                  <a:pos x="f1993" y="f1994"/>
                </a:cxn>
                <a:cxn ang="f1798">
                  <a:pos x="f1995" y="f1996"/>
                </a:cxn>
                <a:cxn ang="f1798">
                  <a:pos x="f1997" y="f1998"/>
                </a:cxn>
                <a:cxn ang="f1798">
                  <a:pos x="f1999" y="f2000"/>
                </a:cxn>
                <a:cxn ang="f1798">
                  <a:pos x="f2001" y="f2002"/>
                </a:cxn>
                <a:cxn ang="f1798">
                  <a:pos x="f2003" y="f2004"/>
                </a:cxn>
                <a:cxn ang="f1798">
                  <a:pos x="f2005" y="f2006"/>
                </a:cxn>
                <a:cxn ang="f1798">
                  <a:pos x="f2007" y="f2008"/>
                </a:cxn>
                <a:cxn ang="f1798">
                  <a:pos x="f2009" y="f2010"/>
                </a:cxn>
                <a:cxn ang="f1798">
                  <a:pos x="f2011" y="f2012"/>
                </a:cxn>
                <a:cxn ang="f1798">
                  <a:pos x="f2013" y="f2014"/>
                </a:cxn>
                <a:cxn ang="f1798">
                  <a:pos x="f2015" y="f2016"/>
                </a:cxn>
                <a:cxn ang="f1798">
                  <a:pos x="f2017" y="f2018"/>
                </a:cxn>
                <a:cxn ang="f1798">
                  <a:pos x="f2019" y="f2020"/>
                </a:cxn>
                <a:cxn ang="f1798">
                  <a:pos x="f2021" y="f2022"/>
                </a:cxn>
                <a:cxn ang="f1798">
                  <a:pos x="f2023" y="f2024"/>
                </a:cxn>
                <a:cxn ang="f1798">
                  <a:pos x="f2025" y="f2026"/>
                </a:cxn>
                <a:cxn ang="f1798">
                  <a:pos x="f2027" y="f2020"/>
                </a:cxn>
                <a:cxn ang="f1798">
                  <a:pos x="f2028" y="f2014"/>
                </a:cxn>
                <a:cxn ang="f1798">
                  <a:pos x="f2029" y="f2030"/>
                </a:cxn>
                <a:cxn ang="f1798">
                  <a:pos x="f2031" y="f2032"/>
                </a:cxn>
                <a:cxn ang="f1798">
                  <a:pos x="f2033" y="f2034"/>
                </a:cxn>
                <a:cxn ang="f1798">
                  <a:pos x="f2035" y="f2036"/>
                </a:cxn>
                <a:cxn ang="f1798">
                  <a:pos x="f2037" y="f2038"/>
                </a:cxn>
                <a:cxn ang="f1798">
                  <a:pos x="f2039" y="f2040"/>
                </a:cxn>
                <a:cxn ang="f1798">
                  <a:pos x="f2041" y="f2042"/>
                </a:cxn>
              </a:cxnLst>
              <a:rect l="f1919" t="f1922" r="f1920" b="f1921"/>
              <a:pathLst>
                <a:path w="4711" h="1672">
                  <a:moveTo>
                    <a:pt x="f8" y="f9"/>
                  </a:move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6" y="f18"/>
                  </a:lnTo>
                  <a:lnTo>
                    <a:pt x="f19" y="f18"/>
                  </a:lnTo>
                  <a:lnTo>
                    <a:pt x="f20" y="f7"/>
                  </a:lnTo>
                  <a:lnTo>
                    <a:pt x="f21" y="f7"/>
                  </a:lnTo>
                  <a:lnTo>
                    <a:pt x="f10" y="f22"/>
                  </a:lnTo>
                  <a:lnTo>
                    <a:pt x="f23" y="f24"/>
                  </a:lnTo>
                  <a:lnTo>
                    <a:pt x="f25" y="f15"/>
                  </a:lnTo>
                  <a:lnTo>
                    <a:pt x="f8" y="f26"/>
                  </a:lnTo>
                  <a:lnTo>
                    <a:pt x="f8" y="f9"/>
                  </a:lnTo>
                  <a:close/>
                  <a:moveTo>
                    <a:pt x="f27" y="f28"/>
                  </a:move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4"/>
                  </a:lnTo>
                  <a:lnTo>
                    <a:pt x="f36" y="f37"/>
                  </a:lnTo>
                  <a:lnTo>
                    <a:pt x="f29" y="f38"/>
                  </a:lnTo>
                  <a:lnTo>
                    <a:pt x="f27" y="f9"/>
                  </a:lnTo>
                  <a:lnTo>
                    <a:pt x="f27" y="f39"/>
                  </a:lnTo>
                  <a:lnTo>
                    <a:pt x="f40" y="f37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3" y="f45"/>
                  </a:lnTo>
                  <a:lnTo>
                    <a:pt x="f46" y="f34"/>
                  </a:lnTo>
                  <a:lnTo>
                    <a:pt x="f47" y="f48"/>
                  </a:lnTo>
                  <a:lnTo>
                    <a:pt x="f43" y="f48"/>
                  </a:lnTo>
                  <a:lnTo>
                    <a:pt x="f49" y="f42"/>
                  </a:lnTo>
                  <a:lnTo>
                    <a:pt x="f50" y="f51"/>
                  </a:lnTo>
                  <a:lnTo>
                    <a:pt x="f52" y="f38"/>
                  </a:lnTo>
                  <a:lnTo>
                    <a:pt x="f53" y="f9"/>
                  </a:lnTo>
                  <a:lnTo>
                    <a:pt x="f53" y="f34"/>
                  </a:lnTo>
                  <a:lnTo>
                    <a:pt x="f54" y="f48"/>
                  </a:lnTo>
                  <a:lnTo>
                    <a:pt x="f50" y="f55"/>
                  </a:lnTo>
                  <a:lnTo>
                    <a:pt x="f27" y="f28"/>
                  </a:lnTo>
                  <a:close/>
                  <a:moveTo>
                    <a:pt x="f56" y="f57"/>
                  </a:moveTo>
                  <a:lnTo>
                    <a:pt x="f58" y="f59"/>
                  </a:lnTo>
                  <a:lnTo>
                    <a:pt x="f54" y="f60"/>
                  </a:lnTo>
                  <a:lnTo>
                    <a:pt x="f52" y="f49"/>
                  </a:lnTo>
                  <a:lnTo>
                    <a:pt x="f61" y="f62"/>
                  </a:lnTo>
                  <a:lnTo>
                    <a:pt x="f61" y="f41"/>
                  </a:lnTo>
                  <a:lnTo>
                    <a:pt x="f63" y="f47"/>
                  </a:lnTo>
                  <a:lnTo>
                    <a:pt x="f58" y="f47"/>
                  </a:lnTo>
                  <a:lnTo>
                    <a:pt x="f64" y="f65"/>
                  </a:lnTo>
                  <a:lnTo>
                    <a:pt x="f56" y="f66"/>
                  </a:lnTo>
                  <a:lnTo>
                    <a:pt x="f56" y="f62"/>
                  </a:lnTo>
                  <a:lnTo>
                    <a:pt x="f67" y="f68"/>
                  </a:lnTo>
                  <a:lnTo>
                    <a:pt x="f56" y="f60"/>
                  </a:lnTo>
                  <a:lnTo>
                    <a:pt x="f56" y="f57"/>
                  </a:lnTo>
                  <a:close/>
                  <a:moveTo>
                    <a:pt x="f69" y="f70"/>
                  </a:moveTo>
                  <a:lnTo>
                    <a:pt x="f71" y="f72"/>
                  </a:lnTo>
                  <a:lnTo>
                    <a:pt x="f73" y="f49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57"/>
                  </a:lnTo>
                  <a:lnTo>
                    <a:pt x="f85" y="f56"/>
                  </a:lnTo>
                  <a:lnTo>
                    <a:pt x="f82" y="f56"/>
                  </a:lnTo>
                  <a:lnTo>
                    <a:pt x="f86" y="f54"/>
                  </a:lnTo>
                  <a:lnTo>
                    <a:pt x="f87" y="f88"/>
                  </a:lnTo>
                  <a:lnTo>
                    <a:pt x="f69" y="f70"/>
                  </a:lnTo>
                  <a:close/>
                  <a:moveTo>
                    <a:pt x="f89" y="f90"/>
                  </a:moveTo>
                  <a:lnTo>
                    <a:pt x="f91" y="f92"/>
                  </a:lnTo>
                  <a:lnTo>
                    <a:pt x="f93" y="f70"/>
                  </a:lnTo>
                  <a:lnTo>
                    <a:pt x="f94" y="f67"/>
                  </a:lnTo>
                  <a:lnTo>
                    <a:pt x="f95" y="f56"/>
                  </a:lnTo>
                  <a:lnTo>
                    <a:pt x="f96" y="f97"/>
                  </a:lnTo>
                  <a:lnTo>
                    <a:pt x="f98" y="f88"/>
                  </a:lnTo>
                  <a:lnTo>
                    <a:pt x="f98" y="f99"/>
                  </a:lnTo>
                  <a:lnTo>
                    <a:pt x="f100" y="f97"/>
                  </a:lnTo>
                  <a:lnTo>
                    <a:pt x="f101" y="f67"/>
                  </a:lnTo>
                  <a:lnTo>
                    <a:pt x="f101" y="f70"/>
                  </a:lnTo>
                  <a:lnTo>
                    <a:pt x="f102" y="f70"/>
                  </a:lnTo>
                  <a:lnTo>
                    <a:pt x="f103" y="f70"/>
                  </a:lnTo>
                  <a:lnTo>
                    <a:pt x="f103" y="f56"/>
                  </a:lnTo>
                  <a:lnTo>
                    <a:pt x="f104" y="f99"/>
                  </a:lnTo>
                  <a:lnTo>
                    <a:pt x="f105" y="f106"/>
                  </a:lnTo>
                  <a:lnTo>
                    <a:pt x="f105" y="f107"/>
                  </a:lnTo>
                  <a:lnTo>
                    <a:pt x="f105" y="f57"/>
                  </a:lnTo>
                  <a:lnTo>
                    <a:pt x="f108" y="f41"/>
                  </a:lnTo>
                  <a:lnTo>
                    <a:pt x="f91" y="f77"/>
                  </a:lnTo>
                  <a:lnTo>
                    <a:pt x="f93" y="f81"/>
                  </a:lnTo>
                  <a:lnTo>
                    <a:pt x="f109" y="f110"/>
                  </a:lnTo>
                  <a:lnTo>
                    <a:pt x="f89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21"/>
                  </a:lnTo>
                  <a:lnTo>
                    <a:pt x="f120" y="f122"/>
                  </a:lnTo>
                  <a:lnTo>
                    <a:pt x="f123" y="f124"/>
                  </a:lnTo>
                  <a:lnTo>
                    <a:pt x="f123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7"/>
                  </a:lnTo>
                  <a:lnTo>
                    <a:pt x="f138" y="f137"/>
                  </a:lnTo>
                  <a:lnTo>
                    <a:pt x="f139" y="f140"/>
                  </a:lnTo>
                  <a:lnTo>
                    <a:pt x="f141" y="f131"/>
                  </a:lnTo>
                  <a:lnTo>
                    <a:pt x="f142" y="f143"/>
                  </a:lnTo>
                  <a:lnTo>
                    <a:pt x="f144" y="f145"/>
                  </a:lnTo>
                  <a:lnTo>
                    <a:pt x="f146" y="f124"/>
                  </a:lnTo>
                  <a:lnTo>
                    <a:pt x="f142" y="f122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13"/>
                  </a:lnTo>
                  <a:lnTo>
                    <a:pt x="f154" y="f35"/>
                  </a:lnTo>
                  <a:lnTo>
                    <a:pt x="f155" y="f110"/>
                  </a:lnTo>
                  <a:lnTo>
                    <a:pt x="f156" y="f81"/>
                  </a:lnTo>
                  <a:lnTo>
                    <a:pt x="f157" y="f79"/>
                  </a:lnTo>
                  <a:lnTo>
                    <a:pt x="f158" y="f159"/>
                  </a:lnTo>
                  <a:lnTo>
                    <a:pt x="f160" y="f62"/>
                  </a:lnTo>
                  <a:lnTo>
                    <a:pt x="f161" y="f162"/>
                  </a:lnTo>
                  <a:lnTo>
                    <a:pt x="f112" y="f97"/>
                  </a:lnTo>
                  <a:lnTo>
                    <a:pt x="f89" y="f90"/>
                  </a:lnTo>
                  <a:close/>
                  <a:moveTo>
                    <a:pt x="f163" y="f164"/>
                  </a:moveTo>
                  <a:lnTo>
                    <a:pt x="f89" y="f164"/>
                  </a:lnTo>
                  <a:lnTo>
                    <a:pt x="f98" y="f165"/>
                  </a:lnTo>
                  <a:lnTo>
                    <a:pt x="f166" y="f167"/>
                  </a:lnTo>
                  <a:lnTo>
                    <a:pt x="f168" y="f169"/>
                  </a:lnTo>
                  <a:lnTo>
                    <a:pt x="f170" y="f171"/>
                  </a:lnTo>
                  <a:lnTo>
                    <a:pt x="f172" y="f171"/>
                  </a:lnTo>
                  <a:lnTo>
                    <a:pt x="f173" y="f171"/>
                  </a:lnTo>
                  <a:lnTo>
                    <a:pt x="f174" y="f171"/>
                  </a:lnTo>
                  <a:lnTo>
                    <a:pt x="f175" y="f171"/>
                  </a:lnTo>
                  <a:lnTo>
                    <a:pt x="f176" y="f171"/>
                  </a:lnTo>
                  <a:lnTo>
                    <a:pt x="f177" y="f178"/>
                  </a:lnTo>
                  <a:lnTo>
                    <a:pt x="f179" y="f180"/>
                  </a:lnTo>
                  <a:lnTo>
                    <a:pt x="f181" y="f182"/>
                  </a:lnTo>
                  <a:lnTo>
                    <a:pt x="f183" y="f182"/>
                  </a:lnTo>
                  <a:lnTo>
                    <a:pt x="f183" y="f21"/>
                  </a:lnTo>
                  <a:lnTo>
                    <a:pt x="f184" y="f185"/>
                  </a:lnTo>
                  <a:lnTo>
                    <a:pt x="f181" y="f186"/>
                  </a:lnTo>
                  <a:lnTo>
                    <a:pt x="f179" y="f14"/>
                  </a:lnTo>
                  <a:lnTo>
                    <a:pt x="f177" y="f187"/>
                  </a:lnTo>
                  <a:lnTo>
                    <a:pt x="f173" y="f187"/>
                  </a:lnTo>
                  <a:lnTo>
                    <a:pt x="f173" y="f188"/>
                  </a:lnTo>
                  <a:lnTo>
                    <a:pt x="f170" y="f189"/>
                  </a:lnTo>
                  <a:lnTo>
                    <a:pt x="f190" y="f92"/>
                  </a:lnTo>
                  <a:lnTo>
                    <a:pt x="f191" y="f88"/>
                  </a:lnTo>
                  <a:lnTo>
                    <a:pt x="f191" y="f56"/>
                  </a:lnTo>
                  <a:lnTo>
                    <a:pt x="f192" y="f70"/>
                  </a:lnTo>
                  <a:lnTo>
                    <a:pt x="f192" y="f90"/>
                  </a:lnTo>
                  <a:lnTo>
                    <a:pt x="f192" y="f193"/>
                  </a:lnTo>
                  <a:lnTo>
                    <a:pt x="f191" y="f189"/>
                  </a:lnTo>
                  <a:lnTo>
                    <a:pt x="f191" y="f194"/>
                  </a:lnTo>
                  <a:lnTo>
                    <a:pt x="f191" y="f195"/>
                  </a:lnTo>
                  <a:lnTo>
                    <a:pt x="f192" y="f196"/>
                  </a:lnTo>
                  <a:lnTo>
                    <a:pt x="f166" y="f188"/>
                  </a:lnTo>
                  <a:lnTo>
                    <a:pt x="f105" y="f197"/>
                  </a:lnTo>
                  <a:lnTo>
                    <a:pt x="f103" y="f198"/>
                  </a:lnTo>
                  <a:lnTo>
                    <a:pt x="f101" y="f199"/>
                  </a:lnTo>
                  <a:lnTo>
                    <a:pt x="f98" y="f200"/>
                  </a:lnTo>
                  <a:lnTo>
                    <a:pt x="f108" y="f19"/>
                  </a:lnTo>
                  <a:lnTo>
                    <a:pt x="f108" y="f201"/>
                  </a:lnTo>
                  <a:lnTo>
                    <a:pt x="f98" y="f187"/>
                  </a:lnTo>
                  <a:lnTo>
                    <a:pt x="f101" y="f20"/>
                  </a:lnTo>
                  <a:lnTo>
                    <a:pt x="f104" y="f186"/>
                  </a:lnTo>
                  <a:lnTo>
                    <a:pt x="f166" y="f185"/>
                  </a:lnTo>
                  <a:lnTo>
                    <a:pt x="f191" y="f21"/>
                  </a:lnTo>
                  <a:lnTo>
                    <a:pt x="f202" y="f203"/>
                  </a:lnTo>
                  <a:lnTo>
                    <a:pt x="f102" y="f23"/>
                  </a:lnTo>
                  <a:lnTo>
                    <a:pt x="f95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163" y="f164"/>
                  </a:lnTo>
                  <a:close/>
                  <a:moveTo>
                    <a:pt x="f209" y="f210"/>
                  </a:moveTo>
                  <a:lnTo>
                    <a:pt x="f211" y="f210"/>
                  </a:lnTo>
                  <a:lnTo>
                    <a:pt x="f134" y="f212"/>
                  </a:lnTo>
                  <a:lnTo>
                    <a:pt x="f126" y="f213"/>
                  </a:lnTo>
                  <a:lnTo>
                    <a:pt x="f126" y="f214"/>
                  </a:lnTo>
                  <a:lnTo>
                    <a:pt x="f215" y="f214"/>
                  </a:lnTo>
                  <a:lnTo>
                    <a:pt x="f216" y="f217"/>
                  </a:lnTo>
                  <a:lnTo>
                    <a:pt x="f218" y="f219"/>
                  </a:lnTo>
                  <a:lnTo>
                    <a:pt x="f154" y="f220"/>
                  </a:lnTo>
                  <a:lnTo>
                    <a:pt x="f209" y="f210"/>
                  </a:lnTo>
                  <a:close/>
                  <a:moveTo>
                    <a:pt x="f221" y="f222"/>
                  </a:moveTo>
                  <a:lnTo>
                    <a:pt x="f223" y="f222"/>
                  </a:lnTo>
                  <a:lnTo>
                    <a:pt x="f224" y="f225"/>
                  </a:lnTo>
                  <a:lnTo>
                    <a:pt x="f224" y="f225"/>
                  </a:lnTo>
                  <a:lnTo>
                    <a:pt x="f226" y="f227"/>
                  </a:lnTo>
                  <a:lnTo>
                    <a:pt x="f226" y="f228"/>
                  </a:lnTo>
                  <a:lnTo>
                    <a:pt x="f229" y="f230"/>
                  </a:lnTo>
                  <a:lnTo>
                    <a:pt x="f231" y="f232"/>
                  </a:lnTo>
                  <a:lnTo>
                    <a:pt x="f233" y="f234"/>
                  </a:lnTo>
                  <a:lnTo>
                    <a:pt x="f235" y="f236"/>
                  </a:lnTo>
                  <a:lnTo>
                    <a:pt x="f6" y="f237"/>
                  </a:lnTo>
                  <a:lnTo>
                    <a:pt x="f231" y="f237"/>
                  </a:lnTo>
                  <a:lnTo>
                    <a:pt x="f231" y="f236"/>
                  </a:lnTo>
                  <a:lnTo>
                    <a:pt x="f224" y="f238"/>
                  </a:lnTo>
                  <a:lnTo>
                    <a:pt x="f239" y="f240"/>
                  </a:lnTo>
                  <a:lnTo>
                    <a:pt x="f223" y="f232"/>
                  </a:lnTo>
                  <a:lnTo>
                    <a:pt x="f241" y="f228"/>
                  </a:lnTo>
                  <a:lnTo>
                    <a:pt x="f221" y="f222"/>
                  </a:lnTo>
                  <a:close/>
                  <a:moveTo>
                    <a:pt x="f134" y="f242"/>
                  </a:moveTo>
                  <a:lnTo>
                    <a:pt x="f156" y="f242"/>
                  </a:lnTo>
                  <a:lnTo>
                    <a:pt x="f132" y="f243"/>
                  </a:lnTo>
                  <a:lnTo>
                    <a:pt x="f132" y="f244"/>
                  </a:lnTo>
                  <a:lnTo>
                    <a:pt x="f215" y="f244"/>
                  </a:lnTo>
                  <a:lnTo>
                    <a:pt x="f157" y="f244"/>
                  </a:lnTo>
                  <a:lnTo>
                    <a:pt x="f130" y="f245"/>
                  </a:lnTo>
                  <a:lnTo>
                    <a:pt x="f246" y="f247"/>
                  </a:lnTo>
                  <a:lnTo>
                    <a:pt x="f246" y="f248"/>
                  </a:lnTo>
                  <a:lnTo>
                    <a:pt x="f249" y="f250"/>
                  </a:lnTo>
                  <a:lnTo>
                    <a:pt x="f128" y="f225"/>
                  </a:lnTo>
                  <a:lnTo>
                    <a:pt x="f158" y="f228"/>
                  </a:lnTo>
                  <a:lnTo>
                    <a:pt x="f126" y="f232"/>
                  </a:lnTo>
                  <a:lnTo>
                    <a:pt x="f215" y="f232"/>
                  </a:lnTo>
                  <a:lnTo>
                    <a:pt x="f132" y="f225"/>
                  </a:lnTo>
                  <a:lnTo>
                    <a:pt x="f251" y="f252"/>
                  </a:lnTo>
                  <a:lnTo>
                    <a:pt x="f134" y="f247"/>
                  </a:lnTo>
                  <a:lnTo>
                    <a:pt x="f134" y="f242"/>
                  </a:lnTo>
                  <a:close/>
                  <a:moveTo>
                    <a:pt x="f253" y="f254"/>
                  </a:moveTo>
                  <a:lnTo>
                    <a:pt x="f253" y="f242"/>
                  </a:lnTo>
                  <a:lnTo>
                    <a:pt x="f255" y="f250"/>
                  </a:lnTo>
                  <a:lnTo>
                    <a:pt x="f255" y="f238"/>
                  </a:lnTo>
                  <a:lnTo>
                    <a:pt x="f256" y="f257"/>
                  </a:lnTo>
                  <a:lnTo>
                    <a:pt x="f258" y="f259"/>
                  </a:lnTo>
                  <a:lnTo>
                    <a:pt x="f260" y="f261"/>
                  </a:lnTo>
                  <a:lnTo>
                    <a:pt x="f262" y="f263"/>
                  </a:lnTo>
                  <a:lnTo>
                    <a:pt x="f264" y="f265"/>
                  </a:lnTo>
                  <a:lnTo>
                    <a:pt x="f266" y="f267"/>
                  </a:lnTo>
                  <a:lnTo>
                    <a:pt x="f268" y="f269"/>
                  </a:lnTo>
                  <a:lnTo>
                    <a:pt x="f270" y="f271"/>
                  </a:lnTo>
                  <a:lnTo>
                    <a:pt x="f272" y="f273"/>
                  </a:lnTo>
                  <a:lnTo>
                    <a:pt x="f274" y="f275"/>
                  </a:lnTo>
                  <a:lnTo>
                    <a:pt x="f274" y="f276"/>
                  </a:lnTo>
                  <a:lnTo>
                    <a:pt x="f277" y="f278"/>
                  </a:lnTo>
                  <a:lnTo>
                    <a:pt x="f279" y="f280"/>
                  </a:lnTo>
                  <a:lnTo>
                    <a:pt x="f281" y="f282"/>
                  </a:lnTo>
                  <a:lnTo>
                    <a:pt x="f283" y="f284"/>
                  </a:lnTo>
                  <a:lnTo>
                    <a:pt x="f285" y="f286"/>
                  </a:lnTo>
                  <a:lnTo>
                    <a:pt x="f287" y="f288"/>
                  </a:lnTo>
                  <a:lnTo>
                    <a:pt x="f289" y="f290"/>
                  </a:lnTo>
                  <a:lnTo>
                    <a:pt x="f291" y="f292"/>
                  </a:lnTo>
                  <a:lnTo>
                    <a:pt x="f283" y="f214"/>
                  </a:lnTo>
                  <a:lnTo>
                    <a:pt x="f293" y="f219"/>
                  </a:lnTo>
                  <a:lnTo>
                    <a:pt x="f293" y="f220"/>
                  </a:lnTo>
                  <a:lnTo>
                    <a:pt x="f281" y="f259"/>
                  </a:lnTo>
                  <a:lnTo>
                    <a:pt x="f294" y="f295"/>
                  </a:lnTo>
                  <a:lnTo>
                    <a:pt x="f294" y="f237"/>
                  </a:lnTo>
                  <a:lnTo>
                    <a:pt x="f274" y="f237"/>
                  </a:lnTo>
                  <a:lnTo>
                    <a:pt x="f296" y="f297"/>
                  </a:lnTo>
                  <a:lnTo>
                    <a:pt x="f298" y="f232"/>
                  </a:lnTo>
                  <a:lnTo>
                    <a:pt x="f264" y="f250"/>
                  </a:lnTo>
                  <a:lnTo>
                    <a:pt x="f299" y="f300"/>
                  </a:lnTo>
                  <a:lnTo>
                    <a:pt x="f301" y="f302"/>
                  </a:lnTo>
                  <a:lnTo>
                    <a:pt x="f253" y="f254"/>
                  </a:lnTo>
                  <a:close/>
                  <a:moveTo>
                    <a:pt x="f303" y="f304"/>
                  </a:moveTo>
                  <a:lnTo>
                    <a:pt x="f305" y="f306"/>
                  </a:lnTo>
                  <a:lnTo>
                    <a:pt x="f305" y="f307"/>
                  </a:lnTo>
                  <a:lnTo>
                    <a:pt x="f308" y="f307"/>
                  </a:lnTo>
                  <a:lnTo>
                    <a:pt x="f308" y="f309"/>
                  </a:lnTo>
                  <a:lnTo>
                    <a:pt x="f310" y="f311"/>
                  </a:lnTo>
                  <a:lnTo>
                    <a:pt x="f310" y="f306"/>
                  </a:lnTo>
                  <a:lnTo>
                    <a:pt x="f303" y="f306"/>
                  </a:lnTo>
                  <a:lnTo>
                    <a:pt x="f303" y="f312"/>
                  </a:lnTo>
                  <a:lnTo>
                    <a:pt x="f303" y="f304"/>
                  </a:lnTo>
                  <a:close/>
                  <a:moveTo>
                    <a:pt x="f313" y="f314"/>
                  </a:moveTo>
                  <a:lnTo>
                    <a:pt x="f315" y="f314"/>
                  </a:lnTo>
                  <a:lnTo>
                    <a:pt x="f316" y="f306"/>
                  </a:lnTo>
                  <a:lnTo>
                    <a:pt x="f317" y="f318"/>
                  </a:lnTo>
                  <a:lnTo>
                    <a:pt x="f319" y="f320"/>
                  </a:lnTo>
                  <a:lnTo>
                    <a:pt x="f321" y="f322"/>
                  </a:lnTo>
                  <a:lnTo>
                    <a:pt x="f323" y="f324"/>
                  </a:lnTo>
                  <a:lnTo>
                    <a:pt x="f325" y="f326"/>
                  </a:lnTo>
                  <a:lnTo>
                    <a:pt x="f327" y="f254"/>
                  </a:lnTo>
                  <a:lnTo>
                    <a:pt x="f328" y="f254"/>
                  </a:lnTo>
                  <a:lnTo>
                    <a:pt x="f329" y="f330"/>
                  </a:lnTo>
                  <a:lnTo>
                    <a:pt x="f85" y="f330"/>
                  </a:lnTo>
                  <a:lnTo>
                    <a:pt x="f331" y="f332"/>
                  </a:lnTo>
                  <a:lnTo>
                    <a:pt x="f331" y="f243"/>
                  </a:lnTo>
                  <a:lnTo>
                    <a:pt x="f84" y="f333"/>
                  </a:lnTo>
                  <a:lnTo>
                    <a:pt x="f334" y="f230"/>
                  </a:lnTo>
                  <a:lnTo>
                    <a:pt x="f335" y="f336"/>
                  </a:lnTo>
                  <a:lnTo>
                    <a:pt x="f80" y="f337"/>
                  </a:lnTo>
                  <a:lnTo>
                    <a:pt x="f338" y="f339"/>
                  </a:lnTo>
                  <a:lnTo>
                    <a:pt x="f78" y="f339"/>
                  </a:lnTo>
                  <a:lnTo>
                    <a:pt x="f87" y="f340"/>
                  </a:lnTo>
                  <a:lnTo>
                    <a:pt x="f341" y="f342"/>
                  </a:lnTo>
                  <a:lnTo>
                    <a:pt x="f69" y="f343"/>
                  </a:lnTo>
                  <a:lnTo>
                    <a:pt x="f74" y="f259"/>
                  </a:lnTo>
                  <a:lnTo>
                    <a:pt x="f344" y="f345"/>
                  </a:lnTo>
                  <a:lnTo>
                    <a:pt x="f346" y="f217"/>
                  </a:lnTo>
                  <a:lnTo>
                    <a:pt x="f347" y="f217"/>
                  </a:lnTo>
                  <a:lnTo>
                    <a:pt x="f348" y="f349"/>
                  </a:lnTo>
                  <a:lnTo>
                    <a:pt x="f350" y="f351"/>
                  </a:lnTo>
                  <a:lnTo>
                    <a:pt x="f352" y="f353"/>
                  </a:lnTo>
                  <a:lnTo>
                    <a:pt x="f354" y="f355"/>
                  </a:lnTo>
                  <a:lnTo>
                    <a:pt x="f356" y="f275"/>
                  </a:lnTo>
                  <a:lnTo>
                    <a:pt x="f357" y="f358"/>
                  </a:lnTo>
                  <a:lnTo>
                    <a:pt x="f359" y="f360"/>
                  </a:lnTo>
                  <a:lnTo>
                    <a:pt x="f361" y="f362"/>
                  </a:lnTo>
                  <a:lnTo>
                    <a:pt x="f363" y="f364"/>
                  </a:lnTo>
                  <a:lnTo>
                    <a:pt x="f365" y="f366"/>
                  </a:lnTo>
                  <a:lnTo>
                    <a:pt x="f347" y="f169"/>
                  </a:lnTo>
                  <a:lnTo>
                    <a:pt x="f367" y="f180"/>
                  </a:lnTo>
                  <a:lnTo>
                    <a:pt x="f368" y="f369"/>
                  </a:lnTo>
                  <a:lnTo>
                    <a:pt x="f370" y="f186"/>
                  </a:lnTo>
                  <a:lnTo>
                    <a:pt x="f344" y="f187"/>
                  </a:lnTo>
                  <a:lnTo>
                    <a:pt x="f371" y="f200"/>
                  </a:lnTo>
                  <a:lnTo>
                    <a:pt x="f372" y="f197"/>
                  </a:lnTo>
                  <a:lnTo>
                    <a:pt x="f338" y="f195"/>
                  </a:lnTo>
                  <a:lnTo>
                    <a:pt x="f82" y="f194"/>
                  </a:lnTo>
                  <a:lnTo>
                    <a:pt x="f331" y="f197"/>
                  </a:lnTo>
                  <a:lnTo>
                    <a:pt x="f328" y="f187"/>
                  </a:lnTo>
                  <a:lnTo>
                    <a:pt x="f325" y="f199"/>
                  </a:lnTo>
                  <a:lnTo>
                    <a:pt x="f373" y="f197"/>
                  </a:lnTo>
                  <a:lnTo>
                    <a:pt x="f374" y="f198"/>
                  </a:lnTo>
                  <a:lnTo>
                    <a:pt x="f375" y="f199"/>
                  </a:lnTo>
                  <a:lnTo>
                    <a:pt x="f376" y="f200"/>
                  </a:lnTo>
                  <a:lnTo>
                    <a:pt x="f377" y="f171"/>
                  </a:lnTo>
                  <a:lnTo>
                    <a:pt x="f378" y="f10"/>
                  </a:lnTo>
                  <a:lnTo>
                    <a:pt x="f379" y="f178"/>
                  </a:lnTo>
                  <a:lnTo>
                    <a:pt x="f380" y="f381"/>
                  </a:lnTo>
                  <a:lnTo>
                    <a:pt x="f382" y="f23"/>
                  </a:lnTo>
                  <a:lnTo>
                    <a:pt x="f383" y="f384"/>
                  </a:lnTo>
                  <a:lnTo>
                    <a:pt x="f385" y="f182"/>
                  </a:lnTo>
                  <a:lnTo>
                    <a:pt x="f385" y="f386"/>
                  </a:lnTo>
                  <a:lnTo>
                    <a:pt x="f383" y="f8"/>
                  </a:lnTo>
                  <a:lnTo>
                    <a:pt x="f383" y="f387"/>
                  </a:lnTo>
                  <a:lnTo>
                    <a:pt x="f383" y="f388"/>
                  </a:lnTo>
                  <a:lnTo>
                    <a:pt x="f385" y="f169"/>
                  </a:lnTo>
                  <a:lnTo>
                    <a:pt x="f389" y="f390"/>
                  </a:lnTo>
                  <a:lnTo>
                    <a:pt x="f391" y="f392"/>
                  </a:lnTo>
                  <a:lnTo>
                    <a:pt x="f393" y="f390"/>
                  </a:lnTo>
                  <a:lnTo>
                    <a:pt x="f393" y="f169"/>
                  </a:lnTo>
                  <a:lnTo>
                    <a:pt x="f393" y="f169"/>
                  </a:lnTo>
                  <a:lnTo>
                    <a:pt x="f394" y="f388"/>
                  </a:lnTo>
                  <a:lnTo>
                    <a:pt x="f395" y="f388"/>
                  </a:lnTo>
                  <a:lnTo>
                    <a:pt x="f396" y="f388"/>
                  </a:lnTo>
                  <a:lnTo>
                    <a:pt x="f396" y="f392"/>
                  </a:lnTo>
                  <a:lnTo>
                    <a:pt x="f397" y="f392"/>
                  </a:lnTo>
                  <a:lnTo>
                    <a:pt x="f397" y="f398"/>
                  </a:lnTo>
                  <a:lnTo>
                    <a:pt x="f395" y="f399"/>
                  </a:lnTo>
                  <a:lnTo>
                    <a:pt x="f391" y="f167"/>
                  </a:lnTo>
                  <a:lnTo>
                    <a:pt x="f400" y="f206"/>
                  </a:lnTo>
                  <a:lnTo>
                    <a:pt x="f391" y="f206"/>
                  </a:lnTo>
                  <a:lnTo>
                    <a:pt x="f391" y="f401"/>
                  </a:lnTo>
                  <a:lnTo>
                    <a:pt x="f402" y="f403"/>
                  </a:lnTo>
                  <a:lnTo>
                    <a:pt x="f404" y="f405"/>
                  </a:lnTo>
                  <a:lnTo>
                    <a:pt x="f406" y="f398"/>
                  </a:lnTo>
                  <a:lnTo>
                    <a:pt x="f407" y="f403"/>
                  </a:lnTo>
                  <a:lnTo>
                    <a:pt x="f408" y="f409"/>
                  </a:lnTo>
                  <a:lnTo>
                    <a:pt x="f410" y="f364"/>
                  </a:lnTo>
                  <a:lnTo>
                    <a:pt x="f411" y="f412"/>
                  </a:lnTo>
                  <a:lnTo>
                    <a:pt x="f413" y="f164"/>
                  </a:lnTo>
                  <a:lnTo>
                    <a:pt x="f414" y="f415"/>
                  </a:lnTo>
                  <a:lnTo>
                    <a:pt x="f416" y="f417"/>
                  </a:lnTo>
                  <a:lnTo>
                    <a:pt x="f418" y="f415"/>
                  </a:lnTo>
                  <a:lnTo>
                    <a:pt x="f419" y="f420"/>
                  </a:lnTo>
                  <a:lnTo>
                    <a:pt x="f421" y="f412"/>
                  </a:lnTo>
                  <a:lnTo>
                    <a:pt x="f422" y="f423"/>
                  </a:lnTo>
                  <a:lnTo>
                    <a:pt x="f424" y="f364"/>
                  </a:lnTo>
                  <a:lnTo>
                    <a:pt x="f425" y="f366"/>
                  </a:lnTo>
                  <a:lnTo>
                    <a:pt x="f426" y="f366"/>
                  </a:lnTo>
                  <a:lnTo>
                    <a:pt x="f427" y="f167"/>
                  </a:lnTo>
                  <a:lnTo>
                    <a:pt x="f428" y="f366"/>
                  </a:lnTo>
                  <a:lnTo>
                    <a:pt x="f429" y="f399"/>
                  </a:lnTo>
                  <a:lnTo>
                    <a:pt x="f430" y="f204"/>
                  </a:lnTo>
                  <a:lnTo>
                    <a:pt x="f431" y="f169"/>
                  </a:lnTo>
                  <a:lnTo>
                    <a:pt x="f432" y="f388"/>
                  </a:lnTo>
                  <a:lnTo>
                    <a:pt x="f433" y="f388"/>
                  </a:lnTo>
                  <a:lnTo>
                    <a:pt x="f434" y="f204"/>
                  </a:lnTo>
                  <a:lnTo>
                    <a:pt x="f435" y="f399"/>
                  </a:lnTo>
                  <a:lnTo>
                    <a:pt x="f436" y="f167"/>
                  </a:lnTo>
                  <a:lnTo>
                    <a:pt x="f437" y="f206"/>
                  </a:lnTo>
                  <a:lnTo>
                    <a:pt x="f435" y="f438"/>
                  </a:lnTo>
                  <a:lnTo>
                    <a:pt x="f439" y="f415"/>
                  </a:lnTo>
                  <a:lnTo>
                    <a:pt x="f435" y="f440"/>
                  </a:lnTo>
                  <a:lnTo>
                    <a:pt x="f441" y="f442"/>
                  </a:lnTo>
                  <a:lnTo>
                    <a:pt x="f443" y="f444"/>
                  </a:lnTo>
                  <a:lnTo>
                    <a:pt x="f445" y="f446"/>
                  </a:lnTo>
                  <a:lnTo>
                    <a:pt x="f447" y="f448"/>
                  </a:lnTo>
                  <a:lnTo>
                    <a:pt x="f449" y="f450"/>
                  </a:lnTo>
                  <a:lnTo>
                    <a:pt x="f447" y="f450"/>
                  </a:lnTo>
                  <a:lnTo>
                    <a:pt x="f451" y="f452"/>
                  </a:lnTo>
                  <a:lnTo>
                    <a:pt x="f445" y="f452"/>
                  </a:lnTo>
                  <a:lnTo>
                    <a:pt x="f453" y="f355"/>
                  </a:lnTo>
                  <a:lnTo>
                    <a:pt x="f453" y="f355"/>
                  </a:lnTo>
                  <a:lnTo>
                    <a:pt x="f454" y="f452"/>
                  </a:lnTo>
                  <a:lnTo>
                    <a:pt x="f455" y="f450"/>
                  </a:lnTo>
                  <a:lnTo>
                    <a:pt x="f456" y="f457"/>
                  </a:lnTo>
                  <a:lnTo>
                    <a:pt x="f451" y="f353"/>
                  </a:lnTo>
                  <a:lnTo>
                    <a:pt x="f447" y="f458"/>
                  </a:lnTo>
                  <a:lnTo>
                    <a:pt x="f449" y="f265"/>
                  </a:lnTo>
                  <a:lnTo>
                    <a:pt x="f445" y="f459"/>
                  </a:lnTo>
                  <a:lnTo>
                    <a:pt x="f456" y="f460"/>
                  </a:lnTo>
                  <a:lnTo>
                    <a:pt x="f437" y="f261"/>
                  </a:lnTo>
                  <a:lnTo>
                    <a:pt x="f439" y="f461"/>
                  </a:lnTo>
                  <a:lnTo>
                    <a:pt x="f462" y="f210"/>
                  </a:lnTo>
                  <a:lnTo>
                    <a:pt x="f463" y="f210"/>
                  </a:lnTo>
                  <a:lnTo>
                    <a:pt x="f464" y="f465"/>
                  </a:lnTo>
                  <a:lnTo>
                    <a:pt x="f466" y="f467"/>
                  </a:lnTo>
                  <a:lnTo>
                    <a:pt x="f468" y="f343"/>
                  </a:lnTo>
                  <a:lnTo>
                    <a:pt x="f469" y="f342"/>
                  </a:lnTo>
                  <a:lnTo>
                    <a:pt x="f470" y="f337"/>
                  </a:lnTo>
                  <a:lnTo>
                    <a:pt x="f471" y="f236"/>
                  </a:lnTo>
                  <a:lnTo>
                    <a:pt x="f472" y="f473"/>
                  </a:lnTo>
                  <a:lnTo>
                    <a:pt x="f474" y="f230"/>
                  </a:lnTo>
                  <a:lnTo>
                    <a:pt x="f474" y="f248"/>
                  </a:lnTo>
                  <a:lnTo>
                    <a:pt x="f475" y="f476"/>
                  </a:lnTo>
                  <a:lnTo>
                    <a:pt x="f422" y="f244"/>
                  </a:lnTo>
                  <a:lnTo>
                    <a:pt x="f477" y="f330"/>
                  </a:lnTo>
                  <a:lnTo>
                    <a:pt x="f478" y="f479"/>
                  </a:lnTo>
                  <a:lnTo>
                    <a:pt x="f480" y="f322"/>
                  </a:lnTo>
                  <a:lnTo>
                    <a:pt x="f481" y="f482"/>
                  </a:lnTo>
                  <a:lnTo>
                    <a:pt x="f483" y="f479"/>
                  </a:lnTo>
                  <a:lnTo>
                    <a:pt x="f483" y="f326"/>
                  </a:lnTo>
                  <a:lnTo>
                    <a:pt x="f483" y="f330"/>
                  </a:lnTo>
                  <a:lnTo>
                    <a:pt x="f484" y="f242"/>
                  </a:lnTo>
                  <a:lnTo>
                    <a:pt x="f485" y="f243"/>
                  </a:lnTo>
                  <a:lnTo>
                    <a:pt x="f486" y="f243"/>
                  </a:lnTo>
                  <a:lnTo>
                    <a:pt x="f418" y="f244"/>
                  </a:lnTo>
                  <a:lnTo>
                    <a:pt x="f487" y="f245"/>
                  </a:lnTo>
                  <a:lnTo>
                    <a:pt x="f488" y="f324"/>
                  </a:lnTo>
                  <a:lnTo>
                    <a:pt x="f489" y="f490"/>
                  </a:lnTo>
                  <a:lnTo>
                    <a:pt x="f491" y="f492"/>
                  </a:lnTo>
                  <a:lnTo>
                    <a:pt x="f493" y="f320"/>
                  </a:lnTo>
                  <a:lnTo>
                    <a:pt x="f494" y="f495"/>
                  </a:lnTo>
                  <a:lnTo>
                    <a:pt x="f496" y="f497"/>
                  </a:lnTo>
                  <a:lnTo>
                    <a:pt x="f413" y="f318"/>
                  </a:lnTo>
                  <a:lnTo>
                    <a:pt x="f413" y="f498"/>
                  </a:lnTo>
                  <a:lnTo>
                    <a:pt x="f499" y="f500"/>
                  </a:lnTo>
                  <a:lnTo>
                    <a:pt x="f501" y="f307"/>
                  </a:lnTo>
                  <a:lnTo>
                    <a:pt x="f502" y="f307"/>
                  </a:lnTo>
                  <a:lnTo>
                    <a:pt x="f503" y="f497"/>
                  </a:lnTo>
                  <a:lnTo>
                    <a:pt x="f504" y="f505"/>
                  </a:lnTo>
                  <a:lnTo>
                    <a:pt x="f506" y="f505"/>
                  </a:lnTo>
                  <a:lnTo>
                    <a:pt x="f396" y="f497"/>
                  </a:lnTo>
                  <a:lnTo>
                    <a:pt x="f396" y="f495"/>
                  </a:lnTo>
                  <a:lnTo>
                    <a:pt x="f507" y="f322"/>
                  </a:lnTo>
                  <a:lnTo>
                    <a:pt x="f508" y="f245"/>
                  </a:lnTo>
                  <a:lnTo>
                    <a:pt x="f509" y="f476"/>
                  </a:lnTo>
                  <a:lnTo>
                    <a:pt x="f510" y="f222"/>
                  </a:lnTo>
                  <a:lnTo>
                    <a:pt x="f511" y="f512"/>
                  </a:lnTo>
                  <a:lnTo>
                    <a:pt x="f513" y="f240"/>
                  </a:lnTo>
                  <a:lnTo>
                    <a:pt x="f514" y="f240"/>
                  </a:lnTo>
                  <a:lnTo>
                    <a:pt x="f375" y="f222"/>
                  </a:lnTo>
                  <a:lnTo>
                    <a:pt x="f515" y="f302"/>
                  </a:lnTo>
                  <a:lnTo>
                    <a:pt x="f516" y="f492"/>
                  </a:lnTo>
                  <a:lnTo>
                    <a:pt x="f517" y="f500"/>
                  </a:lnTo>
                  <a:lnTo>
                    <a:pt x="f313" y="f314"/>
                  </a:lnTo>
                  <a:close/>
                  <a:moveTo>
                    <a:pt x="f518" y="f519"/>
                  </a:moveTo>
                  <a:lnTo>
                    <a:pt x="f520" y="f521"/>
                  </a:lnTo>
                  <a:lnTo>
                    <a:pt x="f522" y="f523"/>
                  </a:lnTo>
                  <a:lnTo>
                    <a:pt x="f524" y="f525"/>
                  </a:lnTo>
                  <a:lnTo>
                    <a:pt x="f524" y="f304"/>
                  </a:lnTo>
                  <a:lnTo>
                    <a:pt x="f520" y="f304"/>
                  </a:lnTo>
                  <a:lnTo>
                    <a:pt x="f526" y="f304"/>
                  </a:lnTo>
                  <a:lnTo>
                    <a:pt x="f518" y="f527"/>
                  </a:lnTo>
                  <a:lnTo>
                    <a:pt x="f528" y="f527"/>
                  </a:lnTo>
                  <a:lnTo>
                    <a:pt x="f529" y="f527"/>
                  </a:lnTo>
                  <a:lnTo>
                    <a:pt x="f530" y="f314"/>
                  </a:lnTo>
                  <a:lnTo>
                    <a:pt x="f531" y="f525"/>
                  </a:lnTo>
                  <a:lnTo>
                    <a:pt x="f531" y="f532"/>
                  </a:lnTo>
                  <a:lnTo>
                    <a:pt x="f531" y="f532"/>
                  </a:lnTo>
                  <a:lnTo>
                    <a:pt x="f531" y="f521"/>
                  </a:lnTo>
                  <a:lnTo>
                    <a:pt x="f533" y="f521"/>
                  </a:lnTo>
                  <a:lnTo>
                    <a:pt x="f529" y="f521"/>
                  </a:lnTo>
                  <a:lnTo>
                    <a:pt x="f518" y="f519"/>
                  </a:lnTo>
                  <a:close/>
                  <a:moveTo>
                    <a:pt x="f534" y="f519"/>
                  </a:moveTo>
                  <a:lnTo>
                    <a:pt x="f429" y="f535"/>
                  </a:lnTo>
                  <a:lnTo>
                    <a:pt x="f536" y="f535"/>
                  </a:lnTo>
                  <a:lnTo>
                    <a:pt x="f537" y="f535"/>
                  </a:lnTo>
                  <a:lnTo>
                    <a:pt x="f468" y="f521"/>
                  </a:lnTo>
                  <a:lnTo>
                    <a:pt x="f538" y="f532"/>
                  </a:lnTo>
                  <a:lnTo>
                    <a:pt x="f538" y="f314"/>
                  </a:lnTo>
                  <a:lnTo>
                    <a:pt x="f539" y="f314"/>
                  </a:lnTo>
                  <a:lnTo>
                    <a:pt x="f539" y="f304"/>
                  </a:lnTo>
                  <a:lnTo>
                    <a:pt x="f537" y="f527"/>
                  </a:lnTo>
                  <a:lnTo>
                    <a:pt x="f536" y="f314"/>
                  </a:lnTo>
                  <a:lnTo>
                    <a:pt x="f429" y="f525"/>
                  </a:lnTo>
                  <a:lnTo>
                    <a:pt x="f540" y="f532"/>
                  </a:lnTo>
                  <a:lnTo>
                    <a:pt x="f534" y="f519"/>
                  </a:lnTo>
                  <a:close/>
                  <a:moveTo>
                    <a:pt x="f520" y="f541"/>
                  </a:moveTo>
                  <a:lnTo>
                    <a:pt x="f303" y="f541"/>
                  </a:lnTo>
                  <a:lnTo>
                    <a:pt x="f542" y="f314"/>
                  </a:lnTo>
                  <a:lnTo>
                    <a:pt x="f303" y="f314"/>
                  </a:lnTo>
                  <a:lnTo>
                    <a:pt x="f303" y="f525"/>
                  </a:lnTo>
                  <a:lnTo>
                    <a:pt x="f524" y="f532"/>
                  </a:lnTo>
                  <a:lnTo>
                    <a:pt x="f543" y="f535"/>
                  </a:lnTo>
                  <a:lnTo>
                    <a:pt x="f522" y="f544"/>
                  </a:lnTo>
                  <a:lnTo>
                    <a:pt x="f545" y="f546"/>
                  </a:lnTo>
                  <a:lnTo>
                    <a:pt x="f520" y="f541"/>
                  </a:lnTo>
                  <a:close/>
                  <a:moveTo>
                    <a:pt x="f547" y="f548"/>
                  </a:moveTo>
                  <a:lnTo>
                    <a:pt x="f549" y="f548"/>
                  </a:lnTo>
                  <a:lnTo>
                    <a:pt x="f549" y="f541"/>
                  </a:lnTo>
                  <a:lnTo>
                    <a:pt x="f550" y="f541"/>
                  </a:lnTo>
                  <a:lnTo>
                    <a:pt x="f477" y="f544"/>
                  </a:lnTo>
                  <a:lnTo>
                    <a:pt x="f551" y="f523"/>
                  </a:lnTo>
                  <a:lnTo>
                    <a:pt x="f474" y="f304"/>
                  </a:lnTo>
                  <a:lnTo>
                    <a:pt x="f425" y="f304"/>
                  </a:lnTo>
                  <a:lnTo>
                    <a:pt x="f552" y="f527"/>
                  </a:lnTo>
                  <a:lnTo>
                    <a:pt x="f552" y="f527"/>
                  </a:lnTo>
                  <a:lnTo>
                    <a:pt x="f553" y="f527"/>
                  </a:lnTo>
                  <a:lnTo>
                    <a:pt x="f554" y="f314"/>
                  </a:lnTo>
                  <a:lnTo>
                    <a:pt x="f555" y="f314"/>
                  </a:lnTo>
                  <a:lnTo>
                    <a:pt x="f555" y="f525"/>
                  </a:lnTo>
                  <a:lnTo>
                    <a:pt x="f556" y="f544"/>
                  </a:lnTo>
                  <a:lnTo>
                    <a:pt x="f547" y="f548"/>
                  </a:lnTo>
                  <a:close/>
                  <a:moveTo>
                    <a:pt x="f557" y="f558"/>
                  </a:moveTo>
                  <a:lnTo>
                    <a:pt x="f559" y="f560"/>
                  </a:lnTo>
                  <a:lnTo>
                    <a:pt x="f561" y="f560"/>
                  </a:lnTo>
                  <a:lnTo>
                    <a:pt x="f561" y="f560"/>
                  </a:lnTo>
                  <a:lnTo>
                    <a:pt x="f561" y="f548"/>
                  </a:lnTo>
                  <a:lnTo>
                    <a:pt x="f561" y="f548"/>
                  </a:lnTo>
                  <a:lnTo>
                    <a:pt x="f561" y="f541"/>
                  </a:lnTo>
                  <a:lnTo>
                    <a:pt x="f562" y="f563"/>
                  </a:lnTo>
                  <a:lnTo>
                    <a:pt x="f557" y="f563"/>
                  </a:lnTo>
                  <a:lnTo>
                    <a:pt x="f564" y="f565"/>
                  </a:lnTo>
                  <a:lnTo>
                    <a:pt x="f566" y="f565"/>
                  </a:lnTo>
                  <a:lnTo>
                    <a:pt x="f536" y="f563"/>
                  </a:lnTo>
                  <a:lnTo>
                    <a:pt x="f536" y="f567"/>
                  </a:lnTo>
                  <a:lnTo>
                    <a:pt x="f568" y="f567"/>
                  </a:lnTo>
                  <a:lnTo>
                    <a:pt x="f568" y="f567"/>
                  </a:lnTo>
                  <a:lnTo>
                    <a:pt x="f568" y="f567"/>
                  </a:lnTo>
                  <a:lnTo>
                    <a:pt x="f568" y="f567"/>
                  </a:lnTo>
                  <a:lnTo>
                    <a:pt x="f569" y="f541"/>
                  </a:lnTo>
                  <a:lnTo>
                    <a:pt x="f566" y="f548"/>
                  </a:lnTo>
                  <a:lnTo>
                    <a:pt x="f570" y="f548"/>
                  </a:lnTo>
                  <a:lnTo>
                    <a:pt x="f571" y="f548"/>
                  </a:lnTo>
                  <a:lnTo>
                    <a:pt x="f557" y="f558"/>
                  </a:lnTo>
                  <a:close/>
                  <a:moveTo>
                    <a:pt x="f431" y="f558"/>
                  </a:moveTo>
                  <a:lnTo>
                    <a:pt x="f572" y="f573"/>
                  </a:lnTo>
                  <a:lnTo>
                    <a:pt x="f430" y="f560"/>
                  </a:lnTo>
                  <a:lnTo>
                    <a:pt x="f574" y="f548"/>
                  </a:lnTo>
                  <a:lnTo>
                    <a:pt x="f575" y="f541"/>
                  </a:lnTo>
                  <a:lnTo>
                    <a:pt x="f540" y="f563"/>
                  </a:lnTo>
                  <a:lnTo>
                    <a:pt x="f534" y="f563"/>
                  </a:lnTo>
                  <a:lnTo>
                    <a:pt x="f572" y="f565"/>
                  </a:lnTo>
                  <a:lnTo>
                    <a:pt x="f576" y="f565"/>
                  </a:lnTo>
                  <a:lnTo>
                    <a:pt x="f577" y="f565"/>
                  </a:lnTo>
                  <a:lnTo>
                    <a:pt x="f577" y="f541"/>
                  </a:lnTo>
                  <a:lnTo>
                    <a:pt x="f463" y="f578"/>
                  </a:lnTo>
                  <a:lnTo>
                    <a:pt x="f579" y="f548"/>
                  </a:lnTo>
                  <a:lnTo>
                    <a:pt x="f576" y="f560"/>
                  </a:lnTo>
                  <a:lnTo>
                    <a:pt x="f431" y="f558"/>
                  </a:lnTo>
                  <a:close/>
                  <a:moveTo>
                    <a:pt x="f580" y="f581"/>
                  </a:moveTo>
                  <a:lnTo>
                    <a:pt x="f582" y="f583"/>
                  </a:lnTo>
                  <a:lnTo>
                    <a:pt x="f584" y="f585"/>
                  </a:lnTo>
                  <a:lnTo>
                    <a:pt x="f586" y="f573"/>
                  </a:lnTo>
                  <a:lnTo>
                    <a:pt x="f530" y="f548"/>
                  </a:lnTo>
                  <a:lnTo>
                    <a:pt x="f531" y="f567"/>
                  </a:lnTo>
                  <a:lnTo>
                    <a:pt x="f529" y="f565"/>
                  </a:lnTo>
                  <a:lnTo>
                    <a:pt x="f530" y="f565"/>
                  </a:lnTo>
                  <a:lnTo>
                    <a:pt x="f586" y="f563"/>
                  </a:lnTo>
                  <a:lnTo>
                    <a:pt x="f584" y="f541"/>
                  </a:lnTo>
                  <a:lnTo>
                    <a:pt x="f582" y="f548"/>
                  </a:lnTo>
                  <a:lnTo>
                    <a:pt x="f587" y="f558"/>
                  </a:lnTo>
                  <a:lnTo>
                    <a:pt x="f580" y="f581"/>
                  </a:lnTo>
                  <a:close/>
                  <a:moveTo>
                    <a:pt x="f588" y="f589"/>
                  </a:moveTo>
                  <a:lnTo>
                    <a:pt x="f590" y="f589"/>
                  </a:lnTo>
                  <a:lnTo>
                    <a:pt x="f591" y="f592"/>
                  </a:lnTo>
                  <a:lnTo>
                    <a:pt x="f593" y="f592"/>
                  </a:lnTo>
                  <a:lnTo>
                    <a:pt x="f594" y="f595"/>
                  </a:lnTo>
                  <a:lnTo>
                    <a:pt x="f594" y="f596"/>
                  </a:lnTo>
                  <a:lnTo>
                    <a:pt x="f597" y="f581"/>
                  </a:lnTo>
                  <a:lnTo>
                    <a:pt x="f598" y="f581"/>
                  </a:lnTo>
                  <a:lnTo>
                    <a:pt x="f598" y="f583"/>
                  </a:lnTo>
                  <a:lnTo>
                    <a:pt x="f599" y="f600"/>
                  </a:lnTo>
                  <a:lnTo>
                    <a:pt x="f593" y="f581"/>
                  </a:lnTo>
                  <a:lnTo>
                    <a:pt x="f591" y="f596"/>
                  </a:lnTo>
                  <a:lnTo>
                    <a:pt x="f590" y="f595"/>
                  </a:lnTo>
                  <a:lnTo>
                    <a:pt x="f588" y="f589"/>
                  </a:lnTo>
                  <a:close/>
                  <a:moveTo>
                    <a:pt x="f601" y="f602"/>
                  </a:moveTo>
                  <a:lnTo>
                    <a:pt x="f603" y="f604"/>
                  </a:lnTo>
                  <a:lnTo>
                    <a:pt x="f603" y="f605"/>
                  </a:lnTo>
                  <a:lnTo>
                    <a:pt x="f606" y="f607"/>
                  </a:lnTo>
                  <a:lnTo>
                    <a:pt x="f606" y="f607"/>
                  </a:lnTo>
                  <a:lnTo>
                    <a:pt x="f410" y="f608"/>
                  </a:lnTo>
                  <a:lnTo>
                    <a:pt x="f410" y="f608"/>
                  </a:lnTo>
                  <a:lnTo>
                    <a:pt x="f410" y="f608"/>
                  </a:lnTo>
                  <a:lnTo>
                    <a:pt x="f410" y="f608"/>
                  </a:lnTo>
                  <a:lnTo>
                    <a:pt x="f601" y="f589"/>
                  </a:lnTo>
                  <a:lnTo>
                    <a:pt x="f601" y="f602"/>
                  </a:lnTo>
                  <a:close/>
                  <a:moveTo>
                    <a:pt x="f356" y="f609"/>
                  </a:moveTo>
                  <a:lnTo>
                    <a:pt x="f610" y="f611"/>
                  </a:lnTo>
                  <a:lnTo>
                    <a:pt x="f612" y="f613"/>
                  </a:lnTo>
                  <a:lnTo>
                    <a:pt x="f588" y="f605"/>
                  </a:lnTo>
                  <a:lnTo>
                    <a:pt x="f614" y="f605"/>
                  </a:lnTo>
                  <a:lnTo>
                    <a:pt x="f614" y="f607"/>
                  </a:lnTo>
                  <a:lnTo>
                    <a:pt x="f615" y="f605"/>
                  </a:lnTo>
                  <a:lnTo>
                    <a:pt x="f616" y="f617"/>
                  </a:lnTo>
                  <a:lnTo>
                    <a:pt x="f618" y="f619"/>
                  </a:lnTo>
                  <a:lnTo>
                    <a:pt x="f356" y="f609"/>
                  </a:lnTo>
                  <a:close/>
                  <a:moveTo>
                    <a:pt x="f348" y="f609"/>
                  </a:moveTo>
                  <a:lnTo>
                    <a:pt x="f620" y="f609"/>
                  </a:lnTo>
                  <a:lnTo>
                    <a:pt x="f620" y="f602"/>
                  </a:lnTo>
                  <a:lnTo>
                    <a:pt x="f346" y="f605"/>
                  </a:lnTo>
                  <a:lnTo>
                    <a:pt x="f621" y="f622"/>
                  </a:lnTo>
                  <a:lnTo>
                    <a:pt x="f71" y="f623"/>
                  </a:lnTo>
                  <a:lnTo>
                    <a:pt x="f624" y="f625"/>
                  </a:lnTo>
                  <a:lnTo>
                    <a:pt x="f626" y="f604"/>
                  </a:lnTo>
                  <a:lnTo>
                    <a:pt x="f626" y="f627"/>
                  </a:lnTo>
                  <a:lnTo>
                    <a:pt x="f628" y="f629"/>
                  </a:lnTo>
                  <a:lnTo>
                    <a:pt x="f367" y="f630"/>
                  </a:lnTo>
                  <a:lnTo>
                    <a:pt x="f348" y="f609"/>
                  </a:lnTo>
                  <a:close/>
                  <a:moveTo>
                    <a:pt x="f477" y="f631"/>
                  </a:moveTo>
                  <a:lnTo>
                    <a:pt x="f549" y="f631"/>
                  </a:lnTo>
                  <a:lnTo>
                    <a:pt x="f632" y="f633"/>
                  </a:lnTo>
                  <a:lnTo>
                    <a:pt x="f632" y="f633"/>
                  </a:lnTo>
                  <a:lnTo>
                    <a:pt x="f632" y="f633"/>
                  </a:lnTo>
                  <a:lnTo>
                    <a:pt x="f632" y="f633"/>
                  </a:lnTo>
                  <a:lnTo>
                    <a:pt x="f632" y="f633"/>
                  </a:lnTo>
                  <a:lnTo>
                    <a:pt x="f634" y="f635"/>
                  </a:lnTo>
                  <a:lnTo>
                    <a:pt x="f634" y="f636"/>
                  </a:lnTo>
                  <a:lnTo>
                    <a:pt x="f477" y="f636"/>
                  </a:lnTo>
                  <a:lnTo>
                    <a:pt x="f477" y="f631"/>
                  </a:lnTo>
                  <a:close/>
                  <a:moveTo>
                    <a:pt x="f481" y="f637"/>
                  </a:moveTo>
                  <a:lnTo>
                    <a:pt x="f491" y="f631"/>
                  </a:lnTo>
                  <a:lnTo>
                    <a:pt x="f491" y="f635"/>
                  </a:lnTo>
                  <a:lnTo>
                    <a:pt x="f638" y="f639"/>
                  </a:lnTo>
                  <a:lnTo>
                    <a:pt x="f638" y="f636"/>
                  </a:lnTo>
                  <a:lnTo>
                    <a:pt x="f640" y="f609"/>
                  </a:lnTo>
                  <a:lnTo>
                    <a:pt x="f491" y="f609"/>
                  </a:lnTo>
                  <a:lnTo>
                    <a:pt x="f641" y="f642"/>
                  </a:lnTo>
                  <a:lnTo>
                    <a:pt x="f643" y="f639"/>
                  </a:lnTo>
                  <a:lnTo>
                    <a:pt x="f481" y="f639"/>
                  </a:lnTo>
                  <a:lnTo>
                    <a:pt x="f481" y="f637"/>
                  </a:lnTo>
                  <a:close/>
                  <a:moveTo>
                    <a:pt x="f644" y="f645"/>
                  </a:moveTo>
                  <a:lnTo>
                    <a:pt x="f348" y="f645"/>
                  </a:lnTo>
                  <a:lnTo>
                    <a:pt x="f620" y="f646"/>
                  </a:lnTo>
                  <a:lnTo>
                    <a:pt x="f361" y="f642"/>
                  </a:lnTo>
                  <a:lnTo>
                    <a:pt x="f352" y="f611"/>
                  </a:lnTo>
                  <a:lnTo>
                    <a:pt x="f361" y="f611"/>
                  </a:lnTo>
                  <a:lnTo>
                    <a:pt x="f363" y="f647"/>
                  </a:lnTo>
                  <a:lnTo>
                    <a:pt x="f648" y="f649"/>
                  </a:lnTo>
                  <a:lnTo>
                    <a:pt x="f367" y="f646"/>
                  </a:lnTo>
                  <a:lnTo>
                    <a:pt x="f644" y="f645"/>
                  </a:lnTo>
                  <a:close/>
                  <a:moveTo>
                    <a:pt x="f650" y="f651"/>
                  </a:moveTo>
                  <a:lnTo>
                    <a:pt x="f652" y="f651"/>
                  </a:lnTo>
                  <a:lnTo>
                    <a:pt x="f601" y="f653"/>
                  </a:lnTo>
                  <a:lnTo>
                    <a:pt x="f606" y="f654"/>
                  </a:lnTo>
                  <a:lnTo>
                    <a:pt x="f655" y="f656"/>
                  </a:lnTo>
                  <a:lnTo>
                    <a:pt x="f657" y="f631"/>
                  </a:lnTo>
                  <a:lnTo>
                    <a:pt x="f657" y="f635"/>
                  </a:lnTo>
                  <a:lnTo>
                    <a:pt x="f658" y="f635"/>
                  </a:lnTo>
                  <a:lnTo>
                    <a:pt x="f658" y="f631"/>
                  </a:lnTo>
                  <a:lnTo>
                    <a:pt x="f508" y="f656"/>
                  </a:lnTo>
                  <a:lnTo>
                    <a:pt x="f404" y="f659"/>
                  </a:lnTo>
                  <a:lnTo>
                    <a:pt x="f395" y="f660"/>
                  </a:lnTo>
                  <a:lnTo>
                    <a:pt x="f382" y="f654"/>
                  </a:lnTo>
                  <a:lnTo>
                    <a:pt x="f378" y="f661"/>
                  </a:lnTo>
                  <a:lnTo>
                    <a:pt x="f662" y="f637"/>
                  </a:lnTo>
                  <a:lnTo>
                    <a:pt x="f517" y="f635"/>
                  </a:lnTo>
                  <a:lnTo>
                    <a:pt x="f319" y="f647"/>
                  </a:lnTo>
                  <a:lnTo>
                    <a:pt x="f327" y="f630"/>
                  </a:lnTo>
                  <a:lnTo>
                    <a:pt x="f663" y="f604"/>
                  </a:lnTo>
                  <a:lnTo>
                    <a:pt x="f84" y="f625"/>
                  </a:lnTo>
                  <a:lnTo>
                    <a:pt x="f335" y="f622"/>
                  </a:lnTo>
                  <a:lnTo>
                    <a:pt x="f86" y="f605"/>
                  </a:lnTo>
                  <a:lnTo>
                    <a:pt x="f86" y="f589"/>
                  </a:lnTo>
                  <a:lnTo>
                    <a:pt x="f664" y="f589"/>
                  </a:lnTo>
                  <a:lnTo>
                    <a:pt x="f665" y="f592"/>
                  </a:lnTo>
                  <a:lnTo>
                    <a:pt x="f666" y="f592"/>
                  </a:lnTo>
                  <a:lnTo>
                    <a:pt x="f335" y="f595"/>
                  </a:lnTo>
                  <a:lnTo>
                    <a:pt x="f82" y="f596"/>
                  </a:lnTo>
                  <a:lnTo>
                    <a:pt x="f335" y="f596"/>
                  </a:lnTo>
                  <a:lnTo>
                    <a:pt x="f80" y="f581"/>
                  </a:lnTo>
                  <a:lnTo>
                    <a:pt x="f78" y="f567"/>
                  </a:lnTo>
                  <a:lnTo>
                    <a:pt x="f74" y="f532"/>
                  </a:lnTo>
                  <a:lnTo>
                    <a:pt x="f644" y="f304"/>
                  </a:lnTo>
                  <a:lnTo>
                    <a:pt x="f644" y="f309"/>
                  </a:lnTo>
                  <a:lnTo>
                    <a:pt x="f69" y="f309"/>
                  </a:lnTo>
                  <a:lnTo>
                    <a:pt x="f341" y="f306"/>
                  </a:lnTo>
                  <a:lnTo>
                    <a:pt x="f626" y="f312"/>
                  </a:lnTo>
                  <a:lnTo>
                    <a:pt x="f372" y="f312"/>
                  </a:lnTo>
                  <a:lnTo>
                    <a:pt x="f78" y="f312"/>
                  </a:lnTo>
                  <a:lnTo>
                    <a:pt x="f667" y="f668"/>
                  </a:lnTo>
                  <a:lnTo>
                    <a:pt x="f338" y="f304"/>
                  </a:lnTo>
                  <a:lnTo>
                    <a:pt x="f666" y="f314"/>
                  </a:lnTo>
                  <a:lnTo>
                    <a:pt x="f82" y="f525"/>
                  </a:lnTo>
                  <a:lnTo>
                    <a:pt x="f334" y="f535"/>
                  </a:lnTo>
                  <a:lnTo>
                    <a:pt x="f84" y="f565"/>
                  </a:lnTo>
                  <a:lnTo>
                    <a:pt x="f331" y="f563"/>
                  </a:lnTo>
                  <a:lnTo>
                    <a:pt x="f669" y="f548"/>
                  </a:lnTo>
                  <a:lnTo>
                    <a:pt x="f670" y="f548"/>
                  </a:lnTo>
                  <a:lnTo>
                    <a:pt x="f316" y="f541"/>
                  </a:lnTo>
                  <a:lnTo>
                    <a:pt x="f671" y="f565"/>
                  </a:lnTo>
                  <a:lnTo>
                    <a:pt x="f672" y="f519"/>
                  </a:lnTo>
                  <a:lnTo>
                    <a:pt x="f376" y="f563"/>
                  </a:lnTo>
                  <a:lnTo>
                    <a:pt x="f378" y="f541"/>
                  </a:lnTo>
                  <a:lnTo>
                    <a:pt x="f673" y="f578"/>
                  </a:lnTo>
                  <a:lnTo>
                    <a:pt x="f394" y="f541"/>
                  </a:lnTo>
                  <a:lnTo>
                    <a:pt x="f393" y="f573"/>
                  </a:lnTo>
                  <a:lnTo>
                    <a:pt x="f391" y="f583"/>
                  </a:lnTo>
                  <a:lnTo>
                    <a:pt x="f510" y="f581"/>
                  </a:lnTo>
                  <a:lnTo>
                    <a:pt x="f400" y="f595"/>
                  </a:lnTo>
                  <a:lnTo>
                    <a:pt x="f389" y="f589"/>
                  </a:lnTo>
                  <a:lnTo>
                    <a:pt x="f400" y="f607"/>
                  </a:lnTo>
                  <a:lnTo>
                    <a:pt x="f395" y="f602"/>
                  </a:lnTo>
                  <a:lnTo>
                    <a:pt x="f404" y="f674"/>
                  </a:lnTo>
                  <a:lnTo>
                    <a:pt x="f406" y="f611"/>
                  </a:lnTo>
                  <a:lnTo>
                    <a:pt x="f675" y="f676"/>
                  </a:lnTo>
                  <a:lnTo>
                    <a:pt x="f677" y="f647"/>
                  </a:lnTo>
                  <a:lnTo>
                    <a:pt x="f678" y="f639"/>
                  </a:lnTo>
                  <a:lnTo>
                    <a:pt x="f501" y="f637"/>
                  </a:lnTo>
                  <a:lnTo>
                    <a:pt x="f413" y="f679"/>
                  </a:lnTo>
                  <a:lnTo>
                    <a:pt x="f650" y="f679"/>
                  </a:lnTo>
                  <a:lnTo>
                    <a:pt x="f496" y="f680"/>
                  </a:lnTo>
                  <a:lnTo>
                    <a:pt x="f496" y="f680"/>
                  </a:lnTo>
                  <a:lnTo>
                    <a:pt x="f678" y="f656"/>
                  </a:lnTo>
                  <a:lnTo>
                    <a:pt x="f681" y="f645"/>
                  </a:lnTo>
                  <a:lnTo>
                    <a:pt x="f501" y="f659"/>
                  </a:lnTo>
                  <a:lnTo>
                    <a:pt x="f493" y="f654"/>
                  </a:lnTo>
                  <a:lnTo>
                    <a:pt x="f491" y="f682"/>
                  </a:lnTo>
                  <a:lnTo>
                    <a:pt x="f491" y="f653"/>
                  </a:lnTo>
                  <a:lnTo>
                    <a:pt x="f683" y="f651"/>
                  </a:lnTo>
                  <a:lnTo>
                    <a:pt x="f650" y="f651"/>
                  </a:lnTo>
                  <a:close/>
                  <a:moveTo>
                    <a:pt x="f684" y="f685"/>
                  </a:moveTo>
                  <a:lnTo>
                    <a:pt x="f686" y="f687"/>
                  </a:lnTo>
                  <a:lnTo>
                    <a:pt x="f688" y="f687"/>
                  </a:lnTo>
                  <a:lnTo>
                    <a:pt x="f688" y="f689"/>
                  </a:lnTo>
                  <a:lnTo>
                    <a:pt x="f690" y="f691"/>
                  </a:lnTo>
                  <a:lnTo>
                    <a:pt x="f692" y="f693"/>
                  </a:lnTo>
                  <a:lnTo>
                    <a:pt x="f694" y="f695"/>
                  </a:lnTo>
                  <a:lnTo>
                    <a:pt x="f696" y="f682"/>
                  </a:lnTo>
                  <a:lnTo>
                    <a:pt x="f697" y="f695"/>
                  </a:lnTo>
                  <a:lnTo>
                    <a:pt x="f697" y="f698"/>
                  </a:lnTo>
                  <a:lnTo>
                    <a:pt x="f697" y="f698"/>
                  </a:lnTo>
                  <a:lnTo>
                    <a:pt x="f699" y="f700"/>
                  </a:lnTo>
                  <a:lnTo>
                    <a:pt x="f699" y="f653"/>
                  </a:lnTo>
                  <a:lnTo>
                    <a:pt x="f694" y="f653"/>
                  </a:lnTo>
                  <a:lnTo>
                    <a:pt x="f701" y="f653"/>
                  </a:lnTo>
                  <a:lnTo>
                    <a:pt x="f702" y="f651"/>
                  </a:lnTo>
                  <a:lnTo>
                    <a:pt x="f703" y="f651"/>
                  </a:lnTo>
                  <a:lnTo>
                    <a:pt x="f704" y="f651"/>
                  </a:lnTo>
                  <a:lnTo>
                    <a:pt x="f705" y="f691"/>
                  </a:lnTo>
                  <a:lnTo>
                    <a:pt x="f705" y="f685"/>
                  </a:lnTo>
                  <a:lnTo>
                    <a:pt x="f684" y="f685"/>
                  </a:lnTo>
                  <a:close/>
                  <a:moveTo>
                    <a:pt x="f551" y="f706"/>
                  </a:moveTo>
                  <a:lnTo>
                    <a:pt x="f707" y="f706"/>
                  </a:lnTo>
                  <a:lnTo>
                    <a:pt x="f707" y="f708"/>
                  </a:lnTo>
                  <a:lnTo>
                    <a:pt x="f707" y="f709"/>
                  </a:lnTo>
                  <a:lnTo>
                    <a:pt x="f422" y="f709"/>
                  </a:lnTo>
                  <a:lnTo>
                    <a:pt x="f422" y="f710"/>
                  </a:lnTo>
                  <a:lnTo>
                    <a:pt x="f711" y="f710"/>
                  </a:lnTo>
                  <a:lnTo>
                    <a:pt x="f712" y="f713"/>
                  </a:lnTo>
                  <a:lnTo>
                    <a:pt x="f712" y="f713"/>
                  </a:lnTo>
                  <a:lnTo>
                    <a:pt x="f712" y="f713"/>
                  </a:lnTo>
                  <a:lnTo>
                    <a:pt x="f712" y="f713"/>
                  </a:lnTo>
                  <a:lnTo>
                    <a:pt x="f422" y="f713"/>
                  </a:lnTo>
                  <a:lnTo>
                    <a:pt x="f422" y="f714"/>
                  </a:lnTo>
                  <a:lnTo>
                    <a:pt x="f715" y="f716"/>
                  </a:lnTo>
                  <a:lnTo>
                    <a:pt x="f556" y="f717"/>
                  </a:lnTo>
                  <a:lnTo>
                    <a:pt x="f474" y="f687"/>
                  </a:lnTo>
                  <a:lnTo>
                    <a:pt x="f559" y="f718"/>
                  </a:lnTo>
                  <a:lnTo>
                    <a:pt x="f564" y="f718"/>
                  </a:lnTo>
                  <a:lnTo>
                    <a:pt x="f428" y="f687"/>
                  </a:lnTo>
                  <a:lnTo>
                    <a:pt x="f428" y="f653"/>
                  </a:lnTo>
                  <a:lnTo>
                    <a:pt x="f539" y="f693"/>
                  </a:lnTo>
                  <a:lnTo>
                    <a:pt x="f539" y="f700"/>
                  </a:lnTo>
                  <a:lnTo>
                    <a:pt x="f566" y="f698"/>
                  </a:lnTo>
                  <a:lnTo>
                    <a:pt x="f538" y="f682"/>
                  </a:lnTo>
                  <a:lnTo>
                    <a:pt x="f719" y="f693"/>
                  </a:lnTo>
                  <a:lnTo>
                    <a:pt x="f554" y="f691"/>
                  </a:lnTo>
                  <a:lnTo>
                    <a:pt x="f554" y="f698"/>
                  </a:lnTo>
                  <a:lnTo>
                    <a:pt x="f555" y="f698"/>
                  </a:lnTo>
                  <a:lnTo>
                    <a:pt x="f561" y="f682"/>
                  </a:lnTo>
                  <a:lnTo>
                    <a:pt x="f471" y="f654"/>
                  </a:lnTo>
                  <a:lnTo>
                    <a:pt x="f571" y="f720"/>
                  </a:lnTo>
                  <a:lnTo>
                    <a:pt x="f721" y="f637"/>
                  </a:lnTo>
                  <a:lnTo>
                    <a:pt x="f559" y="f639"/>
                  </a:lnTo>
                  <a:lnTo>
                    <a:pt x="f562" y="f676"/>
                  </a:lnTo>
                  <a:lnTo>
                    <a:pt x="f555" y="f602"/>
                  </a:lnTo>
                  <a:lnTo>
                    <a:pt x="f562" y="f602"/>
                  </a:lnTo>
                  <a:lnTo>
                    <a:pt x="f562" y="f604"/>
                  </a:lnTo>
                  <a:lnTo>
                    <a:pt x="f559" y="f617"/>
                  </a:lnTo>
                  <a:lnTo>
                    <a:pt x="f426" y="f617"/>
                  </a:lnTo>
                  <a:lnTo>
                    <a:pt x="f426" y="f617"/>
                  </a:lnTo>
                  <a:lnTo>
                    <a:pt x="f426" y="f602"/>
                  </a:lnTo>
                  <a:lnTo>
                    <a:pt x="f557" y="f602"/>
                  </a:lnTo>
                  <a:lnTo>
                    <a:pt x="f470" y="f630"/>
                  </a:lnTo>
                  <a:lnTo>
                    <a:pt x="f722" y="f723"/>
                  </a:lnTo>
                  <a:lnTo>
                    <a:pt x="f539" y="f631"/>
                  </a:lnTo>
                  <a:lnTo>
                    <a:pt x="f539" y="f604"/>
                  </a:lnTo>
                  <a:lnTo>
                    <a:pt x="f429" y="f604"/>
                  </a:lnTo>
                  <a:lnTo>
                    <a:pt x="f429" y="f617"/>
                  </a:lnTo>
                  <a:lnTo>
                    <a:pt x="f466" y="f617"/>
                  </a:lnTo>
                  <a:lnTo>
                    <a:pt x="f466" y="f617"/>
                  </a:lnTo>
                  <a:lnTo>
                    <a:pt x="f466" y="f617"/>
                  </a:lnTo>
                  <a:lnTo>
                    <a:pt x="f466" y="f602"/>
                  </a:lnTo>
                  <a:lnTo>
                    <a:pt x="f540" y="f602"/>
                  </a:lnTo>
                  <a:lnTo>
                    <a:pt x="f466" y="f611"/>
                  </a:lnTo>
                  <a:lnTo>
                    <a:pt x="f540" y="f609"/>
                  </a:lnTo>
                  <a:lnTo>
                    <a:pt x="f534" y="f642"/>
                  </a:lnTo>
                  <a:lnTo>
                    <a:pt x="f724" y="f631"/>
                  </a:lnTo>
                  <a:lnTo>
                    <a:pt x="f724" y="f656"/>
                  </a:lnTo>
                  <a:lnTo>
                    <a:pt x="f575" y="f654"/>
                  </a:lnTo>
                  <a:lnTo>
                    <a:pt x="f725" y="f651"/>
                  </a:lnTo>
                  <a:lnTo>
                    <a:pt x="f569" y="f726"/>
                  </a:lnTo>
                  <a:lnTo>
                    <a:pt x="f539" y="f727"/>
                  </a:lnTo>
                  <a:lnTo>
                    <a:pt x="f538" y="f710"/>
                  </a:lnTo>
                  <a:lnTo>
                    <a:pt x="f728" y="f727"/>
                  </a:lnTo>
                  <a:lnTo>
                    <a:pt x="f559" y="f727"/>
                  </a:lnTo>
                  <a:lnTo>
                    <a:pt x="f729" y="f714"/>
                  </a:lnTo>
                  <a:lnTo>
                    <a:pt x="f474" y="f710"/>
                  </a:lnTo>
                  <a:lnTo>
                    <a:pt x="f715" y="f706"/>
                  </a:lnTo>
                  <a:lnTo>
                    <a:pt x="f551" y="f706"/>
                  </a:lnTo>
                  <a:close/>
                  <a:moveTo>
                    <a:pt x="f730" y="f731"/>
                  </a:moveTo>
                  <a:lnTo>
                    <a:pt x="f483" y="f706"/>
                  </a:lnTo>
                  <a:lnTo>
                    <a:pt x="f732" y="f708"/>
                  </a:lnTo>
                  <a:lnTo>
                    <a:pt x="f485" y="f710"/>
                  </a:lnTo>
                  <a:lnTo>
                    <a:pt x="f733" y="f714"/>
                  </a:lnTo>
                  <a:lnTo>
                    <a:pt x="f733" y="f734"/>
                  </a:lnTo>
                  <a:lnTo>
                    <a:pt x="f733" y="f687"/>
                  </a:lnTo>
                  <a:lnTo>
                    <a:pt x="f735" y="f736"/>
                  </a:lnTo>
                  <a:lnTo>
                    <a:pt x="f732" y="f689"/>
                  </a:lnTo>
                  <a:lnTo>
                    <a:pt x="f732" y="f737"/>
                  </a:lnTo>
                  <a:lnTo>
                    <a:pt x="f732" y="f691"/>
                  </a:lnTo>
                  <a:lnTo>
                    <a:pt x="f732" y="f651"/>
                  </a:lnTo>
                  <a:lnTo>
                    <a:pt x="f732" y="f653"/>
                  </a:lnTo>
                  <a:lnTo>
                    <a:pt x="f484" y="f693"/>
                  </a:lnTo>
                  <a:lnTo>
                    <a:pt x="f481" y="f698"/>
                  </a:lnTo>
                  <a:lnTo>
                    <a:pt x="f481" y="f691"/>
                  </a:lnTo>
                  <a:lnTo>
                    <a:pt x="f480" y="f726"/>
                  </a:lnTo>
                  <a:lnTo>
                    <a:pt x="f480" y="f714"/>
                  </a:lnTo>
                  <a:lnTo>
                    <a:pt x="f730" y="f731"/>
                  </a:lnTo>
                  <a:close/>
                  <a:moveTo>
                    <a:pt x="f738" y="f739"/>
                  </a:moveTo>
                  <a:lnTo>
                    <a:pt x="f740" y="f741"/>
                  </a:lnTo>
                  <a:lnTo>
                    <a:pt x="f742" y="f743"/>
                  </a:lnTo>
                  <a:lnTo>
                    <a:pt x="f744" y="f745"/>
                  </a:lnTo>
                  <a:lnTo>
                    <a:pt x="f746" y="f747"/>
                  </a:lnTo>
                  <a:lnTo>
                    <a:pt x="f748" y="f749"/>
                  </a:lnTo>
                  <a:lnTo>
                    <a:pt x="f750" y="f731"/>
                  </a:lnTo>
                  <a:lnTo>
                    <a:pt x="f750" y="f751"/>
                  </a:lnTo>
                  <a:lnTo>
                    <a:pt x="f752" y="f751"/>
                  </a:lnTo>
                  <a:lnTo>
                    <a:pt x="f753" y="f710"/>
                  </a:lnTo>
                  <a:lnTo>
                    <a:pt x="f754" y="f717"/>
                  </a:lnTo>
                  <a:lnTo>
                    <a:pt x="f755" y="f653"/>
                  </a:lnTo>
                  <a:lnTo>
                    <a:pt x="f756" y="f659"/>
                  </a:lnTo>
                  <a:lnTo>
                    <a:pt x="f757" y="f631"/>
                  </a:lnTo>
                  <a:lnTo>
                    <a:pt x="f758" y="f676"/>
                  </a:lnTo>
                  <a:lnTo>
                    <a:pt x="f758" y="f604"/>
                  </a:lnTo>
                  <a:lnTo>
                    <a:pt x="f759" y="f625"/>
                  </a:lnTo>
                  <a:lnTo>
                    <a:pt x="f760" y="f622"/>
                  </a:lnTo>
                  <a:lnTo>
                    <a:pt x="f761" y="f762"/>
                  </a:lnTo>
                  <a:lnTo>
                    <a:pt x="f763" y="f589"/>
                  </a:lnTo>
                  <a:lnTo>
                    <a:pt x="f764" y="f589"/>
                  </a:lnTo>
                  <a:lnTo>
                    <a:pt x="f765" y="f607"/>
                  </a:lnTo>
                  <a:lnTo>
                    <a:pt x="f766" y="f767"/>
                  </a:lnTo>
                  <a:lnTo>
                    <a:pt x="f768" y="f605"/>
                  </a:lnTo>
                  <a:lnTo>
                    <a:pt x="f769" y="f607"/>
                  </a:lnTo>
                  <a:lnTo>
                    <a:pt x="f770" y="f595"/>
                  </a:lnTo>
                  <a:lnTo>
                    <a:pt x="f437" y="f585"/>
                  </a:lnTo>
                  <a:lnTo>
                    <a:pt x="f433" y="f548"/>
                  </a:lnTo>
                  <a:lnTo>
                    <a:pt x="f771" y="f548"/>
                  </a:lnTo>
                  <a:lnTo>
                    <a:pt x="f434" y="f578"/>
                  </a:lnTo>
                  <a:lnTo>
                    <a:pt x="f434" y="f578"/>
                  </a:lnTo>
                  <a:lnTo>
                    <a:pt x="f439" y="f578"/>
                  </a:lnTo>
                  <a:lnTo>
                    <a:pt x="f772" y="f541"/>
                  </a:lnTo>
                  <a:lnTo>
                    <a:pt x="f773" y="f563"/>
                  </a:lnTo>
                  <a:lnTo>
                    <a:pt x="f449" y="f563"/>
                  </a:lnTo>
                  <a:lnTo>
                    <a:pt x="f774" y="f541"/>
                  </a:lnTo>
                  <a:lnTo>
                    <a:pt x="f775" y="f560"/>
                  </a:lnTo>
                  <a:lnTo>
                    <a:pt x="f761" y="f585"/>
                  </a:lnTo>
                  <a:lnTo>
                    <a:pt x="f776" y="f581"/>
                  </a:lnTo>
                  <a:lnTo>
                    <a:pt x="f777" y="f589"/>
                  </a:lnTo>
                  <a:lnTo>
                    <a:pt x="f778" y="f607"/>
                  </a:lnTo>
                  <a:lnTo>
                    <a:pt x="f779" y="f767"/>
                  </a:lnTo>
                  <a:lnTo>
                    <a:pt x="f779" y="f767"/>
                  </a:lnTo>
                  <a:lnTo>
                    <a:pt x="f780" y="f605"/>
                  </a:lnTo>
                  <a:lnTo>
                    <a:pt x="f777" y="f623"/>
                  </a:lnTo>
                  <a:lnTo>
                    <a:pt x="f755" y="f617"/>
                  </a:lnTo>
                  <a:lnTo>
                    <a:pt x="f781" y="f674"/>
                  </a:lnTo>
                  <a:lnTo>
                    <a:pt x="f782" y="f636"/>
                  </a:lnTo>
                  <a:lnTo>
                    <a:pt x="f783" y="f680"/>
                  </a:lnTo>
                  <a:lnTo>
                    <a:pt x="f784" y="f698"/>
                  </a:lnTo>
                  <a:lnTo>
                    <a:pt x="f744" y="f726"/>
                  </a:lnTo>
                  <a:lnTo>
                    <a:pt x="f785" y="f710"/>
                  </a:lnTo>
                  <a:lnTo>
                    <a:pt x="f786" y="f749"/>
                  </a:lnTo>
                  <a:lnTo>
                    <a:pt x="f787" y="f747"/>
                  </a:lnTo>
                  <a:lnTo>
                    <a:pt x="f788" y="f789"/>
                  </a:lnTo>
                  <a:lnTo>
                    <a:pt x="f790" y="f791"/>
                  </a:lnTo>
                  <a:lnTo>
                    <a:pt x="f738" y="f739"/>
                  </a:lnTo>
                  <a:close/>
                  <a:moveTo>
                    <a:pt x="f462" y="f792"/>
                  </a:moveTo>
                  <a:lnTo>
                    <a:pt x="f793" y="f794"/>
                  </a:lnTo>
                  <a:lnTo>
                    <a:pt x="f464" y="f795"/>
                  </a:lnTo>
                  <a:lnTo>
                    <a:pt x="f574" y="f796"/>
                  </a:lnTo>
                  <a:lnTo>
                    <a:pt x="f540" y="f797"/>
                  </a:lnTo>
                  <a:lnTo>
                    <a:pt x="f574" y="f798"/>
                  </a:lnTo>
                  <a:lnTo>
                    <a:pt x="f799" y="f743"/>
                  </a:lnTo>
                  <a:lnTo>
                    <a:pt x="f464" y="f800"/>
                  </a:lnTo>
                  <a:lnTo>
                    <a:pt x="f576" y="f789"/>
                  </a:lnTo>
                  <a:lnTo>
                    <a:pt x="f801" y="f802"/>
                  </a:lnTo>
                  <a:lnTo>
                    <a:pt x="f799" y="f708"/>
                  </a:lnTo>
                  <a:lnTo>
                    <a:pt x="f534" y="f734"/>
                  </a:lnTo>
                  <a:lnTo>
                    <a:pt x="f430" y="f803"/>
                  </a:lnTo>
                  <a:lnTo>
                    <a:pt x="f572" y="f803"/>
                  </a:lnTo>
                  <a:lnTo>
                    <a:pt x="f804" y="f803"/>
                  </a:lnTo>
                  <a:lnTo>
                    <a:pt x="f804" y="f803"/>
                  </a:lnTo>
                  <a:lnTo>
                    <a:pt x="f464" y="f717"/>
                  </a:lnTo>
                  <a:lnTo>
                    <a:pt x="f801" y="f726"/>
                  </a:lnTo>
                  <a:lnTo>
                    <a:pt x="f431" y="f687"/>
                  </a:lnTo>
                  <a:lnTo>
                    <a:pt x="f793" y="f698"/>
                  </a:lnTo>
                  <a:lnTo>
                    <a:pt x="f805" y="f680"/>
                  </a:lnTo>
                  <a:lnTo>
                    <a:pt x="f806" y="f636"/>
                  </a:lnTo>
                  <a:lnTo>
                    <a:pt x="f771" y="f647"/>
                  </a:lnTo>
                  <a:lnTo>
                    <a:pt x="f435" y="f647"/>
                  </a:lnTo>
                  <a:lnTo>
                    <a:pt x="f436" y="f609"/>
                  </a:lnTo>
                  <a:lnTo>
                    <a:pt x="f773" y="f609"/>
                  </a:lnTo>
                  <a:lnTo>
                    <a:pt x="f445" y="f642"/>
                  </a:lnTo>
                  <a:lnTo>
                    <a:pt x="f807" y="f639"/>
                  </a:lnTo>
                  <a:lnTo>
                    <a:pt x="f808" y="f639"/>
                  </a:lnTo>
                  <a:lnTo>
                    <a:pt x="f809" y="f649"/>
                  </a:lnTo>
                  <a:lnTo>
                    <a:pt x="f810" y="f631"/>
                  </a:lnTo>
                  <a:lnTo>
                    <a:pt x="f764" y="f720"/>
                  </a:lnTo>
                  <a:lnTo>
                    <a:pt x="f811" y="f737"/>
                  </a:lnTo>
                  <a:lnTo>
                    <a:pt x="f763" y="f710"/>
                  </a:lnTo>
                  <a:lnTo>
                    <a:pt x="f812" y="f708"/>
                  </a:lnTo>
                  <a:lnTo>
                    <a:pt x="f775" y="f708"/>
                  </a:lnTo>
                  <a:lnTo>
                    <a:pt x="f810" y="f709"/>
                  </a:lnTo>
                  <a:lnTo>
                    <a:pt x="f813" y="f706"/>
                  </a:lnTo>
                  <a:lnTo>
                    <a:pt x="f774" y="f814"/>
                  </a:lnTo>
                  <a:lnTo>
                    <a:pt x="f449" y="f815"/>
                  </a:lnTo>
                  <a:lnTo>
                    <a:pt x="f447" y="f816"/>
                  </a:lnTo>
                  <a:lnTo>
                    <a:pt x="f451" y="f745"/>
                  </a:lnTo>
                  <a:lnTo>
                    <a:pt x="f451" y="f789"/>
                  </a:lnTo>
                  <a:lnTo>
                    <a:pt x="f445" y="f817"/>
                  </a:lnTo>
                  <a:lnTo>
                    <a:pt x="f445" y="f800"/>
                  </a:lnTo>
                  <a:lnTo>
                    <a:pt x="f445" y="f818"/>
                  </a:lnTo>
                  <a:lnTo>
                    <a:pt x="f453" y="f743"/>
                  </a:lnTo>
                  <a:lnTo>
                    <a:pt x="f453" y="f743"/>
                  </a:lnTo>
                  <a:lnTo>
                    <a:pt x="f455" y="f743"/>
                  </a:lnTo>
                  <a:lnTo>
                    <a:pt x="f773" y="f743"/>
                  </a:lnTo>
                  <a:lnTo>
                    <a:pt x="f436" y="f743"/>
                  </a:lnTo>
                  <a:lnTo>
                    <a:pt x="f772" y="f819"/>
                  </a:lnTo>
                  <a:lnTo>
                    <a:pt x="f434" y="f820"/>
                  </a:lnTo>
                  <a:lnTo>
                    <a:pt x="f821" y="f822"/>
                  </a:lnTo>
                  <a:lnTo>
                    <a:pt x="f462" y="f792"/>
                  </a:lnTo>
                  <a:close/>
                  <a:moveTo>
                    <a:pt x="f823" y="f824"/>
                  </a:moveTo>
                  <a:lnTo>
                    <a:pt x="f825" y="f826"/>
                  </a:lnTo>
                  <a:lnTo>
                    <a:pt x="f827" y="f828"/>
                  </a:lnTo>
                  <a:lnTo>
                    <a:pt x="f827" y="f829"/>
                  </a:lnTo>
                  <a:lnTo>
                    <a:pt x="f827" y="f830"/>
                  </a:lnTo>
                  <a:lnTo>
                    <a:pt x="f831" y="f830"/>
                  </a:lnTo>
                  <a:lnTo>
                    <a:pt x="f832" y="f820"/>
                  </a:lnTo>
                  <a:lnTo>
                    <a:pt x="f832" y="f820"/>
                  </a:lnTo>
                  <a:lnTo>
                    <a:pt x="f832" y="f739"/>
                  </a:lnTo>
                  <a:lnTo>
                    <a:pt x="f832" y="f741"/>
                  </a:lnTo>
                  <a:lnTo>
                    <a:pt x="f827" y="f741"/>
                  </a:lnTo>
                  <a:lnTo>
                    <a:pt x="f833" y="f834"/>
                  </a:lnTo>
                  <a:lnTo>
                    <a:pt x="f825" y="f835"/>
                  </a:lnTo>
                  <a:lnTo>
                    <a:pt x="f836" y="f797"/>
                  </a:lnTo>
                  <a:lnTo>
                    <a:pt x="f837" y="f797"/>
                  </a:lnTo>
                  <a:lnTo>
                    <a:pt x="f838" y="f835"/>
                  </a:lnTo>
                  <a:lnTo>
                    <a:pt x="f839" y="f835"/>
                  </a:lnTo>
                  <a:lnTo>
                    <a:pt x="f839" y="f835"/>
                  </a:lnTo>
                  <a:lnTo>
                    <a:pt x="f823" y="f819"/>
                  </a:lnTo>
                  <a:lnTo>
                    <a:pt x="f840" y="f841"/>
                  </a:lnTo>
                  <a:lnTo>
                    <a:pt x="f840" y="f842"/>
                  </a:lnTo>
                  <a:lnTo>
                    <a:pt x="f843" y="f844"/>
                  </a:lnTo>
                  <a:lnTo>
                    <a:pt x="f845" y="f846"/>
                  </a:lnTo>
                  <a:lnTo>
                    <a:pt x="f847" y="f848"/>
                  </a:lnTo>
                  <a:lnTo>
                    <a:pt x="f823" y="f824"/>
                  </a:lnTo>
                  <a:close/>
                  <a:moveTo>
                    <a:pt x="f422" y="f849"/>
                  </a:moveTo>
                  <a:lnTo>
                    <a:pt x="f850" y="f851"/>
                  </a:lnTo>
                  <a:lnTo>
                    <a:pt x="f852" y="f853"/>
                  </a:lnTo>
                  <a:lnTo>
                    <a:pt x="f852" y="f842"/>
                  </a:lnTo>
                  <a:lnTo>
                    <a:pt x="f854" y="f855"/>
                  </a:lnTo>
                  <a:lnTo>
                    <a:pt x="f421" y="f855"/>
                  </a:lnTo>
                  <a:lnTo>
                    <a:pt x="f421" y="f828"/>
                  </a:lnTo>
                  <a:lnTo>
                    <a:pt x="f421" y="f828"/>
                  </a:lnTo>
                  <a:lnTo>
                    <a:pt x="f854" y="f828"/>
                  </a:lnTo>
                  <a:lnTo>
                    <a:pt x="f852" y="f792"/>
                  </a:lnTo>
                  <a:lnTo>
                    <a:pt x="f852" y="f794"/>
                  </a:lnTo>
                  <a:lnTo>
                    <a:pt x="f856" y="f794"/>
                  </a:lnTo>
                  <a:lnTo>
                    <a:pt x="f856" y="f857"/>
                  </a:lnTo>
                  <a:lnTo>
                    <a:pt x="f856" y="f857"/>
                  </a:lnTo>
                  <a:lnTo>
                    <a:pt x="f856" y="f857"/>
                  </a:lnTo>
                  <a:lnTo>
                    <a:pt x="f477" y="f857"/>
                  </a:lnTo>
                  <a:lnTo>
                    <a:pt x="f547" y="f858"/>
                  </a:lnTo>
                  <a:lnTo>
                    <a:pt x="f859" y="f794"/>
                  </a:lnTo>
                  <a:lnTo>
                    <a:pt x="f859" y="f860"/>
                  </a:lnTo>
                  <a:lnTo>
                    <a:pt x="f859" y="f860"/>
                  </a:lnTo>
                  <a:lnTo>
                    <a:pt x="f859" y="f860"/>
                  </a:lnTo>
                  <a:lnTo>
                    <a:pt x="f711" y="f860"/>
                  </a:lnTo>
                  <a:lnTo>
                    <a:pt x="f712" y="f860"/>
                  </a:lnTo>
                  <a:lnTo>
                    <a:pt x="f422" y="f792"/>
                  </a:lnTo>
                  <a:lnTo>
                    <a:pt x="f422" y="f794"/>
                  </a:lnTo>
                  <a:lnTo>
                    <a:pt x="f712" y="f857"/>
                  </a:lnTo>
                  <a:lnTo>
                    <a:pt x="f711" y="f858"/>
                  </a:lnTo>
                  <a:lnTo>
                    <a:pt x="f859" y="f822"/>
                  </a:lnTo>
                  <a:lnTo>
                    <a:pt x="f859" y="f822"/>
                  </a:lnTo>
                  <a:lnTo>
                    <a:pt x="f711" y="f795"/>
                  </a:lnTo>
                  <a:lnTo>
                    <a:pt x="f711" y="f841"/>
                  </a:lnTo>
                  <a:lnTo>
                    <a:pt x="f711" y="f829"/>
                  </a:lnTo>
                  <a:lnTo>
                    <a:pt x="f711" y="f739"/>
                  </a:lnTo>
                  <a:lnTo>
                    <a:pt x="f715" y="f739"/>
                  </a:lnTo>
                  <a:lnTo>
                    <a:pt x="f715" y="f829"/>
                  </a:lnTo>
                  <a:lnTo>
                    <a:pt x="f556" y="f841"/>
                  </a:lnTo>
                  <a:lnTo>
                    <a:pt x="f474" y="f822"/>
                  </a:lnTo>
                  <a:lnTo>
                    <a:pt x="f861" y="f857"/>
                  </a:lnTo>
                  <a:lnTo>
                    <a:pt x="f425" y="f792"/>
                  </a:lnTo>
                  <a:lnTo>
                    <a:pt x="f552" y="f855"/>
                  </a:lnTo>
                  <a:lnTo>
                    <a:pt x="f554" y="f844"/>
                  </a:lnTo>
                  <a:lnTo>
                    <a:pt x="f472" y="f842"/>
                  </a:lnTo>
                  <a:lnTo>
                    <a:pt x="f426" y="f855"/>
                  </a:lnTo>
                  <a:lnTo>
                    <a:pt x="f719" y="f828"/>
                  </a:lnTo>
                  <a:lnTo>
                    <a:pt x="f564" y="f792"/>
                  </a:lnTo>
                  <a:lnTo>
                    <a:pt x="f564" y="f842"/>
                  </a:lnTo>
                  <a:lnTo>
                    <a:pt x="f470" y="f862"/>
                  </a:lnTo>
                  <a:lnTo>
                    <a:pt x="f470" y="f862"/>
                  </a:lnTo>
                  <a:lnTo>
                    <a:pt x="f470" y="f844"/>
                  </a:lnTo>
                  <a:lnTo>
                    <a:pt x="f571" y="f844"/>
                  </a:lnTo>
                  <a:lnTo>
                    <a:pt x="f571" y="f826"/>
                  </a:lnTo>
                  <a:lnTo>
                    <a:pt x="f561" y="f863"/>
                  </a:lnTo>
                  <a:lnTo>
                    <a:pt x="f552" y="f853"/>
                  </a:lnTo>
                  <a:lnTo>
                    <a:pt x="f475" y="f864"/>
                  </a:lnTo>
                  <a:lnTo>
                    <a:pt x="f422" y="f849"/>
                  </a:lnTo>
                  <a:close/>
                  <a:moveTo>
                    <a:pt x="f865" y="f849"/>
                  </a:moveTo>
                  <a:lnTo>
                    <a:pt x="f866" y="f867"/>
                  </a:lnTo>
                  <a:lnTo>
                    <a:pt x="f866" y="f868"/>
                  </a:lnTo>
                  <a:lnTo>
                    <a:pt x="f866" y="f851"/>
                  </a:lnTo>
                  <a:lnTo>
                    <a:pt x="f866" y="f851"/>
                  </a:lnTo>
                  <a:lnTo>
                    <a:pt x="f869" y="f870"/>
                  </a:lnTo>
                  <a:lnTo>
                    <a:pt x="f364" y="f870"/>
                  </a:lnTo>
                  <a:lnTo>
                    <a:pt x="f871" y="f864"/>
                  </a:lnTo>
                  <a:lnTo>
                    <a:pt x="f871" y="f867"/>
                  </a:lnTo>
                  <a:lnTo>
                    <a:pt x="f865" y="f849"/>
                  </a:lnTo>
                  <a:close/>
                  <a:moveTo>
                    <a:pt x="f540" y="f872"/>
                  </a:moveTo>
                  <a:lnTo>
                    <a:pt x="f429" y="f873"/>
                  </a:lnTo>
                  <a:lnTo>
                    <a:pt x="f725" y="f873"/>
                  </a:lnTo>
                  <a:lnTo>
                    <a:pt x="f874" y="f873"/>
                  </a:lnTo>
                  <a:lnTo>
                    <a:pt x="f874" y="f875"/>
                  </a:lnTo>
                  <a:lnTo>
                    <a:pt x="f874" y="f875"/>
                  </a:lnTo>
                  <a:lnTo>
                    <a:pt x="f874" y="f876"/>
                  </a:lnTo>
                  <a:lnTo>
                    <a:pt x="f536" y="f877"/>
                  </a:lnTo>
                  <a:lnTo>
                    <a:pt x="f575" y="f878"/>
                  </a:lnTo>
                  <a:lnTo>
                    <a:pt x="f430" y="f870"/>
                  </a:lnTo>
                  <a:lnTo>
                    <a:pt x="f801" y="f879"/>
                  </a:lnTo>
                  <a:lnTo>
                    <a:pt x="f463" y="f880"/>
                  </a:lnTo>
                  <a:lnTo>
                    <a:pt x="f463" y="f824"/>
                  </a:lnTo>
                  <a:lnTo>
                    <a:pt x="f431" y="f851"/>
                  </a:lnTo>
                  <a:lnTo>
                    <a:pt x="f724" y="f881"/>
                  </a:lnTo>
                  <a:lnTo>
                    <a:pt x="f540" y="f872"/>
                  </a:lnTo>
                  <a:close/>
                  <a:moveTo>
                    <a:pt x="f53" y="f882"/>
                  </a:moveTo>
                  <a:lnTo>
                    <a:pt x="f58" y="f883"/>
                  </a:lnTo>
                  <a:lnTo>
                    <a:pt x="f63" y="f884"/>
                  </a:lnTo>
                  <a:lnTo>
                    <a:pt x="f52" y="f885"/>
                  </a:lnTo>
                  <a:lnTo>
                    <a:pt x="f54" y="f886"/>
                  </a:lnTo>
                  <a:lnTo>
                    <a:pt x="f58" y="f887"/>
                  </a:lnTo>
                  <a:lnTo>
                    <a:pt x="f67" y="f887"/>
                  </a:lnTo>
                  <a:lnTo>
                    <a:pt x="f90" y="f886"/>
                  </a:lnTo>
                  <a:lnTo>
                    <a:pt x="f888" y="f886"/>
                  </a:lnTo>
                  <a:lnTo>
                    <a:pt x="f889" y="f886"/>
                  </a:lnTo>
                  <a:lnTo>
                    <a:pt x="f195" y="f887"/>
                  </a:lnTo>
                  <a:lnTo>
                    <a:pt x="f195" y="f883"/>
                  </a:lnTo>
                  <a:lnTo>
                    <a:pt x="f890" y="f882"/>
                  </a:lnTo>
                  <a:lnTo>
                    <a:pt x="f53" y="f882"/>
                  </a:lnTo>
                  <a:close/>
                  <a:moveTo>
                    <a:pt x="f719" y="f891"/>
                  </a:moveTo>
                  <a:lnTo>
                    <a:pt x="f719" y="f885"/>
                  </a:lnTo>
                  <a:lnTo>
                    <a:pt x="f728" y="f892"/>
                  </a:lnTo>
                  <a:lnTo>
                    <a:pt x="f470" y="f893"/>
                  </a:lnTo>
                  <a:lnTo>
                    <a:pt x="f564" y="f894"/>
                  </a:lnTo>
                  <a:lnTo>
                    <a:pt x="f571" y="f894"/>
                  </a:lnTo>
                  <a:lnTo>
                    <a:pt x="f571" y="f895"/>
                  </a:lnTo>
                  <a:lnTo>
                    <a:pt x="f471" y="f895"/>
                  </a:lnTo>
                  <a:lnTo>
                    <a:pt x="f426" y="f895"/>
                  </a:lnTo>
                  <a:lnTo>
                    <a:pt x="f561" y="f895"/>
                  </a:lnTo>
                  <a:lnTo>
                    <a:pt x="f472" y="f896"/>
                  </a:lnTo>
                  <a:lnTo>
                    <a:pt x="f729" y="f897"/>
                  </a:lnTo>
                  <a:lnTo>
                    <a:pt x="f425" y="f898"/>
                  </a:lnTo>
                  <a:lnTo>
                    <a:pt x="f474" y="f899"/>
                  </a:lnTo>
                  <a:lnTo>
                    <a:pt x="f475" y="f900"/>
                  </a:lnTo>
                  <a:lnTo>
                    <a:pt x="f422" y="f901"/>
                  </a:lnTo>
                  <a:lnTo>
                    <a:pt x="f547" y="f875"/>
                  </a:lnTo>
                  <a:lnTo>
                    <a:pt x="f712" y="f902"/>
                  </a:lnTo>
                  <a:lnTo>
                    <a:pt x="f707" y="f876"/>
                  </a:lnTo>
                  <a:lnTo>
                    <a:pt x="f551" y="f876"/>
                  </a:lnTo>
                  <a:lnTo>
                    <a:pt x="f551" y="f903"/>
                  </a:lnTo>
                  <a:lnTo>
                    <a:pt x="f551" y="f877"/>
                  </a:lnTo>
                  <a:lnTo>
                    <a:pt x="f551" y="f877"/>
                  </a:lnTo>
                  <a:lnTo>
                    <a:pt x="f551" y="f904"/>
                  </a:lnTo>
                  <a:lnTo>
                    <a:pt x="f905" y="f904"/>
                  </a:lnTo>
                  <a:lnTo>
                    <a:pt x="f424" y="f881"/>
                  </a:lnTo>
                  <a:lnTo>
                    <a:pt x="f906" y="f877"/>
                  </a:lnTo>
                  <a:lnTo>
                    <a:pt x="f906" y="f877"/>
                  </a:lnTo>
                  <a:lnTo>
                    <a:pt x="f906" y="f903"/>
                  </a:lnTo>
                  <a:lnTo>
                    <a:pt x="f906" y="f903"/>
                  </a:lnTo>
                  <a:lnTo>
                    <a:pt x="f474" y="f903"/>
                  </a:lnTo>
                  <a:lnTo>
                    <a:pt x="f861" y="f903"/>
                  </a:lnTo>
                  <a:lnTo>
                    <a:pt x="f425" y="f876"/>
                  </a:lnTo>
                  <a:lnTo>
                    <a:pt x="f553" y="f881"/>
                  </a:lnTo>
                  <a:lnTo>
                    <a:pt x="f554" y="f878"/>
                  </a:lnTo>
                  <a:lnTo>
                    <a:pt x="f555" y="f868"/>
                  </a:lnTo>
                  <a:lnTo>
                    <a:pt x="f561" y="f851"/>
                  </a:lnTo>
                  <a:lnTo>
                    <a:pt x="f557" y="f864"/>
                  </a:lnTo>
                  <a:lnTo>
                    <a:pt x="f557" y="f851"/>
                  </a:lnTo>
                  <a:lnTo>
                    <a:pt x="f721" y="f867"/>
                  </a:lnTo>
                  <a:lnTo>
                    <a:pt x="f721" y="f878"/>
                  </a:lnTo>
                  <a:lnTo>
                    <a:pt x="f721" y="f849"/>
                  </a:lnTo>
                  <a:lnTo>
                    <a:pt x="f721" y="f907"/>
                  </a:lnTo>
                  <a:lnTo>
                    <a:pt x="f721" y="f907"/>
                  </a:lnTo>
                  <a:lnTo>
                    <a:pt x="f721" y="f881"/>
                  </a:lnTo>
                  <a:lnTo>
                    <a:pt x="f719" y="f904"/>
                  </a:lnTo>
                  <a:lnTo>
                    <a:pt x="f728" y="f904"/>
                  </a:lnTo>
                  <a:lnTo>
                    <a:pt x="f564" y="f877"/>
                  </a:lnTo>
                  <a:lnTo>
                    <a:pt x="f564" y="f902"/>
                  </a:lnTo>
                  <a:lnTo>
                    <a:pt x="f564" y="f908"/>
                  </a:lnTo>
                  <a:lnTo>
                    <a:pt x="f470" y="f909"/>
                  </a:lnTo>
                  <a:lnTo>
                    <a:pt x="f470" y="f910"/>
                  </a:lnTo>
                  <a:lnTo>
                    <a:pt x="f571" y="f911"/>
                  </a:lnTo>
                  <a:lnTo>
                    <a:pt x="f719" y="f911"/>
                  </a:lnTo>
                  <a:lnTo>
                    <a:pt x="f557" y="f901"/>
                  </a:lnTo>
                  <a:lnTo>
                    <a:pt x="f562" y="f901"/>
                  </a:lnTo>
                  <a:lnTo>
                    <a:pt x="f562" y="f875"/>
                  </a:lnTo>
                  <a:lnTo>
                    <a:pt x="f425" y="f875"/>
                  </a:lnTo>
                  <a:lnTo>
                    <a:pt x="f425" y="f908"/>
                  </a:lnTo>
                  <a:lnTo>
                    <a:pt x="f861" y="f909"/>
                  </a:lnTo>
                  <a:lnTo>
                    <a:pt x="f474" y="f910"/>
                  </a:lnTo>
                  <a:lnTo>
                    <a:pt x="f474" y="f911"/>
                  </a:lnTo>
                  <a:lnTo>
                    <a:pt x="f906" y="f901"/>
                  </a:lnTo>
                  <a:lnTo>
                    <a:pt x="f424" y="f912"/>
                  </a:lnTo>
                  <a:lnTo>
                    <a:pt x="f474" y="f912"/>
                  </a:lnTo>
                  <a:lnTo>
                    <a:pt x="f561" y="f899"/>
                  </a:lnTo>
                  <a:lnTo>
                    <a:pt x="f469" y="f913"/>
                  </a:lnTo>
                  <a:lnTo>
                    <a:pt x="f469" y="f914"/>
                  </a:lnTo>
                  <a:lnTo>
                    <a:pt x="f570" y="f915"/>
                  </a:lnTo>
                  <a:lnTo>
                    <a:pt x="f722" y="f900"/>
                  </a:lnTo>
                  <a:lnTo>
                    <a:pt x="f722" y="f912"/>
                  </a:lnTo>
                  <a:lnTo>
                    <a:pt x="f916" y="f917"/>
                  </a:lnTo>
                  <a:lnTo>
                    <a:pt x="f918" y="f919"/>
                  </a:lnTo>
                  <a:lnTo>
                    <a:pt x="f918" y="f919"/>
                  </a:lnTo>
                  <a:lnTo>
                    <a:pt x="f918" y="f900"/>
                  </a:lnTo>
                  <a:lnTo>
                    <a:pt x="f538" y="f920"/>
                  </a:lnTo>
                  <a:lnTo>
                    <a:pt x="f468" y="f921"/>
                  </a:lnTo>
                  <a:lnTo>
                    <a:pt x="f569" y="f894"/>
                  </a:lnTo>
                  <a:lnTo>
                    <a:pt x="f568" y="f922"/>
                  </a:lnTo>
                  <a:lnTo>
                    <a:pt x="f569" y="f886"/>
                  </a:lnTo>
                  <a:lnTo>
                    <a:pt x="f539" y="f923"/>
                  </a:lnTo>
                  <a:lnTo>
                    <a:pt x="f918" y="f924"/>
                  </a:lnTo>
                  <a:lnTo>
                    <a:pt x="f570" y="f891"/>
                  </a:lnTo>
                  <a:lnTo>
                    <a:pt x="f564" y="f891"/>
                  </a:lnTo>
                  <a:lnTo>
                    <a:pt x="f719" y="f891"/>
                  </a:lnTo>
                  <a:close/>
                  <a:moveTo>
                    <a:pt x="f925" y="f891"/>
                  </a:moveTo>
                  <a:lnTo>
                    <a:pt x="f926" y="f891"/>
                  </a:lnTo>
                  <a:lnTo>
                    <a:pt x="f927" y="f924"/>
                  </a:lnTo>
                  <a:lnTo>
                    <a:pt x="f928" y="f924"/>
                  </a:lnTo>
                  <a:lnTo>
                    <a:pt x="f14" y="f923"/>
                  </a:lnTo>
                  <a:lnTo>
                    <a:pt x="f14" y="f883"/>
                  </a:lnTo>
                  <a:lnTo>
                    <a:pt x="f925" y="f883"/>
                  </a:lnTo>
                  <a:lnTo>
                    <a:pt x="f925" y="f891"/>
                  </a:lnTo>
                  <a:close/>
                  <a:moveTo>
                    <a:pt x="f280" y="f891"/>
                  </a:moveTo>
                  <a:lnTo>
                    <a:pt x="f929" y="f924"/>
                  </a:lnTo>
                  <a:lnTo>
                    <a:pt x="f930" y="f931"/>
                  </a:lnTo>
                  <a:lnTo>
                    <a:pt x="f932" y="f933"/>
                  </a:lnTo>
                  <a:lnTo>
                    <a:pt x="f934" y="f883"/>
                  </a:lnTo>
                  <a:lnTo>
                    <a:pt x="f934" y="f884"/>
                  </a:lnTo>
                  <a:lnTo>
                    <a:pt x="f935" y="f884"/>
                  </a:lnTo>
                  <a:lnTo>
                    <a:pt x="f930" y="f885"/>
                  </a:lnTo>
                  <a:lnTo>
                    <a:pt x="f929" y="f936"/>
                  </a:lnTo>
                  <a:lnTo>
                    <a:pt x="f937" y="f885"/>
                  </a:lnTo>
                  <a:lnTo>
                    <a:pt x="f938" y="f885"/>
                  </a:lnTo>
                  <a:lnTo>
                    <a:pt x="f939" y="f884"/>
                  </a:lnTo>
                  <a:lnTo>
                    <a:pt x="f939" y="f923"/>
                  </a:lnTo>
                  <a:lnTo>
                    <a:pt x="f940" y="f923"/>
                  </a:lnTo>
                  <a:lnTo>
                    <a:pt x="f941" y="f924"/>
                  </a:lnTo>
                  <a:lnTo>
                    <a:pt x="f938" y="f924"/>
                  </a:lnTo>
                  <a:lnTo>
                    <a:pt x="f938" y="f924"/>
                  </a:lnTo>
                  <a:lnTo>
                    <a:pt x="f280" y="f891"/>
                  </a:lnTo>
                  <a:close/>
                  <a:moveTo>
                    <a:pt x="f942" y="f943"/>
                  </a:moveTo>
                  <a:lnTo>
                    <a:pt x="f412" y="f944"/>
                  </a:lnTo>
                  <a:lnTo>
                    <a:pt x="f945" y="f946"/>
                  </a:lnTo>
                  <a:lnTo>
                    <a:pt x="f947" y="f948"/>
                  </a:lnTo>
                  <a:lnTo>
                    <a:pt x="f8" y="f891"/>
                  </a:lnTo>
                  <a:lnTo>
                    <a:pt x="f8" y="f933"/>
                  </a:lnTo>
                  <a:lnTo>
                    <a:pt x="f390" y="f933"/>
                  </a:lnTo>
                  <a:lnTo>
                    <a:pt x="f949" y="f882"/>
                  </a:lnTo>
                  <a:lnTo>
                    <a:pt x="f950" y="f883"/>
                  </a:lnTo>
                  <a:lnTo>
                    <a:pt x="f366" y="f951"/>
                  </a:lnTo>
                  <a:lnTo>
                    <a:pt x="f952" y="f884"/>
                  </a:lnTo>
                  <a:lnTo>
                    <a:pt x="f953" y="f884"/>
                  </a:lnTo>
                  <a:lnTo>
                    <a:pt x="f953" y="f951"/>
                  </a:lnTo>
                  <a:lnTo>
                    <a:pt x="f953" y="f883"/>
                  </a:lnTo>
                  <a:lnTo>
                    <a:pt x="f954" y="f882"/>
                  </a:lnTo>
                  <a:lnTo>
                    <a:pt x="f945" y="f933"/>
                  </a:lnTo>
                  <a:lnTo>
                    <a:pt x="f409" y="f955"/>
                  </a:lnTo>
                  <a:lnTo>
                    <a:pt x="f165" y="f933"/>
                  </a:lnTo>
                  <a:lnTo>
                    <a:pt x="f871" y="f936"/>
                  </a:lnTo>
                  <a:lnTo>
                    <a:pt x="f869" y="f936"/>
                  </a:lnTo>
                  <a:lnTo>
                    <a:pt x="f417" y="f885"/>
                  </a:lnTo>
                  <a:lnTo>
                    <a:pt x="f942" y="f884"/>
                  </a:lnTo>
                  <a:lnTo>
                    <a:pt x="f956" y="f884"/>
                  </a:lnTo>
                  <a:lnTo>
                    <a:pt x="f957" y="f923"/>
                  </a:lnTo>
                  <a:lnTo>
                    <a:pt x="f958" y="f923"/>
                  </a:lnTo>
                  <a:lnTo>
                    <a:pt x="f942" y="f923"/>
                  </a:lnTo>
                  <a:lnTo>
                    <a:pt x="f362" y="f924"/>
                  </a:lnTo>
                  <a:lnTo>
                    <a:pt x="f959" y="f891"/>
                  </a:lnTo>
                  <a:lnTo>
                    <a:pt x="f960" y="f961"/>
                  </a:lnTo>
                  <a:lnTo>
                    <a:pt x="f962" y="f948"/>
                  </a:lnTo>
                  <a:lnTo>
                    <a:pt x="f963" y="f964"/>
                  </a:lnTo>
                  <a:lnTo>
                    <a:pt x="f965" y="f946"/>
                  </a:lnTo>
                  <a:lnTo>
                    <a:pt x="f942" y="f943"/>
                  </a:lnTo>
                  <a:close/>
                  <a:moveTo>
                    <a:pt x="f966" y="f967"/>
                  </a:moveTo>
                  <a:lnTo>
                    <a:pt x="f968" y="f969"/>
                  </a:lnTo>
                  <a:lnTo>
                    <a:pt x="f970" y="f971"/>
                  </a:lnTo>
                  <a:lnTo>
                    <a:pt x="f972" y="f973"/>
                  </a:lnTo>
                  <a:lnTo>
                    <a:pt x="f972" y="f974"/>
                  </a:lnTo>
                  <a:lnTo>
                    <a:pt x="f975" y="f974"/>
                  </a:lnTo>
                  <a:lnTo>
                    <a:pt x="f976" y="f977"/>
                  </a:lnTo>
                  <a:lnTo>
                    <a:pt x="f978" y="f979"/>
                  </a:lnTo>
                  <a:lnTo>
                    <a:pt x="f980" y="f981"/>
                  </a:lnTo>
                  <a:lnTo>
                    <a:pt x="f982" y="f943"/>
                  </a:lnTo>
                  <a:lnTo>
                    <a:pt x="f982" y="f981"/>
                  </a:lnTo>
                  <a:lnTo>
                    <a:pt x="f983" y="f981"/>
                  </a:lnTo>
                  <a:lnTo>
                    <a:pt x="f982" y="f984"/>
                  </a:lnTo>
                  <a:lnTo>
                    <a:pt x="f982" y="f985"/>
                  </a:lnTo>
                  <a:lnTo>
                    <a:pt x="f982" y="f969"/>
                  </a:lnTo>
                  <a:lnTo>
                    <a:pt x="f986" y="f987"/>
                  </a:lnTo>
                  <a:lnTo>
                    <a:pt x="f988" y="f987"/>
                  </a:lnTo>
                  <a:lnTo>
                    <a:pt x="f988" y="f989"/>
                  </a:lnTo>
                  <a:lnTo>
                    <a:pt x="f990" y="f989"/>
                  </a:lnTo>
                  <a:lnTo>
                    <a:pt x="f966" y="f967"/>
                  </a:lnTo>
                  <a:close/>
                  <a:moveTo>
                    <a:pt x="f991" y="f992"/>
                  </a:moveTo>
                  <a:lnTo>
                    <a:pt x="f993" y="f994"/>
                  </a:lnTo>
                  <a:lnTo>
                    <a:pt x="f995" y="f987"/>
                  </a:lnTo>
                  <a:lnTo>
                    <a:pt x="f996" y="f971"/>
                  </a:lnTo>
                  <a:lnTo>
                    <a:pt x="f997" y="f998"/>
                  </a:lnTo>
                  <a:lnTo>
                    <a:pt x="f956" y="f977"/>
                  </a:lnTo>
                  <a:lnTo>
                    <a:pt x="f956" y="f943"/>
                  </a:lnTo>
                  <a:lnTo>
                    <a:pt x="f442" y="f943"/>
                  </a:lnTo>
                  <a:lnTo>
                    <a:pt x="f999" y="f1000"/>
                  </a:lnTo>
                  <a:lnTo>
                    <a:pt x="f935" y="f1001"/>
                  </a:lnTo>
                  <a:lnTo>
                    <a:pt x="f275" y="f964"/>
                  </a:lnTo>
                  <a:lnTo>
                    <a:pt x="f929" y="f946"/>
                  </a:lnTo>
                  <a:lnTo>
                    <a:pt x="f929" y="f944"/>
                  </a:lnTo>
                  <a:lnTo>
                    <a:pt x="f929" y="f943"/>
                  </a:lnTo>
                  <a:lnTo>
                    <a:pt x="f929" y="f1002"/>
                  </a:lnTo>
                  <a:lnTo>
                    <a:pt x="f929" y="f981"/>
                  </a:lnTo>
                  <a:lnTo>
                    <a:pt x="f275" y="f977"/>
                  </a:lnTo>
                  <a:lnTo>
                    <a:pt x="f355" y="f1003"/>
                  </a:lnTo>
                  <a:lnTo>
                    <a:pt x="f1004" y="f971"/>
                  </a:lnTo>
                  <a:lnTo>
                    <a:pt x="f1005" y="f967"/>
                  </a:lnTo>
                  <a:lnTo>
                    <a:pt x="f1006" y="f969"/>
                  </a:lnTo>
                  <a:lnTo>
                    <a:pt x="f1007" y="f1008"/>
                  </a:lnTo>
                  <a:lnTo>
                    <a:pt x="f1009" y="f1010"/>
                  </a:lnTo>
                  <a:lnTo>
                    <a:pt x="f261" y="f1011"/>
                  </a:lnTo>
                  <a:lnTo>
                    <a:pt x="f1012" y="f1008"/>
                  </a:lnTo>
                  <a:lnTo>
                    <a:pt x="f1013" y="f1014"/>
                  </a:lnTo>
                  <a:lnTo>
                    <a:pt x="f1015" y="f1014"/>
                  </a:lnTo>
                  <a:lnTo>
                    <a:pt x="f1016" y="f989"/>
                  </a:lnTo>
                  <a:lnTo>
                    <a:pt x="f1017" y="f1018"/>
                  </a:lnTo>
                  <a:lnTo>
                    <a:pt x="f1019" y="f1020"/>
                  </a:lnTo>
                  <a:lnTo>
                    <a:pt x="f1021" y="f1020"/>
                  </a:lnTo>
                  <a:lnTo>
                    <a:pt x="f459" y="f1022"/>
                  </a:lnTo>
                  <a:lnTo>
                    <a:pt x="f1023" y="f1022"/>
                  </a:lnTo>
                  <a:lnTo>
                    <a:pt x="f991" y="f992"/>
                  </a:lnTo>
                  <a:close/>
                  <a:moveTo>
                    <a:pt x="f1024" y="f1025"/>
                  </a:moveTo>
                  <a:lnTo>
                    <a:pt x="f982" y="f1026"/>
                  </a:lnTo>
                  <a:lnTo>
                    <a:pt x="f982" y="f992"/>
                  </a:lnTo>
                  <a:lnTo>
                    <a:pt x="f983" y="f992"/>
                  </a:lnTo>
                  <a:lnTo>
                    <a:pt x="f1024" y="f1020"/>
                  </a:lnTo>
                  <a:lnTo>
                    <a:pt x="f1027" y="f1020"/>
                  </a:lnTo>
                  <a:lnTo>
                    <a:pt x="f1028" y="f1020"/>
                  </a:lnTo>
                  <a:lnTo>
                    <a:pt x="f1028" y="f1026"/>
                  </a:lnTo>
                  <a:lnTo>
                    <a:pt x="f1029" y="f1030"/>
                  </a:lnTo>
                  <a:lnTo>
                    <a:pt x="f1031" y="f1030"/>
                  </a:lnTo>
                  <a:lnTo>
                    <a:pt x="f1032" y="f1033"/>
                  </a:lnTo>
                  <a:lnTo>
                    <a:pt x="f1024" y="f1025"/>
                  </a:lnTo>
                  <a:close/>
                  <a:moveTo>
                    <a:pt x="f5" y="f1034"/>
                  </a:moveTo>
                  <a:lnTo>
                    <a:pt x="f1035" y="f1036"/>
                  </a:lnTo>
                  <a:lnTo>
                    <a:pt x="f1037" y="f1036"/>
                  </a:lnTo>
                  <a:lnTo>
                    <a:pt x="f1038" y="f1036"/>
                  </a:lnTo>
                  <a:lnTo>
                    <a:pt x="f1039" y="f1040"/>
                  </a:lnTo>
                  <a:lnTo>
                    <a:pt x="f1041" y="f1042"/>
                  </a:lnTo>
                  <a:lnTo>
                    <a:pt x="f1041" y="f1043"/>
                  </a:lnTo>
                  <a:lnTo>
                    <a:pt x="f1044" y="f1043"/>
                  </a:lnTo>
                  <a:lnTo>
                    <a:pt x="f1045" y="f1046"/>
                  </a:lnTo>
                  <a:lnTo>
                    <a:pt x="f1037" y="f1025"/>
                  </a:lnTo>
                  <a:lnTo>
                    <a:pt x="f1047" y="f1025"/>
                  </a:lnTo>
                  <a:lnTo>
                    <a:pt x="f5" y="f1025"/>
                  </a:lnTo>
                  <a:lnTo>
                    <a:pt x="f5" y="f1034"/>
                  </a:lnTo>
                  <a:close/>
                  <a:moveTo>
                    <a:pt x="f939" y="f1048"/>
                  </a:moveTo>
                  <a:lnTo>
                    <a:pt x="f938" y="f1034"/>
                  </a:lnTo>
                  <a:lnTo>
                    <a:pt x="f278" y="f1040"/>
                  </a:lnTo>
                  <a:lnTo>
                    <a:pt x="f937" y="f1049"/>
                  </a:lnTo>
                  <a:lnTo>
                    <a:pt x="f275" y="f1043"/>
                  </a:lnTo>
                  <a:lnTo>
                    <a:pt x="f275" y="f1026"/>
                  </a:lnTo>
                  <a:lnTo>
                    <a:pt x="f280" y="f1026"/>
                  </a:lnTo>
                  <a:lnTo>
                    <a:pt x="f938" y="f1025"/>
                  </a:lnTo>
                  <a:lnTo>
                    <a:pt x="f941" y="f1046"/>
                  </a:lnTo>
                  <a:lnTo>
                    <a:pt x="f940" y="f1050"/>
                  </a:lnTo>
                  <a:lnTo>
                    <a:pt x="f939" y="f1049"/>
                  </a:lnTo>
                  <a:lnTo>
                    <a:pt x="f939" y="f1040"/>
                  </a:lnTo>
                  <a:lnTo>
                    <a:pt x="f939" y="f1048"/>
                  </a:lnTo>
                  <a:close/>
                  <a:moveTo>
                    <a:pt x="f564" y="f1051"/>
                  </a:moveTo>
                  <a:lnTo>
                    <a:pt x="f571" y="f1052"/>
                  </a:lnTo>
                  <a:lnTo>
                    <a:pt x="f728" y="f1048"/>
                  </a:lnTo>
                  <a:lnTo>
                    <a:pt x="f719" y="f1034"/>
                  </a:lnTo>
                  <a:lnTo>
                    <a:pt x="f719" y="f1042"/>
                  </a:lnTo>
                  <a:lnTo>
                    <a:pt x="f719" y="f1043"/>
                  </a:lnTo>
                  <a:lnTo>
                    <a:pt x="f722" y="f971"/>
                  </a:lnTo>
                  <a:lnTo>
                    <a:pt x="f566" y="f987"/>
                  </a:lnTo>
                  <a:lnTo>
                    <a:pt x="f468" y="f994"/>
                  </a:lnTo>
                  <a:lnTo>
                    <a:pt x="f428" y="f1025"/>
                  </a:lnTo>
                  <a:lnTo>
                    <a:pt x="f564" y="f1051"/>
                  </a:lnTo>
                  <a:close/>
                  <a:moveTo>
                    <a:pt x="f1053" y="f1054"/>
                  </a:moveTo>
                  <a:lnTo>
                    <a:pt x="f275" y="f1054"/>
                  </a:lnTo>
                  <a:lnTo>
                    <a:pt x="f929" y="f1055"/>
                  </a:lnTo>
                  <a:lnTo>
                    <a:pt x="f1056" y="f1057"/>
                  </a:lnTo>
                  <a:lnTo>
                    <a:pt x="f1056" y="f1058"/>
                  </a:lnTo>
                  <a:lnTo>
                    <a:pt x="f930" y="f1059"/>
                  </a:lnTo>
                  <a:lnTo>
                    <a:pt x="f930" y="f1060"/>
                  </a:lnTo>
                  <a:lnTo>
                    <a:pt x="f1056" y="f1061"/>
                  </a:lnTo>
                  <a:lnTo>
                    <a:pt x="f1056" y="f1051"/>
                  </a:lnTo>
                  <a:lnTo>
                    <a:pt x="f275" y="f1061"/>
                  </a:lnTo>
                  <a:lnTo>
                    <a:pt x="f278" y="f1060"/>
                  </a:lnTo>
                  <a:lnTo>
                    <a:pt x="f941" y="f1060"/>
                  </a:lnTo>
                  <a:lnTo>
                    <a:pt x="f939" y="f1059"/>
                  </a:lnTo>
                  <a:lnTo>
                    <a:pt x="f1062" y="f1059"/>
                  </a:lnTo>
                  <a:lnTo>
                    <a:pt x="f1063" y="f1058"/>
                  </a:lnTo>
                  <a:lnTo>
                    <a:pt x="f1053" y="f1055"/>
                  </a:lnTo>
                  <a:lnTo>
                    <a:pt x="f1053" y="f1054"/>
                  </a:lnTo>
                  <a:close/>
                  <a:moveTo>
                    <a:pt x="f487" y="f1064"/>
                  </a:moveTo>
                  <a:lnTo>
                    <a:pt x="f488" y="f1065"/>
                  </a:lnTo>
                  <a:lnTo>
                    <a:pt x="f641" y="f1065"/>
                  </a:lnTo>
                  <a:lnTo>
                    <a:pt x="f641" y="f1065"/>
                  </a:lnTo>
                  <a:lnTo>
                    <a:pt x="f641" y="f1066"/>
                  </a:lnTo>
                  <a:lnTo>
                    <a:pt x="f641" y="f1066"/>
                  </a:lnTo>
                  <a:lnTo>
                    <a:pt x="f1067" y="f1068"/>
                  </a:lnTo>
                  <a:lnTo>
                    <a:pt x="f1067" y="f1069"/>
                  </a:lnTo>
                  <a:lnTo>
                    <a:pt x="f641" y="f1070"/>
                  </a:lnTo>
                  <a:lnTo>
                    <a:pt x="f1071" y="f1072"/>
                  </a:lnTo>
                  <a:lnTo>
                    <a:pt x="f487" y="f1073"/>
                  </a:lnTo>
                  <a:lnTo>
                    <a:pt x="f486" y="f1073"/>
                  </a:lnTo>
                  <a:lnTo>
                    <a:pt x="f486" y="f1074"/>
                  </a:lnTo>
                  <a:lnTo>
                    <a:pt x="f418" y="f1075"/>
                  </a:lnTo>
                  <a:lnTo>
                    <a:pt x="f1076" y="f1077"/>
                  </a:lnTo>
                  <a:lnTo>
                    <a:pt x="f1078" y="f1079"/>
                  </a:lnTo>
                  <a:lnTo>
                    <a:pt x="f487" y="f1064"/>
                  </a:lnTo>
                  <a:close/>
                  <a:moveTo>
                    <a:pt x="f852" y="f1080"/>
                  </a:moveTo>
                  <a:lnTo>
                    <a:pt x="f549" y="f1080"/>
                  </a:lnTo>
                  <a:lnTo>
                    <a:pt x="f549" y="f1081"/>
                  </a:lnTo>
                  <a:lnTo>
                    <a:pt x="f477" y="f1081"/>
                  </a:lnTo>
                  <a:lnTo>
                    <a:pt x="f477" y="f1082"/>
                  </a:lnTo>
                  <a:lnTo>
                    <a:pt x="f852" y="f1082"/>
                  </a:lnTo>
                  <a:lnTo>
                    <a:pt x="f852" y="f1080"/>
                  </a:lnTo>
                  <a:close/>
                  <a:moveTo>
                    <a:pt x="f1083" y="f1084"/>
                  </a:moveTo>
                  <a:lnTo>
                    <a:pt x="f1085" y="f1084"/>
                  </a:lnTo>
                  <a:lnTo>
                    <a:pt x="f1086" y="f1087"/>
                  </a:lnTo>
                  <a:lnTo>
                    <a:pt x="f1088" y="f1089"/>
                  </a:lnTo>
                  <a:lnTo>
                    <a:pt x="f1090" y="f1091"/>
                  </a:lnTo>
                  <a:lnTo>
                    <a:pt x="f1092" y="f1093"/>
                  </a:lnTo>
                  <a:lnTo>
                    <a:pt x="f1094" y="f1095"/>
                  </a:lnTo>
                  <a:lnTo>
                    <a:pt x="f1096" y="f1095"/>
                  </a:lnTo>
                  <a:lnTo>
                    <a:pt x="f1096" y="f1097"/>
                  </a:lnTo>
                  <a:lnTo>
                    <a:pt x="f1098" y="f1097"/>
                  </a:lnTo>
                  <a:lnTo>
                    <a:pt x="f1099" y="f1097"/>
                  </a:lnTo>
                  <a:lnTo>
                    <a:pt x="f1100" y="f1101"/>
                  </a:lnTo>
                  <a:lnTo>
                    <a:pt x="f1102" y="f1103"/>
                  </a:lnTo>
                  <a:lnTo>
                    <a:pt x="f1099" y="f1089"/>
                  </a:lnTo>
                  <a:lnTo>
                    <a:pt x="f1104" y="f1087"/>
                  </a:lnTo>
                  <a:lnTo>
                    <a:pt x="f1092" y="f1105"/>
                  </a:lnTo>
                  <a:lnTo>
                    <a:pt x="f1083" y="f1084"/>
                  </a:lnTo>
                  <a:close/>
                  <a:moveTo>
                    <a:pt x="f1106" y="f1107"/>
                  </a:moveTo>
                  <a:lnTo>
                    <a:pt x="f1108" y="f1109"/>
                  </a:lnTo>
                  <a:lnTo>
                    <a:pt x="f1110" y="f1111"/>
                  </a:lnTo>
                  <a:lnTo>
                    <a:pt x="f1112" y="f1087"/>
                  </a:lnTo>
                  <a:lnTo>
                    <a:pt x="f1113" y="f1103"/>
                  </a:lnTo>
                  <a:lnTo>
                    <a:pt x="f1114" y="f1103"/>
                  </a:lnTo>
                  <a:lnTo>
                    <a:pt x="f1115" y="f1089"/>
                  </a:lnTo>
                  <a:lnTo>
                    <a:pt x="f1116" y="f1089"/>
                  </a:lnTo>
                  <a:lnTo>
                    <a:pt x="f1117" y="f1118"/>
                  </a:lnTo>
                  <a:lnTo>
                    <a:pt x="f1119" y="f1118"/>
                  </a:lnTo>
                  <a:lnTo>
                    <a:pt x="f1119" y="f1105"/>
                  </a:lnTo>
                  <a:lnTo>
                    <a:pt x="f1120" y="f1111"/>
                  </a:lnTo>
                  <a:lnTo>
                    <a:pt x="f1121" y="f1084"/>
                  </a:lnTo>
                  <a:lnTo>
                    <a:pt x="f1121" y="f1084"/>
                  </a:lnTo>
                  <a:lnTo>
                    <a:pt x="f1121" y="f1109"/>
                  </a:lnTo>
                  <a:lnTo>
                    <a:pt x="f1106" y="f1107"/>
                  </a:lnTo>
                  <a:close/>
                  <a:moveTo>
                    <a:pt x="f1122" y="f1123"/>
                  </a:moveTo>
                  <a:lnTo>
                    <a:pt x="f1124" y="f1123"/>
                  </a:lnTo>
                  <a:lnTo>
                    <a:pt x="f1124" y="f1125"/>
                  </a:lnTo>
                  <a:lnTo>
                    <a:pt x="f1126" y="f1127"/>
                  </a:lnTo>
                  <a:lnTo>
                    <a:pt x="f1128" y="f2"/>
                  </a:lnTo>
                  <a:lnTo>
                    <a:pt x="f1129" y="f1130"/>
                  </a:lnTo>
                  <a:lnTo>
                    <a:pt x="f1131" y="f1132"/>
                  </a:lnTo>
                  <a:lnTo>
                    <a:pt x="f1133" y="f1132"/>
                  </a:lnTo>
                  <a:lnTo>
                    <a:pt x="f1122" y="f1123"/>
                  </a:lnTo>
                  <a:close/>
                  <a:moveTo>
                    <a:pt x="f1134" y="f1135"/>
                  </a:moveTo>
                  <a:lnTo>
                    <a:pt x="f1136" y="f1137"/>
                  </a:lnTo>
                  <a:lnTo>
                    <a:pt x="f1138" y="f1139"/>
                  </a:lnTo>
                  <a:lnTo>
                    <a:pt x="f1140" y="f1139"/>
                  </a:lnTo>
                  <a:lnTo>
                    <a:pt x="f1140" y="f1141"/>
                  </a:lnTo>
                  <a:lnTo>
                    <a:pt x="f1142" y="f1143"/>
                  </a:lnTo>
                  <a:lnTo>
                    <a:pt x="f1144" y="f1145"/>
                  </a:lnTo>
                  <a:lnTo>
                    <a:pt x="f1140" y="f1145"/>
                  </a:lnTo>
                  <a:lnTo>
                    <a:pt x="f1134" y="f1146"/>
                  </a:lnTo>
                  <a:lnTo>
                    <a:pt x="f1147" y="f1143"/>
                  </a:lnTo>
                  <a:lnTo>
                    <a:pt x="f1148" y="f1141"/>
                  </a:lnTo>
                  <a:lnTo>
                    <a:pt x="f1149" y="f1139"/>
                  </a:lnTo>
                  <a:lnTo>
                    <a:pt x="f1150" y="f1135"/>
                  </a:lnTo>
                  <a:lnTo>
                    <a:pt x="f1134" y="f1135"/>
                  </a:lnTo>
                  <a:close/>
                  <a:moveTo>
                    <a:pt x="f1151" y="f1135"/>
                  </a:moveTo>
                  <a:lnTo>
                    <a:pt x="f1152" y="f1153"/>
                  </a:lnTo>
                  <a:lnTo>
                    <a:pt x="f1154" y="f1155"/>
                  </a:lnTo>
                  <a:lnTo>
                    <a:pt x="f1156" y="f1155"/>
                  </a:lnTo>
                  <a:lnTo>
                    <a:pt x="f1157" y="f1158"/>
                  </a:lnTo>
                  <a:lnTo>
                    <a:pt x="f1159" y="f1158"/>
                  </a:lnTo>
                  <a:lnTo>
                    <a:pt x="f1160" y="f1158"/>
                  </a:lnTo>
                  <a:lnTo>
                    <a:pt x="f1161" y="f1162"/>
                  </a:lnTo>
                  <a:lnTo>
                    <a:pt x="f1163" y="f1127"/>
                  </a:lnTo>
                  <a:lnTo>
                    <a:pt x="f1163" y="f1145"/>
                  </a:lnTo>
                  <a:lnTo>
                    <a:pt x="f1161" y="f1139"/>
                  </a:lnTo>
                  <a:lnTo>
                    <a:pt x="f1164" y="f1137"/>
                  </a:lnTo>
                  <a:lnTo>
                    <a:pt x="f1165" y="f1135"/>
                  </a:lnTo>
                  <a:lnTo>
                    <a:pt x="f1157" y="f1135"/>
                  </a:lnTo>
                  <a:lnTo>
                    <a:pt x="f1151" y="f1135"/>
                  </a:lnTo>
                  <a:close/>
                  <a:moveTo>
                    <a:pt x="f1166" y="f1167"/>
                  </a:moveTo>
                  <a:lnTo>
                    <a:pt x="f1151" y="f1167"/>
                  </a:lnTo>
                  <a:lnTo>
                    <a:pt x="f1168" y="f976"/>
                  </a:lnTo>
                  <a:lnTo>
                    <a:pt x="f1168" y="f1169"/>
                  </a:lnTo>
                  <a:lnTo>
                    <a:pt x="f1168" y="f1170"/>
                  </a:lnTo>
                  <a:lnTo>
                    <a:pt x="f1171" y="f1172"/>
                  </a:lnTo>
                  <a:lnTo>
                    <a:pt x="f1156" y="f1173"/>
                  </a:lnTo>
                  <a:lnTo>
                    <a:pt x="f1165" y="f1173"/>
                  </a:lnTo>
                  <a:lnTo>
                    <a:pt x="f1165" y="f975"/>
                  </a:lnTo>
                  <a:lnTo>
                    <a:pt x="f1159" y="f1169"/>
                  </a:lnTo>
                  <a:lnTo>
                    <a:pt x="f1159" y="f1174"/>
                  </a:lnTo>
                  <a:lnTo>
                    <a:pt x="f1166" y="f1167"/>
                  </a:lnTo>
                  <a:close/>
                  <a:moveTo>
                    <a:pt x="f1175" y="f1176"/>
                  </a:moveTo>
                  <a:lnTo>
                    <a:pt x="f1177" y="f1178"/>
                  </a:lnTo>
                  <a:lnTo>
                    <a:pt x="f316" y="f982"/>
                  </a:lnTo>
                  <a:lnTo>
                    <a:pt x="f321" y="f1179"/>
                  </a:lnTo>
                  <a:lnTo>
                    <a:pt x="f1180" y="f990"/>
                  </a:lnTo>
                  <a:lnTo>
                    <a:pt x="f328" y="f980"/>
                  </a:lnTo>
                  <a:lnTo>
                    <a:pt x="f1181" y="f1182"/>
                  </a:lnTo>
                  <a:lnTo>
                    <a:pt x="f663" y="f1183"/>
                  </a:lnTo>
                  <a:lnTo>
                    <a:pt x="f663" y="f1184"/>
                  </a:lnTo>
                  <a:lnTo>
                    <a:pt x="f663" y="f1167"/>
                  </a:lnTo>
                  <a:lnTo>
                    <a:pt x="f325" y="f1185"/>
                  </a:lnTo>
                  <a:lnTo>
                    <a:pt x="f319" y="f1186"/>
                  </a:lnTo>
                  <a:lnTo>
                    <a:pt x="f316" y="f1170"/>
                  </a:lnTo>
                  <a:lnTo>
                    <a:pt x="f517" y="f1187"/>
                  </a:lnTo>
                  <a:lnTo>
                    <a:pt x="f516" y="f1170"/>
                  </a:lnTo>
                  <a:lnTo>
                    <a:pt x="f1175" y="f1188"/>
                  </a:lnTo>
                  <a:lnTo>
                    <a:pt x="f375" y="f1189"/>
                  </a:lnTo>
                  <a:lnTo>
                    <a:pt x="f672" y="f1188"/>
                  </a:lnTo>
                  <a:lnTo>
                    <a:pt x="f1190" y="f1170"/>
                  </a:lnTo>
                  <a:lnTo>
                    <a:pt x="f514" y="f1172"/>
                  </a:lnTo>
                  <a:lnTo>
                    <a:pt x="f1191" y="f1187"/>
                  </a:lnTo>
                  <a:lnTo>
                    <a:pt x="f1190" y="f1146"/>
                  </a:lnTo>
                  <a:lnTo>
                    <a:pt x="f1192" y="f1127"/>
                  </a:lnTo>
                  <a:lnTo>
                    <a:pt x="f1192" y="f1158"/>
                  </a:lnTo>
                  <a:lnTo>
                    <a:pt x="f1190" y="f1193"/>
                  </a:lnTo>
                  <a:lnTo>
                    <a:pt x="f662" y="f1194"/>
                  </a:lnTo>
                  <a:lnTo>
                    <a:pt x="f1195" y="f1196"/>
                  </a:lnTo>
                  <a:lnTo>
                    <a:pt x="f376" y="f1118"/>
                  </a:lnTo>
                  <a:lnTo>
                    <a:pt x="f380" y="f1095"/>
                  </a:lnTo>
                  <a:lnTo>
                    <a:pt x="f1197" y="f1198"/>
                  </a:lnTo>
                  <a:lnTo>
                    <a:pt x="f658" y="f1199"/>
                  </a:lnTo>
                  <a:lnTo>
                    <a:pt x="f504" y="f1080"/>
                  </a:lnTo>
                  <a:lnTo>
                    <a:pt x="f655" y="f1200"/>
                  </a:lnTo>
                  <a:lnTo>
                    <a:pt x="f675" y="f1080"/>
                  </a:lnTo>
                  <a:lnTo>
                    <a:pt x="f675" y="f1082"/>
                  </a:lnTo>
                  <a:lnTo>
                    <a:pt x="f1201" y="f1199"/>
                  </a:lnTo>
                  <a:lnTo>
                    <a:pt x="f606" y="f1081"/>
                  </a:lnTo>
                  <a:lnTo>
                    <a:pt x="f503" y="f1081"/>
                  </a:lnTo>
                  <a:lnTo>
                    <a:pt x="f1202" y="f1081"/>
                  </a:lnTo>
                  <a:lnTo>
                    <a:pt x="f1203" y="f1204"/>
                  </a:lnTo>
                  <a:lnTo>
                    <a:pt x="f677" y="f1204"/>
                  </a:lnTo>
                  <a:lnTo>
                    <a:pt x="f411" y="f1205"/>
                  </a:lnTo>
                  <a:lnTo>
                    <a:pt x="f1206" y="f1207"/>
                  </a:lnTo>
                  <a:lnTo>
                    <a:pt x="f1208" y="f1207"/>
                  </a:lnTo>
                  <a:lnTo>
                    <a:pt x="f496" y="f1209"/>
                  </a:lnTo>
                  <a:lnTo>
                    <a:pt x="f650" y="f1205"/>
                  </a:lnTo>
                  <a:lnTo>
                    <a:pt x="f650" y="f1210"/>
                  </a:lnTo>
                  <a:lnTo>
                    <a:pt x="f650" y="f1199"/>
                  </a:lnTo>
                  <a:lnTo>
                    <a:pt x="f650" y="f1211"/>
                  </a:lnTo>
                  <a:lnTo>
                    <a:pt x="f650" y="f1082"/>
                  </a:lnTo>
                  <a:lnTo>
                    <a:pt x="f499" y="f1082"/>
                  </a:lnTo>
                  <a:lnTo>
                    <a:pt x="f494" y="f1212"/>
                  </a:lnTo>
                  <a:lnTo>
                    <a:pt x="f1213" y="f1080"/>
                  </a:lnTo>
                  <a:lnTo>
                    <a:pt x="f1213" y="f1082"/>
                  </a:lnTo>
                  <a:lnTo>
                    <a:pt x="f683" y="f1199"/>
                  </a:lnTo>
                  <a:lnTo>
                    <a:pt x="f494" y="f1210"/>
                  </a:lnTo>
                  <a:lnTo>
                    <a:pt x="f494" y="f1204"/>
                  </a:lnTo>
                  <a:lnTo>
                    <a:pt x="f494" y="f1209"/>
                  </a:lnTo>
                  <a:lnTo>
                    <a:pt x="f501" y="f1214"/>
                  </a:lnTo>
                  <a:lnTo>
                    <a:pt x="f683" y="f1215"/>
                  </a:lnTo>
                  <a:lnTo>
                    <a:pt x="f1213" y="f1216"/>
                  </a:lnTo>
                  <a:lnTo>
                    <a:pt x="f1217" y="f1064"/>
                  </a:lnTo>
                  <a:lnTo>
                    <a:pt x="f1218" y="f1064"/>
                  </a:lnTo>
                  <a:lnTo>
                    <a:pt x="f489" y="f1215"/>
                  </a:lnTo>
                  <a:lnTo>
                    <a:pt x="f1067" y="f1219"/>
                  </a:lnTo>
                  <a:lnTo>
                    <a:pt x="f488" y="f1209"/>
                  </a:lnTo>
                  <a:lnTo>
                    <a:pt x="f487" y="f1199"/>
                  </a:lnTo>
                  <a:lnTo>
                    <a:pt x="f1218" y="f1199"/>
                  </a:lnTo>
                  <a:lnTo>
                    <a:pt x="f1217" y="f1200"/>
                  </a:lnTo>
                  <a:lnTo>
                    <a:pt x="f413" y="f1091"/>
                  </a:lnTo>
                  <a:lnTo>
                    <a:pt x="f1203" y="f1105"/>
                  </a:lnTo>
                  <a:lnTo>
                    <a:pt x="f601" y="f1111"/>
                  </a:lnTo>
                  <a:lnTo>
                    <a:pt x="f675" y="f1111"/>
                  </a:lnTo>
                  <a:lnTo>
                    <a:pt x="f603" y="f1105"/>
                  </a:lnTo>
                  <a:lnTo>
                    <a:pt x="f657" y="f1105"/>
                  </a:lnTo>
                  <a:lnTo>
                    <a:pt x="f658" y="f1105"/>
                  </a:lnTo>
                  <a:lnTo>
                    <a:pt x="f406" y="f1109"/>
                  </a:lnTo>
                  <a:lnTo>
                    <a:pt x="f1220" y="f1221"/>
                  </a:lnTo>
                  <a:lnTo>
                    <a:pt x="f508" y="f1222"/>
                  </a:lnTo>
                  <a:lnTo>
                    <a:pt x="f506" y="f1223"/>
                  </a:lnTo>
                  <a:lnTo>
                    <a:pt x="f1224" y="f1225"/>
                  </a:lnTo>
                  <a:lnTo>
                    <a:pt x="f1226" y="f1227"/>
                  </a:lnTo>
                  <a:lnTo>
                    <a:pt x="f509" y="f1225"/>
                  </a:lnTo>
                  <a:lnTo>
                    <a:pt x="f397" y="f1228"/>
                  </a:lnTo>
                  <a:lnTo>
                    <a:pt x="f1197" y="f1228"/>
                  </a:lnTo>
                  <a:lnTo>
                    <a:pt x="f1197" y="f1228"/>
                  </a:lnTo>
                  <a:lnTo>
                    <a:pt x="f402" y="f1228"/>
                  </a:lnTo>
                  <a:lnTo>
                    <a:pt x="f396" y="f1225"/>
                  </a:lnTo>
                  <a:lnTo>
                    <a:pt x="f385" y="f1229"/>
                  </a:lnTo>
                  <a:lnTo>
                    <a:pt x="f380" y="f1193"/>
                  </a:lnTo>
                  <a:lnTo>
                    <a:pt x="f1230" y="f1158"/>
                  </a:lnTo>
                  <a:lnTo>
                    <a:pt x="f1231" y="f1125"/>
                  </a:lnTo>
                  <a:lnTo>
                    <a:pt x="f1232" y="f1145"/>
                  </a:lnTo>
                  <a:lnTo>
                    <a:pt x="f376" y="f1233"/>
                  </a:lnTo>
                  <a:lnTo>
                    <a:pt x="f377" y="f1233"/>
                  </a:lnTo>
                  <a:lnTo>
                    <a:pt x="f378" y="f1173"/>
                  </a:lnTo>
                  <a:lnTo>
                    <a:pt x="f1234" y="f1187"/>
                  </a:lnTo>
                  <a:lnTo>
                    <a:pt x="f1231" y="f975"/>
                  </a:lnTo>
                  <a:lnTo>
                    <a:pt x="f1231" y="f1169"/>
                  </a:lnTo>
                  <a:lnTo>
                    <a:pt x="f1231" y="f1185"/>
                  </a:lnTo>
                  <a:lnTo>
                    <a:pt x="f1234" y="f1235"/>
                  </a:lnTo>
                  <a:lnTo>
                    <a:pt x="f1234" y="f1235"/>
                  </a:lnTo>
                  <a:lnTo>
                    <a:pt x="f378" y="f1167"/>
                  </a:lnTo>
                  <a:lnTo>
                    <a:pt x="f378" y="f1236"/>
                  </a:lnTo>
                  <a:lnTo>
                    <a:pt x="f378" y="f1237"/>
                  </a:lnTo>
                  <a:lnTo>
                    <a:pt x="f513" y="f1184"/>
                  </a:lnTo>
                  <a:lnTo>
                    <a:pt x="f376" y="f1184"/>
                  </a:lnTo>
                  <a:lnTo>
                    <a:pt x="f1191" y="f1238"/>
                  </a:lnTo>
                  <a:lnTo>
                    <a:pt x="f514" y="f1238"/>
                  </a:lnTo>
                  <a:lnTo>
                    <a:pt x="f514" y="f1179"/>
                  </a:lnTo>
                  <a:lnTo>
                    <a:pt x="f1192" y="f1239"/>
                  </a:lnTo>
                  <a:lnTo>
                    <a:pt x="f1175" y="f1176"/>
                  </a:lnTo>
                  <a:close/>
                  <a:moveTo>
                    <a:pt x="f1240" y="f1031"/>
                  </a:moveTo>
                  <a:lnTo>
                    <a:pt x="f1241" y="f1242"/>
                  </a:lnTo>
                  <a:lnTo>
                    <a:pt x="f1243" y="f1242"/>
                  </a:lnTo>
                  <a:lnTo>
                    <a:pt x="f1244" y="f1242"/>
                  </a:lnTo>
                  <a:lnTo>
                    <a:pt x="f1244" y="f1176"/>
                  </a:lnTo>
                  <a:lnTo>
                    <a:pt x="f1245" y="f1176"/>
                  </a:lnTo>
                  <a:lnTo>
                    <a:pt x="f1246" y="f1247"/>
                  </a:lnTo>
                  <a:lnTo>
                    <a:pt x="f1248" y="f1024"/>
                  </a:lnTo>
                  <a:lnTo>
                    <a:pt x="f1248" y="f1249"/>
                  </a:lnTo>
                  <a:lnTo>
                    <a:pt x="f1248" y="f1250"/>
                  </a:lnTo>
                  <a:lnTo>
                    <a:pt x="f1248" y="f1251"/>
                  </a:lnTo>
                  <a:lnTo>
                    <a:pt x="f1248" y="f982"/>
                  </a:lnTo>
                  <a:lnTo>
                    <a:pt x="f1240" y="f1252"/>
                  </a:lnTo>
                  <a:lnTo>
                    <a:pt x="f1253" y="f1235"/>
                  </a:lnTo>
                  <a:lnTo>
                    <a:pt x="f1254" y="f975"/>
                  </a:lnTo>
                  <a:lnTo>
                    <a:pt x="f1255" y="f975"/>
                  </a:lnTo>
                  <a:lnTo>
                    <a:pt x="f1255" y="f1233"/>
                  </a:lnTo>
                  <a:lnTo>
                    <a:pt x="f1256" y="f1135"/>
                  </a:lnTo>
                  <a:lnTo>
                    <a:pt x="f1257" y="f1143"/>
                  </a:lnTo>
                  <a:lnTo>
                    <a:pt x="f1258" y="f1153"/>
                  </a:lnTo>
                  <a:lnTo>
                    <a:pt x="f1258" y="f1123"/>
                  </a:lnTo>
                  <a:lnTo>
                    <a:pt x="f1259" y="f1123"/>
                  </a:lnTo>
                  <a:lnTo>
                    <a:pt x="f1260" y="f1123"/>
                  </a:lnTo>
                  <a:lnTo>
                    <a:pt x="f1257" y="f1123"/>
                  </a:lnTo>
                  <a:lnTo>
                    <a:pt x="f1261" y="f1123"/>
                  </a:lnTo>
                  <a:lnTo>
                    <a:pt x="f1262" y="f1263"/>
                  </a:lnTo>
                  <a:lnTo>
                    <a:pt x="f1256" y="f1153"/>
                  </a:lnTo>
                  <a:lnTo>
                    <a:pt x="f1264" y="f1153"/>
                  </a:lnTo>
                  <a:lnTo>
                    <a:pt x="f1264" y="f1265"/>
                  </a:lnTo>
                  <a:lnTo>
                    <a:pt x="f1266" y="f1127"/>
                  </a:lnTo>
                  <a:lnTo>
                    <a:pt x="f1267" y="f1130"/>
                  </a:lnTo>
                  <a:lnTo>
                    <a:pt x="f1267" y="f1132"/>
                  </a:lnTo>
                  <a:lnTo>
                    <a:pt x="f1256" y="f1268"/>
                  </a:lnTo>
                  <a:lnTo>
                    <a:pt x="f1269" y="f1162"/>
                  </a:lnTo>
                  <a:lnTo>
                    <a:pt x="f1266" y="f1270"/>
                  </a:lnTo>
                  <a:lnTo>
                    <a:pt x="f1271" y="f1272"/>
                  </a:lnTo>
                  <a:lnTo>
                    <a:pt x="f1273" y="f1274"/>
                  </a:lnTo>
                  <a:lnTo>
                    <a:pt x="f1255" y="f1275"/>
                  </a:lnTo>
                  <a:lnTo>
                    <a:pt x="f1276" y="f1275"/>
                  </a:lnTo>
                  <a:lnTo>
                    <a:pt x="f1276" y="f1222"/>
                  </a:lnTo>
                  <a:lnTo>
                    <a:pt x="f1277" y="f1222"/>
                  </a:lnTo>
                  <a:lnTo>
                    <a:pt x="f1278" y="f1228"/>
                  </a:lnTo>
                  <a:lnTo>
                    <a:pt x="f1240" y="f1279"/>
                  </a:lnTo>
                  <a:lnTo>
                    <a:pt x="f1280" y="f1281"/>
                  </a:lnTo>
                  <a:lnTo>
                    <a:pt x="f1248" y="f1282"/>
                  </a:lnTo>
                  <a:lnTo>
                    <a:pt x="f1240" y="f1283"/>
                  </a:lnTo>
                  <a:lnTo>
                    <a:pt x="f1284" y="f1282"/>
                  </a:lnTo>
                  <a:lnTo>
                    <a:pt x="f1254" y="f1193"/>
                  </a:lnTo>
                  <a:lnTo>
                    <a:pt x="f1285" y="f1270"/>
                  </a:lnTo>
                  <a:lnTo>
                    <a:pt x="f1286" y="f1287"/>
                  </a:lnTo>
                  <a:lnTo>
                    <a:pt x="f1286" y="f1162"/>
                  </a:lnTo>
                  <a:lnTo>
                    <a:pt x="f1288" y="f1158"/>
                  </a:lnTo>
                  <a:lnTo>
                    <a:pt x="f1288" y="f1268"/>
                  </a:lnTo>
                  <a:lnTo>
                    <a:pt x="f1288" y="f1132"/>
                  </a:lnTo>
                  <a:lnTo>
                    <a:pt x="f1289" y="f1145"/>
                  </a:lnTo>
                  <a:lnTo>
                    <a:pt x="f1290" y="f1173"/>
                  </a:lnTo>
                  <a:lnTo>
                    <a:pt x="f1291" y="f1188"/>
                  </a:lnTo>
                  <a:lnTo>
                    <a:pt x="f1292" y="f1174"/>
                  </a:lnTo>
                  <a:lnTo>
                    <a:pt x="f1293" y="f1238"/>
                  </a:lnTo>
                  <a:lnTo>
                    <a:pt x="f1168" y="f1294"/>
                  </a:lnTo>
                  <a:lnTo>
                    <a:pt x="f1164" y="f988"/>
                  </a:lnTo>
                  <a:lnTo>
                    <a:pt x="f1295" y="f1182"/>
                  </a:lnTo>
                  <a:lnTo>
                    <a:pt x="f1296" y="f1237"/>
                  </a:lnTo>
                  <a:lnTo>
                    <a:pt x="f1297" y="f1167"/>
                  </a:lnTo>
                  <a:lnTo>
                    <a:pt x="f1298" y="f1237"/>
                  </a:lnTo>
                  <a:lnTo>
                    <a:pt x="f1299" y="f1238"/>
                  </a:lnTo>
                  <a:lnTo>
                    <a:pt x="f1300" y="f1183"/>
                  </a:lnTo>
                  <a:lnTo>
                    <a:pt x="f1301" y="f1183"/>
                  </a:lnTo>
                  <a:lnTo>
                    <a:pt x="f1302" y="f1183"/>
                  </a:lnTo>
                  <a:lnTo>
                    <a:pt x="f1303" y="f1238"/>
                  </a:lnTo>
                  <a:lnTo>
                    <a:pt x="f1304" y="f1167"/>
                  </a:lnTo>
                  <a:lnTo>
                    <a:pt x="f1305" y="f1186"/>
                  </a:lnTo>
                  <a:lnTo>
                    <a:pt x="f1306" y="f1172"/>
                  </a:lnTo>
                  <a:lnTo>
                    <a:pt x="f1124" y="f1233"/>
                  </a:lnTo>
                  <a:lnTo>
                    <a:pt x="f1133" y="f1233"/>
                  </a:lnTo>
                  <a:lnTo>
                    <a:pt x="f1307" y="f1139"/>
                  </a:lnTo>
                  <a:lnTo>
                    <a:pt x="f1308" y="f1309"/>
                  </a:lnTo>
                  <a:lnTo>
                    <a:pt x="f1310" y="f2"/>
                  </a:lnTo>
                  <a:lnTo>
                    <a:pt x="f1311" y="f1130"/>
                  </a:lnTo>
                  <a:lnTo>
                    <a:pt x="f1311" y="f1312"/>
                  </a:lnTo>
                  <a:lnTo>
                    <a:pt x="f1310" y="f1268"/>
                  </a:lnTo>
                  <a:lnTo>
                    <a:pt x="f1313" y="f1155"/>
                  </a:lnTo>
                  <a:lnTo>
                    <a:pt x="f1314" y="f1162"/>
                  </a:lnTo>
                  <a:lnTo>
                    <a:pt x="f1315" y="f1270"/>
                  </a:lnTo>
                  <a:lnTo>
                    <a:pt x="f1313" y="f1270"/>
                  </a:lnTo>
                  <a:lnTo>
                    <a:pt x="f1310" y="f1316"/>
                  </a:lnTo>
                  <a:lnTo>
                    <a:pt x="f1311" y="f1316"/>
                  </a:lnTo>
                  <a:lnTo>
                    <a:pt x="f1317" y="f1272"/>
                  </a:lnTo>
                  <a:lnTo>
                    <a:pt x="f1318" y="f1319"/>
                  </a:lnTo>
                  <a:lnTo>
                    <a:pt x="f1320" y="f1193"/>
                  </a:lnTo>
                  <a:lnTo>
                    <a:pt x="f1320" y="f1282"/>
                  </a:lnTo>
                  <a:lnTo>
                    <a:pt x="f1320" y="f1282"/>
                  </a:lnTo>
                  <a:lnTo>
                    <a:pt x="f1320" y="f1283"/>
                  </a:lnTo>
                  <a:lnTo>
                    <a:pt x="f1320" y="f1283"/>
                  </a:lnTo>
                  <a:lnTo>
                    <a:pt x="f1320" y="f1321"/>
                  </a:lnTo>
                  <a:lnTo>
                    <a:pt x="f1320" y="f1194"/>
                  </a:lnTo>
                  <a:lnTo>
                    <a:pt x="f1322" y="f1323"/>
                  </a:lnTo>
                  <a:lnTo>
                    <a:pt x="f1324" y="f1325"/>
                  </a:lnTo>
                  <a:lnTo>
                    <a:pt x="f1326" y="f1279"/>
                  </a:lnTo>
                  <a:lnTo>
                    <a:pt x="f1327" y="f1328"/>
                  </a:lnTo>
                  <a:lnTo>
                    <a:pt x="f1329" y="f1222"/>
                  </a:lnTo>
                  <a:lnTo>
                    <a:pt x="f1330" y="f1331"/>
                  </a:lnTo>
                  <a:lnTo>
                    <a:pt x="f1332" y="f1331"/>
                  </a:lnTo>
                  <a:lnTo>
                    <a:pt x="f1333" y="f1222"/>
                  </a:lnTo>
                  <a:lnTo>
                    <a:pt x="f1334" y="f1196"/>
                  </a:lnTo>
                  <a:lnTo>
                    <a:pt x="f1335" y="f1223"/>
                  </a:lnTo>
                  <a:lnTo>
                    <a:pt x="f1336" y="f1223"/>
                  </a:lnTo>
                  <a:lnTo>
                    <a:pt x="f1337" y="f1196"/>
                  </a:lnTo>
                  <a:lnTo>
                    <a:pt x="f1338" y="f1222"/>
                  </a:lnTo>
                  <a:lnTo>
                    <a:pt x="f1339" y="f1331"/>
                  </a:lnTo>
                  <a:lnTo>
                    <a:pt x="f1340" y="f1341"/>
                  </a:lnTo>
                  <a:lnTo>
                    <a:pt x="f1340" y="f1084"/>
                  </a:lnTo>
                  <a:lnTo>
                    <a:pt x="f1342" y="f1118"/>
                  </a:lnTo>
                  <a:lnTo>
                    <a:pt x="f1343" y="f1084"/>
                  </a:lnTo>
                  <a:lnTo>
                    <a:pt x="f1310" y="f1341"/>
                  </a:lnTo>
                  <a:lnTo>
                    <a:pt x="f1122" y="f1223"/>
                  </a:lnTo>
                  <a:lnTo>
                    <a:pt x="f1344" y="f1228"/>
                  </a:lnTo>
                  <a:lnTo>
                    <a:pt x="f1345" y="f1279"/>
                  </a:lnTo>
                  <a:lnTo>
                    <a:pt x="f1346" y="f1227"/>
                  </a:lnTo>
                  <a:lnTo>
                    <a:pt x="f1347" y="f1227"/>
                  </a:lnTo>
                  <a:lnTo>
                    <a:pt x="f1166" y="f1227"/>
                  </a:lnTo>
                  <a:lnTo>
                    <a:pt x="f1348" y="f1279"/>
                  </a:lnTo>
                  <a:lnTo>
                    <a:pt x="f1349" y="f1225"/>
                  </a:lnTo>
                  <a:lnTo>
                    <a:pt x="f1350" y="f1225"/>
                  </a:lnTo>
                  <a:lnTo>
                    <a:pt x="f1351" y="f1107"/>
                  </a:lnTo>
                  <a:lnTo>
                    <a:pt x="f1352" y="f1091"/>
                  </a:lnTo>
                  <a:lnTo>
                    <a:pt x="f1348" y="f1353"/>
                  </a:lnTo>
                  <a:lnTo>
                    <a:pt x="f1292" y="f1080"/>
                  </a:lnTo>
                  <a:lnTo>
                    <a:pt x="f1351" y="f1082"/>
                  </a:lnTo>
                  <a:lnTo>
                    <a:pt x="f1354" y="f1355"/>
                  </a:lnTo>
                  <a:lnTo>
                    <a:pt x="f1350" y="f1199"/>
                  </a:lnTo>
                  <a:lnTo>
                    <a:pt x="f1356" y="f1081"/>
                  </a:lnTo>
                  <a:lnTo>
                    <a:pt x="f1248" y="f1205"/>
                  </a:lnTo>
                  <a:lnTo>
                    <a:pt x="f1240" y="f1205"/>
                  </a:lnTo>
                  <a:lnTo>
                    <a:pt x="f1284" y="f1207"/>
                  </a:lnTo>
                  <a:lnTo>
                    <a:pt x="f1276" y="f1357"/>
                  </a:lnTo>
                  <a:lnTo>
                    <a:pt x="f1285" y="f1358"/>
                  </a:lnTo>
                  <a:lnTo>
                    <a:pt x="f1255" y="f1359"/>
                  </a:lnTo>
                  <a:lnTo>
                    <a:pt x="f1266" y="f1360"/>
                  </a:lnTo>
                  <a:lnTo>
                    <a:pt x="f1257" y="f1065"/>
                  </a:lnTo>
                  <a:lnTo>
                    <a:pt x="f1361" y="f1079"/>
                  </a:lnTo>
                  <a:lnTo>
                    <a:pt x="f1362" y="f1068"/>
                  </a:lnTo>
                  <a:lnTo>
                    <a:pt x="f1363" y="f1364"/>
                  </a:lnTo>
                  <a:lnTo>
                    <a:pt x="f1365" y="f1366"/>
                  </a:lnTo>
                  <a:lnTo>
                    <a:pt x="f1367" y="f1219"/>
                  </a:lnTo>
                  <a:lnTo>
                    <a:pt x="f1368" y="f1209"/>
                  </a:lnTo>
                  <a:lnTo>
                    <a:pt x="f1369" y="f1205"/>
                  </a:lnTo>
                  <a:lnTo>
                    <a:pt x="f1370" y="f1209"/>
                  </a:lnTo>
                  <a:lnTo>
                    <a:pt x="f1116" y="f1219"/>
                  </a:lnTo>
                  <a:lnTo>
                    <a:pt x="f1110" y="f1371"/>
                  </a:lnTo>
                  <a:lnTo>
                    <a:pt x="f1372" y="f1215"/>
                  </a:lnTo>
                  <a:lnTo>
                    <a:pt x="f1373" y="f1366"/>
                  </a:lnTo>
                  <a:lnTo>
                    <a:pt x="f1138" y="f1358"/>
                  </a:lnTo>
                  <a:lnTo>
                    <a:pt x="f1149" y="f1216"/>
                  </a:lnTo>
                  <a:lnTo>
                    <a:pt x="f1374" y="f1359"/>
                  </a:lnTo>
                  <a:lnTo>
                    <a:pt x="f1375" y="f1364"/>
                  </a:lnTo>
                  <a:lnTo>
                    <a:pt x="f1376" y="f1359"/>
                  </a:lnTo>
                  <a:lnTo>
                    <a:pt x="f1377" y="f1358"/>
                  </a:lnTo>
                  <a:lnTo>
                    <a:pt x="f1378" y="f1379"/>
                  </a:lnTo>
                  <a:lnTo>
                    <a:pt x="f1380" y="f1215"/>
                  </a:lnTo>
                  <a:lnTo>
                    <a:pt x="f1381" y="f1371"/>
                  </a:lnTo>
                  <a:lnTo>
                    <a:pt x="f1382" y="f1371"/>
                  </a:lnTo>
                  <a:lnTo>
                    <a:pt x="f1383" y="f1371"/>
                  </a:lnTo>
                  <a:lnTo>
                    <a:pt x="f1102" y="f1366"/>
                  </a:lnTo>
                  <a:lnTo>
                    <a:pt x="f1098" y="f1216"/>
                  </a:lnTo>
                  <a:lnTo>
                    <a:pt x="f1384" y="f1358"/>
                  </a:lnTo>
                  <a:lnTo>
                    <a:pt x="f1085" y="f1366"/>
                  </a:lnTo>
                  <a:lnTo>
                    <a:pt x="f1385" y="f1386"/>
                  </a:lnTo>
                  <a:lnTo>
                    <a:pt x="f1387" y="f1082"/>
                  </a:lnTo>
                  <a:lnTo>
                    <a:pt x="f1388" y="f1097"/>
                  </a:lnTo>
                  <a:lnTo>
                    <a:pt x="f1389" y="f1118"/>
                  </a:lnTo>
                  <a:lnTo>
                    <a:pt x="f1388" y="f1107"/>
                  </a:lnTo>
                  <a:lnTo>
                    <a:pt x="f1390" y="f1341"/>
                  </a:lnTo>
                  <a:lnTo>
                    <a:pt x="f1390" y="f1222"/>
                  </a:lnTo>
                  <a:lnTo>
                    <a:pt x="f1391" y="f1196"/>
                  </a:lnTo>
                  <a:lnTo>
                    <a:pt x="f1387" y="f1223"/>
                  </a:lnTo>
                  <a:lnTo>
                    <a:pt x="f1392" y="f1223"/>
                  </a:lnTo>
                  <a:lnTo>
                    <a:pt x="f1385" y="f1223"/>
                  </a:lnTo>
                  <a:lnTo>
                    <a:pt x="f1393" y="f1223"/>
                  </a:lnTo>
                  <a:lnTo>
                    <a:pt x="f1092" y="f1341"/>
                  </a:lnTo>
                  <a:lnTo>
                    <a:pt x="f1104" y="f1221"/>
                  </a:lnTo>
                  <a:lnTo>
                    <a:pt x="f1099" y="f1341"/>
                  </a:lnTo>
                  <a:lnTo>
                    <a:pt x="f1102" y="f1222"/>
                  </a:lnTo>
                  <a:lnTo>
                    <a:pt x="f1394" y="f1223"/>
                  </a:lnTo>
                  <a:lnTo>
                    <a:pt x="f1395" y="f1328"/>
                  </a:lnTo>
                  <a:lnTo>
                    <a:pt x="f1382" y="f1223"/>
                  </a:lnTo>
                  <a:lnTo>
                    <a:pt x="f1396" y="f1196"/>
                  </a:lnTo>
                  <a:lnTo>
                    <a:pt x="f1380" y="f1331"/>
                  </a:lnTo>
                  <a:lnTo>
                    <a:pt x="f1378" y="f1221"/>
                  </a:lnTo>
                  <a:lnTo>
                    <a:pt x="f1376" y="f1107"/>
                  </a:lnTo>
                  <a:lnTo>
                    <a:pt x="f1150" y="f1341"/>
                  </a:lnTo>
                  <a:lnTo>
                    <a:pt x="f1136" y="f1228"/>
                  </a:lnTo>
                  <a:lnTo>
                    <a:pt x="f1397" y="f1275"/>
                  </a:lnTo>
                  <a:lnTo>
                    <a:pt x="f1113" y="f1270"/>
                  </a:lnTo>
                  <a:lnTo>
                    <a:pt x="f1113" y="f1162"/>
                  </a:lnTo>
                  <a:lnTo>
                    <a:pt x="f1113" y="f1155"/>
                  </a:lnTo>
                  <a:lnTo>
                    <a:pt x="f1113" y="f1312"/>
                  </a:lnTo>
                  <a:lnTo>
                    <a:pt x="f1113" y="f1130"/>
                  </a:lnTo>
                  <a:lnTo>
                    <a:pt x="f1113" y="f1127"/>
                  </a:lnTo>
                  <a:lnTo>
                    <a:pt x="f1373" y="f1265"/>
                  </a:lnTo>
                  <a:lnTo>
                    <a:pt x="f1398" y="f1153"/>
                  </a:lnTo>
                  <a:lnTo>
                    <a:pt x="f1113" y="f1399"/>
                  </a:lnTo>
                  <a:lnTo>
                    <a:pt x="f1400" y="f1145"/>
                  </a:lnTo>
                  <a:lnTo>
                    <a:pt x="f1401" y="f1146"/>
                  </a:lnTo>
                  <a:lnTo>
                    <a:pt x="f1112" y="f1143"/>
                  </a:lnTo>
                  <a:lnTo>
                    <a:pt x="f1402" y="f1141"/>
                  </a:lnTo>
                  <a:lnTo>
                    <a:pt x="f1403" y="f1139"/>
                  </a:lnTo>
                  <a:lnTo>
                    <a:pt x="f1404" y="f1137"/>
                  </a:lnTo>
                  <a:lnTo>
                    <a:pt x="f1110" y="f1137"/>
                  </a:lnTo>
                  <a:lnTo>
                    <a:pt x="f1405" y="f1135"/>
                  </a:lnTo>
                  <a:lnTo>
                    <a:pt x="f1406" y="f1135"/>
                  </a:lnTo>
                  <a:lnTo>
                    <a:pt x="f1114" y="f1135"/>
                  </a:lnTo>
                  <a:lnTo>
                    <a:pt x="f1114" y="f1139"/>
                  </a:lnTo>
                  <a:lnTo>
                    <a:pt x="f1115" y="f1139"/>
                  </a:lnTo>
                  <a:lnTo>
                    <a:pt x="f1115" y="f1146"/>
                  </a:lnTo>
                  <a:lnTo>
                    <a:pt x="f1108" y="f1399"/>
                  </a:lnTo>
                  <a:lnTo>
                    <a:pt x="f1108" y="f1309"/>
                  </a:lnTo>
                  <a:lnTo>
                    <a:pt x="f1108" y="f1153"/>
                  </a:lnTo>
                  <a:lnTo>
                    <a:pt x="f1115" y="f1263"/>
                  </a:lnTo>
                  <a:lnTo>
                    <a:pt x="f1116" y="f1263"/>
                  </a:lnTo>
                  <a:lnTo>
                    <a:pt x="f1117" y="f1263"/>
                  </a:lnTo>
                  <a:lnTo>
                    <a:pt x="f1119" y="f1123"/>
                  </a:lnTo>
                  <a:lnTo>
                    <a:pt x="f1407" y="f1153"/>
                  </a:lnTo>
                  <a:lnTo>
                    <a:pt x="f1370" y="f1309"/>
                  </a:lnTo>
                  <a:lnTo>
                    <a:pt x="f1370" y="f1399"/>
                  </a:lnTo>
                  <a:lnTo>
                    <a:pt x="f1408" y="f1145"/>
                  </a:lnTo>
                  <a:lnTo>
                    <a:pt x="f1408" y="f1153"/>
                  </a:lnTo>
                  <a:lnTo>
                    <a:pt x="f1120" y="f2"/>
                  </a:lnTo>
                  <a:lnTo>
                    <a:pt x="f1409" y="f1270"/>
                  </a:lnTo>
                  <a:lnTo>
                    <a:pt x="f1115" y="f1275"/>
                  </a:lnTo>
                  <a:lnTo>
                    <a:pt x="f1117" y="f1194"/>
                  </a:lnTo>
                  <a:lnTo>
                    <a:pt x="f1121" y="f1323"/>
                  </a:lnTo>
                  <a:lnTo>
                    <a:pt x="f1120" y="f1325"/>
                  </a:lnTo>
                  <a:lnTo>
                    <a:pt x="f1119" y="f1279"/>
                  </a:lnTo>
                  <a:lnTo>
                    <a:pt x="f1119" y="f1225"/>
                  </a:lnTo>
                  <a:lnTo>
                    <a:pt x="f1407" y="f1328"/>
                  </a:lnTo>
                  <a:lnTo>
                    <a:pt x="f1370" y="f1223"/>
                  </a:lnTo>
                  <a:lnTo>
                    <a:pt x="f1410" y="f1196"/>
                  </a:lnTo>
                  <a:lnTo>
                    <a:pt x="f1411" y="f1222"/>
                  </a:lnTo>
                  <a:lnTo>
                    <a:pt x="f1412" y="f1196"/>
                  </a:lnTo>
                  <a:lnTo>
                    <a:pt x="f1369" y="f1196"/>
                  </a:lnTo>
                  <a:lnTo>
                    <a:pt x="f1369" y="f1196"/>
                  </a:lnTo>
                  <a:lnTo>
                    <a:pt x="f1413" y="f1223"/>
                  </a:lnTo>
                  <a:lnTo>
                    <a:pt x="f1414" y="f1223"/>
                  </a:lnTo>
                  <a:lnTo>
                    <a:pt x="f1415" y="f1132"/>
                  </a:lnTo>
                  <a:lnTo>
                    <a:pt x="f1416" y="f1130"/>
                  </a:lnTo>
                  <a:lnTo>
                    <a:pt x="f1417" y="f1127"/>
                  </a:lnTo>
                  <a:lnTo>
                    <a:pt x="f1363" y="f1265"/>
                  </a:lnTo>
                  <a:lnTo>
                    <a:pt x="f1418" y="f1123"/>
                  </a:lnTo>
                  <a:lnTo>
                    <a:pt x="f1419" y="f1153"/>
                  </a:lnTo>
                  <a:lnTo>
                    <a:pt x="f1361" y="f1141"/>
                  </a:lnTo>
                  <a:lnTo>
                    <a:pt x="f1419" y="f1420"/>
                  </a:lnTo>
                  <a:lnTo>
                    <a:pt x="f1421" y="f1422"/>
                  </a:lnTo>
                  <a:lnTo>
                    <a:pt x="f1421" y="f1170"/>
                  </a:lnTo>
                  <a:lnTo>
                    <a:pt x="f1258" y="f1169"/>
                  </a:lnTo>
                  <a:lnTo>
                    <a:pt x="f1261" y="f1185"/>
                  </a:lnTo>
                  <a:lnTo>
                    <a:pt x="f1267" y="f1236"/>
                  </a:lnTo>
                  <a:lnTo>
                    <a:pt x="f1273" y="f1237"/>
                  </a:lnTo>
                  <a:lnTo>
                    <a:pt x="f1286" y="f1183"/>
                  </a:lnTo>
                  <a:lnTo>
                    <a:pt x="f1423" y="f1424"/>
                  </a:lnTo>
                  <a:lnTo>
                    <a:pt x="f1277" y="f1239"/>
                  </a:lnTo>
                  <a:lnTo>
                    <a:pt x="f1425" y="f1178"/>
                  </a:lnTo>
                  <a:lnTo>
                    <a:pt x="f1426" y="f1249"/>
                  </a:lnTo>
                  <a:lnTo>
                    <a:pt x="f1426" y="f1247"/>
                  </a:lnTo>
                  <a:lnTo>
                    <a:pt x="f1427" y="f1176"/>
                  </a:lnTo>
                  <a:lnTo>
                    <a:pt x="f1240" y="f1031"/>
                  </a:lnTo>
                  <a:close/>
                  <a:moveTo>
                    <a:pt x="f1428" y="f1429"/>
                  </a:moveTo>
                  <a:lnTo>
                    <a:pt x="f1430" y="f1031"/>
                  </a:lnTo>
                  <a:lnTo>
                    <a:pt x="f1431" y="f1176"/>
                  </a:lnTo>
                  <a:lnTo>
                    <a:pt x="f956" y="f1432"/>
                  </a:lnTo>
                  <a:lnTo>
                    <a:pt x="f360" y="f1247"/>
                  </a:lnTo>
                  <a:lnTo>
                    <a:pt x="f360" y="f1024"/>
                  </a:lnTo>
                  <a:lnTo>
                    <a:pt x="f956" y="f1249"/>
                  </a:lnTo>
                  <a:lnTo>
                    <a:pt x="f958" y="f1239"/>
                  </a:lnTo>
                  <a:lnTo>
                    <a:pt x="f1430" y="f1247"/>
                  </a:lnTo>
                  <a:lnTo>
                    <a:pt x="f1430" y="f1432"/>
                  </a:lnTo>
                  <a:lnTo>
                    <a:pt x="f1428" y="f1242"/>
                  </a:lnTo>
                  <a:lnTo>
                    <a:pt x="f1433" y="f1031"/>
                  </a:lnTo>
                  <a:lnTo>
                    <a:pt x="f942" y="f1429"/>
                  </a:lnTo>
                  <a:lnTo>
                    <a:pt x="f1428" y="f1429"/>
                  </a:lnTo>
                  <a:close/>
                  <a:moveTo>
                    <a:pt x="f1434" y="f1435"/>
                  </a:moveTo>
                  <a:lnTo>
                    <a:pt x="f1396" y="f1436"/>
                  </a:lnTo>
                  <a:lnTo>
                    <a:pt x="f1377" y="f1242"/>
                  </a:lnTo>
                  <a:lnTo>
                    <a:pt x="f1437" y="f1178"/>
                  </a:lnTo>
                  <a:lnTo>
                    <a:pt x="f1150" y="f990"/>
                  </a:lnTo>
                  <a:lnTo>
                    <a:pt x="f1148" y="f1183"/>
                  </a:lnTo>
                  <a:lnTo>
                    <a:pt x="f1147" y="f1235"/>
                  </a:lnTo>
                  <a:lnTo>
                    <a:pt x="f1147" y="f976"/>
                  </a:lnTo>
                  <a:lnTo>
                    <a:pt x="f1438" y="f1189"/>
                  </a:lnTo>
                  <a:lnTo>
                    <a:pt x="f1438" y="f1170"/>
                  </a:lnTo>
                  <a:lnTo>
                    <a:pt x="f1148" y="f1172"/>
                  </a:lnTo>
                  <a:lnTo>
                    <a:pt x="f1149" y="f1187"/>
                  </a:lnTo>
                  <a:lnTo>
                    <a:pt x="f1150" y="f1422"/>
                  </a:lnTo>
                  <a:lnTo>
                    <a:pt x="f1439" y="f1173"/>
                  </a:lnTo>
                  <a:lnTo>
                    <a:pt x="f1378" y="f1420"/>
                  </a:lnTo>
                  <a:lnTo>
                    <a:pt x="f1395" y="f1233"/>
                  </a:lnTo>
                  <a:lnTo>
                    <a:pt x="f1440" y="f1422"/>
                  </a:lnTo>
                  <a:lnTo>
                    <a:pt x="f1096" y="f1170"/>
                  </a:lnTo>
                  <a:lnTo>
                    <a:pt x="f1083" y="f1188"/>
                  </a:lnTo>
                  <a:lnTo>
                    <a:pt x="f1392" y="f1188"/>
                  </a:lnTo>
                  <a:lnTo>
                    <a:pt x="f1388" y="f1172"/>
                  </a:lnTo>
                  <a:lnTo>
                    <a:pt x="f1441" y="f1173"/>
                  </a:lnTo>
                  <a:lnTo>
                    <a:pt x="f1442" y="f1233"/>
                  </a:lnTo>
                  <a:lnTo>
                    <a:pt x="f1443" y="f1444"/>
                  </a:lnTo>
                  <a:lnTo>
                    <a:pt x="f1445" y="f1420"/>
                  </a:lnTo>
                  <a:lnTo>
                    <a:pt x="f1446" y="f1173"/>
                  </a:lnTo>
                  <a:lnTo>
                    <a:pt x="f1447" y="f1188"/>
                  </a:lnTo>
                  <a:lnTo>
                    <a:pt x="f1446" y="f1188"/>
                  </a:lnTo>
                  <a:lnTo>
                    <a:pt x="f1448" y="f1235"/>
                  </a:lnTo>
                  <a:lnTo>
                    <a:pt x="f1449" y="f1450"/>
                  </a:lnTo>
                  <a:lnTo>
                    <a:pt x="f1451" y="f988"/>
                  </a:lnTo>
                  <a:lnTo>
                    <a:pt x="f1442" y="f1251"/>
                  </a:lnTo>
                  <a:lnTo>
                    <a:pt x="f1388" y="f1239"/>
                  </a:lnTo>
                  <a:lnTo>
                    <a:pt x="f1392" y="f1452"/>
                  </a:lnTo>
                  <a:lnTo>
                    <a:pt x="f1088" y="f1453"/>
                  </a:lnTo>
                  <a:lnTo>
                    <a:pt x="f1454" y="f982"/>
                  </a:lnTo>
                  <a:lnTo>
                    <a:pt x="f1104" y="f1178"/>
                  </a:lnTo>
                  <a:lnTo>
                    <a:pt x="f1099" y="f1024"/>
                  </a:lnTo>
                  <a:lnTo>
                    <a:pt x="f1100" y="f1031"/>
                  </a:lnTo>
                  <a:lnTo>
                    <a:pt x="f1094" y="f1429"/>
                  </a:lnTo>
                  <a:lnTo>
                    <a:pt x="f1104" y="f1029"/>
                  </a:lnTo>
                  <a:lnTo>
                    <a:pt x="f1096" y="f1029"/>
                  </a:lnTo>
                  <a:lnTo>
                    <a:pt x="f1096" y="f1029"/>
                  </a:lnTo>
                  <a:lnTo>
                    <a:pt x="f1098" y="f1029"/>
                  </a:lnTo>
                  <a:lnTo>
                    <a:pt x="f1099" y="f1455"/>
                  </a:lnTo>
                  <a:lnTo>
                    <a:pt x="f1456" y="f1457"/>
                  </a:lnTo>
                  <a:lnTo>
                    <a:pt x="f1458" y="f1459"/>
                  </a:lnTo>
                  <a:lnTo>
                    <a:pt x="f1460" y="f1461"/>
                  </a:lnTo>
                  <a:lnTo>
                    <a:pt x="f1434" y="f1435"/>
                  </a:lnTo>
                  <a:close/>
                  <a:moveTo>
                    <a:pt x="f1462" y="f1463"/>
                  </a:moveTo>
                  <a:lnTo>
                    <a:pt x="f1464" y="f1459"/>
                  </a:lnTo>
                  <a:lnTo>
                    <a:pt x="f256" y="f1465"/>
                  </a:lnTo>
                  <a:lnTo>
                    <a:pt x="f301" y="f1429"/>
                  </a:lnTo>
                  <a:lnTo>
                    <a:pt x="f299" y="f1432"/>
                  </a:lnTo>
                  <a:lnTo>
                    <a:pt x="f1466" y="f1178"/>
                  </a:lnTo>
                  <a:lnTo>
                    <a:pt x="f1467" y="f1424"/>
                  </a:lnTo>
                  <a:lnTo>
                    <a:pt x="f262" y="f1237"/>
                  </a:lnTo>
                  <a:lnTo>
                    <a:pt x="f1468" y="f1169"/>
                  </a:lnTo>
                  <a:lnTo>
                    <a:pt x="f1469" y="f1470"/>
                  </a:lnTo>
                  <a:lnTo>
                    <a:pt x="f255" y="f1143"/>
                  </a:lnTo>
                  <a:lnTo>
                    <a:pt x="f1464" y="f1123"/>
                  </a:lnTo>
                  <a:lnTo>
                    <a:pt x="f256" y="f1123"/>
                  </a:lnTo>
                  <a:lnTo>
                    <a:pt x="f256" y="f1270"/>
                  </a:lnTo>
                  <a:lnTo>
                    <a:pt x="f1471" y="f1275"/>
                  </a:lnTo>
                  <a:lnTo>
                    <a:pt x="f1472" y="f1325"/>
                  </a:lnTo>
                  <a:lnTo>
                    <a:pt x="f1473" y="f1279"/>
                  </a:lnTo>
                  <a:lnTo>
                    <a:pt x="f1474" y="f1227"/>
                  </a:lnTo>
                  <a:lnTo>
                    <a:pt x="f1475" y="f1193"/>
                  </a:lnTo>
                  <a:lnTo>
                    <a:pt x="f1476" y="f1158"/>
                  </a:lnTo>
                  <a:lnTo>
                    <a:pt x="f1477" y="f2"/>
                  </a:lnTo>
                  <a:lnTo>
                    <a:pt x="f1478" y="f1153"/>
                  </a:lnTo>
                  <a:lnTo>
                    <a:pt x="f1477" y="f1135"/>
                  </a:lnTo>
                  <a:lnTo>
                    <a:pt x="f1479" y="f1137"/>
                  </a:lnTo>
                  <a:lnTo>
                    <a:pt x="f1480" y="f1137"/>
                  </a:lnTo>
                  <a:lnTo>
                    <a:pt x="f1474" y="f1137"/>
                  </a:lnTo>
                  <a:lnTo>
                    <a:pt x="f1481" y="f1137"/>
                  </a:lnTo>
                  <a:lnTo>
                    <a:pt x="f1482" y="f1135"/>
                  </a:lnTo>
                  <a:lnTo>
                    <a:pt x="f1483" y="f1420"/>
                  </a:lnTo>
                  <a:lnTo>
                    <a:pt x="f1484" y="f1233"/>
                  </a:lnTo>
                  <a:lnTo>
                    <a:pt x="f1474" y="f1470"/>
                  </a:lnTo>
                  <a:lnTo>
                    <a:pt x="f1480" y="f1422"/>
                  </a:lnTo>
                  <a:lnTo>
                    <a:pt x="f1479" y="f1187"/>
                  </a:lnTo>
                  <a:lnTo>
                    <a:pt x="f1485" y="f1422"/>
                  </a:lnTo>
                  <a:lnTo>
                    <a:pt x="f1485" y="f1470"/>
                  </a:lnTo>
                  <a:lnTo>
                    <a:pt x="f1477" y="f1420"/>
                  </a:lnTo>
                  <a:lnTo>
                    <a:pt x="f1477" y="f1444"/>
                  </a:lnTo>
                  <a:lnTo>
                    <a:pt x="f1478" y="f1135"/>
                  </a:lnTo>
                  <a:lnTo>
                    <a:pt x="f1486" y="f1444"/>
                  </a:lnTo>
                  <a:lnTo>
                    <a:pt x="f1487" y="f1233"/>
                  </a:lnTo>
                  <a:lnTo>
                    <a:pt x="f1488" y="f1172"/>
                  </a:lnTo>
                  <a:lnTo>
                    <a:pt x="f1473" y="f1169"/>
                  </a:lnTo>
                  <a:lnTo>
                    <a:pt x="f1489" y="f1490"/>
                  </a:lnTo>
                  <a:lnTo>
                    <a:pt x="f1491" y="f1490"/>
                  </a:lnTo>
                  <a:lnTo>
                    <a:pt x="f1488" y="f976"/>
                  </a:lnTo>
                  <a:lnTo>
                    <a:pt x="f1492" y="f1185"/>
                  </a:lnTo>
                  <a:lnTo>
                    <a:pt x="f1462" y="f1184"/>
                  </a:lnTo>
                  <a:lnTo>
                    <a:pt x="f1493" y="f1424"/>
                  </a:lnTo>
                  <a:lnTo>
                    <a:pt x="f1471" y="f1178"/>
                  </a:lnTo>
                  <a:lnTo>
                    <a:pt x="f1462" y="f1250"/>
                  </a:lnTo>
                  <a:lnTo>
                    <a:pt x="f1488" y="f1024"/>
                  </a:lnTo>
                  <a:lnTo>
                    <a:pt x="f1486" y="f1429"/>
                  </a:lnTo>
                  <a:lnTo>
                    <a:pt x="f1477" y="f1435"/>
                  </a:lnTo>
                  <a:lnTo>
                    <a:pt x="f1487" y="f1494"/>
                  </a:lnTo>
                  <a:lnTo>
                    <a:pt x="f1488" y="f1494"/>
                  </a:lnTo>
                  <a:lnTo>
                    <a:pt x="f1473" y="f1463"/>
                  </a:lnTo>
                  <a:lnTo>
                    <a:pt x="f1462" y="f1463"/>
                  </a:lnTo>
                  <a:close/>
                  <a:moveTo>
                    <a:pt x="f1495" y="f1496"/>
                  </a:moveTo>
                  <a:lnTo>
                    <a:pt x="f1497" y="f1435"/>
                  </a:lnTo>
                  <a:lnTo>
                    <a:pt x="f1498" y="f1459"/>
                  </a:lnTo>
                  <a:lnTo>
                    <a:pt x="f1498" y="f1031"/>
                  </a:lnTo>
                  <a:lnTo>
                    <a:pt x="f1388" y="f1242"/>
                  </a:lnTo>
                  <a:lnTo>
                    <a:pt x="f1499" y="f1176"/>
                  </a:lnTo>
                  <a:lnTo>
                    <a:pt x="f1500" y="f1176"/>
                  </a:lnTo>
                  <a:lnTo>
                    <a:pt x="f1500" y="f1429"/>
                  </a:lnTo>
                  <a:lnTo>
                    <a:pt x="f1501" y="f1465"/>
                  </a:lnTo>
                  <a:lnTo>
                    <a:pt x="f1495" y="f1459"/>
                  </a:lnTo>
                  <a:lnTo>
                    <a:pt x="f1495" y="f1435"/>
                  </a:lnTo>
                  <a:lnTo>
                    <a:pt x="f1495" y="f1463"/>
                  </a:lnTo>
                  <a:lnTo>
                    <a:pt x="f1495" y="f1496"/>
                  </a:lnTo>
                  <a:close/>
                  <a:moveTo>
                    <a:pt x="f1502" y="f1503"/>
                  </a:moveTo>
                  <a:lnTo>
                    <a:pt x="f57" y="f1496"/>
                  </a:lnTo>
                  <a:lnTo>
                    <a:pt x="f1504" y="f1459"/>
                  </a:lnTo>
                  <a:lnTo>
                    <a:pt x="f1505" y="f1429"/>
                  </a:lnTo>
                  <a:lnTo>
                    <a:pt x="f1504" y="f1506"/>
                  </a:lnTo>
                  <a:lnTo>
                    <a:pt x="f57" y="f1506"/>
                  </a:lnTo>
                  <a:lnTo>
                    <a:pt x="f50" y="f1506"/>
                  </a:lnTo>
                  <a:lnTo>
                    <a:pt x="f50" y="f1031"/>
                  </a:lnTo>
                  <a:lnTo>
                    <a:pt x="f1502" y="f1031"/>
                  </a:lnTo>
                  <a:lnTo>
                    <a:pt x="f52" y="f1031"/>
                  </a:lnTo>
                  <a:lnTo>
                    <a:pt x="f54" y="f1506"/>
                  </a:lnTo>
                  <a:lnTo>
                    <a:pt x="f54" y="f1429"/>
                  </a:lnTo>
                  <a:lnTo>
                    <a:pt x="f54" y="f1029"/>
                  </a:lnTo>
                  <a:lnTo>
                    <a:pt x="f88" y="f1029"/>
                  </a:lnTo>
                  <a:lnTo>
                    <a:pt x="f58" y="f1455"/>
                  </a:lnTo>
                  <a:lnTo>
                    <a:pt x="f1502" y="f1503"/>
                  </a:lnTo>
                  <a:close/>
                  <a:moveTo>
                    <a:pt x="f230" y="f5"/>
                  </a:moveTo>
                  <a:lnTo>
                    <a:pt x="f1507" y="f1508"/>
                  </a:lnTo>
                  <a:lnTo>
                    <a:pt x="f1509" y="f1044"/>
                  </a:lnTo>
                  <a:lnTo>
                    <a:pt x="f1510" y="f1511"/>
                  </a:lnTo>
                  <a:lnTo>
                    <a:pt x="f248" y="f1512"/>
                  </a:lnTo>
                  <a:lnTo>
                    <a:pt x="f225" y="f1513"/>
                  </a:lnTo>
                  <a:lnTo>
                    <a:pt x="f230" y="f1463"/>
                  </a:lnTo>
                  <a:lnTo>
                    <a:pt x="f240" y="f1459"/>
                  </a:lnTo>
                  <a:lnTo>
                    <a:pt x="f234" y="f1494"/>
                  </a:lnTo>
                  <a:lnTo>
                    <a:pt x="f234" y="f1496"/>
                  </a:lnTo>
                  <a:lnTo>
                    <a:pt x="f1514" y="f1511"/>
                  </a:lnTo>
                  <a:lnTo>
                    <a:pt x="f1514" y="f1503"/>
                  </a:lnTo>
                  <a:lnTo>
                    <a:pt x="f1515" y="f1503"/>
                  </a:lnTo>
                  <a:lnTo>
                    <a:pt x="f1516" y="f1463"/>
                  </a:lnTo>
                  <a:lnTo>
                    <a:pt x="f1517" y="f1435"/>
                  </a:lnTo>
                  <a:lnTo>
                    <a:pt x="f340" y="f1518"/>
                  </a:lnTo>
                  <a:lnTo>
                    <a:pt x="f1519" y="f1457"/>
                  </a:lnTo>
                  <a:lnTo>
                    <a:pt x="f210" y="f1429"/>
                  </a:lnTo>
                  <a:lnTo>
                    <a:pt x="f1519" y="f1247"/>
                  </a:lnTo>
                  <a:lnTo>
                    <a:pt x="f1520" y="f1452"/>
                  </a:lnTo>
                  <a:lnTo>
                    <a:pt x="f1521" y="f980"/>
                  </a:lnTo>
                  <a:lnTo>
                    <a:pt x="f1522" y="f1236"/>
                  </a:lnTo>
                  <a:lnTo>
                    <a:pt x="f1522" y="f976"/>
                  </a:lnTo>
                  <a:lnTo>
                    <a:pt x="f1523" y="f1169"/>
                  </a:lnTo>
                  <a:lnTo>
                    <a:pt x="f1523" y="f1188"/>
                  </a:lnTo>
                  <a:lnTo>
                    <a:pt x="f1524" y="f1170"/>
                  </a:lnTo>
                  <a:lnTo>
                    <a:pt x="f1521" y="f975"/>
                  </a:lnTo>
                  <a:lnTo>
                    <a:pt x="f1517" y="f1172"/>
                  </a:lnTo>
                  <a:lnTo>
                    <a:pt x="f1520" y="f1187"/>
                  </a:lnTo>
                  <a:lnTo>
                    <a:pt x="f1520" y="f975"/>
                  </a:lnTo>
                  <a:lnTo>
                    <a:pt x="f342" y="f1169"/>
                  </a:lnTo>
                  <a:lnTo>
                    <a:pt x="f1519" y="f1235"/>
                  </a:lnTo>
                  <a:lnTo>
                    <a:pt x="f1525" y="f1182"/>
                  </a:lnTo>
                  <a:lnTo>
                    <a:pt x="f1013" y="f1179"/>
                  </a:lnTo>
                  <a:lnTo>
                    <a:pt x="f345" y="f1178"/>
                  </a:lnTo>
                  <a:lnTo>
                    <a:pt x="f1015" y="f1024"/>
                  </a:lnTo>
                  <a:lnTo>
                    <a:pt x="f213" y="f1024"/>
                  </a:lnTo>
                  <a:lnTo>
                    <a:pt x="f1007" y="f988"/>
                  </a:lnTo>
                  <a:lnTo>
                    <a:pt x="f1007" y="f1184"/>
                  </a:lnTo>
                  <a:lnTo>
                    <a:pt x="f1007" y="f1188"/>
                  </a:lnTo>
                  <a:lnTo>
                    <a:pt x="f1019" y="f1139"/>
                  </a:lnTo>
                  <a:lnTo>
                    <a:pt x="f1526" y="f1143"/>
                  </a:lnTo>
                  <a:lnTo>
                    <a:pt x="f1527" y="f1470"/>
                  </a:lnTo>
                  <a:lnTo>
                    <a:pt x="f1528" y="f975"/>
                  </a:lnTo>
                  <a:lnTo>
                    <a:pt x="f271" y="f1186"/>
                  </a:lnTo>
                  <a:lnTo>
                    <a:pt x="f937" y="f1185"/>
                  </a:lnTo>
                  <a:lnTo>
                    <a:pt x="f444" y="f1237"/>
                  </a:lnTo>
                  <a:lnTo>
                    <a:pt x="f1529" y="f1182"/>
                  </a:lnTo>
                  <a:lnTo>
                    <a:pt x="f957" y="f988"/>
                  </a:lnTo>
                  <a:lnTo>
                    <a:pt x="f442" y="f988"/>
                  </a:lnTo>
                  <a:lnTo>
                    <a:pt x="f1530" y="f1453"/>
                  </a:lnTo>
                  <a:lnTo>
                    <a:pt x="f1530" y="f982"/>
                  </a:lnTo>
                  <a:lnTo>
                    <a:pt x="f1529" y="f1531"/>
                  </a:lnTo>
                  <a:lnTo>
                    <a:pt x="f1529" y="f1531"/>
                  </a:lnTo>
                  <a:lnTo>
                    <a:pt x="f1532" y="f1531"/>
                  </a:lnTo>
                  <a:lnTo>
                    <a:pt x="f1533" y="f1531"/>
                  </a:lnTo>
                  <a:lnTo>
                    <a:pt x="f999" y="f1452"/>
                  </a:lnTo>
                  <a:lnTo>
                    <a:pt x="f1534" y="f1453"/>
                  </a:lnTo>
                  <a:lnTo>
                    <a:pt x="f1056" y="f1424"/>
                  </a:lnTo>
                  <a:lnTo>
                    <a:pt x="f938" y="f1183"/>
                  </a:lnTo>
                  <a:lnTo>
                    <a:pt x="f355" y="f1167"/>
                  </a:lnTo>
                  <a:lnTo>
                    <a:pt x="f353" y="f1186"/>
                  </a:lnTo>
                  <a:lnTo>
                    <a:pt x="f1535" y="f1170"/>
                  </a:lnTo>
                  <a:lnTo>
                    <a:pt x="f991" y="f1172"/>
                  </a:lnTo>
                  <a:lnTo>
                    <a:pt x="f1023" y="f1187"/>
                  </a:lnTo>
                  <a:lnTo>
                    <a:pt x="f1536" y="f1172"/>
                  </a:lnTo>
                  <a:lnTo>
                    <a:pt x="f459" y="f975"/>
                  </a:lnTo>
                  <a:lnTo>
                    <a:pt x="f459" y="f1170"/>
                  </a:lnTo>
                  <a:lnTo>
                    <a:pt x="f459" y="f1188"/>
                  </a:lnTo>
                  <a:lnTo>
                    <a:pt x="f1005" y="f1169"/>
                  </a:lnTo>
                  <a:lnTo>
                    <a:pt x="f1023" y="f1185"/>
                  </a:lnTo>
                  <a:lnTo>
                    <a:pt x="f1023" y="f1237"/>
                  </a:lnTo>
                  <a:lnTo>
                    <a:pt x="f1536" y="f1183"/>
                  </a:lnTo>
                  <a:lnTo>
                    <a:pt x="f459" y="f1294"/>
                  </a:lnTo>
                  <a:lnTo>
                    <a:pt x="f1023" y="f982"/>
                  </a:lnTo>
                  <a:lnTo>
                    <a:pt x="f1537" y="f1531"/>
                  </a:lnTo>
                  <a:lnTo>
                    <a:pt x="f991" y="f1452"/>
                  </a:lnTo>
                  <a:lnTo>
                    <a:pt x="f349" y="f1251"/>
                  </a:lnTo>
                  <a:lnTo>
                    <a:pt x="f1538" y="f1251"/>
                  </a:lnTo>
                  <a:lnTo>
                    <a:pt x="f1539" y="f1251"/>
                  </a:lnTo>
                  <a:lnTo>
                    <a:pt x="f1526" y="f1178"/>
                  </a:lnTo>
                  <a:lnTo>
                    <a:pt x="f1540" y="f1250"/>
                  </a:lnTo>
                  <a:lnTo>
                    <a:pt x="f1540" y="f1249"/>
                  </a:lnTo>
                  <a:lnTo>
                    <a:pt x="f1535" y="f1432"/>
                  </a:lnTo>
                  <a:lnTo>
                    <a:pt x="f1535" y="f1429"/>
                  </a:lnTo>
                  <a:lnTo>
                    <a:pt x="f349" y="f1465"/>
                  </a:lnTo>
                  <a:lnTo>
                    <a:pt x="f459" y="f1436"/>
                  </a:lnTo>
                  <a:lnTo>
                    <a:pt x="f1006" y="f1436"/>
                  </a:lnTo>
                  <a:lnTo>
                    <a:pt x="f1009" y="f1459"/>
                  </a:lnTo>
                  <a:lnTo>
                    <a:pt x="f1012" y="f1463"/>
                  </a:lnTo>
                  <a:lnTo>
                    <a:pt x="f1525" y="f1512"/>
                  </a:lnTo>
                  <a:lnTo>
                    <a:pt x="f1519" y="f1541"/>
                  </a:lnTo>
                  <a:lnTo>
                    <a:pt x="f340" y="f1038"/>
                  </a:lnTo>
                  <a:lnTo>
                    <a:pt x="f1521" y="f1542"/>
                  </a:lnTo>
                  <a:lnTo>
                    <a:pt x="f1543" y="f1544"/>
                  </a:lnTo>
                  <a:lnTo>
                    <a:pt x="f230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 9"/>
            <p:cNvSpPr/>
            <p:nvPr/>
          </p:nvSpPr>
          <p:spPr>
            <a:xfrm>
              <a:off x="1830162" y="928033"/>
              <a:ext cx="8345792" cy="277841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4849"/>
                <a:gd name="f8" fmla="val 2423"/>
                <a:gd name="f9" fmla="val 1469"/>
                <a:gd name="f10" fmla="val 711"/>
                <a:gd name="f11" fmla="val 1482"/>
                <a:gd name="f12" fmla="val 712"/>
                <a:gd name="f13" fmla="val 1490"/>
                <a:gd name="f14" fmla="val 714"/>
                <a:gd name="f15" fmla="val 1501"/>
                <a:gd name="f16" fmla="val 718"/>
                <a:gd name="f17" fmla="val 726"/>
                <a:gd name="f18" fmla="val 1497"/>
                <a:gd name="f19" fmla="val 1494"/>
                <a:gd name="f20" fmla="val 728"/>
                <a:gd name="f21" fmla="val 1487"/>
                <a:gd name="f22" fmla="val 730"/>
                <a:gd name="f23" fmla="val 1478"/>
                <a:gd name="f24" fmla="val 725"/>
                <a:gd name="f25" fmla="val 1476"/>
                <a:gd name="f26" fmla="val 723"/>
                <a:gd name="f27" fmla="val 1475"/>
                <a:gd name="f28" fmla="val 719"/>
                <a:gd name="f29" fmla="val 1473"/>
                <a:gd name="f30" fmla="val 716"/>
                <a:gd name="f31" fmla="val 1551"/>
                <a:gd name="f32" fmla="val 691"/>
                <a:gd name="f33" fmla="val 1562"/>
                <a:gd name="f34" fmla="val 705"/>
                <a:gd name="f35" fmla="val 1564"/>
                <a:gd name="f36" fmla="val 1565"/>
                <a:gd name="f37" fmla="val 740"/>
                <a:gd name="f38" fmla="val 1585"/>
                <a:gd name="f39" fmla="val 760"/>
                <a:gd name="f40" fmla="val 1593"/>
                <a:gd name="f41" fmla="val 1595"/>
                <a:gd name="f42" fmla="val 761"/>
                <a:gd name="f43" fmla="val 1597"/>
                <a:gd name="f44" fmla="val 1599"/>
                <a:gd name="f45" fmla="val 1600"/>
                <a:gd name="f46" fmla="val 1602"/>
                <a:gd name="f47" fmla="val 1604"/>
                <a:gd name="f48" fmla="val 763"/>
                <a:gd name="f49" fmla="val 774"/>
                <a:gd name="f50" fmla="val 786"/>
                <a:gd name="f51" fmla="val 798"/>
                <a:gd name="f52" fmla="val 1592"/>
                <a:gd name="f53" fmla="val 794"/>
                <a:gd name="f54" fmla="val 793"/>
                <a:gd name="f55" fmla="val 791"/>
                <a:gd name="f56" fmla="val 1590"/>
                <a:gd name="f57" fmla="val 789"/>
                <a:gd name="f58" fmla="val 787"/>
                <a:gd name="f59" fmla="val 1588"/>
                <a:gd name="f60" fmla="val 1586"/>
                <a:gd name="f61" fmla="val 1581"/>
                <a:gd name="f62" fmla="val 1583"/>
                <a:gd name="f63" fmla="val 784"/>
                <a:gd name="f64" fmla="val 782"/>
                <a:gd name="f65" fmla="val 779"/>
                <a:gd name="f66" fmla="val 775"/>
                <a:gd name="f67" fmla="val 1574"/>
                <a:gd name="f68" fmla="val 1567"/>
                <a:gd name="f69" fmla="val 1558"/>
                <a:gd name="f70" fmla="val 1557"/>
                <a:gd name="f71" fmla="val 781"/>
                <a:gd name="f72" fmla="val 1553"/>
                <a:gd name="f73" fmla="val 1548"/>
                <a:gd name="f74" fmla="val 1539"/>
                <a:gd name="f75" fmla="val 1536"/>
                <a:gd name="f76" fmla="val 1532"/>
                <a:gd name="f77" fmla="val 1527"/>
                <a:gd name="f78" fmla="val 777"/>
                <a:gd name="f79" fmla="val 1522"/>
                <a:gd name="f80" fmla="val 1517"/>
                <a:gd name="f81" fmla="val 1513"/>
                <a:gd name="f82" fmla="val 772"/>
                <a:gd name="f83" fmla="val 1523"/>
                <a:gd name="f84" fmla="val 758"/>
                <a:gd name="f85" fmla="val 1534"/>
                <a:gd name="f86" fmla="val 737"/>
                <a:gd name="f87" fmla="val 1541"/>
                <a:gd name="f88" fmla="val 1220"/>
                <a:gd name="f89" fmla="val 630"/>
                <a:gd name="f90" fmla="val 1235"/>
                <a:gd name="f91" fmla="val 637"/>
                <a:gd name="f92" fmla="val 1232"/>
                <a:gd name="f93" fmla="val 1230"/>
                <a:gd name="f94" fmla="val 639"/>
                <a:gd name="f95" fmla="val 1229"/>
                <a:gd name="f96" fmla="val 1227"/>
                <a:gd name="f97" fmla="val 1225"/>
                <a:gd name="f98" fmla="val 641"/>
                <a:gd name="f99" fmla="val 515"/>
                <a:gd name="f100" fmla="val 622"/>
                <a:gd name="f101" fmla="val 522"/>
                <a:gd name="f102" fmla="val 525"/>
                <a:gd name="f103" fmla="val 623"/>
                <a:gd name="f104" fmla="val 529"/>
                <a:gd name="f105" fmla="val 625"/>
                <a:gd name="f106" fmla="val 534"/>
                <a:gd name="f107" fmla="val 541"/>
                <a:gd name="f108" fmla="val 543"/>
                <a:gd name="f109" fmla="val 546"/>
                <a:gd name="f110" fmla="val 650"/>
                <a:gd name="f111" fmla="val 548"/>
                <a:gd name="f112" fmla="val 664"/>
                <a:gd name="f113" fmla="val 537"/>
                <a:gd name="f114" fmla="val 658"/>
                <a:gd name="f115" fmla="val 655"/>
                <a:gd name="f116" fmla="val 651"/>
                <a:gd name="f117" fmla="val 648"/>
                <a:gd name="f118" fmla="val 643"/>
                <a:gd name="f119" fmla="val 518"/>
                <a:gd name="f120" fmla="val 516"/>
                <a:gd name="f121" fmla="val 634"/>
                <a:gd name="f122" fmla="val 627"/>
                <a:gd name="f123" fmla="val 4304"/>
                <a:gd name="f124" fmla="val 609"/>
                <a:gd name="f125" fmla="val 4306"/>
                <a:gd name="f126" fmla="val 611"/>
                <a:gd name="f127" fmla="val 613"/>
                <a:gd name="f128" fmla="val 4307"/>
                <a:gd name="f129" fmla="val 615"/>
                <a:gd name="f130" fmla="val 4313"/>
                <a:gd name="f131" fmla="val 4316"/>
                <a:gd name="f132" fmla="val 676"/>
                <a:gd name="f133" fmla="val 4321"/>
                <a:gd name="f134" fmla="val 693"/>
                <a:gd name="f135" fmla="val 4330"/>
                <a:gd name="f136" fmla="val 4335"/>
                <a:gd name="f137" fmla="val 733"/>
                <a:gd name="f138" fmla="val 4311"/>
                <a:gd name="f139" fmla="val 746"/>
                <a:gd name="f140" fmla="val 4314"/>
                <a:gd name="f141" fmla="val 770"/>
                <a:gd name="f142" fmla="val 4320"/>
                <a:gd name="f143" fmla="val 4301"/>
                <a:gd name="f144" fmla="val 4297"/>
                <a:gd name="f145" fmla="val 4295"/>
                <a:gd name="f146" fmla="val 739"/>
                <a:gd name="f147" fmla="val 4292"/>
                <a:gd name="f148" fmla="val 632"/>
                <a:gd name="f149" fmla="val 629"/>
                <a:gd name="f150" fmla="val 4299"/>
                <a:gd name="f151" fmla="val 4302"/>
                <a:gd name="f152" fmla="val 616"/>
                <a:gd name="f153" fmla="val 2253"/>
                <a:gd name="f154" fmla="val 595"/>
                <a:gd name="f155" fmla="val 2257"/>
                <a:gd name="f156" fmla="val 2255"/>
                <a:gd name="f157" fmla="val 2250"/>
                <a:gd name="f158" fmla="val 660"/>
                <a:gd name="f159" fmla="val 2236"/>
                <a:gd name="f160" fmla="val 667"/>
                <a:gd name="f161" fmla="val 2223"/>
                <a:gd name="f162" fmla="val 671"/>
                <a:gd name="f163" fmla="val 2204"/>
                <a:gd name="f164" fmla="val 672"/>
                <a:gd name="f165" fmla="val 2209"/>
                <a:gd name="f166" fmla="val 636"/>
                <a:gd name="f167" fmla="val 2208"/>
                <a:gd name="f168" fmla="val 618"/>
                <a:gd name="f169" fmla="val 2218"/>
                <a:gd name="f170" fmla="val 2227"/>
                <a:gd name="f171" fmla="val 602"/>
                <a:gd name="f172" fmla="val 2237"/>
                <a:gd name="f173" fmla="val 597"/>
                <a:gd name="f174" fmla="val 2503"/>
                <a:gd name="f175" fmla="val 568"/>
                <a:gd name="f176" fmla="val 2506"/>
                <a:gd name="f177" fmla="val 571"/>
                <a:gd name="f178" fmla="val 2508"/>
                <a:gd name="f179" fmla="val 573"/>
                <a:gd name="f180" fmla="val 2510"/>
                <a:gd name="f181" fmla="val 575"/>
                <a:gd name="f182" fmla="val 578"/>
                <a:gd name="f183" fmla="val 582"/>
                <a:gd name="f184" fmla="val 2511"/>
                <a:gd name="f185" fmla="val 587"/>
                <a:gd name="f186" fmla="val 590"/>
                <a:gd name="f187" fmla="val 592"/>
                <a:gd name="f188" fmla="val 594"/>
                <a:gd name="f189" fmla="val 599"/>
                <a:gd name="f190" fmla="val 2504"/>
                <a:gd name="f191" fmla="val 601"/>
                <a:gd name="f192" fmla="val 2501"/>
                <a:gd name="f193" fmla="val 2499"/>
                <a:gd name="f194" fmla="val 2496"/>
                <a:gd name="f195" fmla="val 2490"/>
                <a:gd name="f196" fmla="val 2487"/>
                <a:gd name="f197" fmla="val 585"/>
                <a:gd name="f198" fmla="val 583"/>
                <a:gd name="f199" fmla="val 2489"/>
                <a:gd name="f200" fmla="val 2583"/>
                <a:gd name="f201" fmla="val 2588"/>
                <a:gd name="f202" fmla="val 531"/>
                <a:gd name="f203" fmla="val 2590"/>
                <a:gd name="f204" fmla="val 2592"/>
                <a:gd name="f205" fmla="val 2593"/>
                <a:gd name="f206" fmla="val 533"/>
                <a:gd name="f207" fmla="val 2595"/>
                <a:gd name="f208" fmla="val 538"/>
                <a:gd name="f209" fmla="val 2585"/>
                <a:gd name="f210" fmla="val 554"/>
                <a:gd name="f211" fmla="val 2579"/>
                <a:gd name="f212" fmla="val 557"/>
                <a:gd name="f213" fmla="val 552"/>
                <a:gd name="f214" fmla="val 2578"/>
                <a:gd name="f215" fmla="val 550"/>
                <a:gd name="f216" fmla="val 2576"/>
                <a:gd name="f217" fmla="val 545"/>
                <a:gd name="f218" fmla="val 2581"/>
                <a:gd name="f219" fmla="val 246"/>
                <a:gd name="f220" fmla="val 526"/>
                <a:gd name="f221" fmla="val 251"/>
                <a:gd name="f222" fmla="val 239"/>
                <a:gd name="f223" fmla="val 555"/>
                <a:gd name="f224" fmla="val 232"/>
                <a:gd name="f225" fmla="val 559"/>
                <a:gd name="f226" fmla="val 230"/>
                <a:gd name="f227" fmla="val 561"/>
                <a:gd name="f228" fmla="val 227"/>
                <a:gd name="f229" fmla="val 225"/>
                <a:gd name="f230" fmla="val 223"/>
                <a:gd name="f231" fmla="val 221"/>
                <a:gd name="f232" fmla="val 234"/>
                <a:gd name="f233" fmla="val 237"/>
                <a:gd name="f234" fmla="val 242"/>
                <a:gd name="f235" fmla="val 2646"/>
                <a:gd name="f236" fmla="val 503"/>
                <a:gd name="f237" fmla="val 2660"/>
                <a:gd name="f238" fmla="val 510"/>
                <a:gd name="f239" fmla="val 2656"/>
                <a:gd name="f240" fmla="val 2655"/>
                <a:gd name="f241" fmla="val 517"/>
                <a:gd name="f242" fmla="val 2651"/>
                <a:gd name="f243" fmla="val 519"/>
                <a:gd name="f244" fmla="val 2649"/>
                <a:gd name="f245" fmla="val 520"/>
                <a:gd name="f246" fmla="val 2644"/>
                <a:gd name="f247" fmla="val 2642"/>
                <a:gd name="f248" fmla="val 2641"/>
                <a:gd name="f249" fmla="val 512"/>
                <a:gd name="f250" fmla="val 506"/>
                <a:gd name="f251" fmla="val 2272"/>
                <a:gd name="f252" fmla="val 494"/>
                <a:gd name="f253" fmla="val 2290"/>
                <a:gd name="f254" fmla="val 496"/>
                <a:gd name="f255" fmla="val 2304"/>
                <a:gd name="f256" fmla="val 499"/>
                <a:gd name="f257" fmla="val 2300"/>
                <a:gd name="f258" fmla="val 2298"/>
                <a:gd name="f259" fmla="val 2295"/>
                <a:gd name="f260" fmla="val 2291"/>
                <a:gd name="f261" fmla="val 2305"/>
                <a:gd name="f262" fmla="val 2309"/>
                <a:gd name="f263" fmla="val 2314"/>
                <a:gd name="f264" fmla="val 2319"/>
                <a:gd name="f265" fmla="val 2316"/>
                <a:gd name="f266" fmla="val 2311"/>
                <a:gd name="f267" fmla="val 2307"/>
                <a:gd name="f268" fmla="val 569"/>
                <a:gd name="f269" fmla="val 2325"/>
                <a:gd name="f270" fmla="val 2337"/>
                <a:gd name="f271" fmla="val 2347"/>
                <a:gd name="f272" fmla="val 2356"/>
                <a:gd name="f273" fmla="val 2363"/>
                <a:gd name="f274" fmla="val 644"/>
                <a:gd name="f275" fmla="val 2365"/>
                <a:gd name="f276" fmla="val 657"/>
                <a:gd name="f277" fmla="val 2361"/>
                <a:gd name="f278" fmla="val 669"/>
                <a:gd name="f279" fmla="val 2353"/>
                <a:gd name="f280" fmla="val 2342"/>
                <a:gd name="f281" fmla="val 683"/>
                <a:gd name="f282" fmla="val 690"/>
                <a:gd name="f283" fmla="val 695"/>
                <a:gd name="f284" fmla="val 2285"/>
                <a:gd name="f285" fmla="val 700"/>
                <a:gd name="f286" fmla="val 2269"/>
                <a:gd name="f287" fmla="val 702"/>
                <a:gd name="f288" fmla="val 698"/>
                <a:gd name="f289" fmla="val 2279"/>
                <a:gd name="f290" fmla="val 2288"/>
                <a:gd name="f291" fmla="val 2283"/>
                <a:gd name="f292" fmla="val 2276"/>
                <a:gd name="f293" fmla="val 665"/>
                <a:gd name="f294" fmla="val 2274"/>
                <a:gd name="f295" fmla="val 662"/>
                <a:gd name="f296" fmla="val 653"/>
                <a:gd name="f297" fmla="val 2281"/>
                <a:gd name="f298" fmla="val 646"/>
                <a:gd name="f299" fmla="val 2302"/>
                <a:gd name="f300" fmla="val 608"/>
                <a:gd name="f301" fmla="val 606"/>
                <a:gd name="f302" fmla="val 2297"/>
                <a:gd name="f303" fmla="val 2286"/>
                <a:gd name="f304" fmla="val 580"/>
                <a:gd name="f305" fmla="val 576"/>
                <a:gd name="f306" fmla="val 2271"/>
                <a:gd name="f307" fmla="val 2267"/>
                <a:gd name="f308" fmla="val 2265"/>
                <a:gd name="f309" fmla="val 2262"/>
                <a:gd name="f310" fmla="val 566"/>
                <a:gd name="f311" fmla="val 2258"/>
                <a:gd name="f312" fmla="val 2260"/>
                <a:gd name="f313" fmla="val 29"/>
                <a:gd name="f314" fmla="val 458"/>
                <a:gd name="f315" fmla="val 49"/>
                <a:gd name="f316" fmla="val 465"/>
                <a:gd name="f317" fmla="val 45"/>
                <a:gd name="f318" fmla="val 468"/>
                <a:gd name="f319" fmla="val 40"/>
                <a:gd name="f320" fmla="val 466"/>
                <a:gd name="f321" fmla="val 36"/>
                <a:gd name="f322" fmla="val 463"/>
                <a:gd name="f323" fmla="val 33"/>
                <a:gd name="f324" fmla="val 461"/>
                <a:gd name="f325" fmla="val 1239"/>
                <a:gd name="f326" fmla="val 403"/>
                <a:gd name="f327" fmla="val 1244"/>
                <a:gd name="f328" fmla="val 407"/>
                <a:gd name="f329" fmla="val 1249"/>
                <a:gd name="f330" fmla="val 412"/>
                <a:gd name="f331" fmla="val 1253"/>
                <a:gd name="f332" fmla="val 419"/>
                <a:gd name="f333" fmla="val 1255"/>
                <a:gd name="f334" fmla="val 426"/>
                <a:gd name="f335" fmla="val 1251"/>
                <a:gd name="f336" fmla="val 1248"/>
                <a:gd name="f337" fmla="val 428"/>
                <a:gd name="f338" fmla="val 1246"/>
                <a:gd name="f339" fmla="val 1241"/>
                <a:gd name="f340" fmla="val 430"/>
                <a:gd name="f341" fmla="val 1234"/>
                <a:gd name="f342" fmla="val 424"/>
                <a:gd name="f343" fmla="val 423"/>
                <a:gd name="f344" fmla="val 417"/>
                <a:gd name="f345" fmla="val 416"/>
                <a:gd name="f346" fmla="val 414"/>
                <a:gd name="f347" fmla="val 1209"/>
                <a:gd name="f348" fmla="val 391"/>
                <a:gd name="f349" fmla="val 1213"/>
                <a:gd name="f350" fmla="val 395"/>
                <a:gd name="f351" fmla="val 1215"/>
                <a:gd name="f352" fmla="val 397"/>
                <a:gd name="f353" fmla="val 398"/>
                <a:gd name="f354" fmla="val 1216"/>
                <a:gd name="f355" fmla="val 402"/>
                <a:gd name="f356" fmla="val 405"/>
                <a:gd name="f357" fmla="val 410"/>
                <a:gd name="f358" fmla="val 1206"/>
                <a:gd name="f359" fmla="val 1199"/>
                <a:gd name="f360" fmla="val 1194"/>
                <a:gd name="f361" fmla="val 1190"/>
                <a:gd name="f362" fmla="val 1197"/>
                <a:gd name="f363" fmla="val 400"/>
                <a:gd name="f364" fmla="val 1204"/>
                <a:gd name="f365" fmla="val 1286"/>
                <a:gd name="f366" fmla="val 1290"/>
                <a:gd name="f367" fmla="val 362"/>
                <a:gd name="f368" fmla="val 1291"/>
                <a:gd name="f369" fmla="val 363"/>
                <a:gd name="f370" fmla="val 1293"/>
                <a:gd name="f371" fmla="val 365"/>
                <a:gd name="f372" fmla="val 1297"/>
                <a:gd name="f373" fmla="val 367"/>
                <a:gd name="f374" fmla="val 369"/>
                <a:gd name="f375" fmla="val 1295"/>
                <a:gd name="f376" fmla="val 370"/>
                <a:gd name="f377" fmla="val 372"/>
                <a:gd name="f378" fmla="val 374"/>
                <a:gd name="f379" fmla="val 1288"/>
                <a:gd name="f380" fmla="val 376"/>
                <a:gd name="f381" fmla="val 1283"/>
                <a:gd name="f382" fmla="val 1284"/>
                <a:gd name="f383" fmla="val 341"/>
                <a:gd name="f384" fmla="val 17"/>
                <a:gd name="f385" fmla="val 344"/>
                <a:gd name="f386" fmla="val 349"/>
                <a:gd name="f387" fmla="val 38"/>
                <a:gd name="f388" fmla="val 35"/>
                <a:gd name="f389" fmla="val 31"/>
                <a:gd name="f390" fmla="val 28"/>
                <a:gd name="f391" fmla="val 22"/>
                <a:gd name="f392" fmla="val 19"/>
                <a:gd name="f393" fmla="val 14"/>
                <a:gd name="f394" fmla="val 10"/>
                <a:gd name="f395" fmla="val 358"/>
                <a:gd name="f396" fmla="val 5"/>
                <a:gd name="f397" fmla="val 356"/>
                <a:gd name="f398" fmla="val 3"/>
                <a:gd name="f399" fmla="val 355"/>
                <a:gd name="f400" fmla="val 351"/>
                <a:gd name="f401" fmla="val 348"/>
                <a:gd name="f402" fmla="val 1178"/>
                <a:gd name="f403" fmla="val 299"/>
                <a:gd name="f404" fmla="val 307"/>
                <a:gd name="f405" fmla="val 1180"/>
                <a:gd name="f406" fmla="val 311"/>
                <a:gd name="f407" fmla="val 1181"/>
                <a:gd name="f408" fmla="val 314"/>
                <a:gd name="f409" fmla="val 320"/>
                <a:gd name="f410" fmla="val 327"/>
                <a:gd name="f411" fmla="val 1201"/>
                <a:gd name="f412" fmla="val 1218"/>
                <a:gd name="f413" fmla="val 346"/>
                <a:gd name="f414" fmla="val 377"/>
                <a:gd name="f415" fmla="val 379"/>
                <a:gd name="f416" fmla="val 1223"/>
                <a:gd name="f417" fmla="val 381"/>
                <a:gd name="f418" fmla="val 1195"/>
                <a:gd name="f419" fmla="val 1185"/>
                <a:gd name="f420" fmla="val 1171"/>
                <a:gd name="f421" fmla="val 384"/>
                <a:gd name="f422" fmla="val 1173"/>
                <a:gd name="f423" fmla="val 1169"/>
                <a:gd name="f424" fmla="val 1167"/>
                <a:gd name="f425" fmla="val 1162"/>
                <a:gd name="f426" fmla="val 1159"/>
                <a:gd name="f427" fmla="val 1155"/>
                <a:gd name="f428" fmla="val 1152"/>
                <a:gd name="f429" fmla="val 1150"/>
                <a:gd name="f430" fmla="val 1146"/>
                <a:gd name="f431" fmla="val 353"/>
                <a:gd name="f432" fmla="val 1143"/>
                <a:gd name="f433" fmla="val 1153"/>
                <a:gd name="f434" fmla="val 337"/>
                <a:gd name="f435" fmla="val 1160"/>
                <a:gd name="f436" fmla="val 323"/>
                <a:gd name="f437" fmla="val 309"/>
                <a:gd name="f438" fmla="val 2150"/>
                <a:gd name="f439" fmla="val 269"/>
                <a:gd name="f440" fmla="val 2152"/>
                <a:gd name="f441" fmla="val 273"/>
                <a:gd name="f442" fmla="val 2154"/>
                <a:gd name="f443" fmla="val 276"/>
                <a:gd name="f444" fmla="val 2155"/>
                <a:gd name="f445" fmla="val 278"/>
                <a:gd name="f446" fmla="val 281"/>
                <a:gd name="f447" fmla="val 2157"/>
                <a:gd name="f448" fmla="val 285"/>
                <a:gd name="f449" fmla="val 292"/>
                <a:gd name="f450" fmla="val 297"/>
                <a:gd name="f451" fmla="val 2159"/>
                <a:gd name="f452" fmla="val 2161"/>
                <a:gd name="f453" fmla="val 2141"/>
                <a:gd name="f454" fmla="val 2119"/>
                <a:gd name="f455" fmla="val 2098"/>
                <a:gd name="f456" fmla="val 2080"/>
                <a:gd name="f457" fmla="val 2075"/>
                <a:gd name="f458" fmla="val 2066"/>
                <a:gd name="f459" fmla="val 2054"/>
                <a:gd name="f460" fmla="val 2044"/>
                <a:gd name="f461" fmla="val 2035"/>
                <a:gd name="f462" fmla="val 2031"/>
                <a:gd name="f463" fmla="val 2033"/>
                <a:gd name="f464" fmla="val 2037"/>
                <a:gd name="f465" fmla="val 2038"/>
                <a:gd name="f466" fmla="val 342"/>
                <a:gd name="f467" fmla="val 2026"/>
                <a:gd name="f468" fmla="val 2021"/>
                <a:gd name="f469" fmla="val 2016"/>
                <a:gd name="f470" fmla="val 334"/>
                <a:gd name="f471" fmla="val 2019"/>
                <a:gd name="f472" fmla="val 2023"/>
                <a:gd name="f473" fmla="val 330"/>
                <a:gd name="f474" fmla="val 2024"/>
                <a:gd name="f475" fmla="val 328"/>
                <a:gd name="f476" fmla="val 2028"/>
                <a:gd name="f477" fmla="val 2012"/>
                <a:gd name="f478" fmla="val 2007"/>
                <a:gd name="f479" fmla="val 304"/>
                <a:gd name="f480" fmla="val 290"/>
                <a:gd name="f481" fmla="val 287"/>
                <a:gd name="f482" fmla="val 2045"/>
                <a:gd name="f483" fmla="val 283"/>
                <a:gd name="f484" fmla="val 2051"/>
                <a:gd name="f485" fmla="val 288"/>
                <a:gd name="f486" fmla="val 294"/>
                <a:gd name="f487" fmla="val 2058"/>
                <a:gd name="f488" fmla="val 2061"/>
                <a:gd name="f489" fmla="val 2072"/>
                <a:gd name="f490" fmla="val 295"/>
                <a:gd name="f491" fmla="val 2082"/>
                <a:gd name="f492" fmla="val 2096"/>
                <a:gd name="f493" fmla="val 2101"/>
                <a:gd name="f494" fmla="val 2103"/>
                <a:gd name="f495" fmla="val 2105"/>
                <a:gd name="f496" fmla="val 2108"/>
                <a:gd name="f497" fmla="val 2117"/>
                <a:gd name="f498" fmla="val 2122"/>
                <a:gd name="f499" fmla="val 2129"/>
                <a:gd name="f500" fmla="val 2136"/>
                <a:gd name="f501" fmla="val 271"/>
                <a:gd name="f502" fmla="val 1302"/>
                <a:gd name="f503" fmla="val 206"/>
                <a:gd name="f504" fmla="val 1305"/>
                <a:gd name="f505" fmla="val 208"/>
                <a:gd name="f506" fmla="val 1307"/>
                <a:gd name="f507" fmla="val 210"/>
                <a:gd name="f508" fmla="val 1309"/>
                <a:gd name="f509" fmla="val 1311"/>
                <a:gd name="f510" fmla="val 211"/>
                <a:gd name="f511" fmla="val 213"/>
                <a:gd name="f512" fmla="val 215"/>
                <a:gd name="f513" fmla="val 1312"/>
                <a:gd name="f514" fmla="val 218"/>
                <a:gd name="f515" fmla="val 1316"/>
                <a:gd name="f516" fmla="val 224"/>
                <a:gd name="f517" fmla="val 1318"/>
                <a:gd name="f518" fmla="val 229"/>
                <a:gd name="f519" fmla="val 1319"/>
                <a:gd name="f520" fmla="val 1321"/>
                <a:gd name="f521" fmla="val 241"/>
                <a:gd name="f522" fmla="val 243"/>
                <a:gd name="f523" fmla="val 245"/>
                <a:gd name="f524" fmla="val 238"/>
                <a:gd name="f525" fmla="val 1298"/>
                <a:gd name="f526" fmla="val 177"/>
                <a:gd name="f527" fmla="val 1611"/>
                <a:gd name="f528" fmla="val 1618"/>
                <a:gd name="f529" fmla="val 184"/>
                <a:gd name="f530" fmla="val 1621"/>
                <a:gd name="f531" fmla="val 187"/>
                <a:gd name="f532" fmla="val 1626"/>
                <a:gd name="f533" fmla="val 191"/>
                <a:gd name="f534" fmla="val 1632"/>
                <a:gd name="f535" fmla="val 196"/>
                <a:gd name="f536" fmla="val 1630"/>
                <a:gd name="f537" fmla="val 199"/>
                <a:gd name="f538" fmla="val 201"/>
                <a:gd name="f539" fmla="val 1628"/>
                <a:gd name="f540" fmla="val 203"/>
                <a:gd name="f541" fmla="val 1625"/>
                <a:gd name="f542" fmla="val 1623"/>
                <a:gd name="f543" fmla="val 1619"/>
                <a:gd name="f544" fmla="val 1616"/>
                <a:gd name="f545" fmla="val 1606"/>
                <a:gd name="f546" fmla="val 192"/>
                <a:gd name="f547" fmla="val 178"/>
                <a:gd name="f548" fmla="val 2963"/>
                <a:gd name="f549" fmla="val 170"/>
                <a:gd name="f550" fmla="val 2979"/>
                <a:gd name="f551" fmla="val 2976"/>
                <a:gd name="f552" fmla="val 2972"/>
                <a:gd name="f553" fmla="val 2970"/>
                <a:gd name="f554" fmla="val 2967"/>
                <a:gd name="f555" fmla="val 2965"/>
                <a:gd name="f556" fmla="val 175"/>
                <a:gd name="f557" fmla="val 173"/>
                <a:gd name="f558" fmla="val 171"/>
                <a:gd name="f559" fmla="val 989"/>
                <a:gd name="f560" fmla="val 149"/>
                <a:gd name="f561" fmla="val 1005"/>
                <a:gd name="f562" fmla="val 159"/>
                <a:gd name="f563" fmla="val 1019"/>
                <a:gd name="f564" fmla="val 1033"/>
                <a:gd name="f565" fmla="val 1028"/>
                <a:gd name="f566" fmla="val 1024"/>
                <a:gd name="f567" fmla="val 189"/>
                <a:gd name="f568" fmla="val 1021"/>
                <a:gd name="f569" fmla="val 1016"/>
                <a:gd name="f570" fmla="val 1010"/>
                <a:gd name="f571" fmla="val 1002"/>
                <a:gd name="f572" fmla="val 995"/>
                <a:gd name="f573" fmla="val 185"/>
                <a:gd name="f574" fmla="val 988"/>
                <a:gd name="f575" fmla="val 979"/>
                <a:gd name="f576" fmla="val 164"/>
                <a:gd name="f577" fmla="val 993"/>
                <a:gd name="f578" fmla="val 161"/>
                <a:gd name="f579" fmla="val 991"/>
                <a:gd name="f580" fmla="val 156"/>
                <a:gd name="f581" fmla="val 4822"/>
                <a:gd name="f582" fmla="val 100"/>
                <a:gd name="f583" fmla="val 4826"/>
                <a:gd name="f584" fmla="val 105"/>
                <a:gd name="f585" fmla="val 4829"/>
                <a:gd name="f586" fmla="val 109"/>
                <a:gd name="f587" fmla="val 4833"/>
                <a:gd name="f588" fmla="val 4835"/>
                <a:gd name="f589" fmla="val 110"/>
                <a:gd name="f590" fmla="val 4836"/>
                <a:gd name="f591" fmla="val 4840"/>
                <a:gd name="f592" fmla="val 4842"/>
                <a:gd name="f593" fmla="val 4843"/>
                <a:gd name="f594" fmla="val 4847"/>
                <a:gd name="f595" fmla="val 112"/>
                <a:gd name="f596" fmla="val 115"/>
                <a:gd name="f597" fmla="val 121"/>
                <a:gd name="f598" fmla="val 126"/>
                <a:gd name="f599" fmla="val 4800"/>
                <a:gd name="f600" fmla="val 129"/>
                <a:gd name="f601" fmla="val 4805"/>
                <a:gd name="f602" fmla="val 4810"/>
                <a:gd name="f603" fmla="val 107"/>
                <a:gd name="f604" fmla="val 4815"/>
                <a:gd name="f605" fmla="val 103"/>
                <a:gd name="f606" fmla="val 1063"/>
                <a:gd name="f607" fmla="val 72"/>
                <a:gd name="f608" fmla="val 1064"/>
                <a:gd name="f609" fmla="val 79"/>
                <a:gd name="f610" fmla="val 84"/>
                <a:gd name="f611" fmla="val 1066"/>
                <a:gd name="f612" fmla="val 86"/>
                <a:gd name="f613" fmla="val 1068"/>
                <a:gd name="f614" fmla="val 88"/>
                <a:gd name="f615" fmla="val 1070"/>
                <a:gd name="f616" fmla="val 89"/>
                <a:gd name="f617" fmla="val 1073"/>
                <a:gd name="f618" fmla="val 93"/>
                <a:gd name="f619" fmla="val 1075"/>
                <a:gd name="f620" fmla="val 96"/>
                <a:gd name="f621" fmla="val 1071"/>
                <a:gd name="f622" fmla="val 119"/>
                <a:gd name="f623" fmla="val 1077"/>
                <a:gd name="f624" fmla="val 124"/>
                <a:gd name="f625" fmla="val 1080"/>
                <a:gd name="f626" fmla="val 128"/>
                <a:gd name="f627" fmla="val 1082"/>
                <a:gd name="f628" fmla="val 131"/>
                <a:gd name="f629" fmla="val 138"/>
                <a:gd name="f630" fmla="val 145"/>
                <a:gd name="f631" fmla="val 152"/>
                <a:gd name="f632" fmla="val 157"/>
                <a:gd name="f633" fmla="val 163"/>
                <a:gd name="f634" fmla="val 1091"/>
                <a:gd name="f635" fmla="val 1094"/>
                <a:gd name="f636" fmla="val 1105"/>
                <a:gd name="f637" fmla="val 1110"/>
                <a:gd name="f638" fmla="val 194"/>
                <a:gd name="f639" fmla="val 1115"/>
                <a:gd name="f640" fmla="val 1120"/>
                <a:gd name="f641" fmla="val 1129"/>
                <a:gd name="f642" fmla="val 1127"/>
                <a:gd name="f643" fmla="val 205"/>
                <a:gd name="f644" fmla="val 1126"/>
                <a:gd name="f645" fmla="val 217"/>
                <a:gd name="f646" fmla="val 1124"/>
                <a:gd name="f647" fmla="val 231"/>
                <a:gd name="f648" fmla="val 236"/>
                <a:gd name="f649" fmla="val 1131"/>
                <a:gd name="f650" fmla="val 1134"/>
                <a:gd name="f651" fmla="val 1139"/>
                <a:gd name="f652" fmla="val 1148"/>
                <a:gd name="f653" fmla="val 1157"/>
                <a:gd name="f654" fmla="val 154"/>
                <a:gd name="f655" fmla="val 150"/>
                <a:gd name="f656" fmla="val 1174"/>
                <a:gd name="f657" fmla="val 1183"/>
                <a:gd name="f658" fmla="val 1187"/>
                <a:gd name="f659" fmla="val 1188"/>
                <a:gd name="f660" fmla="val 1192"/>
                <a:gd name="f661" fmla="val 166"/>
                <a:gd name="f662" fmla="val 1222"/>
                <a:gd name="f663" fmla="val 250"/>
                <a:gd name="f664" fmla="val 260"/>
                <a:gd name="f665" fmla="val 1202"/>
                <a:gd name="f666" fmla="val 259"/>
                <a:gd name="f667" fmla="val 257"/>
                <a:gd name="f668" fmla="val 255"/>
                <a:gd name="f669" fmla="val 253"/>
                <a:gd name="f670" fmla="val 262"/>
                <a:gd name="f671" fmla="val 264"/>
                <a:gd name="f672" fmla="val 267"/>
                <a:gd name="f673" fmla="val 280"/>
                <a:gd name="f674" fmla="val 301"/>
                <a:gd name="f675" fmla="val 318"/>
                <a:gd name="f676" fmla="val 1113"/>
                <a:gd name="f677" fmla="val 1117"/>
                <a:gd name="f678" fmla="val 1119"/>
                <a:gd name="f679" fmla="val 316"/>
                <a:gd name="f680" fmla="val 1122"/>
                <a:gd name="f681" fmla="val 325"/>
                <a:gd name="f682" fmla="val 1108"/>
                <a:gd name="f683" fmla="val 1101"/>
                <a:gd name="f684" fmla="val 1098"/>
                <a:gd name="f685" fmla="val 1087"/>
                <a:gd name="f686" fmla="val 1078"/>
                <a:gd name="f687" fmla="val 390"/>
                <a:gd name="f688" fmla="val 1052"/>
                <a:gd name="f689" fmla="val 409"/>
                <a:gd name="f690" fmla="val 1043"/>
                <a:gd name="f691" fmla="val 1037"/>
                <a:gd name="f692" fmla="val 435"/>
                <a:gd name="f693" fmla="val 472"/>
                <a:gd name="f694" fmla="val 1047"/>
                <a:gd name="f695" fmla="val 491"/>
                <a:gd name="f696" fmla="val 536"/>
                <a:gd name="f697" fmla="val 1106"/>
                <a:gd name="f698" fmla="val 562"/>
                <a:gd name="f699" fmla="val 1141"/>
                <a:gd name="f700" fmla="val 1164"/>
                <a:gd name="f701" fmla="val 1242"/>
                <a:gd name="f702" fmla="val 674"/>
                <a:gd name="f703" fmla="val 1258"/>
                <a:gd name="f704" fmla="val 1272"/>
                <a:gd name="f705" fmla="val 589"/>
                <a:gd name="f706" fmla="val 1281"/>
                <a:gd name="f707" fmla="val 547"/>
                <a:gd name="f708" fmla="val 1279"/>
                <a:gd name="f709" fmla="val 1276"/>
                <a:gd name="f710" fmla="val 508"/>
                <a:gd name="f711" fmla="val 1269"/>
                <a:gd name="f712" fmla="val 505"/>
                <a:gd name="f713" fmla="val 1267"/>
                <a:gd name="f714" fmla="val 1274"/>
                <a:gd name="f715" fmla="val 487"/>
                <a:gd name="f716" fmla="val 1277"/>
                <a:gd name="f717" fmla="val 473"/>
                <a:gd name="f718" fmla="val 1270"/>
                <a:gd name="f719" fmla="val 442"/>
                <a:gd name="f720" fmla="val 1265"/>
                <a:gd name="f721" fmla="val 1263"/>
                <a:gd name="f722" fmla="val 1335"/>
                <a:gd name="f723" fmla="val 1340"/>
                <a:gd name="f724" fmla="val 1345"/>
                <a:gd name="f725" fmla="val 1351"/>
                <a:gd name="f726" fmla="val 433"/>
                <a:gd name="f727" fmla="val 1356"/>
                <a:gd name="f728" fmla="val 437"/>
                <a:gd name="f729" fmla="val 1359"/>
                <a:gd name="f730" fmla="val 438"/>
                <a:gd name="f731" fmla="val 1365"/>
                <a:gd name="f732" fmla="val 1370"/>
                <a:gd name="f733" fmla="val 440"/>
                <a:gd name="f734" fmla="val 1375"/>
                <a:gd name="f735" fmla="val 1379"/>
                <a:gd name="f736" fmla="val 445"/>
                <a:gd name="f737" fmla="val 1380"/>
                <a:gd name="f738" fmla="val 454"/>
                <a:gd name="f739" fmla="val 1384"/>
                <a:gd name="f740" fmla="val 470"/>
                <a:gd name="f741" fmla="val 1386"/>
                <a:gd name="f742" fmla="val 484"/>
                <a:gd name="f743" fmla="val 1389"/>
                <a:gd name="f744" fmla="val 1391"/>
                <a:gd name="f745" fmla="val 1394"/>
                <a:gd name="f746" fmla="val 1398"/>
                <a:gd name="f747" fmla="val 501"/>
                <a:gd name="f748" fmla="val 1401"/>
                <a:gd name="f749" fmla="val 1407"/>
                <a:gd name="f750" fmla="val 1408"/>
                <a:gd name="f751" fmla="val 1422"/>
                <a:gd name="f752" fmla="val 1433"/>
                <a:gd name="f753" fmla="val 486"/>
                <a:gd name="f754" fmla="val 1441"/>
                <a:gd name="f755" fmla="val 1455"/>
                <a:gd name="f756" fmla="val 1457"/>
                <a:gd name="f757" fmla="val 1462"/>
                <a:gd name="f758" fmla="val 480"/>
                <a:gd name="f759" fmla="val 1480"/>
                <a:gd name="f760" fmla="val 1483"/>
                <a:gd name="f761" fmla="val 527"/>
                <a:gd name="f762" fmla="val 1492"/>
                <a:gd name="f763" fmla="val 1496"/>
                <a:gd name="f764" fmla="val 1503"/>
                <a:gd name="f765" fmla="val 564"/>
                <a:gd name="f766" fmla="val 1504"/>
                <a:gd name="f767" fmla="val 1506"/>
                <a:gd name="f768" fmla="val 604"/>
                <a:gd name="f769" fmla="val 1508"/>
                <a:gd name="f770" fmla="val 1518"/>
                <a:gd name="f771" fmla="val 1546"/>
                <a:gd name="f772" fmla="val 1555"/>
                <a:gd name="f773" fmla="val 1571"/>
                <a:gd name="f774" fmla="val 1572"/>
                <a:gd name="f775" fmla="val 681"/>
                <a:gd name="f776" fmla="val 1510"/>
                <a:gd name="f777" fmla="val 1485"/>
                <a:gd name="f778" fmla="val 1461"/>
                <a:gd name="f779" fmla="val 1436"/>
                <a:gd name="f780" fmla="val 1415"/>
                <a:gd name="f781" fmla="val 1396"/>
                <a:gd name="f782" fmla="val 721"/>
                <a:gd name="f783" fmla="val 1382"/>
                <a:gd name="f784" fmla="val 1403"/>
                <a:gd name="f785" fmla="val 1424"/>
                <a:gd name="f786" fmla="val 1447"/>
                <a:gd name="f787" fmla="val 1448"/>
                <a:gd name="f788" fmla="val 1450"/>
                <a:gd name="f789" fmla="val 1452"/>
                <a:gd name="f790" fmla="val 1459"/>
                <a:gd name="f791" fmla="val 735"/>
                <a:gd name="f792" fmla="val 1454"/>
                <a:gd name="f793" fmla="val 742"/>
                <a:gd name="f794" fmla="val 749"/>
                <a:gd name="f795" fmla="val 1464"/>
                <a:gd name="f796" fmla="val 767"/>
                <a:gd name="f797" fmla="val 1489"/>
                <a:gd name="f798" fmla="val 801"/>
                <a:gd name="f799" fmla="val 803"/>
                <a:gd name="f800" fmla="val 805"/>
                <a:gd name="f801" fmla="val 807"/>
                <a:gd name="f802" fmla="val 819"/>
                <a:gd name="f803" fmla="val 829"/>
                <a:gd name="f804" fmla="val 1443"/>
                <a:gd name="f805" fmla="val 836"/>
                <a:gd name="f806" fmla="val 821"/>
                <a:gd name="f807" fmla="val 815"/>
                <a:gd name="f808" fmla="val 810"/>
                <a:gd name="f809" fmla="val 1466"/>
                <a:gd name="f810" fmla="val 796"/>
                <a:gd name="f811" fmla="val 1427"/>
                <a:gd name="f812" fmla="val 814"/>
                <a:gd name="f813" fmla="val 1414"/>
                <a:gd name="f814" fmla="val 1400"/>
                <a:gd name="f815" fmla="val 826"/>
                <a:gd name="f816" fmla="val 1387"/>
                <a:gd name="f817" fmla="val 835"/>
                <a:gd name="f818" fmla="val 847"/>
                <a:gd name="f819" fmla="val 1373"/>
                <a:gd name="f820" fmla="val 864"/>
                <a:gd name="f821" fmla="val 866"/>
                <a:gd name="f822" fmla="val 868"/>
                <a:gd name="f823" fmla="val 871"/>
                <a:gd name="f824" fmla="val 1372"/>
                <a:gd name="f825" fmla="val 880"/>
                <a:gd name="f826" fmla="val 1358"/>
                <a:gd name="f827" fmla="val 883"/>
                <a:gd name="f828" fmla="val 885"/>
                <a:gd name="f829" fmla="val 1331"/>
                <a:gd name="f830" fmla="val 887"/>
                <a:gd name="f831" fmla="val 915"/>
                <a:gd name="f832" fmla="val 945"/>
                <a:gd name="f833" fmla="val 941"/>
                <a:gd name="f834" fmla="val 1304"/>
                <a:gd name="f835" fmla="val 939"/>
                <a:gd name="f836" fmla="val 1300"/>
                <a:gd name="f837" fmla="val 938"/>
                <a:gd name="f838" fmla="val 936"/>
                <a:gd name="f839" fmla="val 932"/>
                <a:gd name="f840" fmla="val 955"/>
                <a:gd name="f841" fmla="val 967"/>
                <a:gd name="f842" fmla="val 978"/>
                <a:gd name="f843" fmla="val 983"/>
                <a:gd name="f844" fmla="val 992"/>
                <a:gd name="f845" fmla="val 1000"/>
                <a:gd name="f846" fmla="val 1260"/>
                <a:gd name="f847" fmla="val 1011"/>
                <a:gd name="f848" fmla="val 1035"/>
                <a:gd name="f849" fmla="val 1053"/>
                <a:gd name="f850" fmla="val 1067"/>
                <a:gd name="f851" fmla="val 1084"/>
                <a:gd name="f852" fmla="val 1103"/>
                <a:gd name="f853" fmla="val 1237"/>
                <a:gd name="f854" fmla="val 1123"/>
                <a:gd name="f855" fmla="val 1142"/>
                <a:gd name="f856" fmla="val 1163"/>
                <a:gd name="f857" fmla="val 1144"/>
                <a:gd name="f858" fmla="val 1208"/>
                <a:gd name="f859" fmla="val 1088"/>
                <a:gd name="f860" fmla="val 1079"/>
                <a:gd name="f861" fmla="val 1060"/>
                <a:gd name="f862" fmla="val 1069"/>
                <a:gd name="f863" fmla="val 1074"/>
                <a:gd name="f864" fmla="val 1081"/>
                <a:gd name="f865" fmla="val 1086"/>
                <a:gd name="f866" fmla="val 1085"/>
                <a:gd name="f867" fmla="val 1054"/>
                <a:gd name="f868" fmla="val 1031"/>
                <a:gd name="f869" fmla="val 1095"/>
                <a:gd name="f870" fmla="val 1014"/>
                <a:gd name="f871" fmla="val 1114"/>
                <a:gd name="f872" fmla="val 1012"/>
                <a:gd name="f873" fmla="val 1121"/>
                <a:gd name="f874" fmla="val 1130"/>
                <a:gd name="f875" fmla="val 1009"/>
                <a:gd name="f876" fmla="val 1140"/>
                <a:gd name="f877" fmla="val 1003"/>
                <a:gd name="f878" fmla="val 1198"/>
                <a:gd name="f879" fmla="val 1236"/>
                <a:gd name="f880" fmla="val 1238"/>
                <a:gd name="f881" fmla="val 1040"/>
                <a:gd name="f882" fmla="val 1240"/>
                <a:gd name="f883" fmla="val 1243"/>
                <a:gd name="f884" fmla="val 1245"/>
                <a:gd name="f885" fmla="val 1247"/>
                <a:gd name="f886" fmla="val 1061"/>
                <a:gd name="f887" fmla="val 1233"/>
                <a:gd name="f888" fmla="val 1092"/>
                <a:gd name="f889" fmla="val 1224"/>
                <a:gd name="f890" fmla="val 1219"/>
                <a:gd name="f891" fmla="val 1096"/>
                <a:gd name="f892" fmla="val 1210"/>
                <a:gd name="f893" fmla="val 1196"/>
                <a:gd name="f894" fmla="val 1133"/>
                <a:gd name="f895" fmla="val 1136"/>
                <a:gd name="f896" fmla="val 1138"/>
                <a:gd name="f897" fmla="val 1250"/>
                <a:gd name="f898" fmla="val 1266"/>
                <a:gd name="f899" fmla="val 1278"/>
                <a:gd name="f900" fmla="val 1294"/>
                <a:gd name="f901" fmla="val 1320"/>
                <a:gd name="f902" fmla="val 1334"/>
                <a:gd name="f903" fmla="val 1348"/>
                <a:gd name="f904" fmla="val 1357"/>
                <a:gd name="f905" fmla="val 1363"/>
                <a:gd name="f906" fmla="val 1211"/>
                <a:gd name="f907" fmla="val 1376"/>
                <a:gd name="f908" fmla="val 1367"/>
                <a:gd name="f909" fmla="val 1374"/>
                <a:gd name="f910" fmla="val 1377"/>
                <a:gd name="f911" fmla="val 1355"/>
                <a:gd name="f912" fmla="val 1346"/>
                <a:gd name="f913" fmla="val 1325"/>
                <a:gd name="f914" fmla="val 1339"/>
                <a:gd name="f915" fmla="val 1344"/>
                <a:gd name="f916" fmla="val 1336"/>
                <a:gd name="f917" fmla="val 1347"/>
                <a:gd name="f918" fmla="val 1349"/>
                <a:gd name="f919" fmla="val 1352"/>
                <a:gd name="f920" fmla="val 1354"/>
                <a:gd name="f921" fmla="val 1361"/>
                <a:gd name="f922" fmla="val 1343"/>
                <a:gd name="f923" fmla="val 1366"/>
                <a:gd name="f924" fmla="val 1341"/>
                <a:gd name="f925" fmla="val 1337"/>
                <a:gd name="f926" fmla="val 1332"/>
                <a:gd name="f927" fmla="val 1419"/>
                <a:gd name="f928" fmla="val 1353"/>
                <a:gd name="f929" fmla="val 1440"/>
                <a:gd name="f930" fmla="val 1360"/>
                <a:gd name="f931" fmla="val 1511"/>
                <a:gd name="f932" fmla="val 1383"/>
                <a:gd name="f933" fmla="val 1393"/>
                <a:gd name="f934" fmla="val 1397"/>
                <a:gd name="f935" fmla="val 1544"/>
                <a:gd name="f936" fmla="val 1405"/>
                <a:gd name="f937" fmla="val 1416"/>
                <a:gd name="f938" fmla="val 1576"/>
                <a:gd name="f939" fmla="val 1418"/>
                <a:gd name="f940" fmla="val 1421"/>
                <a:gd name="f941" fmla="val 1442"/>
                <a:gd name="f942" fmla="val 1651"/>
                <a:gd name="f943" fmla="val 1672"/>
                <a:gd name="f944" fmla="val 1477"/>
                <a:gd name="f945" fmla="val 1696"/>
                <a:gd name="f946" fmla="val 1695"/>
                <a:gd name="f947" fmla="val 1691"/>
                <a:gd name="f948" fmla="val 1500"/>
                <a:gd name="f949" fmla="val 1688"/>
                <a:gd name="f950" fmla="val 1505"/>
                <a:gd name="f951" fmla="val 1684"/>
                <a:gd name="f952" fmla="val 1681"/>
                <a:gd name="f953" fmla="val 1514"/>
                <a:gd name="f954" fmla="val 1703"/>
                <a:gd name="f955" fmla="val 1724"/>
                <a:gd name="f956" fmla="val 1521"/>
                <a:gd name="f957" fmla="val 1728"/>
                <a:gd name="f958" fmla="val 1533"/>
                <a:gd name="f959" fmla="val 1733"/>
                <a:gd name="f960" fmla="val 1531"/>
                <a:gd name="f961" fmla="val 1736"/>
                <a:gd name="f962" fmla="val 1529"/>
                <a:gd name="f963" fmla="val 1742"/>
                <a:gd name="f964" fmla="val 1743"/>
                <a:gd name="f965" fmla="val 1747"/>
                <a:gd name="f966" fmla="val 1750"/>
                <a:gd name="f967" fmla="val 1535"/>
                <a:gd name="f968" fmla="val 1754"/>
                <a:gd name="f969" fmla="val 1808"/>
                <a:gd name="f970" fmla="val 1540"/>
                <a:gd name="f971" fmla="val 1813"/>
                <a:gd name="f972" fmla="val 1545"/>
                <a:gd name="f973" fmla="val 1817"/>
                <a:gd name="f974" fmla="val 1818"/>
                <a:gd name="f975" fmla="val 1824"/>
                <a:gd name="f976" fmla="val 1832"/>
                <a:gd name="f977" fmla="val 1573"/>
                <a:gd name="f978" fmla="val 1841"/>
                <a:gd name="f979" fmla="val 1848"/>
                <a:gd name="f980" fmla="val 1853"/>
                <a:gd name="f981" fmla="val 1578"/>
                <a:gd name="f982" fmla="val 1859"/>
                <a:gd name="f983" fmla="val 1862"/>
                <a:gd name="f984" fmla="val 1589"/>
                <a:gd name="f985" fmla="val 1864"/>
                <a:gd name="f986" fmla="val 1596"/>
                <a:gd name="f987" fmla="val 1866"/>
                <a:gd name="f988" fmla="val 1620"/>
                <a:gd name="f989" fmla="val 1839"/>
                <a:gd name="f990" fmla="val 1639"/>
                <a:gd name="f991" fmla="val 1825"/>
                <a:gd name="f992" fmla="val 1660"/>
                <a:gd name="f993" fmla="val 1805"/>
                <a:gd name="f994" fmla="val 1697"/>
                <a:gd name="f995" fmla="val 1707"/>
                <a:gd name="f996" fmla="val 1806"/>
                <a:gd name="f997" fmla="val 1721"/>
                <a:gd name="f998" fmla="val 1810"/>
                <a:gd name="f999" fmla="val 1737"/>
                <a:gd name="f1000" fmla="val 1751"/>
                <a:gd name="f1001" fmla="val 1760"/>
                <a:gd name="f1002" fmla="val 1798"/>
                <a:gd name="f1003" fmla="val 1774"/>
                <a:gd name="f1004" fmla="val 1789"/>
                <a:gd name="f1005" fmla="val 1780"/>
                <a:gd name="f1006" fmla="val 1771"/>
                <a:gd name="f1007" fmla="val 1766"/>
                <a:gd name="f1008" fmla="val 1756"/>
                <a:gd name="f1009" fmla="val 1828"/>
                <a:gd name="f1010" fmla="val 1740"/>
                <a:gd name="f1011" fmla="val 1830"/>
                <a:gd name="f1012" fmla="val 1831"/>
                <a:gd name="f1013" fmla="val 1709"/>
                <a:gd name="f1014" fmla="val 1835"/>
                <a:gd name="f1015" fmla="val 1840"/>
                <a:gd name="f1016" fmla="val 1686"/>
                <a:gd name="f1017" fmla="val 1850"/>
                <a:gd name="f1018" fmla="val 1682"/>
                <a:gd name="f1019" fmla="val 1856"/>
                <a:gd name="f1020" fmla="val 1863"/>
                <a:gd name="f1021" fmla="val 1868"/>
                <a:gd name="f1022" fmla="val 1873"/>
                <a:gd name="f1023" fmla="val 1674"/>
                <a:gd name="f1024" fmla="val 1896"/>
                <a:gd name="f1025" fmla="val 1668"/>
                <a:gd name="f1026" fmla="val 1915"/>
                <a:gd name="f1027" fmla="val 1661"/>
                <a:gd name="f1028" fmla="val 1931"/>
                <a:gd name="f1029" fmla="val 1654"/>
                <a:gd name="f1030" fmla="val 1946"/>
                <a:gd name="f1031" fmla="val 1647"/>
                <a:gd name="f1032" fmla="val 1966"/>
                <a:gd name="f1033" fmla="val 1642"/>
                <a:gd name="f1034" fmla="val 1959"/>
                <a:gd name="f1035" fmla="val 1955"/>
                <a:gd name="f1036" fmla="val 1640"/>
                <a:gd name="f1037" fmla="val 1950"/>
                <a:gd name="f1038" fmla="val 1637"/>
                <a:gd name="f1039" fmla="val 1948"/>
                <a:gd name="f1040" fmla="val 1635"/>
                <a:gd name="f1041" fmla="val 1633"/>
                <a:gd name="f1042" fmla="val 1971"/>
                <a:gd name="f1043" fmla="val 1613"/>
                <a:gd name="f1044" fmla="val 1985"/>
                <a:gd name="f1045" fmla="val 1997"/>
                <a:gd name="f1046" fmla="val 2011"/>
                <a:gd name="f1047" fmla="val 2006"/>
                <a:gd name="f1048" fmla="val 1543"/>
                <a:gd name="f1049" fmla="val 2001"/>
                <a:gd name="f1050" fmla="val 2008"/>
                <a:gd name="f1051" fmla="val 2015"/>
                <a:gd name="f1052" fmla="val 1560"/>
                <a:gd name="f1053" fmla="val 2025"/>
                <a:gd name="f1054" fmla="val 2048"/>
                <a:gd name="f1055" fmla="val 2062"/>
                <a:gd name="f1056" fmla="val 2063"/>
                <a:gd name="f1057" fmla="val 2070"/>
                <a:gd name="f1058" fmla="val 1499"/>
                <a:gd name="f1059" fmla="val 2074"/>
                <a:gd name="f1060" fmla="val 2079"/>
                <a:gd name="f1061" fmla="val 2086"/>
                <a:gd name="f1062" fmla="val 2093"/>
                <a:gd name="f1063" fmla="val 2097"/>
                <a:gd name="f1064" fmla="val 2102"/>
                <a:gd name="f1065" fmla="val 2112"/>
                <a:gd name="f1066" fmla="val 2114"/>
                <a:gd name="f1067" fmla="val 2116"/>
                <a:gd name="f1068" fmla="val 2123"/>
                <a:gd name="f1069" fmla="val 2126"/>
                <a:gd name="f1070" fmla="val 2130"/>
                <a:gd name="f1071" fmla="val 2131"/>
                <a:gd name="f1072" fmla="val 2133"/>
                <a:gd name="f1073" fmla="val 2137"/>
                <a:gd name="f1074" fmla="val 2140"/>
                <a:gd name="f1075" fmla="val 2145"/>
                <a:gd name="f1076" fmla="val 1471"/>
                <a:gd name="f1077" fmla="val 2147"/>
                <a:gd name="f1078" fmla="val 2149"/>
                <a:gd name="f1079" fmla="val 2151"/>
                <a:gd name="f1080" fmla="val 2158"/>
                <a:gd name="f1081" fmla="val 2168"/>
                <a:gd name="f1082" fmla="val 2179"/>
                <a:gd name="f1083" fmla="val 2189"/>
                <a:gd name="f1084" fmla="val 2191"/>
                <a:gd name="f1085" fmla="val 1438"/>
                <a:gd name="f1086" fmla="val 2193"/>
                <a:gd name="f1087" fmla="val 2198"/>
                <a:gd name="f1088" fmla="val 2201"/>
                <a:gd name="f1089" fmla="val 2203"/>
                <a:gd name="f1090" fmla="val 1426"/>
                <a:gd name="f1091" fmla="val 2205"/>
                <a:gd name="f1092" fmla="val 2207"/>
                <a:gd name="f1093" fmla="val 1431"/>
                <a:gd name="f1094" fmla="val 2215"/>
                <a:gd name="f1095" fmla="val 1434"/>
                <a:gd name="f1096" fmla="val 2221"/>
                <a:gd name="f1097" fmla="val 2224"/>
                <a:gd name="f1098" fmla="val 1445"/>
                <a:gd name="f1099" fmla="val 2231"/>
                <a:gd name="f1100" fmla="val 2243"/>
                <a:gd name="f1101" fmla="val 2264"/>
                <a:gd name="f1102" fmla="val 2282"/>
                <a:gd name="f1103" fmla="val 2299"/>
                <a:gd name="f1104" fmla="val 2315"/>
                <a:gd name="f1105" fmla="val 2320"/>
                <a:gd name="f1106" fmla="val 2330"/>
                <a:gd name="f1107" fmla="val 2339"/>
                <a:gd name="f1108" fmla="val 2341"/>
                <a:gd name="f1109" fmla="val 2348"/>
                <a:gd name="f1110" fmla="val 2358"/>
                <a:gd name="f1111" fmla="val 2369"/>
                <a:gd name="f1112" fmla="val 2372"/>
                <a:gd name="f1113" fmla="val 2376"/>
                <a:gd name="f1114" fmla="val 2379"/>
                <a:gd name="f1115" fmla="val 2385"/>
                <a:gd name="f1116" fmla="val 2381"/>
                <a:gd name="f1117" fmla="val 2357"/>
                <a:gd name="f1118" fmla="val 2360"/>
                <a:gd name="f1119" fmla="val 2362"/>
                <a:gd name="f1120" fmla="val 2371"/>
                <a:gd name="f1121" fmla="val 2393"/>
                <a:gd name="f1122" fmla="val 2404"/>
                <a:gd name="f1123" fmla="val 1412"/>
                <a:gd name="f1124" fmla="val 2406"/>
                <a:gd name="f1125" fmla="val 2407"/>
                <a:gd name="f1126" fmla="val 1417"/>
                <a:gd name="f1127" fmla="val 2411"/>
                <a:gd name="f1128" fmla="val 2413"/>
                <a:gd name="f1129" fmla="val 2414"/>
                <a:gd name="f1130" fmla="val 2416"/>
                <a:gd name="f1131" fmla="val 1410"/>
                <a:gd name="f1132" fmla="val 2418"/>
                <a:gd name="f1133" fmla="val 2419"/>
                <a:gd name="f1134" fmla="val 1342"/>
                <a:gd name="f1135" fmla="val 2399"/>
                <a:gd name="f1136" fmla="val 1328"/>
                <a:gd name="f1137" fmla="val 2388"/>
                <a:gd name="f1138" fmla="val 2292"/>
                <a:gd name="f1139" fmla="val 2266"/>
                <a:gd name="f1140" fmla="val 2241"/>
                <a:gd name="f1141" fmla="val 2219"/>
                <a:gd name="f1142" fmla="val 1314"/>
                <a:gd name="f1143" fmla="val 2180"/>
                <a:gd name="f1144" fmla="val 2142"/>
                <a:gd name="f1145" fmla="val 1326"/>
                <a:gd name="f1146" fmla="val 1323"/>
                <a:gd name="f1147" fmla="val 2156"/>
                <a:gd name="f1148" fmla="val 2081"/>
                <a:gd name="f1149" fmla="val 2009"/>
                <a:gd name="f1150" fmla="val 1919"/>
                <a:gd name="f1151" fmla="val 1843"/>
                <a:gd name="f1152" fmla="val 1812"/>
                <a:gd name="f1153" fmla="val 1782"/>
                <a:gd name="f1154" fmla="val 1741"/>
                <a:gd name="f1155" fmla="val 1667"/>
                <a:gd name="f1156" fmla="val 1636"/>
                <a:gd name="f1157" fmla="val 1594"/>
                <a:gd name="f1158" fmla="val 1582"/>
                <a:gd name="f1159" fmla="val 1575"/>
                <a:gd name="f1160" fmla="val 1569"/>
                <a:gd name="f1161" fmla="val 1550"/>
                <a:gd name="f1162" fmla="val 1486"/>
                <a:gd name="f1163" fmla="val 1437"/>
                <a:gd name="f1164" fmla="val 1423"/>
                <a:gd name="f1165" fmla="val 1409"/>
                <a:gd name="f1166" fmla="val 1262"/>
                <a:gd name="f1167" fmla="val 1390"/>
                <a:gd name="f1168" fmla="val 1381"/>
                <a:gd name="f1169" fmla="val 1395"/>
                <a:gd name="f1170" fmla="val 1402"/>
                <a:gd name="f1171" fmla="val 1145"/>
                <a:gd name="f1172" fmla="val 1322"/>
                <a:gd name="f1173" fmla="val 1313"/>
                <a:gd name="f1174" fmla="val 1306"/>
                <a:gd name="f1175" fmla="val 1056"/>
                <a:gd name="f1176" fmla="val 1030"/>
                <a:gd name="f1177" fmla="val 1023"/>
                <a:gd name="f1178" fmla="val 1285"/>
                <a:gd name="f1179" fmla="val 1017"/>
                <a:gd name="f1180" fmla="val 1292"/>
                <a:gd name="f1181" fmla="val 998"/>
                <a:gd name="f1182" fmla="val 986"/>
                <a:gd name="f1183" fmla="val 982"/>
                <a:gd name="f1184" fmla="val 1273"/>
                <a:gd name="f1185" fmla="val 1271"/>
                <a:gd name="f1186" fmla="val 956"/>
                <a:gd name="f1187" fmla="val 953"/>
                <a:gd name="f1188" fmla="val 1264"/>
                <a:gd name="f1189" fmla="val 949"/>
                <a:gd name="f1190" fmla="val 1261"/>
                <a:gd name="f1191" fmla="val 946"/>
                <a:gd name="f1192" fmla="val 1257"/>
                <a:gd name="f1193" fmla="val 942"/>
                <a:gd name="f1194" fmla="val 1254"/>
                <a:gd name="f1195" fmla="val 1252"/>
                <a:gd name="f1196" fmla="val 921"/>
                <a:gd name="f1197" fmla="val 918"/>
                <a:gd name="f1198" fmla="val 913"/>
                <a:gd name="f1199" fmla="val 904"/>
                <a:gd name="f1200" fmla="val 897"/>
                <a:gd name="f1201" fmla="val 1231"/>
                <a:gd name="f1202" fmla="val 890"/>
                <a:gd name="f1203" fmla="val 886"/>
                <a:gd name="f1204" fmla="val 893"/>
                <a:gd name="f1205" fmla="val 874"/>
                <a:gd name="f1206" fmla="val 1177"/>
                <a:gd name="f1207" fmla="val 857"/>
                <a:gd name="f1208" fmla="val 1154"/>
                <a:gd name="f1209" fmla="val 839"/>
                <a:gd name="f1210" fmla="val 822"/>
                <a:gd name="f1211" fmla="val 818"/>
                <a:gd name="f1212" fmla="val 813"/>
                <a:gd name="f1213" fmla="val 1102"/>
                <a:gd name="f1214" fmla="val 804"/>
                <a:gd name="f1215" fmla="val 1100"/>
                <a:gd name="f1216" fmla="val 1089"/>
                <a:gd name="f1217" fmla="val 792"/>
                <a:gd name="f1218" fmla="val 783"/>
                <a:gd name="f1219" fmla="val 1058"/>
                <a:gd name="f1220" fmla="val 771"/>
                <a:gd name="f1221" fmla="val 1049"/>
                <a:gd name="f1222" fmla="val 768"/>
                <a:gd name="f1223" fmla="val 1046"/>
                <a:gd name="f1224" fmla="val 764"/>
                <a:gd name="f1225" fmla="val 1044"/>
                <a:gd name="f1226" fmla="val 769"/>
                <a:gd name="f1227" fmla="val 780"/>
                <a:gd name="f1228" fmla="val 790"/>
                <a:gd name="f1229" fmla="val 824"/>
                <a:gd name="f1230" fmla="val 1149"/>
                <a:gd name="f1231" fmla="val 832"/>
                <a:gd name="f1232" fmla="val 1165"/>
                <a:gd name="f1233" fmla="val 1175"/>
                <a:gd name="f1234" fmla="val 1182"/>
                <a:gd name="f1235" fmla="val 834"/>
                <a:gd name="f1236" fmla="val 1189"/>
                <a:gd name="f1237" fmla="val 1191"/>
                <a:gd name="f1238" fmla="val 1184"/>
                <a:gd name="f1239" fmla="val 827"/>
                <a:gd name="f1240" fmla="val 825"/>
                <a:gd name="f1241" fmla="val 820"/>
                <a:gd name="f1242" fmla="val 817"/>
                <a:gd name="f1243" fmla="val 806"/>
                <a:gd name="f1244" fmla="val 1147"/>
                <a:gd name="f1245" fmla="val 797"/>
                <a:gd name="f1246" fmla="val 1137"/>
                <a:gd name="f1247" fmla="val 1128"/>
                <a:gd name="f1248" fmla="val 778"/>
                <a:gd name="f1249" fmla="val 759"/>
                <a:gd name="f1250" fmla="val 762"/>
                <a:gd name="f1251" fmla="val 766"/>
                <a:gd name="f1252" fmla="val 755"/>
                <a:gd name="f1253" fmla="val 743"/>
                <a:gd name="f1254" fmla="val 724"/>
                <a:gd name="f1255" fmla="val 1027"/>
                <a:gd name="f1256" fmla="val 701"/>
                <a:gd name="f1257" fmla="val 684"/>
                <a:gd name="f1258" fmla="val 680"/>
                <a:gd name="f1259" fmla="val 990"/>
                <a:gd name="f1260" fmla="val 675"/>
                <a:gd name="f1261" fmla="val 663"/>
                <a:gd name="f1262" fmla="val 962"/>
                <a:gd name="f1263" fmla="val 950"/>
                <a:gd name="f1264" fmla="val 642"/>
                <a:gd name="f1265" fmla="val 635"/>
                <a:gd name="f1266" fmla="val 927"/>
                <a:gd name="f1267" fmla="val 911"/>
                <a:gd name="f1268" fmla="val 626"/>
                <a:gd name="f1269" fmla="val 861"/>
                <a:gd name="f1270" fmla="val 854"/>
                <a:gd name="f1271" fmla="val 840"/>
                <a:gd name="f1272" fmla="val 628"/>
                <a:gd name="f1273" fmla="val 747"/>
                <a:gd name="f1274" fmla="val 649"/>
                <a:gd name="f1275" fmla="val 753"/>
                <a:gd name="f1276" fmla="val 654"/>
                <a:gd name="f1277" fmla="val 756"/>
                <a:gd name="f1278" fmla="val 656"/>
                <a:gd name="f1279" fmla="val 614"/>
                <a:gd name="f1280" fmla="val 621"/>
                <a:gd name="f1281" fmla="val 640"/>
                <a:gd name="f1282" fmla="val 633"/>
                <a:gd name="f1283" fmla="val 744"/>
                <a:gd name="f1284" fmla="val 619"/>
                <a:gd name="f1285" fmla="val 591"/>
                <a:gd name="f1286" fmla="val 709"/>
                <a:gd name="f1287" fmla="val 598"/>
                <a:gd name="f1288" fmla="val 605"/>
                <a:gd name="f1289" fmla="val 686"/>
                <a:gd name="f1290" fmla="val 678"/>
                <a:gd name="f1291" fmla="val 570"/>
                <a:gd name="f1292" fmla="val 567"/>
                <a:gd name="f1293" fmla="val 544"/>
                <a:gd name="f1294" fmla="val 504"/>
                <a:gd name="f1295" fmla="val 490"/>
                <a:gd name="f1296" fmla="val 471"/>
                <a:gd name="f1297" fmla="val 513"/>
                <a:gd name="f1298" fmla="val 448"/>
                <a:gd name="f1299" fmla="val 429"/>
                <a:gd name="f1300" fmla="val 415"/>
                <a:gd name="f1301" fmla="val 399"/>
                <a:gd name="f1302" fmla="val 352"/>
                <a:gd name="f1303" fmla="val 459"/>
                <a:gd name="f1304" fmla="val 333"/>
                <a:gd name="f1305" fmla="val 452"/>
                <a:gd name="f1306" fmla="val 447"/>
                <a:gd name="f1307" fmla="val 289"/>
                <a:gd name="f1308" fmla="val 477"/>
                <a:gd name="f1309" fmla="val 274"/>
                <a:gd name="f1310" fmla="val 258"/>
                <a:gd name="f1311" fmla="val 475"/>
                <a:gd name="f1312" fmla="val 265"/>
                <a:gd name="f1313" fmla="val 275"/>
                <a:gd name="f1314" fmla="val 284"/>
                <a:gd name="f1315" fmla="val 444"/>
                <a:gd name="f1316" fmla="val 244"/>
                <a:gd name="f1317" fmla="val 489"/>
                <a:gd name="f1318" fmla="val 214"/>
                <a:gd name="f1319" fmla="val 200"/>
                <a:gd name="f1320" fmla="val 540"/>
                <a:gd name="f1321" fmla="val 183"/>
                <a:gd name="f1322" fmla="val 162"/>
                <a:gd name="f1323" fmla="val 141"/>
                <a:gd name="f1324" fmla="val 120"/>
                <a:gd name="f1325" fmla="val 99"/>
                <a:gd name="f1326" fmla="val 83"/>
                <a:gd name="f1327" fmla="val 73"/>
                <a:gd name="f1328" fmla="val 77"/>
                <a:gd name="f1329" fmla="val 104"/>
                <a:gd name="f1330" fmla="val 122"/>
                <a:gd name="f1331" fmla="val 139"/>
                <a:gd name="f1332" fmla="val 155"/>
                <a:gd name="f1333" fmla="val 167"/>
                <a:gd name="f1334" fmla="val 176"/>
                <a:gd name="f1335" fmla="val 179"/>
                <a:gd name="f1336" fmla="val 143"/>
                <a:gd name="f1337" fmla="val 136"/>
                <a:gd name="f1338" fmla="val 134"/>
                <a:gd name="f1339" fmla="val 132"/>
                <a:gd name="f1340" fmla="val 127"/>
                <a:gd name="f1341" fmla="val 482"/>
                <a:gd name="f1342" fmla="val 111"/>
                <a:gd name="f1343" fmla="val 108"/>
                <a:gd name="f1344" fmla="val 106"/>
                <a:gd name="f1345" fmla="val 101"/>
                <a:gd name="f1346" fmla="val 82"/>
                <a:gd name="f1347" fmla="val 68"/>
                <a:gd name="f1348" fmla="val 57"/>
                <a:gd name="f1349" fmla="val 63"/>
                <a:gd name="f1350" fmla="val 393"/>
                <a:gd name="f1351" fmla="val 80"/>
                <a:gd name="f1352" fmla="val 92"/>
                <a:gd name="f1353" fmla="val 113"/>
                <a:gd name="f1354" fmla="val 125"/>
                <a:gd name="f1355" fmla="val 332"/>
                <a:gd name="f1356" fmla="val 335"/>
                <a:gd name="f1357" fmla="val 85"/>
                <a:gd name="f1358" fmla="val 70"/>
                <a:gd name="f1359" fmla="val 52"/>
                <a:gd name="f1360" fmla="val 42"/>
                <a:gd name="f1361" fmla="val 50"/>
                <a:gd name="f1362" fmla="val 54"/>
                <a:gd name="f1363" fmla="val 61"/>
                <a:gd name="f1364" fmla="val 64"/>
                <a:gd name="f1365" fmla="val 78"/>
                <a:gd name="f1366" fmla="val 87"/>
                <a:gd name="f1367" fmla="val 97"/>
                <a:gd name="f1368" fmla="val 118"/>
                <a:gd name="f1369" fmla="val 266"/>
                <a:gd name="f1370" fmla="val 94"/>
                <a:gd name="f1371" fmla="val 47"/>
                <a:gd name="f1372" fmla="val 90"/>
                <a:gd name="f1373" fmla="val 140"/>
                <a:gd name="f1374" fmla="val 148"/>
                <a:gd name="f1375" fmla="val 98"/>
                <a:gd name="f1376" fmla="val 204"/>
                <a:gd name="f1377" fmla="val 91"/>
                <a:gd name="f1378" fmla="val 207"/>
                <a:gd name="f1379" fmla="val 209"/>
                <a:gd name="f1380" fmla="val 102"/>
                <a:gd name="f1381" fmla="val 248"/>
                <a:gd name="f1382" fmla="val 117"/>
                <a:gd name="f1383" fmla="val 256"/>
                <a:gd name="f1384" fmla="val 270"/>
                <a:gd name="f1385" fmla="val 279"/>
                <a:gd name="f1386" fmla="val 282"/>
                <a:gd name="f1387" fmla="val 291"/>
                <a:gd name="f1388" fmla="val 302"/>
                <a:gd name="f1389" fmla="val 317"/>
                <a:gd name="f1390" fmla="val 331"/>
                <a:gd name="f1391" fmla="val 345"/>
                <a:gd name="f1392" fmla="val 142"/>
                <a:gd name="f1393" fmla="val 375"/>
                <a:gd name="f1394" fmla="val 394"/>
                <a:gd name="f1395" fmla="val 147"/>
                <a:gd name="f1396" fmla="val 455"/>
                <a:gd name="f1397" fmla="val 509"/>
                <a:gd name="f1398" fmla="val 532"/>
                <a:gd name="f1399" fmla="val 551"/>
                <a:gd name="f1400" fmla="val 114"/>
                <a:gd name="f1401" fmla="val 560"/>
                <a:gd name="f1402" fmla="val 563"/>
                <a:gd name="f1403" fmla="val 539"/>
                <a:gd name="f1404" fmla="val 133"/>
                <a:gd name="f1405" fmla="val 577"/>
                <a:gd name="f1406" fmla="val 579"/>
                <a:gd name="f1407" fmla="val 135"/>
                <a:gd name="f1408" fmla="val 586"/>
                <a:gd name="f1409" fmla="val 659"/>
                <a:gd name="f1410" fmla="val 682"/>
                <a:gd name="f1411" fmla="val 729"/>
                <a:gd name="f1412" fmla="val 752"/>
                <a:gd name="f1413" fmla="val 220"/>
                <a:gd name="f1414" fmla="val 222"/>
                <a:gd name="f1415" fmla="val 843"/>
                <a:gd name="f1416" fmla="val 851"/>
                <a:gd name="f1417" fmla="val 860"/>
                <a:gd name="f1418" fmla="val 867"/>
                <a:gd name="f1419" fmla="val 872"/>
                <a:gd name="f1420" fmla="val 879"/>
                <a:gd name="f1421" fmla="val 848"/>
                <a:gd name="f1422" fmla="val 846"/>
                <a:gd name="f1423" fmla="val 845"/>
                <a:gd name="f1424" fmla="val 841"/>
                <a:gd name="f1425" fmla="val 198"/>
                <a:gd name="f1426" fmla="val 895"/>
                <a:gd name="f1427" fmla="val 899"/>
                <a:gd name="f1428" fmla="val 902"/>
                <a:gd name="f1429" fmla="val 906"/>
                <a:gd name="f1430" fmla="val 925"/>
                <a:gd name="f1431" fmla="val 937"/>
                <a:gd name="f1432" fmla="val 961"/>
                <a:gd name="f1433" fmla="val 981"/>
                <a:gd name="f1434" fmla="val 984"/>
                <a:gd name="f1435" fmla="val 1026"/>
                <a:gd name="f1436" fmla="val 1042"/>
                <a:gd name="f1437" fmla="val 81"/>
                <a:gd name="f1438" fmla="val 74"/>
                <a:gd name="f1439" fmla="val 23"/>
                <a:gd name="f1440" fmla="val 37"/>
                <a:gd name="f1441" fmla="val 892"/>
                <a:gd name="f1442" fmla="val 75"/>
                <a:gd name="f1443" fmla="val 928"/>
                <a:gd name="f1444" fmla="val 944"/>
                <a:gd name="f1445" fmla="val 935"/>
                <a:gd name="f1446" fmla="val 168"/>
                <a:gd name="f1447" fmla="val 182"/>
                <a:gd name="f1448" fmla="val 923"/>
                <a:gd name="f1449" fmla="val 878"/>
                <a:gd name="f1450" fmla="val 858"/>
                <a:gd name="f1451" fmla="val 799"/>
                <a:gd name="f1452" fmla="val 736"/>
                <a:gd name="f1453" fmla="val 710"/>
                <a:gd name="f1454" fmla="val 707"/>
                <a:gd name="f1455" fmla="val 58"/>
                <a:gd name="f1456" fmla="val 46"/>
                <a:gd name="f1457" fmla="val 30"/>
                <a:gd name="f1458" fmla="val 754"/>
                <a:gd name="f1459" fmla="val 39"/>
                <a:gd name="f1460" fmla="val 776"/>
                <a:gd name="f1461" fmla="val 44"/>
                <a:gd name="f1462" fmla="val 53"/>
                <a:gd name="f1463" fmla="val 811"/>
                <a:gd name="f1464" fmla="val 51"/>
                <a:gd name="f1465" fmla="val 60"/>
                <a:gd name="f1466" fmla="val 850"/>
                <a:gd name="f1467" fmla="val 67"/>
                <a:gd name="f1468" fmla="val 7"/>
                <a:gd name="f1469" fmla="val 9"/>
                <a:gd name="f1470" fmla="val 11"/>
                <a:gd name="f1471" fmla="val 900"/>
                <a:gd name="f1472" fmla="val 888"/>
                <a:gd name="f1473" fmla="val 4266"/>
                <a:gd name="f1474" fmla="val 4285"/>
                <a:gd name="f1475" fmla="val 4"/>
                <a:gd name="f1476" fmla="val 4269"/>
                <a:gd name="f1477" fmla="val 4267"/>
                <a:gd name="f1478" fmla="val 18"/>
                <a:gd name="f1479" fmla="val 13"/>
                <a:gd name="f1480" fmla="+- 0 0 -90"/>
                <a:gd name="f1481" fmla="*/ f4 1 4849"/>
                <a:gd name="f1482" fmla="*/ f5 1 2423"/>
                <a:gd name="f1483" fmla="+- f8 0 f6"/>
                <a:gd name="f1484" fmla="+- f7 0 f6"/>
                <a:gd name="f1485" fmla="*/ f1480 f0 1"/>
                <a:gd name="f1486" fmla="*/ f1484 1 4849"/>
                <a:gd name="f1487" fmla="*/ f1483 1 2423"/>
                <a:gd name="f1488" fmla="*/ 1599 f1484 1"/>
                <a:gd name="f1489" fmla="*/ 786 f1483 1"/>
                <a:gd name="f1490" fmla="*/ 1536 f1484 1"/>
                <a:gd name="f1491" fmla="*/ 779 f1483 1"/>
                <a:gd name="f1492" fmla="*/ 529 f1484 1"/>
                <a:gd name="f1493" fmla="*/ 651 f1483 1"/>
                <a:gd name="f1494" fmla="*/ 4301 f1484 1"/>
                <a:gd name="f1495" fmla="*/ 791 f1483 1"/>
                <a:gd name="f1496" fmla="*/ 2510 f1484 1"/>
                <a:gd name="f1497" fmla="*/ 575 f1483 1"/>
                <a:gd name="f1498" fmla="*/ 2579 f1484 1"/>
                <a:gd name="f1499" fmla="*/ 552 f1483 1"/>
                <a:gd name="f1500" fmla="*/ 2649 f1484 1"/>
                <a:gd name="f1501" fmla="*/ 522 f1483 1"/>
                <a:gd name="f1502" fmla="*/ 2347 f1484 1"/>
                <a:gd name="f1503" fmla="*/ 611 f1483 1"/>
                <a:gd name="f1504" fmla="*/ 2304 f1484 1"/>
                <a:gd name="f1505" fmla="*/ 615 f1483 1"/>
                <a:gd name="f1506" fmla="*/ 2269 f1484 1"/>
                <a:gd name="f1507" fmla="*/ 580 f1483 1"/>
                <a:gd name="f1508" fmla="*/ 1234 f1484 1"/>
                <a:gd name="f1509" fmla="*/ 424 f1483 1"/>
                <a:gd name="f1510" fmla="*/ 1297 f1484 1"/>
                <a:gd name="f1511" fmla="*/ 367 f1483 1"/>
                <a:gd name="f1512" fmla="*/ 1178 f1484 1"/>
                <a:gd name="f1513" fmla="*/ 307 f1483 1"/>
                <a:gd name="f1514" fmla="*/ 1171 f1484 1"/>
                <a:gd name="f1515" fmla="*/ 369 f1483 1"/>
                <a:gd name="f1516" fmla="*/ 2044 f1484 1"/>
                <a:gd name="f1517" fmla="*/ 365 f1483 1"/>
                <a:gd name="f1518" fmla="*/ 2082 f1484 1"/>
                <a:gd name="f1519" fmla="*/ 288 f1483 1"/>
                <a:gd name="f1520" fmla="*/ 215 f1483 1"/>
                <a:gd name="f1521" fmla="*/ 2979 f1484 1"/>
                <a:gd name="f1522" fmla="*/ 177 f1483 1"/>
                <a:gd name="f1523" fmla="*/ 4833 f1484 1"/>
                <a:gd name="f1524" fmla="*/ 109 f1483 1"/>
                <a:gd name="f1525" fmla="*/ 1082 f1484 1"/>
                <a:gd name="f1526" fmla="*/ 131 f1483 1"/>
                <a:gd name="f1527" fmla="*/ 1167 f1484 1"/>
                <a:gd name="f1528" fmla="*/ 154 f1483 1"/>
                <a:gd name="f1529" fmla="*/ 1197 f1484 1"/>
                <a:gd name="f1530" fmla="*/ 273 f1483 1"/>
                <a:gd name="f1531" fmla="*/ 1078 f1484 1"/>
                <a:gd name="f1532" fmla="*/ 379 f1483 1"/>
                <a:gd name="f1533" fmla="*/ 1164 f1484 1"/>
                <a:gd name="f1534" fmla="*/ 582 f1483 1"/>
                <a:gd name="f1535" fmla="*/ 1281 f1484 1"/>
                <a:gd name="f1536" fmla="*/ 1386 f1484 1"/>
                <a:gd name="f1537" fmla="*/ 484 f1483 1"/>
                <a:gd name="f1538" fmla="*/ 1501 f1484 1"/>
                <a:gd name="f1539" fmla="*/ 564 f1483 1"/>
                <a:gd name="f1540" fmla="*/ 1396 f1484 1"/>
                <a:gd name="f1541" fmla="*/ 721 f1483 1"/>
                <a:gd name="f1542" fmla="*/ 1459 f1484 1"/>
                <a:gd name="f1543" fmla="*/ 798 f1483 1"/>
                <a:gd name="f1544" fmla="*/ 1298 f1484 1"/>
                <a:gd name="f1545" fmla="*/ 955 f1483 1"/>
                <a:gd name="f1546" fmla="*/ 1124 f1484 1"/>
                <a:gd name="f1547" fmla="*/ 1077 f1483 1"/>
                <a:gd name="f1548" fmla="*/ 1085 f1484 1"/>
                <a:gd name="f1549" fmla="*/ 1234 f1483 1"/>
                <a:gd name="f1550" fmla="*/ 1194 f1484 1"/>
                <a:gd name="f1551" fmla="*/ 1320 f1483 1"/>
                <a:gd name="f1552" fmla="*/ 1361 f1484 1"/>
                <a:gd name="f1553" fmla="*/ 1344 f1483 1"/>
                <a:gd name="f1554" fmla="*/ 1616 f1484 1"/>
                <a:gd name="f1555" fmla="*/ 1421 f1483 1"/>
                <a:gd name="f1556" fmla="*/ 1866 f1484 1"/>
                <a:gd name="f1557" fmla="*/ 1604 f1483 1"/>
                <a:gd name="f1558" fmla="*/ 1647 f1484 1"/>
                <a:gd name="f1559" fmla="*/ 1966 f1483 1"/>
                <a:gd name="f1560" fmla="*/ 1496 f1484 1"/>
                <a:gd name="f1561" fmla="*/ 2105 f1483 1"/>
                <a:gd name="f1562" fmla="*/ 1431 f1484 1"/>
                <a:gd name="f1563" fmla="*/ 2215 f1483 1"/>
                <a:gd name="f1564" fmla="*/ 2371 f1483 1"/>
                <a:gd name="f1565" fmla="*/ 1302 f1484 1"/>
                <a:gd name="f1566" fmla="*/ 2315 f1483 1"/>
                <a:gd name="f1567" fmla="*/ 1270 f1484 1"/>
                <a:gd name="f1568" fmla="*/ 1667 f1483 1"/>
                <a:gd name="f1569" fmla="*/ 1269 f1484 1"/>
                <a:gd name="f1570" fmla="*/ 1400 f1483 1"/>
                <a:gd name="f1571" fmla="*/ 1056 f1484 1"/>
                <a:gd name="f1572" fmla="*/ 1288 f1483 1"/>
                <a:gd name="f1573" fmla="*/ 813 f1484 1"/>
                <a:gd name="f1574" fmla="*/ 1102 f1483 1"/>
                <a:gd name="f1575" fmla="*/ 818 f1484 1"/>
                <a:gd name="f1576" fmla="*/ 1171 f1483 1"/>
                <a:gd name="f1577" fmla="*/ 642 f1484 1"/>
                <a:gd name="f1578" fmla="*/ 939 f1483 1"/>
                <a:gd name="f1579" fmla="*/ 639 f1484 1"/>
                <a:gd name="f1580" fmla="*/ 739 f1483 1"/>
                <a:gd name="f1581" fmla="*/ 490 f1484 1"/>
                <a:gd name="f1582" fmla="*/ 141 f1484 1"/>
                <a:gd name="f1583" fmla="*/ 576 f1483 1"/>
                <a:gd name="f1584" fmla="*/ 115 f1484 1"/>
                <a:gd name="f1585" fmla="*/ 482 f1483 1"/>
                <a:gd name="f1586" fmla="*/ 85 f1484 1"/>
                <a:gd name="f1587" fmla="*/ 334 f1483 1"/>
                <a:gd name="f1588" fmla="*/ 110 f1484 1"/>
                <a:gd name="f1589" fmla="*/ 255 f1483 1"/>
                <a:gd name="f1590" fmla="*/ 234 f1484 1"/>
                <a:gd name="f1591" fmla="*/ 107 f1483 1"/>
                <a:gd name="f1592" fmla="*/ 499 f1484 1"/>
                <a:gd name="f1593" fmla="*/ 136 f1483 1"/>
                <a:gd name="f1594" fmla="*/ 632 f1484 1"/>
                <a:gd name="f1595" fmla="*/ 149 f1483 1"/>
                <a:gd name="f1596" fmla="*/ 771 f1484 1"/>
                <a:gd name="f1597" fmla="*/ 218 f1483 1"/>
                <a:gd name="f1598" fmla="*/ 979 f1484 1"/>
                <a:gd name="f1599" fmla="*/ 222 f1483 1"/>
                <a:gd name="f1600" fmla="*/ 918 f1484 1"/>
                <a:gd name="f1601" fmla="*/ 733 f1484 1"/>
                <a:gd name="f1602" fmla="*/ 157 f1483 1"/>
                <a:gd name="f1603" fmla="*/ 776 f1484 1"/>
                <a:gd name="f1604" fmla="*/ 42 f1483 1"/>
                <a:gd name="f1605" fmla="*/ 902 f1484 1"/>
                <a:gd name="f1606" fmla="*/ 28 f1483 1"/>
                <a:gd name="f1607" fmla="*/ f1485 1 f3"/>
                <a:gd name="f1608" fmla="*/ f1488 1 4849"/>
                <a:gd name="f1609" fmla="*/ f1489 1 2423"/>
                <a:gd name="f1610" fmla="*/ f1490 1 4849"/>
                <a:gd name="f1611" fmla="*/ f1491 1 2423"/>
                <a:gd name="f1612" fmla="*/ f1492 1 4849"/>
                <a:gd name="f1613" fmla="*/ f1493 1 2423"/>
                <a:gd name="f1614" fmla="*/ f1494 1 4849"/>
                <a:gd name="f1615" fmla="*/ f1495 1 2423"/>
                <a:gd name="f1616" fmla="*/ f1496 1 4849"/>
                <a:gd name="f1617" fmla="*/ f1497 1 2423"/>
                <a:gd name="f1618" fmla="*/ f1498 1 4849"/>
                <a:gd name="f1619" fmla="*/ f1499 1 2423"/>
                <a:gd name="f1620" fmla="*/ f1500 1 4849"/>
                <a:gd name="f1621" fmla="*/ f1501 1 2423"/>
                <a:gd name="f1622" fmla="*/ f1502 1 4849"/>
                <a:gd name="f1623" fmla="*/ f1503 1 2423"/>
                <a:gd name="f1624" fmla="*/ f1504 1 4849"/>
                <a:gd name="f1625" fmla="*/ f1505 1 2423"/>
                <a:gd name="f1626" fmla="*/ f1506 1 4849"/>
                <a:gd name="f1627" fmla="*/ f1507 1 2423"/>
                <a:gd name="f1628" fmla="*/ f1508 1 4849"/>
                <a:gd name="f1629" fmla="*/ f1509 1 2423"/>
                <a:gd name="f1630" fmla="*/ f1510 1 4849"/>
                <a:gd name="f1631" fmla="*/ f1511 1 2423"/>
                <a:gd name="f1632" fmla="*/ f1512 1 4849"/>
                <a:gd name="f1633" fmla="*/ f1513 1 2423"/>
                <a:gd name="f1634" fmla="*/ f1514 1 4849"/>
                <a:gd name="f1635" fmla="*/ f1515 1 2423"/>
                <a:gd name="f1636" fmla="*/ f1516 1 4849"/>
                <a:gd name="f1637" fmla="*/ f1517 1 2423"/>
                <a:gd name="f1638" fmla="*/ f1518 1 4849"/>
                <a:gd name="f1639" fmla="*/ f1519 1 2423"/>
                <a:gd name="f1640" fmla="*/ f1520 1 2423"/>
                <a:gd name="f1641" fmla="*/ f1521 1 4849"/>
                <a:gd name="f1642" fmla="*/ f1522 1 2423"/>
                <a:gd name="f1643" fmla="*/ f1523 1 4849"/>
                <a:gd name="f1644" fmla="*/ f1524 1 2423"/>
                <a:gd name="f1645" fmla="*/ f1525 1 4849"/>
                <a:gd name="f1646" fmla="*/ f1526 1 2423"/>
                <a:gd name="f1647" fmla="*/ f1527 1 4849"/>
                <a:gd name="f1648" fmla="*/ f1528 1 2423"/>
                <a:gd name="f1649" fmla="*/ f1529 1 4849"/>
                <a:gd name="f1650" fmla="*/ f1530 1 2423"/>
                <a:gd name="f1651" fmla="*/ f1531 1 4849"/>
                <a:gd name="f1652" fmla="*/ f1532 1 2423"/>
                <a:gd name="f1653" fmla="*/ f1533 1 4849"/>
                <a:gd name="f1654" fmla="*/ f1534 1 2423"/>
                <a:gd name="f1655" fmla="*/ f1535 1 4849"/>
                <a:gd name="f1656" fmla="*/ f1536 1 4849"/>
                <a:gd name="f1657" fmla="*/ f1537 1 2423"/>
                <a:gd name="f1658" fmla="*/ f1538 1 4849"/>
                <a:gd name="f1659" fmla="*/ f1539 1 2423"/>
                <a:gd name="f1660" fmla="*/ f1540 1 4849"/>
                <a:gd name="f1661" fmla="*/ f1541 1 2423"/>
                <a:gd name="f1662" fmla="*/ f1542 1 4849"/>
                <a:gd name="f1663" fmla="*/ f1543 1 2423"/>
                <a:gd name="f1664" fmla="*/ f1544 1 4849"/>
                <a:gd name="f1665" fmla="*/ f1545 1 2423"/>
                <a:gd name="f1666" fmla="*/ f1546 1 4849"/>
                <a:gd name="f1667" fmla="*/ f1547 1 2423"/>
                <a:gd name="f1668" fmla="*/ f1548 1 4849"/>
                <a:gd name="f1669" fmla="*/ f1549 1 2423"/>
                <a:gd name="f1670" fmla="*/ f1550 1 4849"/>
                <a:gd name="f1671" fmla="*/ f1551 1 2423"/>
                <a:gd name="f1672" fmla="*/ f1552 1 4849"/>
                <a:gd name="f1673" fmla="*/ f1553 1 2423"/>
                <a:gd name="f1674" fmla="*/ f1554 1 4849"/>
                <a:gd name="f1675" fmla="*/ f1555 1 2423"/>
                <a:gd name="f1676" fmla="*/ f1556 1 4849"/>
                <a:gd name="f1677" fmla="*/ f1557 1 2423"/>
                <a:gd name="f1678" fmla="*/ f1558 1 4849"/>
                <a:gd name="f1679" fmla="*/ f1559 1 2423"/>
                <a:gd name="f1680" fmla="*/ f1560 1 4849"/>
                <a:gd name="f1681" fmla="*/ f1561 1 2423"/>
                <a:gd name="f1682" fmla="*/ f1562 1 4849"/>
                <a:gd name="f1683" fmla="*/ f1563 1 2423"/>
                <a:gd name="f1684" fmla="*/ f1564 1 2423"/>
                <a:gd name="f1685" fmla="*/ f1565 1 4849"/>
                <a:gd name="f1686" fmla="*/ f1566 1 2423"/>
                <a:gd name="f1687" fmla="*/ f1567 1 4849"/>
                <a:gd name="f1688" fmla="*/ f1568 1 2423"/>
                <a:gd name="f1689" fmla="*/ f1569 1 4849"/>
                <a:gd name="f1690" fmla="*/ f1570 1 2423"/>
                <a:gd name="f1691" fmla="*/ f1571 1 4849"/>
                <a:gd name="f1692" fmla="*/ f1572 1 2423"/>
                <a:gd name="f1693" fmla="*/ f1573 1 4849"/>
                <a:gd name="f1694" fmla="*/ f1574 1 2423"/>
                <a:gd name="f1695" fmla="*/ f1575 1 4849"/>
                <a:gd name="f1696" fmla="*/ f1576 1 2423"/>
                <a:gd name="f1697" fmla="*/ f1577 1 4849"/>
                <a:gd name="f1698" fmla="*/ f1578 1 2423"/>
                <a:gd name="f1699" fmla="*/ f1579 1 4849"/>
                <a:gd name="f1700" fmla="*/ f1580 1 2423"/>
                <a:gd name="f1701" fmla="*/ f1581 1 4849"/>
                <a:gd name="f1702" fmla="*/ f1582 1 4849"/>
                <a:gd name="f1703" fmla="*/ f1583 1 2423"/>
                <a:gd name="f1704" fmla="*/ f1584 1 4849"/>
                <a:gd name="f1705" fmla="*/ f1585 1 2423"/>
                <a:gd name="f1706" fmla="*/ f1586 1 4849"/>
                <a:gd name="f1707" fmla="*/ f1587 1 2423"/>
                <a:gd name="f1708" fmla="*/ f1588 1 4849"/>
                <a:gd name="f1709" fmla="*/ f1589 1 2423"/>
                <a:gd name="f1710" fmla="*/ f1590 1 4849"/>
                <a:gd name="f1711" fmla="*/ f1591 1 2423"/>
                <a:gd name="f1712" fmla="*/ f1592 1 4849"/>
                <a:gd name="f1713" fmla="*/ f1593 1 2423"/>
                <a:gd name="f1714" fmla="*/ f1594 1 4849"/>
                <a:gd name="f1715" fmla="*/ f1595 1 2423"/>
                <a:gd name="f1716" fmla="*/ f1596 1 4849"/>
                <a:gd name="f1717" fmla="*/ f1597 1 2423"/>
                <a:gd name="f1718" fmla="*/ f1598 1 4849"/>
                <a:gd name="f1719" fmla="*/ f1599 1 2423"/>
                <a:gd name="f1720" fmla="*/ f1600 1 4849"/>
                <a:gd name="f1721" fmla="*/ f1601 1 4849"/>
                <a:gd name="f1722" fmla="*/ f1602 1 2423"/>
                <a:gd name="f1723" fmla="*/ f1603 1 4849"/>
                <a:gd name="f1724" fmla="*/ f1604 1 2423"/>
                <a:gd name="f1725" fmla="*/ f1605 1 4849"/>
                <a:gd name="f1726" fmla="*/ f1606 1 2423"/>
                <a:gd name="f1727" fmla="*/ 0 1 f1486"/>
                <a:gd name="f1728" fmla="*/ f7 1 f1486"/>
                <a:gd name="f1729" fmla="*/ 0 1 f1487"/>
                <a:gd name="f1730" fmla="*/ f8 1 f1487"/>
                <a:gd name="f1731" fmla="+- f1607 0 f1"/>
                <a:gd name="f1732" fmla="*/ f1608 1 f1486"/>
                <a:gd name="f1733" fmla="*/ f1609 1 f1487"/>
                <a:gd name="f1734" fmla="*/ f1610 1 f1486"/>
                <a:gd name="f1735" fmla="*/ f1611 1 f1487"/>
                <a:gd name="f1736" fmla="*/ f1612 1 f1486"/>
                <a:gd name="f1737" fmla="*/ f1613 1 f1487"/>
                <a:gd name="f1738" fmla="*/ f1614 1 f1486"/>
                <a:gd name="f1739" fmla="*/ f1615 1 f1487"/>
                <a:gd name="f1740" fmla="*/ f1616 1 f1486"/>
                <a:gd name="f1741" fmla="*/ f1617 1 f1487"/>
                <a:gd name="f1742" fmla="*/ f1618 1 f1486"/>
                <a:gd name="f1743" fmla="*/ f1619 1 f1487"/>
                <a:gd name="f1744" fmla="*/ f1620 1 f1486"/>
                <a:gd name="f1745" fmla="*/ f1621 1 f1487"/>
                <a:gd name="f1746" fmla="*/ f1622 1 f1486"/>
                <a:gd name="f1747" fmla="*/ f1623 1 f1487"/>
                <a:gd name="f1748" fmla="*/ f1624 1 f1486"/>
                <a:gd name="f1749" fmla="*/ f1625 1 f1487"/>
                <a:gd name="f1750" fmla="*/ f1626 1 f1486"/>
                <a:gd name="f1751" fmla="*/ f1627 1 f1487"/>
                <a:gd name="f1752" fmla="*/ f1628 1 f1486"/>
                <a:gd name="f1753" fmla="*/ f1629 1 f1487"/>
                <a:gd name="f1754" fmla="*/ f1630 1 f1486"/>
                <a:gd name="f1755" fmla="*/ f1631 1 f1487"/>
                <a:gd name="f1756" fmla="*/ f1632 1 f1486"/>
                <a:gd name="f1757" fmla="*/ f1633 1 f1487"/>
                <a:gd name="f1758" fmla="*/ f1634 1 f1486"/>
                <a:gd name="f1759" fmla="*/ f1635 1 f1487"/>
                <a:gd name="f1760" fmla="*/ f1636 1 f1486"/>
                <a:gd name="f1761" fmla="*/ f1637 1 f1487"/>
                <a:gd name="f1762" fmla="*/ f1638 1 f1486"/>
                <a:gd name="f1763" fmla="*/ f1639 1 f1487"/>
                <a:gd name="f1764" fmla="*/ f1640 1 f1487"/>
                <a:gd name="f1765" fmla="*/ f1641 1 f1486"/>
                <a:gd name="f1766" fmla="*/ f1642 1 f1487"/>
                <a:gd name="f1767" fmla="*/ f1643 1 f1486"/>
                <a:gd name="f1768" fmla="*/ f1644 1 f1487"/>
                <a:gd name="f1769" fmla="*/ f1645 1 f1486"/>
                <a:gd name="f1770" fmla="*/ f1646 1 f1487"/>
                <a:gd name="f1771" fmla="*/ f1647 1 f1486"/>
                <a:gd name="f1772" fmla="*/ f1648 1 f1487"/>
                <a:gd name="f1773" fmla="*/ f1649 1 f1486"/>
                <a:gd name="f1774" fmla="*/ f1650 1 f1487"/>
                <a:gd name="f1775" fmla="*/ f1651 1 f1486"/>
                <a:gd name="f1776" fmla="*/ f1652 1 f1487"/>
                <a:gd name="f1777" fmla="*/ f1653 1 f1486"/>
                <a:gd name="f1778" fmla="*/ f1654 1 f1487"/>
                <a:gd name="f1779" fmla="*/ f1655 1 f1486"/>
                <a:gd name="f1780" fmla="*/ f1656 1 f1486"/>
                <a:gd name="f1781" fmla="*/ f1657 1 f1487"/>
                <a:gd name="f1782" fmla="*/ f1658 1 f1486"/>
                <a:gd name="f1783" fmla="*/ f1659 1 f1487"/>
                <a:gd name="f1784" fmla="*/ f1660 1 f1486"/>
                <a:gd name="f1785" fmla="*/ f1661 1 f1487"/>
                <a:gd name="f1786" fmla="*/ f1662 1 f1486"/>
                <a:gd name="f1787" fmla="*/ f1663 1 f1487"/>
                <a:gd name="f1788" fmla="*/ f1664 1 f1486"/>
                <a:gd name="f1789" fmla="*/ f1665 1 f1487"/>
                <a:gd name="f1790" fmla="*/ f1666 1 f1486"/>
                <a:gd name="f1791" fmla="*/ f1667 1 f1487"/>
                <a:gd name="f1792" fmla="*/ f1668 1 f1486"/>
                <a:gd name="f1793" fmla="*/ f1669 1 f1487"/>
                <a:gd name="f1794" fmla="*/ f1670 1 f1486"/>
                <a:gd name="f1795" fmla="*/ f1671 1 f1487"/>
                <a:gd name="f1796" fmla="*/ f1672 1 f1486"/>
                <a:gd name="f1797" fmla="*/ f1673 1 f1487"/>
                <a:gd name="f1798" fmla="*/ f1674 1 f1486"/>
                <a:gd name="f1799" fmla="*/ f1675 1 f1487"/>
                <a:gd name="f1800" fmla="*/ f1676 1 f1486"/>
                <a:gd name="f1801" fmla="*/ f1677 1 f1487"/>
                <a:gd name="f1802" fmla="*/ f1678 1 f1486"/>
                <a:gd name="f1803" fmla="*/ f1679 1 f1487"/>
                <a:gd name="f1804" fmla="*/ f1680 1 f1486"/>
                <a:gd name="f1805" fmla="*/ f1681 1 f1487"/>
                <a:gd name="f1806" fmla="*/ f1682 1 f1486"/>
                <a:gd name="f1807" fmla="*/ f1683 1 f1487"/>
                <a:gd name="f1808" fmla="*/ f1684 1 f1487"/>
                <a:gd name="f1809" fmla="*/ f1685 1 f1486"/>
                <a:gd name="f1810" fmla="*/ f1686 1 f1487"/>
                <a:gd name="f1811" fmla="*/ f1687 1 f1486"/>
                <a:gd name="f1812" fmla="*/ f1688 1 f1487"/>
                <a:gd name="f1813" fmla="*/ f1689 1 f1486"/>
                <a:gd name="f1814" fmla="*/ f1690 1 f1487"/>
                <a:gd name="f1815" fmla="*/ f1691 1 f1486"/>
                <a:gd name="f1816" fmla="*/ f1692 1 f1487"/>
                <a:gd name="f1817" fmla="*/ f1693 1 f1486"/>
                <a:gd name="f1818" fmla="*/ f1694 1 f1487"/>
                <a:gd name="f1819" fmla="*/ f1695 1 f1486"/>
                <a:gd name="f1820" fmla="*/ f1696 1 f1487"/>
                <a:gd name="f1821" fmla="*/ f1697 1 f1486"/>
                <a:gd name="f1822" fmla="*/ f1698 1 f1487"/>
                <a:gd name="f1823" fmla="*/ f1699 1 f1486"/>
                <a:gd name="f1824" fmla="*/ f1700 1 f1487"/>
                <a:gd name="f1825" fmla="*/ f1701 1 f1486"/>
                <a:gd name="f1826" fmla="*/ f1702 1 f1486"/>
                <a:gd name="f1827" fmla="*/ f1703 1 f1487"/>
                <a:gd name="f1828" fmla="*/ f1704 1 f1486"/>
                <a:gd name="f1829" fmla="*/ f1705 1 f1487"/>
                <a:gd name="f1830" fmla="*/ f1706 1 f1486"/>
                <a:gd name="f1831" fmla="*/ f1707 1 f1487"/>
                <a:gd name="f1832" fmla="*/ f1708 1 f1486"/>
                <a:gd name="f1833" fmla="*/ f1709 1 f1487"/>
                <a:gd name="f1834" fmla="*/ f1710 1 f1486"/>
                <a:gd name="f1835" fmla="*/ f1711 1 f1487"/>
                <a:gd name="f1836" fmla="*/ f1712 1 f1486"/>
                <a:gd name="f1837" fmla="*/ f1713 1 f1487"/>
                <a:gd name="f1838" fmla="*/ f1714 1 f1486"/>
                <a:gd name="f1839" fmla="*/ f1715 1 f1487"/>
                <a:gd name="f1840" fmla="*/ f1716 1 f1486"/>
                <a:gd name="f1841" fmla="*/ f1717 1 f1487"/>
                <a:gd name="f1842" fmla="*/ f1718 1 f1486"/>
                <a:gd name="f1843" fmla="*/ f1719 1 f1487"/>
                <a:gd name="f1844" fmla="*/ f1720 1 f1486"/>
                <a:gd name="f1845" fmla="*/ f1721 1 f1486"/>
                <a:gd name="f1846" fmla="*/ f1722 1 f1487"/>
                <a:gd name="f1847" fmla="*/ f1723 1 f1486"/>
                <a:gd name="f1848" fmla="*/ f1724 1 f1487"/>
                <a:gd name="f1849" fmla="*/ f1725 1 f1486"/>
                <a:gd name="f1850" fmla="*/ f1726 1 f1487"/>
                <a:gd name="f1851" fmla="*/ f1727 f1481 1"/>
                <a:gd name="f1852" fmla="*/ f1728 f1481 1"/>
                <a:gd name="f1853" fmla="*/ f1730 f1482 1"/>
                <a:gd name="f1854" fmla="*/ f1729 f1482 1"/>
                <a:gd name="f1855" fmla="*/ f1732 f1481 1"/>
                <a:gd name="f1856" fmla="*/ f1733 f1482 1"/>
                <a:gd name="f1857" fmla="*/ f1734 f1481 1"/>
                <a:gd name="f1858" fmla="*/ f1735 f1482 1"/>
                <a:gd name="f1859" fmla="*/ f1736 f1481 1"/>
                <a:gd name="f1860" fmla="*/ f1737 f1482 1"/>
                <a:gd name="f1861" fmla="*/ f1738 f1481 1"/>
                <a:gd name="f1862" fmla="*/ f1739 f1482 1"/>
                <a:gd name="f1863" fmla="*/ f1740 f1481 1"/>
                <a:gd name="f1864" fmla="*/ f1741 f1482 1"/>
                <a:gd name="f1865" fmla="*/ f1742 f1481 1"/>
                <a:gd name="f1866" fmla="*/ f1743 f1482 1"/>
                <a:gd name="f1867" fmla="*/ f1744 f1481 1"/>
                <a:gd name="f1868" fmla="*/ f1745 f1482 1"/>
                <a:gd name="f1869" fmla="*/ f1746 f1481 1"/>
                <a:gd name="f1870" fmla="*/ f1747 f1482 1"/>
                <a:gd name="f1871" fmla="*/ f1748 f1481 1"/>
                <a:gd name="f1872" fmla="*/ f1749 f1482 1"/>
                <a:gd name="f1873" fmla="*/ f1750 f1481 1"/>
                <a:gd name="f1874" fmla="*/ f1751 f1482 1"/>
                <a:gd name="f1875" fmla="*/ f1752 f1481 1"/>
                <a:gd name="f1876" fmla="*/ f1753 f1482 1"/>
                <a:gd name="f1877" fmla="*/ f1754 f1481 1"/>
                <a:gd name="f1878" fmla="*/ f1755 f1482 1"/>
                <a:gd name="f1879" fmla="*/ f1756 f1481 1"/>
                <a:gd name="f1880" fmla="*/ f1757 f1482 1"/>
                <a:gd name="f1881" fmla="*/ f1758 f1481 1"/>
                <a:gd name="f1882" fmla="*/ f1759 f1482 1"/>
                <a:gd name="f1883" fmla="*/ f1760 f1481 1"/>
                <a:gd name="f1884" fmla="*/ f1761 f1482 1"/>
                <a:gd name="f1885" fmla="*/ f1762 f1481 1"/>
                <a:gd name="f1886" fmla="*/ f1763 f1482 1"/>
                <a:gd name="f1887" fmla="*/ f1764 f1482 1"/>
                <a:gd name="f1888" fmla="*/ f1765 f1481 1"/>
                <a:gd name="f1889" fmla="*/ f1766 f1482 1"/>
                <a:gd name="f1890" fmla="*/ f1767 f1481 1"/>
                <a:gd name="f1891" fmla="*/ f1768 f1482 1"/>
                <a:gd name="f1892" fmla="*/ f1769 f1481 1"/>
                <a:gd name="f1893" fmla="*/ f1770 f1482 1"/>
                <a:gd name="f1894" fmla="*/ f1771 f1481 1"/>
                <a:gd name="f1895" fmla="*/ f1772 f1482 1"/>
                <a:gd name="f1896" fmla="*/ f1773 f1481 1"/>
                <a:gd name="f1897" fmla="*/ f1774 f1482 1"/>
                <a:gd name="f1898" fmla="*/ f1775 f1481 1"/>
                <a:gd name="f1899" fmla="*/ f1776 f1482 1"/>
                <a:gd name="f1900" fmla="*/ f1777 f1481 1"/>
                <a:gd name="f1901" fmla="*/ f1778 f1482 1"/>
                <a:gd name="f1902" fmla="*/ f1779 f1481 1"/>
                <a:gd name="f1903" fmla="*/ f1780 f1481 1"/>
                <a:gd name="f1904" fmla="*/ f1781 f1482 1"/>
                <a:gd name="f1905" fmla="*/ f1782 f1481 1"/>
                <a:gd name="f1906" fmla="*/ f1783 f1482 1"/>
                <a:gd name="f1907" fmla="*/ f1784 f1481 1"/>
                <a:gd name="f1908" fmla="*/ f1785 f1482 1"/>
                <a:gd name="f1909" fmla="*/ f1786 f1481 1"/>
                <a:gd name="f1910" fmla="*/ f1787 f1482 1"/>
                <a:gd name="f1911" fmla="*/ f1788 f1481 1"/>
                <a:gd name="f1912" fmla="*/ f1789 f1482 1"/>
                <a:gd name="f1913" fmla="*/ f1790 f1481 1"/>
                <a:gd name="f1914" fmla="*/ f1791 f1482 1"/>
                <a:gd name="f1915" fmla="*/ f1792 f1481 1"/>
                <a:gd name="f1916" fmla="*/ f1793 f1482 1"/>
                <a:gd name="f1917" fmla="*/ f1794 f1481 1"/>
                <a:gd name="f1918" fmla="*/ f1795 f1482 1"/>
                <a:gd name="f1919" fmla="*/ f1796 f1481 1"/>
                <a:gd name="f1920" fmla="*/ f1797 f1482 1"/>
                <a:gd name="f1921" fmla="*/ f1798 f1481 1"/>
                <a:gd name="f1922" fmla="*/ f1799 f1482 1"/>
                <a:gd name="f1923" fmla="*/ f1800 f1481 1"/>
                <a:gd name="f1924" fmla="*/ f1801 f1482 1"/>
                <a:gd name="f1925" fmla="*/ f1802 f1481 1"/>
                <a:gd name="f1926" fmla="*/ f1803 f1482 1"/>
                <a:gd name="f1927" fmla="*/ f1804 f1481 1"/>
                <a:gd name="f1928" fmla="*/ f1805 f1482 1"/>
                <a:gd name="f1929" fmla="*/ f1806 f1481 1"/>
                <a:gd name="f1930" fmla="*/ f1807 f1482 1"/>
                <a:gd name="f1931" fmla="*/ f1808 f1482 1"/>
                <a:gd name="f1932" fmla="*/ f1809 f1481 1"/>
                <a:gd name="f1933" fmla="*/ f1810 f1482 1"/>
                <a:gd name="f1934" fmla="*/ f1811 f1481 1"/>
                <a:gd name="f1935" fmla="*/ f1812 f1482 1"/>
                <a:gd name="f1936" fmla="*/ f1813 f1481 1"/>
                <a:gd name="f1937" fmla="*/ f1814 f1482 1"/>
                <a:gd name="f1938" fmla="*/ f1815 f1481 1"/>
                <a:gd name="f1939" fmla="*/ f1816 f1482 1"/>
                <a:gd name="f1940" fmla="*/ f1817 f1481 1"/>
                <a:gd name="f1941" fmla="*/ f1818 f1482 1"/>
                <a:gd name="f1942" fmla="*/ f1819 f1481 1"/>
                <a:gd name="f1943" fmla="*/ f1820 f1482 1"/>
                <a:gd name="f1944" fmla="*/ f1821 f1481 1"/>
                <a:gd name="f1945" fmla="*/ f1822 f1482 1"/>
                <a:gd name="f1946" fmla="*/ f1823 f1481 1"/>
                <a:gd name="f1947" fmla="*/ f1824 f1482 1"/>
                <a:gd name="f1948" fmla="*/ f1825 f1481 1"/>
                <a:gd name="f1949" fmla="*/ f1826 f1481 1"/>
                <a:gd name="f1950" fmla="*/ f1827 f1482 1"/>
                <a:gd name="f1951" fmla="*/ f1828 f1481 1"/>
                <a:gd name="f1952" fmla="*/ f1829 f1482 1"/>
                <a:gd name="f1953" fmla="*/ f1830 f1481 1"/>
                <a:gd name="f1954" fmla="*/ f1831 f1482 1"/>
                <a:gd name="f1955" fmla="*/ f1832 f1481 1"/>
                <a:gd name="f1956" fmla="*/ f1833 f1482 1"/>
                <a:gd name="f1957" fmla="*/ f1834 f1481 1"/>
                <a:gd name="f1958" fmla="*/ f1835 f1482 1"/>
                <a:gd name="f1959" fmla="*/ f1836 f1481 1"/>
                <a:gd name="f1960" fmla="*/ f1837 f1482 1"/>
                <a:gd name="f1961" fmla="*/ f1838 f1481 1"/>
                <a:gd name="f1962" fmla="*/ f1839 f1482 1"/>
                <a:gd name="f1963" fmla="*/ f1840 f1481 1"/>
                <a:gd name="f1964" fmla="*/ f1841 f1482 1"/>
                <a:gd name="f1965" fmla="*/ f1842 f1481 1"/>
                <a:gd name="f1966" fmla="*/ f1843 f1482 1"/>
                <a:gd name="f1967" fmla="*/ f1844 f1481 1"/>
                <a:gd name="f1968" fmla="*/ f1845 f1481 1"/>
                <a:gd name="f1969" fmla="*/ f1846 f1482 1"/>
                <a:gd name="f1970" fmla="*/ f1847 f1481 1"/>
                <a:gd name="f1971" fmla="*/ f1848 f1482 1"/>
                <a:gd name="f1972" fmla="*/ f1849 f1481 1"/>
                <a:gd name="f1973" fmla="*/ f1850 f14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31">
                  <a:pos x="f1855" y="f1856"/>
                </a:cxn>
                <a:cxn ang="f1731">
                  <a:pos x="f1857" y="f1858"/>
                </a:cxn>
                <a:cxn ang="f1731">
                  <a:pos x="f1859" y="f1860"/>
                </a:cxn>
                <a:cxn ang="f1731">
                  <a:pos x="f1861" y="f1862"/>
                </a:cxn>
                <a:cxn ang="f1731">
                  <a:pos x="f1863" y="f1864"/>
                </a:cxn>
                <a:cxn ang="f1731">
                  <a:pos x="f1865" y="f1866"/>
                </a:cxn>
                <a:cxn ang="f1731">
                  <a:pos x="f1867" y="f1868"/>
                </a:cxn>
                <a:cxn ang="f1731">
                  <a:pos x="f1869" y="f1870"/>
                </a:cxn>
                <a:cxn ang="f1731">
                  <a:pos x="f1871" y="f1872"/>
                </a:cxn>
                <a:cxn ang="f1731">
                  <a:pos x="f1873" y="f1874"/>
                </a:cxn>
                <a:cxn ang="f1731">
                  <a:pos x="f1875" y="f1876"/>
                </a:cxn>
                <a:cxn ang="f1731">
                  <a:pos x="f1877" y="f1878"/>
                </a:cxn>
                <a:cxn ang="f1731">
                  <a:pos x="f1879" y="f1880"/>
                </a:cxn>
                <a:cxn ang="f1731">
                  <a:pos x="f1881" y="f1882"/>
                </a:cxn>
                <a:cxn ang="f1731">
                  <a:pos x="f1883" y="f1884"/>
                </a:cxn>
                <a:cxn ang="f1731">
                  <a:pos x="f1885" y="f1886"/>
                </a:cxn>
                <a:cxn ang="f1731">
                  <a:pos x="f1877" y="f1887"/>
                </a:cxn>
                <a:cxn ang="f1731">
                  <a:pos x="f1888" y="f1889"/>
                </a:cxn>
                <a:cxn ang="f1731">
                  <a:pos x="f1890" y="f1891"/>
                </a:cxn>
                <a:cxn ang="f1731">
                  <a:pos x="f1892" y="f1893"/>
                </a:cxn>
                <a:cxn ang="f1731">
                  <a:pos x="f1894" y="f1895"/>
                </a:cxn>
                <a:cxn ang="f1731">
                  <a:pos x="f1896" y="f1897"/>
                </a:cxn>
                <a:cxn ang="f1731">
                  <a:pos x="f1898" y="f1899"/>
                </a:cxn>
                <a:cxn ang="f1731">
                  <a:pos x="f1900" y="f1901"/>
                </a:cxn>
                <a:cxn ang="f1731">
                  <a:pos x="f1902" y="f1864"/>
                </a:cxn>
                <a:cxn ang="f1731">
                  <a:pos x="f1903" y="f1904"/>
                </a:cxn>
                <a:cxn ang="f1731">
                  <a:pos x="f1905" y="f1906"/>
                </a:cxn>
                <a:cxn ang="f1731">
                  <a:pos x="f1907" y="f1908"/>
                </a:cxn>
                <a:cxn ang="f1731">
                  <a:pos x="f1909" y="f1910"/>
                </a:cxn>
                <a:cxn ang="f1731">
                  <a:pos x="f1911" y="f1912"/>
                </a:cxn>
                <a:cxn ang="f1731">
                  <a:pos x="f1913" y="f1914"/>
                </a:cxn>
                <a:cxn ang="f1731">
                  <a:pos x="f1915" y="f1916"/>
                </a:cxn>
                <a:cxn ang="f1731">
                  <a:pos x="f1917" y="f1918"/>
                </a:cxn>
                <a:cxn ang="f1731">
                  <a:pos x="f1919" y="f1920"/>
                </a:cxn>
                <a:cxn ang="f1731">
                  <a:pos x="f1921" y="f1922"/>
                </a:cxn>
                <a:cxn ang="f1731">
                  <a:pos x="f1923" y="f1924"/>
                </a:cxn>
                <a:cxn ang="f1731">
                  <a:pos x="f1925" y="f1926"/>
                </a:cxn>
                <a:cxn ang="f1731">
                  <a:pos x="f1927" y="f1928"/>
                </a:cxn>
                <a:cxn ang="f1731">
                  <a:pos x="f1929" y="f1930"/>
                </a:cxn>
                <a:cxn ang="f1731">
                  <a:pos x="f1907" y="f1931"/>
                </a:cxn>
                <a:cxn ang="f1731">
                  <a:pos x="f1932" y="f1933"/>
                </a:cxn>
                <a:cxn ang="f1731">
                  <a:pos x="f1934" y="f1935"/>
                </a:cxn>
                <a:cxn ang="f1731">
                  <a:pos x="f1936" y="f1937"/>
                </a:cxn>
                <a:cxn ang="f1731">
                  <a:pos x="f1938" y="f1939"/>
                </a:cxn>
                <a:cxn ang="f1731">
                  <a:pos x="f1940" y="f1941"/>
                </a:cxn>
                <a:cxn ang="f1731">
                  <a:pos x="f1942" y="f1943"/>
                </a:cxn>
                <a:cxn ang="f1731">
                  <a:pos x="f1944" y="f1945"/>
                </a:cxn>
                <a:cxn ang="f1731">
                  <a:pos x="f1946" y="f1947"/>
                </a:cxn>
                <a:cxn ang="f1731">
                  <a:pos x="f1948" y="f1868"/>
                </a:cxn>
                <a:cxn ang="f1731">
                  <a:pos x="f1949" y="f1950"/>
                </a:cxn>
                <a:cxn ang="f1731">
                  <a:pos x="f1951" y="f1952"/>
                </a:cxn>
                <a:cxn ang="f1731">
                  <a:pos x="f1953" y="f1954"/>
                </a:cxn>
                <a:cxn ang="f1731">
                  <a:pos x="f1955" y="f1956"/>
                </a:cxn>
                <a:cxn ang="f1731">
                  <a:pos x="f1957" y="f1958"/>
                </a:cxn>
                <a:cxn ang="f1731">
                  <a:pos x="f1959" y="f1960"/>
                </a:cxn>
                <a:cxn ang="f1731">
                  <a:pos x="f1961" y="f1962"/>
                </a:cxn>
                <a:cxn ang="f1731">
                  <a:pos x="f1963" y="f1964"/>
                </a:cxn>
                <a:cxn ang="f1731">
                  <a:pos x="f1965" y="f1966"/>
                </a:cxn>
                <a:cxn ang="f1731">
                  <a:pos x="f1967" y="f1893"/>
                </a:cxn>
                <a:cxn ang="f1731">
                  <a:pos x="f1968" y="f1969"/>
                </a:cxn>
                <a:cxn ang="f1731">
                  <a:pos x="f1970" y="f1971"/>
                </a:cxn>
                <a:cxn ang="f1731">
                  <a:pos x="f1972" y="f1973"/>
                </a:cxn>
              </a:cxnLst>
              <a:rect l="f1851" t="f1854" r="f1852" b="f1853"/>
              <a:pathLst>
                <a:path w="4849" h="2423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5" y="f17"/>
                  </a:lnTo>
                  <a:lnTo>
                    <a:pt x="f18" y="f17"/>
                  </a:lnTo>
                  <a:lnTo>
                    <a:pt x="f19" y="f20"/>
                  </a:lnTo>
                  <a:lnTo>
                    <a:pt x="f13" y="f20"/>
                  </a:lnTo>
                  <a:lnTo>
                    <a:pt x="f21" y="f20"/>
                  </a:lnTo>
                  <a:lnTo>
                    <a:pt x="f1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9" y="f10"/>
                  </a:lnTo>
                  <a:close/>
                  <a:moveTo>
                    <a:pt x="f31" y="f32"/>
                  </a:moveTo>
                  <a:lnTo>
                    <a:pt x="f33" y="f32"/>
                  </a:lnTo>
                  <a:lnTo>
                    <a:pt x="f33" y="f34"/>
                  </a:lnTo>
                  <a:lnTo>
                    <a:pt x="f33" y="f16"/>
                  </a:lnTo>
                  <a:lnTo>
                    <a:pt x="f35" y="f20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8" y="f39"/>
                  </a:lnTo>
                  <a:lnTo>
                    <a:pt x="f40" y="f39"/>
                  </a:lnTo>
                  <a:lnTo>
                    <a:pt x="f41" y="f42"/>
                  </a:lnTo>
                  <a:lnTo>
                    <a:pt x="f43" y="f42"/>
                  </a:lnTo>
                  <a:lnTo>
                    <a:pt x="f44" y="f42"/>
                  </a:lnTo>
                  <a:lnTo>
                    <a:pt x="f45" y="f42"/>
                  </a:lnTo>
                  <a:lnTo>
                    <a:pt x="f46" y="f42"/>
                  </a:lnTo>
                  <a:lnTo>
                    <a:pt x="f47" y="f48"/>
                  </a:lnTo>
                  <a:lnTo>
                    <a:pt x="f46" y="f49"/>
                  </a:lnTo>
                  <a:lnTo>
                    <a:pt x="f44" y="f50"/>
                  </a:lnTo>
                  <a:lnTo>
                    <a:pt x="f43" y="f51"/>
                  </a:lnTo>
                  <a:lnTo>
                    <a:pt x="f40" y="f51"/>
                  </a:lnTo>
                  <a:lnTo>
                    <a:pt x="f52" y="f53"/>
                  </a:lnTo>
                  <a:lnTo>
                    <a:pt x="f52" y="f54"/>
                  </a:lnTo>
                  <a:lnTo>
                    <a:pt x="f52" y="f55"/>
                  </a:lnTo>
                  <a:lnTo>
                    <a:pt x="f56" y="f57"/>
                  </a:lnTo>
                  <a:lnTo>
                    <a:pt x="f56" y="f58"/>
                  </a:lnTo>
                  <a:lnTo>
                    <a:pt x="f59" y="f55"/>
                  </a:lnTo>
                  <a:lnTo>
                    <a:pt x="f60" y="f55"/>
                  </a:lnTo>
                  <a:lnTo>
                    <a:pt x="f60" y="f54"/>
                  </a:lnTo>
                  <a:lnTo>
                    <a:pt x="f60" y="f54"/>
                  </a:lnTo>
                  <a:lnTo>
                    <a:pt x="f60" y="f54"/>
                  </a:lnTo>
                  <a:lnTo>
                    <a:pt x="f38" y="f54"/>
                  </a:lnTo>
                  <a:lnTo>
                    <a:pt x="f61" y="f53"/>
                  </a:lnTo>
                  <a:lnTo>
                    <a:pt x="f61" y="f58"/>
                  </a:lnTo>
                  <a:lnTo>
                    <a:pt x="f62" y="f50"/>
                  </a:lnTo>
                  <a:lnTo>
                    <a:pt x="f62" y="f63"/>
                  </a:lnTo>
                  <a:lnTo>
                    <a:pt x="f38" y="f64"/>
                  </a:lnTo>
                  <a:lnTo>
                    <a:pt x="f38" y="f65"/>
                  </a:lnTo>
                  <a:lnTo>
                    <a:pt x="f38" y="f66"/>
                  </a:lnTo>
                  <a:lnTo>
                    <a:pt x="f61" y="f66"/>
                  </a:lnTo>
                  <a:lnTo>
                    <a:pt x="f67" y="f64"/>
                  </a:lnTo>
                  <a:lnTo>
                    <a:pt x="f68" y="f57"/>
                  </a:lnTo>
                  <a:lnTo>
                    <a:pt x="f69" y="f53"/>
                  </a:lnTo>
                  <a:lnTo>
                    <a:pt x="f69" y="f57"/>
                  </a:lnTo>
                  <a:lnTo>
                    <a:pt x="f69" y="f63"/>
                  </a:lnTo>
                  <a:lnTo>
                    <a:pt x="f69" y="f64"/>
                  </a:lnTo>
                  <a:lnTo>
                    <a:pt x="f70" y="f71"/>
                  </a:lnTo>
                  <a:lnTo>
                    <a:pt x="f72" y="f65"/>
                  </a:lnTo>
                  <a:lnTo>
                    <a:pt x="f73" y="f65"/>
                  </a:lnTo>
                  <a:lnTo>
                    <a:pt x="f74" y="f65"/>
                  </a:lnTo>
                  <a:lnTo>
                    <a:pt x="f75" y="f65"/>
                  </a:lnTo>
                  <a:lnTo>
                    <a:pt x="f76" y="f65"/>
                  </a:lnTo>
                  <a:lnTo>
                    <a:pt x="f77" y="f78"/>
                  </a:lnTo>
                  <a:lnTo>
                    <a:pt x="f79" y="f78"/>
                  </a:lnTo>
                  <a:lnTo>
                    <a:pt x="f80" y="f66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14"/>
                  </a:lnTo>
                  <a:lnTo>
                    <a:pt x="f31" y="f32"/>
                  </a:lnTo>
                  <a:close/>
                  <a:moveTo>
                    <a:pt x="f88" y="f89"/>
                  </a:moveTo>
                  <a:lnTo>
                    <a:pt x="f90" y="f89"/>
                  </a:lnTo>
                  <a:lnTo>
                    <a:pt x="f90" y="f91"/>
                  </a:lnTo>
                  <a:lnTo>
                    <a:pt x="f92" y="f91"/>
                  </a:lnTo>
                  <a:lnTo>
                    <a:pt x="f93" y="f94"/>
                  </a:lnTo>
                  <a:lnTo>
                    <a:pt x="f95" y="f94"/>
                  </a:lnTo>
                  <a:lnTo>
                    <a:pt x="f96" y="f94"/>
                  </a:lnTo>
                  <a:lnTo>
                    <a:pt x="f97" y="f98"/>
                  </a:lnTo>
                  <a:lnTo>
                    <a:pt x="f88" y="f98"/>
                  </a:lnTo>
                  <a:lnTo>
                    <a:pt x="f88" y="f89"/>
                  </a:lnTo>
                  <a:close/>
                  <a:moveTo>
                    <a:pt x="f99" y="f100"/>
                  </a:moveTo>
                  <a:lnTo>
                    <a:pt x="f101" y="f100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5"/>
                  </a:lnTo>
                  <a:lnTo>
                    <a:pt x="f107" y="f105"/>
                  </a:lnTo>
                  <a:lnTo>
                    <a:pt x="f108" y="f94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07" y="f112"/>
                  </a:lnTo>
                  <a:lnTo>
                    <a:pt x="f113" y="f114"/>
                  </a:lnTo>
                  <a:lnTo>
                    <a:pt x="f106" y="f115"/>
                  </a:lnTo>
                  <a:lnTo>
                    <a:pt x="f104" y="f116"/>
                  </a:lnTo>
                  <a:lnTo>
                    <a:pt x="f102" y="f117"/>
                  </a:lnTo>
                  <a:lnTo>
                    <a:pt x="f101" y="f118"/>
                  </a:lnTo>
                  <a:lnTo>
                    <a:pt x="f119" y="f91"/>
                  </a:lnTo>
                  <a:lnTo>
                    <a:pt x="f120" y="f121"/>
                  </a:lnTo>
                  <a:lnTo>
                    <a:pt x="f99" y="f89"/>
                  </a:lnTo>
                  <a:lnTo>
                    <a:pt x="f99" y="f122"/>
                  </a:lnTo>
                  <a:lnTo>
                    <a:pt x="f99" y="f100"/>
                  </a:lnTo>
                  <a:close/>
                  <a:moveTo>
                    <a:pt x="f123" y="f124"/>
                  </a:moveTo>
                  <a:lnTo>
                    <a:pt x="f125" y="f126"/>
                  </a:lnTo>
                  <a:lnTo>
                    <a:pt x="f125" y="f126"/>
                  </a:lnTo>
                  <a:lnTo>
                    <a:pt x="f125" y="f126"/>
                  </a:lnTo>
                  <a:lnTo>
                    <a:pt x="f125" y="f127"/>
                  </a:lnTo>
                  <a:lnTo>
                    <a:pt x="f128" y="f127"/>
                  </a:lnTo>
                  <a:lnTo>
                    <a:pt x="f128" y="f129"/>
                  </a:lnTo>
                  <a:lnTo>
                    <a:pt x="f130" y="f122"/>
                  </a:lnTo>
                  <a:lnTo>
                    <a:pt x="f130" y="f118"/>
                  </a:lnTo>
                  <a:lnTo>
                    <a:pt x="f130" y="f114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2"/>
                  </a:lnTo>
                  <a:lnTo>
                    <a:pt x="f136" y="f137"/>
                  </a:lnTo>
                  <a:lnTo>
                    <a:pt x="f138" y="f22"/>
                  </a:lnTo>
                  <a:lnTo>
                    <a:pt x="f138" y="f139"/>
                  </a:lnTo>
                  <a:lnTo>
                    <a:pt x="f140" y="f84"/>
                  </a:lnTo>
                  <a:lnTo>
                    <a:pt x="f131" y="f141"/>
                  </a:lnTo>
                  <a:lnTo>
                    <a:pt x="f142" y="f58"/>
                  </a:lnTo>
                  <a:lnTo>
                    <a:pt x="f140" y="f58"/>
                  </a:lnTo>
                  <a:lnTo>
                    <a:pt x="f138" y="f58"/>
                  </a:lnTo>
                  <a:lnTo>
                    <a:pt x="f125" y="f57"/>
                  </a:lnTo>
                  <a:lnTo>
                    <a:pt x="f123" y="f57"/>
                  </a:lnTo>
                  <a:lnTo>
                    <a:pt x="f143" y="f55"/>
                  </a:lnTo>
                  <a:lnTo>
                    <a:pt x="f143" y="f55"/>
                  </a:lnTo>
                  <a:lnTo>
                    <a:pt x="f144" y="f71"/>
                  </a:lnTo>
                  <a:lnTo>
                    <a:pt x="f145" y="f42"/>
                  </a:lnTo>
                  <a:lnTo>
                    <a:pt x="f145" y="f146"/>
                  </a:lnTo>
                  <a:lnTo>
                    <a:pt x="f145" y="f14"/>
                  </a:lnTo>
                  <a:lnTo>
                    <a:pt x="f145" y="f32"/>
                  </a:lnTo>
                  <a:lnTo>
                    <a:pt x="f147" y="f132"/>
                  </a:lnTo>
                  <a:lnTo>
                    <a:pt x="f147" y="f91"/>
                  </a:lnTo>
                  <a:lnTo>
                    <a:pt x="f145" y="f148"/>
                  </a:lnTo>
                  <a:lnTo>
                    <a:pt x="f144" y="f149"/>
                  </a:lnTo>
                  <a:lnTo>
                    <a:pt x="f150" y="f105"/>
                  </a:lnTo>
                  <a:lnTo>
                    <a:pt x="f143" y="f100"/>
                  </a:lnTo>
                  <a:lnTo>
                    <a:pt x="f151" y="f152"/>
                  </a:lnTo>
                  <a:lnTo>
                    <a:pt x="f123" y="f124"/>
                  </a:lnTo>
                  <a:close/>
                  <a:moveTo>
                    <a:pt x="f153" y="f154"/>
                  </a:moveTo>
                  <a:lnTo>
                    <a:pt x="f155" y="f152"/>
                  </a:lnTo>
                  <a:lnTo>
                    <a:pt x="f156" y="f91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3" y="f112"/>
                  </a:lnTo>
                  <a:lnTo>
                    <a:pt x="f165" y="f116"/>
                  </a:lnTo>
                  <a:lnTo>
                    <a:pt x="f165" y="f166"/>
                  </a:lnTo>
                  <a:lnTo>
                    <a:pt x="f167" y="f168"/>
                  </a:lnTo>
                  <a:lnTo>
                    <a:pt x="f169" y="f124"/>
                  </a:lnTo>
                  <a:lnTo>
                    <a:pt x="f170" y="f171"/>
                  </a:lnTo>
                  <a:lnTo>
                    <a:pt x="f172" y="f173"/>
                  </a:lnTo>
                  <a:lnTo>
                    <a:pt x="f153" y="f154"/>
                  </a:lnTo>
                  <a:close/>
                  <a:moveTo>
                    <a:pt x="f174" y="f175"/>
                  </a:moveTo>
                  <a:lnTo>
                    <a:pt x="f176" y="f177"/>
                  </a:lnTo>
                  <a:lnTo>
                    <a:pt x="f178" y="f179"/>
                  </a:lnTo>
                  <a:lnTo>
                    <a:pt x="f180" y="f181"/>
                  </a:lnTo>
                  <a:lnTo>
                    <a:pt x="f180" y="f182"/>
                  </a:lnTo>
                  <a:lnTo>
                    <a:pt x="f180" y="f183"/>
                  </a:lnTo>
                  <a:lnTo>
                    <a:pt x="f184" y="f185"/>
                  </a:lnTo>
                  <a:lnTo>
                    <a:pt x="f180" y="f186"/>
                  </a:lnTo>
                  <a:lnTo>
                    <a:pt x="f178" y="f187"/>
                  </a:lnTo>
                  <a:lnTo>
                    <a:pt x="f178" y="f188"/>
                  </a:lnTo>
                  <a:lnTo>
                    <a:pt x="f178" y="f154"/>
                  </a:lnTo>
                  <a:lnTo>
                    <a:pt x="f178" y="f173"/>
                  </a:lnTo>
                  <a:lnTo>
                    <a:pt x="f176" y="f189"/>
                  </a:lnTo>
                  <a:lnTo>
                    <a:pt x="f190" y="f191"/>
                  </a:lnTo>
                  <a:lnTo>
                    <a:pt x="f174" y="f191"/>
                  </a:lnTo>
                  <a:lnTo>
                    <a:pt x="f192" y="f191"/>
                  </a:lnTo>
                  <a:lnTo>
                    <a:pt x="f193" y="f171"/>
                  </a:lnTo>
                  <a:lnTo>
                    <a:pt x="f194" y="f171"/>
                  </a:lnTo>
                  <a:lnTo>
                    <a:pt x="f195" y="f186"/>
                  </a:lnTo>
                  <a:lnTo>
                    <a:pt x="f196" y="f197"/>
                  </a:lnTo>
                  <a:lnTo>
                    <a:pt x="f196" y="f198"/>
                  </a:lnTo>
                  <a:lnTo>
                    <a:pt x="f199" y="f183"/>
                  </a:lnTo>
                  <a:lnTo>
                    <a:pt x="f194" y="f182"/>
                  </a:lnTo>
                  <a:lnTo>
                    <a:pt x="f174" y="f175"/>
                  </a:lnTo>
                  <a:close/>
                  <a:moveTo>
                    <a:pt x="f200" y="f104"/>
                  </a:moveTo>
                  <a:lnTo>
                    <a:pt x="f201" y="f202"/>
                  </a:lnTo>
                  <a:lnTo>
                    <a:pt x="f203" y="f202"/>
                  </a:lnTo>
                  <a:lnTo>
                    <a:pt x="f204" y="f202"/>
                  </a:lnTo>
                  <a:lnTo>
                    <a:pt x="f205" y="f206"/>
                  </a:lnTo>
                  <a:lnTo>
                    <a:pt x="f207" y="f206"/>
                  </a:lnTo>
                  <a:lnTo>
                    <a:pt x="f204" y="f208"/>
                  </a:lnTo>
                  <a:lnTo>
                    <a:pt x="f203" y="f108"/>
                  </a:lnTo>
                  <a:lnTo>
                    <a:pt x="f201" y="f111"/>
                  </a:lnTo>
                  <a:lnTo>
                    <a:pt x="f209" y="f210"/>
                  </a:lnTo>
                  <a:lnTo>
                    <a:pt x="f211" y="f212"/>
                  </a:lnTo>
                  <a:lnTo>
                    <a:pt x="f211" y="f213"/>
                  </a:lnTo>
                  <a:lnTo>
                    <a:pt x="f214" y="f213"/>
                  </a:lnTo>
                  <a:lnTo>
                    <a:pt x="f214" y="f215"/>
                  </a:lnTo>
                  <a:lnTo>
                    <a:pt x="f214" y="f215"/>
                  </a:lnTo>
                  <a:lnTo>
                    <a:pt x="f214" y="f111"/>
                  </a:lnTo>
                  <a:lnTo>
                    <a:pt x="f216" y="f217"/>
                  </a:lnTo>
                  <a:lnTo>
                    <a:pt x="f211" y="f107"/>
                  </a:lnTo>
                  <a:lnTo>
                    <a:pt x="f218" y="f208"/>
                  </a:lnTo>
                  <a:lnTo>
                    <a:pt x="f200" y="f106"/>
                  </a:lnTo>
                  <a:lnTo>
                    <a:pt x="f200" y="f104"/>
                  </a:lnTo>
                  <a:close/>
                  <a:moveTo>
                    <a:pt x="f219" y="f220"/>
                  </a:moveTo>
                  <a:lnTo>
                    <a:pt x="f221" y="f106"/>
                  </a:lnTo>
                  <a:lnTo>
                    <a:pt x="f221" y="f107"/>
                  </a:lnTo>
                  <a:lnTo>
                    <a:pt x="f219" y="f215"/>
                  </a:lnTo>
                  <a:lnTo>
                    <a:pt x="f222" y="f223"/>
                  </a:lnTo>
                  <a:lnTo>
                    <a:pt x="f224" y="f225"/>
                  </a:lnTo>
                  <a:lnTo>
                    <a:pt x="f226" y="f227"/>
                  </a:lnTo>
                  <a:lnTo>
                    <a:pt x="f228" y="f212"/>
                  </a:lnTo>
                  <a:lnTo>
                    <a:pt x="f229" y="f210"/>
                  </a:lnTo>
                  <a:lnTo>
                    <a:pt x="f230" y="f111"/>
                  </a:lnTo>
                  <a:lnTo>
                    <a:pt x="f230" y="f108"/>
                  </a:lnTo>
                  <a:lnTo>
                    <a:pt x="f231" y="f208"/>
                  </a:lnTo>
                  <a:lnTo>
                    <a:pt x="f232" y="f206"/>
                  </a:lnTo>
                  <a:lnTo>
                    <a:pt x="f233" y="f202"/>
                  </a:lnTo>
                  <a:lnTo>
                    <a:pt x="f234" y="f104"/>
                  </a:lnTo>
                  <a:lnTo>
                    <a:pt x="f219" y="f220"/>
                  </a:lnTo>
                  <a:close/>
                  <a:moveTo>
                    <a:pt x="f235" y="f236"/>
                  </a:moveTo>
                  <a:lnTo>
                    <a:pt x="f237" y="f238"/>
                  </a:lnTo>
                  <a:lnTo>
                    <a:pt x="f237" y="f99"/>
                  </a:lnTo>
                  <a:lnTo>
                    <a:pt x="f239" y="f99"/>
                  </a:lnTo>
                  <a:lnTo>
                    <a:pt x="f240" y="f241"/>
                  </a:lnTo>
                  <a:lnTo>
                    <a:pt x="f242" y="f243"/>
                  </a:lnTo>
                  <a:lnTo>
                    <a:pt x="f244" y="f101"/>
                  </a:lnTo>
                  <a:lnTo>
                    <a:pt x="f235" y="f245"/>
                  </a:lnTo>
                  <a:lnTo>
                    <a:pt x="f246" y="f245"/>
                  </a:lnTo>
                  <a:lnTo>
                    <a:pt x="f246" y="f245"/>
                  </a:lnTo>
                  <a:lnTo>
                    <a:pt x="f247" y="f243"/>
                  </a:lnTo>
                  <a:lnTo>
                    <a:pt x="f248" y="f243"/>
                  </a:lnTo>
                  <a:lnTo>
                    <a:pt x="f248" y="f99"/>
                  </a:lnTo>
                  <a:lnTo>
                    <a:pt x="f248" y="f249"/>
                  </a:lnTo>
                  <a:lnTo>
                    <a:pt x="f248" y="f238"/>
                  </a:lnTo>
                  <a:lnTo>
                    <a:pt x="f248" y="f238"/>
                  </a:lnTo>
                  <a:lnTo>
                    <a:pt x="f247" y="f250"/>
                  </a:lnTo>
                  <a:lnTo>
                    <a:pt x="f235" y="f236"/>
                  </a:lnTo>
                  <a:close/>
                  <a:moveTo>
                    <a:pt x="f251" y="f252"/>
                  </a:moveTo>
                  <a:lnTo>
                    <a:pt x="f253" y="f254"/>
                  </a:lnTo>
                  <a:lnTo>
                    <a:pt x="f255" y="f256"/>
                  </a:lnTo>
                  <a:lnTo>
                    <a:pt x="f257" y="f250"/>
                  </a:lnTo>
                  <a:lnTo>
                    <a:pt x="f258" y="f249"/>
                  </a:lnTo>
                  <a:lnTo>
                    <a:pt x="f259" y="f241"/>
                  </a:lnTo>
                  <a:lnTo>
                    <a:pt x="f260" y="f101"/>
                  </a:lnTo>
                  <a:lnTo>
                    <a:pt x="f257" y="f101"/>
                  </a:lnTo>
                  <a:lnTo>
                    <a:pt x="f255" y="f243"/>
                  </a:lnTo>
                  <a:lnTo>
                    <a:pt x="f261" y="f241"/>
                  </a:lnTo>
                  <a:lnTo>
                    <a:pt x="f262" y="f99"/>
                  </a:lnTo>
                  <a:lnTo>
                    <a:pt x="f263" y="f99"/>
                  </a:lnTo>
                  <a:lnTo>
                    <a:pt x="f263" y="f101"/>
                  </a:lnTo>
                  <a:lnTo>
                    <a:pt x="f264" y="f106"/>
                  </a:lnTo>
                  <a:lnTo>
                    <a:pt x="f265" y="f217"/>
                  </a:lnTo>
                  <a:lnTo>
                    <a:pt x="f266" y="f210"/>
                  </a:lnTo>
                  <a:lnTo>
                    <a:pt x="f267" y="f227"/>
                  </a:lnTo>
                  <a:lnTo>
                    <a:pt x="f265" y="f268"/>
                  </a:lnTo>
                  <a:lnTo>
                    <a:pt x="f269" y="f183"/>
                  </a:lnTo>
                  <a:lnTo>
                    <a:pt x="f270" y="f154"/>
                  </a:lnTo>
                  <a:lnTo>
                    <a:pt x="f271" y="f126"/>
                  </a:lnTo>
                  <a:lnTo>
                    <a:pt x="f272" y="f149"/>
                  </a:lnTo>
                  <a:lnTo>
                    <a:pt x="f273" y="f274"/>
                  </a:lnTo>
                  <a:lnTo>
                    <a:pt x="f275" y="f276"/>
                  </a:lnTo>
                  <a:lnTo>
                    <a:pt x="f277" y="f278"/>
                  </a:lnTo>
                  <a:lnTo>
                    <a:pt x="f279" y="f132"/>
                  </a:lnTo>
                  <a:lnTo>
                    <a:pt x="f280" y="f281"/>
                  </a:lnTo>
                  <a:lnTo>
                    <a:pt x="f269" y="f282"/>
                  </a:lnTo>
                  <a:lnTo>
                    <a:pt x="f255" y="f283"/>
                  </a:lnTo>
                  <a:lnTo>
                    <a:pt x="f284" y="f285"/>
                  </a:lnTo>
                  <a:lnTo>
                    <a:pt x="f286" y="f287"/>
                  </a:lnTo>
                  <a:lnTo>
                    <a:pt x="f286" y="f288"/>
                  </a:lnTo>
                  <a:lnTo>
                    <a:pt x="f289" y="f281"/>
                  </a:lnTo>
                  <a:lnTo>
                    <a:pt x="f290" y="f160"/>
                  </a:lnTo>
                  <a:lnTo>
                    <a:pt x="f291" y="f160"/>
                  </a:lnTo>
                  <a:lnTo>
                    <a:pt x="f289" y="f160"/>
                  </a:lnTo>
                  <a:lnTo>
                    <a:pt x="f292" y="f293"/>
                  </a:lnTo>
                  <a:lnTo>
                    <a:pt x="f292" y="f112"/>
                  </a:lnTo>
                  <a:lnTo>
                    <a:pt x="f294" y="f295"/>
                  </a:lnTo>
                  <a:lnTo>
                    <a:pt x="f294" y="f114"/>
                  </a:lnTo>
                  <a:lnTo>
                    <a:pt x="f251" y="f296"/>
                  </a:lnTo>
                  <a:lnTo>
                    <a:pt x="f284" y="f110"/>
                  </a:lnTo>
                  <a:lnTo>
                    <a:pt x="f297" y="f298"/>
                  </a:lnTo>
                  <a:lnTo>
                    <a:pt x="f297" y="f274"/>
                  </a:lnTo>
                  <a:lnTo>
                    <a:pt x="f289" y="f118"/>
                  </a:lnTo>
                  <a:lnTo>
                    <a:pt x="f289" y="f118"/>
                  </a:lnTo>
                  <a:lnTo>
                    <a:pt x="f289" y="f98"/>
                  </a:lnTo>
                  <a:lnTo>
                    <a:pt x="f297" y="f91"/>
                  </a:lnTo>
                  <a:lnTo>
                    <a:pt x="f291" y="f89"/>
                  </a:lnTo>
                  <a:lnTo>
                    <a:pt x="f290" y="f105"/>
                  </a:lnTo>
                  <a:lnTo>
                    <a:pt x="f260" y="f100"/>
                  </a:lnTo>
                  <a:lnTo>
                    <a:pt x="f258" y="f168"/>
                  </a:lnTo>
                  <a:lnTo>
                    <a:pt x="f255" y="f129"/>
                  </a:lnTo>
                  <a:lnTo>
                    <a:pt x="f299" y="f126"/>
                  </a:lnTo>
                  <a:lnTo>
                    <a:pt x="f299" y="f124"/>
                  </a:lnTo>
                  <a:lnTo>
                    <a:pt x="f299" y="f124"/>
                  </a:lnTo>
                  <a:lnTo>
                    <a:pt x="f257" y="f300"/>
                  </a:lnTo>
                  <a:lnTo>
                    <a:pt x="f257" y="f301"/>
                  </a:lnTo>
                  <a:lnTo>
                    <a:pt x="f258" y="f171"/>
                  </a:lnTo>
                  <a:lnTo>
                    <a:pt x="f302" y="f171"/>
                  </a:lnTo>
                  <a:lnTo>
                    <a:pt x="f302" y="f191"/>
                  </a:lnTo>
                  <a:lnTo>
                    <a:pt x="f302" y="f191"/>
                  </a:lnTo>
                  <a:lnTo>
                    <a:pt x="f302" y="f191"/>
                  </a:lnTo>
                  <a:lnTo>
                    <a:pt x="f259" y="f191"/>
                  </a:lnTo>
                  <a:lnTo>
                    <a:pt x="f260" y="f189"/>
                  </a:lnTo>
                  <a:lnTo>
                    <a:pt x="f290" y="f173"/>
                  </a:lnTo>
                  <a:lnTo>
                    <a:pt x="f303" y="f173"/>
                  </a:lnTo>
                  <a:lnTo>
                    <a:pt x="f291" y="f173"/>
                  </a:lnTo>
                  <a:lnTo>
                    <a:pt x="f289" y="f154"/>
                  </a:lnTo>
                  <a:lnTo>
                    <a:pt x="f292" y="f154"/>
                  </a:lnTo>
                  <a:lnTo>
                    <a:pt x="f292" y="f188"/>
                  </a:lnTo>
                  <a:lnTo>
                    <a:pt x="f294" y="f187"/>
                  </a:lnTo>
                  <a:lnTo>
                    <a:pt x="f294" y="f186"/>
                  </a:lnTo>
                  <a:lnTo>
                    <a:pt x="f294" y="f185"/>
                  </a:lnTo>
                  <a:lnTo>
                    <a:pt x="f251" y="f198"/>
                  </a:lnTo>
                  <a:lnTo>
                    <a:pt x="f294" y="f183"/>
                  </a:lnTo>
                  <a:lnTo>
                    <a:pt x="f294" y="f304"/>
                  </a:lnTo>
                  <a:lnTo>
                    <a:pt x="f292" y="f182"/>
                  </a:lnTo>
                  <a:lnTo>
                    <a:pt x="f292" y="f305"/>
                  </a:lnTo>
                  <a:lnTo>
                    <a:pt x="f292" y="f179"/>
                  </a:lnTo>
                  <a:lnTo>
                    <a:pt x="f251" y="f179"/>
                  </a:lnTo>
                  <a:lnTo>
                    <a:pt x="f306" y="f305"/>
                  </a:lnTo>
                  <a:lnTo>
                    <a:pt x="f306" y="f182"/>
                  </a:lnTo>
                  <a:lnTo>
                    <a:pt x="f306" y="f304"/>
                  </a:lnTo>
                  <a:lnTo>
                    <a:pt x="f286" y="f304"/>
                  </a:lnTo>
                  <a:lnTo>
                    <a:pt x="f307" y="f183"/>
                  </a:lnTo>
                  <a:lnTo>
                    <a:pt x="f308" y="f198"/>
                  </a:lnTo>
                  <a:lnTo>
                    <a:pt x="f309" y="f310"/>
                  </a:lnTo>
                  <a:lnTo>
                    <a:pt x="f311" y="f215"/>
                  </a:lnTo>
                  <a:lnTo>
                    <a:pt x="f155" y="f208"/>
                  </a:lnTo>
                  <a:lnTo>
                    <a:pt x="f312" y="f104"/>
                  </a:lnTo>
                  <a:lnTo>
                    <a:pt x="f308" y="f245"/>
                  </a:lnTo>
                  <a:lnTo>
                    <a:pt x="f306" y="f238"/>
                  </a:lnTo>
                  <a:lnTo>
                    <a:pt x="f251" y="f252"/>
                  </a:lnTo>
                  <a:close/>
                  <a:moveTo>
                    <a:pt x="f313" y="f314"/>
                  </a:moveTo>
                  <a:lnTo>
                    <a:pt x="f315" y="f314"/>
                  </a:lnTo>
                  <a:lnTo>
                    <a:pt x="f315" y="f316"/>
                  </a:lnTo>
                  <a:lnTo>
                    <a:pt x="f317" y="f316"/>
                  </a:lnTo>
                  <a:lnTo>
                    <a:pt x="f317" y="f318"/>
                  </a:lnTo>
                  <a:lnTo>
                    <a:pt x="f319" y="f320"/>
                  </a:lnTo>
                  <a:lnTo>
                    <a:pt x="f321" y="f322"/>
                  </a:lnTo>
                  <a:lnTo>
                    <a:pt x="f323" y="f324"/>
                  </a:lnTo>
                  <a:lnTo>
                    <a:pt x="f313" y="f314"/>
                  </a:lnTo>
                  <a:close/>
                  <a:moveTo>
                    <a:pt x="f325" y="f326"/>
                  </a:moveTo>
                  <a:lnTo>
                    <a:pt x="f327" y="f328"/>
                  </a:lnTo>
                  <a:lnTo>
                    <a:pt x="f329" y="f330"/>
                  </a:lnTo>
                  <a:lnTo>
                    <a:pt x="f331" y="f332"/>
                  </a:lnTo>
                  <a:lnTo>
                    <a:pt x="f333" y="f334"/>
                  </a:lnTo>
                  <a:lnTo>
                    <a:pt x="f335" y="f334"/>
                  </a:lnTo>
                  <a:lnTo>
                    <a:pt x="f336" y="f337"/>
                  </a:lnTo>
                  <a:lnTo>
                    <a:pt x="f338" y="f337"/>
                  </a:lnTo>
                  <a:lnTo>
                    <a:pt x="f339" y="f340"/>
                  </a:lnTo>
                  <a:lnTo>
                    <a:pt x="f90" y="f340"/>
                  </a:lnTo>
                  <a:lnTo>
                    <a:pt x="f90" y="f334"/>
                  </a:lnTo>
                  <a:lnTo>
                    <a:pt x="f341" y="f334"/>
                  </a:lnTo>
                  <a:lnTo>
                    <a:pt x="f341" y="f342"/>
                  </a:lnTo>
                  <a:lnTo>
                    <a:pt x="f341" y="f342"/>
                  </a:lnTo>
                  <a:lnTo>
                    <a:pt x="f92" y="f343"/>
                  </a:lnTo>
                  <a:lnTo>
                    <a:pt x="f341" y="f332"/>
                  </a:lnTo>
                  <a:lnTo>
                    <a:pt x="f341" y="f344"/>
                  </a:lnTo>
                  <a:lnTo>
                    <a:pt x="f341" y="f344"/>
                  </a:lnTo>
                  <a:lnTo>
                    <a:pt x="f341" y="f345"/>
                  </a:lnTo>
                  <a:lnTo>
                    <a:pt x="f90" y="f346"/>
                  </a:lnTo>
                  <a:lnTo>
                    <a:pt x="f325" y="f326"/>
                  </a:lnTo>
                  <a:close/>
                  <a:moveTo>
                    <a:pt x="f347" y="f348"/>
                  </a:moveTo>
                  <a:lnTo>
                    <a:pt x="f349" y="f350"/>
                  </a:lnTo>
                  <a:lnTo>
                    <a:pt x="f351" y="f352"/>
                  </a:lnTo>
                  <a:lnTo>
                    <a:pt x="f351" y="f353"/>
                  </a:lnTo>
                  <a:lnTo>
                    <a:pt x="f354" y="f355"/>
                  </a:lnTo>
                  <a:lnTo>
                    <a:pt x="f354" y="f356"/>
                  </a:lnTo>
                  <a:lnTo>
                    <a:pt x="f354" y="f357"/>
                  </a:lnTo>
                  <a:lnTo>
                    <a:pt x="f349" y="f357"/>
                  </a:lnTo>
                  <a:lnTo>
                    <a:pt x="f349" y="f346"/>
                  </a:lnTo>
                  <a:lnTo>
                    <a:pt x="f358" y="f330"/>
                  </a:lnTo>
                  <a:lnTo>
                    <a:pt x="f359" y="f357"/>
                  </a:lnTo>
                  <a:lnTo>
                    <a:pt x="f360" y="f328"/>
                  </a:lnTo>
                  <a:lnTo>
                    <a:pt x="f361" y="f328"/>
                  </a:lnTo>
                  <a:lnTo>
                    <a:pt x="f361" y="f326"/>
                  </a:lnTo>
                  <a:lnTo>
                    <a:pt x="f362" y="f363"/>
                  </a:lnTo>
                  <a:lnTo>
                    <a:pt x="f364" y="f352"/>
                  </a:lnTo>
                  <a:lnTo>
                    <a:pt x="f347" y="f348"/>
                  </a:lnTo>
                  <a:close/>
                  <a:moveTo>
                    <a:pt x="f365" y="f2"/>
                  </a:moveTo>
                  <a:lnTo>
                    <a:pt x="f366" y="f367"/>
                  </a:lnTo>
                  <a:lnTo>
                    <a:pt x="f366" y="f367"/>
                  </a:lnTo>
                  <a:lnTo>
                    <a:pt x="f368" y="f369"/>
                  </a:lnTo>
                  <a:lnTo>
                    <a:pt x="f368" y="f369"/>
                  </a:lnTo>
                  <a:lnTo>
                    <a:pt x="f370" y="f371"/>
                  </a:lnTo>
                  <a:lnTo>
                    <a:pt x="f372" y="f371"/>
                  </a:lnTo>
                  <a:lnTo>
                    <a:pt x="f372" y="f373"/>
                  </a:lnTo>
                  <a:lnTo>
                    <a:pt x="f372" y="f374"/>
                  </a:lnTo>
                  <a:lnTo>
                    <a:pt x="f375" y="f376"/>
                  </a:lnTo>
                  <a:lnTo>
                    <a:pt x="f375" y="f376"/>
                  </a:lnTo>
                  <a:lnTo>
                    <a:pt x="f370" y="f377"/>
                  </a:lnTo>
                  <a:lnTo>
                    <a:pt x="f368" y="f378"/>
                  </a:lnTo>
                  <a:lnTo>
                    <a:pt x="f366" y="f378"/>
                  </a:lnTo>
                  <a:lnTo>
                    <a:pt x="f379" y="f380"/>
                  </a:lnTo>
                  <a:lnTo>
                    <a:pt x="f365" y="f380"/>
                  </a:lnTo>
                  <a:lnTo>
                    <a:pt x="f381" y="f380"/>
                  </a:lnTo>
                  <a:lnTo>
                    <a:pt x="f381" y="f376"/>
                  </a:lnTo>
                  <a:lnTo>
                    <a:pt x="f381" y="f373"/>
                  </a:lnTo>
                  <a:lnTo>
                    <a:pt x="f382" y="f371"/>
                  </a:lnTo>
                  <a:lnTo>
                    <a:pt x="f365" y="f2"/>
                  </a:lnTo>
                  <a:close/>
                  <a:moveTo>
                    <a:pt x="f6" y="f383"/>
                  </a:moveTo>
                  <a:lnTo>
                    <a:pt x="f384" y="f385"/>
                  </a:lnTo>
                  <a:lnTo>
                    <a:pt x="f313" y="f386"/>
                  </a:lnTo>
                  <a:lnTo>
                    <a:pt x="f387" y="f2"/>
                  </a:lnTo>
                  <a:lnTo>
                    <a:pt x="f388" y="f369"/>
                  </a:lnTo>
                  <a:lnTo>
                    <a:pt x="f389" y="f369"/>
                  </a:lnTo>
                  <a:lnTo>
                    <a:pt x="f313" y="f371"/>
                  </a:lnTo>
                  <a:lnTo>
                    <a:pt x="f390" y="f373"/>
                  </a:lnTo>
                  <a:lnTo>
                    <a:pt x="f391" y="f374"/>
                  </a:lnTo>
                  <a:lnTo>
                    <a:pt x="f392" y="f371"/>
                  </a:lnTo>
                  <a:lnTo>
                    <a:pt x="f393" y="f367"/>
                  </a:lnTo>
                  <a:lnTo>
                    <a:pt x="f394" y="f395"/>
                  </a:lnTo>
                  <a:lnTo>
                    <a:pt x="f396" y="f397"/>
                  </a:lnTo>
                  <a:lnTo>
                    <a:pt x="f398" y="f399"/>
                  </a:lnTo>
                  <a:lnTo>
                    <a:pt x="f6" y="f400"/>
                  </a:lnTo>
                  <a:lnTo>
                    <a:pt x="f6" y="f401"/>
                  </a:lnTo>
                  <a:lnTo>
                    <a:pt x="f6" y="f383"/>
                  </a:lnTo>
                  <a:close/>
                  <a:moveTo>
                    <a:pt x="f402" y="f403"/>
                  </a:moveTo>
                  <a:lnTo>
                    <a:pt x="f402" y="f404"/>
                  </a:lnTo>
                  <a:lnTo>
                    <a:pt x="f405" y="f406"/>
                  </a:lnTo>
                  <a:lnTo>
                    <a:pt x="f407" y="f408"/>
                  </a:lnTo>
                  <a:lnTo>
                    <a:pt x="f407" y="f409"/>
                  </a:lnTo>
                  <a:lnTo>
                    <a:pt x="f407" y="f410"/>
                  </a:lnTo>
                  <a:lnTo>
                    <a:pt x="f411" y="f410"/>
                  </a:lnTo>
                  <a:lnTo>
                    <a:pt x="f412" y="f413"/>
                  </a:lnTo>
                  <a:lnTo>
                    <a:pt x="f90" y="f371"/>
                  </a:lnTo>
                  <a:lnTo>
                    <a:pt x="f90" y="f373"/>
                  </a:lnTo>
                  <a:lnTo>
                    <a:pt x="f341" y="f374"/>
                  </a:lnTo>
                  <a:lnTo>
                    <a:pt x="f341" y="f376"/>
                  </a:lnTo>
                  <a:lnTo>
                    <a:pt x="f341" y="f376"/>
                  </a:lnTo>
                  <a:lnTo>
                    <a:pt x="f92" y="f377"/>
                  </a:lnTo>
                  <a:lnTo>
                    <a:pt x="f95" y="f380"/>
                  </a:lnTo>
                  <a:lnTo>
                    <a:pt x="f96" y="f414"/>
                  </a:lnTo>
                  <a:lnTo>
                    <a:pt x="f97" y="f415"/>
                  </a:lnTo>
                  <a:lnTo>
                    <a:pt x="f416" y="f415"/>
                  </a:lnTo>
                  <a:lnTo>
                    <a:pt x="f412" y="f415"/>
                  </a:lnTo>
                  <a:lnTo>
                    <a:pt x="f349" y="f417"/>
                  </a:lnTo>
                  <a:lnTo>
                    <a:pt x="f349" y="f380"/>
                  </a:lnTo>
                  <a:lnTo>
                    <a:pt x="f349" y="f376"/>
                  </a:lnTo>
                  <a:lnTo>
                    <a:pt x="f349" y="f373"/>
                  </a:lnTo>
                  <a:lnTo>
                    <a:pt x="f349" y="f371"/>
                  </a:lnTo>
                  <a:lnTo>
                    <a:pt x="f347" y="f367"/>
                  </a:lnTo>
                  <a:lnTo>
                    <a:pt x="f358" y="f2"/>
                  </a:lnTo>
                  <a:lnTo>
                    <a:pt x="f411" y="f397"/>
                  </a:lnTo>
                  <a:lnTo>
                    <a:pt x="f418" y="f376"/>
                  </a:lnTo>
                  <a:lnTo>
                    <a:pt x="f419" y="f415"/>
                  </a:lnTo>
                  <a:lnTo>
                    <a:pt x="f420" y="f421"/>
                  </a:lnTo>
                  <a:lnTo>
                    <a:pt x="f420" y="f415"/>
                  </a:lnTo>
                  <a:lnTo>
                    <a:pt x="f420" y="f380"/>
                  </a:lnTo>
                  <a:lnTo>
                    <a:pt x="f422" y="f377"/>
                  </a:lnTo>
                  <a:lnTo>
                    <a:pt x="f420" y="f374"/>
                  </a:lnTo>
                  <a:lnTo>
                    <a:pt x="f423" y="f371"/>
                  </a:lnTo>
                  <a:lnTo>
                    <a:pt x="f424" y="f2"/>
                  </a:lnTo>
                  <a:lnTo>
                    <a:pt x="f425" y="f395"/>
                  </a:lnTo>
                  <a:lnTo>
                    <a:pt x="f426" y="f397"/>
                  </a:lnTo>
                  <a:lnTo>
                    <a:pt x="f427" y="f397"/>
                  </a:lnTo>
                  <a:lnTo>
                    <a:pt x="f428" y="f399"/>
                  </a:lnTo>
                  <a:lnTo>
                    <a:pt x="f429" y="f399"/>
                  </a:lnTo>
                  <a:lnTo>
                    <a:pt x="f430" y="f431"/>
                  </a:lnTo>
                  <a:lnTo>
                    <a:pt x="f432" y="f386"/>
                  </a:lnTo>
                  <a:lnTo>
                    <a:pt x="f433" y="f434"/>
                  </a:lnTo>
                  <a:lnTo>
                    <a:pt x="f435" y="f436"/>
                  </a:lnTo>
                  <a:lnTo>
                    <a:pt x="f424" y="f437"/>
                  </a:lnTo>
                  <a:lnTo>
                    <a:pt x="f402" y="f403"/>
                  </a:lnTo>
                  <a:close/>
                  <a:moveTo>
                    <a:pt x="f438" y="f439"/>
                  </a:moveTo>
                  <a:lnTo>
                    <a:pt x="f440" y="f441"/>
                  </a:lnTo>
                  <a:lnTo>
                    <a:pt x="f442" y="f443"/>
                  </a:lnTo>
                  <a:lnTo>
                    <a:pt x="f444" y="f445"/>
                  </a:lnTo>
                  <a:lnTo>
                    <a:pt x="f444" y="f446"/>
                  </a:lnTo>
                  <a:lnTo>
                    <a:pt x="f447" y="f448"/>
                  </a:lnTo>
                  <a:lnTo>
                    <a:pt x="f447" y="f449"/>
                  </a:lnTo>
                  <a:lnTo>
                    <a:pt x="f447" y="f450"/>
                  </a:lnTo>
                  <a:lnTo>
                    <a:pt x="f451" y="f406"/>
                  </a:lnTo>
                  <a:lnTo>
                    <a:pt x="f452" y="f410"/>
                  </a:lnTo>
                  <a:lnTo>
                    <a:pt x="f452" y="f383"/>
                  </a:lnTo>
                  <a:lnTo>
                    <a:pt x="f453" y="f400"/>
                  </a:lnTo>
                  <a:lnTo>
                    <a:pt x="f454" y="f2"/>
                  </a:lnTo>
                  <a:lnTo>
                    <a:pt x="f455" y="f376"/>
                  </a:lnTo>
                  <a:lnTo>
                    <a:pt x="f456" y="f421"/>
                  </a:lnTo>
                  <a:lnTo>
                    <a:pt x="f457" y="f417"/>
                  </a:lnTo>
                  <a:lnTo>
                    <a:pt x="f458" y="f414"/>
                  </a:lnTo>
                  <a:lnTo>
                    <a:pt x="f459" y="f376"/>
                  </a:lnTo>
                  <a:lnTo>
                    <a:pt x="f460" y="f371"/>
                  </a:lnTo>
                  <a:lnTo>
                    <a:pt x="f461" y="f2"/>
                  </a:lnTo>
                  <a:lnTo>
                    <a:pt x="f462" y="f397"/>
                  </a:lnTo>
                  <a:lnTo>
                    <a:pt x="f463" y="f399"/>
                  </a:lnTo>
                  <a:lnTo>
                    <a:pt x="f461" y="f431"/>
                  </a:lnTo>
                  <a:lnTo>
                    <a:pt x="f461" y="f431"/>
                  </a:lnTo>
                  <a:lnTo>
                    <a:pt x="f464" y="f400"/>
                  </a:lnTo>
                  <a:lnTo>
                    <a:pt x="f464" y="f386"/>
                  </a:lnTo>
                  <a:lnTo>
                    <a:pt x="f465" y="f413"/>
                  </a:lnTo>
                  <a:lnTo>
                    <a:pt x="f463" y="f466"/>
                  </a:lnTo>
                  <a:lnTo>
                    <a:pt x="f467" y="f383"/>
                  </a:lnTo>
                  <a:lnTo>
                    <a:pt x="f468" y="f434"/>
                  </a:lnTo>
                  <a:lnTo>
                    <a:pt x="f469" y="f470"/>
                  </a:lnTo>
                  <a:lnTo>
                    <a:pt x="f471" y="f470"/>
                  </a:lnTo>
                  <a:lnTo>
                    <a:pt x="f472" y="f473"/>
                  </a:lnTo>
                  <a:lnTo>
                    <a:pt x="f474" y="f475"/>
                  </a:lnTo>
                  <a:lnTo>
                    <a:pt x="f467" y="f475"/>
                  </a:lnTo>
                  <a:lnTo>
                    <a:pt x="f476" y="f410"/>
                  </a:lnTo>
                  <a:lnTo>
                    <a:pt x="f463" y="f410"/>
                  </a:lnTo>
                  <a:lnTo>
                    <a:pt x="f465" y="f410"/>
                  </a:lnTo>
                  <a:lnTo>
                    <a:pt x="f465" y="f408"/>
                  </a:lnTo>
                  <a:lnTo>
                    <a:pt x="f477" y="f408"/>
                  </a:lnTo>
                  <a:lnTo>
                    <a:pt x="f478" y="f479"/>
                  </a:lnTo>
                  <a:lnTo>
                    <a:pt x="f469" y="f450"/>
                  </a:lnTo>
                  <a:lnTo>
                    <a:pt x="f472" y="f480"/>
                  </a:lnTo>
                  <a:lnTo>
                    <a:pt x="f462" y="f481"/>
                  </a:lnTo>
                  <a:lnTo>
                    <a:pt x="f482" y="f483"/>
                  </a:lnTo>
                  <a:lnTo>
                    <a:pt x="f484" y="f485"/>
                  </a:lnTo>
                  <a:lnTo>
                    <a:pt x="f459" y="f486"/>
                  </a:lnTo>
                  <a:lnTo>
                    <a:pt x="f487" y="f450"/>
                  </a:lnTo>
                  <a:lnTo>
                    <a:pt x="f488" y="f479"/>
                  </a:lnTo>
                  <a:lnTo>
                    <a:pt x="f489" y="f490"/>
                  </a:lnTo>
                  <a:lnTo>
                    <a:pt x="f491" y="f485"/>
                  </a:lnTo>
                  <a:lnTo>
                    <a:pt x="f492" y="f483"/>
                  </a:lnTo>
                  <a:lnTo>
                    <a:pt x="f455" y="f485"/>
                  </a:lnTo>
                  <a:lnTo>
                    <a:pt x="f493" y="f480"/>
                  </a:lnTo>
                  <a:lnTo>
                    <a:pt x="f493" y="f449"/>
                  </a:lnTo>
                  <a:lnTo>
                    <a:pt x="f494" y="f449"/>
                  </a:lnTo>
                  <a:lnTo>
                    <a:pt x="f495" y="f449"/>
                  </a:lnTo>
                  <a:lnTo>
                    <a:pt x="f496" y="f449"/>
                  </a:lnTo>
                  <a:lnTo>
                    <a:pt x="f497" y="f481"/>
                  </a:lnTo>
                  <a:lnTo>
                    <a:pt x="f498" y="f446"/>
                  </a:lnTo>
                  <a:lnTo>
                    <a:pt x="f499" y="f443"/>
                  </a:lnTo>
                  <a:lnTo>
                    <a:pt x="f500" y="f501"/>
                  </a:lnTo>
                  <a:lnTo>
                    <a:pt x="f438" y="f439"/>
                  </a:lnTo>
                  <a:close/>
                  <a:moveTo>
                    <a:pt x="f502" y="f503"/>
                  </a:moveTo>
                  <a:lnTo>
                    <a:pt x="f504" y="f505"/>
                  </a:lnTo>
                  <a:lnTo>
                    <a:pt x="f506" y="f507"/>
                  </a:lnTo>
                  <a:lnTo>
                    <a:pt x="f508" y="f507"/>
                  </a:lnTo>
                  <a:lnTo>
                    <a:pt x="f509" y="f510"/>
                  </a:lnTo>
                  <a:lnTo>
                    <a:pt x="f509" y="f511"/>
                  </a:lnTo>
                  <a:lnTo>
                    <a:pt x="f509" y="f512"/>
                  </a:lnTo>
                  <a:lnTo>
                    <a:pt x="f513" y="f514"/>
                  </a:lnTo>
                  <a:lnTo>
                    <a:pt x="f515" y="f516"/>
                  </a:lnTo>
                  <a:lnTo>
                    <a:pt x="f517" y="f518"/>
                  </a:lnTo>
                  <a:lnTo>
                    <a:pt x="f519" y="f232"/>
                  </a:lnTo>
                  <a:lnTo>
                    <a:pt x="f520" y="f521"/>
                  </a:lnTo>
                  <a:lnTo>
                    <a:pt x="f515" y="f522"/>
                  </a:lnTo>
                  <a:lnTo>
                    <a:pt x="f509" y="f523"/>
                  </a:lnTo>
                  <a:lnTo>
                    <a:pt x="f504" y="f523"/>
                  </a:lnTo>
                  <a:lnTo>
                    <a:pt x="f372" y="f219"/>
                  </a:lnTo>
                  <a:lnTo>
                    <a:pt x="f375" y="f524"/>
                  </a:lnTo>
                  <a:lnTo>
                    <a:pt x="f370" y="f518"/>
                  </a:lnTo>
                  <a:lnTo>
                    <a:pt x="f370" y="f514"/>
                  </a:lnTo>
                  <a:lnTo>
                    <a:pt x="f372" y="f512"/>
                  </a:lnTo>
                  <a:lnTo>
                    <a:pt x="f525" y="f510"/>
                  </a:lnTo>
                  <a:lnTo>
                    <a:pt x="f502" y="f503"/>
                  </a:lnTo>
                  <a:close/>
                  <a:moveTo>
                    <a:pt x="f47" y="f526"/>
                  </a:moveTo>
                  <a:lnTo>
                    <a:pt x="f527" y="f3"/>
                  </a:lnTo>
                  <a:lnTo>
                    <a:pt x="f528" y="f529"/>
                  </a:lnTo>
                  <a:lnTo>
                    <a:pt x="f530" y="f531"/>
                  </a:lnTo>
                  <a:lnTo>
                    <a:pt x="f532" y="f533"/>
                  </a:lnTo>
                  <a:lnTo>
                    <a:pt x="f534" y="f535"/>
                  </a:lnTo>
                  <a:lnTo>
                    <a:pt x="f536" y="f537"/>
                  </a:lnTo>
                  <a:lnTo>
                    <a:pt x="f536" y="f537"/>
                  </a:lnTo>
                  <a:lnTo>
                    <a:pt x="f536" y="f538"/>
                  </a:lnTo>
                  <a:lnTo>
                    <a:pt x="f539" y="f538"/>
                  </a:lnTo>
                  <a:lnTo>
                    <a:pt x="f539" y="f540"/>
                  </a:lnTo>
                  <a:lnTo>
                    <a:pt x="f541" y="f503"/>
                  </a:lnTo>
                  <a:lnTo>
                    <a:pt x="f541" y="f505"/>
                  </a:lnTo>
                  <a:lnTo>
                    <a:pt x="f542" y="f505"/>
                  </a:lnTo>
                  <a:lnTo>
                    <a:pt x="f530" y="f505"/>
                  </a:lnTo>
                  <a:lnTo>
                    <a:pt x="f543" y="f507"/>
                  </a:lnTo>
                  <a:lnTo>
                    <a:pt x="f544" y="f510"/>
                  </a:lnTo>
                  <a:lnTo>
                    <a:pt x="f527" y="f503"/>
                  </a:lnTo>
                  <a:lnTo>
                    <a:pt x="f545" y="f538"/>
                  </a:lnTo>
                  <a:lnTo>
                    <a:pt x="f44" y="f535"/>
                  </a:lnTo>
                  <a:lnTo>
                    <a:pt x="f40" y="f546"/>
                  </a:lnTo>
                  <a:lnTo>
                    <a:pt x="f43" y="f3"/>
                  </a:lnTo>
                  <a:lnTo>
                    <a:pt x="f45" y="f3"/>
                  </a:lnTo>
                  <a:lnTo>
                    <a:pt x="f46" y="f547"/>
                  </a:lnTo>
                  <a:lnTo>
                    <a:pt x="f46" y="f547"/>
                  </a:lnTo>
                  <a:lnTo>
                    <a:pt x="f46" y="f547"/>
                  </a:lnTo>
                  <a:lnTo>
                    <a:pt x="f47" y="f526"/>
                  </a:lnTo>
                  <a:close/>
                  <a:moveTo>
                    <a:pt x="f548" y="f549"/>
                  </a:moveTo>
                  <a:lnTo>
                    <a:pt x="f550" y="f549"/>
                  </a:lnTo>
                  <a:lnTo>
                    <a:pt x="f550" y="f526"/>
                  </a:lnTo>
                  <a:lnTo>
                    <a:pt x="f551" y="f526"/>
                  </a:lnTo>
                  <a:lnTo>
                    <a:pt x="f552" y="f3"/>
                  </a:lnTo>
                  <a:lnTo>
                    <a:pt x="f553" y="f3"/>
                  </a:lnTo>
                  <a:lnTo>
                    <a:pt x="f554" y="f3"/>
                  </a:lnTo>
                  <a:lnTo>
                    <a:pt x="f554" y="f547"/>
                  </a:lnTo>
                  <a:lnTo>
                    <a:pt x="f555" y="f556"/>
                  </a:lnTo>
                  <a:lnTo>
                    <a:pt x="f555" y="f557"/>
                  </a:lnTo>
                  <a:lnTo>
                    <a:pt x="f548" y="f558"/>
                  </a:lnTo>
                  <a:lnTo>
                    <a:pt x="f548" y="f549"/>
                  </a:lnTo>
                  <a:close/>
                  <a:moveTo>
                    <a:pt x="f559" y="f560"/>
                  </a:moveTo>
                  <a:lnTo>
                    <a:pt x="f561" y="f562"/>
                  </a:lnTo>
                  <a:lnTo>
                    <a:pt x="f563" y="f558"/>
                  </a:lnTo>
                  <a:lnTo>
                    <a:pt x="f564" y="f529"/>
                  </a:lnTo>
                  <a:lnTo>
                    <a:pt x="f565" y="f529"/>
                  </a:lnTo>
                  <a:lnTo>
                    <a:pt x="f566" y="f567"/>
                  </a:lnTo>
                  <a:lnTo>
                    <a:pt x="f568" y="f533"/>
                  </a:lnTo>
                  <a:lnTo>
                    <a:pt x="f569" y="f533"/>
                  </a:lnTo>
                  <a:lnTo>
                    <a:pt x="f570" y="f546"/>
                  </a:lnTo>
                  <a:lnTo>
                    <a:pt x="f571" y="f546"/>
                  </a:lnTo>
                  <a:lnTo>
                    <a:pt x="f572" y="f573"/>
                  </a:lnTo>
                  <a:lnTo>
                    <a:pt x="f574" y="f3"/>
                  </a:lnTo>
                  <a:lnTo>
                    <a:pt x="f575" y="f526"/>
                  </a:lnTo>
                  <a:lnTo>
                    <a:pt x="f575" y="f557"/>
                  </a:lnTo>
                  <a:lnTo>
                    <a:pt x="f572" y="f576"/>
                  </a:lnTo>
                  <a:lnTo>
                    <a:pt x="f577" y="f578"/>
                  </a:lnTo>
                  <a:lnTo>
                    <a:pt x="f579" y="f562"/>
                  </a:lnTo>
                  <a:lnTo>
                    <a:pt x="f579" y="f580"/>
                  </a:lnTo>
                  <a:lnTo>
                    <a:pt x="f559" y="f560"/>
                  </a:lnTo>
                  <a:close/>
                  <a:moveTo>
                    <a:pt x="f581" y="f582"/>
                  </a:moveTo>
                  <a:lnTo>
                    <a:pt x="f583" y="f584"/>
                  </a:lnTo>
                  <a:lnTo>
                    <a:pt x="f585" y="f586"/>
                  </a:lnTo>
                  <a:lnTo>
                    <a:pt x="f587" y="f586"/>
                  </a:lnTo>
                  <a:lnTo>
                    <a:pt x="f588" y="f589"/>
                  </a:lnTo>
                  <a:lnTo>
                    <a:pt x="f590" y="f589"/>
                  </a:lnTo>
                  <a:lnTo>
                    <a:pt x="f591" y="f589"/>
                  </a:lnTo>
                  <a:lnTo>
                    <a:pt x="f592" y="f589"/>
                  </a:lnTo>
                  <a:lnTo>
                    <a:pt x="f593" y="f589"/>
                  </a:lnTo>
                  <a:lnTo>
                    <a:pt x="f594" y="f595"/>
                  </a:lnTo>
                  <a:lnTo>
                    <a:pt x="f7" y="f596"/>
                  </a:lnTo>
                  <a:lnTo>
                    <a:pt x="f592" y="f597"/>
                  </a:lnTo>
                  <a:lnTo>
                    <a:pt x="f588" y="f598"/>
                  </a:lnTo>
                  <a:lnTo>
                    <a:pt x="f599" y="f600"/>
                  </a:lnTo>
                  <a:lnTo>
                    <a:pt x="f599" y="f596"/>
                  </a:lnTo>
                  <a:lnTo>
                    <a:pt x="f601" y="f589"/>
                  </a:lnTo>
                  <a:lnTo>
                    <a:pt x="f602" y="f603"/>
                  </a:lnTo>
                  <a:lnTo>
                    <a:pt x="f604" y="f605"/>
                  </a:lnTo>
                  <a:lnTo>
                    <a:pt x="f581" y="f582"/>
                  </a:lnTo>
                  <a:close/>
                  <a:moveTo>
                    <a:pt x="f606" y="f607"/>
                  </a:moveTo>
                  <a:lnTo>
                    <a:pt x="f608" y="f609"/>
                  </a:lnTo>
                  <a:lnTo>
                    <a:pt x="f608" y="f610"/>
                  </a:lnTo>
                  <a:lnTo>
                    <a:pt x="f611" y="f612"/>
                  </a:lnTo>
                  <a:lnTo>
                    <a:pt x="f613" y="f614"/>
                  </a:lnTo>
                  <a:lnTo>
                    <a:pt x="f615" y="f616"/>
                  </a:lnTo>
                  <a:lnTo>
                    <a:pt x="f617" y="f618"/>
                  </a:lnTo>
                  <a:lnTo>
                    <a:pt x="f619" y="f620"/>
                  </a:lnTo>
                  <a:lnTo>
                    <a:pt x="f617" y="f582"/>
                  </a:lnTo>
                  <a:lnTo>
                    <a:pt x="f621" y="f584"/>
                  </a:lnTo>
                  <a:lnTo>
                    <a:pt x="f615" y="f586"/>
                  </a:lnTo>
                  <a:lnTo>
                    <a:pt x="f613" y="f595"/>
                  </a:lnTo>
                  <a:lnTo>
                    <a:pt x="f611" y="f622"/>
                  </a:lnTo>
                  <a:lnTo>
                    <a:pt x="f617" y="f597"/>
                  </a:lnTo>
                  <a:lnTo>
                    <a:pt x="f623" y="f624"/>
                  </a:lnTo>
                  <a:lnTo>
                    <a:pt x="f625" y="f626"/>
                  </a:lnTo>
                  <a:lnTo>
                    <a:pt x="f627" y="f628"/>
                  </a:lnTo>
                  <a:lnTo>
                    <a:pt x="f627" y="f629"/>
                  </a:lnTo>
                  <a:lnTo>
                    <a:pt x="f627" y="f630"/>
                  </a:lnTo>
                  <a:lnTo>
                    <a:pt x="f623" y="f560"/>
                  </a:lnTo>
                  <a:lnTo>
                    <a:pt x="f617" y="f631"/>
                  </a:lnTo>
                  <a:lnTo>
                    <a:pt x="f621" y="f632"/>
                  </a:lnTo>
                  <a:lnTo>
                    <a:pt x="f615" y="f633"/>
                  </a:lnTo>
                  <a:lnTo>
                    <a:pt x="f611" y="f549"/>
                  </a:lnTo>
                  <a:lnTo>
                    <a:pt x="f634" y="f549"/>
                  </a:lnTo>
                  <a:lnTo>
                    <a:pt x="f634" y="f573"/>
                  </a:lnTo>
                  <a:lnTo>
                    <a:pt x="f635" y="f537"/>
                  </a:lnTo>
                  <a:lnTo>
                    <a:pt x="f636" y="f537"/>
                  </a:lnTo>
                  <a:lnTo>
                    <a:pt x="f637" y="f638"/>
                  </a:lnTo>
                  <a:lnTo>
                    <a:pt x="f639" y="f567"/>
                  </a:lnTo>
                  <a:lnTo>
                    <a:pt x="f640" y="f529"/>
                  </a:lnTo>
                  <a:lnTo>
                    <a:pt x="f641" y="f3"/>
                  </a:lnTo>
                  <a:lnTo>
                    <a:pt x="f641" y="f533"/>
                  </a:lnTo>
                  <a:lnTo>
                    <a:pt x="f642" y="f643"/>
                  </a:lnTo>
                  <a:lnTo>
                    <a:pt x="f644" y="f645"/>
                  </a:lnTo>
                  <a:lnTo>
                    <a:pt x="f644" y="f229"/>
                  </a:lnTo>
                  <a:lnTo>
                    <a:pt x="f646" y="f647"/>
                  </a:lnTo>
                  <a:lnTo>
                    <a:pt x="f642" y="f232"/>
                  </a:lnTo>
                  <a:lnTo>
                    <a:pt x="f641" y="f648"/>
                  </a:lnTo>
                  <a:lnTo>
                    <a:pt x="f649" y="f524"/>
                  </a:lnTo>
                  <a:lnTo>
                    <a:pt x="f650" y="f222"/>
                  </a:lnTo>
                  <a:lnTo>
                    <a:pt x="f651" y="f521"/>
                  </a:lnTo>
                  <a:lnTo>
                    <a:pt x="f652" y="f228"/>
                  </a:lnTo>
                  <a:lnTo>
                    <a:pt x="f427" y="f510"/>
                  </a:lnTo>
                  <a:lnTo>
                    <a:pt x="f427" y="f537"/>
                  </a:lnTo>
                  <a:lnTo>
                    <a:pt x="f433" y="f531"/>
                  </a:lnTo>
                  <a:lnTo>
                    <a:pt x="f433" y="f556"/>
                  </a:lnTo>
                  <a:lnTo>
                    <a:pt x="f653" y="f633"/>
                  </a:lnTo>
                  <a:lnTo>
                    <a:pt x="f424" y="f654"/>
                  </a:lnTo>
                  <a:lnTo>
                    <a:pt x="f420" y="f655"/>
                  </a:lnTo>
                  <a:lnTo>
                    <a:pt x="f656" y="f655"/>
                  </a:lnTo>
                  <a:lnTo>
                    <a:pt x="f402" y="f631"/>
                  </a:lnTo>
                  <a:lnTo>
                    <a:pt x="f407" y="f654"/>
                  </a:lnTo>
                  <a:lnTo>
                    <a:pt x="f657" y="f632"/>
                  </a:lnTo>
                  <a:lnTo>
                    <a:pt x="f658" y="f578"/>
                  </a:lnTo>
                  <a:lnTo>
                    <a:pt x="f659" y="f576"/>
                  </a:lnTo>
                  <a:lnTo>
                    <a:pt x="f660" y="f661"/>
                  </a:lnTo>
                  <a:lnTo>
                    <a:pt x="f360" y="f549"/>
                  </a:lnTo>
                  <a:lnTo>
                    <a:pt x="f411" y="f549"/>
                  </a:lnTo>
                  <a:lnTo>
                    <a:pt x="f347" y="f661"/>
                  </a:lnTo>
                  <a:lnTo>
                    <a:pt x="f412" y="f576"/>
                  </a:lnTo>
                  <a:lnTo>
                    <a:pt x="f97" y="f549"/>
                  </a:lnTo>
                  <a:lnTo>
                    <a:pt x="f97" y="f529"/>
                  </a:lnTo>
                  <a:lnTo>
                    <a:pt x="f97" y="f533"/>
                  </a:lnTo>
                  <a:lnTo>
                    <a:pt x="f416" y="f540"/>
                  </a:lnTo>
                  <a:lnTo>
                    <a:pt x="f662" y="f514"/>
                  </a:lnTo>
                  <a:lnTo>
                    <a:pt x="f412" y="f648"/>
                  </a:lnTo>
                  <a:lnTo>
                    <a:pt x="f351" y="f663"/>
                  </a:lnTo>
                  <a:lnTo>
                    <a:pt x="f349" y="f664"/>
                  </a:lnTo>
                  <a:lnTo>
                    <a:pt x="f358" y="f664"/>
                  </a:lnTo>
                  <a:lnTo>
                    <a:pt x="f665" y="f666"/>
                  </a:lnTo>
                  <a:lnTo>
                    <a:pt x="f359" y="f667"/>
                  </a:lnTo>
                  <a:lnTo>
                    <a:pt x="f418" y="f668"/>
                  </a:lnTo>
                  <a:lnTo>
                    <a:pt x="f361" y="f669"/>
                  </a:lnTo>
                  <a:lnTo>
                    <a:pt x="f361" y="f667"/>
                  </a:lnTo>
                  <a:lnTo>
                    <a:pt x="f660" y="f666"/>
                  </a:lnTo>
                  <a:lnTo>
                    <a:pt x="f360" y="f664"/>
                  </a:lnTo>
                  <a:lnTo>
                    <a:pt x="f418" y="f670"/>
                  </a:lnTo>
                  <a:lnTo>
                    <a:pt x="f418" y="f671"/>
                  </a:lnTo>
                  <a:lnTo>
                    <a:pt x="f362" y="f672"/>
                  </a:lnTo>
                  <a:lnTo>
                    <a:pt x="f362" y="f441"/>
                  </a:lnTo>
                  <a:lnTo>
                    <a:pt x="f652" y="f443"/>
                  </a:lnTo>
                  <a:lnTo>
                    <a:pt x="f652" y="f673"/>
                  </a:lnTo>
                  <a:lnTo>
                    <a:pt x="f428" y="f480"/>
                  </a:lnTo>
                  <a:lnTo>
                    <a:pt x="f429" y="f674"/>
                  </a:lnTo>
                  <a:lnTo>
                    <a:pt x="f652" y="f675"/>
                  </a:lnTo>
                  <a:lnTo>
                    <a:pt x="f651" y="f675"/>
                  </a:lnTo>
                  <a:lnTo>
                    <a:pt x="f642" y="f406"/>
                  </a:lnTo>
                  <a:lnTo>
                    <a:pt x="f637" y="f404"/>
                  </a:lnTo>
                  <a:lnTo>
                    <a:pt x="f637" y="f406"/>
                  </a:lnTo>
                  <a:lnTo>
                    <a:pt x="f676" y="f406"/>
                  </a:lnTo>
                  <a:lnTo>
                    <a:pt x="f677" y="f408"/>
                  </a:lnTo>
                  <a:lnTo>
                    <a:pt x="f678" y="f679"/>
                  </a:lnTo>
                  <a:lnTo>
                    <a:pt x="f640" y="f675"/>
                  </a:lnTo>
                  <a:lnTo>
                    <a:pt x="f680" y="f409"/>
                  </a:lnTo>
                  <a:lnTo>
                    <a:pt x="f646" y="f681"/>
                  </a:lnTo>
                  <a:lnTo>
                    <a:pt x="f646" y="f473"/>
                  </a:lnTo>
                  <a:lnTo>
                    <a:pt x="f680" y="f470"/>
                  </a:lnTo>
                  <a:lnTo>
                    <a:pt x="f678" y="f434"/>
                  </a:lnTo>
                  <a:lnTo>
                    <a:pt x="f677" y="f383"/>
                  </a:lnTo>
                  <a:lnTo>
                    <a:pt x="f682" y="f401"/>
                  </a:lnTo>
                  <a:lnTo>
                    <a:pt x="f683" y="f399"/>
                  </a:lnTo>
                  <a:lnTo>
                    <a:pt x="f684" y="f369"/>
                  </a:lnTo>
                  <a:lnTo>
                    <a:pt x="f635" y="f380"/>
                  </a:lnTo>
                  <a:lnTo>
                    <a:pt x="f685" y="f380"/>
                  </a:lnTo>
                  <a:lnTo>
                    <a:pt x="f627" y="f378"/>
                  </a:lnTo>
                  <a:lnTo>
                    <a:pt x="f623" y="f377"/>
                  </a:lnTo>
                  <a:lnTo>
                    <a:pt x="f617" y="f376"/>
                  </a:lnTo>
                  <a:lnTo>
                    <a:pt x="f611" y="f374"/>
                  </a:lnTo>
                  <a:lnTo>
                    <a:pt x="f611" y="f377"/>
                  </a:lnTo>
                  <a:lnTo>
                    <a:pt x="f619" y="f377"/>
                  </a:lnTo>
                  <a:lnTo>
                    <a:pt x="f623" y="f380"/>
                  </a:lnTo>
                  <a:lnTo>
                    <a:pt x="f686" y="f415"/>
                  </a:lnTo>
                  <a:lnTo>
                    <a:pt x="f625" y="f417"/>
                  </a:lnTo>
                  <a:lnTo>
                    <a:pt x="f625" y="f421"/>
                  </a:lnTo>
                  <a:lnTo>
                    <a:pt x="f627" y="f687"/>
                  </a:lnTo>
                  <a:lnTo>
                    <a:pt x="f627" y="f350"/>
                  </a:lnTo>
                  <a:lnTo>
                    <a:pt x="f611" y="f363"/>
                  </a:lnTo>
                  <a:lnTo>
                    <a:pt x="f688" y="f689"/>
                  </a:lnTo>
                  <a:lnTo>
                    <a:pt x="f690" y="f332"/>
                  </a:lnTo>
                  <a:lnTo>
                    <a:pt x="f691" y="f692"/>
                  </a:lnTo>
                  <a:lnTo>
                    <a:pt x="f691" y="f314"/>
                  </a:lnTo>
                  <a:lnTo>
                    <a:pt x="f690" y="f693"/>
                  </a:lnTo>
                  <a:lnTo>
                    <a:pt x="f694" y="f695"/>
                  </a:lnTo>
                  <a:lnTo>
                    <a:pt x="f694" y="f238"/>
                  </a:lnTo>
                  <a:lnTo>
                    <a:pt x="f611" y="f238"/>
                  </a:lnTo>
                  <a:lnTo>
                    <a:pt x="f611" y="f243"/>
                  </a:lnTo>
                  <a:lnTo>
                    <a:pt x="f615" y="f101"/>
                  </a:lnTo>
                  <a:lnTo>
                    <a:pt x="f615" y="f220"/>
                  </a:lnTo>
                  <a:lnTo>
                    <a:pt x="f615" y="f104"/>
                  </a:lnTo>
                  <a:lnTo>
                    <a:pt x="f615" y="f202"/>
                  </a:lnTo>
                  <a:lnTo>
                    <a:pt x="f615" y="f206"/>
                  </a:lnTo>
                  <a:lnTo>
                    <a:pt x="f615" y="f106"/>
                  </a:lnTo>
                  <a:lnTo>
                    <a:pt x="f621" y="f696"/>
                  </a:lnTo>
                  <a:lnTo>
                    <a:pt x="f623" y="f696"/>
                  </a:lnTo>
                  <a:lnTo>
                    <a:pt x="f627" y="f208"/>
                  </a:lnTo>
                  <a:lnTo>
                    <a:pt x="f635" y="f696"/>
                  </a:lnTo>
                  <a:lnTo>
                    <a:pt x="f697" y="f107"/>
                  </a:lnTo>
                  <a:lnTo>
                    <a:pt x="f678" y="f215"/>
                  </a:lnTo>
                  <a:lnTo>
                    <a:pt x="f649" y="f698"/>
                  </a:lnTo>
                  <a:lnTo>
                    <a:pt x="f699" y="f179"/>
                  </a:lnTo>
                  <a:lnTo>
                    <a:pt x="f428" y="f304"/>
                  </a:lnTo>
                  <a:lnTo>
                    <a:pt x="f653" y="f183"/>
                  </a:lnTo>
                  <a:lnTo>
                    <a:pt x="f435" y="f198"/>
                  </a:lnTo>
                  <a:lnTo>
                    <a:pt x="f700" y="f183"/>
                  </a:lnTo>
                  <a:lnTo>
                    <a:pt x="f424" y="f183"/>
                  </a:lnTo>
                  <a:lnTo>
                    <a:pt x="f423" y="f304"/>
                  </a:lnTo>
                  <a:lnTo>
                    <a:pt x="f422" y="f182"/>
                  </a:lnTo>
                  <a:lnTo>
                    <a:pt x="f656" y="f305"/>
                  </a:lnTo>
                  <a:lnTo>
                    <a:pt x="f402" y="f305"/>
                  </a:lnTo>
                  <a:lnTo>
                    <a:pt x="f358" y="f198"/>
                  </a:lnTo>
                  <a:lnTo>
                    <a:pt x="f347" y="f171"/>
                  </a:lnTo>
                  <a:lnTo>
                    <a:pt x="f349" y="f152"/>
                  </a:lnTo>
                  <a:lnTo>
                    <a:pt x="f351" y="f122"/>
                  </a:lnTo>
                  <a:lnTo>
                    <a:pt x="f354" y="f91"/>
                  </a:lnTo>
                  <a:lnTo>
                    <a:pt x="f88" y="f117"/>
                  </a:lnTo>
                  <a:lnTo>
                    <a:pt x="f95" y="f158"/>
                  </a:lnTo>
                  <a:lnTo>
                    <a:pt x="f325" y="f132"/>
                  </a:lnTo>
                  <a:lnTo>
                    <a:pt x="f701" y="f702"/>
                  </a:lnTo>
                  <a:lnTo>
                    <a:pt x="f327" y="f702"/>
                  </a:lnTo>
                  <a:lnTo>
                    <a:pt x="f327" y="f702"/>
                  </a:lnTo>
                  <a:lnTo>
                    <a:pt x="f338" y="f164"/>
                  </a:lnTo>
                  <a:lnTo>
                    <a:pt x="f336" y="f164"/>
                  </a:lnTo>
                  <a:lnTo>
                    <a:pt x="f335" y="f162"/>
                  </a:lnTo>
                  <a:lnTo>
                    <a:pt x="f331" y="f162"/>
                  </a:lnTo>
                  <a:lnTo>
                    <a:pt x="f331" y="f278"/>
                  </a:lnTo>
                  <a:lnTo>
                    <a:pt x="f331" y="f278"/>
                  </a:lnTo>
                  <a:lnTo>
                    <a:pt x="f331" y="f278"/>
                  </a:lnTo>
                  <a:lnTo>
                    <a:pt x="f331" y="f160"/>
                  </a:lnTo>
                  <a:lnTo>
                    <a:pt x="f333" y="f112"/>
                  </a:lnTo>
                  <a:lnTo>
                    <a:pt x="f333" y="f296"/>
                  </a:lnTo>
                  <a:lnTo>
                    <a:pt x="f331" y="f94"/>
                  </a:lnTo>
                  <a:lnTo>
                    <a:pt x="f329" y="f100"/>
                  </a:lnTo>
                  <a:lnTo>
                    <a:pt x="f327" y="f301"/>
                  </a:lnTo>
                  <a:lnTo>
                    <a:pt x="f703" y="f189"/>
                  </a:lnTo>
                  <a:lnTo>
                    <a:pt x="f704" y="f705"/>
                  </a:lnTo>
                  <a:lnTo>
                    <a:pt x="f706" y="f181"/>
                  </a:lnTo>
                  <a:lnTo>
                    <a:pt x="f365" y="f212"/>
                  </a:lnTo>
                  <a:lnTo>
                    <a:pt x="f379" y="f707"/>
                  </a:lnTo>
                  <a:lnTo>
                    <a:pt x="f365" y="f202"/>
                  </a:lnTo>
                  <a:lnTo>
                    <a:pt x="f365" y="f99"/>
                  </a:lnTo>
                  <a:lnTo>
                    <a:pt x="f708" y="f249"/>
                  </a:lnTo>
                  <a:lnTo>
                    <a:pt x="f709" y="f238"/>
                  </a:lnTo>
                  <a:lnTo>
                    <a:pt x="f704" y="f710"/>
                  </a:lnTo>
                  <a:lnTo>
                    <a:pt x="f711" y="f712"/>
                  </a:lnTo>
                  <a:lnTo>
                    <a:pt x="f713" y="f256"/>
                  </a:lnTo>
                  <a:lnTo>
                    <a:pt x="f714" y="f715"/>
                  </a:lnTo>
                  <a:lnTo>
                    <a:pt x="f716" y="f717"/>
                  </a:lnTo>
                  <a:lnTo>
                    <a:pt x="f714" y="f314"/>
                  </a:lnTo>
                  <a:lnTo>
                    <a:pt x="f718" y="f719"/>
                  </a:lnTo>
                  <a:lnTo>
                    <a:pt x="f720" y="f342"/>
                  </a:lnTo>
                  <a:lnTo>
                    <a:pt x="f721" y="f328"/>
                  </a:lnTo>
                  <a:lnTo>
                    <a:pt x="f713" y="f328"/>
                  </a:lnTo>
                  <a:lnTo>
                    <a:pt x="f713" y="f326"/>
                  </a:lnTo>
                  <a:lnTo>
                    <a:pt x="f368" y="f328"/>
                  </a:lnTo>
                  <a:lnTo>
                    <a:pt x="f513" y="f328"/>
                  </a:lnTo>
                  <a:lnTo>
                    <a:pt x="f722" y="f326"/>
                  </a:lnTo>
                  <a:lnTo>
                    <a:pt x="f723" y="f330"/>
                  </a:lnTo>
                  <a:lnTo>
                    <a:pt x="f724" y="f342"/>
                  </a:lnTo>
                  <a:lnTo>
                    <a:pt x="f725" y="f726"/>
                  </a:lnTo>
                  <a:lnTo>
                    <a:pt x="f727" y="f728"/>
                  </a:lnTo>
                  <a:lnTo>
                    <a:pt x="f729" y="f730"/>
                  </a:lnTo>
                  <a:lnTo>
                    <a:pt x="f731" y="f730"/>
                  </a:lnTo>
                  <a:lnTo>
                    <a:pt x="f732" y="f733"/>
                  </a:lnTo>
                  <a:lnTo>
                    <a:pt x="f734" y="f719"/>
                  </a:lnTo>
                  <a:lnTo>
                    <a:pt x="f735" y="f736"/>
                  </a:lnTo>
                  <a:lnTo>
                    <a:pt x="f737" y="f738"/>
                  </a:lnTo>
                  <a:lnTo>
                    <a:pt x="f739" y="f740"/>
                  </a:lnTo>
                  <a:lnTo>
                    <a:pt x="f741" y="f742"/>
                  </a:lnTo>
                  <a:lnTo>
                    <a:pt x="f743" y="f252"/>
                  </a:lnTo>
                  <a:lnTo>
                    <a:pt x="f744" y="f254"/>
                  </a:lnTo>
                  <a:lnTo>
                    <a:pt x="f745" y="f256"/>
                  </a:lnTo>
                  <a:lnTo>
                    <a:pt x="f746" y="f747"/>
                  </a:lnTo>
                  <a:lnTo>
                    <a:pt x="f748" y="f712"/>
                  </a:lnTo>
                  <a:lnTo>
                    <a:pt x="f749" y="f250"/>
                  </a:lnTo>
                  <a:lnTo>
                    <a:pt x="f750" y="f238"/>
                  </a:lnTo>
                  <a:lnTo>
                    <a:pt x="f751" y="f256"/>
                  </a:lnTo>
                  <a:lnTo>
                    <a:pt x="f752" y="f753"/>
                  </a:lnTo>
                  <a:lnTo>
                    <a:pt x="f754" y="f693"/>
                  </a:lnTo>
                  <a:lnTo>
                    <a:pt x="f755" y="f324"/>
                  </a:lnTo>
                  <a:lnTo>
                    <a:pt x="f756" y="f717"/>
                  </a:lnTo>
                  <a:lnTo>
                    <a:pt x="f757" y="f758"/>
                  </a:lnTo>
                  <a:lnTo>
                    <a:pt x="f9" y="f715"/>
                  </a:lnTo>
                  <a:lnTo>
                    <a:pt x="f25" y="f252"/>
                  </a:lnTo>
                  <a:lnTo>
                    <a:pt x="f11" y="f236"/>
                  </a:lnTo>
                  <a:lnTo>
                    <a:pt x="f11" y="f250"/>
                  </a:lnTo>
                  <a:lnTo>
                    <a:pt x="f11" y="f238"/>
                  </a:lnTo>
                  <a:lnTo>
                    <a:pt x="f759" y="f249"/>
                  </a:lnTo>
                  <a:lnTo>
                    <a:pt x="f759" y="f99"/>
                  </a:lnTo>
                  <a:lnTo>
                    <a:pt x="f23" y="f243"/>
                  </a:lnTo>
                  <a:lnTo>
                    <a:pt x="f759" y="f101"/>
                  </a:lnTo>
                  <a:lnTo>
                    <a:pt x="f11" y="f220"/>
                  </a:lnTo>
                  <a:lnTo>
                    <a:pt x="f760" y="f761"/>
                  </a:lnTo>
                  <a:lnTo>
                    <a:pt x="f21" y="f761"/>
                  </a:lnTo>
                  <a:lnTo>
                    <a:pt x="f13" y="f761"/>
                  </a:lnTo>
                  <a:lnTo>
                    <a:pt x="f762" y="f761"/>
                  </a:lnTo>
                  <a:lnTo>
                    <a:pt x="f763" y="f761"/>
                  </a:lnTo>
                  <a:lnTo>
                    <a:pt x="f18" y="f104"/>
                  </a:lnTo>
                  <a:lnTo>
                    <a:pt x="f764" y="f108"/>
                  </a:lnTo>
                  <a:lnTo>
                    <a:pt x="f764" y="f210"/>
                  </a:lnTo>
                  <a:lnTo>
                    <a:pt x="f15" y="f765"/>
                  </a:lnTo>
                  <a:lnTo>
                    <a:pt x="f766" y="f179"/>
                  </a:lnTo>
                  <a:lnTo>
                    <a:pt x="f80" y="f198"/>
                  </a:lnTo>
                  <a:lnTo>
                    <a:pt x="f767" y="f768"/>
                  </a:lnTo>
                  <a:lnTo>
                    <a:pt x="f19" y="f100"/>
                  </a:lnTo>
                  <a:lnTo>
                    <a:pt x="f18" y="f100"/>
                  </a:lnTo>
                  <a:lnTo>
                    <a:pt x="f769" y="f126"/>
                  </a:lnTo>
                  <a:lnTo>
                    <a:pt x="f770" y="f171"/>
                  </a:lnTo>
                  <a:lnTo>
                    <a:pt x="f77" y="f187"/>
                  </a:lnTo>
                  <a:lnTo>
                    <a:pt x="f74" y="f154"/>
                  </a:lnTo>
                  <a:lnTo>
                    <a:pt x="f771" y="f171"/>
                  </a:lnTo>
                  <a:lnTo>
                    <a:pt x="f72" y="f126"/>
                  </a:lnTo>
                  <a:lnTo>
                    <a:pt x="f772" y="f105"/>
                  </a:lnTo>
                  <a:lnTo>
                    <a:pt x="f773" y="f105"/>
                  </a:lnTo>
                  <a:lnTo>
                    <a:pt x="f773" y="f89"/>
                  </a:lnTo>
                  <a:lnTo>
                    <a:pt x="f774" y="f121"/>
                  </a:lnTo>
                  <a:lnTo>
                    <a:pt x="f774" y="f94"/>
                  </a:lnTo>
                  <a:lnTo>
                    <a:pt x="f67" y="f274"/>
                  </a:lnTo>
                  <a:lnTo>
                    <a:pt x="f774" y="f110"/>
                  </a:lnTo>
                  <a:lnTo>
                    <a:pt x="f774" y="f296"/>
                  </a:lnTo>
                  <a:lnTo>
                    <a:pt x="f774" y="f276"/>
                  </a:lnTo>
                  <a:lnTo>
                    <a:pt x="f67" y="f114"/>
                  </a:lnTo>
                  <a:lnTo>
                    <a:pt x="f67" y="f295"/>
                  </a:lnTo>
                  <a:lnTo>
                    <a:pt x="f67" y="f112"/>
                  </a:lnTo>
                  <a:lnTo>
                    <a:pt x="f67" y="f160"/>
                  </a:lnTo>
                  <a:lnTo>
                    <a:pt x="f772" y="f775"/>
                  </a:lnTo>
                  <a:lnTo>
                    <a:pt x="f85" y="f282"/>
                  </a:lnTo>
                  <a:lnTo>
                    <a:pt x="f776" y="f283"/>
                  </a:lnTo>
                  <a:lnTo>
                    <a:pt x="f777" y="f288"/>
                  </a:lnTo>
                  <a:lnTo>
                    <a:pt x="f778" y="f287"/>
                  </a:lnTo>
                  <a:lnTo>
                    <a:pt x="f779" y="f34"/>
                  </a:lnTo>
                  <a:lnTo>
                    <a:pt x="f780" y="f12"/>
                  </a:lnTo>
                  <a:lnTo>
                    <a:pt x="f781" y="f782"/>
                  </a:lnTo>
                  <a:lnTo>
                    <a:pt x="f783" y="f86"/>
                  </a:lnTo>
                  <a:lnTo>
                    <a:pt x="f741" y="f86"/>
                  </a:lnTo>
                  <a:lnTo>
                    <a:pt x="f784" y="f24"/>
                  </a:lnTo>
                  <a:lnTo>
                    <a:pt x="f785" y="f30"/>
                  </a:lnTo>
                  <a:lnTo>
                    <a:pt x="f786" y="f10"/>
                  </a:lnTo>
                  <a:lnTo>
                    <a:pt x="f787" y="f14"/>
                  </a:lnTo>
                  <a:lnTo>
                    <a:pt x="f788" y="f16"/>
                  </a:lnTo>
                  <a:lnTo>
                    <a:pt x="f789" y="f28"/>
                  </a:lnTo>
                  <a:lnTo>
                    <a:pt x="f755" y="f782"/>
                  </a:lnTo>
                  <a:lnTo>
                    <a:pt x="f790" y="f26"/>
                  </a:lnTo>
                  <a:lnTo>
                    <a:pt x="f757" y="f17"/>
                  </a:lnTo>
                  <a:lnTo>
                    <a:pt x="f756" y="f791"/>
                  </a:lnTo>
                  <a:lnTo>
                    <a:pt x="f792" y="f793"/>
                  </a:lnTo>
                  <a:lnTo>
                    <a:pt x="f789" y="f794"/>
                  </a:lnTo>
                  <a:lnTo>
                    <a:pt x="f788" y="f39"/>
                  </a:lnTo>
                  <a:lnTo>
                    <a:pt x="f795" y="f796"/>
                  </a:lnTo>
                  <a:lnTo>
                    <a:pt x="f29" y="f78"/>
                  </a:lnTo>
                  <a:lnTo>
                    <a:pt x="f759" y="f58"/>
                  </a:lnTo>
                  <a:lnTo>
                    <a:pt x="f797" y="f51"/>
                  </a:lnTo>
                  <a:lnTo>
                    <a:pt x="f797" y="f798"/>
                  </a:lnTo>
                  <a:lnTo>
                    <a:pt x="f797" y="f799"/>
                  </a:lnTo>
                  <a:lnTo>
                    <a:pt x="f21" y="f799"/>
                  </a:lnTo>
                  <a:lnTo>
                    <a:pt x="f21" y="f800"/>
                  </a:lnTo>
                  <a:lnTo>
                    <a:pt x="f777" y="f801"/>
                  </a:lnTo>
                  <a:lnTo>
                    <a:pt x="f27" y="f802"/>
                  </a:lnTo>
                  <a:lnTo>
                    <a:pt x="f778" y="f803"/>
                  </a:lnTo>
                  <a:lnTo>
                    <a:pt x="f804" y="f805"/>
                  </a:lnTo>
                  <a:lnTo>
                    <a:pt x="f804" y="f806"/>
                  </a:lnTo>
                  <a:lnTo>
                    <a:pt x="f789" y="f807"/>
                  </a:lnTo>
                  <a:lnTo>
                    <a:pt x="f790" y="f808"/>
                  </a:lnTo>
                  <a:lnTo>
                    <a:pt x="f809" y="f798"/>
                  </a:lnTo>
                  <a:lnTo>
                    <a:pt x="f790" y="f51"/>
                  </a:lnTo>
                  <a:lnTo>
                    <a:pt x="f790" y="f53"/>
                  </a:lnTo>
                  <a:lnTo>
                    <a:pt x="f756" y="f53"/>
                  </a:lnTo>
                  <a:lnTo>
                    <a:pt x="f755" y="f53"/>
                  </a:lnTo>
                  <a:lnTo>
                    <a:pt x="f755" y="f53"/>
                  </a:lnTo>
                  <a:lnTo>
                    <a:pt x="f755" y="f810"/>
                  </a:lnTo>
                  <a:lnTo>
                    <a:pt x="f755" y="f51"/>
                  </a:lnTo>
                  <a:lnTo>
                    <a:pt x="f755" y="f51"/>
                  </a:lnTo>
                  <a:lnTo>
                    <a:pt x="f804" y="f801"/>
                  </a:lnTo>
                  <a:lnTo>
                    <a:pt x="f811" y="f812"/>
                  </a:lnTo>
                  <a:lnTo>
                    <a:pt x="f813" y="f802"/>
                  </a:lnTo>
                  <a:lnTo>
                    <a:pt x="f814" y="f815"/>
                  </a:lnTo>
                  <a:lnTo>
                    <a:pt x="f816" y="f817"/>
                  </a:lnTo>
                  <a:lnTo>
                    <a:pt x="f735" y="f818"/>
                  </a:lnTo>
                  <a:lnTo>
                    <a:pt x="f819" y="f820"/>
                  </a:lnTo>
                  <a:lnTo>
                    <a:pt x="f735" y="f821"/>
                  </a:lnTo>
                  <a:lnTo>
                    <a:pt x="f741" y="f822"/>
                  </a:lnTo>
                  <a:lnTo>
                    <a:pt x="f743" y="f823"/>
                  </a:lnTo>
                  <a:lnTo>
                    <a:pt x="f783" y="f823"/>
                  </a:lnTo>
                  <a:lnTo>
                    <a:pt x="f824" y="f825"/>
                  </a:lnTo>
                  <a:lnTo>
                    <a:pt x="f826" y="f827"/>
                  </a:lnTo>
                  <a:lnTo>
                    <a:pt x="f724" y="f828"/>
                  </a:lnTo>
                  <a:lnTo>
                    <a:pt x="f829" y="f830"/>
                  </a:lnTo>
                  <a:lnTo>
                    <a:pt x="f520" y="f831"/>
                  </a:lnTo>
                  <a:lnTo>
                    <a:pt x="f508" y="f832"/>
                  </a:lnTo>
                  <a:lnTo>
                    <a:pt x="f504" y="f833"/>
                  </a:lnTo>
                  <a:lnTo>
                    <a:pt x="f834" y="f835"/>
                  </a:lnTo>
                  <a:lnTo>
                    <a:pt x="f836" y="f837"/>
                  </a:lnTo>
                  <a:lnTo>
                    <a:pt x="f525" y="f838"/>
                  </a:lnTo>
                  <a:lnTo>
                    <a:pt x="f370" y="f839"/>
                  </a:lnTo>
                  <a:lnTo>
                    <a:pt x="f370" y="f833"/>
                  </a:lnTo>
                  <a:lnTo>
                    <a:pt x="f375" y="f832"/>
                  </a:lnTo>
                  <a:lnTo>
                    <a:pt x="f525" y="f840"/>
                  </a:lnTo>
                  <a:lnTo>
                    <a:pt x="f502" y="f841"/>
                  </a:lnTo>
                  <a:lnTo>
                    <a:pt x="f504" y="f842"/>
                  </a:lnTo>
                  <a:lnTo>
                    <a:pt x="f504" y="f843"/>
                  </a:lnTo>
                  <a:lnTo>
                    <a:pt x="f368" y="f844"/>
                  </a:lnTo>
                  <a:lnTo>
                    <a:pt x="f709" y="f845"/>
                  </a:lnTo>
                  <a:lnTo>
                    <a:pt x="f846" y="f847"/>
                  </a:lnTo>
                  <a:lnTo>
                    <a:pt x="f327" y="f568"/>
                  </a:lnTo>
                  <a:lnTo>
                    <a:pt x="f341" y="f848"/>
                  </a:lnTo>
                  <a:lnTo>
                    <a:pt x="f95" y="f849"/>
                  </a:lnTo>
                  <a:lnTo>
                    <a:pt x="f416" y="f850"/>
                  </a:lnTo>
                  <a:lnTo>
                    <a:pt x="f97" y="f851"/>
                  </a:lnTo>
                  <a:lnTo>
                    <a:pt x="f93" y="f852"/>
                  </a:lnTo>
                  <a:lnTo>
                    <a:pt x="f853" y="f854"/>
                  </a:lnTo>
                  <a:lnTo>
                    <a:pt x="f327" y="f855"/>
                  </a:lnTo>
                  <a:lnTo>
                    <a:pt x="f336" y="f426"/>
                  </a:lnTo>
                  <a:lnTo>
                    <a:pt x="f327" y="f426"/>
                  </a:lnTo>
                  <a:lnTo>
                    <a:pt x="f327" y="f856"/>
                  </a:lnTo>
                  <a:lnTo>
                    <a:pt x="f92" y="f426"/>
                  </a:lnTo>
                  <a:lnTo>
                    <a:pt x="f96" y="f857"/>
                  </a:lnTo>
                  <a:lnTo>
                    <a:pt x="f412" y="f646"/>
                  </a:lnTo>
                  <a:lnTo>
                    <a:pt x="f858" y="f852"/>
                  </a:lnTo>
                  <a:lnTo>
                    <a:pt x="f362" y="f859"/>
                  </a:lnTo>
                  <a:lnTo>
                    <a:pt x="f658" y="f860"/>
                  </a:lnTo>
                  <a:lnTo>
                    <a:pt x="f656" y="f623"/>
                  </a:lnTo>
                  <a:lnTo>
                    <a:pt x="f426" y="f615"/>
                  </a:lnTo>
                  <a:lnTo>
                    <a:pt x="f699" y="f606"/>
                  </a:lnTo>
                  <a:lnTo>
                    <a:pt x="f640" y="f861"/>
                  </a:lnTo>
                  <a:lnTo>
                    <a:pt x="f640" y="f606"/>
                  </a:lnTo>
                  <a:lnTo>
                    <a:pt x="f677" y="f606"/>
                  </a:lnTo>
                  <a:lnTo>
                    <a:pt x="f678" y="f862"/>
                  </a:lnTo>
                  <a:lnTo>
                    <a:pt x="f680" y="f863"/>
                  </a:lnTo>
                  <a:lnTo>
                    <a:pt x="f646" y="f623"/>
                  </a:lnTo>
                  <a:lnTo>
                    <a:pt x="f644" y="f864"/>
                  </a:lnTo>
                  <a:lnTo>
                    <a:pt x="f641" y="f865"/>
                  </a:lnTo>
                  <a:lnTo>
                    <a:pt x="f676" y="f865"/>
                  </a:lnTo>
                  <a:lnTo>
                    <a:pt x="f683" y="f864"/>
                  </a:lnTo>
                  <a:lnTo>
                    <a:pt x="f866" y="f623"/>
                  </a:lnTo>
                  <a:lnTo>
                    <a:pt x="f615" y="f623"/>
                  </a:lnTo>
                  <a:lnTo>
                    <a:pt x="f867" y="f860"/>
                  </a:lnTo>
                  <a:lnTo>
                    <a:pt x="f690" y="f627"/>
                  </a:lnTo>
                  <a:lnTo>
                    <a:pt x="f868" y="f859"/>
                  </a:lnTo>
                  <a:lnTo>
                    <a:pt x="f568" y="f869"/>
                  </a:lnTo>
                  <a:lnTo>
                    <a:pt x="f870" y="f636"/>
                  </a:lnTo>
                  <a:lnTo>
                    <a:pt x="f570" y="f871"/>
                  </a:lnTo>
                  <a:lnTo>
                    <a:pt x="f872" y="f873"/>
                  </a:lnTo>
                  <a:lnTo>
                    <a:pt x="f872" y="f874"/>
                  </a:lnTo>
                  <a:lnTo>
                    <a:pt x="f875" y="f876"/>
                  </a:lnTo>
                  <a:lnTo>
                    <a:pt x="f571" y="f856"/>
                  </a:lnTo>
                  <a:lnTo>
                    <a:pt x="f571" y="f405"/>
                  </a:lnTo>
                  <a:lnTo>
                    <a:pt x="f877" y="f878"/>
                  </a:lnTo>
                  <a:lnTo>
                    <a:pt x="f570" y="f351"/>
                  </a:lnTo>
                  <a:lnTo>
                    <a:pt x="f568" y="f879"/>
                  </a:lnTo>
                  <a:lnTo>
                    <a:pt x="f564" y="f880"/>
                  </a:lnTo>
                  <a:lnTo>
                    <a:pt x="f881" y="f882"/>
                  </a:lnTo>
                  <a:lnTo>
                    <a:pt x="f690" y="f883"/>
                  </a:lnTo>
                  <a:lnTo>
                    <a:pt x="f694" y="f884"/>
                  </a:lnTo>
                  <a:lnTo>
                    <a:pt x="f688" y="f885"/>
                  </a:lnTo>
                  <a:lnTo>
                    <a:pt x="f886" y="f883"/>
                  </a:lnTo>
                  <a:lnTo>
                    <a:pt x="f619" y="f879"/>
                  </a:lnTo>
                  <a:lnTo>
                    <a:pt x="f686" y="f341"/>
                  </a:lnTo>
                  <a:lnTo>
                    <a:pt x="f625" y="f341"/>
                  </a:lnTo>
                  <a:lnTo>
                    <a:pt x="f851" y="f341"/>
                  </a:lnTo>
                  <a:lnTo>
                    <a:pt x="f851" y="f341"/>
                  </a:lnTo>
                  <a:lnTo>
                    <a:pt x="f866" y="f341"/>
                  </a:lnTo>
                  <a:lnTo>
                    <a:pt x="f685" y="f341"/>
                  </a:lnTo>
                  <a:lnTo>
                    <a:pt x="f685" y="f887"/>
                  </a:lnTo>
                  <a:lnTo>
                    <a:pt x="f634" y="f95"/>
                  </a:lnTo>
                  <a:lnTo>
                    <a:pt x="f888" y="f889"/>
                  </a:lnTo>
                  <a:lnTo>
                    <a:pt x="f635" y="f890"/>
                  </a:lnTo>
                  <a:lnTo>
                    <a:pt x="f891" y="f349"/>
                  </a:lnTo>
                  <a:lnTo>
                    <a:pt x="f684" y="f892"/>
                  </a:lnTo>
                  <a:lnTo>
                    <a:pt x="f697" y="f411"/>
                  </a:lnTo>
                  <a:lnTo>
                    <a:pt x="f677" y="f893"/>
                  </a:lnTo>
                  <a:lnTo>
                    <a:pt x="f894" y="f360"/>
                  </a:lnTo>
                  <a:lnTo>
                    <a:pt x="f650" y="f878"/>
                  </a:lnTo>
                  <a:lnTo>
                    <a:pt x="f895" y="f359"/>
                  </a:lnTo>
                  <a:lnTo>
                    <a:pt x="f895" y="f411"/>
                  </a:lnTo>
                  <a:lnTo>
                    <a:pt x="f896" y="f411"/>
                  </a:lnTo>
                  <a:lnTo>
                    <a:pt x="f896" y="f359"/>
                  </a:lnTo>
                  <a:lnTo>
                    <a:pt x="f651" y="f359"/>
                  </a:lnTo>
                  <a:lnTo>
                    <a:pt x="f432" y="f359"/>
                  </a:lnTo>
                  <a:lnTo>
                    <a:pt x="f652" y="f878"/>
                  </a:lnTo>
                  <a:lnTo>
                    <a:pt x="f652" y="f349"/>
                  </a:lnTo>
                  <a:lnTo>
                    <a:pt x="f699" y="f88"/>
                  </a:lnTo>
                  <a:lnTo>
                    <a:pt x="f895" y="f887"/>
                  </a:lnTo>
                  <a:lnTo>
                    <a:pt x="f649" y="f897"/>
                  </a:lnTo>
                  <a:lnTo>
                    <a:pt x="f644" y="f898"/>
                  </a:lnTo>
                  <a:lnTo>
                    <a:pt x="f640" y="f899"/>
                  </a:lnTo>
                  <a:lnTo>
                    <a:pt x="f896" y="f899"/>
                  </a:lnTo>
                  <a:lnTo>
                    <a:pt x="f433" y="f709"/>
                  </a:lnTo>
                  <a:lnTo>
                    <a:pt x="f424" y="f709"/>
                  </a:lnTo>
                  <a:lnTo>
                    <a:pt x="f405" y="f899"/>
                  </a:lnTo>
                  <a:lnTo>
                    <a:pt x="f659" y="f381"/>
                  </a:lnTo>
                  <a:lnTo>
                    <a:pt x="f418" y="f900"/>
                  </a:lnTo>
                  <a:lnTo>
                    <a:pt x="f362" y="f508"/>
                  </a:lnTo>
                  <a:lnTo>
                    <a:pt x="f360" y="f901"/>
                  </a:lnTo>
                  <a:lnTo>
                    <a:pt x="f361" y="f902"/>
                  </a:lnTo>
                  <a:lnTo>
                    <a:pt x="f361" y="f903"/>
                  </a:lnTo>
                  <a:lnTo>
                    <a:pt x="f359" y="f904"/>
                  </a:lnTo>
                  <a:lnTo>
                    <a:pt x="f364" y="f905"/>
                  </a:lnTo>
                  <a:lnTo>
                    <a:pt x="f906" y="f732"/>
                  </a:lnTo>
                  <a:lnTo>
                    <a:pt x="f662" y="f907"/>
                  </a:lnTo>
                  <a:lnTo>
                    <a:pt x="f90" y="f735"/>
                  </a:lnTo>
                  <a:lnTo>
                    <a:pt x="f701" y="f732"/>
                  </a:lnTo>
                  <a:lnTo>
                    <a:pt x="f335" y="f908"/>
                  </a:lnTo>
                  <a:lnTo>
                    <a:pt x="f713" y="f908"/>
                  </a:lnTo>
                  <a:lnTo>
                    <a:pt x="f711" y="f732"/>
                  </a:lnTo>
                  <a:lnTo>
                    <a:pt x="f704" y="f909"/>
                  </a:lnTo>
                  <a:lnTo>
                    <a:pt x="f714" y="f907"/>
                  </a:lnTo>
                  <a:lnTo>
                    <a:pt x="f709" y="f907"/>
                  </a:lnTo>
                  <a:lnTo>
                    <a:pt x="f706" y="f910"/>
                  </a:lnTo>
                  <a:lnTo>
                    <a:pt x="f365" y="f735"/>
                  </a:lnTo>
                  <a:lnTo>
                    <a:pt x="f370" y="f731"/>
                  </a:lnTo>
                  <a:lnTo>
                    <a:pt x="f502" y="f911"/>
                  </a:lnTo>
                  <a:lnTo>
                    <a:pt x="f513" y="f912"/>
                  </a:lnTo>
                  <a:lnTo>
                    <a:pt x="f913" y="f914"/>
                  </a:lnTo>
                  <a:lnTo>
                    <a:pt x="f915" y="f916"/>
                  </a:lnTo>
                  <a:lnTo>
                    <a:pt x="f917" y="f902"/>
                  </a:lnTo>
                  <a:lnTo>
                    <a:pt x="f918" y="f902"/>
                  </a:lnTo>
                  <a:lnTo>
                    <a:pt x="f919" y="f902"/>
                  </a:lnTo>
                  <a:lnTo>
                    <a:pt x="f920" y="f902"/>
                  </a:lnTo>
                  <a:lnTo>
                    <a:pt x="f826" y="f916"/>
                  </a:lnTo>
                  <a:lnTo>
                    <a:pt x="f905" y="f916"/>
                  </a:lnTo>
                  <a:lnTo>
                    <a:pt x="f921" y="f914"/>
                  </a:lnTo>
                  <a:lnTo>
                    <a:pt x="f921" y="f922"/>
                  </a:lnTo>
                  <a:lnTo>
                    <a:pt x="f729" y="f922"/>
                  </a:lnTo>
                  <a:lnTo>
                    <a:pt x="f729" y="f915"/>
                  </a:lnTo>
                  <a:lnTo>
                    <a:pt x="f921" y="f915"/>
                  </a:lnTo>
                  <a:lnTo>
                    <a:pt x="f905" y="f912"/>
                  </a:lnTo>
                  <a:lnTo>
                    <a:pt x="f923" y="f903"/>
                  </a:lnTo>
                  <a:lnTo>
                    <a:pt x="f923" y="f915"/>
                  </a:lnTo>
                  <a:lnTo>
                    <a:pt x="f732" y="f924"/>
                  </a:lnTo>
                  <a:lnTo>
                    <a:pt x="f824" y="f914"/>
                  </a:lnTo>
                  <a:lnTo>
                    <a:pt x="f819" y="f925"/>
                  </a:lnTo>
                  <a:lnTo>
                    <a:pt x="f734" y="f916"/>
                  </a:lnTo>
                  <a:lnTo>
                    <a:pt x="f735" y="f902"/>
                  </a:lnTo>
                  <a:lnTo>
                    <a:pt x="f783" y="f926"/>
                  </a:lnTo>
                  <a:lnTo>
                    <a:pt x="f746" y="f912"/>
                  </a:lnTo>
                  <a:lnTo>
                    <a:pt x="f927" y="f928"/>
                  </a:lnTo>
                  <a:lnTo>
                    <a:pt x="f929" y="f911"/>
                  </a:lnTo>
                  <a:lnTo>
                    <a:pt x="f795" y="f928"/>
                  </a:lnTo>
                  <a:lnTo>
                    <a:pt x="f797" y="f725"/>
                  </a:lnTo>
                  <a:lnTo>
                    <a:pt x="f797" y="f911"/>
                  </a:lnTo>
                  <a:lnTo>
                    <a:pt x="f797" y="f904"/>
                  </a:lnTo>
                  <a:lnTo>
                    <a:pt x="f21" y="f826"/>
                  </a:lnTo>
                  <a:lnTo>
                    <a:pt x="f21" y="f826"/>
                  </a:lnTo>
                  <a:lnTo>
                    <a:pt x="f21" y="f930"/>
                  </a:lnTo>
                  <a:lnTo>
                    <a:pt x="f777" y="f905"/>
                  </a:lnTo>
                  <a:lnTo>
                    <a:pt x="f18" y="f908"/>
                  </a:lnTo>
                  <a:lnTo>
                    <a:pt x="f766" y="f824"/>
                  </a:lnTo>
                  <a:lnTo>
                    <a:pt x="f931" y="f910"/>
                  </a:lnTo>
                  <a:lnTo>
                    <a:pt x="f83" y="f932"/>
                  </a:lnTo>
                  <a:lnTo>
                    <a:pt x="f83" y="f933"/>
                  </a:lnTo>
                  <a:lnTo>
                    <a:pt x="f75" y="f934"/>
                  </a:lnTo>
                  <a:lnTo>
                    <a:pt x="f935" y="f746"/>
                  </a:lnTo>
                  <a:lnTo>
                    <a:pt x="f31" y="f936"/>
                  </a:lnTo>
                  <a:lnTo>
                    <a:pt x="f772" y="f937"/>
                  </a:lnTo>
                  <a:lnTo>
                    <a:pt x="f938" y="f939"/>
                  </a:lnTo>
                  <a:lnTo>
                    <a:pt x="f40" y="f927"/>
                  </a:lnTo>
                  <a:lnTo>
                    <a:pt x="f544" y="f940"/>
                  </a:lnTo>
                  <a:lnTo>
                    <a:pt x="f534" y="f941"/>
                  </a:lnTo>
                  <a:lnTo>
                    <a:pt x="f942" y="f778"/>
                  </a:lnTo>
                  <a:lnTo>
                    <a:pt x="f943" y="f944"/>
                  </a:lnTo>
                  <a:lnTo>
                    <a:pt x="f945" y="f797"/>
                  </a:lnTo>
                  <a:lnTo>
                    <a:pt x="f946" y="f763"/>
                  </a:lnTo>
                  <a:lnTo>
                    <a:pt x="f947" y="f948"/>
                  </a:lnTo>
                  <a:lnTo>
                    <a:pt x="f949" y="f950"/>
                  </a:lnTo>
                  <a:lnTo>
                    <a:pt x="f951" y="f769"/>
                  </a:lnTo>
                  <a:lnTo>
                    <a:pt x="f952" y="f953"/>
                  </a:lnTo>
                  <a:lnTo>
                    <a:pt x="f954" y="f953"/>
                  </a:lnTo>
                  <a:lnTo>
                    <a:pt x="f955" y="f956"/>
                  </a:lnTo>
                  <a:lnTo>
                    <a:pt x="f957" y="f958"/>
                  </a:lnTo>
                  <a:lnTo>
                    <a:pt x="f959" y="f960"/>
                  </a:lnTo>
                  <a:lnTo>
                    <a:pt x="f961" y="f962"/>
                  </a:lnTo>
                  <a:lnTo>
                    <a:pt x="f963" y="f960"/>
                  </a:lnTo>
                  <a:lnTo>
                    <a:pt x="f964" y="f960"/>
                  </a:lnTo>
                  <a:lnTo>
                    <a:pt x="f965" y="f958"/>
                  </a:lnTo>
                  <a:lnTo>
                    <a:pt x="f966" y="f967"/>
                  </a:lnTo>
                  <a:lnTo>
                    <a:pt x="f968" y="f75"/>
                  </a:lnTo>
                  <a:lnTo>
                    <a:pt x="f969" y="f970"/>
                  </a:lnTo>
                  <a:lnTo>
                    <a:pt x="f971" y="f972"/>
                  </a:lnTo>
                  <a:lnTo>
                    <a:pt x="f973" y="f772"/>
                  </a:lnTo>
                  <a:lnTo>
                    <a:pt x="f974" y="f35"/>
                  </a:lnTo>
                  <a:lnTo>
                    <a:pt x="f975" y="f773"/>
                  </a:lnTo>
                  <a:lnTo>
                    <a:pt x="f976" y="f977"/>
                  </a:lnTo>
                  <a:lnTo>
                    <a:pt x="f978" y="f977"/>
                  </a:lnTo>
                  <a:lnTo>
                    <a:pt x="f979" y="f773"/>
                  </a:lnTo>
                  <a:lnTo>
                    <a:pt x="f980" y="f981"/>
                  </a:lnTo>
                  <a:lnTo>
                    <a:pt x="f982" y="f62"/>
                  </a:lnTo>
                  <a:lnTo>
                    <a:pt x="f983" y="f984"/>
                  </a:lnTo>
                  <a:lnTo>
                    <a:pt x="f985" y="f986"/>
                  </a:lnTo>
                  <a:lnTo>
                    <a:pt x="f987" y="f47"/>
                  </a:lnTo>
                  <a:lnTo>
                    <a:pt x="f980" y="f988"/>
                  </a:lnTo>
                  <a:lnTo>
                    <a:pt x="f989" y="f990"/>
                  </a:lnTo>
                  <a:lnTo>
                    <a:pt x="f991" y="f992"/>
                  </a:lnTo>
                  <a:lnTo>
                    <a:pt x="f971" y="f952"/>
                  </a:lnTo>
                  <a:lnTo>
                    <a:pt x="f993" y="f994"/>
                  </a:lnTo>
                  <a:lnTo>
                    <a:pt x="f993" y="f995"/>
                  </a:lnTo>
                  <a:lnTo>
                    <a:pt x="f996" y="f997"/>
                  </a:lnTo>
                  <a:lnTo>
                    <a:pt x="f998" y="f999"/>
                  </a:lnTo>
                  <a:lnTo>
                    <a:pt x="f969" y="f1000"/>
                  </a:lnTo>
                  <a:lnTo>
                    <a:pt x="f993" y="f1001"/>
                  </a:lnTo>
                  <a:lnTo>
                    <a:pt x="f1002" y="f1003"/>
                  </a:lnTo>
                  <a:lnTo>
                    <a:pt x="f1004" y="f1004"/>
                  </a:lnTo>
                  <a:lnTo>
                    <a:pt x="f1005" y="f993"/>
                  </a:lnTo>
                  <a:lnTo>
                    <a:pt x="f1006" y="f973"/>
                  </a:lnTo>
                  <a:lnTo>
                    <a:pt x="f1007" y="f975"/>
                  </a:lnTo>
                  <a:lnTo>
                    <a:pt x="f1008" y="f1009"/>
                  </a:lnTo>
                  <a:lnTo>
                    <a:pt x="f1010" y="f1011"/>
                  </a:lnTo>
                  <a:lnTo>
                    <a:pt x="f955" y="f1012"/>
                  </a:lnTo>
                  <a:lnTo>
                    <a:pt x="f1013" y="f1014"/>
                  </a:lnTo>
                  <a:lnTo>
                    <a:pt x="f946" y="f1015"/>
                  </a:lnTo>
                  <a:lnTo>
                    <a:pt x="f1016" y="f1017"/>
                  </a:lnTo>
                  <a:lnTo>
                    <a:pt x="f1018" y="f1019"/>
                  </a:lnTo>
                  <a:lnTo>
                    <a:pt x="f1018" y="f982"/>
                  </a:lnTo>
                  <a:lnTo>
                    <a:pt x="f1018" y="f1020"/>
                  </a:lnTo>
                  <a:lnTo>
                    <a:pt x="f951" y="f1021"/>
                  </a:lnTo>
                  <a:lnTo>
                    <a:pt x="f1016" y="f1022"/>
                  </a:lnTo>
                  <a:lnTo>
                    <a:pt x="f1023" y="f1022"/>
                  </a:lnTo>
                  <a:lnTo>
                    <a:pt x="f943" y="f1024"/>
                  </a:lnTo>
                  <a:lnTo>
                    <a:pt x="f1025" y="f1026"/>
                  </a:lnTo>
                  <a:lnTo>
                    <a:pt x="f1027" y="f1028"/>
                  </a:lnTo>
                  <a:lnTo>
                    <a:pt x="f1029" y="f1030"/>
                  </a:lnTo>
                  <a:lnTo>
                    <a:pt x="f1031" y="f1032"/>
                  </a:lnTo>
                  <a:lnTo>
                    <a:pt x="f1033" y="f1032"/>
                  </a:lnTo>
                  <a:lnTo>
                    <a:pt x="f1033" y="f1034"/>
                  </a:lnTo>
                  <a:lnTo>
                    <a:pt x="f1033" y="f1035"/>
                  </a:lnTo>
                  <a:lnTo>
                    <a:pt x="f1036" y="f1037"/>
                  </a:lnTo>
                  <a:lnTo>
                    <a:pt x="f990" y="f1030"/>
                  </a:lnTo>
                  <a:lnTo>
                    <a:pt x="f1038" y="f1039"/>
                  </a:lnTo>
                  <a:lnTo>
                    <a:pt x="f1038" y="f1039"/>
                  </a:lnTo>
                  <a:lnTo>
                    <a:pt x="f1040" y="f1039"/>
                  </a:lnTo>
                  <a:lnTo>
                    <a:pt x="f1041" y="f1037"/>
                  </a:lnTo>
                  <a:lnTo>
                    <a:pt x="f534" y="f1037"/>
                  </a:lnTo>
                  <a:lnTo>
                    <a:pt x="f542" y="f1042"/>
                  </a:lnTo>
                  <a:lnTo>
                    <a:pt x="f1043" y="f1044"/>
                  </a:lnTo>
                  <a:lnTo>
                    <a:pt x="f46" y="f1045"/>
                  </a:lnTo>
                  <a:lnTo>
                    <a:pt x="f56" y="f1046"/>
                  </a:lnTo>
                  <a:lnTo>
                    <a:pt x="f36" y="f1047"/>
                  </a:lnTo>
                  <a:lnTo>
                    <a:pt x="f1048" y="f1049"/>
                  </a:lnTo>
                  <a:lnTo>
                    <a:pt x="f1048" y="f1050"/>
                  </a:lnTo>
                  <a:lnTo>
                    <a:pt x="f772" y="f1051"/>
                  </a:lnTo>
                  <a:lnTo>
                    <a:pt x="f1052" y="f1053"/>
                  </a:lnTo>
                  <a:lnTo>
                    <a:pt x="f33" y="f461"/>
                  </a:lnTo>
                  <a:lnTo>
                    <a:pt x="f1052" y="f1054"/>
                  </a:lnTo>
                  <a:lnTo>
                    <a:pt x="f69" y="f1055"/>
                  </a:lnTo>
                  <a:lnTo>
                    <a:pt x="f77" y="f1056"/>
                  </a:lnTo>
                  <a:lnTo>
                    <a:pt x="f15" y="f1057"/>
                  </a:lnTo>
                  <a:lnTo>
                    <a:pt x="f1058" y="f1059"/>
                  </a:lnTo>
                  <a:lnTo>
                    <a:pt x="f18" y="f1060"/>
                  </a:lnTo>
                  <a:lnTo>
                    <a:pt x="f18" y="f1061"/>
                  </a:lnTo>
                  <a:lnTo>
                    <a:pt x="f18" y="f1062"/>
                  </a:lnTo>
                  <a:lnTo>
                    <a:pt x="f763" y="f1063"/>
                  </a:lnTo>
                  <a:lnTo>
                    <a:pt x="f763" y="f455"/>
                  </a:lnTo>
                  <a:lnTo>
                    <a:pt x="f763" y="f1064"/>
                  </a:lnTo>
                  <a:lnTo>
                    <a:pt x="f763" y="f495"/>
                  </a:lnTo>
                  <a:lnTo>
                    <a:pt x="f18" y="f1065"/>
                  </a:lnTo>
                  <a:lnTo>
                    <a:pt x="f797" y="f1065"/>
                  </a:lnTo>
                  <a:lnTo>
                    <a:pt x="f23" y="f1066"/>
                  </a:lnTo>
                  <a:lnTo>
                    <a:pt x="f795" y="f1066"/>
                  </a:lnTo>
                  <a:lnTo>
                    <a:pt x="f788" y="f1067"/>
                  </a:lnTo>
                  <a:lnTo>
                    <a:pt x="f788" y="f1068"/>
                  </a:lnTo>
                  <a:lnTo>
                    <a:pt x="f756" y="f1069"/>
                  </a:lnTo>
                  <a:lnTo>
                    <a:pt x="f757" y="f1070"/>
                  </a:lnTo>
                  <a:lnTo>
                    <a:pt x="f809" y="f1071"/>
                  </a:lnTo>
                  <a:lnTo>
                    <a:pt x="f9" y="f1072"/>
                  </a:lnTo>
                  <a:lnTo>
                    <a:pt x="f29" y="f1073"/>
                  </a:lnTo>
                  <a:lnTo>
                    <a:pt x="f27" y="f1074"/>
                  </a:lnTo>
                  <a:lnTo>
                    <a:pt x="f23" y="f1075"/>
                  </a:lnTo>
                  <a:lnTo>
                    <a:pt x="f1076" y="f1077"/>
                  </a:lnTo>
                  <a:lnTo>
                    <a:pt x="f809" y="f1078"/>
                  </a:lnTo>
                  <a:lnTo>
                    <a:pt x="f778" y="f1079"/>
                  </a:lnTo>
                  <a:lnTo>
                    <a:pt x="f756" y="f440"/>
                  </a:lnTo>
                  <a:lnTo>
                    <a:pt x="f755" y="f1080"/>
                  </a:lnTo>
                  <a:lnTo>
                    <a:pt x="f788" y="f1081"/>
                  </a:lnTo>
                  <a:lnTo>
                    <a:pt x="f786" y="f1082"/>
                  </a:lnTo>
                  <a:lnTo>
                    <a:pt x="f804" y="f1083"/>
                  </a:lnTo>
                  <a:lnTo>
                    <a:pt x="f929" y="f1084"/>
                  </a:lnTo>
                  <a:lnTo>
                    <a:pt x="f1085" y="f1084"/>
                  </a:lnTo>
                  <a:lnTo>
                    <a:pt x="f752" y="f1086"/>
                  </a:lnTo>
                  <a:lnTo>
                    <a:pt x="f811" y="f1086"/>
                  </a:lnTo>
                  <a:lnTo>
                    <a:pt x="f811" y="f1087"/>
                  </a:lnTo>
                  <a:lnTo>
                    <a:pt x="f811" y="f1088"/>
                  </a:lnTo>
                  <a:lnTo>
                    <a:pt x="f811" y="f1089"/>
                  </a:lnTo>
                  <a:lnTo>
                    <a:pt x="f1090" y="f1091"/>
                  </a:lnTo>
                  <a:lnTo>
                    <a:pt x="f811" y="f1092"/>
                  </a:lnTo>
                  <a:lnTo>
                    <a:pt x="f811" y="f167"/>
                  </a:lnTo>
                  <a:lnTo>
                    <a:pt x="f1093" y="f1094"/>
                  </a:lnTo>
                  <a:lnTo>
                    <a:pt x="f1095" y="f1096"/>
                  </a:lnTo>
                  <a:lnTo>
                    <a:pt x="f929" y="f1097"/>
                  </a:lnTo>
                  <a:lnTo>
                    <a:pt x="f1098" y="f170"/>
                  </a:lnTo>
                  <a:lnTo>
                    <a:pt x="f788" y="f1099"/>
                  </a:lnTo>
                  <a:lnTo>
                    <a:pt x="f786" y="f1100"/>
                  </a:lnTo>
                  <a:lnTo>
                    <a:pt x="f752" y="f157"/>
                  </a:lnTo>
                  <a:lnTo>
                    <a:pt x="f927" y="f1101"/>
                  </a:lnTo>
                  <a:lnTo>
                    <a:pt x="f749" y="f1102"/>
                  </a:lnTo>
                  <a:lnTo>
                    <a:pt x="f746" y="f1103"/>
                  </a:lnTo>
                  <a:lnTo>
                    <a:pt x="f933" y="f1104"/>
                  </a:lnTo>
                  <a:lnTo>
                    <a:pt x="f746" y="f1105"/>
                  </a:lnTo>
                  <a:lnTo>
                    <a:pt x="f784" y="f269"/>
                  </a:lnTo>
                  <a:lnTo>
                    <a:pt x="f749" y="f1106"/>
                  </a:lnTo>
                  <a:lnTo>
                    <a:pt x="f750" y="f1107"/>
                  </a:lnTo>
                  <a:lnTo>
                    <a:pt x="f814" y="f1108"/>
                  </a:lnTo>
                  <a:lnTo>
                    <a:pt x="f816" y="f1109"/>
                  </a:lnTo>
                  <a:lnTo>
                    <a:pt x="f734" y="f1110"/>
                  </a:lnTo>
                  <a:lnTo>
                    <a:pt x="f923" y="f1111"/>
                  </a:lnTo>
                  <a:lnTo>
                    <a:pt x="f731" y="f1112"/>
                  </a:lnTo>
                  <a:lnTo>
                    <a:pt x="f905" y="f1113"/>
                  </a:lnTo>
                  <a:lnTo>
                    <a:pt x="f905" y="f1114"/>
                  </a:lnTo>
                  <a:lnTo>
                    <a:pt x="f905" y="f1115"/>
                  </a:lnTo>
                  <a:lnTo>
                    <a:pt x="f923" y="f1115"/>
                  </a:lnTo>
                  <a:lnTo>
                    <a:pt x="f923" y="f1116"/>
                  </a:lnTo>
                  <a:lnTo>
                    <a:pt x="f910" y="f1111"/>
                  </a:lnTo>
                  <a:lnTo>
                    <a:pt x="f741" y="f1117"/>
                  </a:lnTo>
                  <a:lnTo>
                    <a:pt x="f743" y="f1110"/>
                  </a:lnTo>
                  <a:lnTo>
                    <a:pt x="f744" y="f1110"/>
                  </a:lnTo>
                  <a:lnTo>
                    <a:pt x="f744" y="f1118"/>
                  </a:lnTo>
                  <a:lnTo>
                    <a:pt x="f744" y="f1118"/>
                  </a:lnTo>
                  <a:lnTo>
                    <a:pt x="f933" y="f1119"/>
                  </a:lnTo>
                  <a:lnTo>
                    <a:pt x="f781" y="f1120"/>
                  </a:lnTo>
                  <a:lnTo>
                    <a:pt x="f746" y="f1116"/>
                  </a:lnTo>
                  <a:lnTo>
                    <a:pt x="f814" y="f1121"/>
                  </a:lnTo>
                  <a:lnTo>
                    <a:pt x="f748" y="f1122"/>
                  </a:lnTo>
                  <a:lnTo>
                    <a:pt x="f749" y="f1122"/>
                  </a:lnTo>
                  <a:lnTo>
                    <a:pt x="f750" y="f1122"/>
                  </a:lnTo>
                  <a:lnTo>
                    <a:pt x="f1123" y="f1122"/>
                  </a:lnTo>
                  <a:lnTo>
                    <a:pt x="f1123" y="f1124"/>
                  </a:lnTo>
                  <a:lnTo>
                    <a:pt x="f813" y="f1124"/>
                  </a:lnTo>
                  <a:lnTo>
                    <a:pt x="f813" y="f1125"/>
                  </a:lnTo>
                  <a:lnTo>
                    <a:pt x="f1126" y="f1127"/>
                  </a:lnTo>
                  <a:lnTo>
                    <a:pt x="f813" y="f1128"/>
                  </a:lnTo>
                  <a:lnTo>
                    <a:pt x="f1123" y="f1129"/>
                  </a:lnTo>
                  <a:lnTo>
                    <a:pt x="f1123" y="f1130"/>
                  </a:lnTo>
                  <a:lnTo>
                    <a:pt x="f1131" y="f1130"/>
                  </a:lnTo>
                  <a:lnTo>
                    <a:pt x="f750" y="f1132"/>
                  </a:lnTo>
                  <a:lnTo>
                    <a:pt x="f936" y="f1133"/>
                  </a:lnTo>
                  <a:lnTo>
                    <a:pt x="f743" y="f8"/>
                  </a:lnTo>
                  <a:lnTo>
                    <a:pt x="f819" y="f1133"/>
                  </a:lnTo>
                  <a:lnTo>
                    <a:pt x="f826" y="f1127"/>
                  </a:lnTo>
                  <a:lnTo>
                    <a:pt x="f1134" y="f1135"/>
                  </a:lnTo>
                  <a:lnTo>
                    <a:pt x="f1136" y="f1115"/>
                  </a:lnTo>
                  <a:lnTo>
                    <a:pt x="f517" y="f1120"/>
                  </a:lnTo>
                  <a:lnTo>
                    <a:pt x="f513" y="f1117"/>
                  </a:lnTo>
                  <a:lnTo>
                    <a:pt x="f515" y="f1117"/>
                  </a:lnTo>
                  <a:lnTo>
                    <a:pt x="f1136" y="f1111"/>
                  </a:lnTo>
                  <a:lnTo>
                    <a:pt x="f723" y="f1114"/>
                  </a:lnTo>
                  <a:lnTo>
                    <a:pt x="f920" y="f1137"/>
                  </a:lnTo>
                  <a:lnTo>
                    <a:pt x="f920" y="f1116"/>
                  </a:lnTo>
                  <a:lnTo>
                    <a:pt x="f722" y="f1120"/>
                  </a:lnTo>
                  <a:lnTo>
                    <a:pt x="f519" y="f1117"/>
                  </a:lnTo>
                  <a:lnTo>
                    <a:pt x="f508" y="f270"/>
                  </a:lnTo>
                  <a:lnTo>
                    <a:pt x="f502" y="f1104"/>
                  </a:lnTo>
                  <a:lnTo>
                    <a:pt x="f525" y="f1138"/>
                  </a:lnTo>
                  <a:lnTo>
                    <a:pt x="f836" y="f1139"/>
                  </a:lnTo>
                  <a:lnTo>
                    <a:pt x="f502" y="f1140"/>
                  </a:lnTo>
                  <a:lnTo>
                    <a:pt x="f506" y="f1141"/>
                  </a:lnTo>
                  <a:lnTo>
                    <a:pt x="f1142" y="f1087"/>
                  </a:lnTo>
                  <a:lnTo>
                    <a:pt x="f520" y="f1143"/>
                  </a:lnTo>
                  <a:lnTo>
                    <a:pt x="f829" y="f1143"/>
                  </a:lnTo>
                  <a:lnTo>
                    <a:pt x="f723" y="f1075"/>
                  </a:lnTo>
                  <a:lnTo>
                    <a:pt x="f722" y="f1075"/>
                  </a:lnTo>
                  <a:lnTo>
                    <a:pt x="f722" y="f1144"/>
                  </a:lnTo>
                  <a:lnTo>
                    <a:pt x="f829" y="f1075"/>
                  </a:lnTo>
                  <a:lnTo>
                    <a:pt x="f1136" y="f1078"/>
                  </a:lnTo>
                  <a:lnTo>
                    <a:pt x="f1145" y="f440"/>
                  </a:lnTo>
                  <a:lnTo>
                    <a:pt x="f1146" y="f1147"/>
                  </a:lnTo>
                  <a:lnTo>
                    <a:pt x="f515" y="f1080"/>
                  </a:lnTo>
                  <a:lnTo>
                    <a:pt x="f515" y="f442"/>
                  </a:lnTo>
                  <a:lnTo>
                    <a:pt x="f1136" y="f1148"/>
                  </a:lnTo>
                  <a:lnTo>
                    <a:pt x="f1145" y="f1059"/>
                  </a:lnTo>
                  <a:lnTo>
                    <a:pt x="f1146" y="f1055"/>
                  </a:lnTo>
                  <a:lnTo>
                    <a:pt x="f913" y="f484"/>
                  </a:lnTo>
                  <a:lnTo>
                    <a:pt x="f925" y="f1149"/>
                  </a:lnTo>
                  <a:lnTo>
                    <a:pt x="f917" y="f1032"/>
                  </a:lnTo>
                  <a:lnTo>
                    <a:pt x="f727" y="f1150"/>
                  </a:lnTo>
                  <a:lnTo>
                    <a:pt x="f923" y="f1022"/>
                  </a:lnTo>
                  <a:lnTo>
                    <a:pt x="f824" y="f1151"/>
                  </a:lnTo>
                  <a:lnTo>
                    <a:pt x="f819" y="f1152"/>
                  </a:lnTo>
                  <a:lnTo>
                    <a:pt x="f734" y="f1153"/>
                  </a:lnTo>
                  <a:lnTo>
                    <a:pt x="f735" y="f968"/>
                  </a:lnTo>
                  <a:lnTo>
                    <a:pt x="f915" y="f1154"/>
                  </a:lnTo>
                  <a:lnTo>
                    <a:pt x="f1142" y="f997"/>
                  </a:lnTo>
                  <a:lnTo>
                    <a:pt x="f366" y="f946"/>
                  </a:lnTo>
                  <a:lnTo>
                    <a:pt x="f718" y="f1155"/>
                  </a:lnTo>
                  <a:lnTo>
                    <a:pt x="f721" y="f942"/>
                  </a:lnTo>
                  <a:lnTo>
                    <a:pt x="f703" y="f1156"/>
                  </a:lnTo>
                  <a:lnTo>
                    <a:pt x="f331" y="f528"/>
                  </a:lnTo>
                  <a:lnTo>
                    <a:pt x="f338" y="f47"/>
                  </a:lnTo>
                  <a:lnTo>
                    <a:pt x="f90" y="f1157"/>
                  </a:lnTo>
                  <a:lnTo>
                    <a:pt x="f92" y="f56"/>
                  </a:lnTo>
                  <a:lnTo>
                    <a:pt x="f96" y="f56"/>
                  </a:lnTo>
                  <a:lnTo>
                    <a:pt x="f416" y="f984"/>
                  </a:lnTo>
                  <a:lnTo>
                    <a:pt x="f88" y="f38"/>
                  </a:lnTo>
                  <a:lnTo>
                    <a:pt x="f354" y="f1158"/>
                  </a:lnTo>
                  <a:lnTo>
                    <a:pt x="f88" y="f1159"/>
                  </a:lnTo>
                  <a:lnTo>
                    <a:pt x="f88" y="f1160"/>
                  </a:lnTo>
                  <a:lnTo>
                    <a:pt x="f88" y="f33"/>
                  </a:lnTo>
                  <a:lnTo>
                    <a:pt x="f88" y="f772"/>
                  </a:lnTo>
                  <a:lnTo>
                    <a:pt x="f95" y="f1161"/>
                  </a:lnTo>
                  <a:lnTo>
                    <a:pt x="f90" y="f972"/>
                  </a:lnTo>
                  <a:lnTo>
                    <a:pt x="f327" y="f970"/>
                  </a:lnTo>
                  <a:lnTo>
                    <a:pt x="f327" y="f75"/>
                  </a:lnTo>
                  <a:lnTo>
                    <a:pt x="f90" y="f75"/>
                  </a:lnTo>
                  <a:lnTo>
                    <a:pt x="f93" y="f967"/>
                  </a:lnTo>
                  <a:lnTo>
                    <a:pt x="f97" y="f967"/>
                  </a:lnTo>
                  <a:lnTo>
                    <a:pt x="f88" y="f958"/>
                  </a:lnTo>
                  <a:lnTo>
                    <a:pt x="f96" y="f80"/>
                  </a:lnTo>
                  <a:lnTo>
                    <a:pt x="f92" y="f15"/>
                  </a:lnTo>
                  <a:lnTo>
                    <a:pt x="f325" y="f1162"/>
                  </a:lnTo>
                  <a:lnTo>
                    <a:pt x="f335" y="f29"/>
                  </a:lnTo>
                  <a:lnTo>
                    <a:pt x="f720" y="f778"/>
                  </a:lnTo>
                  <a:lnTo>
                    <a:pt x="f716" y="f786"/>
                  </a:lnTo>
                  <a:lnTo>
                    <a:pt x="f709" y="f1163"/>
                  </a:lnTo>
                  <a:lnTo>
                    <a:pt x="f709" y="f1164"/>
                  </a:lnTo>
                  <a:lnTo>
                    <a:pt x="f714" y="f1165"/>
                  </a:lnTo>
                  <a:lnTo>
                    <a:pt x="f711" y="f814"/>
                  </a:lnTo>
                  <a:lnTo>
                    <a:pt x="f1166" y="f1167"/>
                  </a:lnTo>
                  <a:lnTo>
                    <a:pt x="f333" y="f735"/>
                  </a:lnTo>
                  <a:lnTo>
                    <a:pt x="f336" y="f735"/>
                  </a:lnTo>
                  <a:lnTo>
                    <a:pt x="f338" y="f1168"/>
                  </a:lnTo>
                  <a:lnTo>
                    <a:pt x="f327" y="f932"/>
                  </a:lnTo>
                  <a:lnTo>
                    <a:pt x="f701" y="f739"/>
                  </a:lnTo>
                  <a:lnTo>
                    <a:pt x="f325" y="f741"/>
                  </a:lnTo>
                  <a:lnTo>
                    <a:pt x="f339" y="f1167"/>
                  </a:lnTo>
                  <a:lnTo>
                    <a:pt x="f339" y="f933"/>
                  </a:lnTo>
                  <a:lnTo>
                    <a:pt x="f339" y="f933"/>
                  </a:lnTo>
                  <a:lnTo>
                    <a:pt x="f339" y="f1169"/>
                  </a:lnTo>
                  <a:lnTo>
                    <a:pt x="f339" y="f1169"/>
                  </a:lnTo>
                  <a:lnTo>
                    <a:pt x="f325" y="f746"/>
                  </a:lnTo>
                  <a:lnTo>
                    <a:pt x="f853" y="f746"/>
                  </a:lnTo>
                  <a:lnTo>
                    <a:pt x="f90" y="f814"/>
                  </a:lnTo>
                  <a:lnTo>
                    <a:pt x="f341" y="f814"/>
                  </a:lnTo>
                  <a:lnTo>
                    <a:pt x="f92" y="f814"/>
                  </a:lnTo>
                  <a:lnTo>
                    <a:pt x="f95" y="f1170"/>
                  </a:lnTo>
                  <a:lnTo>
                    <a:pt x="f88" y="f1169"/>
                  </a:lnTo>
                  <a:lnTo>
                    <a:pt x="f364" y="f741"/>
                  </a:lnTo>
                  <a:lnTo>
                    <a:pt x="f659" y="f910"/>
                  </a:lnTo>
                  <a:lnTo>
                    <a:pt x="f422" y="f732"/>
                  </a:lnTo>
                  <a:lnTo>
                    <a:pt x="f425" y="f908"/>
                  </a:lnTo>
                  <a:lnTo>
                    <a:pt x="f433" y="f912"/>
                  </a:lnTo>
                  <a:lnTo>
                    <a:pt x="f1171" y="f902"/>
                  </a:lnTo>
                  <a:lnTo>
                    <a:pt x="f895" y="f913"/>
                  </a:lnTo>
                  <a:lnTo>
                    <a:pt x="f642" y="f1172"/>
                  </a:lnTo>
                  <a:lnTo>
                    <a:pt x="f676" y="f517"/>
                  </a:lnTo>
                  <a:lnTo>
                    <a:pt x="f684" y="f1173"/>
                  </a:lnTo>
                  <a:lnTo>
                    <a:pt x="f686" y="f1174"/>
                  </a:lnTo>
                  <a:lnTo>
                    <a:pt x="f611" y="f372"/>
                  </a:lnTo>
                  <a:lnTo>
                    <a:pt x="f1175" y="f379"/>
                  </a:lnTo>
                  <a:lnTo>
                    <a:pt x="f881" y="f706"/>
                  </a:lnTo>
                  <a:lnTo>
                    <a:pt x="f1176" y="f706"/>
                  </a:lnTo>
                  <a:lnTo>
                    <a:pt x="f1177" y="f1178"/>
                  </a:lnTo>
                  <a:lnTo>
                    <a:pt x="f1179" y="f379"/>
                  </a:lnTo>
                  <a:lnTo>
                    <a:pt x="f570" y="f1180"/>
                  </a:lnTo>
                  <a:lnTo>
                    <a:pt x="f571" y="f366"/>
                  </a:lnTo>
                  <a:lnTo>
                    <a:pt x="f1181" y="f379"/>
                  </a:lnTo>
                  <a:lnTo>
                    <a:pt x="f572" y="f1178"/>
                  </a:lnTo>
                  <a:lnTo>
                    <a:pt x="f579" y="f706"/>
                  </a:lnTo>
                  <a:lnTo>
                    <a:pt x="f1182" y="f709"/>
                  </a:lnTo>
                  <a:lnTo>
                    <a:pt x="f1183" y="f1184"/>
                  </a:lnTo>
                  <a:lnTo>
                    <a:pt x="f575" y="f1185"/>
                  </a:lnTo>
                  <a:lnTo>
                    <a:pt x="f1186" y="f713"/>
                  </a:lnTo>
                  <a:lnTo>
                    <a:pt x="f1187" y="f1188"/>
                  </a:lnTo>
                  <a:lnTo>
                    <a:pt x="f1189" y="f1190"/>
                  </a:lnTo>
                  <a:lnTo>
                    <a:pt x="f1191" y="f1192"/>
                  </a:lnTo>
                  <a:lnTo>
                    <a:pt x="f1193" y="f1194"/>
                  </a:lnTo>
                  <a:lnTo>
                    <a:pt x="f833" y="f1195"/>
                  </a:lnTo>
                  <a:lnTo>
                    <a:pt x="f1196" y="f333"/>
                  </a:lnTo>
                  <a:lnTo>
                    <a:pt x="f1197" y="f1194"/>
                  </a:lnTo>
                  <a:lnTo>
                    <a:pt x="f1198" y="f885"/>
                  </a:lnTo>
                  <a:lnTo>
                    <a:pt x="f1199" y="f882"/>
                  </a:lnTo>
                  <a:lnTo>
                    <a:pt x="f1200" y="f1201"/>
                  </a:lnTo>
                  <a:lnTo>
                    <a:pt x="f1202" y="f889"/>
                  </a:lnTo>
                  <a:lnTo>
                    <a:pt x="f1203" y="f88"/>
                  </a:lnTo>
                  <a:lnTo>
                    <a:pt x="f1204" y="f878"/>
                  </a:lnTo>
                  <a:lnTo>
                    <a:pt x="f1205" y="f1206"/>
                  </a:lnTo>
                  <a:lnTo>
                    <a:pt x="f1207" y="f1208"/>
                  </a:lnTo>
                  <a:lnTo>
                    <a:pt x="f1209" y="f874"/>
                  </a:lnTo>
                  <a:lnTo>
                    <a:pt x="f1210" y="f636"/>
                  </a:lnTo>
                  <a:lnTo>
                    <a:pt x="f1211" y="f852"/>
                  </a:lnTo>
                  <a:lnTo>
                    <a:pt x="f1212" y="f1213"/>
                  </a:lnTo>
                  <a:lnTo>
                    <a:pt x="f808" y="f1213"/>
                  </a:lnTo>
                  <a:lnTo>
                    <a:pt x="f1214" y="f1215"/>
                  </a:lnTo>
                  <a:lnTo>
                    <a:pt x="f799" y="f684"/>
                  </a:lnTo>
                  <a:lnTo>
                    <a:pt x="f810" y="f1216"/>
                  </a:lnTo>
                  <a:lnTo>
                    <a:pt x="f1217" y="f860"/>
                  </a:lnTo>
                  <a:lnTo>
                    <a:pt x="f57" y="f862"/>
                  </a:lnTo>
                  <a:lnTo>
                    <a:pt x="f1218" y="f1219"/>
                  </a:lnTo>
                  <a:lnTo>
                    <a:pt x="f66" y="f849"/>
                  </a:lnTo>
                  <a:lnTo>
                    <a:pt x="f1220" y="f1221"/>
                  </a:lnTo>
                  <a:lnTo>
                    <a:pt x="f1222" y="f1223"/>
                  </a:lnTo>
                  <a:lnTo>
                    <a:pt x="f1224" y="f1225"/>
                  </a:lnTo>
                  <a:lnTo>
                    <a:pt x="f1224" y="f606"/>
                  </a:lnTo>
                  <a:lnTo>
                    <a:pt x="f1226" y="f615"/>
                  </a:lnTo>
                  <a:lnTo>
                    <a:pt x="f1227" y="f627"/>
                  </a:lnTo>
                  <a:lnTo>
                    <a:pt x="f1228" y="f891"/>
                  </a:lnTo>
                  <a:lnTo>
                    <a:pt x="f799" y="f871"/>
                  </a:lnTo>
                  <a:lnTo>
                    <a:pt x="f1212" y="f649"/>
                  </a:lnTo>
                  <a:lnTo>
                    <a:pt x="f1229" y="f1230"/>
                  </a:lnTo>
                  <a:lnTo>
                    <a:pt x="f1231" y="f1232"/>
                  </a:lnTo>
                  <a:lnTo>
                    <a:pt x="f805" y="f1233"/>
                  </a:lnTo>
                  <a:lnTo>
                    <a:pt x="f805" y="f1234"/>
                  </a:lnTo>
                  <a:lnTo>
                    <a:pt x="f1235" y="f419"/>
                  </a:lnTo>
                  <a:lnTo>
                    <a:pt x="f1231" y="f658"/>
                  </a:lnTo>
                  <a:lnTo>
                    <a:pt x="f1231" y="f1236"/>
                  </a:lnTo>
                  <a:lnTo>
                    <a:pt x="f803" y="f1237"/>
                  </a:lnTo>
                  <a:lnTo>
                    <a:pt x="f803" y="f1238"/>
                  </a:lnTo>
                  <a:lnTo>
                    <a:pt x="f1239" y="f402"/>
                  </a:lnTo>
                  <a:lnTo>
                    <a:pt x="f1239" y="f1233"/>
                  </a:lnTo>
                  <a:lnTo>
                    <a:pt x="f1240" y="f420"/>
                  </a:lnTo>
                  <a:lnTo>
                    <a:pt x="f1210" y="f420"/>
                  </a:lnTo>
                  <a:lnTo>
                    <a:pt x="f1241" y="f420"/>
                  </a:lnTo>
                  <a:lnTo>
                    <a:pt x="f1211" y="f420"/>
                  </a:lnTo>
                  <a:lnTo>
                    <a:pt x="f1242" y="f420"/>
                  </a:lnTo>
                  <a:lnTo>
                    <a:pt x="f807" y="f420"/>
                  </a:lnTo>
                  <a:lnTo>
                    <a:pt x="f808" y="f420"/>
                  </a:lnTo>
                  <a:lnTo>
                    <a:pt x="f1243" y="f426"/>
                  </a:lnTo>
                  <a:lnTo>
                    <a:pt x="f799" y="f1244"/>
                  </a:lnTo>
                  <a:lnTo>
                    <a:pt x="f1245" y="f1246"/>
                  </a:lnTo>
                  <a:lnTo>
                    <a:pt x="f57" y="f1247"/>
                  </a:lnTo>
                  <a:lnTo>
                    <a:pt x="f1248" y="f873"/>
                  </a:lnTo>
                  <a:lnTo>
                    <a:pt x="f1222" y="f871"/>
                  </a:lnTo>
                  <a:lnTo>
                    <a:pt x="f1249" y="f1213"/>
                  </a:lnTo>
                  <a:lnTo>
                    <a:pt x="f1250" y="f1215"/>
                  </a:lnTo>
                  <a:lnTo>
                    <a:pt x="f1224" y="f1215"/>
                  </a:lnTo>
                  <a:lnTo>
                    <a:pt x="f1224" y="f1215"/>
                  </a:lnTo>
                  <a:lnTo>
                    <a:pt x="f1251" y="f1215"/>
                  </a:lnTo>
                  <a:lnTo>
                    <a:pt x="f1251" y="f684"/>
                  </a:lnTo>
                  <a:lnTo>
                    <a:pt x="f1251" y="f891"/>
                  </a:lnTo>
                  <a:lnTo>
                    <a:pt x="f1222" y="f869"/>
                  </a:lnTo>
                  <a:lnTo>
                    <a:pt x="f1252" y="f865"/>
                  </a:lnTo>
                  <a:lnTo>
                    <a:pt x="f794" y="f619"/>
                  </a:lnTo>
                  <a:lnTo>
                    <a:pt x="f1253" y="f606"/>
                  </a:lnTo>
                  <a:lnTo>
                    <a:pt x="f37" y="f1221"/>
                  </a:lnTo>
                  <a:lnTo>
                    <a:pt x="f137" y="f691"/>
                  </a:lnTo>
                  <a:lnTo>
                    <a:pt x="f1254" y="f1255"/>
                  </a:lnTo>
                  <a:lnTo>
                    <a:pt x="f14" y="f568"/>
                  </a:lnTo>
                  <a:lnTo>
                    <a:pt x="f1256" y="f569"/>
                  </a:lnTo>
                  <a:lnTo>
                    <a:pt x="f32" y="f875"/>
                  </a:lnTo>
                  <a:lnTo>
                    <a:pt x="f1257" y="f845"/>
                  </a:lnTo>
                  <a:lnTo>
                    <a:pt x="f1258" y="f1259"/>
                  </a:lnTo>
                  <a:lnTo>
                    <a:pt x="f1260" y="f575"/>
                  </a:lnTo>
                  <a:lnTo>
                    <a:pt x="f1261" y="f1262"/>
                  </a:lnTo>
                  <a:lnTo>
                    <a:pt x="f296" y="f1263"/>
                  </a:lnTo>
                  <a:lnTo>
                    <a:pt x="f1264" y="f835"/>
                  </a:lnTo>
                  <a:lnTo>
                    <a:pt x="f1265" y="f1266"/>
                  </a:lnTo>
                  <a:lnTo>
                    <a:pt x="f89" y="f1267"/>
                  </a:lnTo>
                  <a:lnTo>
                    <a:pt x="f1268" y="f1202"/>
                  </a:lnTo>
                  <a:lnTo>
                    <a:pt x="f105" y="f1269"/>
                  </a:lnTo>
                  <a:lnTo>
                    <a:pt x="f105" y="f1270"/>
                  </a:lnTo>
                  <a:lnTo>
                    <a:pt x="f1268" y="f1271"/>
                  </a:lnTo>
                  <a:lnTo>
                    <a:pt x="f1268" y="f806"/>
                  </a:lnTo>
                  <a:lnTo>
                    <a:pt x="f1268" y="f51"/>
                  </a:lnTo>
                  <a:lnTo>
                    <a:pt x="f1268" y="f78"/>
                  </a:lnTo>
                  <a:lnTo>
                    <a:pt x="f1272" y="f39"/>
                  </a:lnTo>
                  <a:lnTo>
                    <a:pt x="f89" y="f794"/>
                  </a:lnTo>
                  <a:lnTo>
                    <a:pt x="f1265" y="f1273"/>
                  </a:lnTo>
                  <a:lnTo>
                    <a:pt x="f94" y="f1273"/>
                  </a:lnTo>
                  <a:lnTo>
                    <a:pt x="f1264" y="f1273"/>
                  </a:lnTo>
                  <a:lnTo>
                    <a:pt x="f298" y="f1273"/>
                  </a:lnTo>
                  <a:lnTo>
                    <a:pt x="f1274" y="f794"/>
                  </a:lnTo>
                  <a:lnTo>
                    <a:pt x="f116" y="f1275"/>
                  </a:lnTo>
                  <a:lnTo>
                    <a:pt x="f1276" y="f1277"/>
                  </a:lnTo>
                  <a:lnTo>
                    <a:pt x="f1278" y="f39"/>
                  </a:lnTo>
                  <a:lnTo>
                    <a:pt x="f1278" y="f37"/>
                  </a:lnTo>
                  <a:lnTo>
                    <a:pt x="f274" y="f17"/>
                  </a:lnTo>
                  <a:lnTo>
                    <a:pt x="f89" y="f12"/>
                  </a:lnTo>
                  <a:lnTo>
                    <a:pt x="f1279" y="f287"/>
                  </a:lnTo>
                  <a:lnTo>
                    <a:pt x="f1279" y="f10"/>
                  </a:lnTo>
                  <a:lnTo>
                    <a:pt x="f1280" y="f30"/>
                  </a:lnTo>
                  <a:lnTo>
                    <a:pt x="f1272" y="f782"/>
                  </a:lnTo>
                  <a:lnTo>
                    <a:pt x="f1265" y="f17"/>
                  </a:lnTo>
                  <a:lnTo>
                    <a:pt x="f1281" y="f137"/>
                  </a:lnTo>
                  <a:lnTo>
                    <a:pt x="f1281" y="f86"/>
                  </a:lnTo>
                  <a:lnTo>
                    <a:pt x="f94" y="f86"/>
                  </a:lnTo>
                  <a:lnTo>
                    <a:pt x="f94" y="f146"/>
                  </a:lnTo>
                  <a:lnTo>
                    <a:pt x="f94" y="f146"/>
                  </a:lnTo>
                  <a:lnTo>
                    <a:pt x="f91" y="f37"/>
                  </a:lnTo>
                  <a:lnTo>
                    <a:pt x="f1282" y="f793"/>
                  </a:lnTo>
                  <a:lnTo>
                    <a:pt x="f148" y="f1283"/>
                  </a:lnTo>
                  <a:lnTo>
                    <a:pt x="f1268" y="f1283"/>
                  </a:lnTo>
                  <a:lnTo>
                    <a:pt x="f1280" y="f1283"/>
                  </a:lnTo>
                  <a:lnTo>
                    <a:pt x="f1284" y="f1283"/>
                  </a:lnTo>
                  <a:lnTo>
                    <a:pt x="f1284" y="f793"/>
                  </a:lnTo>
                  <a:lnTo>
                    <a:pt x="f168" y="f793"/>
                  </a:lnTo>
                  <a:lnTo>
                    <a:pt x="f168" y="f793"/>
                  </a:lnTo>
                  <a:lnTo>
                    <a:pt x="f1279" y="f37"/>
                  </a:lnTo>
                  <a:lnTo>
                    <a:pt x="f171" y="f24"/>
                  </a:lnTo>
                  <a:lnTo>
                    <a:pt x="f1285" y="f1286"/>
                  </a:lnTo>
                  <a:lnTo>
                    <a:pt x="f198" y="f32"/>
                  </a:lnTo>
                  <a:lnTo>
                    <a:pt x="f1285" y="f32"/>
                  </a:lnTo>
                  <a:lnTo>
                    <a:pt x="f154" y="f134"/>
                  </a:lnTo>
                  <a:lnTo>
                    <a:pt x="f1287" y="f134"/>
                  </a:lnTo>
                  <a:lnTo>
                    <a:pt x="f171" y="f134"/>
                  </a:lnTo>
                  <a:lnTo>
                    <a:pt x="f1288" y="f32"/>
                  </a:lnTo>
                  <a:lnTo>
                    <a:pt x="f1285" y="f1289"/>
                  </a:lnTo>
                  <a:lnTo>
                    <a:pt x="f198" y="f1290"/>
                  </a:lnTo>
                  <a:lnTo>
                    <a:pt x="f305" y="f160"/>
                  </a:lnTo>
                  <a:lnTo>
                    <a:pt x="f1291" y="f115"/>
                  </a:lnTo>
                  <a:lnTo>
                    <a:pt x="f1292" y="f118"/>
                  </a:lnTo>
                  <a:lnTo>
                    <a:pt x="f698" y="f148"/>
                  </a:lnTo>
                  <a:lnTo>
                    <a:pt x="f223" y="f103"/>
                  </a:lnTo>
                  <a:lnTo>
                    <a:pt x="f1293" y="f168"/>
                  </a:lnTo>
                  <a:lnTo>
                    <a:pt x="f111" y="f154"/>
                  </a:lnTo>
                  <a:lnTo>
                    <a:pt x="f696" y="f183"/>
                  </a:lnTo>
                  <a:lnTo>
                    <a:pt x="f102" y="f310"/>
                  </a:lnTo>
                  <a:lnTo>
                    <a:pt x="f120" y="f215"/>
                  </a:lnTo>
                  <a:lnTo>
                    <a:pt x="f1294" y="f106"/>
                  </a:lnTo>
                  <a:lnTo>
                    <a:pt x="f1295" y="f101"/>
                  </a:lnTo>
                  <a:lnTo>
                    <a:pt x="f1296" y="f1297"/>
                  </a:lnTo>
                  <a:lnTo>
                    <a:pt x="f1298" y="f710"/>
                  </a:lnTo>
                  <a:lnTo>
                    <a:pt x="f1299" y="f256"/>
                  </a:lnTo>
                  <a:lnTo>
                    <a:pt x="f1300" y="f715"/>
                  </a:lnTo>
                  <a:lnTo>
                    <a:pt x="f1301" y="f717"/>
                  </a:lnTo>
                  <a:lnTo>
                    <a:pt x="f421" y="f316"/>
                  </a:lnTo>
                  <a:lnTo>
                    <a:pt x="f1302" y="f316"/>
                  </a:lnTo>
                  <a:lnTo>
                    <a:pt x="f466" y="f1303"/>
                  </a:lnTo>
                  <a:lnTo>
                    <a:pt x="f1304" y="f1305"/>
                  </a:lnTo>
                  <a:lnTo>
                    <a:pt x="f436" y="f1306"/>
                  </a:lnTo>
                  <a:lnTo>
                    <a:pt x="f404" y="f736"/>
                  </a:lnTo>
                  <a:lnTo>
                    <a:pt x="f404" y="f318"/>
                  </a:lnTo>
                  <a:lnTo>
                    <a:pt x="f1307" y="f1308"/>
                  </a:lnTo>
                  <a:lnTo>
                    <a:pt x="f1309" y="f753"/>
                  </a:lnTo>
                  <a:lnTo>
                    <a:pt x="f669" y="f695"/>
                  </a:lnTo>
                  <a:lnTo>
                    <a:pt x="f1310" y="f1311"/>
                  </a:lnTo>
                  <a:lnTo>
                    <a:pt x="f1312" y="f1303"/>
                  </a:lnTo>
                  <a:lnTo>
                    <a:pt x="f1313" y="f736"/>
                  </a:lnTo>
                  <a:lnTo>
                    <a:pt x="f1314" y="f340"/>
                  </a:lnTo>
                  <a:lnTo>
                    <a:pt x="f1313" y="f340"/>
                  </a:lnTo>
                  <a:lnTo>
                    <a:pt x="f1313" y="f726"/>
                  </a:lnTo>
                  <a:lnTo>
                    <a:pt x="f670" y="f1315"/>
                  </a:lnTo>
                  <a:lnTo>
                    <a:pt x="f221" y="f314"/>
                  </a:lnTo>
                  <a:lnTo>
                    <a:pt x="f1316" y="f717"/>
                  </a:lnTo>
                  <a:lnTo>
                    <a:pt x="f222" y="f1317"/>
                  </a:lnTo>
                  <a:lnTo>
                    <a:pt x="f224" y="f250"/>
                  </a:lnTo>
                  <a:lnTo>
                    <a:pt x="f231" y="f101"/>
                  </a:lnTo>
                  <a:lnTo>
                    <a:pt x="f1318" y="f104"/>
                  </a:lnTo>
                  <a:lnTo>
                    <a:pt x="f1319" y="f1320"/>
                  </a:lnTo>
                  <a:lnTo>
                    <a:pt x="f1321" y="f215"/>
                  </a:lnTo>
                  <a:lnTo>
                    <a:pt x="f1322" y="f698"/>
                  </a:lnTo>
                  <a:lnTo>
                    <a:pt x="f1323" y="f305"/>
                  </a:lnTo>
                  <a:lnTo>
                    <a:pt x="f1324" y="f705"/>
                  </a:lnTo>
                  <a:lnTo>
                    <a:pt x="f1325" y="f189"/>
                  </a:lnTo>
                  <a:lnTo>
                    <a:pt x="f1326" y="f301"/>
                  </a:lnTo>
                  <a:lnTo>
                    <a:pt x="f1327" y="f124"/>
                  </a:lnTo>
                  <a:lnTo>
                    <a:pt x="f1327" y="f301"/>
                  </a:lnTo>
                  <a:lnTo>
                    <a:pt x="f1328" y="f301"/>
                  </a:lnTo>
                  <a:lnTo>
                    <a:pt x="f616" y="f188"/>
                  </a:lnTo>
                  <a:lnTo>
                    <a:pt x="f1329" y="f198"/>
                  </a:lnTo>
                  <a:lnTo>
                    <a:pt x="f1330" y="f179"/>
                  </a:lnTo>
                  <a:lnTo>
                    <a:pt x="f1331" y="f698"/>
                  </a:lnTo>
                  <a:lnTo>
                    <a:pt x="f1332" y="f215"/>
                  </a:lnTo>
                  <a:lnTo>
                    <a:pt x="f1333" y="f696"/>
                  </a:lnTo>
                  <a:lnTo>
                    <a:pt x="f1334" y="f245"/>
                  </a:lnTo>
                  <a:lnTo>
                    <a:pt x="f1335" y="f256"/>
                  </a:lnTo>
                  <a:lnTo>
                    <a:pt x="f661" y="f236"/>
                  </a:lnTo>
                  <a:lnTo>
                    <a:pt x="f632" y="f250"/>
                  </a:lnTo>
                  <a:lnTo>
                    <a:pt x="f630" y="f238"/>
                  </a:lnTo>
                  <a:lnTo>
                    <a:pt x="f630" y="f250"/>
                  </a:lnTo>
                  <a:lnTo>
                    <a:pt x="f630" y="f236"/>
                  </a:lnTo>
                  <a:lnTo>
                    <a:pt x="f630" y="f236"/>
                  </a:lnTo>
                  <a:lnTo>
                    <a:pt x="f1336" y="f747"/>
                  </a:lnTo>
                  <a:lnTo>
                    <a:pt x="f1336" y="f747"/>
                  </a:lnTo>
                  <a:lnTo>
                    <a:pt x="f1323" y="f747"/>
                  </a:lnTo>
                  <a:lnTo>
                    <a:pt x="f629" y="f256"/>
                  </a:lnTo>
                  <a:lnTo>
                    <a:pt x="f1337" y="f747"/>
                  </a:lnTo>
                  <a:lnTo>
                    <a:pt x="f1338" y="f236"/>
                  </a:lnTo>
                  <a:lnTo>
                    <a:pt x="f1339" y="f712"/>
                  </a:lnTo>
                  <a:lnTo>
                    <a:pt x="f628" y="f712"/>
                  </a:lnTo>
                  <a:lnTo>
                    <a:pt x="f1340" y="f250"/>
                  </a:lnTo>
                  <a:lnTo>
                    <a:pt x="f1330" y="f250"/>
                  </a:lnTo>
                  <a:lnTo>
                    <a:pt x="f1324" y="f254"/>
                  </a:lnTo>
                  <a:lnTo>
                    <a:pt x="f596" y="f1341"/>
                  </a:lnTo>
                  <a:lnTo>
                    <a:pt x="f1342" y="f693"/>
                  </a:lnTo>
                  <a:lnTo>
                    <a:pt x="f1343" y="f1311"/>
                  </a:lnTo>
                  <a:lnTo>
                    <a:pt x="f1344" y="f1308"/>
                  </a:lnTo>
                  <a:lnTo>
                    <a:pt x="f1329" y="f1308"/>
                  </a:lnTo>
                  <a:lnTo>
                    <a:pt x="f1345" y="f1308"/>
                  </a:lnTo>
                  <a:lnTo>
                    <a:pt x="f1325" y="f1311"/>
                  </a:lnTo>
                  <a:lnTo>
                    <a:pt x="f1346" y="f322"/>
                  </a:lnTo>
                  <a:lnTo>
                    <a:pt x="f1347" y="f736"/>
                  </a:lnTo>
                  <a:lnTo>
                    <a:pt x="f1348" y="f334"/>
                  </a:lnTo>
                  <a:lnTo>
                    <a:pt x="f1349" y="f345"/>
                  </a:lnTo>
                  <a:lnTo>
                    <a:pt x="f1347" y="f326"/>
                  </a:lnTo>
                  <a:lnTo>
                    <a:pt x="f1327" y="f1350"/>
                  </a:lnTo>
                  <a:lnTo>
                    <a:pt x="f1351" y="f421"/>
                  </a:lnTo>
                  <a:lnTo>
                    <a:pt x="f1352" y="f414"/>
                  </a:lnTo>
                  <a:lnTo>
                    <a:pt x="f605" y="f378"/>
                  </a:lnTo>
                  <a:lnTo>
                    <a:pt x="f1353" y="f374"/>
                  </a:lnTo>
                  <a:lnTo>
                    <a:pt x="f1324" y="f367"/>
                  </a:lnTo>
                  <a:lnTo>
                    <a:pt x="f1354" y="f400"/>
                  </a:lnTo>
                  <a:lnTo>
                    <a:pt x="f1354" y="f470"/>
                  </a:lnTo>
                  <a:lnTo>
                    <a:pt x="f1340" y="f1355"/>
                  </a:lnTo>
                  <a:lnTo>
                    <a:pt x="f600" y="f1355"/>
                  </a:lnTo>
                  <a:lnTo>
                    <a:pt x="f600" y="f473"/>
                  </a:lnTo>
                  <a:lnTo>
                    <a:pt x="f600" y="f475"/>
                  </a:lnTo>
                  <a:lnTo>
                    <a:pt x="f628" y="f410"/>
                  </a:lnTo>
                  <a:lnTo>
                    <a:pt x="f596" y="f410"/>
                  </a:lnTo>
                  <a:lnTo>
                    <a:pt x="f1342" y="f473"/>
                  </a:lnTo>
                  <a:lnTo>
                    <a:pt x="f589" y="f1355"/>
                  </a:lnTo>
                  <a:lnTo>
                    <a:pt x="f1343" y="f470"/>
                  </a:lnTo>
                  <a:lnTo>
                    <a:pt x="f1329" y="f1356"/>
                  </a:lnTo>
                  <a:lnTo>
                    <a:pt x="f1345" y="f434"/>
                  </a:lnTo>
                  <a:lnTo>
                    <a:pt x="f620" y="f434"/>
                  </a:lnTo>
                  <a:lnTo>
                    <a:pt x="f1357" y="f470"/>
                  </a:lnTo>
                  <a:lnTo>
                    <a:pt x="f1358" y="f475"/>
                  </a:lnTo>
                  <a:lnTo>
                    <a:pt x="f1359" y="f681"/>
                  </a:lnTo>
                  <a:lnTo>
                    <a:pt x="f387" y="f675"/>
                  </a:lnTo>
                  <a:lnTo>
                    <a:pt x="f388" y="f449"/>
                  </a:lnTo>
                  <a:lnTo>
                    <a:pt x="f1360" y="f449"/>
                  </a:lnTo>
                  <a:lnTo>
                    <a:pt x="f317" y="f480"/>
                  </a:lnTo>
                  <a:lnTo>
                    <a:pt x="f1361" y="f485"/>
                  </a:lnTo>
                  <a:lnTo>
                    <a:pt x="f1362" y="f481"/>
                  </a:lnTo>
                  <a:lnTo>
                    <a:pt x="f1348" y="f481"/>
                  </a:lnTo>
                  <a:lnTo>
                    <a:pt x="f1363" y="f483"/>
                  </a:lnTo>
                  <a:lnTo>
                    <a:pt x="f1364" y="f673"/>
                  </a:lnTo>
                  <a:lnTo>
                    <a:pt x="f1349" y="f445"/>
                  </a:lnTo>
                  <a:lnTo>
                    <a:pt x="f1349" y="f445"/>
                  </a:lnTo>
                  <a:lnTo>
                    <a:pt x="f1349" y="f443"/>
                  </a:lnTo>
                  <a:lnTo>
                    <a:pt x="f1349" y="f443"/>
                  </a:lnTo>
                  <a:lnTo>
                    <a:pt x="f1363" y="f441"/>
                  </a:lnTo>
                  <a:lnTo>
                    <a:pt x="f1328" y="f441"/>
                  </a:lnTo>
                  <a:lnTo>
                    <a:pt x="f1365" y="f501"/>
                  </a:lnTo>
                  <a:lnTo>
                    <a:pt x="f1351" y="f501"/>
                  </a:lnTo>
                  <a:lnTo>
                    <a:pt x="f1346" y="f439"/>
                  </a:lnTo>
                  <a:lnTo>
                    <a:pt x="f1326" y="f439"/>
                  </a:lnTo>
                  <a:lnTo>
                    <a:pt x="f1366" y="f439"/>
                  </a:lnTo>
                  <a:lnTo>
                    <a:pt x="f1352" y="f1309"/>
                  </a:lnTo>
                  <a:lnTo>
                    <a:pt x="f1367" y="f445"/>
                  </a:lnTo>
                  <a:lnTo>
                    <a:pt x="f605" y="f483"/>
                  </a:lnTo>
                  <a:lnTo>
                    <a:pt x="f1344" y="f485"/>
                  </a:lnTo>
                  <a:lnTo>
                    <a:pt x="f1368" y="f483"/>
                  </a:lnTo>
                  <a:lnTo>
                    <a:pt x="f1368" y="f443"/>
                  </a:lnTo>
                  <a:lnTo>
                    <a:pt x="f596" y="f501"/>
                  </a:lnTo>
                  <a:lnTo>
                    <a:pt x="f1353" y="f1369"/>
                  </a:lnTo>
                  <a:lnTo>
                    <a:pt x="f1342" y="f664"/>
                  </a:lnTo>
                  <a:lnTo>
                    <a:pt x="f589" y="f668"/>
                  </a:lnTo>
                  <a:lnTo>
                    <a:pt x="f1344" y="f663"/>
                  </a:lnTo>
                  <a:lnTo>
                    <a:pt x="f1370" y="f648"/>
                  </a:lnTo>
                  <a:lnTo>
                    <a:pt x="f1351" y="f229"/>
                  </a:lnTo>
                  <a:lnTo>
                    <a:pt x="f1364" y="f512"/>
                  </a:lnTo>
                  <a:lnTo>
                    <a:pt x="f1361" y="f643"/>
                  </a:lnTo>
                  <a:lnTo>
                    <a:pt x="f1360" y="f567"/>
                  </a:lnTo>
                  <a:lnTo>
                    <a:pt x="f317" y="f529"/>
                  </a:lnTo>
                  <a:lnTo>
                    <a:pt x="f1371" y="f547"/>
                  </a:lnTo>
                  <a:lnTo>
                    <a:pt x="f315" y="f557"/>
                  </a:lnTo>
                  <a:lnTo>
                    <a:pt x="f1358" y="f556"/>
                  </a:lnTo>
                  <a:lnTo>
                    <a:pt x="f1372" y="f557"/>
                  </a:lnTo>
                  <a:lnTo>
                    <a:pt x="f1344" y="f576"/>
                  </a:lnTo>
                  <a:lnTo>
                    <a:pt x="f1342" y="f631"/>
                  </a:lnTo>
                  <a:lnTo>
                    <a:pt x="f596" y="f1373"/>
                  </a:lnTo>
                  <a:lnTo>
                    <a:pt x="f1368" y="f600"/>
                  </a:lnTo>
                  <a:lnTo>
                    <a:pt x="f628" y="f622"/>
                  </a:lnTo>
                  <a:lnTo>
                    <a:pt x="f1374" y="f589"/>
                  </a:lnTo>
                  <a:lnTo>
                    <a:pt x="f1333" y="f584"/>
                  </a:lnTo>
                  <a:lnTo>
                    <a:pt x="f1321" y="f1375"/>
                  </a:lnTo>
                  <a:lnTo>
                    <a:pt x="f537" y="f614"/>
                  </a:lnTo>
                  <a:lnTo>
                    <a:pt x="f1376" y="f1377"/>
                  </a:lnTo>
                  <a:lnTo>
                    <a:pt x="f1378" y="f618"/>
                  </a:lnTo>
                  <a:lnTo>
                    <a:pt x="f1378" y="f620"/>
                  </a:lnTo>
                  <a:lnTo>
                    <a:pt x="f1379" y="f1375"/>
                  </a:lnTo>
                  <a:lnTo>
                    <a:pt x="f1379" y="f1380"/>
                  </a:lnTo>
                  <a:lnTo>
                    <a:pt x="f510" y="f605"/>
                  </a:lnTo>
                  <a:lnTo>
                    <a:pt x="f1318" y="f603"/>
                  </a:lnTo>
                  <a:lnTo>
                    <a:pt x="f514" y="f589"/>
                  </a:lnTo>
                  <a:lnTo>
                    <a:pt x="f230" y="f589"/>
                  </a:lnTo>
                  <a:lnTo>
                    <a:pt x="f228" y="f589"/>
                  </a:lnTo>
                  <a:lnTo>
                    <a:pt x="f226" y="f586"/>
                  </a:lnTo>
                  <a:lnTo>
                    <a:pt x="f232" y="f603"/>
                  </a:lnTo>
                  <a:lnTo>
                    <a:pt x="f233" y="f603"/>
                  </a:lnTo>
                  <a:lnTo>
                    <a:pt x="f521" y="f603"/>
                  </a:lnTo>
                  <a:lnTo>
                    <a:pt x="f1316" y="f586"/>
                  </a:lnTo>
                  <a:lnTo>
                    <a:pt x="f1381" y="f595"/>
                  </a:lnTo>
                  <a:lnTo>
                    <a:pt x="f669" y="f1382"/>
                  </a:lnTo>
                  <a:lnTo>
                    <a:pt x="f1383" y="f597"/>
                  </a:lnTo>
                  <a:lnTo>
                    <a:pt x="f664" y="f624"/>
                  </a:lnTo>
                  <a:lnTo>
                    <a:pt x="f1312" y="f598"/>
                  </a:lnTo>
                  <a:lnTo>
                    <a:pt x="f1384" y="f626"/>
                  </a:lnTo>
                  <a:lnTo>
                    <a:pt x="f1313" y="f598"/>
                  </a:lnTo>
                  <a:lnTo>
                    <a:pt x="f1385" y="f598"/>
                  </a:lnTo>
                  <a:lnTo>
                    <a:pt x="f1386" y="f624"/>
                  </a:lnTo>
                  <a:lnTo>
                    <a:pt x="f485" y="f1330"/>
                  </a:lnTo>
                  <a:lnTo>
                    <a:pt x="f1387" y="f1330"/>
                  </a:lnTo>
                  <a:lnTo>
                    <a:pt x="f1388" y="f598"/>
                  </a:lnTo>
                  <a:lnTo>
                    <a:pt x="f1389" y="f628"/>
                  </a:lnTo>
                  <a:lnTo>
                    <a:pt x="f1390" y="f629"/>
                  </a:lnTo>
                  <a:lnTo>
                    <a:pt x="f1391" y="f1392"/>
                  </a:lnTo>
                  <a:lnTo>
                    <a:pt x="f1393" y="f629"/>
                  </a:lnTo>
                  <a:lnTo>
                    <a:pt x="f1394" y="f1395"/>
                  </a:lnTo>
                  <a:lnTo>
                    <a:pt x="f330" y="f562"/>
                  </a:lnTo>
                  <a:lnTo>
                    <a:pt x="f1299" y="f549"/>
                  </a:lnTo>
                  <a:lnTo>
                    <a:pt x="f1298" y="f3"/>
                  </a:lnTo>
                  <a:lnTo>
                    <a:pt x="f1296" y="f529"/>
                  </a:lnTo>
                  <a:lnTo>
                    <a:pt x="f1296" y="f526"/>
                  </a:lnTo>
                  <a:lnTo>
                    <a:pt x="f320" y="f558"/>
                  </a:lnTo>
                  <a:lnTo>
                    <a:pt x="f324" y="f576"/>
                  </a:lnTo>
                  <a:lnTo>
                    <a:pt x="f1396" y="f632"/>
                  </a:lnTo>
                  <a:lnTo>
                    <a:pt x="f1305" y="f560"/>
                  </a:lnTo>
                  <a:lnTo>
                    <a:pt x="f717" y="f1395"/>
                  </a:lnTo>
                  <a:lnTo>
                    <a:pt x="f715" y="f1336"/>
                  </a:lnTo>
                  <a:lnTo>
                    <a:pt x="f256" y="f1337"/>
                  </a:lnTo>
                  <a:lnTo>
                    <a:pt x="f1397" y="f600"/>
                  </a:lnTo>
                  <a:lnTo>
                    <a:pt x="f245" y="f597"/>
                  </a:lnTo>
                  <a:lnTo>
                    <a:pt x="f1398" y="f596"/>
                  </a:lnTo>
                  <a:lnTo>
                    <a:pt x="f111" y="f595"/>
                  </a:lnTo>
                  <a:lnTo>
                    <a:pt x="f1399" y="f1400"/>
                  </a:lnTo>
                  <a:lnTo>
                    <a:pt x="f212" y="f596"/>
                  </a:lnTo>
                  <a:lnTo>
                    <a:pt x="f1401" y="f1382"/>
                  </a:lnTo>
                  <a:lnTo>
                    <a:pt x="f1402" y="f622"/>
                  </a:lnTo>
                  <a:lnTo>
                    <a:pt x="f212" y="f622"/>
                  </a:lnTo>
                  <a:lnTo>
                    <a:pt x="f1403" y="f1404"/>
                  </a:lnTo>
                  <a:lnTo>
                    <a:pt x="f245" y="f630"/>
                  </a:lnTo>
                  <a:lnTo>
                    <a:pt x="f256" y="f654"/>
                  </a:lnTo>
                  <a:lnTo>
                    <a:pt x="f256" y="f578"/>
                  </a:lnTo>
                  <a:lnTo>
                    <a:pt x="f119" y="f576"/>
                  </a:lnTo>
                  <a:lnTo>
                    <a:pt x="f761" y="f654"/>
                  </a:lnTo>
                  <a:lnTo>
                    <a:pt x="f696" y="f560"/>
                  </a:lnTo>
                  <a:lnTo>
                    <a:pt x="f111" y="f1395"/>
                  </a:lnTo>
                  <a:lnTo>
                    <a:pt x="f1401" y="f1395"/>
                  </a:lnTo>
                  <a:lnTo>
                    <a:pt x="f305" y="f630"/>
                  </a:lnTo>
                  <a:lnTo>
                    <a:pt x="f1405" y="f1373"/>
                  </a:lnTo>
                  <a:lnTo>
                    <a:pt x="f1406" y="f1407"/>
                  </a:lnTo>
                  <a:lnTo>
                    <a:pt x="f198" y="f600"/>
                  </a:lnTo>
                  <a:lnTo>
                    <a:pt x="f1408" y="f598"/>
                  </a:lnTo>
                  <a:lnTo>
                    <a:pt x="f1285" y="f629"/>
                  </a:lnTo>
                  <a:lnTo>
                    <a:pt x="f173" y="f1395"/>
                  </a:lnTo>
                  <a:lnTo>
                    <a:pt x="f1288" y="f654"/>
                  </a:lnTo>
                  <a:lnTo>
                    <a:pt x="f168" y="f632"/>
                  </a:lnTo>
                  <a:lnTo>
                    <a:pt x="f1280" y="f654"/>
                  </a:lnTo>
                  <a:lnTo>
                    <a:pt x="f103" y="f631"/>
                  </a:lnTo>
                  <a:lnTo>
                    <a:pt x="f1268" y="f655"/>
                  </a:lnTo>
                  <a:lnTo>
                    <a:pt x="f1272" y="f560"/>
                  </a:lnTo>
                  <a:lnTo>
                    <a:pt x="f148" y="f560"/>
                  </a:lnTo>
                  <a:lnTo>
                    <a:pt x="f1282" y="f560"/>
                  </a:lnTo>
                  <a:lnTo>
                    <a:pt x="f91" y="f654"/>
                  </a:lnTo>
                  <a:lnTo>
                    <a:pt x="f94" y="f632"/>
                  </a:lnTo>
                  <a:lnTo>
                    <a:pt x="f1281" y="f578"/>
                  </a:lnTo>
                  <a:lnTo>
                    <a:pt x="f298" y="f562"/>
                  </a:lnTo>
                  <a:lnTo>
                    <a:pt x="f116" y="f580"/>
                  </a:lnTo>
                  <a:lnTo>
                    <a:pt x="f1276" y="f631"/>
                  </a:lnTo>
                  <a:lnTo>
                    <a:pt x="f1409" y="f655"/>
                  </a:lnTo>
                  <a:lnTo>
                    <a:pt x="f1261" y="f560"/>
                  </a:lnTo>
                  <a:lnTo>
                    <a:pt x="f1410" y="f654"/>
                  </a:lnTo>
                  <a:lnTo>
                    <a:pt x="f288" y="f661"/>
                  </a:lnTo>
                  <a:lnTo>
                    <a:pt x="f14" y="f547"/>
                  </a:lnTo>
                  <a:lnTo>
                    <a:pt x="f1411" y="f567"/>
                  </a:lnTo>
                  <a:lnTo>
                    <a:pt x="f791" y="f567"/>
                  </a:lnTo>
                  <a:lnTo>
                    <a:pt x="f37" y="f567"/>
                  </a:lnTo>
                  <a:lnTo>
                    <a:pt x="f1253" y="f531"/>
                  </a:lnTo>
                  <a:lnTo>
                    <a:pt x="f794" y="f573"/>
                  </a:lnTo>
                  <a:lnTo>
                    <a:pt x="f1412" y="f529"/>
                  </a:lnTo>
                  <a:lnTo>
                    <a:pt x="f1252" y="f529"/>
                  </a:lnTo>
                  <a:lnTo>
                    <a:pt x="f1249" y="f531"/>
                  </a:lnTo>
                  <a:lnTo>
                    <a:pt x="f1250" y="f533"/>
                  </a:lnTo>
                  <a:lnTo>
                    <a:pt x="f1251" y="f535"/>
                  </a:lnTo>
                  <a:lnTo>
                    <a:pt x="f1226" y="f540"/>
                  </a:lnTo>
                  <a:lnTo>
                    <a:pt x="f1220" y="f503"/>
                  </a:lnTo>
                  <a:lnTo>
                    <a:pt x="f1222" y="f505"/>
                  </a:lnTo>
                  <a:lnTo>
                    <a:pt x="f1224" y="f507"/>
                  </a:lnTo>
                  <a:lnTo>
                    <a:pt x="f1224" y="f507"/>
                  </a:lnTo>
                  <a:lnTo>
                    <a:pt x="f1250" y="f510"/>
                  </a:lnTo>
                  <a:lnTo>
                    <a:pt x="f1250" y="f511"/>
                  </a:lnTo>
                  <a:lnTo>
                    <a:pt x="f42" y="f512"/>
                  </a:lnTo>
                  <a:lnTo>
                    <a:pt x="f1249" y="f514"/>
                  </a:lnTo>
                  <a:lnTo>
                    <a:pt x="f1220" y="f514"/>
                  </a:lnTo>
                  <a:lnTo>
                    <a:pt x="f58" y="f1413"/>
                  </a:lnTo>
                  <a:lnTo>
                    <a:pt x="f799" y="f1413"/>
                  </a:lnTo>
                  <a:lnTo>
                    <a:pt x="f1242" y="f1413"/>
                  </a:lnTo>
                  <a:lnTo>
                    <a:pt x="f1240" y="f1414"/>
                  </a:lnTo>
                  <a:lnTo>
                    <a:pt x="f1235" y="f224"/>
                  </a:lnTo>
                  <a:lnTo>
                    <a:pt x="f1415" y="f522"/>
                  </a:lnTo>
                  <a:lnTo>
                    <a:pt x="f1416" y="f669"/>
                  </a:lnTo>
                  <a:lnTo>
                    <a:pt x="f1416" y="f514"/>
                  </a:lnTo>
                  <a:lnTo>
                    <a:pt x="f1417" y="f514"/>
                  </a:lnTo>
                  <a:lnTo>
                    <a:pt x="f1418" y="f514"/>
                  </a:lnTo>
                  <a:lnTo>
                    <a:pt x="f1419" y="f645"/>
                  </a:lnTo>
                  <a:lnTo>
                    <a:pt x="f1420" y="f512"/>
                  </a:lnTo>
                  <a:lnTo>
                    <a:pt x="f1420" y="f510"/>
                  </a:lnTo>
                  <a:lnTo>
                    <a:pt x="f1421" y="f510"/>
                  </a:lnTo>
                  <a:lnTo>
                    <a:pt x="f1422" y="f503"/>
                  </a:lnTo>
                  <a:lnTo>
                    <a:pt x="f1423" y="f643"/>
                  </a:lnTo>
                  <a:lnTo>
                    <a:pt x="f1415" y="f538"/>
                  </a:lnTo>
                  <a:lnTo>
                    <a:pt x="f1424" y="f1425"/>
                  </a:lnTo>
                  <a:lnTo>
                    <a:pt x="f1424" y="f546"/>
                  </a:lnTo>
                  <a:lnTo>
                    <a:pt x="f1423" y="f546"/>
                  </a:lnTo>
                  <a:lnTo>
                    <a:pt x="f1423" y="f567"/>
                  </a:lnTo>
                  <a:lnTo>
                    <a:pt x="f1202" y="f529"/>
                  </a:lnTo>
                  <a:lnTo>
                    <a:pt x="f1202" y="f535"/>
                  </a:lnTo>
                  <a:lnTo>
                    <a:pt x="f1426" y="f537"/>
                  </a:lnTo>
                  <a:lnTo>
                    <a:pt x="f1427" y="f643"/>
                  </a:lnTo>
                  <a:lnTo>
                    <a:pt x="f1428" y="f505"/>
                  </a:lnTo>
                  <a:lnTo>
                    <a:pt x="f1429" y="f512"/>
                  </a:lnTo>
                  <a:lnTo>
                    <a:pt x="f1430" y="f512"/>
                  </a:lnTo>
                  <a:lnTo>
                    <a:pt x="f1431" y="f514"/>
                  </a:lnTo>
                  <a:lnTo>
                    <a:pt x="f1189" y="f1413"/>
                  </a:lnTo>
                  <a:lnTo>
                    <a:pt x="f1432" y="f1414"/>
                  </a:lnTo>
                  <a:lnTo>
                    <a:pt x="f575" y="f1414"/>
                  </a:lnTo>
                  <a:lnTo>
                    <a:pt x="f1433" y="f1413"/>
                  </a:lnTo>
                  <a:lnTo>
                    <a:pt x="f1183" y="f514"/>
                  </a:lnTo>
                  <a:lnTo>
                    <a:pt x="f1434" y="f645"/>
                  </a:lnTo>
                  <a:lnTo>
                    <a:pt x="f1182" y="f512"/>
                  </a:lnTo>
                  <a:lnTo>
                    <a:pt x="f1182" y="f540"/>
                  </a:lnTo>
                  <a:lnTo>
                    <a:pt x="f875" y="f540"/>
                  </a:lnTo>
                  <a:lnTo>
                    <a:pt x="f569" y="f514"/>
                  </a:lnTo>
                  <a:lnTo>
                    <a:pt x="f566" y="f232"/>
                  </a:lnTo>
                  <a:lnTo>
                    <a:pt x="f1435" y="f228"/>
                  </a:lnTo>
                  <a:lnTo>
                    <a:pt x="f1435" y="f516"/>
                  </a:lnTo>
                  <a:lnTo>
                    <a:pt x="f565" y="f514"/>
                  </a:lnTo>
                  <a:lnTo>
                    <a:pt x="f565" y="f512"/>
                  </a:lnTo>
                  <a:lnTo>
                    <a:pt x="f881" y="f512"/>
                  </a:lnTo>
                  <a:lnTo>
                    <a:pt x="f881" y="f538"/>
                  </a:lnTo>
                  <a:lnTo>
                    <a:pt x="f881" y="f573"/>
                  </a:lnTo>
                  <a:lnTo>
                    <a:pt x="f1436" y="f558"/>
                  </a:lnTo>
                  <a:lnTo>
                    <a:pt x="f881" y="f576"/>
                  </a:lnTo>
                  <a:lnTo>
                    <a:pt x="f565" y="f655"/>
                  </a:lnTo>
                  <a:lnTo>
                    <a:pt x="f563" y="f1407"/>
                  </a:lnTo>
                  <a:lnTo>
                    <a:pt x="f1179" y="f1382"/>
                  </a:lnTo>
                  <a:lnTo>
                    <a:pt x="f568" y="f582"/>
                  </a:lnTo>
                  <a:lnTo>
                    <a:pt x="f564" y="f1437"/>
                  </a:lnTo>
                  <a:lnTo>
                    <a:pt x="f1436" y="f1328"/>
                  </a:lnTo>
                  <a:lnTo>
                    <a:pt x="f688" y="f1438"/>
                  </a:lnTo>
                  <a:lnTo>
                    <a:pt x="f606" y="f607"/>
                  </a:lnTo>
                  <a:close/>
                  <a:moveTo>
                    <a:pt x="f1416" y="f1439"/>
                  </a:moveTo>
                  <a:lnTo>
                    <a:pt x="f1419" y="f1440"/>
                  </a:lnTo>
                  <a:lnTo>
                    <a:pt x="f828" y="f1362"/>
                  </a:lnTo>
                  <a:lnTo>
                    <a:pt x="f1441" y="f1442"/>
                  </a:lnTo>
                  <a:lnTo>
                    <a:pt x="f1200" y="f1380"/>
                  </a:lnTo>
                  <a:lnTo>
                    <a:pt x="f1428" y="f600"/>
                  </a:lnTo>
                  <a:lnTo>
                    <a:pt x="f1197" y="f628"/>
                  </a:lnTo>
                  <a:lnTo>
                    <a:pt x="f1443" y="f1404"/>
                  </a:lnTo>
                  <a:lnTo>
                    <a:pt x="f1431" y="f1373"/>
                  </a:lnTo>
                  <a:lnTo>
                    <a:pt x="f1193" y="f560"/>
                  </a:lnTo>
                  <a:lnTo>
                    <a:pt x="f1444" y="f576"/>
                  </a:lnTo>
                  <a:lnTo>
                    <a:pt x="f833" y="f576"/>
                  </a:lnTo>
                  <a:lnTo>
                    <a:pt x="f835" y="f633"/>
                  </a:lnTo>
                  <a:lnTo>
                    <a:pt x="f1431" y="f578"/>
                  </a:lnTo>
                  <a:lnTo>
                    <a:pt x="f1445" y="f562"/>
                  </a:lnTo>
                  <a:lnTo>
                    <a:pt x="f839" y="f632"/>
                  </a:lnTo>
                  <a:lnTo>
                    <a:pt x="f839" y="f576"/>
                  </a:lnTo>
                  <a:lnTo>
                    <a:pt x="f1445" y="f1446"/>
                  </a:lnTo>
                  <a:lnTo>
                    <a:pt x="f1431" y="f549"/>
                  </a:lnTo>
                  <a:lnTo>
                    <a:pt x="f835" y="f549"/>
                  </a:lnTo>
                  <a:lnTo>
                    <a:pt x="f835" y="f557"/>
                  </a:lnTo>
                  <a:lnTo>
                    <a:pt x="f835" y="f556"/>
                  </a:lnTo>
                  <a:lnTo>
                    <a:pt x="f833" y="f3"/>
                  </a:lnTo>
                  <a:lnTo>
                    <a:pt x="f839" y="f1447"/>
                  </a:lnTo>
                  <a:lnTo>
                    <a:pt x="f1448" y="f529"/>
                  </a:lnTo>
                  <a:lnTo>
                    <a:pt x="f1198" y="f529"/>
                  </a:lnTo>
                  <a:lnTo>
                    <a:pt x="f1426" y="f526"/>
                  </a:lnTo>
                  <a:lnTo>
                    <a:pt x="f1449" y="f556"/>
                  </a:lnTo>
                  <a:lnTo>
                    <a:pt x="f1450" y="f547"/>
                  </a:lnTo>
                  <a:lnTo>
                    <a:pt x="f1209" y="f529"/>
                  </a:lnTo>
                  <a:lnTo>
                    <a:pt x="f1241" y="f531"/>
                  </a:lnTo>
                  <a:lnTo>
                    <a:pt x="f1451" y="f531"/>
                  </a:lnTo>
                  <a:lnTo>
                    <a:pt x="f66" y="f3"/>
                  </a:lnTo>
                  <a:lnTo>
                    <a:pt x="f1250" y="f526"/>
                  </a:lnTo>
                  <a:lnTo>
                    <a:pt x="f1412" y="f556"/>
                  </a:lnTo>
                  <a:lnTo>
                    <a:pt x="f1253" y="f557"/>
                  </a:lnTo>
                  <a:lnTo>
                    <a:pt x="f791" y="f1446"/>
                  </a:lnTo>
                  <a:lnTo>
                    <a:pt x="f1411" y="f632"/>
                  </a:lnTo>
                  <a:lnTo>
                    <a:pt x="f137" y="f632"/>
                  </a:lnTo>
                  <a:lnTo>
                    <a:pt x="f793" y="f560"/>
                  </a:lnTo>
                  <a:lnTo>
                    <a:pt x="f1252" y="f630"/>
                  </a:lnTo>
                  <a:lnTo>
                    <a:pt x="f1220" y="f1336"/>
                  </a:lnTo>
                  <a:lnTo>
                    <a:pt x="f58" y="f1392"/>
                  </a:lnTo>
                  <a:lnTo>
                    <a:pt x="f58" y="f629"/>
                  </a:lnTo>
                  <a:lnTo>
                    <a:pt x="f1227" y="f1404"/>
                  </a:lnTo>
                  <a:lnTo>
                    <a:pt x="f66" y="f600"/>
                  </a:lnTo>
                  <a:lnTo>
                    <a:pt x="f1222" y="f626"/>
                  </a:lnTo>
                  <a:lnTo>
                    <a:pt x="f1252" y="f598"/>
                  </a:lnTo>
                  <a:lnTo>
                    <a:pt x="f794" y="f598"/>
                  </a:lnTo>
                  <a:lnTo>
                    <a:pt x="f1452" y="f598"/>
                  </a:lnTo>
                  <a:lnTo>
                    <a:pt x="f782" y="f598"/>
                  </a:lnTo>
                  <a:lnTo>
                    <a:pt x="f28" y="f596"/>
                  </a:lnTo>
                  <a:lnTo>
                    <a:pt x="f14" y="f584"/>
                  </a:lnTo>
                  <a:lnTo>
                    <a:pt x="f1453" y="f620"/>
                  </a:lnTo>
                  <a:lnTo>
                    <a:pt x="f1454" y="f612"/>
                  </a:lnTo>
                  <a:lnTo>
                    <a:pt x="f1454" y="f1347"/>
                  </a:lnTo>
                  <a:lnTo>
                    <a:pt x="f14" y="f1455"/>
                  </a:lnTo>
                  <a:lnTo>
                    <a:pt x="f782" y="f1456"/>
                  </a:lnTo>
                  <a:lnTo>
                    <a:pt x="f1411" y="f388"/>
                  </a:lnTo>
                  <a:lnTo>
                    <a:pt x="f37" y="f390"/>
                  </a:lnTo>
                  <a:lnTo>
                    <a:pt x="f1412" y="f1457"/>
                  </a:lnTo>
                  <a:lnTo>
                    <a:pt x="f1252" y="f1457"/>
                  </a:lnTo>
                  <a:lnTo>
                    <a:pt x="f1252" y="f323"/>
                  </a:lnTo>
                  <a:lnTo>
                    <a:pt x="f1252" y="f388"/>
                  </a:lnTo>
                  <a:lnTo>
                    <a:pt x="f1458" y="f388"/>
                  </a:lnTo>
                  <a:lnTo>
                    <a:pt x="f1458" y="f1440"/>
                  </a:lnTo>
                  <a:lnTo>
                    <a:pt x="f1458" y="f1440"/>
                  </a:lnTo>
                  <a:lnTo>
                    <a:pt x="f1252" y="f1459"/>
                  </a:lnTo>
                  <a:lnTo>
                    <a:pt x="f1252" y="f1360"/>
                  </a:lnTo>
                  <a:lnTo>
                    <a:pt x="f1224" y="f1360"/>
                  </a:lnTo>
                  <a:lnTo>
                    <a:pt x="f1460" y="f1360"/>
                  </a:lnTo>
                  <a:lnTo>
                    <a:pt x="f58" y="f1360"/>
                  </a:lnTo>
                  <a:lnTo>
                    <a:pt x="f53" y="f1360"/>
                  </a:lnTo>
                  <a:lnTo>
                    <a:pt x="f1245" y="f1461"/>
                  </a:lnTo>
                  <a:lnTo>
                    <a:pt x="f1451" y="f1456"/>
                  </a:lnTo>
                  <a:lnTo>
                    <a:pt x="f798" y="f315"/>
                  </a:lnTo>
                  <a:lnTo>
                    <a:pt x="f799" y="f1462"/>
                  </a:lnTo>
                  <a:lnTo>
                    <a:pt x="f1243" y="f1362"/>
                  </a:lnTo>
                  <a:lnTo>
                    <a:pt x="f808" y="f1455"/>
                  </a:lnTo>
                  <a:lnTo>
                    <a:pt x="f1463" y="f1462"/>
                  </a:lnTo>
                  <a:lnTo>
                    <a:pt x="f1212" y="f1464"/>
                  </a:lnTo>
                  <a:lnTo>
                    <a:pt x="f1242" y="f315"/>
                  </a:lnTo>
                  <a:lnTo>
                    <a:pt x="f1211" y="f1371"/>
                  </a:lnTo>
                  <a:lnTo>
                    <a:pt x="f1229" y="f1371"/>
                  </a:lnTo>
                  <a:lnTo>
                    <a:pt x="f803" y="f1456"/>
                  </a:lnTo>
                  <a:lnTo>
                    <a:pt x="f805" y="f1465"/>
                  </a:lnTo>
                  <a:lnTo>
                    <a:pt x="f1415" y="f1358"/>
                  </a:lnTo>
                  <a:lnTo>
                    <a:pt x="f1421" y="f1328"/>
                  </a:lnTo>
                  <a:lnTo>
                    <a:pt x="f1466" y="f607"/>
                  </a:lnTo>
                  <a:lnTo>
                    <a:pt x="f1416" y="f1467"/>
                  </a:lnTo>
                  <a:lnTo>
                    <a:pt x="f1416" y="f1363"/>
                  </a:lnTo>
                  <a:lnTo>
                    <a:pt x="f1416" y="f1362"/>
                  </a:lnTo>
                  <a:lnTo>
                    <a:pt x="f1423" y="f1461"/>
                  </a:lnTo>
                  <a:lnTo>
                    <a:pt x="f1422" y="f323"/>
                  </a:lnTo>
                  <a:lnTo>
                    <a:pt x="f1416" y="f1439"/>
                  </a:lnTo>
                  <a:close/>
                  <a:moveTo>
                    <a:pt x="f823" y="f1468"/>
                  </a:moveTo>
                  <a:lnTo>
                    <a:pt x="f1420" y="f1468"/>
                  </a:lnTo>
                  <a:lnTo>
                    <a:pt x="f1203" y="f1469"/>
                  </a:lnTo>
                  <a:lnTo>
                    <a:pt x="f1204" y="f1470"/>
                  </a:lnTo>
                  <a:lnTo>
                    <a:pt x="f1427" y="f393"/>
                  </a:lnTo>
                  <a:lnTo>
                    <a:pt x="f1471" y="f392"/>
                  </a:lnTo>
                  <a:lnTo>
                    <a:pt x="f1471" y="f1439"/>
                  </a:lnTo>
                  <a:lnTo>
                    <a:pt x="f1428" y="f390"/>
                  </a:lnTo>
                  <a:lnTo>
                    <a:pt x="f1428" y="f388"/>
                  </a:lnTo>
                  <a:lnTo>
                    <a:pt x="f1200" y="f388"/>
                  </a:lnTo>
                  <a:lnTo>
                    <a:pt x="f1204" y="f1440"/>
                  </a:lnTo>
                  <a:lnTo>
                    <a:pt x="f1472" y="f1440"/>
                  </a:lnTo>
                  <a:lnTo>
                    <a:pt x="f827" y="f1459"/>
                  </a:lnTo>
                  <a:lnTo>
                    <a:pt x="f1205" y="f1457"/>
                  </a:lnTo>
                  <a:lnTo>
                    <a:pt x="f820" y="f1439"/>
                  </a:lnTo>
                  <a:lnTo>
                    <a:pt x="f823" y="f1468"/>
                  </a:lnTo>
                  <a:close/>
                  <a:moveTo>
                    <a:pt x="f1473" y="f6"/>
                  </a:moveTo>
                  <a:lnTo>
                    <a:pt x="f1474" y="f6"/>
                  </a:lnTo>
                  <a:lnTo>
                    <a:pt x="f143" y="f1475"/>
                  </a:lnTo>
                  <a:lnTo>
                    <a:pt x="f131" y="f1468"/>
                  </a:lnTo>
                  <a:lnTo>
                    <a:pt x="f142" y="f1439"/>
                  </a:lnTo>
                  <a:lnTo>
                    <a:pt x="f1476" y="f1439"/>
                  </a:lnTo>
                  <a:lnTo>
                    <a:pt x="f1477" y="f1478"/>
                  </a:lnTo>
                  <a:lnTo>
                    <a:pt x="f1477" y="f1479"/>
                  </a:lnTo>
                  <a:lnTo>
                    <a:pt x="f1473" y="f1468"/>
                  </a:lnTo>
                  <a:lnTo>
                    <a:pt x="f1473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" name="Freeform 10"/>
            <p:cNvSpPr/>
            <p:nvPr/>
          </p:nvSpPr>
          <p:spPr>
            <a:xfrm>
              <a:off x="2871453" y="698693"/>
              <a:ext cx="7490389" cy="25353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52"/>
                <a:gd name="f7" fmla="val 2211"/>
                <a:gd name="f8" fmla="val 2697"/>
                <a:gd name="f9" fmla="val 200"/>
                <a:gd name="f10" fmla="val 2708"/>
                <a:gd name="f11" fmla="val 204"/>
                <a:gd name="f12" fmla="val 211"/>
                <a:gd name="f13" fmla="val 2704"/>
                <a:gd name="f14" fmla="val 2702"/>
                <a:gd name="f15" fmla="val 213"/>
                <a:gd name="f16" fmla="val 2701"/>
                <a:gd name="f17" fmla="val 214"/>
                <a:gd name="f18" fmla="val 2699"/>
                <a:gd name="f19" fmla="val 2694"/>
                <a:gd name="f20" fmla="val 209"/>
                <a:gd name="f21" fmla="val 206"/>
                <a:gd name="f22" fmla="val 2695"/>
                <a:gd name="f23" fmla="val 562"/>
                <a:gd name="f24" fmla="val 192"/>
                <a:gd name="f25" fmla="val 195"/>
                <a:gd name="f26" fmla="val 566"/>
                <a:gd name="f27" fmla="val 564"/>
                <a:gd name="f28" fmla="val 228"/>
                <a:gd name="f29" fmla="val 573"/>
                <a:gd name="f30" fmla="val 242"/>
                <a:gd name="f31" fmla="val 576"/>
                <a:gd name="f32" fmla="val 244"/>
                <a:gd name="f33" fmla="val 580"/>
                <a:gd name="f34" fmla="val 583"/>
                <a:gd name="f35" fmla="val 246"/>
                <a:gd name="f36" fmla="val 589"/>
                <a:gd name="f37" fmla="val 615"/>
                <a:gd name="f38" fmla="val 620"/>
                <a:gd name="f39" fmla="val 216"/>
                <a:gd name="f40" fmla="val 627"/>
                <a:gd name="f41" fmla="val 634"/>
                <a:gd name="f42" fmla="val 239"/>
                <a:gd name="f43" fmla="val 646"/>
                <a:gd name="f44" fmla="val 247"/>
                <a:gd name="f45" fmla="val 648"/>
                <a:gd name="f46" fmla="val 258"/>
                <a:gd name="f47" fmla="val 650"/>
                <a:gd name="f48" fmla="val 270"/>
                <a:gd name="f49" fmla="val 277"/>
                <a:gd name="f50" fmla="val 653"/>
                <a:gd name="f51" fmla="val 275"/>
                <a:gd name="f52" fmla="val 655"/>
                <a:gd name="f53" fmla="val 657"/>
                <a:gd name="f54" fmla="val 274"/>
                <a:gd name="f55" fmla="val 658"/>
                <a:gd name="f56" fmla="val 272"/>
                <a:gd name="f57" fmla="val 660"/>
                <a:gd name="f58" fmla="val 268"/>
                <a:gd name="f59" fmla="val 662"/>
                <a:gd name="f60" fmla="val 263"/>
                <a:gd name="f61" fmla="val 664"/>
                <a:gd name="f62" fmla="val 665"/>
                <a:gd name="f63" fmla="val 254"/>
                <a:gd name="f64" fmla="val 669"/>
                <a:gd name="f65" fmla="val 251"/>
                <a:gd name="f66" fmla="val 672"/>
                <a:gd name="f67" fmla="val 249"/>
                <a:gd name="f68" fmla="val 678"/>
                <a:gd name="f69" fmla="val 681"/>
                <a:gd name="f70" fmla="val 685"/>
                <a:gd name="f71" fmla="val 667"/>
                <a:gd name="f72" fmla="val 643"/>
                <a:gd name="f73" fmla="val 219"/>
                <a:gd name="f74" fmla="val 639"/>
                <a:gd name="f75" fmla="val 207"/>
                <a:gd name="f76" fmla="val 644"/>
                <a:gd name="f77" fmla="val 226"/>
                <a:gd name="f78" fmla="val 692"/>
                <a:gd name="f79" fmla="val 240"/>
                <a:gd name="f80" fmla="val 697"/>
                <a:gd name="f81" fmla="val 253"/>
                <a:gd name="f82" fmla="val 704"/>
                <a:gd name="f83" fmla="val 261"/>
                <a:gd name="f84" fmla="val 707"/>
                <a:gd name="f85" fmla="val 713"/>
                <a:gd name="f86" fmla="val 718"/>
                <a:gd name="f87" fmla="val 723"/>
                <a:gd name="f88" fmla="val 726"/>
                <a:gd name="f89" fmla="val 730"/>
                <a:gd name="f90" fmla="val 265"/>
                <a:gd name="f91" fmla="val 747"/>
                <a:gd name="f92" fmla="val 761"/>
                <a:gd name="f93" fmla="val 293"/>
                <a:gd name="f94" fmla="val 777"/>
                <a:gd name="f95" fmla="val 307"/>
                <a:gd name="f96" fmla="val 319"/>
                <a:gd name="f97" fmla="val 791"/>
                <a:gd name="f98" fmla="val 324"/>
                <a:gd name="f99" fmla="val 803"/>
                <a:gd name="f100" fmla="val 331"/>
                <a:gd name="f101" fmla="val 810"/>
                <a:gd name="f102" fmla="val 342"/>
                <a:gd name="f103" fmla="val 819"/>
                <a:gd name="f104" fmla="val 354"/>
                <a:gd name="f105" fmla="val 826"/>
                <a:gd name="f106" fmla="val 366"/>
                <a:gd name="f107" fmla="val 835"/>
                <a:gd name="f108" fmla="val 377"/>
                <a:gd name="f109" fmla="val 829"/>
                <a:gd name="f110" fmla="val 384"/>
                <a:gd name="f111" fmla="val 387"/>
                <a:gd name="f112" fmla="val 824"/>
                <a:gd name="f113" fmla="val 392"/>
                <a:gd name="f114" fmla="val 822"/>
                <a:gd name="f115" fmla="val 396"/>
                <a:gd name="f116" fmla="val 408"/>
                <a:gd name="f117" fmla="val 840"/>
                <a:gd name="f118" fmla="val 417"/>
                <a:gd name="f119" fmla="val 854"/>
                <a:gd name="f120" fmla="val 422"/>
                <a:gd name="f121" fmla="val 427"/>
                <a:gd name="f122" fmla="val 429"/>
                <a:gd name="f123" fmla="val 856"/>
                <a:gd name="f124" fmla="val 431"/>
                <a:gd name="f125" fmla="val 432"/>
                <a:gd name="f126" fmla="val 857"/>
                <a:gd name="f127" fmla="val 434"/>
                <a:gd name="f128" fmla="val 861"/>
                <a:gd name="f129" fmla="val 436"/>
                <a:gd name="f130" fmla="val 864"/>
                <a:gd name="f131" fmla="val 439"/>
                <a:gd name="f132" fmla="val 870"/>
                <a:gd name="f133" fmla="val 441"/>
                <a:gd name="f134" fmla="val 873"/>
                <a:gd name="f135" fmla="val 443"/>
                <a:gd name="f136" fmla="val 877"/>
                <a:gd name="f137" fmla="val 446"/>
                <a:gd name="f138" fmla="val 878"/>
                <a:gd name="f139" fmla="val 448"/>
                <a:gd name="f140" fmla="val 880"/>
                <a:gd name="f141" fmla="val 452"/>
                <a:gd name="f142" fmla="val 453"/>
                <a:gd name="f143" fmla="val 455"/>
                <a:gd name="f144" fmla="val 457"/>
                <a:gd name="f145" fmla="val 459"/>
                <a:gd name="f146" fmla="val 884"/>
                <a:gd name="f147" fmla="val 460"/>
                <a:gd name="f148" fmla="val 889"/>
                <a:gd name="f149" fmla="val 462"/>
                <a:gd name="f150" fmla="val 892"/>
                <a:gd name="f151" fmla="val 464"/>
                <a:gd name="f152" fmla="val 898"/>
                <a:gd name="f153" fmla="val 903"/>
                <a:gd name="f154" fmla="val 896"/>
                <a:gd name="f155" fmla="val 511"/>
                <a:gd name="f156" fmla="val 891"/>
                <a:gd name="f157" fmla="val 513"/>
                <a:gd name="f158" fmla="val 885"/>
                <a:gd name="f159" fmla="val 514"/>
                <a:gd name="f160" fmla="val 866"/>
                <a:gd name="f161" fmla="val 506"/>
                <a:gd name="f162" fmla="val 497"/>
                <a:gd name="f163" fmla="val 850"/>
                <a:gd name="f164" fmla="val 488"/>
                <a:gd name="f165" fmla="val 845"/>
                <a:gd name="f166" fmla="val 476"/>
                <a:gd name="f167" fmla="val 838"/>
                <a:gd name="f168" fmla="val 833"/>
                <a:gd name="f169" fmla="val 478"/>
                <a:gd name="f170" fmla="val 828"/>
                <a:gd name="f171" fmla="val 480"/>
                <a:gd name="f172" fmla="val 831"/>
                <a:gd name="f173" fmla="val 507"/>
                <a:gd name="f174" fmla="val 537"/>
                <a:gd name="f175" fmla="val 551"/>
                <a:gd name="f176" fmla="val 863"/>
                <a:gd name="f177" fmla="val 565"/>
                <a:gd name="f178" fmla="val 584"/>
                <a:gd name="f179" fmla="val 586"/>
                <a:gd name="f180" fmla="val 588"/>
                <a:gd name="f181" fmla="val 590"/>
                <a:gd name="f182" fmla="val 859"/>
                <a:gd name="f183" fmla="val 591"/>
                <a:gd name="f184" fmla="val 593"/>
                <a:gd name="f185" fmla="val 595"/>
                <a:gd name="f186" fmla="val 847"/>
                <a:gd name="f187" fmla="val 581"/>
                <a:gd name="f188" fmla="val 577"/>
                <a:gd name="f189" fmla="val 816"/>
                <a:gd name="f190" fmla="val 602"/>
                <a:gd name="f191" fmla="val 842"/>
                <a:gd name="f192" fmla="val 617"/>
                <a:gd name="f193" fmla="val 612"/>
                <a:gd name="f194" fmla="val 609"/>
                <a:gd name="f195" fmla="val 793"/>
                <a:gd name="f196" fmla="val 605"/>
                <a:gd name="f197" fmla="val 781"/>
                <a:gd name="f198" fmla="val 598"/>
                <a:gd name="f199" fmla="val 770"/>
                <a:gd name="f200" fmla="val 763"/>
                <a:gd name="f201" fmla="val 572"/>
                <a:gd name="f202" fmla="val 756"/>
                <a:gd name="f203" fmla="val 558"/>
                <a:gd name="f204" fmla="val 746"/>
                <a:gd name="f205" fmla="val 544"/>
                <a:gd name="f206" fmla="val 735"/>
                <a:gd name="f207" fmla="val 534"/>
                <a:gd name="f208" fmla="val 720"/>
                <a:gd name="f209" fmla="val 542"/>
                <a:gd name="f210" fmla="val 702"/>
                <a:gd name="f211" fmla="val 548"/>
                <a:gd name="f212" fmla="val 549"/>
                <a:gd name="f213" fmla="val 679"/>
                <a:gd name="f214" fmla="val 539"/>
                <a:gd name="f215" fmla="val 527"/>
                <a:gd name="f216" fmla="val 693"/>
                <a:gd name="f217" fmla="val 521"/>
                <a:gd name="f218" fmla="val 516"/>
                <a:gd name="f219" fmla="val 501"/>
                <a:gd name="f220" fmla="val 740"/>
                <a:gd name="f221" fmla="val 487"/>
                <a:gd name="f222" fmla="val 471"/>
                <a:gd name="f223" fmla="val 749"/>
                <a:gd name="f224" fmla="val 751"/>
                <a:gd name="f225" fmla="val 742"/>
                <a:gd name="f226" fmla="val 733"/>
                <a:gd name="f227" fmla="val 415"/>
                <a:gd name="f228" fmla="val 716"/>
                <a:gd name="f229" fmla="val 399"/>
                <a:gd name="f230" fmla="val 357"/>
                <a:gd name="f231" fmla="val 683"/>
                <a:gd name="f232" fmla="val 347"/>
                <a:gd name="f233" fmla="val 674"/>
                <a:gd name="f234" fmla="val 340"/>
                <a:gd name="f235" fmla="val 338"/>
                <a:gd name="f236" fmla="val 651"/>
                <a:gd name="f237" fmla="val 352"/>
                <a:gd name="f238" fmla="val 361"/>
                <a:gd name="f239" fmla="val 599"/>
                <a:gd name="f240" fmla="val 349"/>
                <a:gd name="f241" fmla="val 582"/>
                <a:gd name="f242" fmla="val 345"/>
                <a:gd name="f243" fmla="val 552"/>
                <a:gd name="f244" fmla="val 335"/>
                <a:gd name="f245" fmla="val 541"/>
                <a:gd name="f246" fmla="val 326"/>
                <a:gd name="f247" fmla="val 312"/>
                <a:gd name="f248" fmla="val 536"/>
                <a:gd name="f249" fmla="val 310"/>
                <a:gd name="f250" fmla="val 309"/>
                <a:gd name="f251" fmla="val 538"/>
                <a:gd name="f252" fmla="val 303"/>
                <a:gd name="f253" fmla="val 531"/>
                <a:gd name="f254" fmla="val 302"/>
                <a:gd name="f255" fmla="val 524"/>
                <a:gd name="f256" fmla="val 300"/>
                <a:gd name="f257" fmla="val 519"/>
                <a:gd name="f258" fmla="val 296"/>
                <a:gd name="f259" fmla="val 515"/>
                <a:gd name="f260" fmla="val 291"/>
                <a:gd name="f261" fmla="val 512"/>
                <a:gd name="f262" fmla="val 284"/>
                <a:gd name="f263" fmla="val 267"/>
                <a:gd name="f264" fmla="val 528"/>
                <a:gd name="f265" fmla="val 400"/>
                <a:gd name="f266" fmla="val 188"/>
                <a:gd name="f267" fmla="val 416"/>
                <a:gd name="f268" fmla="val 425"/>
                <a:gd name="f269" fmla="val 223"/>
                <a:gd name="f270" fmla="val 428"/>
                <a:gd name="f271" fmla="val 423"/>
                <a:gd name="f272" fmla="val 412"/>
                <a:gd name="f273" fmla="val 409"/>
                <a:gd name="f274" fmla="val 407"/>
                <a:gd name="f275" fmla="val 279"/>
                <a:gd name="f276" fmla="val 405"/>
                <a:gd name="f277" fmla="val 282"/>
                <a:gd name="f278" fmla="val 395"/>
                <a:gd name="f279" fmla="val 281"/>
                <a:gd name="f280" fmla="val 388"/>
                <a:gd name="f281" fmla="val 381"/>
                <a:gd name="f282" fmla="val 358"/>
                <a:gd name="f283" fmla="val 362"/>
                <a:gd name="f284" fmla="val 369"/>
                <a:gd name="f285" fmla="val 376"/>
                <a:gd name="f286" fmla="val 218"/>
                <a:gd name="f287" fmla="val 372"/>
                <a:gd name="f288" fmla="val 365"/>
                <a:gd name="f289" fmla="val 202"/>
                <a:gd name="f290" fmla="val 363"/>
                <a:gd name="f291" fmla="val 199"/>
                <a:gd name="f292" fmla="val 190"/>
                <a:gd name="f293" fmla="val 3661"/>
                <a:gd name="f294" fmla="val 172"/>
                <a:gd name="f295" fmla="val 3673"/>
                <a:gd name="f296" fmla="val 178"/>
                <a:gd name="f297" fmla="val 185"/>
                <a:gd name="f298" fmla="val 3657"/>
                <a:gd name="f299" fmla="val 438"/>
                <a:gd name="f300" fmla="val 451"/>
                <a:gd name="f301" fmla="val 174"/>
                <a:gd name="f302" fmla="val 465"/>
                <a:gd name="f303" fmla="val 176"/>
                <a:gd name="f304" fmla="val 477"/>
                <a:gd name="f305" fmla="val 486"/>
                <a:gd name="f306" fmla="val 181"/>
                <a:gd name="f307" fmla="val 489"/>
                <a:gd name="f308" fmla="val 197"/>
                <a:gd name="f309" fmla="val 484"/>
                <a:gd name="f310" fmla="val 221"/>
                <a:gd name="f311" fmla="val 473"/>
                <a:gd name="f312" fmla="val 472"/>
                <a:gd name="f313" fmla="val 225"/>
                <a:gd name="f314" fmla="val 468"/>
                <a:gd name="f315" fmla="val 466"/>
                <a:gd name="f316" fmla="val 230"/>
                <a:gd name="f317" fmla="val 256"/>
                <a:gd name="f318" fmla="val 461"/>
                <a:gd name="f319" fmla="val 458"/>
                <a:gd name="f320" fmla="val 454"/>
                <a:gd name="f321" fmla="val 449"/>
                <a:gd name="f322" fmla="val 442"/>
                <a:gd name="f323" fmla="val 232"/>
                <a:gd name="f324" fmla="val 437"/>
                <a:gd name="f325" fmla="val 435"/>
                <a:gd name="f326" fmla="val 60"/>
                <a:gd name="f327" fmla="val 171"/>
                <a:gd name="f328" fmla="val 74"/>
                <a:gd name="f329" fmla="val 91"/>
                <a:gd name="f330" fmla="val 105"/>
                <a:gd name="f331" fmla="val 121"/>
                <a:gd name="f332" fmla="val 124"/>
                <a:gd name="f333" fmla="val 128"/>
                <a:gd name="f334" fmla="val 131"/>
                <a:gd name="f335" fmla="val 135"/>
                <a:gd name="f336" fmla="val 110"/>
                <a:gd name="f337" fmla="val 237"/>
                <a:gd name="f338" fmla="val 96"/>
                <a:gd name="f339" fmla="val 88"/>
                <a:gd name="f340" fmla="val 81"/>
                <a:gd name="f341" fmla="val 79"/>
                <a:gd name="f342" fmla="val 288"/>
                <a:gd name="f343" fmla="val 82"/>
                <a:gd name="f344" fmla="val 67"/>
                <a:gd name="f345" fmla="val 305"/>
                <a:gd name="f346" fmla="val 53"/>
                <a:gd name="f347" fmla="val 35"/>
                <a:gd name="f348" fmla="val 315"/>
                <a:gd name="f349" fmla="val 34"/>
                <a:gd name="f350" fmla="val 32"/>
                <a:gd name="f351" fmla="val 30"/>
                <a:gd name="f352" fmla="val 28"/>
                <a:gd name="f353" fmla="val 298"/>
                <a:gd name="f354" fmla="val 295"/>
                <a:gd name="f355" fmla="val 20"/>
                <a:gd name="f356" fmla="val 18"/>
                <a:gd name="f357" fmla="val 16"/>
                <a:gd name="f358" fmla="val 13"/>
                <a:gd name="f359" fmla="val 11"/>
                <a:gd name="f360" fmla="val 9"/>
                <a:gd name="f361" fmla="val 7"/>
                <a:gd name="f362" fmla="val 6"/>
                <a:gd name="f363" fmla="val 21"/>
                <a:gd name="f364" fmla="val 23"/>
                <a:gd name="f365" fmla="val 41"/>
                <a:gd name="f366" fmla="val 49"/>
                <a:gd name="f367" fmla="val 1556"/>
                <a:gd name="f368" fmla="val 130"/>
                <a:gd name="f369" fmla="val 1571"/>
                <a:gd name="f370" fmla="val 134"/>
                <a:gd name="f371" fmla="val 1568"/>
                <a:gd name="f372" fmla="val 1564"/>
                <a:gd name="f373" fmla="val 136"/>
                <a:gd name="f374" fmla="val 1563"/>
                <a:gd name="f375" fmla="val 1561"/>
                <a:gd name="f376" fmla="val 1559"/>
                <a:gd name="f377" fmla="val 153"/>
                <a:gd name="f378" fmla="val 157"/>
                <a:gd name="f379" fmla="val 158"/>
                <a:gd name="f380" fmla="val 445"/>
                <a:gd name="f381" fmla="val 160"/>
                <a:gd name="f382" fmla="val 440"/>
                <a:gd name="f383" fmla="val 164"/>
                <a:gd name="f384" fmla="val 165"/>
                <a:gd name="f385" fmla="val 433"/>
                <a:gd name="f386" fmla="val 430"/>
                <a:gd name="f387" fmla="val 162"/>
                <a:gd name="f388" fmla="val 421"/>
                <a:gd name="f389" fmla="val 155"/>
                <a:gd name="f390" fmla="val 419"/>
                <a:gd name="f391" fmla="val 146"/>
                <a:gd name="f392" fmla="val 141"/>
                <a:gd name="f393" fmla="val 132"/>
                <a:gd name="f394" fmla="val 109"/>
                <a:gd name="f395" fmla="val 127"/>
                <a:gd name="f396" fmla="val 112"/>
                <a:gd name="f397" fmla="val 116"/>
                <a:gd name="f398" fmla="val 129"/>
                <a:gd name="f399" fmla="val 117"/>
                <a:gd name="f400" fmla="val 119"/>
                <a:gd name="f401" fmla="val 3744"/>
                <a:gd name="f402" fmla="val 115"/>
                <a:gd name="f403" fmla="val 3760"/>
                <a:gd name="f404" fmla="val 3776"/>
                <a:gd name="f405" fmla="val 120"/>
                <a:gd name="f406" fmla="val 3790"/>
                <a:gd name="f407" fmla="val 125"/>
                <a:gd name="f408" fmla="val 3800"/>
                <a:gd name="f409" fmla="val 3807"/>
                <a:gd name="f410" fmla="val 3811"/>
                <a:gd name="f411" fmla="val 3788"/>
                <a:gd name="f412" fmla="val 3767"/>
                <a:gd name="f413" fmla="val 151"/>
                <a:gd name="f414" fmla="val 3751"/>
                <a:gd name="f415" fmla="val 3741"/>
                <a:gd name="f416" fmla="val 3743"/>
                <a:gd name="f417" fmla="val 123"/>
                <a:gd name="f418" fmla="val 122"/>
                <a:gd name="f419" fmla="val 118"/>
                <a:gd name="f420" fmla="val 104"/>
                <a:gd name="f421" fmla="val 390"/>
                <a:gd name="f422" fmla="val 391"/>
                <a:gd name="f423" fmla="val 393"/>
                <a:gd name="f424" fmla="val 106"/>
                <a:gd name="f425" fmla="val 397"/>
                <a:gd name="f426" fmla="val 108"/>
                <a:gd name="f427" fmla="val 398"/>
                <a:gd name="f428" fmla="val 111"/>
                <a:gd name="f429" fmla="val 113"/>
                <a:gd name="f430" fmla="val 150"/>
                <a:gd name="f431" fmla="val 169"/>
                <a:gd name="f432" fmla="val 167"/>
                <a:gd name="f433" fmla="val 374"/>
                <a:gd name="f434" fmla="val 370"/>
                <a:gd name="f435" fmla="val 139"/>
                <a:gd name="f436" fmla="val 341"/>
                <a:gd name="f437" fmla="val 332"/>
                <a:gd name="f438" fmla="val 323"/>
                <a:gd name="f439" fmla="val 316"/>
                <a:gd name="f440" fmla="val 320"/>
                <a:gd name="f441" fmla="val 322"/>
                <a:gd name="f442" fmla="val 325"/>
                <a:gd name="f443" fmla="val 327"/>
                <a:gd name="f444" fmla="val 330"/>
                <a:gd name="f445" fmla="val 336"/>
                <a:gd name="f446" fmla="val 346"/>
                <a:gd name="f447" fmla="val 255"/>
                <a:gd name="f448" fmla="val 101"/>
                <a:gd name="f449" fmla="val 257"/>
                <a:gd name="f450" fmla="val 259"/>
                <a:gd name="f451" fmla="val 260"/>
                <a:gd name="f452" fmla="val 262"/>
                <a:gd name="f453" fmla="val 273"/>
                <a:gd name="f454" fmla="val 278"/>
                <a:gd name="f455" fmla="val 285"/>
                <a:gd name="f456" fmla="val 290"/>
                <a:gd name="f457" fmla="val 292"/>
                <a:gd name="f458" fmla="val 294"/>
                <a:gd name="f459" fmla="val 297"/>
                <a:gd name="f460" fmla="val 299"/>
                <a:gd name="f461" fmla="val 301"/>
                <a:gd name="f462" fmla="val 137"/>
                <a:gd name="f463" fmla="val 143"/>
                <a:gd name="f464" fmla="val 144"/>
                <a:gd name="f465" fmla="val 287"/>
                <a:gd name="f466" fmla="val 236"/>
                <a:gd name="f467" fmla="val 224"/>
                <a:gd name="f468" fmla="val 183"/>
                <a:gd name="f469" fmla="val 198"/>
                <a:gd name="f470" fmla="val 196"/>
                <a:gd name="f471" fmla="val 194"/>
                <a:gd name="f472" fmla="val 203"/>
                <a:gd name="f473" fmla="val 210"/>
                <a:gd name="f474" fmla="val 212"/>
                <a:gd name="f475" fmla="val 166"/>
                <a:gd name="f476" fmla="val 140"/>
                <a:gd name="f477" fmla="val 145"/>
                <a:gd name="f478" fmla="val 149"/>
                <a:gd name="f479" fmla="val 147"/>
                <a:gd name="f480" fmla="val 152"/>
                <a:gd name="f481" fmla="val 156"/>
                <a:gd name="f482" fmla="val 159"/>
                <a:gd name="f483" fmla="val 163"/>
                <a:gd name="f484" fmla="val 161"/>
                <a:gd name="f485" fmla="val 154"/>
                <a:gd name="f486" fmla="val 182"/>
                <a:gd name="f487" fmla="val 227"/>
                <a:gd name="f488" fmla="val 243"/>
                <a:gd name="f489" fmla="val 238"/>
                <a:gd name="f490" fmla="val 103"/>
                <a:gd name="f491" fmla="val 248"/>
                <a:gd name="f492" fmla="val 80"/>
                <a:gd name="f493" fmla="val 754"/>
                <a:gd name="f494" fmla="val 85"/>
                <a:gd name="f495" fmla="val 89"/>
                <a:gd name="f496" fmla="val 744"/>
                <a:gd name="f497" fmla="val 87"/>
                <a:gd name="f498" fmla="val 92"/>
                <a:gd name="f499" fmla="val 142"/>
                <a:gd name="f500" fmla="val 97"/>
                <a:gd name="f501" fmla="val 114"/>
                <a:gd name="f502" fmla="val 107"/>
                <a:gd name="f503" fmla="val 102"/>
                <a:gd name="f504" fmla="val 100"/>
                <a:gd name="f505" fmla="val 95"/>
                <a:gd name="f506" fmla="val 72"/>
                <a:gd name="f507" fmla="val 61"/>
                <a:gd name="f508" fmla="val 48"/>
                <a:gd name="f509" fmla="val 3671"/>
                <a:gd name="f510" fmla="val 3680"/>
                <a:gd name="f511" fmla="val 3683"/>
                <a:gd name="f512" fmla="val 99"/>
                <a:gd name="f513" fmla="val 3699"/>
                <a:gd name="f514" fmla="val 3711"/>
                <a:gd name="f515" fmla="val 3725"/>
                <a:gd name="f516" fmla="val 148"/>
                <a:gd name="f517" fmla="val 3723"/>
                <a:gd name="f518" fmla="val 3722"/>
                <a:gd name="f519" fmla="val 3709"/>
                <a:gd name="f520" fmla="val 3692"/>
                <a:gd name="f521" fmla="val 3675"/>
                <a:gd name="f522" fmla="val 3650"/>
                <a:gd name="f523" fmla="val 3645"/>
                <a:gd name="f524" fmla="val 3633"/>
                <a:gd name="f525" fmla="val 3624"/>
                <a:gd name="f526" fmla="val 3619"/>
                <a:gd name="f527" fmla="val 3620"/>
                <a:gd name="f528" fmla="val 3622"/>
                <a:gd name="f529" fmla="val 3626"/>
                <a:gd name="f530" fmla="val 3627"/>
                <a:gd name="f531" fmla="val 3634"/>
                <a:gd name="f532" fmla="val 3643"/>
                <a:gd name="f533" fmla="val 73"/>
                <a:gd name="f534" fmla="val 83"/>
                <a:gd name="f535" fmla="val 479"/>
                <a:gd name="f536" fmla="val 496"/>
                <a:gd name="f537" fmla="val 498"/>
                <a:gd name="f538" fmla="val 94"/>
                <a:gd name="f539" fmla="val 500"/>
                <a:gd name="f540" fmla="val 641"/>
                <a:gd name="f541" fmla="val 629"/>
                <a:gd name="f542" fmla="val 608"/>
                <a:gd name="f543" fmla="val 604"/>
                <a:gd name="f544" fmla="val 601"/>
                <a:gd name="f545" fmla="val 597"/>
                <a:gd name="f546" fmla="val 594"/>
                <a:gd name="f547" fmla="val 592"/>
                <a:gd name="f548" fmla="val 587"/>
                <a:gd name="f549" fmla="val 568"/>
                <a:gd name="f550" fmla="val 559"/>
                <a:gd name="f551" fmla="val 557"/>
                <a:gd name="f552" fmla="val 554"/>
                <a:gd name="f553" fmla="val 550"/>
                <a:gd name="f554" fmla="val 547"/>
                <a:gd name="f555" fmla="val 526"/>
                <a:gd name="f556" fmla="val 522"/>
                <a:gd name="f557" fmla="val 510"/>
                <a:gd name="f558" fmla="val 508"/>
                <a:gd name="f559" fmla="val 505"/>
                <a:gd name="f560" fmla="val 493"/>
                <a:gd name="f561" fmla="val 475"/>
                <a:gd name="f562" fmla="val 470"/>
                <a:gd name="f563" fmla="val 418"/>
                <a:gd name="f564" fmla="val 90"/>
                <a:gd name="f565" fmla="val 78"/>
                <a:gd name="f566" fmla="val 76"/>
                <a:gd name="f567" fmla="val 75"/>
                <a:gd name="f568" fmla="val 411"/>
                <a:gd name="f569" fmla="val 404"/>
                <a:gd name="f570" fmla="val 69"/>
                <a:gd name="f571" fmla="val 308"/>
                <a:gd name="f572" fmla="val 318"/>
                <a:gd name="f573" fmla="val 313"/>
                <a:gd name="f574" fmla="val 306"/>
                <a:gd name="f575" fmla="val 304"/>
                <a:gd name="f576" fmla="val 201"/>
                <a:gd name="f577" fmla="val 62"/>
                <a:gd name="f578" fmla="val 208"/>
                <a:gd name="f579" fmla="val 215"/>
                <a:gd name="f580" fmla="val 64"/>
                <a:gd name="f581" fmla="val 220"/>
                <a:gd name="f582" fmla="val 66"/>
                <a:gd name="f583" fmla="val 217"/>
                <a:gd name="f584" fmla="val 71"/>
                <a:gd name="f585" fmla="val 205"/>
                <a:gd name="f586" fmla="val 191"/>
                <a:gd name="f587" fmla="val 68"/>
                <a:gd name="f588" fmla="val 54"/>
                <a:gd name="f589" fmla="val 444"/>
                <a:gd name="f590" fmla="val 447"/>
                <a:gd name="f591" fmla="val 456"/>
                <a:gd name="f592" fmla="val 43"/>
                <a:gd name="f593" fmla="val 45"/>
                <a:gd name="f594" fmla="val 234"/>
                <a:gd name="f595" fmla="val 47"/>
                <a:gd name="f596" fmla="val 50"/>
                <a:gd name="f597" fmla="val 2671"/>
                <a:gd name="f598" fmla="val 2688"/>
                <a:gd name="f599" fmla="val 2692"/>
                <a:gd name="f600" fmla="val 57"/>
                <a:gd name="f601" fmla="val 59"/>
                <a:gd name="f602" fmla="val 2683"/>
                <a:gd name="f603" fmla="val 2669"/>
                <a:gd name="f604" fmla="val 2653"/>
                <a:gd name="f605" fmla="val 2634"/>
                <a:gd name="f606" fmla="val 2617"/>
                <a:gd name="f607" fmla="val 2601"/>
                <a:gd name="f608" fmla="val 2584"/>
                <a:gd name="f609" fmla="val 2564"/>
                <a:gd name="f610" fmla="val 2544"/>
                <a:gd name="f611" fmla="val 2524"/>
                <a:gd name="f612" fmla="val 2509"/>
                <a:gd name="f613" fmla="val 2498"/>
                <a:gd name="f614" fmla="val 2493"/>
                <a:gd name="f615" fmla="val 2495"/>
                <a:gd name="f616" fmla="val 2502"/>
                <a:gd name="f617" fmla="val 2510"/>
                <a:gd name="f618" fmla="val 314"/>
                <a:gd name="f619" fmla="val 2521"/>
                <a:gd name="f620" fmla="val 2516"/>
                <a:gd name="f621" fmla="val 2512"/>
                <a:gd name="f622" fmla="val 329"/>
                <a:gd name="f623" fmla="val 2482"/>
                <a:gd name="f624" fmla="val 2477"/>
                <a:gd name="f625" fmla="val 2468"/>
                <a:gd name="f626" fmla="val 2460"/>
                <a:gd name="f627" fmla="val 2451"/>
                <a:gd name="f628" fmla="val 2444"/>
                <a:gd name="f629" fmla="val 2454"/>
                <a:gd name="f630" fmla="val 2458"/>
                <a:gd name="f631" fmla="val 2456"/>
                <a:gd name="f632" fmla="val 235"/>
                <a:gd name="f633" fmla="val 2463"/>
                <a:gd name="f634" fmla="val 2470"/>
                <a:gd name="f635" fmla="val 2479"/>
                <a:gd name="f636" fmla="val 2475"/>
                <a:gd name="f637" fmla="val 2474"/>
                <a:gd name="f638" fmla="val 186"/>
                <a:gd name="f639" fmla="val 2491"/>
                <a:gd name="f640" fmla="val 2496"/>
                <a:gd name="f641" fmla="val 2528"/>
                <a:gd name="f642" fmla="val 2550"/>
                <a:gd name="f643" fmla="val 2573"/>
                <a:gd name="f644" fmla="val 2592"/>
                <a:gd name="f645" fmla="val 2624"/>
                <a:gd name="f646" fmla="val 2641"/>
                <a:gd name="f647" fmla="val 2646"/>
                <a:gd name="f648" fmla="val 52"/>
                <a:gd name="f649" fmla="val 2652"/>
                <a:gd name="f650" fmla="val 2659"/>
                <a:gd name="f651" fmla="val 15"/>
                <a:gd name="f652" fmla="val 22"/>
                <a:gd name="f653" fmla="val 29"/>
                <a:gd name="f654" fmla="val 38"/>
                <a:gd name="f655" fmla="val 40"/>
                <a:gd name="f656" fmla="val 426"/>
                <a:gd name="f657" fmla="val 402"/>
                <a:gd name="f658" fmla="val 31"/>
                <a:gd name="f659" fmla="val 24"/>
                <a:gd name="f660" fmla="val 3165"/>
                <a:gd name="f661" fmla="val 3184"/>
                <a:gd name="f662" fmla="val 3188"/>
                <a:gd name="f663" fmla="val 5"/>
                <a:gd name="f664" fmla="val 3189"/>
                <a:gd name="f665" fmla="val 3191"/>
                <a:gd name="f666" fmla="val 10"/>
                <a:gd name="f667" fmla="val 3195"/>
                <a:gd name="f668" fmla="val 14"/>
                <a:gd name="f669" fmla="val 3196"/>
                <a:gd name="f670" fmla="val 19"/>
                <a:gd name="f671" fmla="val 3186"/>
                <a:gd name="f672" fmla="val 27"/>
                <a:gd name="f673" fmla="val 3182"/>
                <a:gd name="f674" fmla="val 3181"/>
                <a:gd name="f675" fmla="val 3202"/>
                <a:gd name="f676" fmla="val 3209"/>
                <a:gd name="f677" fmla="val 3216"/>
                <a:gd name="f678" fmla="val 3228"/>
                <a:gd name="f679" fmla="val 3240"/>
                <a:gd name="f680" fmla="val 3254"/>
                <a:gd name="f681" fmla="val 3270"/>
                <a:gd name="f682" fmla="val 3271"/>
                <a:gd name="f683" fmla="val 3273"/>
                <a:gd name="f684" fmla="val 3287"/>
                <a:gd name="f685" fmla="val 3298"/>
                <a:gd name="f686" fmla="val 3306"/>
                <a:gd name="f687" fmla="val 3315"/>
                <a:gd name="f688" fmla="val 3303"/>
                <a:gd name="f689" fmla="val 3294"/>
                <a:gd name="f690" fmla="val 3289"/>
                <a:gd name="f691" fmla="val 3275"/>
                <a:gd name="f692" fmla="val 3259"/>
                <a:gd name="f693" fmla="val 3243"/>
                <a:gd name="f694" fmla="val 3231"/>
                <a:gd name="f695" fmla="val 3235"/>
                <a:gd name="f696" fmla="val 3247"/>
                <a:gd name="f697" fmla="val 3261"/>
                <a:gd name="f698" fmla="val 3277"/>
                <a:gd name="f699" fmla="val 3280"/>
                <a:gd name="f700" fmla="val 3285"/>
                <a:gd name="f701" fmla="val 3292"/>
                <a:gd name="f702" fmla="val 3299"/>
                <a:gd name="f703" fmla="val 3308"/>
                <a:gd name="f704" fmla="val 3305"/>
                <a:gd name="f705" fmla="val 3301"/>
                <a:gd name="f706" fmla="val 3312"/>
                <a:gd name="f707" fmla="val 3329"/>
                <a:gd name="f708" fmla="val 193"/>
                <a:gd name="f709" fmla="val 3345"/>
                <a:gd name="f710" fmla="val 3357"/>
                <a:gd name="f711" fmla="val 3369"/>
                <a:gd name="f712" fmla="val 3371"/>
                <a:gd name="f713" fmla="val 3373"/>
                <a:gd name="f714" fmla="val 3423"/>
                <a:gd name="f715" fmla="val 3427"/>
                <a:gd name="f716" fmla="val 3430"/>
                <a:gd name="f717" fmla="val 3432"/>
                <a:gd name="f718" fmla="val 3434"/>
                <a:gd name="f719" fmla="val 3444"/>
                <a:gd name="f720" fmla="val 3455"/>
                <a:gd name="f721" fmla="val 3465"/>
                <a:gd name="f722" fmla="val 3476"/>
                <a:gd name="f723" fmla="val 3488"/>
                <a:gd name="f724" fmla="val 3507"/>
                <a:gd name="f725" fmla="val 3510"/>
                <a:gd name="f726" fmla="val 3519"/>
                <a:gd name="f727" fmla="val 3500"/>
                <a:gd name="f728" fmla="val 3502"/>
                <a:gd name="f729" fmla="val 3504"/>
                <a:gd name="f730" fmla="val 3505"/>
                <a:gd name="f731" fmla="val 3516"/>
                <a:gd name="f732" fmla="val 3528"/>
                <a:gd name="f733" fmla="val 3538"/>
                <a:gd name="f734" fmla="val 3540"/>
                <a:gd name="f735" fmla="val 3542"/>
                <a:gd name="f736" fmla="val 3547"/>
                <a:gd name="f737" fmla="val 3551"/>
                <a:gd name="f738" fmla="val 3554"/>
                <a:gd name="f739" fmla="val 3561"/>
                <a:gd name="f740" fmla="val 3563"/>
                <a:gd name="f741" fmla="val 3566"/>
                <a:gd name="f742" fmla="val 286"/>
                <a:gd name="f743" fmla="val 3572"/>
                <a:gd name="f744" fmla="val 289"/>
                <a:gd name="f745" fmla="val 3579"/>
                <a:gd name="f746" fmla="val 3587"/>
                <a:gd name="f747" fmla="val 3600"/>
                <a:gd name="f748" fmla="val 3605"/>
                <a:gd name="f749" fmla="val 3610"/>
                <a:gd name="f750" fmla="val 3613"/>
                <a:gd name="f751" fmla="val 3629"/>
                <a:gd name="f752" fmla="val 3636"/>
                <a:gd name="f753" fmla="val 3638"/>
                <a:gd name="f754" fmla="val 3647"/>
                <a:gd name="f755" fmla="val 3654"/>
                <a:gd name="f756" fmla="val 3652"/>
                <a:gd name="f757" fmla="val 3648"/>
                <a:gd name="f758" fmla="val 3668"/>
                <a:gd name="f759" fmla="val 3685"/>
                <a:gd name="f760" fmla="val 3704"/>
                <a:gd name="f761" fmla="val 3757"/>
                <a:gd name="f762" fmla="val 3764"/>
                <a:gd name="f763" fmla="val 3769"/>
                <a:gd name="f764" fmla="val 3771"/>
                <a:gd name="f765" fmla="val 3774"/>
                <a:gd name="f766" fmla="val 3778"/>
                <a:gd name="f767" fmla="val 3783"/>
                <a:gd name="f768" fmla="val 3793"/>
                <a:gd name="f769" fmla="val 3805"/>
                <a:gd name="f770" fmla="val 3818"/>
                <a:gd name="f771" fmla="val 3823"/>
                <a:gd name="f772" fmla="val 3830"/>
                <a:gd name="f773" fmla="val 3840"/>
                <a:gd name="f774" fmla="val 3853"/>
                <a:gd name="f775" fmla="val 3865"/>
                <a:gd name="f776" fmla="val 3882"/>
                <a:gd name="f777" fmla="val 3898"/>
                <a:gd name="f778" fmla="val 3914"/>
                <a:gd name="f779" fmla="val 3926"/>
                <a:gd name="f780" fmla="val 3931"/>
                <a:gd name="f781" fmla="val 3933"/>
                <a:gd name="f782" fmla="val 3936"/>
                <a:gd name="f783" fmla="val 3940"/>
                <a:gd name="f784" fmla="val 359"/>
                <a:gd name="f785" fmla="val 3942"/>
                <a:gd name="f786" fmla="val 3945"/>
                <a:gd name="f787" fmla="val 364"/>
                <a:gd name="f788" fmla="val 3978"/>
                <a:gd name="f789" fmla="val 4011"/>
                <a:gd name="f790" fmla="val 4045"/>
                <a:gd name="f791" fmla="val 4048"/>
                <a:gd name="f792" fmla="val 368"/>
                <a:gd name="f793" fmla="val 4053"/>
                <a:gd name="f794" fmla="val 373"/>
                <a:gd name="f795" fmla="val 4059"/>
                <a:gd name="f796" fmla="val 380"/>
                <a:gd name="f797" fmla="val 4064"/>
                <a:gd name="f798" fmla="val 4071"/>
                <a:gd name="f799" fmla="val 389"/>
                <a:gd name="f800" fmla="val 4073"/>
                <a:gd name="f801" fmla="val 382"/>
                <a:gd name="f802" fmla="val 4074"/>
                <a:gd name="f803" fmla="val 378"/>
                <a:gd name="f804" fmla="val 375"/>
                <a:gd name="f805" fmla="val 4076"/>
                <a:gd name="f806" fmla="val 4069"/>
                <a:gd name="f807" fmla="val 356"/>
                <a:gd name="f808" fmla="val 4088"/>
                <a:gd name="f809" fmla="val 4100"/>
                <a:gd name="f810" fmla="val 4114"/>
                <a:gd name="f811" fmla="val 4120"/>
                <a:gd name="f812" fmla="val 4125"/>
                <a:gd name="f813" fmla="val 4130"/>
                <a:gd name="f814" fmla="val 4134"/>
                <a:gd name="f815" fmla="val 4137"/>
                <a:gd name="f816" fmla="val 350"/>
                <a:gd name="f817" fmla="val 4141"/>
                <a:gd name="f818" fmla="val 4198"/>
                <a:gd name="f819" fmla="val 4230"/>
                <a:gd name="f820" fmla="val 406"/>
                <a:gd name="f821" fmla="val 4235"/>
                <a:gd name="f822" fmla="val 410"/>
                <a:gd name="f823" fmla="val 4240"/>
                <a:gd name="f824" fmla="val 4245"/>
                <a:gd name="f825" fmla="val 4251"/>
                <a:gd name="f826" fmla="val 4256"/>
                <a:gd name="f827" fmla="val 4266"/>
                <a:gd name="f828" fmla="val 424"/>
                <a:gd name="f829" fmla="val 4273"/>
                <a:gd name="f830" fmla="val 4280"/>
                <a:gd name="f831" fmla="val 4289"/>
                <a:gd name="f832" fmla="val 450"/>
                <a:gd name="f833" fmla="val 4306"/>
                <a:gd name="f834" fmla="val 4308"/>
                <a:gd name="f835" fmla="val 4310"/>
                <a:gd name="f836" fmla="val 4312"/>
                <a:gd name="f837" fmla="val 4313"/>
                <a:gd name="f838" fmla="val 4317"/>
                <a:gd name="f839" fmla="val 4327"/>
                <a:gd name="f840" fmla="val 4338"/>
                <a:gd name="f841" fmla="val 474"/>
                <a:gd name="f842" fmla="val 4347"/>
                <a:gd name="f843" fmla="val 504"/>
                <a:gd name="f844" fmla="val 4315"/>
                <a:gd name="f845" fmla="val 518"/>
                <a:gd name="f846" fmla="val 523"/>
                <a:gd name="f847" fmla="val 525"/>
                <a:gd name="f848" fmla="val 532"/>
                <a:gd name="f849" fmla="val 4305"/>
                <a:gd name="f850" fmla="val 546"/>
                <a:gd name="f851" fmla="val 4301"/>
                <a:gd name="f852" fmla="val 4298"/>
                <a:gd name="f853" fmla="val 4291"/>
                <a:gd name="f854" fmla="val 4284"/>
                <a:gd name="f855" fmla="val 535"/>
                <a:gd name="f856" fmla="val 530"/>
                <a:gd name="f857" fmla="val 4259"/>
                <a:gd name="f858" fmla="val 4252"/>
                <a:gd name="f859" fmla="val 509"/>
                <a:gd name="f860" fmla="val 4247"/>
                <a:gd name="f861" fmla="val 4238"/>
                <a:gd name="f862" fmla="val 4237"/>
                <a:gd name="f863" fmla="val 4233"/>
                <a:gd name="f864" fmla="val 4226"/>
                <a:gd name="f865" fmla="val 4221"/>
                <a:gd name="f866" fmla="val 4217"/>
                <a:gd name="f867" fmla="val 492"/>
                <a:gd name="f868" fmla="val 4214"/>
                <a:gd name="f869" fmla="val 4210"/>
                <a:gd name="f870" fmla="val 4202"/>
                <a:gd name="f871" fmla="val 4195"/>
                <a:gd name="f872" fmla="val 4193"/>
                <a:gd name="f873" fmla="val 4191"/>
                <a:gd name="f874" fmla="val 4189"/>
                <a:gd name="f875" fmla="val 4188"/>
                <a:gd name="f876" fmla="val 4186"/>
                <a:gd name="f877" fmla="val 4184"/>
                <a:gd name="f878" fmla="val 4182"/>
                <a:gd name="f879" fmla="val 4179"/>
                <a:gd name="f880" fmla="val 4200"/>
                <a:gd name="f881" fmla="val 579"/>
                <a:gd name="f882" fmla="val 4205"/>
                <a:gd name="f883" fmla="val 603"/>
                <a:gd name="f884" fmla="val 4196"/>
                <a:gd name="f885" fmla="val 607"/>
                <a:gd name="f886" fmla="val 4172"/>
                <a:gd name="f887" fmla="val 4163"/>
                <a:gd name="f888" fmla="val 4158"/>
                <a:gd name="f889" fmla="val 4148"/>
                <a:gd name="f890" fmla="val 616"/>
                <a:gd name="f891" fmla="val 4135"/>
                <a:gd name="f892" fmla="val 621"/>
                <a:gd name="f893" fmla="val 4121"/>
                <a:gd name="f894" fmla="val 626"/>
                <a:gd name="f895" fmla="val 640"/>
                <a:gd name="f896" fmla="val 4116"/>
                <a:gd name="f897" fmla="val 4109"/>
                <a:gd name="f898" fmla="val 661"/>
                <a:gd name="f899" fmla="val 4095"/>
                <a:gd name="f900" fmla="val 663"/>
                <a:gd name="f901" fmla="val 4085"/>
                <a:gd name="f902" fmla="val 666"/>
                <a:gd name="f903" fmla="val 4078"/>
                <a:gd name="f904" fmla="val 670"/>
                <a:gd name="f905" fmla="val 4066"/>
                <a:gd name="f906" fmla="val 668"/>
                <a:gd name="f907" fmla="val 4060"/>
                <a:gd name="f908" fmla="val 4057"/>
                <a:gd name="f909" fmla="val 4050"/>
                <a:gd name="f910" fmla="val 659"/>
                <a:gd name="f911" fmla="val 4041"/>
                <a:gd name="f912" fmla="val 4034"/>
                <a:gd name="f913" fmla="val 4029"/>
                <a:gd name="f914" fmla="val 675"/>
                <a:gd name="f915" fmla="val 4024"/>
                <a:gd name="f916" fmla="val 677"/>
                <a:gd name="f917" fmla="val 4015"/>
                <a:gd name="f918" fmla="val 4003"/>
                <a:gd name="f919" fmla="val 3992"/>
                <a:gd name="f920" fmla="val 3987"/>
                <a:gd name="f921" fmla="val 680"/>
                <a:gd name="f922" fmla="val 701"/>
                <a:gd name="f923" fmla="val 3977"/>
                <a:gd name="f924" fmla="val 724"/>
                <a:gd name="f925" fmla="val 750"/>
                <a:gd name="f926" fmla="val 3980"/>
                <a:gd name="f927" fmla="val 773"/>
                <a:gd name="f928" fmla="val 3975"/>
                <a:gd name="f929" fmla="val 3973"/>
                <a:gd name="f930" fmla="val 3971"/>
                <a:gd name="f931" fmla="val 3970"/>
                <a:gd name="f932" fmla="val 775"/>
                <a:gd name="f933" fmla="val 3968"/>
                <a:gd name="f934" fmla="val 776"/>
                <a:gd name="f935" fmla="val 3966"/>
                <a:gd name="f936" fmla="val 782"/>
                <a:gd name="f937" fmla="val 3964"/>
                <a:gd name="f938" fmla="val 787"/>
                <a:gd name="f939" fmla="val 794"/>
                <a:gd name="f940" fmla="val 802"/>
                <a:gd name="f941" fmla="val 3952"/>
                <a:gd name="f942" fmla="val 813"/>
                <a:gd name="f943" fmla="val 820"/>
                <a:gd name="f944" fmla="val 3938"/>
                <a:gd name="f945" fmla="val 827"/>
                <a:gd name="f946" fmla="val 841"/>
                <a:gd name="f947" fmla="val 3929"/>
                <a:gd name="f948" fmla="val 3928"/>
                <a:gd name="f949" fmla="val 3922"/>
                <a:gd name="f950" fmla="val 3915"/>
                <a:gd name="f951" fmla="val 855"/>
                <a:gd name="f952" fmla="val 3910"/>
                <a:gd name="f953" fmla="val 872"/>
                <a:gd name="f954" fmla="val 3894"/>
                <a:gd name="f955" fmla="val 3888"/>
                <a:gd name="f956" fmla="val 886"/>
                <a:gd name="f957" fmla="val 3874"/>
                <a:gd name="f958" fmla="val 867"/>
                <a:gd name="f959" fmla="val 844"/>
                <a:gd name="f960" fmla="val 3863"/>
                <a:gd name="f961" fmla="val 818"/>
                <a:gd name="f962" fmla="val 3870"/>
                <a:gd name="f963" fmla="val 783"/>
                <a:gd name="f964" fmla="val 780"/>
                <a:gd name="f965" fmla="val 3879"/>
                <a:gd name="f966" fmla="val 3881"/>
                <a:gd name="f967" fmla="val 771"/>
                <a:gd name="f968" fmla="val 3884"/>
                <a:gd name="f969" fmla="val 764"/>
                <a:gd name="f970" fmla="val 755"/>
                <a:gd name="f971" fmla="val 3877"/>
                <a:gd name="f972" fmla="val 743"/>
                <a:gd name="f973" fmla="val 729"/>
                <a:gd name="f974" fmla="val 3891"/>
                <a:gd name="f975" fmla="val 3900"/>
                <a:gd name="f976" fmla="val 717"/>
                <a:gd name="f977" fmla="val 3917"/>
                <a:gd name="f978" fmla="val 710"/>
                <a:gd name="f979" fmla="val 689"/>
                <a:gd name="f980" fmla="val 3956"/>
                <a:gd name="f981" fmla="val 642"/>
                <a:gd name="f982" fmla="val 3985"/>
                <a:gd name="f983" fmla="val 630"/>
                <a:gd name="f984" fmla="val 3989"/>
                <a:gd name="f985" fmla="val 3994"/>
                <a:gd name="f986" fmla="val 600"/>
                <a:gd name="f987" fmla="val 3990"/>
                <a:gd name="f988" fmla="val 3984"/>
                <a:gd name="f989" fmla="val 3957"/>
                <a:gd name="f990" fmla="val 652"/>
                <a:gd name="f991" fmla="val 647"/>
                <a:gd name="f992" fmla="val 638"/>
                <a:gd name="f993" fmla="val 637"/>
                <a:gd name="f994" fmla="val 633"/>
                <a:gd name="f995" fmla="val 3924"/>
                <a:gd name="f996" fmla="val 3919"/>
                <a:gd name="f997" fmla="val 624"/>
                <a:gd name="f998" fmla="val 623"/>
                <a:gd name="f999" fmla="val 3907"/>
                <a:gd name="f1000" fmla="val 628"/>
                <a:gd name="f1001" fmla="val 3886"/>
                <a:gd name="f1002" fmla="val 3875"/>
                <a:gd name="f1003" fmla="val 3860"/>
                <a:gd name="f1004" fmla="val 3861"/>
                <a:gd name="f1005" fmla="val 682"/>
                <a:gd name="f1006" fmla="val 687"/>
                <a:gd name="f1007" fmla="val 691"/>
                <a:gd name="f1008" fmla="val 694"/>
                <a:gd name="f1009" fmla="val 3854"/>
                <a:gd name="f1010" fmla="val 699"/>
                <a:gd name="f1011" fmla="val 3842"/>
                <a:gd name="f1012" fmla="val 3826"/>
                <a:gd name="f1013" fmla="val 703"/>
                <a:gd name="f1014" fmla="val 684"/>
                <a:gd name="f1015" fmla="val 3795"/>
                <a:gd name="f1016" fmla="val 3781"/>
                <a:gd name="f1017" fmla="val 3713"/>
                <a:gd name="f1018" fmla="val 696"/>
                <a:gd name="f1019" fmla="val 3687"/>
                <a:gd name="f1020" fmla="val 706"/>
                <a:gd name="f1021" fmla="val 719"/>
                <a:gd name="f1022" fmla="val 731"/>
                <a:gd name="f1023" fmla="val 3666"/>
                <a:gd name="f1024" fmla="val 752"/>
                <a:gd name="f1025" fmla="val 768"/>
                <a:gd name="f1026" fmla="val 3617"/>
                <a:gd name="f1027" fmla="val 3612"/>
                <a:gd name="f1028" fmla="val 792"/>
                <a:gd name="f1029" fmla="val 3615"/>
                <a:gd name="f1030" fmla="val 808"/>
                <a:gd name="f1031" fmla="val 811"/>
                <a:gd name="f1032" fmla="val 815"/>
                <a:gd name="f1033" fmla="val 3641"/>
                <a:gd name="f1034" fmla="val 823"/>
                <a:gd name="f1035" fmla="val 830"/>
                <a:gd name="f1036" fmla="val 3676"/>
                <a:gd name="f1037" fmla="val 839"/>
                <a:gd name="f1038" fmla="val 853"/>
                <a:gd name="f1039" fmla="val 3682"/>
                <a:gd name="f1040" fmla="val 862"/>
                <a:gd name="f1041" fmla="val 881"/>
                <a:gd name="f1042" fmla="val 900"/>
                <a:gd name="f1043" fmla="val 909"/>
                <a:gd name="f1044" fmla="val 921"/>
                <a:gd name="f1045" fmla="val 932"/>
                <a:gd name="f1046" fmla="val 944"/>
                <a:gd name="f1047" fmla="val 956"/>
                <a:gd name="f1048" fmla="val 972"/>
                <a:gd name="f1049" fmla="val 975"/>
                <a:gd name="f1050" fmla="val 986"/>
                <a:gd name="f1051" fmla="val 3631"/>
                <a:gd name="f1052" fmla="val 998"/>
                <a:gd name="f1053" fmla="val 1012"/>
                <a:gd name="f1054" fmla="val 3608"/>
                <a:gd name="f1055" fmla="val 1024"/>
                <a:gd name="f1056" fmla="val 3598"/>
                <a:gd name="f1057" fmla="val 1036"/>
                <a:gd name="f1058" fmla="val 3591"/>
                <a:gd name="f1059" fmla="val 1045"/>
                <a:gd name="f1060" fmla="val 1049"/>
                <a:gd name="f1061" fmla="val 3575"/>
                <a:gd name="f1062" fmla="val 1052"/>
                <a:gd name="f1063" fmla="val 1050"/>
                <a:gd name="f1064" fmla="val 3552"/>
                <a:gd name="f1065" fmla="val 3533"/>
                <a:gd name="f1066" fmla="val 1061"/>
                <a:gd name="f1067" fmla="val 3526"/>
                <a:gd name="f1068" fmla="val 1071"/>
                <a:gd name="f1069" fmla="val 3521"/>
                <a:gd name="f1070" fmla="val 1082"/>
                <a:gd name="f1071" fmla="val 3514"/>
                <a:gd name="f1072" fmla="val 1092"/>
                <a:gd name="f1073" fmla="val 1099"/>
                <a:gd name="f1074" fmla="val 1101"/>
                <a:gd name="f1075" fmla="val 3498"/>
                <a:gd name="f1076" fmla="val 3495"/>
                <a:gd name="f1077" fmla="val 3491"/>
                <a:gd name="f1078" fmla="val 1103"/>
                <a:gd name="f1079" fmla="val 1113"/>
                <a:gd name="f1080" fmla="val 1124"/>
                <a:gd name="f1081" fmla="val 1136"/>
                <a:gd name="f1082" fmla="val 1148"/>
                <a:gd name="f1083" fmla="val 3517"/>
                <a:gd name="f1084" fmla="val 1159"/>
                <a:gd name="f1085" fmla="val 1171"/>
                <a:gd name="f1086" fmla="val 1179"/>
                <a:gd name="f1087" fmla="val 3509"/>
                <a:gd name="f1088" fmla="val 1186"/>
                <a:gd name="f1089" fmla="val 1192"/>
                <a:gd name="f1090" fmla="val 3472"/>
                <a:gd name="f1091" fmla="val 1195"/>
                <a:gd name="f1092" fmla="val 3470"/>
                <a:gd name="f1093" fmla="val 1178"/>
                <a:gd name="f1094" fmla="val 1166"/>
                <a:gd name="f1095" fmla="val 1152"/>
                <a:gd name="f1096" fmla="val 1141"/>
                <a:gd name="f1097" fmla="val 3467"/>
                <a:gd name="f1098" fmla="val 3463"/>
                <a:gd name="f1099" fmla="val 3460"/>
                <a:gd name="f1100" fmla="val 3458"/>
                <a:gd name="f1101" fmla="val 3456"/>
                <a:gd name="f1102" fmla="val 1139"/>
                <a:gd name="f1103" fmla="val 3453"/>
                <a:gd name="f1104" fmla="val 1138"/>
                <a:gd name="f1105" fmla="val 3449"/>
                <a:gd name="f1106" fmla="val 1132"/>
                <a:gd name="f1107" fmla="val 1127"/>
                <a:gd name="f1108" fmla="val 1122"/>
                <a:gd name="f1109" fmla="val 1117"/>
                <a:gd name="f1110" fmla="val 3462"/>
                <a:gd name="f1111" fmla="val 1110"/>
                <a:gd name="f1112" fmla="val 3442"/>
                <a:gd name="f1113" fmla="val 1108"/>
                <a:gd name="f1114" fmla="val 1111"/>
                <a:gd name="f1115" fmla="val 3416"/>
                <a:gd name="f1116" fmla="val 3404"/>
                <a:gd name="f1117" fmla="val 1118"/>
                <a:gd name="f1118" fmla="val 3406"/>
                <a:gd name="f1119" fmla="val 3408"/>
                <a:gd name="f1120" fmla="val 3409"/>
                <a:gd name="f1121" fmla="val 1104"/>
                <a:gd name="f1122" fmla="val 3411"/>
                <a:gd name="f1123" fmla="val 3414"/>
                <a:gd name="f1124" fmla="val 1094"/>
                <a:gd name="f1125" fmla="val 3399"/>
                <a:gd name="f1126" fmla="val 1090"/>
                <a:gd name="f1127" fmla="val 3388"/>
                <a:gd name="f1128" fmla="val 3376"/>
                <a:gd name="f1129" fmla="val 3364"/>
                <a:gd name="f1130" fmla="val 1120"/>
                <a:gd name="f1131" fmla="val 1143"/>
                <a:gd name="f1132" fmla="val 1146"/>
                <a:gd name="f1133" fmla="val 3380"/>
                <a:gd name="f1134" fmla="val 3390"/>
                <a:gd name="f1135" fmla="val 3418"/>
                <a:gd name="f1136" fmla="val 1160"/>
                <a:gd name="f1137" fmla="val 3397"/>
                <a:gd name="f1138" fmla="val 1169"/>
                <a:gd name="f1139" fmla="val 1176"/>
                <a:gd name="f1140" fmla="val 3385"/>
                <a:gd name="f1141" fmla="val 1183"/>
                <a:gd name="f1142" fmla="val 3394"/>
                <a:gd name="f1143" fmla="val 1204"/>
                <a:gd name="f1144" fmla="val 3402"/>
                <a:gd name="f1145" fmla="val 1218"/>
                <a:gd name="f1146" fmla="val 1237"/>
                <a:gd name="f1147" fmla="val 3413"/>
                <a:gd name="f1148" fmla="val 1256"/>
                <a:gd name="f1149" fmla="val 1277"/>
                <a:gd name="f1150" fmla="val 1295"/>
                <a:gd name="f1151" fmla="val 1303"/>
                <a:gd name="f1152" fmla="val 3395"/>
                <a:gd name="f1153" fmla="val 1317"/>
                <a:gd name="f1154" fmla="val 1330"/>
                <a:gd name="f1155" fmla="val 1344"/>
                <a:gd name="f1156" fmla="val 3362"/>
                <a:gd name="f1157" fmla="val 1363"/>
                <a:gd name="f1158" fmla="val 3339"/>
                <a:gd name="f1159" fmla="val 1377"/>
                <a:gd name="f1160" fmla="val 1387"/>
                <a:gd name="f1161" fmla="val 1396"/>
                <a:gd name="f1162" fmla="val 1401"/>
                <a:gd name="f1163" fmla="val 1408"/>
                <a:gd name="f1164" fmla="val 1412"/>
                <a:gd name="f1165" fmla="val 1415"/>
                <a:gd name="f1166" fmla="val 1417"/>
                <a:gd name="f1167" fmla="val 3263"/>
                <a:gd name="f1168" fmla="val 1419"/>
                <a:gd name="f1169" fmla="val 1424"/>
                <a:gd name="f1170" fmla="val 3264"/>
                <a:gd name="f1171" fmla="val 1429"/>
                <a:gd name="f1172" fmla="val 1433"/>
                <a:gd name="f1173" fmla="val 3257"/>
                <a:gd name="f1174" fmla="val 1436"/>
                <a:gd name="f1175" fmla="val 3256"/>
                <a:gd name="f1176" fmla="val 1438"/>
                <a:gd name="f1177" fmla="val 3252"/>
                <a:gd name="f1178" fmla="val 1441"/>
                <a:gd name="f1179" fmla="val 3245"/>
                <a:gd name="f1180" fmla="val 1445"/>
                <a:gd name="f1181" fmla="val 3242"/>
                <a:gd name="f1182" fmla="val 1447"/>
                <a:gd name="f1183" fmla="val 3238"/>
                <a:gd name="f1184" fmla="val 1448"/>
                <a:gd name="f1185" fmla="val 3233"/>
                <a:gd name="f1186" fmla="val 1443"/>
                <a:gd name="f1187" fmla="val 1422"/>
                <a:gd name="f1188" fmla="val 1420"/>
                <a:gd name="f1189" fmla="val 1413"/>
                <a:gd name="f1190" fmla="val 1410"/>
                <a:gd name="f1191" fmla="val 1405"/>
                <a:gd name="f1192" fmla="val 1399"/>
                <a:gd name="f1193" fmla="val 1398"/>
                <a:gd name="f1194" fmla="val 3222"/>
                <a:gd name="f1195" fmla="val 1406"/>
                <a:gd name="f1196" fmla="val 3203"/>
                <a:gd name="f1197" fmla="val 3198"/>
                <a:gd name="f1198" fmla="val 1426"/>
                <a:gd name="f1199" fmla="val 1440"/>
                <a:gd name="f1200" fmla="val 3212"/>
                <a:gd name="f1201" fmla="val 1455"/>
                <a:gd name="f1202" fmla="val 3224"/>
                <a:gd name="f1203" fmla="val 1471"/>
                <a:gd name="f1204" fmla="val 1488"/>
                <a:gd name="f1205" fmla="val 1511"/>
                <a:gd name="f1206" fmla="val 1539"/>
                <a:gd name="f1207" fmla="val 1586"/>
                <a:gd name="f1208" fmla="val 3177"/>
                <a:gd name="f1209" fmla="val 3172"/>
                <a:gd name="f1210" fmla="val 1567"/>
                <a:gd name="f1211" fmla="val 3161"/>
                <a:gd name="f1212" fmla="val 1553"/>
                <a:gd name="f1213" fmla="val 3147"/>
                <a:gd name="f1214" fmla="val 1541"/>
                <a:gd name="f1215" fmla="val 3132"/>
                <a:gd name="f1216" fmla="val 1529"/>
                <a:gd name="f1217" fmla="val 3116"/>
                <a:gd name="f1218" fmla="val 1516"/>
                <a:gd name="f1219" fmla="val 3109"/>
                <a:gd name="f1220" fmla="val 1544"/>
                <a:gd name="f1221" fmla="val 3100"/>
                <a:gd name="f1222" fmla="val 1572"/>
                <a:gd name="f1223" fmla="val 3113"/>
                <a:gd name="f1224" fmla="val 1579"/>
                <a:gd name="f1225" fmla="val 3114"/>
                <a:gd name="f1226" fmla="val 1588"/>
                <a:gd name="f1227" fmla="val 3120"/>
                <a:gd name="f1228" fmla="val 1598"/>
                <a:gd name="f1229" fmla="val 3121"/>
                <a:gd name="f1230" fmla="val 1600"/>
                <a:gd name="f1231" fmla="val 3125"/>
                <a:gd name="f1232" fmla="val 3128"/>
                <a:gd name="f1233" fmla="val 3135"/>
                <a:gd name="f1234" fmla="val 1602"/>
                <a:gd name="f1235" fmla="val 3149"/>
                <a:gd name="f1236" fmla="val 1616"/>
                <a:gd name="f1237" fmla="val 3160"/>
                <a:gd name="f1238" fmla="val 1637"/>
                <a:gd name="f1239" fmla="val 3167"/>
                <a:gd name="f1240" fmla="val 1661"/>
                <a:gd name="f1241" fmla="val 3168"/>
                <a:gd name="f1242" fmla="val 1686"/>
                <a:gd name="f1243" fmla="val 3158"/>
                <a:gd name="f1244" fmla="val 1677"/>
                <a:gd name="f1245" fmla="val 3137"/>
                <a:gd name="f1246" fmla="val 1672"/>
                <a:gd name="f1247" fmla="val 1670"/>
                <a:gd name="f1248" fmla="val 3126"/>
                <a:gd name="f1249" fmla="val 1663"/>
                <a:gd name="f1250" fmla="val 1649"/>
                <a:gd name="f1251" fmla="val 1633"/>
                <a:gd name="f1252" fmla="val 3111"/>
                <a:gd name="f1253" fmla="val 1619"/>
                <a:gd name="f1254" fmla="val 3106"/>
                <a:gd name="f1255" fmla="val 1605"/>
                <a:gd name="f1256" fmla="val 3097"/>
                <a:gd name="f1257" fmla="val 1593"/>
                <a:gd name="f1258" fmla="val 1590"/>
                <a:gd name="f1259" fmla="val 3088"/>
                <a:gd name="f1260" fmla="val 3085"/>
                <a:gd name="f1261" fmla="val 1576"/>
                <a:gd name="f1262" fmla="val 1558"/>
                <a:gd name="f1263" fmla="val 1518"/>
                <a:gd name="f1264" fmla="val 3083"/>
                <a:gd name="f1265" fmla="val 1499"/>
                <a:gd name="f1266" fmla="val 3076"/>
                <a:gd name="f1267" fmla="val 1483"/>
                <a:gd name="f1268" fmla="val 3065"/>
                <a:gd name="f1269" fmla="val 3062"/>
                <a:gd name="f1270" fmla="val 1474"/>
                <a:gd name="f1271" fmla="val 3057"/>
                <a:gd name="f1272" fmla="val 1478"/>
                <a:gd name="f1273" fmla="val 3053"/>
                <a:gd name="f1274" fmla="val 1480"/>
                <a:gd name="f1275" fmla="val 3046"/>
                <a:gd name="f1276" fmla="val 1481"/>
                <a:gd name="f1277" fmla="val 3039"/>
                <a:gd name="f1278" fmla="val 3037"/>
                <a:gd name="f1279" fmla="val 3036"/>
                <a:gd name="f1280" fmla="val 3034"/>
                <a:gd name="f1281" fmla="val 1457"/>
                <a:gd name="f1282" fmla="val 3029"/>
                <a:gd name="f1283" fmla="val 3022"/>
                <a:gd name="f1284" fmla="val 3011"/>
                <a:gd name="f1285" fmla="val 3003"/>
                <a:gd name="f1286" fmla="val 2992"/>
                <a:gd name="f1287" fmla="val 1382"/>
                <a:gd name="f1288" fmla="val 2989"/>
                <a:gd name="f1289" fmla="val 1385"/>
                <a:gd name="f1290" fmla="val 2987"/>
                <a:gd name="f1291" fmla="val 2985"/>
                <a:gd name="f1292" fmla="val 1391"/>
                <a:gd name="f1293" fmla="val 2983"/>
                <a:gd name="f1294" fmla="val 1392"/>
                <a:gd name="f1295" fmla="val 2982"/>
                <a:gd name="f1296" fmla="val 1394"/>
                <a:gd name="f1297" fmla="val 2966"/>
                <a:gd name="f1298" fmla="val 2952"/>
                <a:gd name="f1299" fmla="val 2938"/>
                <a:gd name="f1300" fmla="val 2934"/>
                <a:gd name="f1301" fmla="val 2929"/>
                <a:gd name="f1302" fmla="val 2926"/>
                <a:gd name="f1303" fmla="val 2919"/>
                <a:gd name="f1304" fmla="val 2912"/>
                <a:gd name="f1305" fmla="val 2905"/>
                <a:gd name="f1306" fmla="val 2893"/>
                <a:gd name="f1307" fmla="val 2877"/>
                <a:gd name="f1308" fmla="val 2868"/>
                <a:gd name="f1309" fmla="val 1462"/>
                <a:gd name="f1310" fmla="val 2859"/>
                <a:gd name="f1311" fmla="val 2847"/>
                <a:gd name="f1312" fmla="val 2844"/>
                <a:gd name="f1313" fmla="val 1513"/>
                <a:gd name="f1314" fmla="val 2835"/>
                <a:gd name="f1315" fmla="val 1543"/>
                <a:gd name="f1316" fmla="val 2823"/>
                <a:gd name="f1317" fmla="val 2804"/>
                <a:gd name="f1318" fmla="val 2802"/>
                <a:gd name="f1319" fmla="val 2800"/>
                <a:gd name="f1320" fmla="val 2798"/>
                <a:gd name="f1321" fmla="val 2797"/>
                <a:gd name="f1322" fmla="val 2786"/>
                <a:gd name="f1323" fmla="val 1574"/>
                <a:gd name="f1324" fmla="val 2776"/>
                <a:gd name="f1325" fmla="val 1555"/>
                <a:gd name="f1326" fmla="val 2770"/>
                <a:gd name="f1327" fmla="val 2769"/>
                <a:gd name="f1328" fmla="val 1536"/>
                <a:gd name="f1329" fmla="val 1532"/>
                <a:gd name="f1330" fmla="val 2772"/>
                <a:gd name="f1331" fmla="val 2774"/>
                <a:gd name="f1332" fmla="val 1527"/>
                <a:gd name="f1333" fmla="val 1525"/>
                <a:gd name="f1334" fmla="val 2756"/>
                <a:gd name="f1335" fmla="val 2744"/>
                <a:gd name="f1336" fmla="val 2736"/>
                <a:gd name="f1337" fmla="val 2732"/>
                <a:gd name="f1338" fmla="val 2720"/>
                <a:gd name="f1339" fmla="val 2711"/>
                <a:gd name="f1340" fmla="val 2685"/>
                <a:gd name="f1341" fmla="val 1378"/>
                <a:gd name="f1342" fmla="val 2681"/>
                <a:gd name="f1343" fmla="val 1368"/>
                <a:gd name="f1344" fmla="val 1359"/>
                <a:gd name="f1345" fmla="val 2657"/>
                <a:gd name="f1346" fmla="val 1351"/>
                <a:gd name="f1347" fmla="val 1340"/>
                <a:gd name="f1348" fmla="val 2587"/>
                <a:gd name="f1349" fmla="val 2557"/>
                <a:gd name="f1350" fmla="val 1342"/>
                <a:gd name="f1351" fmla="val 2523"/>
                <a:gd name="f1352" fmla="val 2505"/>
                <a:gd name="f1353" fmla="val 1321"/>
                <a:gd name="f1354" fmla="val 1323"/>
                <a:gd name="f1355" fmla="val 2489"/>
                <a:gd name="f1356" fmla="val 1324"/>
                <a:gd name="f1357" fmla="val 2467"/>
                <a:gd name="f1358" fmla="val 1312"/>
                <a:gd name="f1359" fmla="val 1305"/>
                <a:gd name="f1360" fmla="val 2435"/>
                <a:gd name="f1361" fmla="val 1298"/>
                <a:gd name="f1362" fmla="val 2432"/>
                <a:gd name="f1363" fmla="val 1288"/>
                <a:gd name="f1364" fmla="val 2427"/>
                <a:gd name="f1365" fmla="val 1279"/>
                <a:gd name="f1366" fmla="val 2416"/>
                <a:gd name="f1367" fmla="val 1270"/>
                <a:gd name="f1368" fmla="val 2414"/>
                <a:gd name="f1369" fmla="val 2413"/>
                <a:gd name="f1370" fmla="val 2411"/>
                <a:gd name="f1371" fmla="val 2407"/>
                <a:gd name="f1372" fmla="val 2400"/>
                <a:gd name="f1373" fmla="val 2404"/>
                <a:gd name="f1374" fmla="val 1284"/>
                <a:gd name="f1375" fmla="val 2409"/>
                <a:gd name="f1376" fmla="val 1300"/>
                <a:gd name="f1377" fmla="val 2418"/>
                <a:gd name="f1378" fmla="val 1316"/>
                <a:gd name="f1379" fmla="val 2425"/>
                <a:gd name="f1380" fmla="val 2434"/>
                <a:gd name="f1381" fmla="val 1335"/>
                <a:gd name="f1382" fmla="val 1333"/>
                <a:gd name="f1383" fmla="val 1331"/>
                <a:gd name="f1384" fmla="val 2437"/>
                <a:gd name="f1385" fmla="val 2439"/>
                <a:gd name="f1386" fmla="val 2446"/>
                <a:gd name="f1387" fmla="val 1338"/>
                <a:gd name="f1388" fmla="val 2448"/>
                <a:gd name="f1389" fmla="val 1349"/>
                <a:gd name="f1390" fmla="val 2449"/>
                <a:gd name="f1391" fmla="val 1354"/>
                <a:gd name="f1392" fmla="val 1358"/>
                <a:gd name="f1393" fmla="val 1356"/>
                <a:gd name="f1394" fmla="val 2514"/>
                <a:gd name="f1395" fmla="val 2542"/>
                <a:gd name="f1396" fmla="val 1370"/>
                <a:gd name="f1397" fmla="val 2563"/>
                <a:gd name="f1398" fmla="val 2556"/>
                <a:gd name="f1399" fmla="val 2531"/>
                <a:gd name="f1400" fmla="val 1459"/>
                <a:gd name="f1401" fmla="val 1467"/>
                <a:gd name="f1402" fmla="val 2461"/>
                <a:gd name="f1403" fmla="val 1485"/>
                <a:gd name="f1404" fmla="val 1494"/>
                <a:gd name="f1405" fmla="val 2423"/>
                <a:gd name="f1406" fmla="val 1501"/>
                <a:gd name="f1407" fmla="val 1504"/>
                <a:gd name="f1408" fmla="val 2390"/>
                <a:gd name="f1409" fmla="val 1509"/>
                <a:gd name="f1410" fmla="val 2376"/>
                <a:gd name="f1411" fmla="val 1515"/>
                <a:gd name="f1412" fmla="val 2364"/>
                <a:gd name="f1413" fmla="val 1522"/>
                <a:gd name="f1414" fmla="val 2352"/>
                <a:gd name="f1415" fmla="val 2343"/>
                <a:gd name="f1416" fmla="val 2339"/>
                <a:gd name="f1417" fmla="val 1523"/>
                <a:gd name="f1418" fmla="val 2338"/>
                <a:gd name="f1419" fmla="val 2336"/>
                <a:gd name="f1420" fmla="val 2334"/>
                <a:gd name="f1421" fmla="val 1520"/>
                <a:gd name="f1422" fmla="val 2332"/>
                <a:gd name="f1423" fmla="val 2327"/>
                <a:gd name="f1424" fmla="val 1506"/>
                <a:gd name="f1425" fmla="val 2325"/>
                <a:gd name="f1426" fmla="val 1495"/>
                <a:gd name="f1427" fmla="val 2324"/>
                <a:gd name="f1428" fmla="val 2315"/>
                <a:gd name="f1429" fmla="val 2303"/>
                <a:gd name="f1430" fmla="val 2290"/>
                <a:gd name="f1431" fmla="val 1427"/>
                <a:gd name="f1432" fmla="val 2278"/>
                <a:gd name="f1433" fmla="val 2275"/>
                <a:gd name="f1434" fmla="val 1403"/>
                <a:gd name="f1435" fmla="val 2273"/>
                <a:gd name="f1436" fmla="val 2271"/>
                <a:gd name="f1437" fmla="val 2266"/>
                <a:gd name="f1438" fmla="val 2247"/>
                <a:gd name="f1439" fmla="val 2242"/>
                <a:gd name="f1440" fmla="val 2236"/>
                <a:gd name="f1441" fmla="val 2231"/>
                <a:gd name="f1442" fmla="val 1319"/>
                <a:gd name="f1443" fmla="val 2224"/>
                <a:gd name="f1444" fmla="val 1309"/>
                <a:gd name="f1445" fmla="val 2214"/>
                <a:gd name="f1446" fmla="val 1302"/>
                <a:gd name="f1447" fmla="val 2208"/>
                <a:gd name="f1448" fmla="val 2207"/>
                <a:gd name="f1449" fmla="val 1296"/>
                <a:gd name="f1450" fmla="val 2203"/>
                <a:gd name="f1451" fmla="val 2200"/>
                <a:gd name="f1452" fmla="val 1293"/>
                <a:gd name="f1453" fmla="val 2196"/>
                <a:gd name="f1454" fmla="val 1291"/>
                <a:gd name="f1455" fmla="val 2193"/>
                <a:gd name="f1456" fmla="val 2189"/>
                <a:gd name="f1457" fmla="val 1282"/>
                <a:gd name="f1458" fmla="val 2186"/>
                <a:gd name="f1459" fmla="val 1275"/>
                <a:gd name="f1460" fmla="val 2182"/>
                <a:gd name="f1461" fmla="val 2194"/>
                <a:gd name="f1462" fmla="val 2205"/>
                <a:gd name="f1463" fmla="val 2212"/>
                <a:gd name="f1464" fmla="val 1337"/>
                <a:gd name="f1465" fmla="val 2219"/>
                <a:gd name="f1466" fmla="val 2228"/>
                <a:gd name="f1467" fmla="val 1375"/>
                <a:gd name="f1468" fmla="val 2240"/>
                <a:gd name="f1469" fmla="val 2245"/>
                <a:gd name="f1470" fmla="val 1389"/>
                <a:gd name="f1471" fmla="val 2250"/>
                <a:gd name="f1472" fmla="val 2254"/>
                <a:gd name="f1473" fmla="val 2259"/>
                <a:gd name="f1474" fmla="val 2264"/>
                <a:gd name="f1475" fmla="val 2269"/>
                <a:gd name="f1476" fmla="val 2285"/>
                <a:gd name="f1477" fmla="val 1490"/>
                <a:gd name="f1478" fmla="val 2301"/>
                <a:gd name="f1479" fmla="val 2318"/>
                <a:gd name="f1480" fmla="val 1534"/>
                <a:gd name="f1481" fmla="val 1550"/>
                <a:gd name="f1482" fmla="val 2358"/>
                <a:gd name="f1483" fmla="val 1551"/>
                <a:gd name="f1484" fmla="val 1537"/>
                <a:gd name="f1485" fmla="val 2428"/>
                <a:gd name="f1486" fmla="val 1581"/>
                <a:gd name="f1487" fmla="val 2406"/>
                <a:gd name="f1488" fmla="val 1623"/>
                <a:gd name="f1489" fmla="val 2393"/>
                <a:gd name="f1490" fmla="val 1640"/>
                <a:gd name="f1491" fmla="val 2374"/>
                <a:gd name="f1492" fmla="val 1659"/>
                <a:gd name="f1493" fmla="val 2353"/>
                <a:gd name="f1494" fmla="val 2331"/>
                <a:gd name="f1495" fmla="val 1694"/>
                <a:gd name="f1496" fmla="val 2310"/>
                <a:gd name="f1497" fmla="val 1714"/>
                <a:gd name="f1498" fmla="val 2292"/>
                <a:gd name="f1499" fmla="val 1735"/>
                <a:gd name="f1500" fmla="val 1759"/>
                <a:gd name="f1501" fmla="val 1782"/>
                <a:gd name="f1502" fmla="val 2276"/>
                <a:gd name="f1503" fmla="val 1803"/>
                <a:gd name="f1504" fmla="val 2283"/>
                <a:gd name="f1505" fmla="val 1824"/>
                <a:gd name="f1506" fmla="val 1843"/>
                <a:gd name="f1507" fmla="val 2297"/>
                <a:gd name="f1508" fmla="val 1864"/>
                <a:gd name="f1509" fmla="val 1885"/>
                <a:gd name="f1510" fmla="val 1906"/>
                <a:gd name="f1511" fmla="val 1928"/>
                <a:gd name="f1512" fmla="val 1939"/>
                <a:gd name="f1513" fmla="val 2257"/>
                <a:gd name="f1514" fmla="val 1947"/>
                <a:gd name="f1515" fmla="val 1956"/>
                <a:gd name="f1516" fmla="val 2226"/>
                <a:gd name="f1517" fmla="val 1968"/>
                <a:gd name="f1518" fmla="val 2217"/>
                <a:gd name="f1519" fmla="val 1986"/>
                <a:gd name="f1520" fmla="val 1996"/>
                <a:gd name="f1521" fmla="val 2233"/>
                <a:gd name="f1522" fmla="val 2012"/>
                <a:gd name="f1523" fmla="val 2031"/>
                <a:gd name="f1524" fmla="val 2035"/>
                <a:gd name="f1525" fmla="val 2038"/>
                <a:gd name="f1526" fmla="val 2040"/>
                <a:gd name="f1527" fmla="val 2222"/>
                <a:gd name="f1528" fmla="val 2043"/>
                <a:gd name="f1529" fmla="val 2221"/>
                <a:gd name="f1530" fmla="val 2047"/>
                <a:gd name="f1531" fmla="val 2050"/>
                <a:gd name="f1532" fmla="val 2198"/>
                <a:gd name="f1533" fmla="val 2054"/>
                <a:gd name="f1534" fmla="val 2066"/>
                <a:gd name="f1535" fmla="val 2191"/>
                <a:gd name="f1536" fmla="val 2080"/>
                <a:gd name="f1537" fmla="val 2094"/>
                <a:gd name="f1538" fmla="val 2108"/>
                <a:gd name="f1539" fmla="val 2163"/>
                <a:gd name="f1540" fmla="val 2127"/>
                <a:gd name="f1541" fmla="val 2156"/>
                <a:gd name="f1542" fmla="val 2143"/>
                <a:gd name="f1543" fmla="val 2147"/>
                <a:gd name="f1544" fmla="val 2159"/>
                <a:gd name="f1545" fmla="val 2130"/>
                <a:gd name="f1546" fmla="val 2174"/>
                <a:gd name="f1547" fmla="val 2109"/>
                <a:gd name="f1548" fmla="val 2187"/>
                <a:gd name="f1549" fmla="val 2083"/>
                <a:gd name="f1550" fmla="val 2057"/>
                <a:gd name="f1551" fmla="val 2201"/>
                <a:gd name="f1552" fmla="val 2030"/>
                <a:gd name="f1553" fmla="val 2206"/>
                <a:gd name="f1554" fmla="val 2006"/>
                <a:gd name="f1555" fmla="val 2001"/>
                <a:gd name="f1556" fmla="val 1997"/>
                <a:gd name="f1557" fmla="val 2204"/>
                <a:gd name="f1558" fmla="val 1994"/>
                <a:gd name="f1559" fmla="val 2202"/>
                <a:gd name="f1560" fmla="val 1990"/>
                <a:gd name="f1561" fmla="val 2197"/>
                <a:gd name="f1562" fmla="val 1987"/>
                <a:gd name="f1563" fmla="val 1985"/>
                <a:gd name="f1564" fmla="val 2185"/>
                <a:gd name="f1565" fmla="val 2162"/>
                <a:gd name="f1566" fmla="val 1983"/>
                <a:gd name="f1567" fmla="val 2150"/>
                <a:gd name="f1568" fmla="val 1973"/>
                <a:gd name="f1569" fmla="val 2133"/>
                <a:gd name="f1570" fmla="val 1959"/>
                <a:gd name="f1571" fmla="val 2117"/>
                <a:gd name="f1572" fmla="val 1945"/>
                <a:gd name="f1573" fmla="val 2099"/>
                <a:gd name="f1574" fmla="val 1936"/>
                <a:gd name="f1575" fmla="val 2082"/>
                <a:gd name="f1576" fmla="val 1940"/>
                <a:gd name="f1577" fmla="val 2070"/>
                <a:gd name="f1578" fmla="val 2068"/>
                <a:gd name="f1579" fmla="val 2064"/>
                <a:gd name="f1580" fmla="val 1933"/>
                <a:gd name="f1581" fmla="val 2063"/>
                <a:gd name="f1582" fmla="val 1931"/>
                <a:gd name="f1583" fmla="val 2059"/>
                <a:gd name="f1584" fmla="val 1929"/>
                <a:gd name="f1585" fmla="val 1927"/>
                <a:gd name="f1586" fmla="val 2049"/>
                <a:gd name="f1587" fmla="val 2045"/>
                <a:gd name="f1588" fmla="val 2042"/>
                <a:gd name="f1589" fmla="val 1926"/>
                <a:gd name="f1590" fmla="val 2028"/>
                <a:gd name="f1591" fmla="val 2023"/>
                <a:gd name="f1592" fmla="val 2019"/>
                <a:gd name="f1593" fmla="val 2014"/>
                <a:gd name="f1594" fmla="val 2009"/>
                <a:gd name="f1595" fmla="val 1922"/>
                <a:gd name="f1596" fmla="val 1995"/>
                <a:gd name="f1597" fmla="val 1912"/>
                <a:gd name="f1598" fmla="val 1979"/>
                <a:gd name="f1599" fmla="val 1901"/>
                <a:gd name="f1600" fmla="val 1965"/>
                <a:gd name="f1601" fmla="val 1894"/>
                <a:gd name="f1602" fmla="val 1951"/>
                <a:gd name="f1603" fmla="val 1892"/>
                <a:gd name="f1604" fmla="val 1934"/>
                <a:gd name="f1605" fmla="val 1896"/>
                <a:gd name="f1606" fmla="val 1914"/>
                <a:gd name="f1607" fmla="val 1903"/>
                <a:gd name="f1608" fmla="val 1897"/>
                <a:gd name="f1609" fmla="val 1913"/>
                <a:gd name="f1610" fmla="val 1878"/>
                <a:gd name="f1611" fmla="val 1920"/>
                <a:gd name="f1612" fmla="val 1862"/>
                <a:gd name="f1613" fmla="val 1848"/>
                <a:gd name="f1614" fmla="val 1919"/>
                <a:gd name="f1615" fmla="val 1834"/>
                <a:gd name="f1616" fmla="val 1917"/>
                <a:gd name="f1617" fmla="val 1822"/>
                <a:gd name="f1618" fmla="val 1810"/>
                <a:gd name="f1619" fmla="val 1794"/>
                <a:gd name="f1620" fmla="val 1773"/>
                <a:gd name="f1621" fmla="val 1887"/>
                <a:gd name="f1622" fmla="val 1752"/>
                <a:gd name="f1623" fmla="val 1872"/>
                <a:gd name="f1624" fmla="val 1733"/>
                <a:gd name="f1625" fmla="val 1856"/>
                <a:gd name="f1626" fmla="val 1717"/>
                <a:gd name="f1627" fmla="val 1861"/>
                <a:gd name="f1628" fmla="val 1696"/>
                <a:gd name="f1629" fmla="val 1866"/>
                <a:gd name="f1630" fmla="val 1656"/>
                <a:gd name="f1631" fmla="val 1653"/>
                <a:gd name="f1632" fmla="val 1863"/>
                <a:gd name="f1633" fmla="val 1651"/>
                <a:gd name="f1634" fmla="val 1859"/>
                <a:gd name="f1635" fmla="val 1647"/>
                <a:gd name="f1636" fmla="val 1646"/>
                <a:gd name="f1637" fmla="val 1851"/>
                <a:gd name="f1638" fmla="val 1844"/>
                <a:gd name="f1639" fmla="val 1644"/>
                <a:gd name="f1640" fmla="val 1840"/>
                <a:gd name="f1641" fmla="val 1838"/>
                <a:gd name="f1642" fmla="val 1833"/>
                <a:gd name="f1643" fmla="val 1828"/>
                <a:gd name="f1644" fmla="val 1821"/>
                <a:gd name="f1645" fmla="val 1802"/>
                <a:gd name="f1646" fmla="val 1621"/>
                <a:gd name="f1647" fmla="val 1789"/>
                <a:gd name="f1648" fmla="val 1777"/>
                <a:gd name="f1649" fmla="val 1618"/>
                <a:gd name="f1650" fmla="val 1763"/>
                <a:gd name="f1651" fmla="val 1746"/>
                <a:gd name="f1652" fmla="val 1728"/>
                <a:gd name="f1653" fmla="val 1630"/>
                <a:gd name="f1654" fmla="val 1635"/>
                <a:gd name="f1655" fmla="val 1680"/>
                <a:gd name="f1656" fmla="val 1628"/>
                <a:gd name="f1657" fmla="val 1676"/>
                <a:gd name="f1658" fmla="val 1664"/>
                <a:gd name="f1659" fmla="val 1645"/>
                <a:gd name="f1660" fmla="val 1641"/>
                <a:gd name="f1661" fmla="val 1638"/>
                <a:gd name="f1662" fmla="val 1632"/>
                <a:gd name="f1663" fmla="val 1642"/>
                <a:gd name="f1664" fmla="val 1625"/>
                <a:gd name="f1665" fmla="val 1615"/>
                <a:gd name="f1666" fmla="val 1601"/>
                <a:gd name="f1667" fmla="val 1587"/>
                <a:gd name="f1668" fmla="val 1573"/>
                <a:gd name="f1669" fmla="val 1611"/>
                <a:gd name="f1670" fmla="val 1552"/>
                <a:gd name="f1671" fmla="val 1542"/>
                <a:gd name="f1672" fmla="val 1526"/>
                <a:gd name="f1673" fmla="val 1512"/>
                <a:gd name="f1674" fmla="val 1503"/>
                <a:gd name="f1675" fmla="val 1500"/>
                <a:gd name="f1676" fmla="val 1505"/>
                <a:gd name="f1677" fmla="val 1469"/>
                <a:gd name="f1678" fmla="val 1508"/>
                <a:gd name="f1679" fmla="val 1510"/>
                <a:gd name="f1680" fmla="val 1434"/>
                <a:gd name="f1681" fmla="val 1507"/>
                <a:gd name="f1682" fmla="val 1498"/>
                <a:gd name="f1683" fmla="val 1352"/>
                <a:gd name="f1684" fmla="val 1533"/>
                <a:gd name="f1685" fmla="val 1545"/>
                <a:gd name="f1686" fmla="val 1307"/>
                <a:gd name="f1687" fmla="val 1274"/>
                <a:gd name="f1688" fmla="val 1263"/>
                <a:gd name="f1689" fmla="val 1589"/>
                <a:gd name="f1690" fmla="val 1251"/>
                <a:gd name="f1691" fmla="val 1241"/>
                <a:gd name="f1692" fmla="val 1599"/>
                <a:gd name="f1693" fmla="val 1227"/>
                <a:gd name="f1694" fmla="val 1216"/>
                <a:gd name="f1695" fmla="val 1624"/>
                <a:gd name="f1696" fmla="val 1206"/>
                <a:gd name="f1697" fmla="val 1636"/>
                <a:gd name="f1698" fmla="val 1652"/>
                <a:gd name="f1699" fmla="val 1167"/>
                <a:gd name="f1700" fmla="val 1650"/>
                <a:gd name="f1701" fmla="val 1164"/>
                <a:gd name="f1702" fmla="val 1162"/>
                <a:gd name="f1703" fmla="val 1648"/>
                <a:gd name="f1704" fmla="val 1157"/>
                <a:gd name="f1705" fmla="val 1155"/>
                <a:gd name="f1706" fmla="val 1629"/>
                <a:gd name="f1707" fmla="val 1620"/>
                <a:gd name="f1708" fmla="val 1613"/>
                <a:gd name="f1709" fmla="val 1610"/>
                <a:gd name="f1710" fmla="val 1608"/>
                <a:gd name="f1711" fmla="val 1606"/>
                <a:gd name="f1712" fmla="val 1077"/>
                <a:gd name="f1713" fmla="val 1057"/>
                <a:gd name="f1714" fmla="val 1040"/>
                <a:gd name="f1715" fmla="val 1035"/>
                <a:gd name="f1716" fmla="val 1617"/>
                <a:gd name="f1717" fmla="val 1033"/>
                <a:gd name="f1718" fmla="val 1643"/>
                <a:gd name="f1719" fmla="val 1038"/>
                <a:gd name="f1720" fmla="val 1042"/>
                <a:gd name="f1721" fmla="val 1693"/>
                <a:gd name="f1722" fmla="val 1706"/>
                <a:gd name="f1723" fmla="val 1707"/>
                <a:gd name="f1724" fmla="val 1031"/>
                <a:gd name="f1725" fmla="val 1029"/>
                <a:gd name="f1726" fmla="val 1709"/>
                <a:gd name="f1727" fmla="val 1028"/>
                <a:gd name="f1728" fmla="val 1026"/>
                <a:gd name="f1729" fmla="val 1713"/>
                <a:gd name="f1730" fmla="val 996"/>
                <a:gd name="f1731" fmla="val 1711"/>
                <a:gd name="f1732" fmla="val 981"/>
                <a:gd name="f1733" fmla="val 963"/>
                <a:gd name="f1734" fmla="val 1697"/>
                <a:gd name="f1735" fmla="val 960"/>
                <a:gd name="f1736" fmla="val 1685"/>
                <a:gd name="f1737" fmla="val 1673"/>
                <a:gd name="f1738" fmla="val 949"/>
                <a:gd name="f1739" fmla="val 940"/>
                <a:gd name="f1740" fmla="val 1667"/>
                <a:gd name="f1741" fmla="val 939"/>
                <a:gd name="f1742" fmla="val 1671"/>
                <a:gd name="f1743" fmla="val 937"/>
                <a:gd name="f1744" fmla="val 935"/>
                <a:gd name="f1745" fmla="val 933"/>
                <a:gd name="f1746" fmla="val 1690"/>
                <a:gd name="f1747" fmla="val 1695"/>
                <a:gd name="f1748" fmla="val 930"/>
                <a:gd name="f1749" fmla="val 1700"/>
                <a:gd name="f1750" fmla="val 911"/>
                <a:gd name="f1751" fmla="val 1716"/>
                <a:gd name="f1752" fmla="val 912"/>
                <a:gd name="f1753" fmla="val 1718"/>
                <a:gd name="f1754" fmla="val 914"/>
                <a:gd name="f1755" fmla="val 1721"/>
                <a:gd name="f1756" fmla="val 1725"/>
                <a:gd name="f1757" fmla="val 916"/>
                <a:gd name="f1758" fmla="val 918"/>
                <a:gd name="f1759" fmla="val 1732"/>
                <a:gd name="f1760" fmla="val 1737"/>
                <a:gd name="f1761" fmla="val 1741"/>
                <a:gd name="f1762" fmla="val 1748"/>
                <a:gd name="f1763" fmla="val 907"/>
                <a:gd name="f1764" fmla="val 1749"/>
                <a:gd name="f1765" fmla="val 904"/>
                <a:gd name="f1766" fmla="val 897"/>
                <a:gd name="f1767" fmla="val 893"/>
                <a:gd name="f1768" fmla="val 1751"/>
                <a:gd name="f1769" fmla="val 890"/>
                <a:gd name="f1770" fmla="val 1753"/>
                <a:gd name="f1771" fmla="val 1786"/>
                <a:gd name="f1772" fmla="val 876"/>
                <a:gd name="f1773" fmla="val 1793"/>
                <a:gd name="f1774" fmla="val 865"/>
                <a:gd name="f1775" fmla="val 1795"/>
                <a:gd name="f1776" fmla="val 1800"/>
                <a:gd name="f1777" fmla="val 837"/>
                <a:gd name="f1778" fmla="val 1823"/>
                <a:gd name="f1779" fmla="val 832"/>
                <a:gd name="f1780" fmla="val 1852"/>
                <a:gd name="f1781" fmla="val 1854"/>
                <a:gd name="f1782" fmla="val 1849"/>
                <a:gd name="f1783" fmla="val 797"/>
                <a:gd name="f1784" fmla="val 1845"/>
                <a:gd name="f1785" fmla="val 757"/>
                <a:gd name="f1786" fmla="val 741"/>
                <a:gd name="f1787" fmla="val 1870"/>
                <a:gd name="f1788" fmla="val 736"/>
                <a:gd name="f1789" fmla="val 1882"/>
                <a:gd name="f1790" fmla="val 1880"/>
                <a:gd name="f1791" fmla="val 748"/>
                <a:gd name="f1792" fmla="val 1877"/>
                <a:gd name="f1793" fmla="val 778"/>
                <a:gd name="f1794" fmla="val 1875"/>
                <a:gd name="f1795" fmla="val 806"/>
                <a:gd name="f1796" fmla="val 809"/>
                <a:gd name="f1797" fmla="val 1884"/>
                <a:gd name="f1798" fmla="val 1889"/>
                <a:gd name="f1799" fmla="val 1905"/>
                <a:gd name="f1800" fmla="val 1924"/>
                <a:gd name="f1801" fmla="val 1943"/>
                <a:gd name="f1802" fmla="val 1952"/>
                <a:gd name="f1803" fmla="val 1957"/>
                <a:gd name="f1804" fmla="val 1964"/>
                <a:gd name="f1805" fmla="val 804"/>
                <a:gd name="f1806" fmla="val 801"/>
                <a:gd name="f1807" fmla="val 2008"/>
                <a:gd name="f1808" fmla="val 799"/>
                <a:gd name="f1809" fmla="val 2013"/>
                <a:gd name="f1810" fmla="val 795"/>
                <a:gd name="f1811" fmla="val 2016"/>
                <a:gd name="f1812" fmla="val 2020"/>
                <a:gd name="f1813" fmla="val 2025"/>
                <a:gd name="f1814" fmla="val 762"/>
                <a:gd name="f1815" fmla="val 2029"/>
                <a:gd name="f1816" fmla="val 738"/>
                <a:gd name="f1817" fmla="val 2032"/>
                <a:gd name="f1818" fmla="val 734"/>
                <a:gd name="f1819" fmla="val 2036"/>
                <a:gd name="f1820" fmla="val 2039"/>
                <a:gd name="f1821" fmla="val 727"/>
                <a:gd name="f1822" fmla="val 2048"/>
                <a:gd name="f1823" fmla="val 2051"/>
                <a:gd name="f1824" fmla="val 2053"/>
                <a:gd name="f1825" fmla="val 2055"/>
                <a:gd name="f1826" fmla="val 2062"/>
                <a:gd name="f1827" fmla="val 2067"/>
                <a:gd name="f1828" fmla="val 745"/>
                <a:gd name="f1829" fmla="val 2065"/>
                <a:gd name="f1830" fmla="val 2060"/>
                <a:gd name="f1831" fmla="val 712"/>
                <a:gd name="f1832" fmla="val 2058"/>
                <a:gd name="f1833" fmla="val 686"/>
                <a:gd name="f1834" fmla="val 2076"/>
                <a:gd name="f1835" fmla="val 2095"/>
                <a:gd name="f1836" fmla="val 2107"/>
                <a:gd name="f1837" fmla="val 2116"/>
                <a:gd name="f1838" fmla="val 2125"/>
                <a:gd name="f1839" fmla="val 2132"/>
                <a:gd name="f1840" fmla="val 2126"/>
                <a:gd name="f1841" fmla="val 2121"/>
                <a:gd name="f1842" fmla="val 2118"/>
                <a:gd name="f1843" fmla="val 2112"/>
                <a:gd name="f1844" fmla="val 2105"/>
                <a:gd name="f1845" fmla="val 2088"/>
                <a:gd name="f1846" fmla="val 2069"/>
                <a:gd name="f1847" fmla="val 2044"/>
                <a:gd name="f1848" fmla="val 2034"/>
                <a:gd name="f1849" fmla="val 619"/>
                <a:gd name="f1850" fmla="val 2027"/>
                <a:gd name="f1851" fmla="val 2037"/>
                <a:gd name="f1852" fmla="val 563"/>
                <a:gd name="f1853" fmla="val 2077"/>
                <a:gd name="f1854" fmla="val 2086"/>
                <a:gd name="f1855" fmla="val 2081"/>
                <a:gd name="f1856" fmla="val 502"/>
                <a:gd name="f1857" fmla="val 494"/>
                <a:gd name="f1858" fmla="val 2041"/>
                <a:gd name="f1859" fmla="val 495"/>
                <a:gd name="f1860" fmla="val 520"/>
                <a:gd name="f1861" fmla="val 2015"/>
                <a:gd name="f1862" fmla="val 555"/>
                <a:gd name="f1863" fmla="val 570"/>
                <a:gd name="f1864" fmla="val 1988"/>
                <a:gd name="f1865" fmla="val 1980"/>
                <a:gd name="f1866" fmla="val 1974"/>
                <a:gd name="f1867" fmla="val 2002"/>
                <a:gd name="f1868" fmla="val 1999"/>
                <a:gd name="f1869" fmla="val 1971"/>
                <a:gd name="f1870" fmla="val 1961"/>
                <a:gd name="f1871" fmla="val 1954"/>
                <a:gd name="f1872" fmla="val 1898"/>
                <a:gd name="f1873" fmla="val 1868"/>
                <a:gd name="f1874" fmla="val 722"/>
                <a:gd name="f1875" fmla="val 1819"/>
                <a:gd name="f1876" fmla="val 1817"/>
                <a:gd name="f1877" fmla="val 1816"/>
                <a:gd name="f1878" fmla="val 1814"/>
                <a:gd name="f1879" fmla="val 1809"/>
                <a:gd name="f1880" fmla="val 1807"/>
                <a:gd name="f1881" fmla="val 654"/>
                <a:gd name="f1882" fmla="val 1798"/>
                <a:gd name="f1883" fmla="val 1812"/>
                <a:gd name="f1884" fmla="val 1826"/>
                <a:gd name="f1885" fmla="val 1831"/>
                <a:gd name="f1886" fmla="val 1837"/>
                <a:gd name="f1887" fmla="val 574"/>
                <a:gd name="f1888" fmla="val 1842"/>
                <a:gd name="f1889" fmla="val 569"/>
                <a:gd name="f1890" fmla="val 560"/>
                <a:gd name="f1891" fmla="val 553"/>
                <a:gd name="f1892" fmla="val 1891"/>
                <a:gd name="f1893" fmla="val 343"/>
                <a:gd name="f1894" fmla="val 2046"/>
                <a:gd name="f1895" fmla="val 321"/>
                <a:gd name="f1896" fmla="val 2093"/>
                <a:gd name="f1897" fmla="val 2140"/>
                <a:gd name="f1898" fmla="val 2154"/>
                <a:gd name="f1899" fmla="val 317"/>
                <a:gd name="f1900" fmla="val 2160"/>
                <a:gd name="f1901" fmla="val 2161"/>
                <a:gd name="f1902" fmla="val 2158"/>
                <a:gd name="f1903" fmla="val 2175"/>
                <a:gd name="f1904" fmla="val 420"/>
                <a:gd name="f1905" fmla="val 2296"/>
                <a:gd name="f1906" fmla="val 2299"/>
                <a:gd name="f1907" fmla="val 467"/>
                <a:gd name="f1908" fmla="val 2252"/>
                <a:gd name="f1909" fmla="val 481"/>
                <a:gd name="f1910" fmla="val 469"/>
                <a:gd name="f1911" fmla="val 2210"/>
                <a:gd name="f1912" fmla="val 2229"/>
                <a:gd name="f1913" fmla="val 2238"/>
                <a:gd name="f1914" fmla="val 2280"/>
                <a:gd name="f1915" fmla="val 2282"/>
                <a:gd name="f1916" fmla="val 499"/>
                <a:gd name="f1917" fmla="val 2294"/>
                <a:gd name="f1918" fmla="val 2304"/>
                <a:gd name="f1919" fmla="val 2313"/>
                <a:gd name="f1920" fmla="val 2329"/>
                <a:gd name="f1921" fmla="val 2365"/>
                <a:gd name="f1922" fmla="val 403"/>
                <a:gd name="f1923" fmla="val 2372"/>
                <a:gd name="f1924" fmla="val 413"/>
                <a:gd name="f1925" fmla="val 2378"/>
                <a:gd name="f1926" fmla="val 2369"/>
                <a:gd name="f1927" fmla="val 2362"/>
                <a:gd name="f1928" fmla="val 2367"/>
                <a:gd name="f1929" fmla="val 2381"/>
                <a:gd name="f1930" fmla="val 2383"/>
                <a:gd name="f1931" fmla="val 2385"/>
                <a:gd name="f1932" fmla="val 2386"/>
                <a:gd name="f1933" fmla="val 2392"/>
                <a:gd name="f1934" fmla="val 2402"/>
                <a:gd name="f1935" fmla="val 2441"/>
                <a:gd name="f1936" fmla="val 385"/>
                <a:gd name="f1937" fmla="val 2453"/>
                <a:gd name="f1938" fmla="val 401"/>
                <a:gd name="f1939" fmla="val 2465"/>
                <a:gd name="f1940" fmla="val 2500"/>
                <a:gd name="f1941" fmla="val 2484"/>
                <a:gd name="f1942" fmla="val 2486"/>
                <a:gd name="f1943" fmla="val 2503"/>
                <a:gd name="f1944" fmla="val 2526"/>
                <a:gd name="f1945" fmla="val 2537"/>
                <a:gd name="f1946" fmla="val 2540"/>
                <a:gd name="f1947" fmla="val 2545"/>
                <a:gd name="f1948" fmla="val 394"/>
                <a:gd name="f1949" fmla="val 2547"/>
                <a:gd name="f1950" fmla="val 2549"/>
                <a:gd name="f1951" fmla="val 2552"/>
                <a:gd name="f1952" fmla="val 2559"/>
                <a:gd name="f1953" fmla="val 2561"/>
                <a:gd name="f1954" fmla="val 2566"/>
                <a:gd name="f1955" fmla="val 2568"/>
                <a:gd name="f1956" fmla="val 2571"/>
                <a:gd name="f1957" fmla="val 2578"/>
                <a:gd name="f1958" fmla="val 2582"/>
                <a:gd name="f1959" fmla="val 2594"/>
                <a:gd name="f1960" fmla="val 2610"/>
                <a:gd name="f1961" fmla="val 2622"/>
                <a:gd name="f1962" fmla="val 2640"/>
                <a:gd name="f1963" fmla="val 2655"/>
                <a:gd name="f1964" fmla="val 2678"/>
                <a:gd name="f1965" fmla="val 2680"/>
                <a:gd name="f1966" fmla="val 2676"/>
                <a:gd name="f1967" fmla="val 2673"/>
                <a:gd name="f1968" fmla="val 2667"/>
                <a:gd name="f1969" fmla="val 2666"/>
                <a:gd name="f1970" fmla="val 2650"/>
                <a:gd name="f1971" fmla="val 2648"/>
                <a:gd name="f1972" fmla="val 333"/>
                <a:gd name="f1973" fmla="val 2643"/>
                <a:gd name="f1974" fmla="val 2660"/>
                <a:gd name="f1975" fmla="val 2664"/>
                <a:gd name="f1976" fmla="val 2727"/>
                <a:gd name="f1977" fmla="val 2739"/>
                <a:gd name="f1978" fmla="val 2737"/>
                <a:gd name="f1979" fmla="val 2734"/>
                <a:gd name="f1980" fmla="val 2730"/>
                <a:gd name="f1981" fmla="val 2729"/>
                <a:gd name="f1982" fmla="val 2742"/>
                <a:gd name="f1983" fmla="val 2746"/>
                <a:gd name="f1984" fmla="val 2748"/>
                <a:gd name="f1985" fmla="val 2751"/>
                <a:gd name="f1986" fmla="val 2723"/>
                <a:gd name="f1987" fmla="val 2716"/>
                <a:gd name="f1988" fmla="val 2749"/>
                <a:gd name="f1989" fmla="val 2762"/>
                <a:gd name="f1990" fmla="val 2765"/>
                <a:gd name="f1991" fmla="val 2760"/>
                <a:gd name="f1992" fmla="val 2758"/>
                <a:gd name="f1993" fmla="val 2777"/>
                <a:gd name="f1994" fmla="val 2795"/>
                <a:gd name="f1995" fmla="val 2812"/>
                <a:gd name="f1996" fmla="val 2755"/>
                <a:gd name="f1997" fmla="val 2741"/>
                <a:gd name="f1998" fmla="val 2767"/>
                <a:gd name="f1999" fmla="val 2784"/>
                <a:gd name="f2000" fmla="val 2832"/>
                <a:gd name="f2001" fmla="val 2842"/>
                <a:gd name="f2002" fmla="val 2858"/>
                <a:gd name="f2003" fmla="val 2873"/>
                <a:gd name="f2004" fmla="val 2861"/>
                <a:gd name="f2005" fmla="val 2852"/>
                <a:gd name="f2006" fmla="val 2838"/>
                <a:gd name="f2007" fmla="val 2886"/>
                <a:gd name="f2008" fmla="val 2896"/>
                <a:gd name="f2009" fmla="val 2900"/>
                <a:gd name="f2010" fmla="val 2903"/>
                <a:gd name="f2011" fmla="val 2908"/>
                <a:gd name="f2012" fmla="val 2924"/>
                <a:gd name="f2013" fmla="val 2936"/>
                <a:gd name="f2014" fmla="val 2950"/>
                <a:gd name="f2015" fmla="val 2964"/>
                <a:gd name="f2016" fmla="val 2980"/>
                <a:gd name="f2017" fmla="val 3001"/>
                <a:gd name="f2018" fmla="val 3006"/>
                <a:gd name="f2019" fmla="val 3008"/>
                <a:gd name="f2020" fmla="val 3050"/>
                <a:gd name="f2021" fmla="val 3060"/>
                <a:gd name="f2022" fmla="val 3072"/>
                <a:gd name="f2023" fmla="val 3079"/>
                <a:gd name="f2024" fmla="val 3086"/>
                <a:gd name="f2025" fmla="val 3092"/>
                <a:gd name="f2026" fmla="val 3139"/>
                <a:gd name="f2027" fmla="val 36"/>
                <a:gd name="f2028" fmla="val 3151"/>
                <a:gd name="f2029" fmla="val 17"/>
                <a:gd name="f2030" fmla="+- 0 0 -90"/>
                <a:gd name="f2031" fmla="*/ f3 1 4352"/>
                <a:gd name="f2032" fmla="*/ f4 1 2211"/>
                <a:gd name="f2033" fmla="+- f7 0 f5"/>
                <a:gd name="f2034" fmla="+- f6 0 f5"/>
                <a:gd name="f2035" fmla="*/ f2030 f0 1"/>
                <a:gd name="f2036" fmla="*/ f2034 1 4352"/>
                <a:gd name="f2037" fmla="*/ f2033 1 2211"/>
                <a:gd name="f2038" fmla="*/ 660 f2034 1"/>
                <a:gd name="f2039" fmla="*/ 268 f2033 1"/>
                <a:gd name="f2040" fmla="*/ 761 f2034 1"/>
                <a:gd name="f2041" fmla="*/ 293 f2033 1"/>
                <a:gd name="f2042" fmla="*/ 891 f2034 1"/>
                <a:gd name="f2043" fmla="*/ 513 f2033 1"/>
                <a:gd name="f2044" fmla="*/ 763 f2034 1"/>
                <a:gd name="f2045" fmla="*/ 572 f2033 1"/>
                <a:gd name="f2046" fmla="*/ 541 f2034 1"/>
                <a:gd name="f2047" fmla="*/ 326 f2033 1"/>
                <a:gd name="f2048" fmla="*/ 381 f2034 1"/>
                <a:gd name="f2049" fmla="*/ 211 f2033 1"/>
                <a:gd name="f2050" fmla="*/ 442 f2034 1"/>
                <a:gd name="f2051" fmla="*/ 265 f2033 1"/>
                <a:gd name="f2052" fmla="*/ 20 f2034 1"/>
                <a:gd name="f2053" fmla="*/ 288 f2033 1"/>
                <a:gd name="f2054" fmla="*/ 452 f2034 1"/>
                <a:gd name="f2055" fmla="*/ 157 f2033 1"/>
                <a:gd name="f2056" fmla="*/ 3751 f2034 1"/>
                <a:gd name="f2057" fmla="*/ 141 f2033 1"/>
                <a:gd name="f2058" fmla="*/ 320 f2034 1"/>
                <a:gd name="f2059" fmla="*/ 123 f2033 1"/>
                <a:gd name="f2060" fmla="*/ 299 f2034 1"/>
                <a:gd name="f2061" fmla="*/ 143 f2033 1"/>
                <a:gd name="f2062" fmla="*/ 163 f2034 1"/>
                <a:gd name="f2063" fmla="*/ 127 f2033 1"/>
                <a:gd name="f2064" fmla="*/ 140 f2034 1"/>
                <a:gd name="f2065" fmla="*/ 101 f2033 1"/>
                <a:gd name="f2066" fmla="*/ 3675 f2034 1"/>
                <a:gd name="f2067" fmla="*/ 153 f2033 1"/>
                <a:gd name="f2068" fmla="*/ 639 f2034 1"/>
                <a:gd name="f2069" fmla="*/ 162 f2033 1"/>
                <a:gd name="f2070" fmla="*/ 508 f2034 1"/>
                <a:gd name="f2071" fmla="*/ 150 f2033 1"/>
                <a:gd name="f2072" fmla="*/ 404 f2034 1"/>
                <a:gd name="f2073" fmla="*/ 89 f2033 1"/>
                <a:gd name="f2074" fmla="*/ 180 f2034 1"/>
                <a:gd name="f2075" fmla="*/ 82 f2033 1"/>
                <a:gd name="f2076" fmla="*/ 2683 f2034 1"/>
                <a:gd name="f2077" fmla="*/ 75 f2033 1"/>
                <a:gd name="f2078" fmla="*/ 2475 f2034 1"/>
                <a:gd name="f2079" fmla="*/ 199 f2033 1"/>
                <a:gd name="f2080" fmla="*/ 407 f2034 1"/>
                <a:gd name="f2081" fmla="*/ 52 f2033 1"/>
                <a:gd name="f2082" fmla="*/ 3303 f2034 1"/>
                <a:gd name="f2083" fmla="*/ 117 f2033 1"/>
                <a:gd name="f2084" fmla="*/ 3357 f2034 1"/>
                <a:gd name="f2085" fmla="*/ 195 f2033 1"/>
                <a:gd name="f2086" fmla="*/ 3540 f2034 1"/>
                <a:gd name="f2087" fmla="*/ 305 f2033 1"/>
                <a:gd name="f2088" fmla="*/ 3767 f2034 1"/>
                <a:gd name="f2089" fmla="*/ 261 f2033 1"/>
                <a:gd name="f2090" fmla="*/ 4073 f2034 1"/>
                <a:gd name="f2091" fmla="*/ 364 f2033 1"/>
                <a:gd name="f2092" fmla="*/ 4312 f2034 1"/>
                <a:gd name="f2093" fmla="*/ 511 f2033 1"/>
                <a:gd name="f2094" fmla="*/ 4193 f2034 1"/>
                <a:gd name="f2095" fmla="*/ 539 f2033 1"/>
                <a:gd name="f2096" fmla="*/ 4015 f2034 1"/>
                <a:gd name="f2097" fmla="*/ 677 f2033 1"/>
                <a:gd name="f2098" fmla="*/ 3874 f2034 1"/>
                <a:gd name="f2099" fmla="*/ 780 f2033 1"/>
                <a:gd name="f2100" fmla="*/ 3928 f2034 1"/>
                <a:gd name="f2101" fmla="*/ 640 f2033 1"/>
                <a:gd name="f2102" fmla="*/ 3622 f2034 1"/>
                <a:gd name="f2103" fmla="*/ 768 f2033 1"/>
                <a:gd name="f2104" fmla="*/ 3591 f2034 1"/>
                <a:gd name="f2105" fmla="*/ 1045 f2033 1"/>
                <a:gd name="f2106" fmla="*/ 3456 f2034 1"/>
                <a:gd name="f2107" fmla="*/ 1122 f2033 1"/>
                <a:gd name="f2108" fmla="*/ 3402 f2034 1"/>
                <a:gd name="f2109" fmla="*/ 1218 f2033 1"/>
                <a:gd name="f2110" fmla="*/ 3245 f2034 1"/>
                <a:gd name="f2111" fmla="*/ 1413 f2033 1"/>
                <a:gd name="f2112" fmla="*/ 3168 f2034 1"/>
                <a:gd name="f2113" fmla="*/ 1686 f2033 1"/>
                <a:gd name="f2114" fmla="*/ 2987 f2034 1"/>
                <a:gd name="f2115" fmla="*/ 1387 f2033 1"/>
                <a:gd name="f2116" fmla="*/ 2720 f2034 1"/>
                <a:gd name="f2117" fmla="*/ 1406 f2033 1"/>
                <a:gd name="f2118" fmla="*/ 2434 f2034 1"/>
                <a:gd name="f2119" fmla="*/ 1335 f2033 1"/>
                <a:gd name="f2120" fmla="*/ 2339 f2034 1"/>
                <a:gd name="f2121" fmla="*/ 1523 f2033 1"/>
                <a:gd name="f2122" fmla="*/ 2231 f2034 1"/>
                <a:gd name="f2123" fmla="*/ 1378 f2033 1"/>
                <a:gd name="f2124" fmla="*/ 2310 f2034 1"/>
                <a:gd name="f2125" fmla="*/ 1714 f2033 1"/>
                <a:gd name="f2126" fmla="*/ 2001 f2034 1"/>
                <a:gd name="f2127" fmla="*/ 2208 f2033 1"/>
                <a:gd name="f2128" fmla="*/ 1920 f2034 1"/>
                <a:gd name="f2129" fmla="*/ 1862 f2033 1"/>
                <a:gd name="f2130" fmla="*/ 1625 f2034 1"/>
                <a:gd name="f2131" fmla="*/ 1644 f2033 1"/>
                <a:gd name="f2132" fmla="*/ 1636 f2034 1"/>
                <a:gd name="f2133" fmla="*/ 1195 f2033 1"/>
                <a:gd name="f2134" fmla="*/ 1709 f2034 1"/>
                <a:gd name="f2135" fmla="*/ 1028 f2033 1"/>
                <a:gd name="f2136" fmla="*/ 1793 f2034 1"/>
                <a:gd name="f2137" fmla="*/ 865 f2033 1"/>
                <a:gd name="f2138" fmla="*/ 1973 f2034 1"/>
                <a:gd name="f2139" fmla="*/ 801 f2033 1"/>
                <a:gd name="f2140" fmla="*/ 2118 f2034 1"/>
                <a:gd name="f2141" fmla="*/ 659 f2033 1"/>
                <a:gd name="f2142" fmla="*/ 1997 f2034 1"/>
                <a:gd name="f2143" fmla="*/ 686 f2033 1"/>
                <a:gd name="f2144" fmla="*/ 1831 f2034 1"/>
                <a:gd name="f2145" fmla="*/ 577 f2033 1"/>
                <a:gd name="f2146" fmla="*/ 2041 f2034 1"/>
                <a:gd name="f2147" fmla="*/ 342 f2033 1"/>
                <a:gd name="f2148" fmla="*/ 2259 f2034 1"/>
                <a:gd name="f2149" fmla="*/ 391 f2033 1"/>
                <a:gd name="f2150" fmla="*/ 2278 f2034 1"/>
                <a:gd name="f2151" fmla="*/ 499 f2033 1"/>
                <a:gd name="f2152" fmla="*/ 2439 f2034 1"/>
                <a:gd name="f2153" fmla="*/ 387 f2033 1"/>
                <a:gd name="f2154" fmla="*/ 2566 f2034 1"/>
                <a:gd name="f2155" fmla="*/ 382 f2033 1"/>
                <a:gd name="f2156" fmla="*/ 2667 f2034 1"/>
                <a:gd name="f2157" fmla="*/ 2737 f2034 1"/>
                <a:gd name="f2158" fmla="*/ 467 f2033 1"/>
                <a:gd name="f2159" fmla="*/ 2861 f2034 1"/>
                <a:gd name="f2160" fmla="*/ 275 f2033 1"/>
                <a:gd name="f2161" fmla="*/ 3161 f2034 1"/>
                <a:gd name="f2162" fmla="*/ 17 f2033 1"/>
                <a:gd name="f2163" fmla="*/ f2035 1 f2"/>
                <a:gd name="f2164" fmla="*/ f2038 1 4352"/>
                <a:gd name="f2165" fmla="*/ f2039 1 2211"/>
                <a:gd name="f2166" fmla="*/ f2040 1 4352"/>
                <a:gd name="f2167" fmla="*/ f2041 1 2211"/>
                <a:gd name="f2168" fmla="*/ f2042 1 4352"/>
                <a:gd name="f2169" fmla="*/ f2043 1 2211"/>
                <a:gd name="f2170" fmla="*/ f2044 1 4352"/>
                <a:gd name="f2171" fmla="*/ f2045 1 2211"/>
                <a:gd name="f2172" fmla="*/ f2046 1 4352"/>
                <a:gd name="f2173" fmla="*/ f2047 1 2211"/>
                <a:gd name="f2174" fmla="*/ f2048 1 4352"/>
                <a:gd name="f2175" fmla="*/ f2049 1 2211"/>
                <a:gd name="f2176" fmla="*/ f2050 1 4352"/>
                <a:gd name="f2177" fmla="*/ f2051 1 2211"/>
                <a:gd name="f2178" fmla="*/ f2052 1 4352"/>
                <a:gd name="f2179" fmla="*/ f2053 1 2211"/>
                <a:gd name="f2180" fmla="*/ f2054 1 4352"/>
                <a:gd name="f2181" fmla="*/ f2055 1 2211"/>
                <a:gd name="f2182" fmla="*/ f2056 1 4352"/>
                <a:gd name="f2183" fmla="*/ f2057 1 2211"/>
                <a:gd name="f2184" fmla="*/ f2058 1 4352"/>
                <a:gd name="f2185" fmla="*/ f2059 1 2211"/>
                <a:gd name="f2186" fmla="*/ f2060 1 4352"/>
                <a:gd name="f2187" fmla="*/ f2061 1 2211"/>
                <a:gd name="f2188" fmla="*/ f2062 1 4352"/>
                <a:gd name="f2189" fmla="*/ f2063 1 2211"/>
                <a:gd name="f2190" fmla="*/ f2064 1 4352"/>
                <a:gd name="f2191" fmla="*/ f2065 1 2211"/>
                <a:gd name="f2192" fmla="*/ f2066 1 4352"/>
                <a:gd name="f2193" fmla="*/ f2067 1 2211"/>
                <a:gd name="f2194" fmla="*/ f2068 1 4352"/>
                <a:gd name="f2195" fmla="*/ f2069 1 2211"/>
                <a:gd name="f2196" fmla="*/ f2070 1 4352"/>
                <a:gd name="f2197" fmla="*/ f2071 1 2211"/>
                <a:gd name="f2198" fmla="*/ f2072 1 4352"/>
                <a:gd name="f2199" fmla="*/ f2073 1 2211"/>
                <a:gd name="f2200" fmla="*/ f2074 1 4352"/>
                <a:gd name="f2201" fmla="*/ f2075 1 2211"/>
                <a:gd name="f2202" fmla="*/ f2076 1 4352"/>
                <a:gd name="f2203" fmla="*/ f2077 1 2211"/>
                <a:gd name="f2204" fmla="*/ f2078 1 4352"/>
                <a:gd name="f2205" fmla="*/ f2079 1 2211"/>
                <a:gd name="f2206" fmla="*/ f2080 1 4352"/>
                <a:gd name="f2207" fmla="*/ f2081 1 2211"/>
                <a:gd name="f2208" fmla="*/ f2082 1 4352"/>
                <a:gd name="f2209" fmla="*/ f2083 1 2211"/>
                <a:gd name="f2210" fmla="*/ f2084 1 4352"/>
                <a:gd name="f2211" fmla="*/ f2085 1 2211"/>
                <a:gd name="f2212" fmla="*/ f2086 1 4352"/>
                <a:gd name="f2213" fmla="*/ f2087 1 2211"/>
                <a:gd name="f2214" fmla="*/ f2088 1 4352"/>
                <a:gd name="f2215" fmla="*/ f2089 1 2211"/>
                <a:gd name="f2216" fmla="*/ f2090 1 4352"/>
                <a:gd name="f2217" fmla="*/ f2091 1 2211"/>
                <a:gd name="f2218" fmla="*/ f2092 1 4352"/>
                <a:gd name="f2219" fmla="*/ f2093 1 2211"/>
                <a:gd name="f2220" fmla="*/ f2094 1 4352"/>
                <a:gd name="f2221" fmla="*/ f2095 1 2211"/>
                <a:gd name="f2222" fmla="*/ f2096 1 4352"/>
                <a:gd name="f2223" fmla="*/ f2097 1 2211"/>
                <a:gd name="f2224" fmla="*/ f2098 1 4352"/>
                <a:gd name="f2225" fmla="*/ f2099 1 2211"/>
                <a:gd name="f2226" fmla="*/ f2100 1 4352"/>
                <a:gd name="f2227" fmla="*/ f2101 1 2211"/>
                <a:gd name="f2228" fmla="*/ f2102 1 4352"/>
                <a:gd name="f2229" fmla="*/ f2103 1 2211"/>
                <a:gd name="f2230" fmla="*/ f2104 1 4352"/>
                <a:gd name="f2231" fmla="*/ f2105 1 2211"/>
                <a:gd name="f2232" fmla="*/ f2106 1 4352"/>
                <a:gd name="f2233" fmla="*/ f2107 1 2211"/>
                <a:gd name="f2234" fmla="*/ f2108 1 4352"/>
                <a:gd name="f2235" fmla="*/ f2109 1 2211"/>
                <a:gd name="f2236" fmla="*/ f2110 1 4352"/>
                <a:gd name="f2237" fmla="*/ f2111 1 2211"/>
                <a:gd name="f2238" fmla="*/ f2112 1 4352"/>
                <a:gd name="f2239" fmla="*/ f2113 1 2211"/>
                <a:gd name="f2240" fmla="*/ f2114 1 4352"/>
                <a:gd name="f2241" fmla="*/ f2115 1 2211"/>
                <a:gd name="f2242" fmla="*/ f2116 1 4352"/>
                <a:gd name="f2243" fmla="*/ f2117 1 2211"/>
                <a:gd name="f2244" fmla="*/ f2118 1 4352"/>
                <a:gd name="f2245" fmla="*/ f2119 1 2211"/>
                <a:gd name="f2246" fmla="*/ f2120 1 4352"/>
                <a:gd name="f2247" fmla="*/ f2121 1 2211"/>
                <a:gd name="f2248" fmla="*/ f2122 1 4352"/>
                <a:gd name="f2249" fmla="*/ f2123 1 2211"/>
                <a:gd name="f2250" fmla="*/ f2124 1 4352"/>
                <a:gd name="f2251" fmla="*/ f2125 1 2211"/>
                <a:gd name="f2252" fmla="*/ f2126 1 4352"/>
                <a:gd name="f2253" fmla="*/ f2127 1 2211"/>
                <a:gd name="f2254" fmla="*/ f2128 1 4352"/>
                <a:gd name="f2255" fmla="*/ f2129 1 2211"/>
                <a:gd name="f2256" fmla="*/ f2130 1 4352"/>
                <a:gd name="f2257" fmla="*/ f2131 1 2211"/>
                <a:gd name="f2258" fmla="*/ f2132 1 4352"/>
                <a:gd name="f2259" fmla="*/ f2133 1 2211"/>
                <a:gd name="f2260" fmla="*/ f2134 1 4352"/>
                <a:gd name="f2261" fmla="*/ f2135 1 2211"/>
                <a:gd name="f2262" fmla="*/ f2136 1 4352"/>
                <a:gd name="f2263" fmla="*/ f2137 1 2211"/>
                <a:gd name="f2264" fmla="*/ f2138 1 4352"/>
                <a:gd name="f2265" fmla="*/ f2139 1 2211"/>
                <a:gd name="f2266" fmla="*/ f2140 1 4352"/>
                <a:gd name="f2267" fmla="*/ f2141 1 2211"/>
                <a:gd name="f2268" fmla="*/ f2142 1 4352"/>
                <a:gd name="f2269" fmla="*/ f2143 1 2211"/>
                <a:gd name="f2270" fmla="*/ f2144 1 4352"/>
                <a:gd name="f2271" fmla="*/ f2145 1 2211"/>
                <a:gd name="f2272" fmla="*/ f2146 1 4352"/>
                <a:gd name="f2273" fmla="*/ f2147 1 2211"/>
                <a:gd name="f2274" fmla="*/ f2148 1 4352"/>
                <a:gd name="f2275" fmla="*/ f2149 1 2211"/>
                <a:gd name="f2276" fmla="*/ f2150 1 4352"/>
                <a:gd name="f2277" fmla="*/ f2151 1 2211"/>
                <a:gd name="f2278" fmla="*/ f2152 1 4352"/>
                <a:gd name="f2279" fmla="*/ f2153 1 2211"/>
                <a:gd name="f2280" fmla="*/ f2154 1 4352"/>
                <a:gd name="f2281" fmla="*/ f2155 1 2211"/>
                <a:gd name="f2282" fmla="*/ f2156 1 4352"/>
                <a:gd name="f2283" fmla="*/ f2157 1 4352"/>
                <a:gd name="f2284" fmla="*/ f2158 1 2211"/>
                <a:gd name="f2285" fmla="*/ f2159 1 4352"/>
                <a:gd name="f2286" fmla="*/ f2160 1 2211"/>
                <a:gd name="f2287" fmla="*/ f2161 1 4352"/>
                <a:gd name="f2288" fmla="*/ f2162 1 2211"/>
                <a:gd name="f2289" fmla="*/ 0 1 f2036"/>
                <a:gd name="f2290" fmla="*/ f6 1 f2036"/>
                <a:gd name="f2291" fmla="*/ 0 1 f2037"/>
                <a:gd name="f2292" fmla="*/ f7 1 f2037"/>
                <a:gd name="f2293" fmla="+- f2163 0 f1"/>
                <a:gd name="f2294" fmla="*/ f2164 1 f2036"/>
                <a:gd name="f2295" fmla="*/ f2165 1 f2037"/>
                <a:gd name="f2296" fmla="*/ f2166 1 f2036"/>
                <a:gd name="f2297" fmla="*/ f2167 1 f2037"/>
                <a:gd name="f2298" fmla="*/ f2168 1 f2036"/>
                <a:gd name="f2299" fmla="*/ f2169 1 f2037"/>
                <a:gd name="f2300" fmla="*/ f2170 1 f2036"/>
                <a:gd name="f2301" fmla="*/ f2171 1 f2037"/>
                <a:gd name="f2302" fmla="*/ f2172 1 f2036"/>
                <a:gd name="f2303" fmla="*/ f2173 1 f2037"/>
                <a:gd name="f2304" fmla="*/ f2174 1 f2036"/>
                <a:gd name="f2305" fmla="*/ f2175 1 f2037"/>
                <a:gd name="f2306" fmla="*/ f2176 1 f2036"/>
                <a:gd name="f2307" fmla="*/ f2177 1 f2037"/>
                <a:gd name="f2308" fmla="*/ f2178 1 f2036"/>
                <a:gd name="f2309" fmla="*/ f2179 1 f2037"/>
                <a:gd name="f2310" fmla="*/ f2180 1 f2036"/>
                <a:gd name="f2311" fmla="*/ f2181 1 f2037"/>
                <a:gd name="f2312" fmla="*/ f2182 1 f2036"/>
                <a:gd name="f2313" fmla="*/ f2183 1 f2037"/>
                <a:gd name="f2314" fmla="*/ f2184 1 f2036"/>
                <a:gd name="f2315" fmla="*/ f2185 1 f2037"/>
                <a:gd name="f2316" fmla="*/ f2186 1 f2036"/>
                <a:gd name="f2317" fmla="*/ f2187 1 f2037"/>
                <a:gd name="f2318" fmla="*/ f2188 1 f2036"/>
                <a:gd name="f2319" fmla="*/ f2189 1 f2037"/>
                <a:gd name="f2320" fmla="*/ f2190 1 f2036"/>
                <a:gd name="f2321" fmla="*/ f2191 1 f2037"/>
                <a:gd name="f2322" fmla="*/ f2192 1 f2036"/>
                <a:gd name="f2323" fmla="*/ f2193 1 f2037"/>
                <a:gd name="f2324" fmla="*/ f2194 1 f2036"/>
                <a:gd name="f2325" fmla="*/ f2195 1 f2037"/>
                <a:gd name="f2326" fmla="*/ f2196 1 f2036"/>
                <a:gd name="f2327" fmla="*/ f2197 1 f2037"/>
                <a:gd name="f2328" fmla="*/ f2198 1 f2036"/>
                <a:gd name="f2329" fmla="*/ f2199 1 f2037"/>
                <a:gd name="f2330" fmla="*/ f2200 1 f2036"/>
                <a:gd name="f2331" fmla="*/ f2201 1 f2037"/>
                <a:gd name="f2332" fmla="*/ f2202 1 f2036"/>
                <a:gd name="f2333" fmla="*/ f2203 1 f2037"/>
                <a:gd name="f2334" fmla="*/ f2204 1 f2036"/>
                <a:gd name="f2335" fmla="*/ f2205 1 f2037"/>
                <a:gd name="f2336" fmla="*/ f2206 1 f2036"/>
                <a:gd name="f2337" fmla="*/ f2207 1 f2037"/>
                <a:gd name="f2338" fmla="*/ f2208 1 f2036"/>
                <a:gd name="f2339" fmla="*/ f2209 1 f2037"/>
                <a:gd name="f2340" fmla="*/ f2210 1 f2036"/>
                <a:gd name="f2341" fmla="*/ f2211 1 f2037"/>
                <a:gd name="f2342" fmla="*/ f2212 1 f2036"/>
                <a:gd name="f2343" fmla="*/ f2213 1 f2037"/>
                <a:gd name="f2344" fmla="*/ f2214 1 f2036"/>
                <a:gd name="f2345" fmla="*/ f2215 1 f2037"/>
                <a:gd name="f2346" fmla="*/ f2216 1 f2036"/>
                <a:gd name="f2347" fmla="*/ f2217 1 f2037"/>
                <a:gd name="f2348" fmla="*/ f2218 1 f2036"/>
                <a:gd name="f2349" fmla="*/ f2219 1 f2037"/>
                <a:gd name="f2350" fmla="*/ f2220 1 f2036"/>
                <a:gd name="f2351" fmla="*/ f2221 1 f2037"/>
                <a:gd name="f2352" fmla="*/ f2222 1 f2036"/>
                <a:gd name="f2353" fmla="*/ f2223 1 f2037"/>
                <a:gd name="f2354" fmla="*/ f2224 1 f2036"/>
                <a:gd name="f2355" fmla="*/ f2225 1 f2037"/>
                <a:gd name="f2356" fmla="*/ f2226 1 f2036"/>
                <a:gd name="f2357" fmla="*/ f2227 1 f2037"/>
                <a:gd name="f2358" fmla="*/ f2228 1 f2036"/>
                <a:gd name="f2359" fmla="*/ f2229 1 f2037"/>
                <a:gd name="f2360" fmla="*/ f2230 1 f2036"/>
                <a:gd name="f2361" fmla="*/ f2231 1 f2037"/>
                <a:gd name="f2362" fmla="*/ f2232 1 f2036"/>
                <a:gd name="f2363" fmla="*/ f2233 1 f2037"/>
                <a:gd name="f2364" fmla="*/ f2234 1 f2036"/>
                <a:gd name="f2365" fmla="*/ f2235 1 f2037"/>
                <a:gd name="f2366" fmla="*/ f2236 1 f2036"/>
                <a:gd name="f2367" fmla="*/ f2237 1 f2037"/>
                <a:gd name="f2368" fmla="*/ f2238 1 f2036"/>
                <a:gd name="f2369" fmla="*/ f2239 1 f2037"/>
                <a:gd name="f2370" fmla="*/ f2240 1 f2036"/>
                <a:gd name="f2371" fmla="*/ f2241 1 f2037"/>
                <a:gd name="f2372" fmla="*/ f2242 1 f2036"/>
                <a:gd name="f2373" fmla="*/ f2243 1 f2037"/>
                <a:gd name="f2374" fmla="*/ f2244 1 f2036"/>
                <a:gd name="f2375" fmla="*/ f2245 1 f2037"/>
                <a:gd name="f2376" fmla="*/ f2246 1 f2036"/>
                <a:gd name="f2377" fmla="*/ f2247 1 f2037"/>
                <a:gd name="f2378" fmla="*/ f2248 1 f2036"/>
                <a:gd name="f2379" fmla="*/ f2249 1 f2037"/>
                <a:gd name="f2380" fmla="*/ f2250 1 f2036"/>
                <a:gd name="f2381" fmla="*/ f2251 1 f2037"/>
                <a:gd name="f2382" fmla="*/ f2252 1 f2036"/>
                <a:gd name="f2383" fmla="*/ f2253 1 f2037"/>
                <a:gd name="f2384" fmla="*/ f2254 1 f2036"/>
                <a:gd name="f2385" fmla="*/ f2255 1 f2037"/>
                <a:gd name="f2386" fmla="*/ f2256 1 f2036"/>
                <a:gd name="f2387" fmla="*/ f2257 1 f2037"/>
                <a:gd name="f2388" fmla="*/ f2258 1 f2036"/>
                <a:gd name="f2389" fmla="*/ f2259 1 f2037"/>
                <a:gd name="f2390" fmla="*/ f2260 1 f2036"/>
                <a:gd name="f2391" fmla="*/ f2261 1 f2037"/>
                <a:gd name="f2392" fmla="*/ f2262 1 f2036"/>
                <a:gd name="f2393" fmla="*/ f2263 1 f2037"/>
                <a:gd name="f2394" fmla="*/ f2264 1 f2036"/>
                <a:gd name="f2395" fmla="*/ f2265 1 f2037"/>
                <a:gd name="f2396" fmla="*/ f2266 1 f2036"/>
                <a:gd name="f2397" fmla="*/ f2267 1 f2037"/>
                <a:gd name="f2398" fmla="*/ f2268 1 f2036"/>
                <a:gd name="f2399" fmla="*/ f2269 1 f2037"/>
                <a:gd name="f2400" fmla="*/ f2270 1 f2036"/>
                <a:gd name="f2401" fmla="*/ f2271 1 f2037"/>
                <a:gd name="f2402" fmla="*/ f2272 1 f2036"/>
                <a:gd name="f2403" fmla="*/ f2273 1 f2037"/>
                <a:gd name="f2404" fmla="*/ f2274 1 f2036"/>
                <a:gd name="f2405" fmla="*/ f2275 1 f2037"/>
                <a:gd name="f2406" fmla="*/ f2276 1 f2036"/>
                <a:gd name="f2407" fmla="*/ f2277 1 f2037"/>
                <a:gd name="f2408" fmla="*/ f2278 1 f2036"/>
                <a:gd name="f2409" fmla="*/ f2279 1 f2037"/>
                <a:gd name="f2410" fmla="*/ f2280 1 f2036"/>
                <a:gd name="f2411" fmla="*/ f2281 1 f2037"/>
                <a:gd name="f2412" fmla="*/ f2282 1 f2036"/>
                <a:gd name="f2413" fmla="*/ f2283 1 f2036"/>
                <a:gd name="f2414" fmla="*/ f2284 1 f2037"/>
                <a:gd name="f2415" fmla="*/ f2285 1 f2036"/>
                <a:gd name="f2416" fmla="*/ f2286 1 f2037"/>
                <a:gd name="f2417" fmla="*/ f2287 1 f2036"/>
                <a:gd name="f2418" fmla="*/ f2288 1 f2037"/>
                <a:gd name="f2419" fmla="*/ f2289 f2031 1"/>
                <a:gd name="f2420" fmla="*/ f2290 f2031 1"/>
                <a:gd name="f2421" fmla="*/ f2292 f2032 1"/>
                <a:gd name="f2422" fmla="*/ f2291 f2032 1"/>
                <a:gd name="f2423" fmla="*/ f2294 f2031 1"/>
                <a:gd name="f2424" fmla="*/ f2295 f2032 1"/>
                <a:gd name="f2425" fmla="*/ f2296 f2031 1"/>
                <a:gd name="f2426" fmla="*/ f2297 f2032 1"/>
                <a:gd name="f2427" fmla="*/ f2298 f2031 1"/>
                <a:gd name="f2428" fmla="*/ f2299 f2032 1"/>
                <a:gd name="f2429" fmla="*/ f2300 f2031 1"/>
                <a:gd name="f2430" fmla="*/ f2301 f2032 1"/>
                <a:gd name="f2431" fmla="*/ f2302 f2031 1"/>
                <a:gd name="f2432" fmla="*/ f2303 f2032 1"/>
                <a:gd name="f2433" fmla="*/ f2304 f2031 1"/>
                <a:gd name="f2434" fmla="*/ f2305 f2032 1"/>
                <a:gd name="f2435" fmla="*/ f2306 f2031 1"/>
                <a:gd name="f2436" fmla="*/ f2307 f2032 1"/>
                <a:gd name="f2437" fmla="*/ f2308 f2031 1"/>
                <a:gd name="f2438" fmla="*/ f2309 f2032 1"/>
                <a:gd name="f2439" fmla="*/ f2310 f2031 1"/>
                <a:gd name="f2440" fmla="*/ f2311 f2032 1"/>
                <a:gd name="f2441" fmla="*/ f2312 f2031 1"/>
                <a:gd name="f2442" fmla="*/ f2313 f2032 1"/>
                <a:gd name="f2443" fmla="*/ f2314 f2031 1"/>
                <a:gd name="f2444" fmla="*/ f2315 f2032 1"/>
                <a:gd name="f2445" fmla="*/ f2316 f2031 1"/>
                <a:gd name="f2446" fmla="*/ f2317 f2032 1"/>
                <a:gd name="f2447" fmla="*/ f2318 f2031 1"/>
                <a:gd name="f2448" fmla="*/ f2319 f2032 1"/>
                <a:gd name="f2449" fmla="*/ f2320 f2031 1"/>
                <a:gd name="f2450" fmla="*/ f2321 f2032 1"/>
                <a:gd name="f2451" fmla="*/ f2322 f2031 1"/>
                <a:gd name="f2452" fmla="*/ f2323 f2032 1"/>
                <a:gd name="f2453" fmla="*/ f2324 f2031 1"/>
                <a:gd name="f2454" fmla="*/ f2325 f2032 1"/>
                <a:gd name="f2455" fmla="*/ f2326 f2031 1"/>
                <a:gd name="f2456" fmla="*/ f2327 f2032 1"/>
                <a:gd name="f2457" fmla="*/ f2328 f2031 1"/>
                <a:gd name="f2458" fmla="*/ f2329 f2032 1"/>
                <a:gd name="f2459" fmla="*/ f2330 f2031 1"/>
                <a:gd name="f2460" fmla="*/ f2331 f2032 1"/>
                <a:gd name="f2461" fmla="*/ f2332 f2031 1"/>
                <a:gd name="f2462" fmla="*/ f2333 f2032 1"/>
                <a:gd name="f2463" fmla="*/ f2334 f2031 1"/>
                <a:gd name="f2464" fmla="*/ f2335 f2032 1"/>
                <a:gd name="f2465" fmla="*/ f2336 f2031 1"/>
                <a:gd name="f2466" fmla="*/ f2337 f2032 1"/>
                <a:gd name="f2467" fmla="*/ f2338 f2031 1"/>
                <a:gd name="f2468" fmla="*/ f2339 f2032 1"/>
                <a:gd name="f2469" fmla="*/ f2340 f2031 1"/>
                <a:gd name="f2470" fmla="*/ f2341 f2032 1"/>
                <a:gd name="f2471" fmla="*/ f2342 f2031 1"/>
                <a:gd name="f2472" fmla="*/ f2343 f2032 1"/>
                <a:gd name="f2473" fmla="*/ f2344 f2031 1"/>
                <a:gd name="f2474" fmla="*/ f2345 f2032 1"/>
                <a:gd name="f2475" fmla="*/ f2346 f2031 1"/>
                <a:gd name="f2476" fmla="*/ f2347 f2032 1"/>
                <a:gd name="f2477" fmla="*/ f2348 f2031 1"/>
                <a:gd name="f2478" fmla="*/ f2349 f2032 1"/>
                <a:gd name="f2479" fmla="*/ f2350 f2031 1"/>
                <a:gd name="f2480" fmla="*/ f2351 f2032 1"/>
                <a:gd name="f2481" fmla="*/ f2352 f2031 1"/>
                <a:gd name="f2482" fmla="*/ f2353 f2032 1"/>
                <a:gd name="f2483" fmla="*/ f2354 f2031 1"/>
                <a:gd name="f2484" fmla="*/ f2355 f2032 1"/>
                <a:gd name="f2485" fmla="*/ f2356 f2031 1"/>
                <a:gd name="f2486" fmla="*/ f2357 f2032 1"/>
                <a:gd name="f2487" fmla="*/ f2358 f2031 1"/>
                <a:gd name="f2488" fmla="*/ f2359 f2032 1"/>
                <a:gd name="f2489" fmla="*/ f2360 f2031 1"/>
                <a:gd name="f2490" fmla="*/ f2361 f2032 1"/>
                <a:gd name="f2491" fmla="*/ f2362 f2031 1"/>
                <a:gd name="f2492" fmla="*/ f2363 f2032 1"/>
                <a:gd name="f2493" fmla="*/ f2364 f2031 1"/>
                <a:gd name="f2494" fmla="*/ f2365 f2032 1"/>
                <a:gd name="f2495" fmla="*/ f2366 f2031 1"/>
                <a:gd name="f2496" fmla="*/ f2367 f2032 1"/>
                <a:gd name="f2497" fmla="*/ f2368 f2031 1"/>
                <a:gd name="f2498" fmla="*/ f2369 f2032 1"/>
                <a:gd name="f2499" fmla="*/ f2370 f2031 1"/>
                <a:gd name="f2500" fmla="*/ f2371 f2032 1"/>
                <a:gd name="f2501" fmla="*/ f2372 f2031 1"/>
                <a:gd name="f2502" fmla="*/ f2373 f2032 1"/>
                <a:gd name="f2503" fmla="*/ f2374 f2031 1"/>
                <a:gd name="f2504" fmla="*/ f2375 f2032 1"/>
                <a:gd name="f2505" fmla="*/ f2376 f2031 1"/>
                <a:gd name="f2506" fmla="*/ f2377 f2032 1"/>
                <a:gd name="f2507" fmla="*/ f2378 f2031 1"/>
                <a:gd name="f2508" fmla="*/ f2379 f2032 1"/>
                <a:gd name="f2509" fmla="*/ f2380 f2031 1"/>
                <a:gd name="f2510" fmla="*/ f2381 f2032 1"/>
                <a:gd name="f2511" fmla="*/ f2382 f2031 1"/>
                <a:gd name="f2512" fmla="*/ f2383 f2032 1"/>
                <a:gd name="f2513" fmla="*/ f2384 f2031 1"/>
                <a:gd name="f2514" fmla="*/ f2385 f2032 1"/>
                <a:gd name="f2515" fmla="*/ f2386 f2031 1"/>
                <a:gd name="f2516" fmla="*/ f2387 f2032 1"/>
                <a:gd name="f2517" fmla="*/ f2388 f2031 1"/>
                <a:gd name="f2518" fmla="*/ f2389 f2032 1"/>
                <a:gd name="f2519" fmla="*/ f2390 f2031 1"/>
                <a:gd name="f2520" fmla="*/ f2391 f2032 1"/>
                <a:gd name="f2521" fmla="*/ f2392 f2031 1"/>
                <a:gd name="f2522" fmla="*/ f2393 f2032 1"/>
                <a:gd name="f2523" fmla="*/ f2394 f2031 1"/>
                <a:gd name="f2524" fmla="*/ f2395 f2032 1"/>
                <a:gd name="f2525" fmla="*/ f2396 f2031 1"/>
                <a:gd name="f2526" fmla="*/ f2397 f2032 1"/>
                <a:gd name="f2527" fmla="*/ f2398 f2031 1"/>
                <a:gd name="f2528" fmla="*/ f2399 f2032 1"/>
                <a:gd name="f2529" fmla="*/ f2400 f2031 1"/>
                <a:gd name="f2530" fmla="*/ f2401 f2032 1"/>
                <a:gd name="f2531" fmla="*/ f2402 f2031 1"/>
                <a:gd name="f2532" fmla="*/ f2403 f2032 1"/>
                <a:gd name="f2533" fmla="*/ f2404 f2031 1"/>
                <a:gd name="f2534" fmla="*/ f2405 f2032 1"/>
                <a:gd name="f2535" fmla="*/ f2406 f2031 1"/>
                <a:gd name="f2536" fmla="*/ f2407 f2032 1"/>
                <a:gd name="f2537" fmla="*/ f2408 f2031 1"/>
                <a:gd name="f2538" fmla="*/ f2409 f2032 1"/>
                <a:gd name="f2539" fmla="*/ f2410 f2031 1"/>
                <a:gd name="f2540" fmla="*/ f2411 f2032 1"/>
                <a:gd name="f2541" fmla="*/ f2412 f2031 1"/>
                <a:gd name="f2542" fmla="*/ f2413 f2031 1"/>
                <a:gd name="f2543" fmla="*/ f2414 f2032 1"/>
                <a:gd name="f2544" fmla="*/ f2415 f2031 1"/>
                <a:gd name="f2545" fmla="*/ f2416 f2032 1"/>
                <a:gd name="f2546" fmla="*/ f2417 f2031 1"/>
                <a:gd name="f2547" fmla="*/ f2418 f20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93">
                  <a:pos x="f2423" y="f2424"/>
                </a:cxn>
                <a:cxn ang="f2293">
                  <a:pos x="f2425" y="f2426"/>
                </a:cxn>
                <a:cxn ang="f2293">
                  <a:pos x="f2427" y="f2428"/>
                </a:cxn>
                <a:cxn ang="f2293">
                  <a:pos x="f2429" y="f2430"/>
                </a:cxn>
                <a:cxn ang="f2293">
                  <a:pos x="f2431" y="f2432"/>
                </a:cxn>
                <a:cxn ang="f2293">
                  <a:pos x="f2433" y="f2434"/>
                </a:cxn>
                <a:cxn ang="f2293">
                  <a:pos x="f2435" y="f2436"/>
                </a:cxn>
                <a:cxn ang="f2293">
                  <a:pos x="f2437" y="f2438"/>
                </a:cxn>
                <a:cxn ang="f2293">
                  <a:pos x="f2439" y="f2440"/>
                </a:cxn>
                <a:cxn ang="f2293">
                  <a:pos x="f2441" y="f2442"/>
                </a:cxn>
                <a:cxn ang="f2293">
                  <a:pos x="f2443" y="f2444"/>
                </a:cxn>
                <a:cxn ang="f2293">
                  <a:pos x="f2445" y="f2446"/>
                </a:cxn>
                <a:cxn ang="f2293">
                  <a:pos x="f2447" y="f2448"/>
                </a:cxn>
                <a:cxn ang="f2293">
                  <a:pos x="f2449" y="f2450"/>
                </a:cxn>
                <a:cxn ang="f2293">
                  <a:pos x="f2451" y="f2452"/>
                </a:cxn>
                <a:cxn ang="f2293">
                  <a:pos x="f2453" y="f2454"/>
                </a:cxn>
                <a:cxn ang="f2293">
                  <a:pos x="f2455" y="f2456"/>
                </a:cxn>
                <a:cxn ang="f2293">
                  <a:pos x="f2457" y="f2458"/>
                </a:cxn>
                <a:cxn ang="f2293">
                  <a:pos x="f2459" y="f2460"/>
                </a:cxn>
                <a:cxn ang="f2293">
                  <a:pos x="f2461" y="f2462"/>
                </a:cxn>
                <a:cxn ang="f2293">
                  <a:pos x="f2463" y="f2464"/>
                </a:cxn>
                <a:cxn ang="f2293">
                  <a:pos x="f2465" y="f2466"/>
                </a:cxn>
                <a:cxn ang="f2293">
                  <a:pos x="f2467" y="f2468"/>
                </a:cxn>
                <a:cxn ang="f2293">
                  <a:pos x="f2469" y="f2470"/>
                </a:cxn>
                <a:cxn ang="f2293">
                  <a:pos x="f2471" y="f2472"/>
                </a:cxn>
                <a:cxn ang="f2293">
                  <a:pos x="f2473" y="f2474"/>
                </a:cxn>
                <a:cxn ang="f2293">
                  <a:pos x="f2475" y="f2476"/>
                </a:cxn>
                <a:cxn ang="f2293">
                  <a:pos x="f2477" y="f2478"/>
                </a:cxn>
                <a:cxn ang="f2293">
                  <a:pos x="f2479" y="f2480"/>
                </a:cxn>
                <a:cxn ang="f2293">
                  <a:pos x="f2481" y="f2482"/>
                </a:cxn>
                <a:cxn ang="f2293">
                  <a:pos x="f2483" y="f2484"/>
                </a:cxn>
                <a:cxn ang="f2293">
                  <a:pos x="f2485" y="f2486"/>
                </a:cxn>
                <a:cxn ang="f2293">
                  <a:pos x="f2487" y="f2488"/>
                </a:cxn>
                <a:cxn ang="f2293">
                  <a:pos x="f2489" y="f2490"/>
                </a:cxn>
                <a:cxn ang="f2293">
                  <a:pos x="f2491" y="f2492"/>
                </a:cxn>
                <a:cxn ang="f2293">
                  <a:pos x="f2493" y="f2494"/>
                </a:cxn>
                <a:cxn ang="f2293">
                  <a:pos x="f2495" y="f2496"/>
                </a:cxn>
                <a:cxn ang="f2293">
                  <a:pos x="f2497" y="f2498"/>
                </a:cxn>
                <a:cxn ang="f2293">
                  <a:pos x="f2499" y="f2500"/>
                </a:cxn>
                <a:cxn ang="f2293">
                  <a:pos x="f2501" y="f2502"/>
                </a:cxn>
                <a:cxn ang="f2293">
                  <a:pos x="f2503" y="f2504"/>
                </a:cxn>
                <a:cxn ang="f2293">
                  <a:pos x="f2505" y="f2506"/>
                </a:cxn>
                <a:cxn ang="f2293">
                  <a:pos x="f2507" y="f2508"/>
                </a:cxn>
                <a:cxn ang="f2293">
                  <a:pos x="f2509" y="f2510"/>
                </a:cxn>
                <a:cxn ang="f2293">
                  <a:pos x="f2511" y="f2512"/>
                </a:cxn>
                <a:cxn ang="f2293">
                  <a:pos x="f2513" y="f2514"/>
                </a:cxn>
                <a:cxn ang="f2293">
                  <a:pos x="f2515" y="f2516"/>
                </a:cxn>
                <a:cxn ang="f2293">
                  <a:pos x="f2517" y="f2518"/>
                </a:cxn>
                <a:cxn ang="f2293">
                  <a:pos x="f2519" y="f2520"/>
                </a:cxn>
                <a:cxn ang="f2293">
                  <a:pos x="f2521" y="f2522"/>
                </a:cxn>
                <a:cxn ang="f2293">
                  <a:pos x="f2523" y="f2524"/>
                </a:cxn>
                <a:cxn ang="f2293">
                  <a:pos x="f2525" y="f2526"/>
                </a:cxn>
                <a:cxn ang="f2293">
                  <a:pos x="f2527" y="f2528"/>
                </a:cxn>
                <a:cxn ang="f2293">
                  <a:pos x="f2529" y="f2530"/>
                </a:cxn>
                <a:cxn ang="f2293">
                  <a:pos x="f2531" y="f2532"/>
                </a:cxn>
                <a:cxn ang="f2293">
                  <a:pos x="f2533" y="f2534"/>
                </a:cxn>
                <a:cxn ang="f2293">
                  <a:pos x="f2535" y="f2536"/>
                </a:cxn>
                <a:cxn ang="f2293">
                  <a:pos x="f2537" y="f2538"/>
                </a:cxn>
                <a:cxn ang="f2293">
                  <a:pos x="f2539" y="f2540"/>
                </a:cxn>
                <a:cxn ang="f2293">
                  <a:pos x="f2541" y="f2474"/>
                </a:cxn>
                <a:cxn ang="f2293">
                  <a:pos x="f2542" y="f2543"/>
                </a:cxn>
                <a:cxn ang="f2293">
                  <a:pos x="f2544" y="f2545"/>
                </a:cxn>
                <a:cxn ang="f2293">
                  <a:pos x="f2546" y="f2547"/>
                </a:cxn>
              </a:cxnLst>
              <a:rect l="f2419" t="f2422" r="f2420" b="f2421"/>
              <a:pathLst>
                <a:path w="4352" h="2211">
                  <a:moveTo>
                    <a:pt x="f8" y="f9"/>
                  </a:moveTo>
                  <a:lnTo>
                    <a:pt x="f10" y="f11"/>
                  </a:lnTo>
                  <a:lnTo>
                    <a:pt x="f10" y="f12"/>
                  </a:lnTo>
                  <a:lnTo>
                    <a:pt x="f13" y="f12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7"/>
                  </a:lnTo>
                  <a:lnTo>
                    <a:pt x="f8" y="f17"/>
                  </a:lnTo>
                  <a:lnTo>
                    <a:pt x="f19" y="f17"/>
                  </a:lnTo>
                  <a:lnTo>
                    <a:pt x="f19" y="f20"/>
                  </a:lnTo>
                  <a:lnTo>
                    <a:pt x="f19" y="f21"/>
                  </a:lnTo>
                  <a:lnTo>
                    <a:pt x="f22" y="f11"/>
                  </a:lnTo>
                  <a:lnTo>
                    <a:pt x="f8" y="f9"/>
                  </a:lnTo>
                  <a:close/>
                  <a:moveTo>
                    <a:pt x="f23" y="f24"/>
                  </a:moveTo>
                  <a:lnTo>
                    <a:pt x="f23" y="f25"/>
                  </a:lnTo>
                  <a:lnTo>
                    <a:pt x="f26" y="f25"/>
                  </a:lnTo>
                  <a:lnTo>
                    <a:pt x="f27" y="f15"/>
                  </a:lnTo>
                  <a:lnTo>
                    <a:pt x="f26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2"/>
                  </a:lnTo>
                  <a:lnTo>
                    <a:pt x="f34" y="f35"/>
                  </a:lnTo>
                  <a:lnTo>
                    <a:pt x="f36" y="f35"/>
                  </a:lnTo>
                  <a:lnTo>
                    <a:pt x="f36" y="f11"/>
                  </a:lnTo>
                  <a:lnTo>
                    <a:pt x="f37" y="f11"/>
                  </a:lnTo>
                  <a:lnTo>
                    <a:pt x="f38" y="f39"/>
                  </a:lnTo>
                  <a:lnTo>
                    <a:pt x="f40" y="f28"/>
                  </a:lnTo>
                  <a:lnTo>
                    <a:pt x="f41" y="f42"/>
                  </a:lnTo>
                  <a:lnTo>
                    <a:pt x="f43" y="f30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7" y="f49"/>
                  </a:lnTo>
                  <a:lnTo>
                    <a:pt x="f50" y="f51"/>
                  </a:lnTo>
                  <a:lnTo>
                    <a:pt x="f52" y="f51"/>
                  </a:lnTo>
                  <a:lnTo>
                    <a:pt x="f52" y="f51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46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44"/>
                  </a:lnTo>
                  <a:lnTo>
                    <a:pt x="f69" y="f32"/>
                  </a:lnTo>
                  <a:lnTo>
                    <a:pt x="f70" y="f30"/>
                  </a:lnTo>
                  <a:lnTo>
                    <a:pt x="f69" y="f30"/>
                  </a:lnTo>
                  <a:lnTo>
                    <a:pt x="f69" y="f42"/>
                  </a:lnTo>
                  <a:lnTo>
                    <a:pt x="f66" y="f30"/>
                  </a:lnTo>
                  <a:lnTo>
                    <a:pt x="f71" y="f35"/>
                  </a:lnTo>
                  <a:lnTo>
                    <a:pt x="f57" y="f65"/>
                  </a:lnTo>
                  <a:lnTo>
                    <a:pt x="f47" y="f63"/>
                  </a:lnTo>
                  <a:lnTo>
                    <a:pt x="f45" y="f42"/>
                  </a:lnTo>
                  <a:lnTo>
                    <a:pt x="f43" y="f28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2" y="f21"/>
                  </a:lnTo>
                  <a:lnTo>
                    <a:pt x="f76" y="f21"/>
                  </a:lnTo>
                  <a:lnTo>
                    <a:pt x="f45" y="f11"/>
                  </a:lnTo>
                  <a:lnTo>
                    <a:pt x="f50" y="f11"/>
                  </a:lnTo>
                  <a:lnTo>
                    <a:pt x="f55" y="f75"/>
                  </a:lnTo>
                  <a:lnTo>
                    <a:pt x="f59" y="f20"/>
                  </a:lnTo>
                  <a:lnTo>
                    <a:pt x="f71" y="f12"/>
                  </a:lnTo>
                  <a:lnTo>
                    <a:pt x="f66" y="f15"/>
                  </a:lnTo>
                  <a:lnTo>
                    <a:pt x="f68" y="f17"/>
                  </a:lnTo>
                  <a:lnTo>
                    <a:pt x="f70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60"/>
                  </a:lnTo>
                  <a:lnTo>
                    <a:pt x="f85" y="f60"/>
                  </a:lnTo>
                  <a:lnTo>
                    <a:pt x="f86" y="f60"/>
                  </a:lnTo>
                  <a:lnTo>
                    <a:pt x="f87" y="f60"/>
                  </a:lnTo>
                  <a:lnTo>
                    <a:pt x="f88" y="f60"/>
                  </a:lnTo>
                  <a:lnTo>
                    <a:pt x="f89" y="f90"/>
                  </a:lnTo>
                  <a:lnTo>
                    <a:pt x="f91" y="f49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4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05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09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19" y="f121"/>
                  </a:lnTo>
                  <a:lnTo>
                    <a:pt x="f119" y="f122"/>
                  </a:lnTo>
                  <a:lnTo>
                    <a:pt x="f123" y="f124"/>
                  </a:lnTo>
                  <a:lnTo>
                    <a:pt x="f123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7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138" y="f142"/>
                  </a:lnTo>
                  <a:lnTo>
                    <a:pt x="f138" y="f143"/>
                  </a:lnTo>
                  <a:lnTo>
                    <a:pt x="f138" y="f143"/>
                  </a:lnTo>
                  <a:lnTo>
                    <a:pt x="f138" y="f144"/>
                  </a:lnTo>
                  <a:lnTo>
                    <a:pt x="f140" y="f145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50" y="f151"/>
                  </a:lnTo>
                  <a:lnTo>
                    <a:pt x="f152" y="f151"/>
                  </a:lnTo>
                  <a:lnTo>
                    <a:pt x="f153" y="f151"/>
                  </a:lnTo>
                  <a:lnTo>
                    <a:pt x="f154" y="f155"/>
                  </a:lnTo>
                  <a:lnTo>
                    <a:pt x="f156" y="f157"/>
                  </a:lnTo>
                  <a:lnTo>
                    <a:pt x="f158" y="f157"/>
                  </a:lnTo>
                  <a:lnTo>
                    <a:pt x="f140" y="f159"/>
                  </a:lnTo>
                  <a:lnTo>
                    <a:pt x="f134" y="f159"/>
                  </a:lnTo>
                  <a:lnTo>
                    <a:pt x="f160" y="f161"/>
                  </a:lnTo>
                  <a:lnTo>
                    <a:pt x="f126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67" y="f166"/>
                  </a:lnTo>
                  <a:lnTo>
                    <a:pt x="f168" y="f169"/>
                  </a:lnTo>
                  <a:lnTo>
                    <a:pt x="f170" y="f169"/>
                  </a:lnTo>
                  <a:lnTo>
                    <a:pt x="f114" y="f171"/>
                  </a:lnTo>
                  <a:lnTo>
                    <a:pt x="f172" y="f173"/>
                  </a:lnTo>
                  <a:lnTo>
                    <a:pt x="f167" y="f174"/>
                  </a:lnTo>
                  <a:lnTo>
                    <a:pt x="f163" y="f174"/>
                  </a:lnTo>
                  <a:lnTo>
                    <a:pt x="f126" y="f175"/>
                  </a:lnTo>
                  <a:lnTo>
                    <a:pt x="f176" y="f177"/>
                  </a:lnTo>
                  <a:lnTo>
                    <a:pt x="f130" y="f178"/>
                  </a:lnTo>
                  <a:lnTo>
                    <a:pt x="f176" y="f179"/>
                  </a:lnTo>
                  <a:lnTo>
                    <a:pt x="f128" y="f180"/>
                  </a:lnTo>
                  <a:lnTo>
                    <a:pt x="f128" y="f181"/>
                  </a:lnTo>
                  <a:lnTo>
                    <a:pt x="f182" y="f183"/>
                  </a:lnTo>
                  <a:lnTo>
                    <a:pt x="f126" y="f184"/>
                  </a:lnTo>
                  <a:lnTo>
                    <a:pt x="f119" y="f185"/>
                  </a:lnTo>
                  <a:lnTo>
                    <a:pt x="f186" y="f183"/>
                  </a:lnTo>
                  <a:lnTo>
                    <a:pt x="f167" y="f179"/>
                  </a:lnTo>
                  <a:lnTo>
                    <a:pt x="f109" y="f187"/>
                  </a:lnTo>
                  <a:lnTo>
                    <a:pt x="f114" y="f188"/>
                  </a:lnTo>
                  <a:lnTo>
                    <a:pt x="f103" y="f31"/>
                  </a:lnTo>
                  <a:lnTo>
                    <a:pt x="f189" y="f31"/>
                  </a:lnTo>
                  <a:lnTo>
                    <a:pt x="f105" y="f181"/>
                  </a:lnTo>
                  <a:lnTo>
                    <a:pt x="f107" y="f190"/>
                  </a:lnTo>
                  <a:lnTo>
                    <a:pt x="f191" y="f192"/>
                  </a:lnTo>
                  <a:lnTo>
                    <a:pt x="f167" y="f192"/>
                  </a:lnTo>
                  <a:lnTo>
                    <a:pt x="f105" y="f193"/>
                  </a:lnTo>
                  <a:lnTo>
                    <a:pt x="f101" y="f194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9" y="f180"/>
                  </a:lnTo>
                  <a:lnTo>
                    <a:pt x="f200" y="f201"/>
                  </a:lnTo>
                  <a:lnTo>
                    <a:pt x="f202" y="f203"/>
                  </a:lnTo>
                  <a:lnTo>
                    <a:pt x="f204" y="f205"/>
                  </a:lnTo>
                  <a:lnTo>
                    <a:pt x="f206" y="f207"/>
                  </a:lnTo>
                  <a:lnTo>
                    <a:pt x="f208" y="f209"/>
                  </a:lnTo>
                  <a:lnTo>
                    <a:pt x="f210" y="f211"/>
                  </a:lnTo>
                  <a:lnTo>
                    <a:pt x="f69" y="f212"/>
                  </a:lnTo>
                  <a:lnTo>
                    <a:pt x="f213" y="f205"/>
                  </a:lnTo>
                  <a:lnTo>
                    <a:pt x="f68" y="f214"/>
                  </a:lnTo>
                  <a:lnTo>
                    <a:pt x="f68" y="f207"/>
                  </a:lnTo>
                  <a:lnTo>
                    <a:pt x="f68" y="f215"/>
                  </a:lnTo>
                  <a:lnTo>
                    <a:pt x="f216" y="f217"/>
                  </a:lnTo>
                  <a:lnTo>
                    <a:pt x="f85" y="f218"/>
                  </a:lnTo>
                  <a:lnTo>
                    <a:pt x="f89" y="f155"/>
                  </a:lnTo>
                  <a:lnTo>
                    <a:pt x="f206" y="f219"/>
                  </a:lnTo>
                  <a:lnTo>
                    <a:pt x="f220" y="f221"/>
                  </a:lnTo>
                  <a:lnTo>
                    <a:pt x="f204" y="f222"/>
                  </a:lnTo>
                  <a:lnTo>
                    <a:pt x="f223" y="f143"/>
                  </a:lnTo>
                  <a:lnTo>
                    <a:pt x="f224" y="f135"/>
                  </a:lnTo>
                  <a:lnTo>
                    <a:pt x="f223" y="f127"/>
                  </a:lnTo>
                  <a:lnTo>
                    <a:pt x="f225" y="f120"/>
                  </a:lnTo>
                  <a:lnTo>
                    <a:pt x="f226" y="f227"/>
                  </a:lnTo>
                  <a:lnTo>
                    <a:pt x="f87" y="f116"/>
                  </a:lnTo>
                  <a:lnTo>
                    <a:pt x="f228" y="f229"/>
                  </a:lnTo>
                  <a:lnTo>
                    <a:pt x="f84" y="f230"/>
                  </a:lnTo>
                  <a:lnTo>
                    <a:pt x="f216" y="f104"/>
                  </a:lnTo>
                  <a:lnTo>
                    <a:pt x="f231" y="f232"/>
                  </a:lnTo>
                  <a:lnTo>
                    <a:pt x="f233" y="f234"/>
                  </a:lnTo>
                  <a:lnTo>
                    <a:pt x="f62" y="f235"/>
                  </a:lnTo>
                  <a:lnTo>
                    <a:pt x="f53" y="f102"/>
                  </a:lnTo>
                  <a:lnTo>
                    <a:pt x="f236" y="f232"/>
                  </a:lnTo>
                  <a:lnTo>
                    <a:pt x="f43" y="f237"/>
                  </a:lnTo>
                  <a:lnTo>
                    <a:pt x="f74" y="f230"/>
                  </a:lnTo>
                  <a:lnTo>
                    <a:pt x="f40" y="f238"/>
                  </a:lnTo>
                  <a:lnTo>
                    <a:pt x="f37" y="f104"/>
                  </a:lnTo>
                  <a:lnTo>
                    <a:pt x="f239" y="f240"/>
                  </a:lnTo>
                  <a:lnTo>
                    <a:pt x="f241" y="f242"/>
                  </a:lnTo>
                  <a:lnTo>
                    <a:pt x="f26" y="f234"/>
                  </a:lnTo>
                  <a:lnTo>
                    <a:pt x="f243" y="f244"/>
                  </a:lnTo>
                  <a:lnTo>
                    <a:pt x="f245" y="f246"/>
                  </a:lnTo>
                  <a:lnTo>
                    <a:pt x="f207" y="f247"/>
                  </a:lnTo>
                  <a:lnTo>
                    <a:pt x="f248" y="f249"/>
                  </a:lnTo>
                  <a:lnTo>
                    <a:pt x="f248" y="f250"/>
                  </a:lnTo>
                  <a:lnTo>
                    <a:pt x="f251" y="f250"/>
                  </a:lnTo>
                  <a:lnTo>
                    <a:pt x="f251" y="f95"/>
                  </a:lnTo>
                  <a:lnTo>
                    <a:pt x="f251" y="f252"/>
                  </a:lnTo>
                  <a:lnTo>
                    <a:pt x="f253" y="f254"/>
                  </a:lnTo>
                  <a:lnTo>
                    <a:pt x="f255" y="f256"/>
                  </a:lnTo>
                  <a:lnTo>
                    <a:pt x="f257" y="f258"/>
                  </a:lnTo>
                  <a:lnTo>
                    <a:pt x="f259" y="f260"/>
                  </a:lnTo>
                  <a:lnTo>
                    <a:pt x="f261" y="f262"/>
                  </a:lnTo>
                  <a:lnTo>
                    <a:pt x="f217" y="f263"/>
                  </a:lnTo>
                  <a:lnTo>
                    <a:pt x="f264" y="f32"/>
                  </a:lnTo>
                  <a:lnTo>
                    <a:pt x="f253" y="f73"/>
                  </a:lnTo>
                  <a:lnTo>
                    <a:pt x="f207" y="f25"/>
                  </a:lnTo>
                  <a:lnTo>
                    <a:pt x="f23" y="f24"/>
                  </a:lnTo>
                  <a:close/>
                  <a:moveTo>
                    <a:pt x="f265" y="f266"/>
                  </a:moveTo>
                  <a:lnTo>
                    <a:pt x="f267" y="f266"/>
                  </a:lnTo>
                  <a:lnTo>
                    <a:pt x="f268" y="f269"/>
                  </a:lnTo>
                  <a:lnTo>
                    <a:pt x="f125" y="f83"/>
                  </a:lnTo>
                  <a:lnTo>
                    <a:pt x="f270" y="f83"/>
                  </a:lnTo>
                  <a:lnTo>
                    <a:pt x="f271" y="f58"/>
                  </a:lnTo>
                  <a:lnTo>
                    <a:pt x="f272" y="f90"/>
                  </a:lnTo>
                  <a:lnTo>
                    <a:pt x="f273" y="f58"/>
                  </a:lnTo>
                  <a:lnTo>
                    <a:pt x="f273" y="f56"/>
                  </a:lnTo>
                  <a:lnTo>
                    <a:pt x="f273" y="f51"/>
                  </a:lnTo>
                  <a:lnTo>
                    <a:pt x="f273" y="f49"/>
                  </a:lnTo>
                  <a:lnTo>
                    <a:pt x="f274" y="f275"/>
                  </a:lnTo>
                  <a:lnTo>
                    <a:pt x="f276" y="f277"/>
                  </a:lnTo>
                  <a:lnTo>
                    <a:pt x="f265" y="f262"/>
                  </a:lnTo>
                  <a:lnTo>
                    <a:pt x="f278" y="f279"/>
                  </a:lnTo>
                  <a:lnTo>
                    <a:pt x="f280" y="f51"/>
                  </a:lnTo>
                  <a:lnTo>
                    <a:pt x="f281" y="f56"/>
                  </a:lnTo>
                  <a:lnTo>
                    <a:pt x="f281" y="f83"/>
                  </a:lnTo>
                  <a:lnTo>
                    <a:pt x="f282" y="f46"/>
                  </a:lnTo>
                  <a:lnTo>
                    <a:pt x="f283" y="f77"/>
                  </a:lnTo>
                  <a:lnTo>
                    <a:pt x="f284" y="f269"/>
                  </a:lnTo>
                  <a:lnTo>
                    <a:pt x="f285" y="f286"/>
                  </a:lnTo>
                  <a:lnTo>
                    <a:pt x="f281" y="f12"/>
                  </a:lnTo>
                  <a:lnTo>
                    <a:pt x="f285" y="f20"/>
                  </a:lnTo>
                  <a:lnTo>
                    <a:pt x="f287" y="f75"/>
                  </a:lnTo>
                  <a:lnTo>
                    <a:pt x="f284" y="f21"/>
                  </a:lnTo>
                  <a:lnTo>
                    <a:pt x="f288" y="f289"/>
                  </a:lnTo>
                  <a:lnTo>
                    <a:pt x="f290" y="f291"/>
                  </a:lnTo>
                  <a:lnTo>
                    <a:pt x="f283" y="f24"/>
                  </a:lnTo>
                  <a:lnTo>
                    <a:pt x="f281" y="f292"/>
                  </a:lnTo>
                  <a:lnTo>
                    <a:pt x="f265" y="f266"/>
                  </a:lnTo>
                  <a:close/>
                  <a:moveTo>
                    <a:pt x="f293" y="f294"/>
                  </a:moveTo>
                  <a:lnTo>
                    <a:pt x="f295" y="f296"/>
                  </a:lnTo>
                  <a:lnTo>
                    <a:pt x="f295" y="f297"/>
                  </a:lnTo>
                  <a:lnTo>
                    <a:pt x="f298" y="f297"/>
                  </a:lnTo>
                  <a:lnTo>
                    <a:pt x="f293" y="f294"/>
                  </a:lnTo>
                  <a:close/>
                  <a:moveTo>
                    <a:pt x="f299" y="f294"/>
                  </a:moveTo>
                  <a:lnTo>
                    <a:pt x="f300" y="f301"/>
                  </a:lnTo>
                  <a:lnTo>
                    <a:pt x="f302" y="f303"/>
                  </a:lnTo>
                  <a:lnTo>
                    <a:pt x="f304" y="f296"/>
                  </a:lnTo>
                  <a:lnTo>
                    <a:pt x="f305" y="f306"/>
                  </a:lnTo>
                  <a:lnTo>
                    <a:pt x="f221" y="f297"/>
                  </a:lnTo>
                  <a:lnTo>
                    <a:pt x="f221" y="f292"/>
                  </a:lnTo>
                  <a:lnTo>
                    <a:pt x="f307" y="f308"/>
                  </a:lnTo>
                  <a:lnTo>
                    <a:pt x="f307" y="f11"/>
                  </a:lnTo>
                  <a:lnTo>
                    <a:pt x="f221" y="f75"/>
                  </a:lnTo>
                  <a:lnTo>
                    <a:pt x="f305" y="f12"/>
                  </a:lnTo>
                  <a:lnTo>
                    <a:pt x="f309" y="f39"/>
                  </a:lnTo>
                  <a:lnTo>
                    <a:pt x="f171" y="f73"/>
                  </a:lnTo>
                  <a:lnTo>
                    <a:pt x="f304" y="f310"/>
                  </a:lnTo>
                  <a:lnTo>
                    <a:pt x="f311" y="f269"/>
                  </a:lnTo>
                  <a:lnTo>
                    <a:pt x="f312" y="f313"/>
                  </a:lnTo>
                  <a:lnTo>
                    <a:pt x="f314" y="f77"/>
                  </a:lnTo>
                  <a:lnTo>
                    <a:pt x="f315" y="f316"/>
                  </a:lnTo>
                  <a:lnTo>
                    <a:pt x="f314" y="f42"/>
                  </a:lnTo>
                  <a:lnTo>
                    <a:pt x="f315" y="f67"/>
                  </a:lnTo>
                  <a:lnTo>
                    <a:pt x="f302" y="f317"/>
                  </a:lnTo>
                  <a:lnTo>
                    <a:pt x="f318" y="f83"/>
                  </a:lnTo>
                  <a:lnTo>
                    <a:pt x="f319" y="f60"/>
                  </a:lnTo>
                  <a:lnTo>
                    <a:pt x="f320" y="f90"/>
                  </a:lnTo>
                  <a:lnTo>
                    <a:pt x="f321" y="f90"/>
                  </a:lnTo>
                  <a:lnTo>
                    <a:pt x="f322" y="f90"/>
                  </a:lnTo>
                  <a:lnTo>
                    <a:pt x="f299" y="f63"/>
                  </a:lnTo>
                  <a:lnTo>
                    <a:pt x="f322" y="f32"/>
                  </a:lnTo>
                  <a:lnTo>
                    <a:pt x="f322" y="f323"/>
                  </a:lnTo>
                  <a:lnTo>
                    <a:pt x="f299" y="f286"/>
                  </a:lnTo>
                  <a:lnTo>
                    <a:pt x="f324" y="f289"/>
                  </a:lnTo>
                  <a:lnTo>
                    <a:pt x="f325" y="f266"/>
                  </a:lnTo>
                  <a:lnTo>
                    <a:pt x="f299" y="f294"/>
                  </a:lnTo>
                  <a:close/>
                  <a:moveTo>
                    <a:pt x="f326" y="f327"/>
                  </a:moveTo>
                  <a:lnTo>
                    <a:pt x="f328" y="f294"/>
                  </a:lnTo>
                  <a:lnTo>
                    <a:pt x="f328" y="f297"/>
                  </a:lnTo>
                  <a:lnTo>
                    <a:pt x="f329" y="f297"/>
                  </a:lnTo>
                  <a:lnTo>
                    <a:pt x="f330" y="f297"/>
                  </a:lnTo>
                  <a:lnTo>
                    <a:pt x="f331" y="f297"/>
                  </a:lnTo>
                  <a:lnTo>
                    <a:pt x="f332" y="f24"/>
                  </a:lnTo>
                  <a:lnTo>
                    <a:pt x="f333" y="f9"/>
                  </a:lnTo>
                  <a:lnTo>
                    <a:pt x="f334" y="f20"/>
                  </a:lnTo>
                  <a:lnTo>
                    <a:pt x="f335" y="f39"/>
                  </a:lnTo>
                  <a:lnTo>
                    <a:pt x="f335" y="f73"/>
                  </a:lnTo>
                  <a:lnTo>
                    <a:pt x="f332" y="f323"/>
                  </a:lnTo>
                  <a:lnTo>
                    <a:pt x="f336" y="f337"/>
                  </a:lnTo>
                  <a:lnTo>
                    <a:pt x="f338" y="f30"/>
                  </a:lnTo>
                  <a:lnTo>
                    <a:pt x="f339" y="f46"/>
                  </a:lnTo>
                  <a:lnTo>
                    <a:pt x="f340" y="f56"/>
                  </a:lnTo>
                  <a:lnTo>
                    <a:pt x="f341" y="f342"/>
                  </a:lnTo>
                  <a:lnTo>
                    <a:pt x="f343" y="f252"/>
                  </a:lnTo>
                  <a:lnTo>
                    <a:pt x="f344" y="f345"/>
                  </a:lnTo>
                  <a:lnTo>
                    <a:pt x="f346" y="f249"/>
                  </a:lnTo>
                  <a:lnTo>
                    <a:pt x="f347" y="f348"/>
                  </a:lnTo>
                  <a:lnTo>
                    <a:pt x="f349" y="f247"/>
                  </a:lnTo>
                  <a:lnTo>
                    <a:pt x="f350" y="f250"/>
                  </a:lnTo>
                  <a:lnTo>
                    <a:pt x="f351" y="f95"/>
                  </a:lnTo>
                  <a:lnTo>
                    <a:pt x="f351" y="f252"/>
                  </a:lnTo>
                  <a:lnTo>
                    <a:pt x="f352" y="f256"/>
                  </a:lnTo>
                  <a:lnTo>
                    <a:pt x="f351" y="f353"/>
                  </a:lnTo>
                  <a:lnTo>
                    <a:pt x="f351" y="f258"/>
                  </a:lnTo>
                  <a:lnTo>
                    <a:pt x="f351" y="f354"/>
                  </a:lnTo>
                  <a:lnTo>
                    <a:pt x="f350" y="f260"/>
                  </a:lnTo>
                  <a:lnTo>
                    <a:pt x="f350" y="f342"/>
                  </a:lnTo>
                  <a:lnTo>
                    <a:pt x="f355" y="f342"/>
                  </a:lnTo>
                  <a:lnTo>
                    <a:pt x="f355" y="f277"/>
                  </a:lnTo>
                  <a:lnTo>
                    <a:pt x="f355" y="f279"/>
                  </a:lnTo>
                  <a:lnTo>
                    <a:pt x="f356" y="f275"/>
                  </a:lnTo>
                  <a:lnTo>
                    <a:pt x="f356" y="f49"/>
                  </a:lnTo>
                  <a:lnTo>
                    <a:pt x="f357" y="f51"/>
                  </a:lnTo>
                  <a:lnTo>
                    <a:pt x="f358" y="f56"/>
                  </a:lnTo>
                  <a:lnTo>
                    <a:pt x="f359" y="f56"/>
                  </a:lnTo>
                  <a:lnTo>
                    <a:pt x="f360" y="f56"/>
                  </a:lnTo>
                  <a:lnTo>
                    <a:pt x="f360" y="f56"/>
                  </a:lnTo>
                  <a:lnTo>
                    <a:pt x="f361" y="f56"/>
                  </a:lnTo>
                  <a:lnTo>
                    <a:pt x="f362" y="f56"/>
                  </a:lnTo>
                  <a:lnTo>
                    <a:pt x="f5" y="f56"/>
                  </a:lnTo>
                  <a:lnTo>
                    <a:pt x="f5" y="f83"/>
                  </a:lnTo>
                  <a:lnTo>
                    <a:pt x="f358" y="f44"/>
                  </a:lnTo>
                  <a:lnTo>
                    <a:pt x="f363" y="f28"/>
                  </a:lnTo>
                  <a:lnTo>
                    <a:pt x="f352" y="f75"/>
                  </a:lnTo>
                  <a:lnTo>
                    <a:pt x="f364" y="f11"/>
                  </a:lnTo>
                  <a:lnTo>
                    <a:pt x="f363" y="f291"/>
                  </a:lnTo>
                  <a:lnTo>
                    <a:pt x="f355" y="f25"/>
                  </a:lnTo>
                  <a:lnTo>
                    <a:pt x="f356" y="f266"/>
                  </a:lnTo>
                  <a:lnTo>
                    <a:pt x="f357" y="f306"/>
                  </a:lnTo>
                  <a:lnTo>
                    <a:pt x="f351" y="f296"/>
                  </a:lnTo>
                  <a:lnTo>
                    <a:pt x="f365" y="f303"/>
                  </a:lnTo>
                  <a:lnTo>
                    <a:pt x="f366" y="f294"/>
                  </a:lnTo>
                  <a:lnTo>
                    <a:pt x="f326" y="f327"/>
                  </a:lnTo>
                  <a:close/>
                  <a:moveTo>
                    <a:pt x="f367" y="f368"/>
                  </a:moveTo>
                  <a:lnTo>
                    <a:pt x="f369" y="f368"/>
                  </a:lnTo>
                  <a:lnTo>
                    <a:pt x="f369" y="f370"/>
                  </a:lnTo>
                  <a:lnTo>
                    <a:pt x="f371" y="f370"/>
                  </a:lnTo>
                  <a:lnTo>
                    <a:pt x="f372" y="f373"/>
                  </a:lnTo>
                  <a:lnTo>
                    <a:pt x="f374" y="f373"/>
                  </a:lnTo>
                  <a:lnTo>
                    <a:pt x="f374" y="f373"/>
                  </a:lnTo>
                  <a:lnTo>
                    <a:pt x="f375" y="f373"/>
                  </a:lnTo>
                  <a:lnTo>
                    <a:pt x="f375" y="f373"/>
                  </a:lnTo>
                  <a:lnTo>
                    <a:pt x="f376" y="f370"/>
                  </a:lnTo>
                  <a:lnTo>
                    <a:pt x="f367" y="f368"/>
                  </a:lnTo>
                  <a:close/>
                  <a:moveTo>
                    <a:pt x="f320" y="f368"/>
                  </a:moveTo>
                  <a:lnTo>
                    <a:pt x="f319" y="f377"/>
                  </a:lnTo>
                  <a:lnTo>
                    <a:pt x="f141" y="f378"/>
                  </a:lnTo>
                  <a:lnTo>
                    <a:pt x="f321" y="f379"/>
                  </a:lnTo>
                  <a:lnTo>
                    <a:pt x="f380" y="f381"/>
                  </a:lnTo>
                  <a:lnTo>
                    <a:pt x="f382" y="f383"/>
                  </a:lnTo>
                  <a:lnTo>
                    <a:pt x="f325" y="f384"/>
                  </a:lnTo>
                  <a:lnTo>
                    <a:pt x="f385" y="f383"/>
                  </a:lnTo>
                  <a:lnTo>
                    <a:pt x="f125" y="f383"/>
                  </a:lnTo>
                  <a:lnTo>
                    <a:pt x="f386" y="f387"/>
                  </a:lnTo>
                  <a:lnTo>
                    <a:pt x="f270" y="f387"/>
                  </a:lnTo>
                  <a:lnTo>
                    <a:pt x="f271" y="f387"/>
                  </a:lnTo>
                  <a:lnTo>
                    <a:pt x="f271" y="f379"/>
                  </a:lnTo>
                  <a:lnTo>
                    <a:pt x="f271" y="f378"/>
                  </a:lnTo>
                  <a:lnTo>
                    <a:pt x="f388" y="f378"/>
                  </a:lnTo>
                  <a:lnTo>
                    <a:pt x="f388" y="f389"/>
                  </a:lnTo>
                  <a:lnTo>
                    <a:pt x="f390" y="f377"/>
                  </a:lnTo>
                  <a:lnTo>
                    <a:pt x="f390" y="f391"/>
                  </a:lnTo>
                  <a:lnTo>
                    <a:pt x="f270" y="f392"/>
                  </a:lnTo>
                  <a:lnTo>
                    <a:pt x="f325" y="f373"/>
                  </a:lnTo>
                  <a:lnTo>
                    <a:pt x="f322" y="f393"/>
                  </a:lnTo>
                  <a:lnTo>
                    <a:pt x="f320" y="f368"/>
                  </a:lnTo>
                  <a:close/>
                  <a:moveTo>
                    <a:pt x="f394" y="f395"/>
                  </a:moveTo>
                  <a:lnTo>
                    <a:pt x="f396" y="f395"/>
                  </a:lnTo>
                  <a:lnTo>
                    <a:pt x="f397" y="f398"/>
                  </a:lnTo>
                  <a:lnTo>
                    <a:pt x="f399" y="f398"/>
                  </a:lnTo>
                  <a:lnTo>
                    <a:pt x="f399" y="f398"/>
                  </a:lnTo>
                  <a:lnTo>
                    <a:pt x="f399" y="f398"/>
                  </a:lnTo>
                  <a:lnTo>
                    <a:pt x="f400" y="f368"/>
                  </a:lnTo>
                  <a:lnTo>
                    <a:pt x="f331" y="f370"/>
                  </a:lnTo>
                  <a:lnTo>
                    <a:pt x="f394" y="f370"/>
                  </a:lnTo>
                  <a:lnTo>
                    <a:pt x="f394" y="f395"/>
                  </a:lnTo>
                  <a:close/>
                  <a:moveTo>
                    <a:pt x="f401" y="f402"/>
                  </a:moveTo>
                  <a:lnTo>
                    <a:pt x="f403" y="f399"/>
                  </a:lnTo>
                  <a:lnTo>
                    <a:pt x="f404" y="f405"/>
                  </a:lnTo>
                  <a:lnTo>
                    <a:pt x="f406" y="f407"/>
                  </a:lnTo>
                  <a:lnTo>
                    <a:pt x="f408" y="f370"/>
                  </a:lnTo>
                  <a:lnTo>
                    <a:pt x="f409" y="f391"/>
                  </a:lnTo>
                  <a:lnTo>
                    <a:pt x="f410" y="f387"/>
                  </a:lnTo>
                  <a:lnTo>
                    <a:pt x="f411" y="f379"/>
                  </a:lnTo>
                  <a:lnTo>
                    <a:pt x="f412" y="f413"/>
                  </a:lnTo>
                  <a:lnTo>
                    <a:pt x="f414" y="f392"/>
                  </a:lnTo>
                  <a:lnTo>
                    <a:pt x="f415" y="f395"/>
                  </a:lnTo>
                  <a:lnTo>
                    <a:pt x="f416" y="f407"/>
                  </a:lnTo>
                  <a:lnTo>
                    <a:pt x="f416" y="f417"/>
                  </a:lnTo>
                  <a:lnTo>
                    <a:pt x="f401" y="f418"/>
                  </a:lnTo>
                  <a:lnTo>
                    <a:pt x="f401" y="f419"/>
                  </a:lnTo>
                  <a:lnTo>
                    <a:pt x="f401" y="f402"/>
                  </a:lnTo>
                  <a:close/>
                  <a:moveTo>
                    <a:pt x="f110" y="f420"/>
                  </a:moveTo>
                  <a:lnTo>
                    <a:pt x="f421" y="f420"/>
                  </a:lnTo>
                  <a:lnTo>
                    <a:pt x="f422" y="f420"/>
                  </a:lnTo>
                  <a:lnTo>
                    <a:pt x="f423" y="f424"/>
                  </a:lnTo>
                  <a:lnTo>
                    <a:pt x="f278" y="f424"/>
                  </a:lnTo>
                  <a:lnTo>
                    <a:pt x="f425" y="f426"/>
                  </a:lnTo>
                  <a:lnTo>
                    <a:pt x="f427" y="f428"/>
                  </a:lnTo>
                  <a:lnTo>
                    <a:pt x="f265" y="f429"/>
                  </a:lnTo>
                  <a:lnTo>
                    <a:pt x="f265" y="f419"/>
                  </a:lnTo>
                  <a:lnTo>
                    <a:pt x="f265" y="f417"/>
                  </a:lnTo>
                  <a:lnTo>
                    <a:pt x="f425" y="f370"/>
                  </a:lnTo>
                  <a:lnTo>
                    <a:pt x="f278" y="f430"/>
                  </a:lnTo>
                  <a:lnTo>
                    <a:pt x="f423" y="f387"/>
                  </a:lnTo>
                  <a:lnTo>
                    <a:pt x="f280" y="f383"/>
                  </a:lnTo>
                  <a:lnTo>
                    <a:pt x="f110" y="f384"/>
                  </a:lnTo>
                  <a:lnTo>
                    <a:pt x="f281" y="f431"/>
                  </a:lnTo>
                  <a:lnTo>
                    <a:pt x="f108" y="f431"/>
                  </a:lnTo>
                  <a:lnTo>
                    <a:pt x="f108" y="f432"/>
                  </a:lnTo>
                  <a:lnTo>
                    <a:pt x="f285" y="f432"/>
                  </a:lnTo>
                  <a:lnTo>
                    <a:pt x="f285" y="f432"/>
                  </a:lnTo>
                  <a:lnTo>
                    <a:pt x="f433" y="f384"/>
                  </a:lnTo>
                  <a:lnTo>
                    <a:pt x="f434" y="f387"/>
                  </a:lnTo>
                  <a:lnTo>
                    <a:pt x="f284" y="f379"/>
                  </a:lnTo>
                  <a:lnTo>
                    <a:pt x="f284" y="f377"/>
                  </a:lnTo>
                  <a:lnTo>
                    <a:pt x="f284" y="f430"/>
                  </a:lnTo>
                  <a:lnTo>
                    <a:pt x="f288" y="f391"/>
                  </a:lnTo>
                  <a:lnTo>
                    <a:pt x="f282" y="f392"/>
                  </a:lnTo>
                  <a:lnTo>
                    <a:pt x="f240" y="f435"/>
                  </a:lnTo>
                  <a:lnTo>
                    <a:pt x="f436" y="f392"/>
                  </a:lnTo>
                  <a:lnTo>
                    <a:pt x="f437" y="f435"/>
                  </a:lnTo>
                  <a:lnTo>
                    <a:pt x="f438" y="f370"/>
                  </a:lnTo>
                  <a:lnTo>
                    <a:pt x="f439" y="f417"/>
                  </a:lnTo>
                  <a:lnTo>
                    <a:pt x="f440" y="f417"/>
                  </a:lnTo>
                  <a:lnTo>
                    <a:pt x="f441" y="f405"/>
                  </a:lnTo>
                  <a:lnTo>
                    <a:pt x="f438" y="f419"/>
                  </a:lnTo>
                  <a:lnTo>
                    <a:pt x="f438" y="f399"/>
                  </a:lnTo>
                  <a:lnTo>
                    <a:pt x="f442" y="f399"/>
                  </a:lnTo>
                  <a:lnTo>
                    <a:pt x="f443" y="f399"/>
                  </a:lnTo>
                  <a:lnTo>
                    <a:pt x="f444" y="f399"/>
                  </a:lnTo>
                  <a:lnTo>
                    <a:pt x="f445" y="f402"/>
                  </a:lnTo>
                  <a:lnTo>
                    <a:pt x="f446" y="f419"/>
                  </a:lnTo>
                  <a:lnTo>
                    <a:pt x="f282" y="f399"/>
                  </a:lnTo>
                  <a:lnTo>
                    <a:pt x="f287" y="f402"/>
                  </a:lnTo>
                  <a:lnTo>
                    <a:pt x="f110" y="f402"/>
                  </a:lnTo>
                  <a:lnTo>
                    <a:pt x="f110" y="f420"/>
                  </a:lnTo>
                  <a:close/>
                  <a:moveTo>
                    <a:pt x="f447" y="f448"/>
                  </a:moveTo>
                  <a:lnTo>
                    <a:pt x="f449" y="f420"/>
                  </a:lnTo>
                  <a:lnTo>
                    <a:pt x="f450" y="f424"/>
                  </a:lnTo>
                  <a:lnTo>
                    <a:pt x="f451" y="f336"/>
                  </a:lnTo>
                  <a:lnTo>
                    <a:pt x="f451" y="f429"/>
                  </a:lnTo>
                  <a:lnTo>
                    <a:pt x="f452" y="f399"/>
                  </a:lnTo>
                  <a:lnTo>
                    <a:pt x="f452" y="f417"/>
                  </a:lnTo>
                  <a:lnTo>
                    <a:pt x="f450" y="f417"/>
                  </a:lnTo>
                  <a:lnTo>
                    <a:pt x="f450" y="f395"/>
                  </a:lnTo>
                  <a:lnTo>
                    <a:pt x="f452" y="f395"/>
                  </a:lnTo>
                  <a:lnTo>
                    <a:pt x="f263" y="f398"/>
                  </a:lnTo>
                  <a:lnTo>
                    <a:pt x="f453" y="f368"/>
                  </a:lnTo>
                  <a:lnTo>
                    <a:pt x="f454" y="f368"/>
                  </a:lnTo>
                  <a:lnTo>
                    <a:pt x="f455" y="f368"/>
                  </a:lnTo>
                  <a:lnTo>
                    <a:pt x="f342" y="f395"/>
                  </a:lnTo>
                  <a:lnTo>
                    <a:pt x="f456" y="f407"/>
                  </a:lnTo>
                  <a:lnTo>
                    <a:pt x="f456" y="f407"/>
                  </a:lnTo>
                  <a:lnTo>
                    <a:pt x="f457" y="f407"/>
                  </a:lnTo>
                  <a:lnTo>
                    <a:pt x="f458" y="f407"/>
                  </a:lnTo>
                  <a:lnTo>
                    <a:pt x="f459" y="f395"/>
                  </a:lnTo>
                  <a:lnTo>
                    <a:pt x="f460" y="f398"/>
                  </a:lnTo>
                  <a:lnTo>
                    <a:pt x="f460" y="f368"/>
                  </a:lnTo>
                  <a:lnTo>
                    <a:pt x="f460" y="f393"/>
                  </a:lnTo>
                  <a:lnTo>
                    <a:pt x="f461" y="f370"/>
                  </a:lnTo>
                  <a:lnTo>
                    <a:pt x="f461" y="f462"/>
                  </a:lnTo>
                  <a:lnTo>
                    <a:pt x="f460" y="f392"/>
                  </a:lnTo>
                  <a:lnTo>
                    <a:pt x="f460" y="f463"/>
                  </a:lnTo>
                  <a:lnTo>
                    <a:pt x="f460" y="f463"/>
                  </a:lnTo>
                  <a:lnTo>
                    <a:pt x="f460" y="f464"/>
                  </a:lnTo>
                  <a:lnTo>
                    <a:pt x="f460" y="f391"/>
                  </a:lnTo>
                  <a:lnTo>
                    <a:pt x="f459" y="f430"/>
                  </a:lnTo>
                  <a:lnTo>
                    <a:pt x="f465" y="f389"/>
                  </a:lnTo>
                  <a:lnTo>
                    <a:pt x="f54" y="f389"/>
                  </a:lnTo>
                  <a:lnTo>
                    <a:pt x="f451" y="f389"/>
                  </a:lnTo>
                  <a:lnTo>
                    <a:pt x="f35" y="f379"/>
                  </a:lnTo>
                  <a:lnTo>
                    <a:pt x="f466" y="f384"/>
                  </a:lnTo>
                  <a:lnTo>
                    <a:pt x="f467" y="f301"/>
                  </a:lnTo>
                  <a:lnTo>
                    <a:pt x="f15" y="f468"/>
                  </a:lnTo>
                  <a:lnTo>
                    <a:pt x="f469" y="f266"/>
                  </a:lnTo>
                  <a:lnTo>
                    <a:pt x="f470" y="f297"/>
                  </a:lnTo>
                  <a:lnTo>
                    <a:pt x="f471" y="f306"/>
                  </a:lnTo>
                  <a:lnTo>
                    <a:pt x="f471" y="f296"/>
                  </a:lnTo>
                  <a:lnTo>
                    <a:pt x="f24" y="f294"/>
                  </a:lnTo>
                  <a:lnTo>
                    <a:pt x="f469" y="f431"/>
                  </a:lnTo>
                  <a:lnTo>
                    <a:pt x="f472" y="f384"/>
                  </a:lnTo>
                  <a:lnTo>
                    <a:pt x="f21" y="f381"/>
                  </a:lnTo>
                  <a:lnTo>
                    <a:pt x="f473" y="f389"/>
                  </a:lnTo>
                  <a:lnTo>
                    <a:pt x="f474" y="f430"/>
                  </a:lnTo>
                  <a:lnTo>
                    <a:pt x="f24" y="f430"/>
                  </a:lnTo>
                  <a:lnTo>
                    <a:pt x="f2" y="f389"/>
                  </a:lnTo>
                  <a:lnTo>
                    <a:pt x="f475" y="f378"/>
                  </a:lnTo>
                  <a:lnTo>
                    <a:pt x="f430" y="f389"/>
                  </a:lnTo>
                  <a:lnTo>
                    <a:pt x="f476" y="f430"/>
                  </a:lnTo>
                  <a:lnTo>
                    <a:pt x="f335" y="f430"/>
                  </a:lnTo>
                  <a:lnTo>
                    <a:pt x="f335" y="f391"/>
                  </a:lnTo>
                  <a:lnTo>
                    <a:pt x="f476" y="f464"/>
                  </a:lnTo>
                  <a:lnTo>
                    <a:pt x="f464" y="f463"/>
                  </a:lnTo>
                  <a:lnTo>
                    <a:pt x="f477" y="f392"/>
                  </a:lnTo>
                  <a:lnTo>
                    <a:pt x="f478" y="f435"/>
                  </a:lnTo>
                  <a:lnTo>
                    <a:pt x="f430" y="f370"/>
                  </a:lnTo>
                  <a:lnTo>
                    <a:pt x="f479" y="f370"/>
                  </a:lnTo>
                  <a:lnTo>
                    <a:pt x="f479" y="f368"/>
                  </a:lnTo>
                  <a:lnTo>
                    <a:pt x="f480" y="f368"/>
                  </a:lnTo>
                  <a:lnTo>
                    <a:pt x="f481" y="f398"/>
                  </a:lnTo>
                  <a:lnTo>
                    <a:pt x="f482" y="f398"/>
                  </a:lnTo>
                  <a:lnTo>
                    <a:pt x="f483" y="f395"/>
                  </a:lnTo>
                  <a:lnTo>
                    <a:pt x="f484" y="f407"/>
                  </a:lnTo>
                  <a:lnTo>
                    <a:pt x="f482" y="f417"/>
                  </a:lnTo>
                  <a:lnTo>
                    <a:pt x="f378" y="f418"/>
                  </a:lnTo>
                  <a:lnTo>
                    <a:pt x="f378" y="f405"/>
                  </a:lnTo>
                  <a:lnTo>
                    <a:pt x="f481" y="f419"/>
                  </a:lnTo>
                  <a:lnTo>
                    <a:pt x="f485" y="f402"/>
                  </a:lnTo>
                  <a:lnTo>
                    <a:pt x="f378" y="f402"/>
                  </a:lnTo>
                  <a:lnTo>
                    <a:pt x="f482" y="f429"/>
                  </a:lnTo>
                  <a:lnTo>
                    <a:pt x="f482" y="f429"/>
                  </a:lnTo>
                  <a:lnTo>
                    <a:pt x="f484" y="f429"/>
                  </a:lnTo>
                  <a:lnTo>
                    <a:pt x="f483" y="f428"/>
                  </a:lnTo>
                  <a:lnTo>
                    <a:pt x="f486" y="f399"/>
                  </a:lnTo>
                  <a:lnTo>
                    <a:pt x="f469" y="f417"/>
                  </a:lnTo>
                  <a:lnTo>
                    <a:pt x="f474" y="f368"/>
                  </a:lnTo>
                  <a:lnTo>
                    <a:pt x="f487" y="f373"/>
                  </a:lnTo>
                  <a:lnTo>
                    <a:pt x="f35" y="f462"/>
                  </a:lnTo>
                  <a:lnTo>
                    <a:pt x="f488" y="f398"/>
                  </a:lnTo>
                  <a:lnTo>
                    <a:pt x="f79" y="f418"/>
                  </a:lnTo>
                  <a:lnTo>
                    <a:pt x="f489" y="f399"/>
                  </a:lnTo>
                  <a:lnTo>
                    <a:pt x="f466" y="f420"/>
                  </a:lnTo>
                  <a:lnTo>
                    <a:pt x="f79" y="f490"/>
                  </a:lnTo>
                  <a:lnTo>
                    <a:pt x="f488" y="f448"/>
                  </a:lnTo>
                  <a:lnTo>
                    <a:pt x="f491" y="f448"/>
                  </a:lnTo>
                  <a:lnTo>
                    <a:pt x="f447" y="f448"/>
                  </a:lnTo>
                  <a:close/>
                  <a:moveTo>
                    <a:pt x="f225" y="f492"/>
                  </a:moveTo>
                  <a:lnTo>
                    <a:pt x="f493" y="f494"/>
                  </a:lnTo>
                  <a:lnTo>
                    <a:pt x="f493" y="f495"/>
                  </a:lnTo>
                  <a:lnTo>
                    <a:pt x="f223" y="f495"/>
                  </a:lnTo>
                  <a:lnTo>
                    <a:pt x="f204" y="f495"/>
                  </a:lnTo>
                  <a:lnTo>
                    <a:pt x="f496" y="f495"/>
                  </a:lnTo>
                  <a:lnTo>
                    <a:pt x="f225" y="f497"/>
                  </a:lnTo>
                  <a:lnTo>
                    <a:pt x="f225" y="f497"/>
                  </a:lnTo>
                  <a:lnTo>
                    <a:pt x="f225" y="f494"/>
                  </a:lnTo>
                  <a:lnTo>
                    <a:pt x="f225" y="f492"/>
                  </a:lnTo>
                  <a:close/>
                  <a:moveTo>
                    <a:pt x="f476" y="f492"/>
                  </a:moveTo>
                  <a:lnTo>
                    <a:pt x="f476" y="f497"/>
                  </a:lnTo>
                  <a:lnTo>
                    <a:pt x="f476" y="f498"/>
                  </a:lnTo>
                  <a:lnTo>
                    <a:pt x="f499" y="f500"/>
                  </a:lnTo>
                  <a:lnTo>
                    <a:pt x="f476" y="f448"/>
                  </a:lnTo>
                  <a:lnTo>
                    <a:pt x="f476" y="f420"/>
                  </a:lnTo>
                  <a:lnTo>
                    <a:pt x="f335" y="f426"/>
                  </a:lnTo>
                  <a:lnTo>
                    <a:pt x="f368" y="f428"/>
                  </a:lnTo>
                  <a:lnTo>
                    <a:pt x="f332" y="f402"/>
                  </a:lnTo>
                  <a:lnTo>
                    <a:pt x="f331" y="f405"/>
                  </a:lnTo>
                  <a:lnTo>
                    <a:pt x="f501" y="f399"/>
                  </a:lnTo>
                  <a:lnTo>
                    <a:pt x="f336" y="f402"/>
                  </a:lnTo>
                  <a:lnTo>
                    <a:pt x="f502" y="f429"/>
                  </a:lnTo>
                  <a:lnTo>
                    <a:pt x="f330" y="f428"/>
                  </a:lnTo>
                  <a:lnTo>
                    <a:pt x="f503" y="f426"/>
                  </a:lnTo>
                  <a:lnTo>
                    <a:pt x="f504" y="f407"/>
                  </a:lnTo>
                  <a:lnTo>
                    <a:pt x="f505" y="f370"/>
                  </a:lnTo>
                  <a:lnTo>
                    <a:pt x="f343" y="f462"/>
                  </a:lnTo>
                  <a:lnTo>
                    <a:pt x="f506" y="f462"/>
                  </a:lnTo>
                  <a:lnTo>
                    <a:pt x="f507" y="f462"/>
                  </a:lnTo>
                  <a:lnTo>
                    <a:pt x="f508" y="f462"/>
                  </a:lnTo>
                  <a:lnTo>
                    <a:pt x="f508" y="f417"/>
                  </a:lnTo>
                  <a:lnTo>
                    <a:pt x="f344" y="f336"/>
                  </a:lnTo>
                  <a:lnTo>
                    <a:pt x="f339" y="f500"/>
                  </a:lnTo>
                  <a:lnTo>
                    <a:pt x="f396" y="f497"/>
                  </a:lnTo>
                  <a:lnTo>
                    <a:pt x="f476" y="f492"/>
                  </a:lnTo>
                  <a:close/>
                  <a:moveTo>
                    <a:pt x="f509" y="f492"/>
                  </a:moveTo>
                  <a:lnTo>
                    <a:pt x="f510" y="f492"/>
                  </a:lnTo>
                  <a:lnTo>
                    <a:pt x="f511" y="f495"/>
                  </a:lnTo>
                  <a:lnTo>
                    <a:pt x="f511" y="f512"/>
                  </a:lnTo>
                  <a:lnTo>
                    <a:pt x="f511" y="f428"/>
                  </a:lnTo>
                  <a:lnTo>
                    <a:pt x="f513" y="f424"/>
                  </a:lnTo>
                  <a:lnTo>
                    <a:pt x="f514" y="f512"/>
                  </a:lnTo>
                  <a:lnTo>
                    <a:pt x="f515" y="f498"/>
                  </a:lnTo>
                  <a:lnTo>
                    <a:pt x="f515" y="f391"/>
                  </a:lnTo>
                  <a:lnTo>
                    <a:pt x="f515" y="f516"/>
                  </a:lnTo>
                  <a:lnTo>
                    <a:pt x="f517" y="f516"/>
                  </a:lnTo>
                  <a:lnTo>
                    <a:pt x="f517" y="f516"/>
                  </a:lnTo>
                  <a:lnTo>
                    <a:pt x="f517" y="f516"/>
                  </a:lnTo>
                  <a:lnTo>
                    <a:pt x="f517" y="f516"/>
                  </a:lnTo>
                  <a:lnTo>
                    <a:pt x="f518" y="f430"/>
                  </a:lnTo>
                  <a:lnTo>
                    <a:pt x="f519" y="f430"/>
                  </a:lnTo>
                  <a:lnTo>
                    <a:pt x="f520" y="f413"/>
                  </a:lnTo>
                  <a:lnTo>
                    <a:pt x="f521" y="f377"/>
                  </a:lnTo>
                  <a:lnTo>
                    <a:pt x="f293" y="f389"/>
                  </a:lnTo>
                  <a:lnTo>
                    <a:pt x="f522" y="f378"/>
                  </a:lnTo>
                  <a:lnTo>
                    <a:pt x="f523" y="f379"/>
                  </a:lnTo>
                  <a:lnTo>
                    <a:pt x="f524" y="f516"/>
                  </a:lnTo>
                  <a:lnTo>
                    <a:pt x="f525" y="f370"/>
                  </a:lnTo>
                  <a:lnTo>
                    <a:pt x="f526" y="f402"/>
                  </a:lnTo>
                  <a:lnTo>
                    <a:pt x="f527" y="f336"/>
                  </a:lnTo>
                  <a:lnTo>
                    <a:pt x="f528" y="f424"/>
                  </a:lnTo>
                  <a:lnTo>
                    <a:pt x="f525" y="f490"/>
                  </a:lnTo>
                  <a:lnTo>
                    <a:pt x="f529" y="f512"/>
                  </a:lnTo>
                  <a:lnTo>
                    <a:pt x="f530" y="f338"/>
                  </a:lnTo>
                  <a:lnTo>
                    <a:pt x="f531" y="f498"/>
                  </a:lnTo>
                  <a:lnTo>
                    <a:pt x="f532" y="f497"/>
                  </a:lnTo>
                  <a:lnTo>
                    <a:pt x="f298" y="f343"/>
                  </a:lnTo>
                  <a:lnTo>
                    <a:pt x="f509" y="f492"/>
                  </a:lnTo>
                  <a:close/>
                  <a:moveTo>
                    <a:pt x="f319" y="f533"/>
                  </a:moveTo>
                  <a:lnTo>
                    <a:pt x="f318" y="f534"/>
                  </a:lnTo>
                  <a:lnTo>
                    <a:pt x="f314" y="f497"/>
                  </a:lnTo>
                  <a:lnTo>
                    <a:pt x="f535" y="f497"/>
                  </a:lnTo>
                  <a:lnTo>
                    <a:pt x="f536" y="f494"/>
                  </a:lnTo>
                  <a:lnTo>
                    <a:pt x="f536" y="f495"/>
                  </a:lnTo>
                  <a:lnTo>
                    <a:pt x="f537" y="f538"/>
                  </a:lnTo>
                  <a:lnTo>
                    <a:pt x="f539" y="f512"/>
                  </a:lnTo>
                  <a:lnTo>
                    <a:pt x="f539" y="f490"/>
                  </a:lnTo>
                  <a:lnTo>
                    <a:pt x="f539" y="f426"/>
                  </a:lnTo>
                  <a:lnTo>
                    <a:pt x="f539" y="f428"/>
                  </a:lnTo>
                  <a:lnTo>
                    <a:pt x="f257" y="f418"/>
                  </a:lnTo>
                  <a:lnTo>
                    <a:pt x="f245" y="f395"/>
                  </a:lnTo>
                  <a:lnTo>
                    <a:pt x="f26" y="f395"/>
                  </a:lnTo>
                  <a:lnTo>
                    <a:pt x="f181" y="f395"/>
                  </a:lnTo>
                  <a:lnTo>
                    <a:pt x="f192" y="f407"/>
                  </a:lnTo>
                  <a:lnTo>
                    <a:pt x="f74" y="f395"/>
                  </a:lnTo>
                  <a:lnTo>
                    <a:pt x="f74" y="f393"/>
                  </a:lnTo>
                  <a:lnTo>
                    <a:pt x="f540" y="f462"/>
                  </a:lnTo>
                  <a:lnTo>
                    <a:pt x="f72" y="f392"/>
                  </a:lnTo>
                  <a:lnTo>
                    <a:pt x="f72" y="f463"/>
                  </a:lnTo>
                  <a:lnTo>
                    <a:pt x="f72" y="f391"/>
                  </a:lnTo>
                  <a:lnTo>
                    <a:pt x="f72" y="f430"/>
                  </a:lnTo>
                  <a:lnTo>
                    <a:pt x="f74" y="f387"/>
                  </a:lnTo>
                  <a:lnTo>
                    <a:pt x="f541" y="f387"/>
                  </a:lnTo>
                  <a:lnTo>
                    <a:pt x="f192" y="f381"/>
                  </a:lnTo>
                  <a:lnTo>
                    <a:pt x="f542" y="f379"/>
                  </a:lnTo>
                  <a:lnTo>
                    <a:pt x="f543" y="f379"/>
                  </a:lnTo>
                  <a:lnTo>
                    <a:pt x="f544" y="f381"/>
                  </a:lnTo>
                  <a:lnTo>
                    <a:pt x="f239" y="f383"/>
                  </a:lnTo>
                  <a:lnTo>
                    <a:pt x="f545" y="f384"/>
                  </a:lnTo>
                  <a:lnTo>
                    <a:pt x="f546" y="f384"/>
                  </a:lnTo>
                  <a:lnTo>
                    <a:pt x="f547" y="f432"/>
                  </a:lnTo>
                  <a:lnTo>
                    <a:pt x="f548" y="f431"/>
                  </a:lnTo>
                  <a:lnTo>
                    <a:pt x="f241" y="f431"/>
                  </a:lnTo>
                  <a:lnTo>
                    <a:pt x="f31" y="f327"/>
                  </a:lnTo>
                  <a:lnTo>
                    <a:pt x="f29" y="f294"/>
                  </a:lnTo>
                  <a:lnTo>
                    <a:pt x="f549" y="f294"/>
                  </a:lnTo>
                  <a:lnTo>
                    <a:pt x="f23" y="f294"/>
                  </a:lnTo>
                  <a:lnTo>
                    <a:pt x="f550" y="f432"/>
                  </a:lnTo>
                  <a:lnTo>
                    <a:pt x="f551" y="f387"/>
                  </a:lnTo>
                  <a:lnTo>
                    <a:pt x="f552" y="f379"/>
                  </a:lnTo>
                  <a:lnTo>
                    <a:pt x="f552" y="f387"/>
                  </a:lnTo>
                  <a:lnTo>
                    <a:pt x="f553" y="f384"/>
                  </a:lnTo>
                  <a:lnTo>
                    <a:pt x="f211" y="f431"/>
                  </a:lnTo>
                  <a:lnTo>
                    <a:pt x="f554" y="f294"/>
                  </a:lnTo>
                  <a:lnTo>
                    <a:pt x="f251" y="f294"/>
                  </a:lnTo>
                  <a:lnTo>
                    <a:pt x="f207" y="f432"/>
                  </a:lnTo>
                  <a:lnTo>
                    <a:pt x="f253" y="f381"/>
                  </a:lnTo>
                  <a:lnTo>
                    <a:pt x="f264" y="f377"/>
                  </a:lnTo>
                  <a:lnTo>
                    <a:pt x="f555" y="f379"/>
                  </a:lnTo>
                  <a:lnTo>
                    <a:pt x="f255" y="f387"/>
                  </a:lnTo>
                  <a:lnTo>
                    <a:pt x="f556" y="f383"/>
                  </a:lnTo>
                  <a:lnTo>
                    <a:pt x="f556" y="f383"/>
                  </a:lnTo>
                  <a:lnTo>
                    <a:pt x="f257" y="f383"/>
                  </a:lnTo>
                  <a:lnTo>
                    <a:pt x="f259" y="f387"/>
                  </a:lnTo>
                  <a:lnTo>
                    <a:pt x="f261" y="f381"/>
                  </a:lnTo>
                  <a:lnTo>
                    <a:pt x="f557" y="f379"/>
                  </a:lnTo>
                  <a:lnTo>
                    <a:pt x="f557" y="f378"/>
                  </a:lnTo>
                  <a:lnTo>
                    <a:pt x="f557" y="f389"/>
                  </a:lnTo>
                  <a:lnTo>
                    <a:pt x="f557" y="f377"/>
                  </a:lnTo>
                  <a:lnTo>
                    <a:pt x="f557" y="f413"/>
                  </a:lnTo>
                  <a:lnTo>
                    <a:pt x="f558" y="f430"/>
                  </a:lnTo>
                  <a:lnTo>
                    <a:pt x="f173" y="f430"/>
                  </a:lnTo>
                  <a:lnTo>
                    <a:pt x="f559" y="f413"/>
                  </a:lnTo>
                  <a:lnTo>
                    <a:pt x="f219" y="f413"/>
                  </a:lnTo>
                  <a:lnTo>
                    <a:pt x="f536" y="f377"/>
                  </a:lnTo>
                  <a:lnTo>
                    <a:pt x="f560" y="f377"/>
                  </a:lnTo>
                  <a:lnTo>
                    <a:pt x="f221" y="f389"/>
                  </a:lnTo>
                  <a:lnTo>
                    <a:pt x="f305" y="f377"/>
                  </a:lnTo>
                  <a:lnTo>
                    <a:pt x="f309" y="f377"/>
                  </a:lnTo>
                  <a:lnTo>
                    <a:pt x="f171" y="f413"/>
                  </a:lnTo>
                  <a:lnTo>
                    <a:pt x="f535" y="f430"/>
                  </a:lnTo>
                  <a:lnTo>
                    <a:pt x="f561" y="f516"/>
                  </a:lnTo>
                  <a:lnTo>
                    <a:pt x="f311" y="f391"/>
                  </a:lnTo>
                  <a:lnTo>
                    <a:pt x="f561" y="f373"/>
                  </a:lnTo>
                  <a:lnTo>
                    <a:pt x="f311" y="f398"/>
                  </a:lnTo>
                  <a:lnTo>
                    <a:pt x="f562" y="f417"/>
                  </a:lnTo>
                  <a:lnTo>
                    <a:pt x="f315" y="f402"/>
                  </a:lnTo>
                  <a:lnTo>
                    <a:pt x="f315" y="f420"/>
                  </a:lnTo>
                  <a:lnTo>
                    <a:pt x="f321" y="f490"/>
                  </a:lnTo>
                  <a:lnTo>
                    <a:pt x="f385" y="f500"/>
                  </a:lnTo>
                  <a:lnTo>
                    <a:pt x="f390" y="f498"/>
                  </a:lnTo>
                  <a:lnTo>
                    <a:pt x="f563" y="f564"/>
                  </a:lnTo>
                  <a:lnTo>
                    <a:pt x="f563" y="f495"/>
                  </a:lnTo>
                  <a:lnTo>
                    <a:pt x="f563" y="f497"/>
                  </a:lnTo>
                  <a:lnTo>
                    <a:pt x="f267" y="f494"/>
                  </a:lnTo>
                  <a:lnTo>
                    <a:pt x="f267" y="f492"/>
                  </a:lnTo>
                  <a:lnTo>
                    <a:pt x="f271" y="f565"/>
                  </a:lnTo>
                  <a:lnTo>
                    <a:pt x="f125" y="f565"/>
                  </a:lnTo>
                  <a:lnTo>
                    <a:pt x="f322" y="f566"/>
                  </a:lnTo>
                  <a:lnTo>
                    <a:pt x="f380" y="f567"/>
                  </a:lnTo>
                  <a:lnTo>
                    <a:pt x="f321" y="f567"/>
                  </a:lnTo>
                  <a:lnTo>
                    <a:pt x="f141" y="f533"/>
                  </a:lnTo>
                  <a:lnTo>
                    <a:pt x="f319" y="f533"/>
                  </a:lnTo>
                  <a:close/>
                  <a:moveTo>
                    <a:pt x="f108" y="f533"/>
                  </a:moveTo>
                  <a:lnTo>
                    <a:pt x="f273" y="f533"/>
                  </a:lnTo>
                  <a:lnTo>
                    <a:pt x="f273" y="f566"/>
                  </a:lnTo>
                  <a:lnTo>
                    <a:pt x="f568" y="f492"/>
                  </a:lnTo>
                  <a:lnTo>
                    <a:pt x="f568" y="f534"/>
                  </a:lnTo>
                  <a:lnTo>
                    <a:pt x="f272" y="f495"/>
                  </a:lnTo>
                  <a:lnTo>
                    <a:pt x="f569" y="f495"/>
                  </a:lnTo>
                  <a:lnTo>
                    <a:pt x="f265" y="f495"/>
                  </a:lnTo>
                  <a:lnTo>
                    <a:pt x="f425" y="f495"/>
                  </a:lnTo>
                  <a:lnTo>
                    <a:pt x="f421" y="f497"/>
                  </a:lnTo>
                  <a:lnTo>
                    <a:pt x="f110" y="f497"/>
                  </a:lnTo>
                  <a:lnTo>
                    <a:pt x="f108" y="f494"/>
                  </a:lnTo>
                  <a:lnTo>
                    <a:pt x="f108" y="f533"/>
                  </a:lnTo>
                  <a:close/>
                  <a:moveTo>
                    <a:pt x="f461" y="f570"/>
                  </a:moveTo>
                  <a:lnTo>
                    <a:pt x="f571" y="f533"/>
                  </a:lnTo>
                  <a:lnTo>
                    <a:pt x="f348" y="f566"/>
                  </a:lnTo>
                  <a:lnTo>
                    <a:pt x="f572" y="f343"/>
                  </a:lnTo>
                  <a:lnTo>
                    <a:pt x="f441" y="f495"/>
                  </a:lnTo>
                  <a:lnTo>
                    <a:pt x="f438" y="f338"/>
                  </a:lnTo>
                  <a:lnTo>
                    <a:pt x="f573" y="f338"/>
                  </a:lnTo>
                  <a:lnTo>
                    <a:pt x="f573" y="f498"/>
                  </a:lnTo>
                  <a:lnTo>
                    <a:pt x="f571" y="f495"/>
                  </a:lnTo>
                  <a:lnTo>
                    <a:pt x="f574" y="f494"/>
                  </a:lnTo>
                  <a:lnTo>
                    <a:pt x="f575" y="f343"/>
                  </a:lnTo>
                  <a:lnTo>
                    <a:pt x="f254" y="f566"/>
                  </a:lnTo>
                  <a:lnTo>
                    <a:pt x="f461" y="f570"/>
                  </a:lnTo>
                  <a:close/>
                  <a:moveTo>
                    <a:pt x="f307" y="f507"/>
                  </a:moveTo>
                  <a:lnTo>
                    <a:pt x="f559" y="f507"/>
                  </a:lnTo>
                  <a:lnTo>
                    <a:pt x="f559" y="f570"/>
                  </a:lnTo>
                  <a:lnTo>
                    <a:pt x="f307" y="f570"/>
                  </a:lnTo>
                  <a:lnTo>
                    <a:pt x="f307" y="f507"/>
                  </a:lnTo>
                  <a:close/>
                  <a:moveTo>
                    <a:pt x="f24" y="f507"/>
                  </a:moveTo>
                  <a:lnTo>
                    <a:pt x="f576" y="f577"/>
                  </a:lnTo>
                  <a:lnTo>
                    <a:pt x="f578" y="f577"/>
                  </a:lnTo>
                  <a:lnTo>
                    <a:pt x="f579" y="f580"/>
                  </a:lnTo>
                  <a:lnTo>
                    <a:pt x="f581" y="f582"/>
                  </a:lnTo>
                  <a:lnTo>
                    <a:pt x="f583" y="f584"/>
                  </a:lnTo>
                  <a:lnTo>
                    <a:pt x="f15" y="f566"/>
                  </a:lnTo>
                  <a:lnTo>
                    <a:pt x="f473" y="f492"/>
                  </a:lnTo>
                  <a:lnTo>
                    <a:pt x="f585" y="f494"/>
                  </a:lnTo>
                  <a:lnTo>
                    <a:pt x="f291" y="f495"/>
                  </a:lnTo>
                  <a:lnTo>
                    <a:pt x="f471" y="f564"/>
                  </a:lnTo>
                  <a:lnTo>
                    <a:pt x="f586" y="f564"/>
                  </a:lnTo>
                  <a:lnTo>
                    <a:pt x="f297" y="f495"/>
                  </a:lnTo>
                  <a:lnTo>
                    <a:pt x="f486" y="f494"/>
                  </a:lnTo>
                  <a:lnTo>
                    <a:pt x="f2" y="f343"/>
                  </a:lnTo>
                  <a:lnTo>
                    <a:pt x="f296" y="f565"/>
                  </a:lnTo>
                  <a:lnTo>
                    <a:pt x="f296" y="f533"/>
                  </a:lnTo>
                  <a:lnTo>
                    <a:pt x="f297" y="f587"/>
                  </a:lnTo>
                  <a:lnTo>
                    <a:pt x="f24" y="f507"/>
                  </a:lnTo>
                  <a:close/>
                  <a:moveTo>
                    <a:pt x="f325" y="f588"/>
                  </a:moveTo>
                  <a:lnTo>
                    <a:pt x="f382" y="f588"/>
                  </a:lnTo>
                  <a:lnTo>
                    <a:pt x="f589" y="f588"/>
                  </a:lnTo>
                  <a:lnTo>
                    <a:pt x="f590" y="f588"/>
                  </a:lnTo>
                  <a:lnTo>
                    <a:pt x="f321" y="f588"/>
                  </a:lnTo>
                  <a:lnTo>
                    <a:pt x="f141" y="f588"/>
                  </a:lnTo>
                  <a:lnTo>
                    <a:pt x="f591" y="f588"/>
                  </a:lnTo>
                  <a:lnTo>
                    <a:pt x="f318" y="f588"/>
                  </a:lnTo>
                  <a:lnTo>
                    <a:pt x="f318" y="f507"/>
                  </a:lnTo>
                  <a:lnTo>
                    <a:pt x="f299" y="f582"/>
                  </a:lnTo>
                  <a:lnTo>
                    <a:pt x="f325" y="f588"/>
                  </a:lnTo>
                  <a:close/>
                  <a:moveTo>
                    <a:pt x="f581" y="f592"/>
                  </a:moveTo>
                  <a:lnTo>
                    <a:pt x="f487" y="f593"/>
                  </a:lnTo>
                  <a:lnTo>
                    <a:pt x="f594" y="f595"/>
                  </a:lnTo>
                  <a:lnTo>
                    <a:pt x="f79" y="f596"/>
                  </a:lnTo>
                  <a:lnTo>
                    <a:pt x="f466" y="f596"/>
                  </a:lnTo>
                  <a:lnTo>
                    <a:pt x="f487" y="f588"/>
                  </a:lnTo>
                  <a:lnTo>
                    <a:pt x="f583" y="f588"/>
                  </a:lnTo>
                  <a:lnTo>
                    <a:pt x="f585" y="f588"/>
                  </a:lnTo>
                  <a:lnTo>
                    <a:pt x="f585" y="f596"/>
                  </a:lnTo>
                  <a:lnTo>
                    <a:pt x="f578" y="f596"/>
                  </a:lnTo>
                  <a:lnTo>
                    <a:pt x="f474" y="f595"/>
                  </a:lnTo>
                  <a:lnTo>
                    <a:pt x="f583" y="f593"/>
                  </a:lnTo>
                  <a:lnTo>
                    <a:pt x="f581" y="f592"/>
                  </a:lnTo>
                  <a:close/>
                  <a:moveTo>
                    <a:pt x="f597" y="f365"/>
                  </a:moveTo>
                  <a:lnTo>
                    <a:pt x="f598" y="f592"/>
                  </a:lnTo>
                  <a:lnTo>
                    <a:pt x="f599" y="f595"/>
                  </a:lnTo>
                  <a:lnTo>
                    <a:pt x="f19" y="f596"/>
                  </a:lnTo>
                  <a:lnTo>
                    <a:pt x="f8" y="f588"/>
                  </a:lnTo>
                  <a:lnTo>
                    <a:pt x="f22" y="f600"/>
                  </a:lnTo>
                  <a:lnTo>
                    <a:pt x="f22" y="f601"/>
                  </a:lnTo>
                  <a:lnTo>
                    <a:pt x="f22" y="f601"/>
                  </a:lnTo>
                  <a:lnTo>
                    <a:pt x="f19" y="f507"/>
                  </a:lnTo>
                  <a:lnTo>
                    <a:pt x="f19" y="f507"/>
                  </a:lnTo>
                  <a:lnTo>
                    <a:pt x="f602" y="f567"/>
                  </a:lnTo>
                  <a:lnTo>
                    <a:pt x="f603" y="f494"/>
                  </a:lnTo>
                  <a:lnTo>
                    <a:pt x="f604" y="f538"/>
                  </a:lnTo>
                  <a:lnTo>
                    <a:pt x="f605" y="f448"/>
                  </a:lnTo>
                  <a:lnTo>
                    <a:pt x="f606" y="f426"/>
                  </a:lnTo>
                  <a:lnTo>
                    <a:pt x="f607" y="f402"/>
                  </a:lnTo>
                  <a:lnTo>
                    <a:pt x="f608" y="f398"/>
                  </a:lnTo>
                  <a:lnTo>
                    <a:pt x="f609" y="f430"/>
                  </a:lnTo>
                  <a:lnTo>
                    <a:pt x="f610" y="f301"/>
                  </a:lnTo>
                  <a:lnTo>
                    <a:pt x="f611" y="f289"/>
                  </a:lnTo>
                  <a:lnTo>
                    <a:pt x="f612" y="f316"/>
                  </a:lnTo>
                  <a:lnTo>
                    <a:pt x="f613" y="f46"/>
                  </a:lnTo>
                  <a:lnTo>
                    <a:pt x="f614" y="f262"/>
                  </a:lnTo>
                  <a:lnTo>
                    <a:pt x="f615" y="f93"/>
                  </a:lnTo>
                  <a:lnTo>
                    <a:pt x="f616" y="f252"/>
                  </a:lnTo>
                  <a:lnTo>
                    <a:pt x="f617" y="f618"/>
                  </a:lnTo>
                  <a:lnTo>
                    <a:pt x="f619" y="f441"/>
                  </a:lnTo>
                  <a:lnTo>
                    <a:pt x="f619" y="f246"/>
                  </a:lnTo>
                  <a:lnTo>
                    <a:pt x="f620" y="f246"/>
                  </a:lnTo>
                  <a:lnTo>
                    <a:pt x="f621" y="f244"/>
                  </a:lnTo>
                  <a:lnTo>
                    <a:pt x="f613" y="f622"/>
                  </a:lnTo>
                  <a:lnTo>
                    <a:pt x="f623" y="f246"/>
                  </a:lnTo>
                  <a:lnTo>
                    <a:pt x="f624" y="f247"/>
                  </a:lnTo>
                  <a:lnTo>
                    <a:pt x="f625" y="f256"/>
                  </a:lnTo>
                  <a:lnTo>
                    <a:pt x="f626" y="f260"/>
                  </a:lnTo>
                  <a:lnTo>
                    <a:pt x="f627" y="f277"/>
                  </a:lnTo>
                  <a:lnTo>
                    <a:pt x="f628" y="f58"/>
                  </a:lnTo>
                  <a:lnTo>
                    <a:pt x="f629" y="f83"/>
                  </a:lnTo>
                  <a:lnTo>
                    <a:pt x="f626" y="f46"/>
                  </a:lnTo>
                  <a:lnTo>
                    <a:pt x="f626" y="f81"/>
                  </a:lnTo>
                  <a:lnTo>
                    <a:pt x="f630" y="f67"/>
                  </a:lnTo>
                  <a:lnTo>
                    <a:pt x="f631" y="f30"/>
                  </a:lnTo>
                  <a:lnTo>
                    <a:pt x="f630" y="f632"/>
                  </a:lnTo>
                  <a:lnTo>
                    <a:pt x="f633" y="f77"/>
                  </a:lnTo>
                  <a:lnTo>
                    <a:pt x="f634" y="f310"/>
                  </a:lnTo>
                  <a:lnTo>
                    <a:pt x="f624" y="f17"/>
                  </a:lnTo>
                  <a:lnTo>
                    <a:pt x="f623" y="f11"/>
                  </a:lnTo>
                  <a:lnTo>
                    <a:pt x="f635" y="f289"/>
                  </a:lnTo>
                  <a:lnTo>
                    <a:pt x="f636" y="f9"/>
                  </a:lnTo>
                  <a:lnTo>
                    <a:pt x="f636" y="f291"/>
                  </a:lnTo>
                  <a:lnTo>
                    <a:pt x="f637" y="f291"/>
                  </a:lnTo>
                  <a:lnTo>
                    <a:pt x="f637" y="f308"/>
                  </a:lnTo>
                  <a:lnTo>
                    <a:pt x="f637" y="f25"/>
                  </a:lnTo>
                  <a:lnTo>
                    <a:pt x="f623" y="f638"/>
                  </a:lnTo>
                  <a:lnTo>
                    <a:pt x="f639" y="f296"/>
                  </a:lnTo>
                  <a:lnTo>
                    <a:pt x="f640" y="f384"/>
                  </a:lnTo>
                  <a:lnTo>
                    <a:pt x="f613" y="f387"/>
                  </a:lnTo>
                  <a:lnTo>
                    <a:pt x="f640" y="f378"/>
                  </a:lnTo>
                  <a:lnTo>
                    <a:pt x="f640" y="f377"/>
                  </a:lnTo>
                  <a:lnTo>
                    <a:pt x="f615" y="f413"/>
                  </a:lnTo>
                  <a:lnTo>
                    <a:pt x="f615" y="f391"/>
                  </a:lnTo>
                  <a:lnTo>
                    <a:pt x="f615" y="f463"/>
                  </a:lnTo>
                  <a:lnTo>
                    <a:pt x="f640" y="f462"/>
                  </a:lnTo>
                  <a:lnTo>
                    <a:pt x="f617" y="f418"/>
                  </a:lnTo>
                  <a:lnTo>
                    <a:pt x="f641" y="f424"/>
                  </a:lnTo>
                  <a:lnTo>
                    <a:pt x="f642" y="f564"/>
                  </a:lnTo>
                  <a:lnTo>
                    <a:pt x="f643" y="f565"/>
                  </a:lnTo>
                  <a:lnTo>
                    <a:pt x="f644" y="f570"/>
                  </a:lnTo>
                  <a:lnTo>
                    <a:pt x="f645" y="f570"/>
                  </a:lnTo>
                  <a:lnTo>
                    <a:pt x="f605" y="f580"/>
                  </a:lnTo>
                  <a:lnTo>
                    <a:pt x="f646" y="f601"/>
                  </a:lnTo>
                  <a:lnTo>
                    <a:pt x="f647" y="f648"/>
                  </a:lnTo>
                  <a:lnTo>
                    <a:pt x="f649" y="f508"/>
                  </a:lnTo>
                  <a:lnTo>
                    <a:pt x="f650" y="f593"/>
                  </a:lnTo>
                  <a:lnTo>
                    <a:pt x="f597" y="f365"/>
                  </a:lnTo>
                  <a:close/>
                  <a:moveTo>
                    <a:pt x="f265" y="f651"/>
                  </a:moveTo>
                  <a:lnTo>
                    <a:pt x="f267" y="f651"/>
                  </a:lnTo>
                  <a:lnTo>
                    <a:pt x="f388" y="f652"/>
                  </a:lnTo>
                  <a:lnTo>
                    <a:pt x="f270" y="f653"/>
                  </a:lnTo>
                  <a:lnTo>
                    <a:pt x="f325" y="f349"/>
                  </a:lnTo>
                  <a:lnTo>
                    <a:pt x="f125" y="f654"/>
                  </a:lnTo>
                  <a:lnTo>
                    <a:pt x="f386" y="f655"/>
                  </a:lnTo>
                  <a:lnTo>
                    <a:pt x="f270" y="f365"/>
                  </a:lnTo>
                  <a:lnTo>
                    <a:pt x="f656" y="f593"/>
                  </a:lnTo>
                  <a:lnTo>
                    <a:pt x="f268" y="f508"/>
                  </a:lnTo>
                  <a:lnTo>
                    <a:pt x="f271" y="f588"/>
                  </a:lnTo>
                  <a:lnTo>
                    <a:pt x="f563" y="f588"/>
                  </a:lnTo>
                  <a:lnTo>
                    <a:pt x="f568" y="f588"/>
                  </a:lnTo>
                  <a:lnTo>
                    <a:pt x="f274" y="f648"/>
                  </a:lnTo>
                  <a:lnTo>
                    <a:pt x="f657" y="f648"/>
                  </a:lnTo>
                  <a:lnTo>
                    <a:pt x="f425" y="f596"/>
                  </a:lnTo>
                  <a:lnTo>
                    <a:pt x="f425" y="f592"/>
                  </a:lnTo>
                  <a:lnTo>
                    <a:pt x="f427" y="f654"/>
                  </a:lnTo>
                  <a:lnTo>
                    <a:pt x="f265" y="f658"/>
                  </a:lnTo>
                  <a:lnTo>
                    <a:pt x="f265" y="f659"/>
                  </a:lnTo>
                  <a:lnTo>
                    <a:pt x="f265" y="f651"/>
                  </a:lnTo>
                  <a:close/>
                  <a:moveTo>
                    <a:pt x="f660" y="f5"/>
                  </a:moveTo>
                  <a:lnTo>
                    <a:pt x="f661" y="f5"/>
                  </a:lnTo>
                  <a:lnTo>
                    <a:pt x="f662" y="f663"/>
                  </a:lnTo>
                  <a:lnTo>
                    <a:pt x="f664" y="f361"/>
                  </a:lnTo>
                  <a:lnTo>
                    <a:pt x="f665" y="f666"/>
                  </a:lnTo>
                  <a:lnTo>
                    <a:pt x="f667" y="f668"/>
                  </a:lnTo>
                  <a:lnTo>
                    <a:pt x="f669" y="f670"/>
                  </a:lnTo>
                  <a:lnTo>
                    <a:pt x="f665" y="f363"/>
                  </a:lnTo>
                  <a:lnTo>
                    <a:pt x="f664" y="f652"/>
                  </a:lnTo>
                  <a:lnTo>
                    <a:pt x="f671" y="f659"/>
                  </a:lnTo>
                  <a:lnTo>
                    <a:pt x="f661" y="f672"/>
                  </a:lnTo>
                  <a:lnTo>
                    <a:pt x="f673" y="f653"/>
                  </a:lnTo>
                  <a:lnTo>
                    <a:pt x="f674" y="f349"/>
                  </a:lnTo>
                  <a:lnTo>
                    <a:pt x="f667" y="f654"/>
                  </a:lnTo>
                  <a:lnTo>
                    <a:pt x="f675" y="f365"/>
                  </a:lnTo>
                  <a:lnTo>
                    <a:pt x="f676" y="f508"/>
                  </a:lnTo>
                  <a:lnTo>
                    <a:pt x="f677" y="f600"/>
                  </a:lnTo>
                  <a:lnTo>
                    <a:pt x="f678" y="f648"/>
                  </a:lnTo>
                  <a:lnTo>
                    <a:pt x="f679" y="f596"/>
                  </a:lnTo>
                  <a:lnTo>
                    <a:pt x="f680" y="f508"/>
                  </a:lnTo>
                  <a:lnTo>
                    <a:pt x="f681" y="f592"/>
                  </a:lnTo>
                  <a:lnTo>
                    <a:pt x="f682" y="f365"/>
                  </a:lnTo>
                  <a:lnTo>
                    <a:pt x="f682" y="f365"/>
                  </a:lnTo>
                  <a:lnTo>
                    <a:pt x="f683" y="f592"/>
                  </a:lnTo>
                  <a:lnTo>
                    <a:pt x="f683" y="f593"/>
                  </a:lnTo>
                  <a:lnTo>
                    <a:pt x="f683" y="f595"/>
                  </a:lnTo>
                  <a:lnTo>
                    <a:pt x="f684" y="f588"/>
                  </a:lnTo>
                  <a:lnTo>
                    <a:pt x="f685" y="f577"/>
                  </a:lnTo>
                  <a:lnTo>
                    <a:pt x="f686" y="f533"/>
                  </a:lnTo>
                  <a:lnTo>
                    <a:pt x="f687" y="f494"/>
                  </a:lnTo>
                  <a:lnTo>
                    <a:pt x="f687" y="f426"/>
                  </a:lnTo>
                  <a:lnTo>
                    <a:pt x="f688" y="f399"/>
                  </a:lnTo>
                  <a:lnTo>
                    <a:pt x="f685" y="f407"/>
                  </a:lnTo>
                  <a:lnTo>
                    <a:pt x="f689" y="f370"/>
                  </a:lnTo>
                  <a:lnTo>
                    <a:pt x="f690" y="f463"/>
                  </a:lnTo>
                  <a:lnTo>
                    <a:pt x="f691" y="f413"/>
                  </a:lnTo>
                  <a:lnTo>
                    <a:pt x="f692" y="f381"/>
                  </a:lnTo>
                  <a:lnTo>
                    <a:pt x="f693" y="f327"/>
                  </a:lnTo>
                  <a:lnTo>
                    <a:pt x="f694" y="f297"/>
                  </a:lnTo>
                  <a:lnTo>
                    <a:pt x="f695" y="f297"/>
                  </a:lnTo>
                  <a:lnTo>
                    <a:pt x="f696" y="f296"/>
                  </a:lnTo>
                  <a:lnTo>
                    <a:pt x="f697" y="f303"/>
                  </a:lnTo>
                  <a:lnTo>
                    <a:pt x="f698" y="f296"/>
                  </a:lnTo>
                  <a:lnTo>
                    <a:pt x="f698" y="f306"/>
                  </a:lnTo>
                  <a:lnTo>
                    <a:pt x="f691" y="f297"/>
                  </a:lnTo>
                  <a:lnTo>
                    <a:pt x="f691" y="f638"/>
                  </a:lnTo>
                  <a:lnTo>
                    <a:pt x="f691" y="f266"/>
                  </a:lnTo>
                  <a:lnTo>
                    <a:pt x="f691" y="f266"/>
                  </a:lnTo>
                  <a:lnTo>
                    <a:pt x="f691" y="f292"/>
                  </a:lnTo>
                  <a:lnTo>
                    <a:pt x="f698" y="f292"/>
                  </a:lnTo>
                  <a:lnTo>
                    <a:pt x="f699" y="f24"/>
                  </a:lnTo>
                  <a:lnTo>
                    <a:pt x="f700" y="f638"/>
                  </a:lnTo>
                  <a:lnTo>
                    <a:pt x="f701" y="f306"/>
                  </a:lnTo>
                  <a:lnTo>
                    <a:pt x="f702" y="f303"/>
                  </a:lnTo>
                  <a:lnTo>
                    <a:pt x="f703" y="f294"/>
                  </a:lnTo>
                  <a:lnTo>
                    <a:pt x="f703" y="f296"/>
                  </a:lnTo>
                  <a:lnTo>
                    <a:pt x="f704" y="f468"/>
                  </a:lnTo>
                  <a:lnTo>
                    <a:pt x="f688" y="f266"/>
                  </a:lnTo>
                  <a:lnTo>
                    <a:pt x="f705" y="f25"/>
                  </a:lnTo>
                  <a:lnTo>
                    <a:pt x="f702" y="f11"/>
                  </a:lnTo>
                  <a:lnTo>
                    <a:pt x="f705" y="f21"/>
                  </a:lnTo>
                  <a:lnTo>
                    <a:pt x="f705" y="f21"/>
                  </a:lnTo>
                  <a:lnTo>
                    <a:pt x="f705" y="f21"/>
                  </a:lnTo>
                  <a:lnTo>
                    <a:pt x="f705" y="f21"/>
                  </a:lnTo>
                  <a:lnTo>
                    <a:pt x="f688" y="f21"/>
                  </a:lnTo>
                  <a:lnTo>
                    <a:pt x="f688" y="f75"/>
                  </a:lnTo>
                  <a:lnTo>
                    <a:pt x="f706" y="f75"/>
                  </a:lnTo>
                  <a:lnTo>
                    <a:pt x="f706" y="f25"/>
                  </a:lnTo>
                  <a:lnTo>
                    <a:pt x="f707" y="f708"/>
                  </a:lnTo>
                  <a:lnTo>
                    <a:pt x="f709" y="f708"/>
                  </a:lnTo>
                  <a:lnTo>
                    <a:pt x="f710" y="f25"/>
                  </a:lnTo>
                  <a:lnTo>
                    <a:pt x="f711" y="f11"/>
                  </a:lnTo>
                  <a:lnTo>
                    <a:pt x="f711" y="f21"/>
                  </a:lnTo>
                  <a:lnTo>
                    <a:pt x="f711" y="f12"/>
                  </a:lnTo>
                  <a:lnTo>
                    <a:pt x="f712" y="f39"/>
                  </a:lnTo>
                  <a:lnTo>
                    <a:pt x="f712" y="f310"/>
                  </a:lnTo>
                  <a:lnTo>
                    <a:pt x="f713" y="f77"/>
                  </a:lnTo>
                  <a:lnTo>
                    <a:pt x="f714" y="f316"/>
                  </a:lnTo>
                  <a:lnTo>
                    <a:pt x="f715" y="f73"/>
                  </a:lnTo>
                  <a:lnTo>
                    <a:pt x="f715" y="f39"/>
                  </a:lnTo>
                  <a:lnTo>
                    <a:pt x="f715" y="f17"/>
                  </a:lnTo>
                  <a:lnTo>
                    <a:pt x="f715" y="f12"/>
                  </a:lnTo>
                  <a:lnTo>
                    <a:pt x="f715" y="f21"/>
                  </a:lnTo>
                  <a:lnTo>
                    <a:pt x="f715" y="f9"/>
                  </a:lnTo>
                  <a:lnTo>
                    <a:pt x="f716" y="f291"/>
                  </a:lnTo>
                  <a:lnTo>
                    <a:pt x="f716" y="f291"/>
                  </a:lnTo>
                  <a:lnTo>
                    <a:pt x="f717" y="f291"/>
                  </a:lnTo>
                  <a:lnTo>
                    <a:pt x="f717" y="f308"/>
                  </a:lnTo>
                  <a:lnTo>
                    <a:pt x="f718" y="f25"/>
                  </a:lnTo>
                  <a:lnTo>
                    <a:pt x="f719" y="f9"/>
                  </a:lnTo>
                  <a:lnTo>
                    <a:pt x="f720" y="f21"/>
                  </a:lnTo>
                  <a:lnTo>
                    <a:pt x="f721" y="f12"/>
                  </a:lnTo>
                  <a:lnTo>
                    <a:pt x="f722" y="f289"/>
                  </a:lnTo>
                  <a:lnTo>
                    <a:pt x="f723" y="f308"/>
                  </a:lnTo>
                  <a:lnTo>
                    <a:pt x="f724" y="f25"/>
                  </a:lnTo>
                  <a:lnTo>
                    <a:pt x="f724" y="f9"/>
                  </a:lnTo>
                  <a:lnTo>
                    <a:pt x="f725" y="f9"/>
                  </a:lnTo>
                  <a:lnTo>
                    <a:pt x="f726" y="f632"/>
                  </a:lnTo>
                  <a:lnTo>
                    <a:pt x="f724" y="f44"/>
                  </a:lnTo>
                  <a:lnTo>
                    <a:pt x="f727" y="f90"/>
                  </a:lnTo>
                  <a:lnTo>
                    <a:pt x="f728" y="f58"/>
                  </a:lnTo>
                  <a:lnTo>
                    <a:pt x="f729" y="f56"/>
                  </a:lnTo>
                  <a:lnTo>
                    <a:pt x="f729" y="f51"/>
                  </a:lnTo>
                  <a:lnTo>
                    <a:pt x="f730" y="f275"/>
                  </a:lnTo>
                  <a:lnTo>
                    <a:pt x="f724" y="f262"/>
                  </a:lnTo>
                  <a:lnTo>
                    <a:pt x="f731" y="f93"/>
                  </a:lnTo>
                  <a:lnTo>
                    <a:pt x="f732" y="f256"/>
                  </a:lnTo>
                  <a:lnTo>
                    <a:pt x="f733" y="f95"/>
                  </a:lnTo>
                  <a:lnTo>
                    <a:pt x="f733" y="f95"/>
                  </a:lnTo>
                  <a:lnTo>
                    <a:pt x="f734" y="f345"/>
                  </a:lnTo>
                  <a:lnTo>
                    <a:pt x="f734" y="f345"/>
                  </a:lnTo>
                  <a:lnTo>
                    <a:pt x="f734" y="f345"/>
                  </a:lnTo>
                  <a:lnTo>
                    <a:pt x="f734" y="f345"/>
                  </a:lnTo>
                  <a:lnTo>
                    <a:pt x="f735" y="f252"/>
                  </a:lnTo>
                  <a:lnTo>
                    <a:pt x="f736" y="f354"/>
                  </a:lnTo>
                  <a:lnTo>
                    <a:pt x="f737" y="f262"/>
                  </a:lnTo>
                  <a:lnTo>
                    <a:pt x="f738" y="f54"/>
                  </a:lnTo>
                  <a:lnTo>
                    <a:pt x="f739" y="f90"/>
                  </a:lnTo>
                  <a:lnTo>
                    <a:pt x="f739" y="f54"/>
                  </a:lnTo>
                  <a:lnTo>
                    <a:pt x="f740" y="f279"/>
                  </a:lnTo>
                  <a:lnTo>
                    <a:pt x="f741" y="f742"/>
                  </a:lnTo>
                  <a:lnTo>
                    <a:pt x="f743" y="f744"/>
                  </a:lnTo>
                  <a:lnTo>
                    <a:pt x="f745" y="f260"/>
                  </a:lnTo>
                  <a:lnTo>
                    <a:pt x="f746" y="f93"/>
                  </a:lnTo>
                  <a:lnTo>
                    <a:pt x="f747" y="f56"/>
                  </a:lnTo>
                  <a:lnTo>
                    <a:pt x="f748" y="f49"/>
                  </a:lnTo>
                  <a:lnTo>
                    <a:pt x="f749" y="f279"/>
                  </a:lnTo>
                  <a:lnTo>
                    <a:pt x="f750" y="f742"/>
                  </a:lnTo>
                  <a:lnTo>
                    <a:pt x="f526" y="f744"/>
                  </a:lnTo>
                  <a:lnTo>
                    <a:pt x="f529" y="f93"/>
                  </a:lnTo>
                  <a:lnTo>
                    <a:pt x="f751" y="f744"/>
                  </a:lnTo>
                  <a:lnTo>
                    <a:pt x="f524" y="f742"/>
                  </a:lnTo>
                  <a:lnTo>
                    <a:pt x="f752" y="f742"/>
                  </a:lnTo>
                  <a:lnTo>
                    <a:pt x="f753" y="f742"/>
                  </a:lnTo>
                  <a:lnTo>
                    <a:pt x="f532" y="f742"/>
                  </a:lnTo>
                  <a:lnTo>
                    <a:pt x="f754" y="f342"/>
                  </a:lnTo>
                  <a:lnTo>
                    <a:pt x="f755" y="f342"/>
                  </a:lnTo>
                  <a:lnTo>
                    <a:pt x="f756" y="f48"/>
                  </a:lnTo>
                  <a:lnTo>
                    <a:pt x="f757" y="f46"/>
                  </a:lnTo>
                  <a:lnTo>
                    <a:pt x="f523" y="f30"/>
                  </a:lnTo>
                  <a:lnTo>
                    <a:pt x="f298" y="f42"/>
                  </a:lnTo>
                  <a:lnTo>
                    <a:pt x="f758" y="f632"/>
                  </a:lnTo>
                  <a:lnTo>
                    <a:pt x="f759" y="f632"/>
                  </a:lnTo>
                  <a:lnTo>
                    <a:pt x="f760" y="f337"/>
                  </a:lnTo>
                  <a:lnTo>
                    <a:pt x="f517" y="f30"/>
                  </a:lnTo>
                  <a:lnTo>
                    <a:pt x="f415" y="f44"/>
                  </a:lnTo>
                  <a:lnTo>
                    <a:pt x="f761" y="f81"/>
                  </a:lnTo>
                  <a:lnTo>
                    <a:pt x="f762" y="f46"/>
                  </a:lnTo>
                  <a:lnTo>
                    <a:pt x="f412" y="f83"/>
                  </a:lnTo>
                  <a:lnTo>
                    <a:pt x="f763" y="f263"/>
                  </a:lnTo>
                  <a:lnTo>
                    <a:pt x="f763" y="f48"/>
                  </a:lnTo>
                  <a:lnTo>
                    <a:pt x="f764" y="f56"/>
                  </a:lnTo>
                  <a:lnTo>
                    <a:pt x="f764" y="f51"/>
                  </a:lnTo>
                  <a:lnTo>
                    <a:pt x="f765" y="f49"/>
                  </a:lnTo>
                  <a:lnTo>
                    <a:pt x="f766" y="f275"/>
                  </a:lnTo>
                  <a:lnTo>
                    <a:pt x="f767" y="f279"/>
                  </a:lnTo>
                  <a:lnTo>
                    <a:pt x="f768" y="f49"/>
                  </a:lnTo>
                  <a:lnTo>
                    <a:pt x="f769" y="f49"/>
                  </a:lnTo>
                  <a:lnTo>
                    <a:pt x="f770" y="f49"/>
                  </a:lnTo>
                  <a:lnTo>
                    <a:pt x="f771" y="f342"/>
                  </a:lnTo>
                  <a:lnTo>
                    <a:pt x="f772" y="f353"/>
                  </a:lnTo>
                  <a:lnTo>
                    <a:pt x="f773" y="f95"/>
                  </a:lnTo>
                  <a:lnTo>
                    <a:pt x="f774" y="f247"/>
                  </a:lnTo>
                  <a:lnTo>
                    <a:pt x="f775" y="f95"/>
                  </a:lnTo>
                  <a:lnTo>
                    <a:pt x="f776" y="f95"/>
                  </a:lnTo>
                  <a:lnTo>
                    <a:pt x="f777" y="f250"/>
                  </a:lnTo>
                  <a:lnTo>
                    <a:pt x="f778" y="f247"/>
                  </a:lnTo>
                  <a:lnTo>
                    <a:pt x="f779" y="f348"/>
                  </a:lnTo>
                  <a:lnTo>
                    <a:pt x="f780" y="f100"/>
                  </a:lnTo>
                  <a:lnTo>
                    <a:pt x="f781" y="f242"/>
                  </a:lnTo>
                  <a:lnTo>
                    <a:pt x="f782" y="f230"/>
                  </a:lnTo>
                  <a:lnTo>
                    <a:pt x="f783" y="f784"/>
                  </a:lnTo>
                  <a:lnTo>
                    <a:pt x="f785" y="f290"/>
                  </a:lnTo>
                  <a:lnTo>
                    <a:pt x="f786" y="f787"/>
                  </a:lnTo>
                  <a:lnTo>
                    <a:pt x="f788" y="f238"/>
                  </a:lnTo>
                  <a:lnTo>
                    <a:pt x="f789" y="f238"/>
                  </a:lnTo>
                  <a:lnTo>
                    <a:pt x="f790" y="f238"/>
                  </a:lnTo>
                  <a:lnTo>
                    <a:pt x="f791" y="f792"/>
                  </a:lnTo>
                  <a:lnTo>
                    <a:pt x="f793" y="f794"/>
                  </a:lnTo>
                  <a:lnTo>
                    <a:pt x="f795" y="f796"/>
                  </a:lnTo>
                  <a:lnTo>
                    <a:pt x="f797" y="f110"/>
                  </a:lnTo>
                  <a:lnTo>
                    <a:pt x="f798" y="f799"/>
                  </a:lnTo>
                  <a:lnTo>
                    <a:pt x="f798" y="f110"/>
                  </a:lnTo>
                  <a:lnTo>
                    <a:pt x="f800" y="f801"/>
                  </a:lnTo>
                  <a:lnTo>
                    <a:pt x="f802" y="f803"/>
                  </a:lnTo>
                  <a:lnTo>
                    <a:pt x="f802" y="f804"/>
                  </a:lnTo>
                  <a:lnTo>
                    <a:pt x="f805" y="f434"/>
                  </a:lnTo>
                  <a:lnTo>
                    <a:pt x="f800" y="f787"/>
                  </a:lnTo>
                  <a:lnTo>
                    <a:pt x="f798" y="f238"/>
                  </a:lnTo>
                  <a:lnTo>
                    <a:pt x="f806" y="f784"/>
                  </a:lnTo>
                  <a:lnTo>
                    <a:pt x="f806" y="f807"/>
                  </a:lnTo>
                  <a:lnTo>
                    <a:pt x="f798" y="f237"/>
                  </a:lnTo>
                  <a:lnTo>
                    <a:pt x="f798" y="f232"/>
                  </a:lnTo>
                  <a:lnTo>
                    <a:pt x="f798" y="f102"/>
                  </a:lnTo>
                  <a:lnTo>
                    <a:pt x="f808" y="f242"/>
                  </a:lnTo>
                  <a:lnTo>
                    <a:pt x="f809" y="f237"/>
                  </a:lnTo>
                  <a:lnTo>
                    <a:pt x="f810" y="f230"/>
                  </a:lnTo>
                  <a:lnTo>
                    <a:pt x="f811" y="f230"/>
                  </a:lnTo>
                  <a:lnTo>
                    <a:pt x="f812" y="f230"/>
                  </a:lnTo>
                  <a:lnTo>
                    <a:pt x="f813" y="f807"/>
                  </a:lnTo>
                  <a:lnTo>
                    <a:pt x="f814" y="f237"/>
                  </a:lnTo>
                  <a:lnTo>
                    <a:pt x="f815" y="f816"/>
                  </a:lnTo>
                  <a:lnTo>
                    <a:pt x="f817" y="f240"/>
                  </a:lnTo>
                  <a:lnTo>
                    <a:pt x="f818" y="f794"/>
                  </a:lnTo>
                  <a:lnTo>
                    <a:pt x="f819" y="f820"/>
                  </a:lnTo>
                  <a:lnTo>
                    <a:pt x="f821" y="f822"/>
                  </a:lnTo>
                  <a:lnTo>
                    <a:pt x="f823" y="f822"/>
                  </a:lnTo>
                  <a:lnTo>
                    <a:pt x="f824" y="f568"/>
                  </a:lnTo>
                  <a:lnTo>
                    <a:pt x="f825" y="f568"/>
                  </a:lnTo>
                  <a:lnTo>
                    <a:pt x="f826" y="f227"/>
                  </a:lnTo>
                  <a:lnTo>
                    <a:pt x="f827" y="f828"/>
                  </a:lnTo>
                  <a:lnTo>
                    <a:pt x="f829" y="f127"/>
                  </a:lnTo>
                  <a:lnTo>
                    <a:pt x="f830" y="f135"/>
                  </a:lnTo>
                  <a:lnTo>
                    <a:pt x="f831" y="f832"/>
                  </a:lnTo>
                  <a:lnTo>
                    <a:pt x="f833" y="f142"/>
                  </a:lnTo>
                  <a:lnTo>
                    <a:pt x="f834" y="f141"/>
                  </a:lnTo>
                  <a:lnTo>
                    <a:pt x="f835" y="f141"/>
                  </a:lnTo>
                  <a:lnTo>
                    <a:pt x="f836" y="f832"/>
                  </a:lnTo>
                  <a:lnTo>
                    <a:pt x="f837" y="f832"/>
                  </a:lnTo>
                  <a:lnTo>
                    <a:pt x="f838" y="f832"/>
                  </a:lnTo>
                  <a:lnTo>
                    <a:pt x="f839" y="f149"/>
                  </a:lnTo>
                  <a:lnTo>
                    <a:pt x="f840" y="f841"/>
                  </a:lnTo>
                  <a:lnTo>
                    <a:pt x="f842" y="f221"/>
                  </a:lnTo>
                  <a:lnTo>
                    <a:pt x="f6" y="f843"/>
                  </a:lnTo>
                  <a:lnTo>
                    <a:pt x="f838" y="f843"/>
                  </a:lnTo>
                  <a:lnTo>
                    <a:pt x="f844" y="f173"/>
                  </a:lnTo>
                  <a:lnTo>
                    <a:pt x="f836" y="f155"/>
                  </a:lnTo>
                  <a:lnTo>
                    <a:pt x="f835" y="f157"/>
                  </a:lnTo>
                  <a:lnTo>
                    <a:pt x="f834" y="f845"/>
                  </a:lnTo>
                  <a:lnTo>
                    <a:pt x="f833" y="f846"/>
                  </a:lnTo>
                  <a:lnTo>
                    <a:pt x="f835" y="f847"/>
                  </a:lnTo>
                  <a:lnTo>
                    <a:pt x="f836" y="f215"/>
                  </a:lnTo>
                  <a:lnTo>
                    <a:pt x="f837" y="f264"/>
                  </a:lnTo>
                  <a:lnTo>
                    <a:pt x="f844" y="f848"/>
                  </a:lnTo>
                  <a:lnTo>
                    <a:pt x="f844" y="f207"/>
                  </a:lnTo>
                  <a:lnTo>
                    <a:pt x="f837" y="f174"/>
                  </a:lnTo>
                  <a:lnTo>
                    <a:pt x="f835" y="f209"/>
                  </a:lnTo>
                  <a:lnTo>
                    <a:pt x="f834" y="f205"/>
                  </a:lnTo>
                  <a:lnTo>
                    <a:pt x="f849" y="f850"/>
                  </a:lnTo>
                  <a:lnTo>
                    <a:pt x="f851" y="f850"/>
                  </a:lnTo>
                  <a:lnTo>
                    <a:pt x="f852" y="f850"/>
                  </a:lnTo>
                  <a:lnTo>
                    <a:pt x="f853" y="f850"/>
                  </a:lnTo>
                  <a:lnTo>
                    <a:pt x="f854" y="f855"/>
                  </a:lnTo>
                  <a:lnTo>
                    <a:pt x="f829" y="f856"/>
                  </a:lnTo>
                  <a:lnTo>
                    <a:pt x="f857" y="f215"/>
                  </a:lnTo>
                  <a:lnTo>
                    <a:pt x="f857" y="f159"/>
                  </a:lnTo>
                  <a:lnTo>
                    <a:pt x="f826" y="f157"/>
                  </a:lnTo>
                  <a:lnTo>
                    <a:pt x="f858" y="f155"/>
                  </a:lnTo>
                  <a:lnTo>
                    <a:pt x="f825" y="f859"/>
                  </a:lnTo>
                  <a:lnTo>
                    <a:pt x="f860" y="f173"/>
                  </a:lnTo>
                  <a:lnTo>
                    <a:pt x="f823" y="f173"/>
                  </a:lnTo>
                  <a:lnTo>
                    <a:pt x="f861" y="f173"/>
                  </a:lnTo>
                  <a:lnTo>
                    <a:pt x="f862" y="f859"/>
                  </a:lnTo>
                  <a:lnTo>
                    <a:pt x="f821" y="f859"/>
                  </a:lnTo>
                  <a:lnTo>
                    <a:pt x="f863" y="f859"/>
                  </a:lnTo>
                  <a:lnTo>
                    <a:pt x="f819" y="f155"/>
                  </a:lnTo>
                  <a:lnTo>
                    <a:pt x="f864" y="f843"/>
                  </a:lnTo>
                  <a:lnTo>
                    <a:pt x="f865" y="f162"/>
                  </a:lnTo>
                  <a:lnTo>
                    <a:pt x="f866" y="f867"/>
                  </a:lnTo>
                  <a:lnTo>
                    <a:pt x="f866" y="f843"/>
                  </a:lnTo>
                  <a:lnTo>
                    <a:pt x="f868" y="f845"/>
                  </a:lnTo>
                  <a:lnTo>
                    <a:pt x="f869" y="f856"/>
                  </a:lnTo>
                  <a:lnTo>
                    <a:pt x="f870" y="f174"/>
                  </a:lnTo>
                  <a:lnTo>
                    <a:pt x="f818" y="f214"/>
                  </a:lnTo>
                  <a:lnTo>
                    <a:pt x="f871" y="f214"/>
                  </a:lnTo>
                  <a:lnTo>
                    <a:pt x="f872" y="f214"/>
                  </a:lnTo>
                  <a:lnTo>
                    <a:pt x="f873" y="f214"/>
                  </a:lnTo>
                  <a:lnTo>
                    <a:pt x="f874" y="f174"/>
                  </a:lnTo>
                  <a:lnTo>
                    <a:pt x="f875" y="f174"/>
                  </a:lnTo>
                  <a:lnTo>
                    <a:pt x="f876" y="f174"/>
                  </a:lnTo>
                  <a:lnTo>
                    <a:pt x="f877" y="f214"/>
                  </a:lnTo>
                  <a:lnTo>
                    <a:pt x="f878" y="f245"/>
                  </a:lnTo>
                  <a:lnTo>
                    <a:pt x="f879" y="f850"/>
                  </a:lnTo>
                  <a:lnTo>
                    <a:pt x="f874" y="f203"/>
                  </a:lnTo>
                  <a:lnTo>
                    <a:pt x="f880" y="f881"/>
                  </a:lnTo>
                  <a:lnTo>
                    <a:pt x="f882" y="f883"/>
                  </a:lnTo>
                  <a:lnTo>
                    <a:pt x="f870" y="f883"/>
                  </a:lnTo>
                  <a:lnTo>
                    <a:pt x="f880" y="f196"/>
                  </a:lnTo>
                  <a:lnTo>
                    <a:pt x="f884" y="f196"/>
                  </a:lnTo>
                  <a:lnTo>
                    <a:pt x="f873" y="f885"/>
                  </a:lnTo>
                  <a:lnTo>
                    <a:pt x="f877" y="f190"/>
                  </a:lnTo>
                  <a:lnTo>
                    <a:pt x="f879" y="f198"/>
                  </a:lnTo>
                  <a:lnTo>
                    <a:pt x="f886" y="f545"/>
                  </a:lnTo>
                  <a:lnTo>
                    <a:pt x="f887" y="f185"/>
                  </a:lnTo>
                  <a:lnTo>
                    <a:pt x="f888" y="f194"/>
                  </a:lnTo>
                  <a:lnTo>
                    <a:pt x="f889" y="f890"/>
                  </a:lnTo>
                  <a:lnTo>
                    <a:pt x="f891" y="f892"/>
                  </a:lnTo>
                  <a:lnTo>
                    <a:pt x="f893" y="f894"/>
                  </a:lnTo>
                  <a:lnTo>
                    <a:pt x="f811" y="f895"/>
                  </a:lnTo>
                  <a:lnTo>
                    <a:pt x="f896" y="f236"/>
                  </a:lnTo>
                  <a:lnTo>
                    <a:pt x="f897" y="f898"/>
                  </a:lnTo>
                  <a:lnTo>
                    <a:pt x="f899" y="f900"/>
                  </a:lnTo>
                  <a:lnTo>
                    <a:pt x="f901" y="f902"/>
                  </a:lnTo>
                  <a:lnTo>
                    <a:pt x="f903" y="f904"/>
                  </a:lnTo>
                  <a:lnTo>
                    <a:pt x="f798" y="f66"/>
                  </a:lnTo>
                  <a:lnTo>
                    <a:pt x="f905" y="f906"/>
                  </a:lnTo>
                  <a:lnTo>
                    <a:pt x="f907" y="f900"/>
                  </a:lnTo>
                  <a:lnTo>
                    <a:pt x="f908" y="f55"/>
                  </a:lnTo>
                  <a:lnTo>
                    <a:pt x="f909" y="f910"/>
                  </a:lnTo>
                  <a:lnTo>
                    <a:pt x="f911" y="f898"/>
                  </a:lnTo>
                  <a:lnTo>
                    <a:pt x="f912" y="f62"/>
                  </a:lnTo>
                  <a:lnTo>
                    <a:pt x="f913" y="f906"/>
                  </a:lnTo>
                  <a:lnTo>
                    <a:pt x="f913" y="f914"/>
                  </a:lnTo>
                  <a:lnTo>
                    <a:pt x="f915" y="f916"/>
                  </a:lnTo>
                  <a:lnTo>
                    <a:pt x="f917" y="f916"/>
                  </a:lnTo>
                  <a:lnTo>
                    <a:pt x="f918" y="f916"/>
                  </a:lnTo>
                  <a:lnTo>
                    <a:pt x="f919" y="f213"/>
                  </a:lnTo>
                  <a:lnTo>
                    <a:pt x="f920" y="f921"/>
                  </a:lnTo>
                  <a:lnTo>
                    <a:pt x="f788" y="f922"/>
                  </a:lnTo>
                  <a:lnTo>
                    <a:pt x="f923" y="f924"/>
                  </a:lnTo>
                  <a:lnTo>
                    <a:pt x="f923" y="f925"/>
                  </a:lnTo>
                  <a:lnTo>
                    <a:pt x="f926" y="f927"/>
                  </a:lnTo>
                  <a:lnTo>
                    <a:pt x="f928" y="f927"/>
                  </a:lnTo>
                  <a:lnTo>
                    <a:pt x="f929" y="f927"/>
                  </a:lnTo>
                  <a:lnTo>
                    <a:pt x="f930" y="f927"/>
                  </a:lnTo>
                  <a:lnTo>
                    <a:pt x="f931" y="f932"/>
                  </a:lnTo>
                  <a:lnTo>
                    <a:pt x="f933" y="f934"/>
                  </a:lnTo>
                  <a:lnTo>
                    <a:pt x="f935" y="f936"/>
                  </a:lnTo>
                  <a:lnTo>
                    <a:pt x="f937" y="f938"/>
                  </a:lnTo>
                  <a:lnTo>
                    <a:pt x="f937" y="f939"/>
                  </a:lnTo>
                  <a:lnTo>
                    <a:pt x="f937" y="f940"/>
                  </a:lnTo>
                  <a:lnTo>
                    <a:pt x="f941" y="f940"/>
                  </a:lnTo>
                  <a:lnTo>
                    <a:pt x="f786" y="f942"/>
                  </a:lnTo>
                  <a:lnTo>
                    <a:pt x="f783" y="f943"/>
                  </a:lnTo>
                  <a:lnTo>
                    <a:pt x="f944" y="f945"/>
                  </a:lnTo>
                  <a:lnTo>
                    <a:pt x="f782" y="f946"/>
                  </a:lnTo>
                  <a:lnTo>
                    <a:pt x="f781" y="f946"/>
                  </a:lnTo>
                  <a:lnTo>
                    <a:pt x="f947" y="f946"/>
                  </a:lnTo>
                  <a:lnTo>
                    <a:pt x="f948" y="f946"/>
                  </a:lnTo>
                  <a:lnTo>
                    <a:pt x="f948" y="f946"/>
                  </a:lnTo>
                  <a:lnTo>
                    <a:pt x="f779" y="f946"/>
                  </a:lnTo>
                  <a:lnTo>
                    <a:pt x="f949" y="f946"/>
                  </a:lnTo>
                  <a:lnTo>
                    <a:pt x="f950" y="f951"/>
                  </a:lnTo>
                  <a:lnTo>
                    <a:pt x="f952" y="f953"/>
                  </a:lnTo>
                  <a:lnTo>
                    <a:pt x="f777" y="f953"/>
                  </a:lnTo>
                  <a:lnTo>
                    <a:pt x="f954" y="f156"/>
                  </a:lnTo>
                  <a:lnTo>
                    <a:pt x="f955" y="f156"/>
                  </a:lnTo>
                  <a:lnTo>
                    <a:pt x="f955" y="f956"/>
                  </a:lnTo>
                  <a:lnTo>
                    <a:pt x="f957" y="f958"/>
                  </a:lnTo>
                  <a:lnTo>
                    <a:pt x="f775" y="f959"/>
                  </a:lnTo>
                  <a:lnTo>
                    <a:pt x="f960" y="f961"/>
                  </a:lnTo>
                  <a:lnTo>
                    <a:pt x="f775" y="f938"/>
                  </a:lnTo>
                  <a:lnTo>
                    <a:pt x="f962" y="f963"/>
                  </a:lnTo>
                  <a:lnTo>
                    <a:pt x="f957" y="f964"/>
                  </a:lnTo>
                  <a:lnTo>
                    <a:pt x="f965" y="f934"/>
                  </a:lnTo>
                  <a:lnTo>
                    <a:pt x="f966" y="f967"/>
                  </a:lnTo>
                  <a:lnTo>
                    <a:pt x="f968" y="f969"/>
                  </a:lnTo>
                  <a:lnTo>
                    <a:pt x="f965" y="f970"/>
                  </a:lnTo>
                  <a:lnTo>
                    <a:pt x="f971" y="f972"/>
                  </a:lnTo>
                  <a:lnTo>
                    <a:pt x="f968" y="f973"/>
                  </a:lnTo>
                  <a:lnTo>
                    <a:pt x="f974" y="f924"/>
                  </a:lnTo>
                  <a:lnTo>
                    <a:pt x="f975" y="f208"/>
                  </a:lnTo>
                  <a:lnTo>
                    <a:pt x="f952" y="f976"/>
                  </a:lnTo>
                  <a:lnTo>
                    <a:pt x="f977" y="f978"/>
                  </a:lnTo>
                  <a:lnTo>
                    <a:pt x="f780" y="f979"/>
                  </a:lnTo>
                  <a:lnTo>
                    <a:pt x="f786" y="f906"/>
                  </a:lnTo>
                  <a:lnTo>
                    <a:pt x="f980" y="f910"/>
                  </a:lnTo>
                  <a:lnTo>
                    <a:pt x="f933" y="f236"/>
                  </a:lnTo>
                  <a:lnTo>
                    <a:pt x="f926" y="f981"/>
                  </a:lnTo>
                  <a:lnTo>
                    <a:pt x="f982" y="f983"/>
                  </a:lnTo>
                  <a:lnTo>
                    <a:pt x="f984" y="f890"/>
                  </a:lnTo>
                  <a:lnTo>
                    <a:pt x="f985" y="f883"/>
                  </a:lnTo>
                  <a:lnTo>
                    <a:pt x="f985" y="f190"/>
                  </a:lnTo>
                  <a:lnTo>
                    <a:pt x="f919" y="f190"/>
                  </a:lnTo>
                  <a:lnTo>
                    <a:pt x="f919" y="f190"/>
                  </a:lnTo>
                  <a:lnTo>
                    <a:pt x="f919" y="f190"/>
                  </a:lnTo>
                  <a:lnTo>
                    <a:pt x="f919" y="f986"/>
                  </a:lnTo>
                  <a:lnTo>
                    <a:pt x="f987" y="f198"/>
                  </a:lnTo>
                  <a:lnTo>
                    <a:pt x="f920" y="f986"/>
                  </a:lnTo>
                  <a:lnTo>
                    <a:pt x="f920" y="f986"/>
                  </a:lnTo>
                  <a:lnTo>
                    <a:pt x="f982" y="f190"/>
                  </a:lnTo>
                  <a:lnTo>
                    <a:pt x="f982" y="f190"/>
                  </a:lnTo>
                  <a:lnTo>
                    <a:pt x="f988" y="f883"/>
                  </a:lnTo>
                  <a:lnTo>
                    <a:pt x="f928" y="f890"/>
                  </a:lnTo>
                  <a:lnTo>
                    <a:pt x="f935" y="f983"/>
                  </a:lnTo>
                  <a:lnTo>
                    <a:pt x="f989" y="f981"/>
                  </a:lnTo>
                  <a:lnTo>
                    <a:pt x="f786" y="f236"/>
                  </a:lnTo>
                  <a:lnTo>
                    <a:pt x="f947" y="f55"/>
                  </a:lnTo>
                  <a:lnTo>
                    <a:pt x="f948" y="f990"/>
                  </a:lnTo>
                  <a:lnTo>
                    <a:pt x="f948" y="f236"/>
                  </a:lnTo>
                  <a:lnTo>
                    <a:pt x="f779" y="f991"/>
                  </a:lnTo>
                  <a:lnTo>
                    <a:pt x="f779" y="f981"/>
                  </a:lnTo>
                  <a:lnTo>
                    <a:pt x="f948" y="f895"/>
                  </a:lnTo>
                  <a:lnTo>
                    <a:pt x="f948" y="f992"/>
                  </a:lnTo>
                  <a:lnTo>
                    <a:pt x="f948" y="f993"/>
                  </a:lnTo>
                  <a:lnTo>
                    <a:pt x="f947" y="f994"/>
                  </a:lnTo>
                  <a:lnTo>
                    <a:pt x="f947" y="f983"/>
                  </a:lnTo>
                  <a:lnTo>
                    <a:pt x="f995" y="f894"/>
                  </a:lnTo>
                  <a:lnTo>
                    <a:pt x="f996" y="f997"/>
                  </a:lnTo>
                  <a:lnTo>
                    <a:pt x="f950" y="f998"/>
                  </a:lnTo>
                  <a:lnTo>
                    <a:pt x="f952" y="f892"/>
                  </a:lnTo>
                  <a:lnTo>
                    <a:pt x="f999" y="f998"/>
                  </a:lnTo>
                  <a:lnTo>
                    <a:pt x="f777" y="f1000"/>
                  </a:lnTo>
                  <a:lnTo>
                    <a:pt x="f1001" y="f992"/>
                  </a:lnTo>
                  <a:lnTo>
                    <a:pt x="f1002" y="f236"/>
                  </a:lnTo>
                  <a:lnTo>
                    <a:pt x="f775" y="f900"/>
                  </a:lnTo>
                  <a:lnTo>
                    <a:pt x="f1003" y="f66"/>
                  </a:lnTo>
                  <a:lnTo>
                    <a:pt x="f1003" y="f914"/>
                  </a:lnTo>
                  <a:lnTo>
                    <a:pt x="f1003" y="f213"/>
                  </a:lnTo>
                  <a:lnTo>
                    <a:pt x="f1004" y="f1005"/>
                  </a:lnTo>
                  <a:lnTo>
                    <a:pt x="f960" y="f1006"/>
                  </a:lnTo>
                  <a:lnTo>
                    <a:pt x="f775" y="f1007"/>
                  </a:lnTo>
                  <a:lnTo>
                    <a:pt x="f775" y="f1008"/>
                  </a:lnTo>
                  <a:lnTo>
                    <a:pt x="f1009" y="f1010"/>
                  </a:lnTo>
                  <a:lnTo>
                    <a:pt x="f1011" y="f922"/>
                  </a:lnTo>
                  <a:lnTo>
                    <a:pt x="f1012" y="f1013"/>
                  </a:lnTo>
                  <a:lnTo>
                    <a:pt x="f410" y="f1013"/>
                  </a:lnTo>
                  <a:lnTo>
                    <a:pt x="f410" y="f1014"/>
                  </a:lnTo>
                  <a:lnTo>
                    <a:pt x="f1015" y="f1006"/>
                  </a:lnTo>
                  <a:lnTo>
                    <a:pt x="f1016" y="f216"/>
                  </a:lnTo>
                  <a:lnTo>
                    <a:pt x="f763" y="f1007"/>
                  </a:lnTo>
                  <a:lnTo>
                    <a:pt x="f403" y="f921"/>
                  </a:lnTo>
                  <a:lnTo>
                    <a:pt x="f515" y="f914"/>
                  </a:lnTo>
                  <a:lnTo>
                    <a:pt x="f1017" y="f1006"/>
                  </a:lnTo>
                  <a:lnTo>
                    <a:pt x="f513" y="f1018"/>
                  </a:lnTo>
                  <a:lnTo>
                    <a:pt x="f1019" y="f1020"/>
                  </a:lnTo>
                  <a:lnTo>
                    <a:pt x="f510" y="f1021"/>
                  </a:lnTo>
                  <a:lnTo>
                    <a:pt x="f295" y="f1022"/>
                  </a:lnTo>
                  <a:lnTo>
                    <a:pt x="f1023" y="f972"/>
                  </a:lnTo>
                  <a:lnTo>
                    <a:pt x="f298" y="f1024"/>
                  </a:lnTo>
                  <a:lnTo>
                    <a:pt x="f751" y="f92"/>
                  </a:lnTo>
                  <a:lnTo>
                    <a:pt x="f528" y="f1025"/>
                  </a:lnTo>
                  <a:lnTo>
                    <a:pt x="f1026" y="f934"/>
                  </a:lnTo>
                  <a:lnTo>
                    <a:pt x="f1027" y="f963"/>
                  </a:lnTo>
                  <a:lnTo>
                    <a:pt x="f747" y="f1028"/>
                  </a:lnTo>
                  <a:lnTo>
                    <a:pt x="f747" y="f940"/>
                  </a:lnTo>
                  <a:lnTo>
                    <a:pt x="f1029" y="f940"/>
                  </a:lnTo>
                  <a:lnTo>
                    <a:pt x="f1026" y="f1030"/>
                  </a:lnTo>
                  <a:lnTo>
                    <a:pt x="f526" y="f1031"/>
                  </a:lnTo>
                  <a:lnTo>
                    <a:pt x="f527" y="f1032"/>
                  </a:lnTo>
                  <a:lnTo>
                    <a:pt x="f525" y="f961"/>
                  </a:lnTo>
                  <a:lnTo>
                    <a:pt x="f530" y="f943"/>
                  </a:lnTo>
                  <a:lnTo>
                    <a:pt x="f531" y="f114"/>
                  </a:lnTo>
                  <a:lnTo>
                    <a:pt x="f753" y="f961"/>
                  </a:lnTo>
                  <a:lnTo>
                    <a:pt x="f1033" y="f189"/>
                  </a:lnTo>
                  <a:lnTo>
                    <a:pt x="f754" y="f1032"/>
                  </a:lnTo>
                  <a:lnTo>
                    <a:pt x="f756" y="f1032"/>
                  </a:lnTo>
                  <a:lnTo>
                    <a:pt x="f293" y="f1032"/>
                  </a:lnTo>
                  <a:lnTo>
                    <a:pt x="f758" y="f1034"/>
                  </a:lnTo>
                  <a:lnTo>
                    <a:pt x="f295" y="f1035"/>
                  </a:lnTo>
                  <a:lnTo>
                    <a:pt x="f1036" y="f1037"/>
                  </a:lnTo>
                  <a:lnTo>
                    <a:pt x="f510" y="f1038"/>
                  </a:lnTo>
                  <a:lnTo>
                    <a:pt x="f1039" y="f1040"/>
                  </a:lnTo>
                  <a:lnTo>
                    <a:pt x="f510" y="f958"/>
                  </a:lnTo>
                  <a:lnTo>
                    <a:pt x="f521" y="f953"/>
                  </a:lnTo>
                  <a:lnTo>
                    <a:pt x="f295" y="f1041"/>
                  </a:lnTo>
                  <a:lnTo>
                    <a:pt x="f295" y="f156"/>
                  </a:lnTo>
                  <a:lnTo>
                    <a:pt x="f1036" y="f1042"/>
                  </a:lnTo>
                  <a:lnTo>
                    <a:pt x="f510" y="f1043"/>
                  </a:lnTo>
                  <a:lnTo>
                    <a:pt x="f511" y="f1044"/>
                  </a:lnTo>
                  <a:lnTo>
                    <a:pt x="f295" y="f1045"/>
                  </a:lnTo>
                  <a:lnTo>
                    <a:pt x="f1023" y="f1046"/>
                  </a:lnTo>
                  <a:lnTo>
                    <a:pt x="f293" y="f1047"/>
                  </a:lnTo>
                  <a:lnTo>
                    <a:pt x="f755" y="f1048"/>
                  </a:lnTo>
                  <a:lnTo>
                    <a:pt x="f522" y="f1049"/>
                  </a:lnTo>
                  <a:lnTo>
                    <a:pt x="f1033" y="f1050"/>
                  </a:lnTo>
                  <a:lnTo>
                    <a:pt x="f1051" y="f1052"/>
                  </a:lnTo>
                  <a:lnTo>
                    <a:pt x="f527" y="f1053"/>
                  </a:lnTo>
                  <a:lnTo>
                    <a:pt x="f1054" y="f1055"/>
                  </a:lnTo>
                  <a:lnTo>
                    <a:pt x="f1056" y="f1057"/>
                  </a:lnTo>
                  <a:lnTo>
                    <a:pt x="f1058" y="f1059"/>
                  </a:lnTo>
                  <a:lnTo>
                    <a:pt x="f746" y="f1060"/>
                  </a:lnTo>
                  <a:lnTo>
                    <a:pt x="f1061" y="f1062"/>
                  </a:lnTo>
                  <a:lnTo>
                    <a:pt x="f740" y="f1063"/>
                  </a:lnTo>
                  <a:lnTo>
                    <a:pt x="f1064" y="f1063"/>
                  </a:lnTo>
                  <a:lnTo>
                    <a:pt x="f735" y="f1062"/>
                  </a:lnTo>
                  <a:lnTo>
                    <a:pt x="f1065" y="f1066"/>
                  </a:lnTo>
                  <a:lnTo>
                    <a:pt x="f1067" y="f1068"/>
                  </a:lnTo>
                  <a:lnTo>
                    <a:pt x="f1069" y="f1070"/>
                  </a:lnTo>
                  <a:lnTo>
                    <a:pt x="f1071" y="f1072"/>
                  </a:lnTo>
                  <a:lnTo>
                    <a:pt x="f729" y="f1073"/>
                  </a:lnTo>
                  <a:lnTo>
                    <a:pt x="f728" y="f1073"/>
                  </a:lnTo>
                  <a:lnTo>
                    <a:pt x="f727" y="f1074"/>
                  </a:lnTo>
                  <a:lnTo>
                    <a:pt x="f1075" y="f1074"/>
                  </a:lnTo>
                  <a:lnTo>
                    <a:pt x="f1076" y="f1074"/>
                  </a:lnTo>
                  <a:lnTo>
                    <a:pt x="f1077" y="f1078"/>
                  </a:lnTo>
                  <a:lnTo>
                    <a:pt x="f1076" y="f1079"/>
                  </a:lnTo>
                  <a:lnTo>
                    <a:pt x="f728" y="f1080"/>
                  </a:lnTo>
                  <a:lnTo>
                    <a:pt x="f724" y="f1081"/>
                  </a:lnTo>
                  <a:lnTo>
                    <a:pt x="f1071" y="f1082"/>
                  </a:lnTo>
                  <a:lnTo>
                    <a:pt x="f1083" y="f1084"/>
                  </a:lnTo>
                  <a:lnTo>
                    <a:pt x="f726" y="f1085"/>
                  </a:lnTo>
                  <a:lnTo>
                    <a:pt x="f731" y="f1086"/>
                  </a:lnTo>
                  <a:lnTo>
                    <a:pt x="f1087" y="f1088"/>
                  </a:lnTo>
                  <a:lnTo>
                    <a:pt x="f1076" y="f1089"/>
                  </a:lnTo>
                  <a:lnTo>
                    <a:pt x="f1090" y="f1091"/>
                  </a:lnTo>
                  <a:lnTo>
                    <a:pt x="f1090" y="f1088"/>
                  </a:lnTo>
                  <a:lnTo>
                    <a:pt x="f1092" y="f1093"/>
                  </a:lnTo>
                  <a:lnTo>
                    <a:pt x="f1092" y="f1094"/>
                  </a:lnTo>
                  <a:lnTo>
                    <a:pt x="f1090" y="f1095"/>
                  </a:lnTo>
                  <a:lnTo>
                    <a:pt x="f1090" y="f1096"/>
                  </a:lnTo>
                  <a:lnTo>
                    <a:pt x="f1097" y="f1096"/>
                  </a:lnTo>
                  <a:lnTo>
                    <a:pt x="f1098" y="f1096"/>
                  </a:lnTo>
                  <a:lnTo>
                    <a:pt x="f1099" y="f1096"/>
                  </a:lnTo>
                  <a:lnTo>
                    <a:pt x="f1100" y="f1096"/>
                  </a:lnTo>
                  <a:lnTo>
                    <a:pt x="f1101" y="f1102"/>
                  </a:lnTo>
                  <a:lnTo>
                    <a:pt x="f1103" y="f1104"/>
                  </a:lnTo>
                  <a:lnTo>
                    <a:pt x="f1105" y="f1106"/>
                  </a:lnTo>
                  <a:lnTo>
                    <a:pt x="f1103" y="f1107"/>
                  </a:lnTo>
                  <a:lnTo>
                    <a:pt x="f1101" y="f1108"/>
                  </a:lnTo>
                  <a:lnTo>
                    <a:pt x="f1100" y="f1109"/>
                  </a:lnTo>
                  <a:lnTo>
                    <a:pt x="f1110" y="f1111"/>
                  </a:lnTo>
                  <a:lnTo>
                    <a:pt x="f1103" y="f1111"/>
                  </a:lnTo>
                  <a:lnTo>
                    <a:pt x="f1112" y="f1113"/>
                  </a:lnTo>
                  <a:lnTo>
                    <a:pt x="f716" y="f1114"/>
                  </a:lnTo>
                  <a:lnTo>
                    <a:pt x="f1115" y="f1109"/>
                  </a:lnTo>
                  <a:lnTo>
                    <a:pt x="f1116" y="f1108"/>
                  </a:lnTo>
                  <a:lnTo>
                    <a:pt x="f1116" y="f1117"/>
                  </a:lnTo>
                  <a:lnTo>
                    <a:pt x="f1118" y="f1079"/>
                  </a:lnTo>
                  <a:lnTo>
                    <a:pt x="f1119" y="f1111"/>
                  </a:lnTo>
                  <a:lnTo>
                    <a:pt x="f1120" y="f1121"/>
                  </a:lnTo>
                  <a:lnTo>
                    <a:pt x="f1122" y="f1074"/>
                  </a:lnTo>
                  <a:lnTo>
                    <a:pt x="f1123" y="f1124"/>
                  </a:lnTo>
                  <a:lnTo>
                    <a:pt x="f1122" y="f1124"/>
                  </a:lnTo>
                  <a:lnTo>
                    <a:pt x="f1119" y="f1072"/>
                  </a:lnTo>
                  <a:lnTo>
                    <a:pt x="f1116" y="f1072"/>
                  </a:lnTo>
                  <a:lnTo>
                    <a:pt x="f1125" y="f1126"/>
                  </a:lnTo>
                  <a:lnTo>
                    <a:pt x="f1127" y="f1074"/>
                  </a:lnTo>
                  <a:lnTo>
                    <a:pt x="f1128" y="f1111"/>
                  </a:lnTo>
                  <a:lnTo>
                    <a:pt x="f1129" y="f1130"/>
                  </a:lnTo>
                  <a:lnTo>
                    <a:pt x="f710" y="f1106"/>
                  </a:lnTo>
                  <a:lnTo>
                    <a:pt x="f1129" y="f1081"/>
                  </a:lnTo>
                  <a:lnTo>
                    <a:pt x="f711" y="f1102"/>
                  </a:lnTo>
                  <a:lnTo>
                    <a:pt x="f713" y="f1131"/>
                  </a:lnTo>
                  <a:lnTo>
                    <a:pt x="f1128" y="f1132"/>
                  </a:lnTo>
                  <a:lnTo>
                    <a:pt x="f1133" y="f1095"/>
                  </a:lnTo>
                  <a:lnTo>
                    <a:pt x="f1134" y="f1132"/>
                  </a:lnTo>
                  <a:lnTo>
                    <a:pt x="f1125" y="f1131"/>
                  </a:lnTo>
                  <a:lnTo>
                    <a:pt x="f1119" y="f1131"/>
                  </a:lnTo>
                  <a:lnTo>
                    <a:pt x="f1135" y="f1082"/>
                  </a:lnTo>
                  <a:lnTo>
                    <a:pt x="f714" y="f1082"/>
                  </a:lnTo>
                  <a:lnTo>
                    <a:pt x="f714" y="f1136"/>
                  </a:lnTo>
                  <a:lnTo>
                    <a:pt x="f1116" y="f1136"/>
                  </a:lnTo>
                  <a:lnTo>
                    <a:pt x="f1137" y="f1138"/>
                  </a:lnTo>
                  <a:lnTo>
                    <a:pt x="f1134" y="f1139"/>
                  </a:lnTo>
                  <a:lnTo>
                    <a:pt x="f1140" y="f1141"/>
                  </a:lnTo>
                  <a:lnTo>
                    <a:pt x="f1133" y="f1091"/>
                  </a:lnTo>
                  <a:lnTo>
                    <a:pt x="f1142" y="f1143"/>
                  </a:lnTo>
                  <a:lnTo>
                    <a:pt x="f1144" y="f1145"/>
                  </a:lnTo>
                  <a:lnTo>
                    <a:pt x="f1120" y="f1146"/>
                  </a:lnTo>
                  <a:lnTo>
                    <a:pt x="f1147" y="f1148"/>
                  </a:lnTo>
                  <a:lnTo>
                    <a:pt x="f1123" y="f1149"/>
                  </a:lnTo>
                  <a:lnTo>
                    <a:pt x="f1123" y="f1150"/>
                  </a:lnTo>
                  <a:lnTo>
                    <a:pt x="f1144" y="f1151"/>
                  </a:lnTo>
                  <a:lnTo>
                    <a:pt x="f1152" y="f1153"/>
                  </a:lnTo>
                  <a:lnTo>
                    <a:pt x="f1127" y="f1154"/>
                  </a:lnTo>
                  <a:lnTo>
                    <a:pt x="f1133" y="f1155"/>
                  </a:lnTo>
                  <a:lnTo>
                    <a:pt x="f1156" y="f1157"/>
                  </a:lnTo>
                  <a:lnTo>
                    <a:pt x="f1158" y="f1159"/>
                  </a:lnTo>
                  <a:lnTo>
                    <a:pt x="f687" y="f1160"/>
                  </a:lnTo>
                  <a:lnTo>
                    <a:pt x="f684" y="f1161"/>
                  </a:lnTo>
                  <a:lnTo>
                    <a:pt x="f697" y="f1162"/>
                  </a:lnTo>
                  <a:lnTo>
                    <a:pt x="f697" y="f1163"/>
                  </a:lnTo>
                  <a:lnTo>
                    <a:pt x="f697" y="f1164"/>
                  </a:lnTo>
                  <a:lnTo>
                    <a:pt x="f697" y="f1165"/>
                  </a:lnTo>
                  <a:lnTo>
                    <a:pt x="f697" y="f1166"/>
                  </a:lnTo>
                  <a:lnTo>
                    <a:pt x="f1167" y="f1168"/>
                  </a:lnTo>
                  <a:lnTo>
                    <a:pt x="f1167" y="f1169"/>
                  </a:lnTo>
                  <a:lnTo>
                    <a:pt x="f1170" y="f1171"/>
                  </a:lnTo>
                  <a:lnTo>
                    <a:pt x="f697" y="f1172"/>
                  </a:lnTo>
                  <a:lnTo>
                    <a:pt x="f1173" y="f1174"/>
                  </a:lnTo>
                  <a:lnTo>
                    <a:pt x="f1175" y="f1176"/>
                  </a:lnTo>
                  <a:lnTo>
                    <a:pt x="f1177" y="f1178"/>
                  </a:lnTo>
                  <a:lnTo>
                    <a:pt x="f1179" y="f1180"/>
                  </a:lnTo>
                  <a:lnTo>
                    <a:pt x="f693" y="f1180"/>
                  </a:lnTo>
                  <a:lnTo>
                    <a:pt x="f1181" y="f1182"/>
                  </a:lnTo>
                  <a:lnTo>
                    <a:pt x="f679" y="f1182"/>
                  </a:lnTo>
                  <a:lnTo>
                    <a:pt x="f1183" y="f1182"/>
                  </a:lnTo>
                  <a:lnTo>
                    <a:pt x="f695" y="f1184"/>
                  </a:lnTo>
                  <a:lnTo>
                    <a:pt x="f1185" y="f1186"/>
                  </a:lnTo>
                  <a:lnTo>
                    <a:pt x="f694" y="f1176"/>
                  </a:lnTo>
                  <a:lnTo>
                    <a:pt x="f694" y="f1172"/>
                  </a:lnTo>
                  <a:lnTo>
                    <a:pt x="f694" y="f1169"/>
                  </a:lnTo>
                  <a:lnTo>
                    <a:pt x="f695" y="f1187"/>
                  </a:lnTo>
                  <a:lnTo>
                    <a:pt x="f1183" y="f1187"/>
                  </a:lnTo>
                  <a:lnTo>
                    <a:pt x="f1181" y="f1188"/>
                  </a:lnTo>
                  <a:lnTo>
                    <a:pt x="f693" y="f1166"/>
                  </a:lnTo>
                  <a:lnTo>
                    <a:pt x="f1179" y="f1189"/>
                  </a:lnTo>
                  <a:lnTo>
                    <a:pt x="f693" y="f1190"/>
                  </a:lnTo>
                  <a:lnTo>
                    <a:pt x="f679" y="f1191"/>
                  </a:lnTo>
                  <a:lnTo>
                    <a:pt x="f1183" y="f1162"/>
                  </a:lnTo>
                  <a:lnTo>
                    <a:pt x="f695" y="f1192"/>
                  </a:lnTo>
                  <a:lnTo>
                    <a:pt x="f1185" y="f1192"/>
                  </a:lnTo>
                  <a:lnTo>
                    <a:pt x="f678" y="f1193"/>
                  </a:lnTo>
                  <a:lnTo>
                    <a:pt x="f1194" y="f1193"/>
                  </a:lnTo>
                  <a:lnTo>
                    <a:pt x="f677" y="f1195"/>
                  </a:lnTo>
                  <a:lnTo>
                    <a:pt x="f676" y="f1164"/>
                  </a:lnTo>
                  <a:lnTo>
                    <a:pt x="f1196" y="f1166"/>
                  </a:lnTo>
                  <a:lnTo>
                    <a:pt x="f1197" y="f1198"/>
                  </a:lnTo>
                  <a:lnTo>
                    <a:pt x="f669" y="f1199"/>
                  </a:lnTo>
                  <a:lnTo>
                    <a:pt x="f1200" y="f1201"/>
                  </a:lnTo>
                  <a:lnTo>
                    <a:pt x="f1202" y="f1203"/>
                  </a:lnTo>
                  <a:lnTo>
                    <a:pt x="f695" y="f1204"/>
                  </a:lnTo>
                  <a:lnTo>
                    <a:pt x="f679" y="f1205"/>
                  </a:lnTo>
                  <a:lnTo>
                    <a:pt x="f1181" y="f1206"/>
                  </a:lnTo>
                  <a:lnTo>
                    <a:pt x="f661" y="f1207"/>
                  </a:lnTo>
                  <a:lnTo>
                    <a:pt x="f1208" y="f1207"/>
                  </a:lnTo>
                  <a:lnTo>
                    <a:pt x="f1209" y="f1210"/>
                  </a:lnTo>
                  <a:lnTo>
                    <a:pt x="f1211" y="f1212"/>
                  </a:lnTo>
                  <a:lnTo>
                    <a:pt x="f1213" y="f1214"/>
                  </a:lnTo>
                  <a:lnTo>
                    <a:pt x="f1215" y="f1216"/>
                  </a:lnTo>
                  <a:lnTo>
                    <a:pt x="f1217" y="f1218"/>
                  </a:lnTo>
                  <a:lnTo>
                    <a:pt x="f1219" y="f1220"/>
                  </a:lnTo>
                  <a:lnTo>
                    <a:pt x="f1221" y="f1210"/>
                  </a:lnTo>
                  <a:lnTo>
                    <a:pt x="f1219" y="f1222"/>
                  </a:lnTo>
                  <a:lnTo>
                    <a:pt x="f1223" y="f1224"/>
                  </a:lnTo>
                  <a:lnTo>
                    <a:pt x="f1225" y="f1226"/>
                  </a:lnTo>
                  <a:lnTo>
                    <a:pt x="f1227" y="f1228"/>
                  </a:lnTo>
                  <a:lnTo>
                    <a:pt x="f1229" y="f1230"/>
                  </a:lnTo>
                  <a:lnTo>
                    <a:pt x="f1231" y="f1230"/>
                  </a:lnTo>
                  <a:lnTo>
                    <a:pt x="f1232" y="f1230"/>
                  </a:lnTo>
                  <a:lnTo>
                    <a:pt x="f1215" y="f1230"/>
                  </a:lnTo>
                  <a:lnTo>
                    <a:pt x="f1233" y="f1234"/>
                  </a:lnTo>
                  <a:lnTo>
                    <a:pt x="f1235" y="f1236"/>
                  </a:lnTo>
                  <a:lnTo>
                    <a:pt x="f1237" y="f1238"/>
                  </a:lnTo>
                  <a:lnTo>
                    <a:pt x="f1239" y="f1240"/>
                  </a:lnTo>
                  <a:lnTo>
                    <a:pt x="f1241" y="f1242"/>
                  </a:lnTo>
                  <a:lnTo>
                    <a:pt x="f1243" y="f1242"/>
                  </a:lnTo>
                  <a:lnTo>
                    <a:pt x="f1213" y="f1244"/>
                  </a:lnTo>
                  <a:lnTo>
                    <a:pt x="f1245" y="f1246"/>
                  </a:lnTo>
                  <a:lnTo>
                    <a:pt x="f1233" y="f1247"/>
                  </a:lnTo>
                  <a:lnTo>
                    <a:pt x="f1248" y="f1249"/>
                  </a:lnTo>
                  <a:lnTo>
                    <a:pt x="f1227" y="f1250"/>
                  </a:lnTo>
                  <a:lnTo>
                    <a:pt x="f1217" y="f1251"/>
                  </a:lnTo>
                  <a:lnTo>
                    <a:pt x="f1252" y="f1253"/>
                  </a:lnTo>
                  <a:lnTo>
                    <a:pt x="f1254" y="f1255"/>
                  </a:lnTo>
                  <a:lnTo>
                    <a:pt x="f1256" y="f1257"/>
                  </a:lnTo>
                  <a:lnTo>
                    <a:pt x="f1256" y="f1258"/>
                  </a:lnTo>
                  <a:lnTo>
                    <a:pt x="f1259" y="f1257"/>
                  </a:lnTo>
                  <a:lnTo>
                    <a:pt x="f1259" y="f1258"/>
                  </a:lnTo>
                  <a:lnTo>
                    <a:pt x="f1260" y="f1261"/>
                  </a:lnTo>
                  <a:lnTo>
                    <a:pt x="f1260" y="f1262"/>
                  </a:lnTo>
                  <a:lnTo>
                    <a:pt x="f1260" y="f1206"/>
                  </a:lnTo>
                  <a:lnTo>
                    <a:pt x="f1260" y="f1263"/>
                  </a:lnTo>
                  <a:lnTo>
                    <a:pt x="f1264" y="f1265"/>
                  </a:lnTo>
                  <a:lnTo>
                    <a:pt x="f1266" y="f1267"/>
                  </a:lnTo>
                  <a:lnTo>
                    <a:pt x="f1268" y="f1203"/>
                  </a:lnTo>
                  <a:lnTo>
                    <a:pt x="f1269" y="f1270"/>
                  </a:lnTo>
                  <a:lnTo>
                    <a:pt x="f1271" y="f1272"/>
                  </a:lnTo>
                  <a:lnTo>
                    <a:pt x="f1273" y="f1274"/>
                  </a:lnTo>
                  <a:lnTo>
                    <a:pt x="f1275" y="f1276"/>
                  </a:lnTo>
                  <a:lnTo>
                    <a:pt x="f1277" y="f1276"/>
                  </a:lnTo>
                  <a:lnTo>
                    <a:pt x="f1278" y="f1276"/>
                  </a:lnTo>
                  <a:lnTo>
                    <a:pt x="f1278" y="f1274"/>
                  </a:lnTo>
                  <a:lnTo>
                    <a:pt x="f1278" y="f1274"/>
                  </a:lnTo>
                  <a:lnTo>
                    <a:pt x="f1278" y="f1274"/>
                  </a:lnTo>
                  <a:lnTo>
                    <a:pt x="f1279" y="f1274"/>
                  </a:lnTo>
                  <a:lnTo>
                    <a:pt x="f1280" y="f1272"/>
                  </a:lnTo>
                  <a:lnTo>
                    <a:pt x="f1280" y="f1281"/>
                  </a:lnTo>
                  <a:lnTo>
                    <a:pt x="f1282" y="f1199"/>
                  </a:lnTo>
                  <a:lnTo>
                    <a:pt x="f1283" y="f1198"/>
                  </a:lnTo>
                  <a:lnTo>
                    <a:pt x="f1284" y="f1189"/>
                  </a:lnTo>
                  <a:lnTo>
                    <a:pt x="f1285" y="f1192"/>
                  </a:lnTo>
                  <a:lnTo>
                    <a:pt x="f1286" y="f1287"/>
                  </a:lnTo>
                  <a:lnTo>
                    <a:pt x="f1288" y="f1289"/>
                  </a:lnTo>
                  <a:lnTo>
                    <a:pt x="f1290" y="f1160"/>
                  </a:lnTo>
                  <a:lnTo>
                    <a:pt x="f1291" y="f1292"/>
                  </a:lnTo>
                  <a:lnTo>
                    <a:pt x="f1293" y="f1294"/>
                  </a:lnTo>
                  <a:lnTo>
                    <a:pt x="f1295" y="f1296"/>
                  </a:lnTo>
                  <a:lnTo>
                    <a:pt x="f1297" y="f1161"/>
                  </a:lnTo>
                  <a:lnTo>
                    <a:pt x="f1298" y="f1296"/>
                  </a:lnTo>
                  <a:lnTo>
                    <a:pt x="f1299" y="f1296"/>
                  </a:lnTo>
                  <a:lnTo>
                    <a:pt x="f1300" y="f1163"/>
                  </a:lnTo>
                  <a:lnTo>
                    <a:pt x="f1301" y="f1165"/>
                  </a:lnTo>
                  <a:lnTo>
                    <a:pt x="f1302" y="f1166"/>
                  </a:lnTo>
                  <a:lnTo>
                    <a:pt x="f1303" y="f1166"/>
                  </a:lnTo>
                  <a:lnTo>
                    <a:pt x="f1304" y="f1168"/>
                  </a:lnTo>
                  <a:lnTo>
                    <a:pt x="f1305" y="f1169"/>
                  </a:lnTo>
                  <a:lnTo>
                    <a:pt x="f1306" y="f1201"/>
                  </a:lnTo>
                  <a:lnTo>
                    <a:pt x="f1307" y="f1201"/>
                  </a:lnTo>
                  <a:lnTo>
                    <a:pt x="f1308" y="f1309"/>
                  </a:lnTo>
                  <a:lnTo>
                    <a:pt x="f1310" y="f1203"/>
                  </a:lnTo>
                  <a:lnTo>
                    <a:pt x="f1311" y="f1272"/>
                  </a:lnTo>
                  <a:lnTo>
                    <a:pt x="f1312" y="f1313"/>
                  </a:lnTo>
                  <a:lnTo>
                    <a:pt x="f1314" y="f1315"/>
                  </a:lnTo>
                  <a:lnTo>
                    <a:pt x="f1316" y="f1210"/>
                  </a:lnTo>
                  <a:lnTo>
                    <a:pt x="f1317" y="f1258"/>
                  </a:lnTo>
                  <a:lnTo>
                    <a:pt x="f1318" y="f1258"/>
                  </a:lnTo>
                  <a:lnTo>
                    <a:pt x="f1319" y="f1226"/>
                  </a:lnTo>
                  <a:lnTo>
                    <a:pt x="f1320" y="f1226"/>
                  </a:lnTo>
                  <a:lnTo>
                    <a:pt x="f1320" y="f1226"/>
                  </a:lnTo>
                  <a:lnTo>
                    <a:pt x="f1321" y="f1207"/>
                  </a:lnTo>
                  <a:lnTo>
                    <a:pt x="f1322" y="f1323"/>
                  </a:lnTo>
                  <a:lnTo>
                    <a:pt x="f1324" y="f1325"/>
                  </a:lnTo>
                  <a:lnTo>
                    <a:pt x="f1326" y="f1206"/>
                  </a:lnTo>
                  <a:lnTo>
                    <a:pt x="f1327" y="f1328"/>
                  </a:lnTo>
                  <a:lnTo>
                    <a:pt x="f1326" y="f1329"/>
                  </a:lnTo>
                  <a:lnTo>
                    <a:pt x="f1330" y="f1216"/>
                  </a:lnTo>
                  <a:lnTo>
                    <a:pt x="f1331" y="f1332"/>
                  </a:lnTo>
                  <a:lnTo>
                    <a:pt x="f1331" y="f1333"/>
                  </a:lnTo>
                  <a:lnTo>
                    <a:pt x="f1334" y="f1265"/>
                  </a:lnTo>
                  <a:lnTo>
                    <a:pt x="f1335" y="f1203"/>
                  </a:lnTo>
                  <a:lnTo>
                    <a:pt x="f1336" y="f1178"/>
                  </a:lnTo>
                  <a:lnTo>
                    <a:pt x="f1337" y="f1191"/>
                  </a:lnTo>
                  <a:lnTo>
                    <a:pt x="f1338" y="f1195"/>
                  </a:lnTo>
                  <a:lnTo>
                    <a:pt x="f1339" y="f1195"/>
                  </a:lnTo>
                  <a:lnTo>
                    <a:pt x="f16" y="f1191"/>
                  </a:lnTo>
                  <a:lnTo>
                    <a:pt x="f8" y="f1162"/>
                  </a:lnTo>
                  <a:lnTo>
                    <a:pt x="f599" y="f1193"/>
                  </a:lnTo>
                  <a:lnTo>
                    <a:pt x="f598" y="f1296"/>
                  </a:lnTo>
                  <a:lnTo>
                    <a:pt x="f1340" y="f1292"/>
                  </a:lnTo>
                  <a:lnTo>
                    <a:pt x="f598" y="f1341"/>
                  </a:lnTo>
                  <a:lnTo>
                    <a:pt x="f1342" y="f1343"/>
                  </a:lnTo>
                  <a:lnTo>
                    <a:pt x="f603" y="f1344"/>
                  </a:lnTo>
                  <a:lnTo>
                    <a:pt x="f1345" y="f1346"/>
                  </a:lnTo>
                  <a:lnTo>
                    <a:pt x="f647" y="f1347"/>
                  </a:lnTo>
                  <a:lnTo>
                    <a:pt x="f606" y="f1155"/>
                  </a:lnTo>
                  <a:lnTo>
                    <a:pt x="f1348" y="f1155"/>
                  </a:lnTo>
                  <a:lnTo>
                    <a:pt x="f1349" y="f1350"/>
                  </a:lnTo>
                  <a:lnTo>
                    <a:pt x="f641" y="f1347"/>
                  </a:lnTo>
                  <a:lnTo>
                    <a:pt x="f1351" y="f1154"/>
                  </a:lnTo>
                  <a:lnTo>
                    <a:pt x="f620" y="f1153"/>
                  </a:lnTo>
                  <a:lnTo>
                    <a:pt x="f1352" y="f1353"/>
                  </a:lnTo>
                  <a:lnTo>
                    <a:pt x="f613" y="f1354"/>
                  </a:lnTo>
                  <a:lnTo>
                    <a:pt x="f1355" y="f1356"/>
                  </a:lnTo>
                  <a:lnTo>
                    <a:pt x="f624" y="f1356"/>
                  </a:lnTo>
                  <a:lnTo>
                    <a:pt x="f1357" y="f1153"/>
                  </a:lnTo>
                  <a:lnTo>
                    <a:pt x="f631" y="f1358"/>
                  </a:lnTo>
                  <a:lnTo>
                    <a:pt x="f628" y="f1359"/>
                  </a:lnTo>
                  <a:lnTo>
                    <a:pt x="f1360" y="f1361"/>
                  </a:lnTo>
                  <a:lnTo>
                    <a:pt x="f1362" y="f1363"/>
                  </a:lnTo>
                  <a:lnTo>
                    <a:pt x="f1364" y="f1365"/>
                  </a:lnTo>
                  <a:lnTo>
                    <a:pt x="f1366" y="f1367"/>
                  </a:lnTo>
                  <a:lnTo>
                    <a:pt x="f1368" y="f1367"/>
                  </a:lnTo>
                  <a:lnTo>
                    <a:pt x="f1369" y="f1367"/>
                  </a:lnTo>
                  <a:lnTo>
                    <a:pt x="f1370" y="f1367"/>
                  </a:lnTo>
                  <a:lnTo>
                    <a:pt x="f1371" y="f1367"/>
                  </a:lnTo>
                  <a:lnTo>
                    <a:pt x="f1372" y="f1367"/>
                  </a:lnTo>
                  <a:lnTo>
                    <a:pt x="f1373" y="f1374"/>
                  </a:lnTo>
                  <a:lnTo>
                    <a:pt x="f1375" y="f1376"/>
                  </a:lnTo>
                  <a:lnTo>
                    <a:pt x="f1377" y="f1378"/>
                  </a:lnTo>
                  <a:lnTo>
                    <a:pt x="f1379" y="f1154"/>
                  </a:lnTo>
                  <a:lnTo>
                    <a:pt x="f1362" y="f1347"/>
                  </a:lnTo>
                  <a:lnTo>
                    <a:pt x="f1380" y="f1381"/>
                  </a:lnTo>
                  <a:lnTo>
                    <a:pt x="f1360" y="f1382"/>
                  </a:lnTo>
                  <a:lnTo>
                    <a:pt x="f1360" y="f1383"/>
                  </a:lnTo>
                  <a:lnTo>
                    <a:pt x="f1384" y="f1383"/>
                  </a:lnTo>
                  <a:lnTo>
                    <a:pt x="f1385" y="f1383"/>
                  </a:lnTo>
                  <a:lnTo>
                    <a:pt x="f628" y="f1382"/>
                  </a:lnTo>
                  <a:lnTo>
                    <a:pt x="f1386" y="f1387"/>
                  </a:lnTo>
                  <a:lnTo>
                    <a:pt x="f1388" y="f1155"/>
                  </a:lnTo>
                  <a:lnTo>
                    <a:pt x="f1388" y="f1389"/>
                  </a:lnTo>
                  <a:lnTo>
                    <a:pt x="f1390" y="f1391"/>
                  </a:lnTo>
                  <a:lnTo>
                    <a:pt x="f627" y="f1344"/>
                  </a:lnTo>
                  <a:lnTo>
                    <a:pt x="f630" y="f1392"/>
                  </a:lnTo>
                  <a:lnTo>
                    <a:pt x="f1357" y="f1393"/>
                  </a:lnTo>
                  <a:lnTo>
                    <a:pt x="f624" y="f1393"/>
                  </a:lnTo>
                  <a:lnTo>
                    <a:pt x="f614" y="f1387"/>
                  </a:lnTo>
                  <a:lnTo>
                    <a:pt x="f621" y="f1356"/>
                  </a:lnTo>
                  <a:lnTo>
                    <a:pt x="f1394" y="f1350"/>
                  </a:lnTo>
                  <a:lnTo>
                    <a:pt x="f620" y="f1393"/>
                  </a:lnTo>
                  <a:lnTo>
                    <a:pt x="f1395" y="f1396"/>
                  </a:lnTo>
                  <a:lnTo>
                    <a:pt x="f1397" y="f1160"/>
                  </a:lnTo>
                  <a:lnTo>
                    <a:pt x="f1398" y="f1161"/>
                  </a:lnTo>
                  <a:lnTo>
                    <a:pt x="f642" y="f1191"/>
                  </a:lnTo>
                  <a:lnTo>
                    <a:pt x="f610" y="f1164"/>
                  </a:lnTo>
                  <a:lnTo>
                    <a:pt x="f1399" y="f1166"/>
                  </a:lnTo>
                  <a:lnTo>
                    <a:pt x="f1399" y="f1174"/>
                  </a:lnTo>
                  <a:lnTo>
                    <a:pt x="f1394" y="f1182"/>
                  </a:lnTo>
                  <a:lnTo>
                    <a:pt x="f640" y="f1400"/>
                  </a:lnTo>
                  <a:lnTo>
                    <a:pt x="f640" y="f1401"/>
                  </a:lnTo>
                  <a:lnTo>
                    <a:pt x="f637" y="f1401"/>
                  </a:lnTo>
                  <a:lnTo>
                    <a:pt x="f1402" y="f1270"/>
                  </a:lnTo>
                  <a:lnTo>
                    <a:pt x="f627" y="f1403"/>
                  </a:lnTo>
                  <a:lnTo>
                    <a:pt x="f1385" y="f1404"/>
                  </a:lnTo>
                  <a:lnTo>
                    <a:pt x="f1405" y="f1406"/>
                  </a:lnTo>
                  <a:lnTo>
                    <a:pt x="f1371" y="f1407"/>
                  </a:lnTo>
                  <a:lnTo>
                    <a:pt x="f1408" y="f1409"/>
                  </a:lnTo>
                  <a:lnTo>
                    <a:pt x="f1410" y="f1411"/>
                  </a:lnTo>
                  <a:lnTo>
                    <a:pt x="f1412" y="f1413"/>
                  </a:lnTo>
                  <a:lnTo>
                    <a:pt x="f1414" y="f1333"/>
                  </a:lnTo>
                  <a:lnTo>
                    <a:pt x="f1415" y="f1333"/>
                  </a:lnTo>
                  <a:lnTo>
                    <a:pt x="f1416" y="f1417"/>
                  </a:lnTo>
                  <a:lnTo>
                    <a:pt x="f1418" y="f1417"/>
                  </a:lnTo>
                  <a:lnTo>
                    <a:pt x="f1419" y="f1413"/>
                  </a:lnTo>
                  <a:lnTo>
                    <a:pt x="f1419" y="f1413"/>
                  </a:lnTo>
                  <a:lnTo>
                    <a:pt x="f1420" y="f1421"/>
                  </a:lnTo>
                  <a:lnTo>
                    <a:pt x="f1422" y="f1218"/>
                  </a:lnTo>
                  <a:lnTo>
                    <a:pt x="f1423" y="f1424"/>
                  </a:lnTo>
                  <a:lnTo>
                    <a:pt x="f1425" y="f1426"/>
                  </a:lnTo>
                  <a:lnTo>
                    <a:pt x="f1425" y="f1403"/>
                  </a:lnTo>
                  <a:lnTo>
                    <a:pt x="f1427" y="f1270"/>
                  </a:lnTo>
                  <a:lnTo>
                    <a:pt x="f1428" y="f1281"/>
                  </a:lnTo>
                  <a:lnTo>
                    <a:pt x="f1429" y="f1178"/>
                  </a:lnTo>
                  <a:lnTo>
                    <a:pt x="f1430" y="f1431"/>
                  </a:lnTo>
                  <a:lnTo>
                    <a:pt x="f1432" y="f1189"/>
                  </a:lnTo>
                  <a:lnTo>
                    <a:pt x="f1433" y="f1434"/>
                  </a:lnTo>
                  <a:lnTo>
                    <a:pt x="f1435" y="f1292"/>
                  </a:lnTo>
                  <a:lnTo>
                    <a:pt x="f1436" y="f1341"/>
                  </a:lnTo>
                  <a:lnTo>
                    <a:pt x="f1437" y="f1343"/>
                  </a:lnTo>
                  <a:lnTo>
                    <a:pt x="f1438" y="f1393"/>
                  </a:lnTo>
                  <a:lnTo>
                    <a:pt x="f1439" y="f1155"/>
                  </a:lnTo>
                  <a:lnTo>
                    <a:pt x="f1440" y="f1383"/>
                  </a:lnTo>
                  <a:lnTo>
                    <a:pt x="f1441" y="f1442"/>
                  </a:lnTo>
                  <a:lnTo>
                    <a:pt x="f1443" y="f1444"/>
                  </a:lnTo>
                  <a:lnTo>
                    <a:pt x="f1445" y="f1446"/>
                  </a:lnTo>
                  <a:lnTo>
                    <a:pt x="f1447" y="f1376"/>
                  </a:lnTo>
                  <a:lnTo>
                    <a:pt x="f1448" y="f1449"/>
                  </a:lnTo>
                  <a:lnTo>
                    <a:pt x="f1450" y="f1150"/>
                  </a:lnTo>
                  <a:lnTo>
                    <a:pt x="f1451" y="f1452"/>
                  </a:lnTo>
                  <a:lnTo>
                    <a:pt x="f1453" y="f1454"/>
                  </a:lnTo>
                  <a:lnTo>
                    <a:pt x="f1455" y="f1363"/>
                  </a:lnTo>
                  <a:lnTo>
                    <a:pt x="f1456" y="f1457"/>
                  </a:lnTo>
                  <a:lnTo>
                    <a:pt x="f1458" y="f1459"/>
                  </a:lnTo>
                  <a:lnTo>
                    <a:pt x="f1460" y="f1459"/>
                  </a:lnTo>
                  <a:lnTo>
                    <a:pt x="f1460" y="f1457"/>
                  </a:lnTo>
                  <a:lnTo>
                    <a:pt x="f1461" y="f1361"/>
                  </a:lnTo>
                  <a:lnTo>
                    <a:pt x="f1462" y="f1378"/>
                  </a:lnTo>
                  <a:lnTo>
                    <a:pt x="f1463" y="f1464"/>
                  </a:lnTo>
                  <a:lnTo>
                    <a:pt x="f1465" y="f1393"/>
                  </a:lnTo>
                  <a:lnTo>
                    <a:pt x="f1466" y="f1467"/>
                  </a:lnTo>
                  <a:lnTo>
                    <a:pt x="f1441" y="f1341"/>
                  </a:lnTo>
                  <a:lnTo>
                    <a:pt x="f1440" y="f1287"/>
                  </a:lnTo>
                  <a:lnTo>
                    <a:pt x="f1468" y="f1289"/>
                  </a:lnTo>
                  <a:lnTo>
                    <a:pt x="f1469" y="f1470"/>
                  </a:lnTo>
                  <a:lnTo>
                    <a:pt x="f1438" y="f1296"/>
                  </a:lnTo>
                  <a:lnTo>
                    <a:pt x="f1438" y="f1171"/>
                  </a:lnTo>
                  <a:lnTo>
                    <a:pt x="f1471" y="f1172"/>
                  </a:lnTo>
                  <a:lnTo>
                    <a:pt x="f1472" y="f1176"/>
                  </a:lnTo>
                  <a:lnTo>
                    <a:pt x="f1473" y="f1178"/>
                  </a:lnTo>
                  <a:lnTo>
                    <a:pt x="f1474" y="f1180"/>
                  </a:lnTo>
                  <a:lnTo>
                    <a:pt x="f1437" y="f1184"/>
                  </a:lnTo>
                  <a:lnTo>
                    <a:pt x="f1475" y="f1400"/>
                  </a:lnTo>
                  <a:lnTo>
                    <a:pt x="f1436" y="f1401"/>
                  </a:lnTo>
                  <a:lnTo>
                    <a:pt x="f1433" y="f1272"/>
                  </a:lnTo>
                  <a:lnTo>
                    <a:pt x="f1476" y="f1477"/>
                  </a:lnTo>
                  <a:lnTo>
                    <a:pt x="f1478" y="f1406"/>
                  </a:lnTo>
                  <a:lnTo>
                    <a:pt x="f1479" y="f1205"/>
                  </a:lnTo>
                  <a:lnTo>
                    <a:pt x="f1422" y="f1413"/>
                  </a:lnTo>
                  <a:lnTo>
                    <a:pt x="f1419" y="f1332"/>
                  </a:lnTo>
                  <a:lnTo>
                    <a:pt x="f1419" y="f1480"/>
                  </a:lnTo>
                  <a:lnTo>
                    <a:pt x="f1419" y="f1206"/>
                  </a:lnTo>
                  <a:lnTo>
                    <a:pt x="f1418" y="f1220"/>
                  </a:lnTo>
                  <a:lnTo>
                    <a:pt x="f1415" y="f1481"/>
                  </a:lnTo>
                  <a:lnTo>
                    <a:pt x="f1482" y="f1483"/>
                  </a:lnTo>
                  <a:lnTo>
                    <a:pt x="f1410" y="f1315"/>
                  </a:lnTo>
                  <a:lnTo>
                    <a:pt x="f1372" y="f1484"/>
                  </a:lnTo>
                  <a:lnTo>
                    <a:pt x="f1405" y="f1329"/>
                  </a:lnTo>
                  <a:lnTo>
                    <a:pt x="f628" y="f1216"/>
                  </a:lnTo>
                  <a:lnTo>
                    <a:pt x="f628" y="f1329"/>
                  </a:lnTo>
                  <a:lnTo>
                    <a:pt x="f1385" y="f1214"/>
                  </a:lnTo>
                  <a:lnTo>
                    <a:pt x="f1385" y="f1483"/>
                  </a:lnTo>
                  <a:lnTo>
                    <a:pt x="f1360" y="f374"/>
                  </a:lnTo>
                  <a:lnTo>
                    <a:pt x="f1485" y="f1486"/>
                  </a:lnTo>
                  <a:lnTo>
                    <a:pt x="f1377" y="f1234"/>
                  </a:lnTo>
                  <a:lnTo>
                    <a:pt x="f1487" y="f1488"/>
                  </a:lnTo>
                  <a:lnTo>
                    <a:pt x="f1489" y="f1490"/>
                  </a:lnTo>
                  <a:lnTo>
                    <a:pt x="f1491" y="f1492"/>
                  </a:lnTo>
                  <a:lnTo>
                    <a:pt x="f1493" y="f1244"/>
                  </a:lnTo>
                  <a:lnTo>
                    <a:pt x="f1494" y="f1495"/>
                  </a:lnTo>
                  <a:lnTo>
                    <a:pt x="f1496" y="f1497"/>
                  </a:lnTo>
                  <a:lnTo>
                    <a:pt x="f1498" y="f1499"/>
                  </a:lnTo>
                  <a:lnTo>
                    <a:pt x="f1432" y="f1500"/>
                  </a:lnTo>
                  <a:lnTo>
                    <a:pt x="f1435" y="f1501"/>
                  </a:lnTo>
                  <a:lnTo>
                    <a:pt x="f1502" y="f1503"/>
                  </a:lnTo>
                  <a:lnTo>
                    <a:pt x="f1504" y="f1505"/>
                  </a:lnTo>
                  <a:lnTo>
                    <a:pt x="f1430" y="f1506"/>
                  </a:lnTo>
                  <a:lnTo>
                    <a:pt x="f1507" y="f1508"/>
                  </a:lnTo>
                  <a:lnTo>
                    <a:pt x="f1429" y="f1509"/>
                  </a:lnTo>
                  <a:lnTo>
                    <a:pt x="f1478" y="f1510"/>
                  </a:lnTo>
                  <a:lnTo>
                    <a:pt x="f1430" y="f1511"/>
                  </a:lnTo>
                  <a:lnTo>
                    <a:pt x="f1433" y="f1512"/>
                  </a:lnTo>
                  <a:lnTo>
                    <a:pt x="f1513" y="f1514"/>
                  </a:lnTo>
                  <a:lnTo>
                    <a:pt x="f1468" y="f1515"/>
                  </a:lnTo>
                  <a:lnTo>
                    <a:pt x="f1516" y="f1517"/>
                  </a:lnTo>
                  <a:lnTo>
                    <a:pt x="f1518" y="f1519"/>
                  </a:lnTo>
                  <a:lnTo>
                    <a:pt x="f1516" y="f1520"/>
                  </a:lnTo>
                  <a:lnTo>
                    <a:pt x="f1521" y="f1522"/>
                  </a:lnTo>
                  <a:lnTo>
                    <a:pt x="f1440" y="f1523"/>
                  </a:lnTo>
                  <a:lnTo>
                    <a:pt x="f1441" y="f1524"/>
                  </a:lnTo>
                  <a:lnTo>
                    <a:pt x="f1466" y="f1525"/>
                  </a:lnTo>
                  <a:lnTo>
                    <a:pt x="f1516" y="f1526"/>
                  </a:lnTo>
                  <a:lnTo>
                    <a:pt x="f1527" y="f1528"/>
                  </a:lnTo>
                  <a:lnTo>
                    <a:pt x="f1529" y="f1530"/>
                  </a:lnTo>
                  <a:lnTo>
                    <a:pt x="f1518" y="f1531"/>
                  </a:lnTo>
                  <a:lnTo>
                    <a:pt x="f1532" y="f1533"/>
                  </a:lnTo>
                  <a:lnTo>
                    <a:pt x="f1455" y="f1534"/>
                  </a:lnTo>
                  <a:lnTo>
                    <a:pt x="f1535" y="f1536"/>
                  </a:lnTo>
                  <a:lnTo>
                    <a:pt x="f1456" y="f1537"/>
                  </a:lnTo>
                  <a:lnTo>
                    <a:pt x="f1458" y="f1538"/>
                  </a:lnTo>
                  <a:lnTo>
                    <a:pt x="f1539" y="f1540"/>
                  </a:lnTo>
                  <a:lnTo>
                    <a:pt x="f1541" y="f1542"/>
                  </a:lnTo>
                  <a:lnTo>
                    <a:pt x="f1543" y="f1544"/>
                  </a:lnTo>
                  <a:lnTo>
                    <a:pt x="f1545" y="f1546"/>
                  </a:lnTo>
                  <a:lnTo>
                    <a:pt x="f1547" y="f1548"/>
                  </a:lnTo>
                  <a:lnTo>
                    <a:pt x="f1549" y="f1461"/>
                  </a:lnTo>
                  <a:lnTo>
                    <a:pt x="f1550" y="f1551"/>
                  </a:lnTo>
                  <a:lnTo>
                    <a:pt x="f1552" y="f1553"/>
                  </a:lnTo>
                  <a:lnTo>
                    <a:pt x="f1554" y="f7"/>
                  </a:lnTo>
                  <a:lnTo>
                    <a:pt x="f1555" y="f1447"/>
                  </a:lnTo>
                  <a:lnTo>
                    <a:pt x="f1556" y="f1557"/>
                  </a:lnTo>
                  <a:lnTo>
                    <a:pt x="f1558" y="f1559"/>
                  </a:lnTo>
                  <a:lnTo>
                    <a:pt x="f1560" y="f1561"/>
                  </a:lnTo>
                  <a:lnTo>
                    <a:pt x="f1562" y="f1461"/>
                  </a:lnTo>
                  <a:lnTo>
                    <a:pt x="f1563" y="f1564"/>
                  </a:lnTo>
                  <a:lnTo>
                    <a:pt x="f1563" y="f1546"/>
                  </a:lnTo>
                  <a:lnTo>
                    <a:pt x="f1563" y="f1565"/>
                  </a:lnTo>
                  <a:lnTo>
                    <a:pt x="f1566" y="f1567"/>
                  </a:lnTo>
                  <a:lnTo>
                    <a:pt x="f1568" y="f1569"/>
                  </a:lnTo>
                  <a:lnTo>
                    <a:pt x="f1570" y="f1571"/>
                  </a:lnTo>
                  <a:lnTo>
                    <a:pt x="f1572" y="f1573"/>
                  </a:lnTo>
                  <a:lnTo>
                    <a:pt x="f1574" y="f1575"/>
                  </a:lnTo>
                  <a:lnTo>
                    <a:pt x="f1576" y="f1577"/>
                  </a:lnTo>
                  <a:lnTo>
                    <a:pt x="f1576" y="f1578"/>
                  </a:lnTo>
                  <a:lnTo>
                    <a:pt x="f1574" y="f1579"/>
                  </a:lnTo>
                  <a:lnTo>
                    <a:pt x="f1580" y="f1581"/>
                  </a:lnTo>
                  <a:lnTo>
                    <a:pt x="f1582" y="f1583"/>
                  </a:lnTo>
                  <a:lnTo>
                    <a:pt x="f1584" y="f1583"/>
                  </a:lnTo>
                  <a:lnTo>
                    <a:pt x="f1585" y="f1533"/>
                  </a:lnTo>
                  <a:lnTo>
                    <a:pt x="f1584" y="f1586"/>
                  </a:lnTo>
                  <a:lnTo>
                    <a:pt x="f1584" y="f1587"/>
                  </a:lnTo>
                  <a:lnTo>
                    <a:pt x="f1582" y="f1588"/>
                  </a:lnTo>
                  <a:lnTo>
                    <a:pt x="f1580" y="f1525"/>
                  </a:lnTo>
                  <a:lnTo>
                    <a:pt x="f1589" y="f1524"/>
                  </a:lnTo>
                  <a:lnTo>
                    <a:pt x="f1589" y="f1523"/>
                  </a:lnTo>
                  <a:lnTo>
                    <a:pt x="f1589" y="f1590"/>
                  </a:lnTo>
                  <a:lnTo>
                    <a:pt x="f1585" y="f1591"/>
                  </a:lnTo>
                  <a:lnTo>
                    <a:pt x="f1584" y="f1592"/>
                  </a:lnTo>
                  <a:lnTo>
                    <a:pt x="f1584" y="f1593"/>
                  </a:lnTo>
                  <a:lnTo>
                    <a:pt x="f1584" y="f1594"/>
                  </a:lnTo>
                  <a:lnTo>
                    <a:pt x="f1595" y="f1596"/>
                  </a:lnTo>
                  <a:lnTo>
                    <a:pt x="f1597" y="f1598"/>
                  </a:lnTo>
                  <a:lnTo>
                    <a:pt x="f1599" y="f1600"/>
                  </a:lnTo>
                  <a:lnTo>
                    <a:pt x="f1601" y="f1602"/>
                  </a:lnTo>
                  <a:lnTo>
                    <a:pt x="f1603" y="f1604"/>
                  </a:lnTo>
                  <a:lnTo>
                    <a:pt x="f1605" y="f1606"/>
                  </a:lnTo>
                  <a:lnTo>
                    <a:pt x="f1607" y="f1608"/>
                  </a:lnTo>
                  <a:lnTo>
                    <a:pt x="f1609" y="f1610"/>
                  </a:lnTo>
                  <a:lnTo>
                    <a:pt x="f1611" y="f1612"/>
                  </a:lnTo>
                  <a:lnTo>
                    <a:pt x="f1589" y="f1613"/>
                  </a:lnTo>
                  <a:lnTo>
                    <a:pt x="f1614" y="f1615"/>
                  </a:lnTo>
                  <a:lnTo>
                    <a:pt x="f1616" y="f1617"/>
                  </a:lnTo>
                  <a:lnTo>
                    <a:pt x="f1616" y="f1618"/>
                  </a:lnTo>
                  <a:lnTo>
                    <a:pt x="f1609" y="f1619"/>
                  </a:lnTo>
                  <a:lnTo>
                    <a:pt x="f1607" y="f1620"/>
                  </a:lnTo>
                  <a:lnTo>
                    <a:pt x="f1621" y="f1622"/>
                  </a:lnTo>
                  <a:lnTo>
                    <a:pt x="f1623" y="f1624"/>
                  </a:lnTo>
                  <a:lnTo>
                    <a:pt x="f1625" y="f1626"/>
                  </a:lnTo>
                  <a:lnTo>
                    <a:pt x="f1627" y="f1628"/>
                  </a:lnTo>
                  <a:lnTo>
                    <a:pt x="f1629" y="f1244"/>
                  </a:lnTo>
                  <a:lnTo>
                    <a:pt x="f1623" y="f1630"/>
                  </a:lnTo>
                  <a:lnTo>
                    <a:pt x="f1629" y="f1631"/>
                  </a:lnTo>
                  <a:lnTo>
                    <a:pt x="f1632" y="f1633"/>
                  </a:lnTo>
                  <a:lnTo>
                    <a:pt x="f1634" y="f1635"/>
                  </a:lnTo>
                  <a:lnTo>
                    <a:pt x="f1625" y="f1636"/>
                  </a:lnTo>
                  <a:lnTo>
                    <a:pt x="f1637" y="f1636"/>
                  </a:lnTo>
                  <a:lnTo>
                    <a:pt x="f1638" y="f1639"/>
                  </a:lnTo>
                  <a:lnTo>
                    <a:pt x="f1640" y="f1635"/>
                  </a:lnTo>
                  <a:lnTo>
                    <a:pt x="f1641" y="f1250"/>
                  </a:lnTo>
                  <a:lnTo>
                    <a:pt x="f1642" y="f1633"/>
                  </a:lnTo>
                  <a:lnTo>
                    <a:pt x="f1643" y="f1633"/>
                  </a:lnTo>
                  <a:lnTo>
                    <a:pt x="f1644" y="f1633"/>
                  </a:lnTo>
                  <a:lnTo>
                    <a:pt x="f1645" y="f1646"/>
                  </a:lnTo>
                  <a:lnTo>
                    <a:pt x="f1647" y="f1253"/>
                  </a:lnTo>
                  <a:lnTo>
                    <a:pt x="f1648" y="f1649"/>
                  </a:lnTo>
                  <a:lnTo>
                    <a:pt x="f1650" y="f1236"/>
                  </a:lnTo>
                  <a:lnTo>
                    <a:pt x="f1651" y="f1488"/>
                  </a:lnTo>
                  <a:lnTo>
                    <a:pt x="f1652" y="f1653"/>
                  </a:lnTo>
                  <a:lnTo>
                    <a:pt x="f1497" y="f1654"/>
                  </a:lnTo>
                  <a:lnTo>
                    <a:pt x="f1655" y="f1656"/>
                  </a:lnTo>
                  <a:lnTo>
                    <a:pt x="f1657" y="f1490"/>
                  </a:lnTo>
                  <a:lnTo>
                    <a:pt x="f1658" y="f1490"/>
                  </a:lnTo>
                  <a:lnTo>
                    <a:pt x="f1631" y="f1238"/>
                  </a:lnTo>
                  <a:lnTo>
                    <a:pt x="f1659" y="f1654"/>
                  </a:lnTo>
                  <a:lnTo>
                    <a:pt x="f1660" y="f1238"/>
                  </a:lnTo>
                  <a:lnTo>
                    <a:pt x="f1661" y="f1490"/>
                  </a:lnTo>
                  <a:lnTo>
                    <a:pt x="f1662" y="f1663"/>
                  </a:lnTo>
                  <a:lnTo>
                    <a:pt x="f1664" y="f1639"/>
                  </a:lnTo>
                  <a:lnTo>
                    <a:pt x="f1665" y="f1662"/>
                  </a:lnTo>
                  <a:lnTo>
                    <a:pt x="f1666" y="f1664"/>
                  </a:lnTo>
                  <a:lnTo>
                    <a:pt x="f1667" y="f1649"/>
                  </a:lnTo>
                  <a:lnTo>
                    <a:pt x="f1668" y="f1669"/>
                  </a:lnTo>
                  <a:lnTo>
                    <a:pt x="f375" y="f1234"/>
                  </a:lnTo>
                  <a:lnTo>
                    <a:pt x="f1670" y="f1224"/>
                  </a:lnTo>
                  <a:lnTo>
                    <a:pt x="f1671" y="f1210"/>
                  </a:lnTo>
                  <a:lnTo>
                    <a:pt x="f1672" y="f1325"/>
                  </a:lnTo>
                  <a:lnTo>
                    <a:pt x="f1673" y="f1315"/>
                  </a:lnTo>
                  <a:lnTo>
                    <a:pt x="f1674" y="f1329"/>
                  </a:lnTo>
                  <a:lnTo>
                    <a:pt x="f1674" y="f1409"/>
                  </a:lnTo>
                  <a:lnTo>
                    <a:pt x="f1675" y="f1265"/>
                  </a:lnTo>
                  <a:lnTo>
                    <a:pt x="f1406" y="f1267"/>
                  </a:lnTo>
                  <a:lnTo>
                    <a:pt x="f1676" y="f1677"/>
                  </a:lnTo>
                  <a:lnTo>
                    <a:pt x="f1678" y="f1281"/>
                  </a:lnTo>
                  <a:lnTo>
                    <a:pt x="f1679" y="f1184"/>
                  </a:lnTo>
                  <a:lnTo>
                    <a:pt x="f1679" y="f1680"/>
                  </a:lnTo>
                  <a:lnTo>
                    <a:pt x="f1681" y="f1198"/>
                  </a:lnTo>
                  <a:lnTo>
                    <a:pt x="f1406" y="f1166"/>
                  </a:lnTo>
                  <a:lnTo>
                    <a:pt x="f1682" y="f1190"/>
                  </a:lnTo>
                  <a:lnTo>
                    <a:pt x="f1682" y="f1192"/>
                  </a:lnTo>
                  <a:lnTo>
                    <a:pt x="f1406" y="f1289"/>
                  </a:lnTo>
                  <a:lnTo>
                    <a:pt x="f1678" y="f1396"/>
                  </a:lnTo>
                  <a:lnTo>
                    <a:pt x="f1411" y="f1683"/>
                  </a:lnTo>
                  <a:lnTo>
                    <a:pt x="f1413" y="f1464"/>
                  </a:lnTo>
                  <a:lnTo>
                    <a:pt x="f1216" y="f1356"/>
                  </a:lnTo>
                  <a:lnTo>
                    <a:pt x="f1684" y="f1153"/>
                  </a:lnTo>
                  <a:lnTo>
                    <a:pt x="f1685" y="f1686"/>
                  </a:lnTo>
                  <a:lnTo>
                    <a:pt x="f376" y="f1361"/>
                  </a:lnTo>
                  <a:lnTo>
                    <a:pt x="f1668" y="f1454"/>
                  </a:lnTo>
                  <a:lnTo>
                    <a:pt x="f1667" y="f1457"/>
                  </a:lnTo>
                  <a:lnTo>
                    <a:pt x="f1258" y="f1687"/>
                  </a:lnTo>
                  <a:lnTo>
                    <a:pt x="f1258" y="f1688"/>
                  </a:lnTo>
                  <a:lnTo>
                    <a:pt x="f1689" y="f1690"/>
                  </a:lnTo>
                  <a:lnTo>
                    <a:pt x="f1258" y="f1691"/>
                  </a:lnTo>
                  <a:lnTo>
                    <a:pt x="f1692" y="f1693"/>
                  </a:lnTo>
                  <a:lnTo>
                    <a:pt x="f1669" y="f1694"/>
                  </a:lnTo>
                  <a:lnTo>
                    <a:pt x="f1695" y="f1696"/>
                  </a:lnTo>
                  <a:lnTo>
                    <a:pt x="f1697" y="f1091"/>
                  </a:lnTo>
                  <a:lnTo>
                    <a:pt x="f1636" y="f1141"/>
                  </a:lnTo>
                  <a:lnTo>
                    <a:pt x="f1698" y="f1699"/>
                  </a:lnTo>
                  <a:lnTo>
                    <a:pt x="f1698" y="f1094"/>
                  </a:lnTo>
                  <a:lnTo>
                    <a:pt x="f1700" y="f1094"/>
                  </a:lnTo>
                  <a:lnTo>
                    <a:pt x="f1700" y="f1701"/>
                  </a:lnTo>
                  <a:lnTo>
                    <a:pt x="f1700" y="f1702"/>
                  </a:lnTo>
                  <a:lnTo>
                    <a:pt x="f1703" y="f1136"/>
                  </a:lnTo>
                  <a:lnTo>
                    <a:pt x="f1659" y="f1084"/>
                  </a:lnTo>
                  <a:lnTo>
                    <a:pt x="f1660" y="f1704"/>
                  </a:lnTo>
                  <a:lnTo>
                    <a:pt x="f1661" y="f1704"/>
                  </a:lnTo>
                  <a:lnTo>
                    <a:pt x="f1662" y="f1705"/>
                  </a:lnTo>
                  <a:lnTo>
                    <a:pt x="f1706" y="f1084"/>
                  </a:lnTo>
                  <a:lnTo>
                    <a:pt x="f1664" y="f1084"/>
                  </a:lnTo>
                  <a:lnTo>
                    <a:pt x="f1707" y="f1136"/>
                  </a:lnTo>
                  <a:lnTo>
                    <a:pt x="f1708" y="f1136"/>
                  </a:lnTo>
                  <a:lnTo>
                    <a:pt x="f1708" y="f1705"/>
                  </a:lnTo>
                  <a:lnTo>
                    <a:pt x="f1709" y="f1705"/>
                  </a:lnTo>
                  <a:lnTo>
                    <a:pt x="f1709" y="f1096"/>
                  </a:lnTo>
                  <a:lnTo>
                    <a:pt x="f1710" y="f1108"/>
                  </a:lnTo>
                  <a:lnTo>
                    <a:pt x="f1711" y="f1073"/>
                  </a:lnTo>
                  <a:lnTo>
                    <a:pt x="f1711" y="f1712"/>
                  </a:lnTo>
                  <a:lnTo>
                    <a:pt x="f1711" y="f1713"/>
                  </a:lnTo>
                  <a:lnTo>
                    <a:pt x="f1709" y="f1059"/>
                  </a:lnTo>
                  <a:lnTo>
                    <a:pt x="f1669" y="f1714"/>
                  </a:lnTo>
                  <a:lnTo>
                    <a:pt x="f1708" y="f1057"/>
                  </a:lnTo>
                  <a:lnTo>
                    <a:pt x="f1665" y="f1715"/>
                  </a:lnTo>
                  <a:lnTo>
                    <a:pt x="f1716" y="f1715"/>
                  </a:lnTo>
                  <a:lnTo>
                    <a:pt x="f1707" y="f1715"/>
                  </a:lnTo>
                  <a:lnTo>
                    <a:pt x="f1695" y="f1717"/>
                  </a:lnTo>
                  <a:lnTo>
                    <a:pt x="f1706" y="f1717"/>
                  </a:lnTo>
                  <a:lnTo>
                    <a:pt x="f1718" y="f1719"/>
                  </a:lnTo>
                  <a:lnTo>
                    <a:pt x="f1492" y="f1720"/>
                  </a:lnTo>
                  <a:lnTo>
                    <a:pt x="f1657" y="f1720"/>
                  </a:lnTo>
                  <a:lnTo>
                    <a:pt x="f1721" y="f1719"/>
                  </a:lnTo>
                  <a:lnTo>
                    <a:pt x="f1722" y="f1717"/>
                  </a:lnTo>
                  <a:lnTo>
                    <a:pt x="f1723" y="f1724"/>
                  </a:lnTo>
                  <a:lnTo>
                    <a:pt x="f1723" y="f1725"/>
                  </a:lnTo>
                  <a:lnTo>
                    <a:pt x="f1726" y="f1725"/>
                  </a:lnTo>
                  <a:lnTo>
                    <a:pt x="f1726" y="f1727"/>
                  </a:lnTo>
                  <a:lnTo>
                    <a:pt x="f1726" y="f1728"/>
                  </a:lnTo>
                  <a:lnTo>
                    <a:pt x="f1729" y="f1053"/>
                  </a:lnTo>
                  <a:lnTo>
                    <a:pt x="f1729" y="f1730"/>
                  </a:lnTo>
                  <a:lnTo>
                    <a:pt x="f1731" y="f1732"/>
                  </a:lnTo>
                  <a:lnTo>
                    <a:pt x="f1726" y="f1733"/>
                  </a:lnTo>
                  <a:lnTo>
                    <a:pt x="f1734" y="f1735"/>
                  </a:lnTo>
                  <a:lnTo>
                    <a:pt x="f1736" y="f1047"/>
                  </a:lnTo>
                  <a:lnTo>
                    <a:pt x="f1737" y="f1738"/>
                  </a:lnTo>
                  <a:lnTo>
                    <a:pt x="f1658" y="f1739"/>
                  </a:lnTo>
                  <a:lnTo>
                    <a:pt x="f1740" y="f1741"/>
                  </a:lnTo>
                  <a:lnTo>
                    <a:pt x="f1742" y="f1743"/>
                  </a:lnTo>
                  <a:lnTo>
                    <a:pt x="f1737" y="f1744"/>
                  </a:lnTo>
                  <a:lnTo>
                    <a:pt x="f1657" y="f1744"/>
                  </a:lnTo>
                  <a:lnTo>
                    <a:pt x="f1655" y="f1745"/>
                  </a:lnTo>
                  <a:lnTo>
                    <a:pt x="f1242" y="f1745"/>
                  </a:lnTo>
                  <a:lnTo>
                    <a:pt x="f1746" y="f1045"/>
                  </a:lnTo>
                  <a:lnTo>
                    <a:pt x="f1747" y="f1748"/>
                  </a:lnTo>
                  <a:lnTo>
                    <a:pt x="f1749" y="f1748"/>
                  </a:lnTo>
                  <a:lnTo>
                    <a:pt x="f1722" y="f1748"/>
                  </a:lnTo>
                  <a:lnTo>
                    <a:pt x="f1722" y="f1750"/>
                  </a:lnTo>
                  <a:lnTo>
                    <a:pt x="f1731" y="f1750"/>
                  </a:lnTo>
                  <a:lnTo>
                    <a:pt x="f1751" y="f1752"/>
                  </a:lnTo>
                  <a:lnTo>
                    <a:pt x="f1753" y="f1754"/>
                  </a:lnTo>
                  <a:lnTo>
                    <a:pt x="f1755" y="f1754"/>
                  </a:lnTo>
                  <a:lnTo>
                    <a:pt x="f1756" y="f1757"/>
                  </a:lnTo>
                  <a:lnTo>
                    <a:pt x="f1652" y="f1758"/>
                  </a:lnTo>
                  <a:lnTo>
                    <a:pt x="f1759" y="f1754"/>
                  </a:lnTo>
                  <a:lnTo>
                    <a:pt x="f1760" y="f1752"/>
                  </a:lnTo>
                  <a:lnTo>
                    <a:pt x="f1761" y="f1750"/>
                  </a:lnTo>
                  <a:lnTo>
                    <a:pt x="f1651" y="f1043"/>
                  </a:lnTo>
                  <a:lnTo>
                    <a:pt x="f1762" y="f1763"/>
                  </a:lnTo>
                  <a:lnTo>
                    <a:pt x="f1764" y="f1765"/>
                  </a:lnTo>
                  <a:lnTo>
                    <a:pt x="f1764" y="f1042"/>
                  </a:lnTo>
                  <a:lnTo>
                    <a:pt x="f1764" y="f1766"/>
                  </a:lnTo>
                  <a:lnTo>
                    <a:pt x="f1764" y="f1767"/>
                  </a:lnTo>
                  <a:lnTo>
                    <a:pt x="f1768" y="f1769"/>
                  </a:lnTo>
                  <a:lnTo>
                    <a:pt x="f1770" y="f956"/>
                  </a:lnTo>
                  <a:lnTo>
                    <a:pt x="f1771" y="f1772"/>
                  </a:lnTo>
                  <a:lnTo>
                    <a:pt x="f1773" y="f1774"/>
                  </a:lnTo>
                  <a:lnTo>
                    <a:pt x="f1775" y="f951"/>
                  </a:lnTo>
                  <a:lnTo>
                    <a:pt x="f1776" y="f959"/>
                  </a:lnTo>
                  <a:lnTo>
                    <a:pt x="f1618" y="f1777"/>
                  </a:lnTo>
                  <a:lnTo>
                    <a:pt x="f1778" y="f1779"/>
                  </a:lnTo>
                  <a:lnTo>
                    <a:pt x="f1641" y="f945"/>
                  </a:lnTo>
                  <a:lnTo>
                    <a:pt x="f1780" y="f114"/>
                  </a:lnTo>
                  <a:lnTo>
                    <a:pt x="f1781" y="f943"/>
                  </a:lnTo>
                  <a:lnTo>
                    <a:pt x="f1781" y="f943"/>
                  </a:lnTo>
                  <a:lnTo>
                    <a:pt x="f1781" y="f961"/>
                  </a:lnTo>
                  <a:lnTo>
                    <a:pt x="f1781" y="f189"/>
                  </a:lnTo>
                  <a:lnTo>
                    <a:pt x="f1625" y="f1032"/>
                  </a:lnTo>
                  <a:lnTo>
                    <a:pt x="f1782" y="f1783"/>
                  </a:lnTo>
                  <a:lnTo>
                    <a:pt x="f1784" y="f934"/>
                  </a:lnTo>
                  <a:lnTo>
                    <a:pt x="f1784" y="f1785"/>
                  </a:lnTo>
                  <a:lnTo>
                    <a:pt x="f1638" y="f1786"/>
                  </a:lnTo>
                  <a:lnTo>
                    <a:pt x="f1634" y="f220"/>
                  </a:lnTo>
                  <a:lnTo>
                    <a:pt x="f1787" y="f1788"/>
                  </a:lnTo>
                  <a:lnTo>
                    <a:pt x="f1789" y="f226"/>
                  </a:lnTo>
                  <a:lnTo>
                    <a:pt x="f1789" y="f1786"/>
                  </a:lnTo>
                  <a:lnTo>
                    <a:pt x="f1790" y="f1791"/>
                  </a:lnTo>
                  <a:lnTo>
                    <a:pt x="f1610" y="f92"/>
                  </a:lnTo>
                  <a:lnTo>
                    <a:pt x="f1792" y="f1793"/>
                  </a:lnTo>
                  <a:lnTo>
                    <a:pt x="f1794" y="f939"/>
                  </a:lnTo>
                  <a:lnTo>
                    <a:pt x="f1794" y="f1795"/>
                  </a:lnTo>
                  <a:lnTo>
                    <a:pt x="f1790" y="f1796"/>
                  </a:lnTo>
                  <a:lnTo>
                    <a:pt x="f1797" y="f1031"/>
                  </a:lnTo>
                  <a:lnTo>
                    <a:pt x="f1509" y="f942"/>
                  </a:lnTo>
                  <a:lnTo>
                    <a:pt x="f1798" y="f1032"/>
                  </a:lnTo>
                  <a:lnTo>
                    <a:pt x="f1601" y="f961"/>
                  </a:lnTo>
                  <a:lnTo>
                    <a:pt x="f1799" y="f942"/>
                  </a:lnTo>
                  <a:lnTo>
                    <a:pt x="f1597" y="f942"/>
                  </a:lnTo>
                  <a:lnTo>
                    <a:pt x="f1616" y="f189"/>
                  </a:lnTo>
                  <a:lnTo>
                    <a:pt x="f1800" y="f114"/>
                  </a:lnTo>
                  <a:lnTo>
                    <a:pt x="f1580" y="f114"/>
                  </a:lnTo>
                  <a:lnTo>
                    <a:pt x="f1801" y="f961"/>
                  </a:lnTo>
                  <a:lnTo>
                    <a:pt x="f1802" y="f942"/>
                  </a:lnTo>
                  <a:lnTo>
                    <a:pt x="f1803" y="f1030"/>
                  </a:lnTo>
                  <a:lnTo>
                    <a:pt x="f1804" y="f1805"/>
                  </a:lnTo>
                  <a:lnTo>
                    <a:pt x="f1568" y="f1806"/>
                  </a:lnTo>
                  <a:lnTo>
                    <a:pt x="f1562" y="f940"/>
                  </a:lnTo>
                  <a:lnTo>
                    <a:pt x="f1554" y="f1795"/>
                  </a:lnTo>
                  <a:lnTo>
                    <a:pt x="f1807" y="f1806"/>
                  </a:lnTo>
                  <a:lnTo>
                    <a:pt x="f1594" y="f1808"/>
                  </a:lnTo>
                  <a:lnTo>
                    <a:pt x="f1809" y="f1810"/>
                  </a:lnTo>
                  <a:lnTo>
                    <a:pt x="f1811" y="f939"/>
                  </a:lnTo>
                  <a:lnTo>
                    <a:pt x="f1812" y="f939"/>
                  </a:lnTo>
                  <a:lnTo>
                    <a:pt x="f1813" y="f1028"/>
                  </a:lnTo>
                  <a:lnTo>
                    <a:pt x="f1813" y="f1814"/>
                  </a:lnTo>
                  <a:lnTo>
                    <a:pt x="f1815" y="f1816"/>
                  </a:lnTo>
                  <a:lnTo>
                    <a:pt x="f1817" y="f1818"/>
                  </a:lnTo>
                  <a:lnTo>
                    <a:pt x="f1819" y="f226"/>
                  </a:lnTo>
                  <a:lnTo>
                    <a:pt x="f1820" y="f973"/>
                  </a:lnTo>
                  <a:lnTo>
                    <a:pt x="f1528" y="f1821"/>
                  </a:lnTo>
                  <a:lnTo>
                    <a:pt x="f1822" y="f88"/>
                  </a:lnTo>
                  <a:lnTo>
                    <a:pt x="f1822" y="f973"/>
                  </a:lnTo>
                  <a:lnTo>
                    <a:pt x="f1823" y="f226"/>
                  </a:lnTo>
                  <a:lnTo>
                    <a:pt x="f1824" y="f1788"/>
                  </a:lnTo>
                  <a:lnTo>
                    <a:pt x="f1825" y="f220"/>
                  </a:lnTo>
                  <a:lnTo>
                    <a:pt x="f1550" y="f1786"/>
                  </a:lnTo>
                  <a:lnTo>
                    <a:pt x="f1826" y="f972"/>
                  </a:lnTo>
                  <a:lnTo>
                    <a:pt x="f1827" y="f1828"/>
                  </a:lnTo>
                  <a:lnTo>
                    <a:pt x="f1829" y="f973"/>
                  </a:lnTo>
                  <a:lnTo>
                    <a:pt x="f1579" y="f1021"/>
                  </a:lnTo>
                  <a:lnTo>
                    <a:pt x="f1830" y="f1831"/>
                  </a:lnTo>
                  <a:lnTo>
                    <a:pt x="f1832" y="f1013"/>
                  </a:lnTo>
                  <a:lnTo>
                    <a:pt x="f1825" y="f1006"/>
                  </a:lnTo>
                  <a:lnTo>
                    <a:pt x="f1579" y="f1833"/>
                  </a:lnTo>
                  <a:lnTo>
                    <a:pt x="f1577" y="f1005"/>
                  </a:lnTo>
                  <a:lnTo>
                    <a:pt x="f1834" y="f213"/>
                  </a:lnTo>
                  <a:lnTo>
                    <a:pt x="f1549" y="f914"/>
                  </a:lnTo>
                  <a:lnTo>
                    <a:pt x="f1835" y="f914"/>
                  </a:lnTo>
                  <a:lnTo>
                    <a:pt x="f1836" y="f916"/>
                  </a:lnTo>
                  <a:lnTo>
                    <a:pt x="f1837" y="f213"/>
                  </a:lnTo>
                  <a:lnTo>
                    <a:pt x="f1838" y="f914"/>
                  </a:lnTo>
                  <a:lnTo>
                    <a:pt x="f1839" y="f62"/>
                  </a:lnTo>
                  <a:lnTo>
                    <a:pt x="f1840" y="f900"/>
                  </a:lnTo>
                  <a:lnTo>
                    <a:pt x="f1841" y="f898"/>
                  </a:lnTo>
                  <a:lnTo>
                    <a:pt x="f1842" y="f910"/>
                  </a:lnTo>
                  <a:lnTo>
                    <a:pt x="f1843" y="f55"/>
                  </a:lnTo>
                  <a:lnTo>
                    <a:pt x="f1844" y="f55"/>
                  </a:lnTo>
                  <a:lnTo>
                    <a:pt x="f1845" y="f902"/>
                  </a:lnTo>
                  <a:lnTo>
                    <a:pt x="f1846" y="f66"/>
                  </a:lnTo>
                  <a:lnTo>
                    <a:pt x="f1822" y="f914"/>
                  </a:lnTo>
                  <a:lnTo>
                    <a:pt x="f1847" y="f902"/>
                  </a:lnTo>
                  <a:lnTo>
                    <a:pt x="f1820" y="f910"/>
                  </a:lnTo>
                  <a:lnTo>
                    <a:pt x="f1848" y="f990"/>
                  </a:lnTo>
                  <a:lnTo>
                    <a:pt x="f1552" y="f76"/>
                  </a:lnTo>
                  <a:lnTo>
                    <a:pt x="f1815" y="f983"/>
                  </a:lnTo>
                  <a:lnTo>
                    <a:pt x="f1552" y="f1849"/>
                  </a:lnTo>
                  <a:lnTo>
                    <a:pt x="f1815" y="f885"/>
                  </a:lnTo>
                  <a:lnTo>
                    <a:pt x="f1850" y="f184"/>
                  </a:lnTo>
                  <a:lnTo>
                    <a:pt x="f1815" y="f187"/>
                  </a:lnTo>
                  <a:lnTo>
                    <a:pt x="f1851" y="f1852"/>
                  </a:lnTo>
                  <a:lnTo>
                    <a:pt x="f1823" y="f175"/>
                  </a:lnTo>
                  <a:lnTo>
                    <a:pt x="f1829" y="f174"/>
                  </a:lnTo>
                  <a:lnTo>
                    <a:pt x="f1853" y="f846"/>
                  </a:lnTo>
                  <a:lnTo>
                    <a:pt x="f1854" y="f173"/>
                  </a:lnTo>
                  <a:lnTo>
                    <a:pt x="f1855" y="f1856"/>
                  </a:lnTo>
                  <a:lnTo>
                    <a:pt x="f1834" y="f162"/>
                  </a:lnTo>
                  <a:lnTo>
                    <a:pt x="f1577" y="f867"/>
                  </a:lnTo>
                  <a:lnTo>
                    <a:pt x="f1550" y="f1857"/>
                  </a:lnTo>
                  <a:lnTo>
                    <a:pt x="f1858" y="f1859"/>
                  </a:lnTo>
                  <a:lnTo>
                    <a:pt x="f1819" y="f1860"/>
                  </a:lnTo>
                  <a:lnTo>
                    <a:pt x="f1850" y="f214"/>
                  </a:lnTo>
                  <a:lnTo>
                    <a:pt x="f1861" y="f1862"/>
                  </a:lnTo>
                  <a:lnTo>
                    <a:pt x="f1555" y="f1863"/>
                  </a:lnTo>
                  <a:lnTo>
                    <a:pt x="f1864" y="f180"/>
                  </a:lnTo>
                  <a:lnTo>
                    <a:pt x="f1865" y="f194"/>
                  </a:lnTo>
                  <a:lnTo>
                    <a:pt x="f1866" y="f994"/>
                  </a:lnTo>
                  <a:lnTo>
                    <a:pt x="f1563" y="f981"/>
                  </a:lnTo>
                  <a:lnTo>
                    <a:pt x="f1596" y="f990"/>
                  </a:lnTo>
                  <a:lnTo>
                    <a:pt x="f1867" y="f62"/>
                  </a:lnTo>
                  <a:lnTo>
                    <a:pt x="f1554" y="f921"/>
                  </a:lnTo>
                  <a:lnTo>
                    <a:pt x="f1555" y="f1005"/>
                  </a:lnTo>
                  <a:lnTo>
                    <a:pt x="f1868" y="f1014"/>
                  </a:lnTo>
                  <a:lnTo>
                    <a:pt x="f1556" y="f1833"/>
                  </a:lnTo>
                  <a:lnTo>
                    <a:pt x="f1556" y="f1833"/>
                  </a:lnTo>
                  <a:lnTo>
                    <a:pt x="f1556" y="f1006"/>
                  </a:lnTo>
                  <a:lnTo>
                    <a:pt x="f1596" y="f979"/>
                  </a:lnTo>
                  <a:lnTo>
                    <a:pt x="f1596" y="f216"/>
                  </a:lnTo>
                  <a:lnTo>
                    <a:pt x="f1558" y="f1008"/>
                  </a:lnTo>
                  <a:lnTo>
                    <a:pt x="f1869" y="f1013"/>
                  </a:lnTo>
                  <a:lnTo>
                    <a:pt x="f1517" y="f924"/>
                  </a:lnTo>
                  <a:lnTo>
                    <a:pt x="f1870" y="f220"/>
                  </a:lnTo>
                  <a:lnTo>
                    <a:pt x="f1871" y="f1024"/>
                  </a:lnTo>
                  <a:lnTo>
                    <a:pt x="f1801" y="f1814"/>
                  </a:lnTo>
                  <a:lnTo>
                    <a:pt x="f1604" y="f927"/>
                  </a:lnTo>
                  <a:lnTo>
                    <a:pt x="f1589" y="f938"/>
                  </a:lnTo>
                  <a:lnTo>
                    <a:pt x="f1611" y="f938"/>
                  </a:lnTo>
                  <a:lnTo>
                    <a:pt x="f1611" y="f963"/>
                  </a:lnTo>
                  <a:lnTo>
                    <a:pt x="f1510" y="f969"/>
                  </a:lnTo>
                  <a:lnTo>
                    <a:pt x="f1872" y="f972"/>
                  </a:lnTo>
                  <a:lnTo>
                    <a:pt x="f1603" y="f208"/>
                  </a:lnTo>
                  <a:lnTo>
                    <a:pt x="f1789" y="f1008"/>
                  </a:lnTo>
                  <a:lnTo>
                    <a:pt x="f1873" y="f922"/>
                  </a:lnTo>
                  <a:lnTo>
                    <a:pt x="f1634" y="f978"/>
                  </a:lnTo>
                  <a:lnTo>
                    <a:pt x="f1782" y="f976"/>
                  </a:lnTo>
                  <a:lnTo>
                    <a:pt x="f1641" y="f1874"/>
                  </a:lnTo>
                  <a:lnTo>
                    <a:pt x="f1644" y="f88"/>
                  </a:lnTo>
                  <a:lnTo>
                    <a:pt x="f1875" y="f924"/>
                  </a:lnTo>
                  <a:lnTo>
                    <a:pt x="f1876" y="f924"/>
                  </a:lnTo>
                  <a:lnTo>
                    <a:pt x="f1877" y="f924"/>
                  </a:lnTo>
                  <a:lnTo>
                    <a:pt x="f1878" y="f1874"/>
                  </a:lnTo>
                  <a:lnTo>
                    <a:pt x="f1618" y="f1874"/>
                  </a:lnTo>
                  <a:lnTo>
                    <a:pt x="f1879" y="f922"/>
                  </a:lnTo>
                  <a:lnTo>
                    <a:pt x="f1880" y="f1014"/>
                  </a:lnTo>
                  <a:lnTo>
                    <a:pt x="f1503" y="f904"/>
                  </a:lnTo>
                  <a:lnTo>
                    <a:pt x="f1776" y="f1881"/>
                  </a:lnTo>
                  <a:lnTo>
                    <a:pt x="f1882" y="f994"/>
                  </a:lnTo>
                  <a:lnTo>
                    <a:pt x="f1880" y="f997"/>
                  </a:lnTo>
                  <a:lnTo>
                    <a:pt x="f1618" y="f890"/>
                  </a:lnTo>
                  <a:lnTo>
                    <a:pt x="f1883" y="f196"/>
                  </a:lnTo>
                  <a:lnTo>
                    <a:pt x="f1876" y="f183"/>
                  </a:lnTo>
                  <a:lnTo>
                    <a:pt x="f1644" y="f180"/>
                  </a:lnTo>
                  <a:lnTo>
                    <a:pt x="f1884" y="f34"/>
                  </a:lnTo>
                  <a:lnTo>
                    <a:pt x="f1885" y="f188"/>
                  </a:lnTo>
                  <a:lnTo>
                    <a:pt x="f1886" y="f201"/>
                  </a:lnTo>
                  <a:lnTo>
                    <a:pt x="f1640" y="f1887"/>
                  </a:lnTo>
                  <a:lnTo>
                    <a:pt x="f1888" y="f31"/>
                  </a:lnTo>
                  <a:lnTo>
                    <a:pt x="f1638" y="f188"/>
                  </a:lnTo>
                  <a:lnTo>
                    <a:pt x="f1784" y="f881"/>
                  </a:lnTo>
                  <a:lnTo>
                    <a:pt x="f1784" y="f881"/>
                  </a:lnTo>
                  <a:lnTo>
                    <a:pt x="f1782" y="f31"/>
                  </a:lnTo>
                  <a:lnTo>
                    <a:pt x="f1637" y="f201"/>
                  </a:lnTo>
                  <a:lnTo>
                    <a:pt x="f1780" y="f1889"/>
                  </a:lnTo>
                  <a:lnTo>
                    <a:pt x="f1781" y="f1852"/>
                  </a:lnTo>
                  <a:lnTo>
                    <a:pt x="f1625" y="f1890"/>
                  </a:lnTo>
                  <a:lnTo>
                    <a:pt x="f1873" y="f1891"/>
                  </a:lnTo>
                  <a:lnTo>
                    <a:pt x="f1610" y="f212"/>
                  </a:lnTo>
                  <a:lnTo>
                    <a:pt x="f1621" y="f245"/>
                  </a:lnTo>
                  <a:lnTo>
                    <a:pt x="f1797" y="f214"/>
                  </a:lnTo>
                  <a:lnTo>
                    <a:pt x="f1789" y="f214"/>
                  </a:lnTo>
                  <a:lnTo>
                    <a:pt x="f1790" y="f214"/>
                  </a:lnTo>
                  <a:lnTo>
                    <a:pt x="f1790" y="f174"/>
                  </a:lnTo>
                  <a:lnTo>
                    <a:pt x="f1790" y="f174"/>
                  </a:lnTo>
                  <a:lnTo>
                    <a:pt x="f1790" y="f207"/>
                  </a:lnTo>
                  <a:lnTo>
                    <a:pt x="f1610" y="f856"/>
                  </a:lnTo>
                  <a:lnTo>
                    <a:pt x="f1892" y="f159"/>
                  </a:lnTo>
                  <a:lnTo>
                    <a:pt x="f1607" y="f1859"/>
                  </a:lnTo>
                  <a:lnTo>
                    <a:pt x="f1609" y="f311"/>
                  </a:lnTo>
                  <a:lnTo>
                    <a:pt x="f1800" y="f832"/>
                  </a:lnTo>
                  <a:lnTo>
                    <a:pt x="f1604" y="f121"/>
                  </a:lnTo>
                  <a:lnTo>
                    <a:pt x="f1514" y="f820"/>
                  </a:lnTo>
                  <a:lnTo>
                    <a:pt x="f1570" y="f113"/>
                  </a:lnTo>
                  <a:lnTo>
                    <a:pt x="f1866" y="f110"/>
                  </a:lnTo>
                  <a:lnTo>
                    <a:pt x="f1866" y="f434"/>
                  </a:lnTo>
                  <a:lnTo>
                    <a:pt x="f1560" y="f434"/>
                  </a:lnTo>
                  <a:lnTo>
                    <a:pt x="f1868" y="f104"/>
                  </a:lnTo>
                  <a:lnTo>
                    <a:pt x="f1809" y="f1893"/>
                  </a:lnTo>
                  <a:lnTo>
                    <a:pt x="f1817" y="f235"/>
                  </a:lnTo>
                  <a:lnTo>
                    <a:pt x="f1848" y="f234"/>
                  </a:lnTo>
                  <a:lnTo>
                    <a:pt x="f1819" y="f234"/>
                  </a:lnTo>
                  <a:lnTo>
                    <a:pt x="f1819" y="f234"/>
                  </a:lnTo>
                  <a:lnTo>
                    <a:pt x="f1851" y="f234"/>
                  </a:lnTo>
                  <a:lnTo>
                    <a:pt x="f1858" y="f102"/>
                  </a:lnTo>
                  <a:lnTo>
                    <a:pt x="f1858" y="f622"/>
                  </a:lnTo>
                  <a:lnTo>
                    <a:pt x="f1894" y="f622"/>
                  </a:lnTo>
                  <a:lnTo>
                    <a:pt x="f1531" y="f622"/>
                  </a:lnTo>
                  <a:lnTo>
                    <a:pt x="f1824" y="f622"/>
                  </a:lnTo>
                  <a:lnTo>
                    <a:pt x="f1825" y="f622"/>
                  </a:lnTo>
                  <a:lnTo>
                    <a:pt x="f1550" y="f100"/>
                  </a:lnTo>
                  <a:lnTo>
                    <a:pt x="f1832" y="f100"/>
                  </a:lnTo>
                  <a:lnTo>
                    <a:pt x="f1579" y="f244"/>
                  </a:lnTo>
                  <a:lnTo>
                    <a:pt x="f1577" y="f1895"/>
                  </a:lnTo>
                  <a:lnTo>
                    <a:pt x="f1855" y="f247"/>
                  </a:lnTo>
                  <a:lnTo>
                    <a:pt x="f1896" y="f250"/>
                  </a:lnTo>
                  <a:lnTo>
                    <a:pt x="f1547" y="f345"/>
                  </a:lnTo>
                  <a:lnTo>
                    <a:pt x="f1838" y="f252"/>
                  </a:lnTo>
                  <a:lnTo>
                    <a:pt x="f1839" y="f249"/>
                  </a:lnTo>
                  <a:lnTo>
                    <a:pt x="f1897" y="f618"/>
                  </a:lnTo>
                  <a:lnTo>
                    <a:pt x="f1543" y="f348"/>
                  </a:lnTo>
                  <a:lnTo>
                    <a:pt x="f1898" y="f1899"/>
                  </a:lnTo>
                  <a:lnTo>
                    <a:pt x="f1900" y="f98"/>
                  </a:lnTo>
                  <a:lnTo>
                    <a:pt x="f1539" y="f235"/>
                  </a:lnTo>
                  <a:lnTo>
                    <a:pt x="f1901" y="f234"/>
                  </a:lnTo>
                  <a:lnTo>
                    <a:pt x="f1900" y="f102"/>
                  </a:lnTo>
                  <a:lnTo>
                    <a:pt x="f1902" y="f102"/>
                  </a:lnTo>
                  <a:lnTo>
                    <a:pt x="f1902" y="f1893"/>
                  </a:lnTo>
                  <a:lnTo>
                    <a:pt x="f1541" y="f242"/>
                  </a:lnTo>
                  <a:lnTo>
                    <a:pt x="f1541" y="f240"/>
                  </a:lnTo>
                  <a:lnTo>
                    <a:pt x="f1902" y="f237"/>
                  </a:lnTo>
                  <a:lnTo>
                    <a:pt x="f1900" y="f237"/>
                  </a:lnTo>
                  <a:lnTo>
                    <a:pt x="f1901" y="f104"/>
                  </a:lnTo>
                  <a:lnTo>
                    <a:pt x="f1539" y="f230"/>
                  </a:lnTo>
                  <a:lnTo>
                    <a:pt x="f1903" y="f237"/>
                  </a:lnTo>
                  <a:lnTo>
                    <a:pt x="f1460" y="f816"/>
                  </a:lnTo>
                  <a:lnTo>
                    <a:pt x="f1548" y="f816"/>
                  </a:lnTo>
                  <a:lnTo>
                    <a:pt x="f1456" y="f104"/>
                  </a:lnTo>
                  <a:lnTo>
                    <a:pt x="f1535" y="f784"/>
                  </a:lnTo>
                  <a:lnTo>
                    <a:pt x="f1453" y="f787"/>
                  </a:lnTo>
                  <a:lnTo>
                    <a:pt x="f1551" y="f434"/>
                  </a:lnTo>
                  <a:lnTo>
                    <a:pt x="f1521" y="f794"/>
                  </a:lnTo>
                  <a:lnTo>
                    <a:pt x="f1469" y="f796"/>
                  </a:lnTo>
                  <a:lnTo>
                    <a:pt x="f1473" y="f422"/>
                  </a:lnTo>
                  <a:lnTo>
                    <a:pt x="f1435" y="f276"/>
                  </a:lnTo>
                  <a:lnTo>
                    <a:pt x="f1476" y="f1904"/>
                  </a:lnTo>
                  <a:lnTo>
                    <a:pt x="f1905" y="f129"/>
                  </a:lnTo>
                  <a:lnTo>
                    <a:pt x="f1906" y="f141"/>
                  </a:lnTo>
                  <a:lnTo>
                    <a:pt x="f1507" y="f1907"/>
                  </a:lnTo>
                  <a:lnTo>
                    <a:pt x="f1476" y="f171"/>
                  </a:lnTo>
                  <a:lnTo>
                    <a:pt x="f1475" y="f164"/>
                  </a:lnTo>
                  <a:lnTo>
                    <a:pt x="f1908" y="f164"/>
                  </a:lnTo>
                  <a:lnTo>
                    <a:pt x="f1440" y="f1909"/>
                  </a:lnTo>
                  <a:lnTo>
                    <a:pt x="f1527" y="f841"/>
                  </a:lnTo>
                  <a:lnTo>
                    <a:pt x="f1447" y="f1910"/>
                  </a:lnTo>
                  <a:lnTo>
                    <a:pt x="f1911" y="f1909"/>
                  </a:lnTo>
                  <a:lnTo>
                    <a:pt x="f1463" y="f162"/>
                  </a:lnTo>
                  <a:lnTo>
                    <a:pt x="f1445" y="f159"/>
                  </a:lnTo>
                  <a:lnTo>
                    <a:pt x="f1518" y="f264"/>
                  </a:lnTo>
                  <a:lnTo>
                    <a:pt x="f1529" y="f174"/>
                  </a:lnTo>
                  <a:lnTo>
                    <a:pt x="f1443" y="f209"/>
                  </a:lnTo>
                  <a:lnTo>
                    <a:pt x="f1912" y="f205"/>
                  </a:lnTo>
                  <a:lnTo>
                    <a:pt x="f1521" y="f211"/>
                  </a:lnTo>
                  <a:lnTo>
                    <a:pt x="f1468" y="f212"/>
                  </a:lnTo>
                  <a:lnTo>
                    <a:pt x="f1913" y="f174"/>
                  </a:lnTo>
                  <a:lnTo>
                    <a:pt x="f1440" y="f264"/>
                  </a:lnTo>
                  <a:lnTo>
                    <a:pt x="f1440" y="f845"/>
                  </a:lnTo>
                  <a:lnTo>
                    <a:pt x="f1468" y="f845"/>
                  </a:lnTo>
                  <a:lnTo>
                    <a:pt x="f1468" y="f159"/>
                  </a:lnTo>
                  <a:lnTo>
                    <a:pt x="f1908" y="f217"/>
                  </a:lnTo>
                  <a:lnTo>
                    <a:pt x="f1474" y="f264"/>
                  </a:lnTo>
                  <a:lnTo>
                    <a:pt x="f1432" y="f207"/>
                  </a:lnTo>
                  <a:lnTo>
                    <a:pt x="f1914" y="f856"/>
                  </a:lnTo>
                  <a:lnTo>
                    <a:pt x="f1915" y="f215"/>
                  </a:lnTo>
                  <a:lnTo>
                    <a:pt x="f1504" y="f847"/>
                  </a:lnTo>
                  <a:lnTo>
                    <a:pt x="f1476" y="f1860"/>
                  </a:lnTo>
                  <a:lnTo>
                    <a:pt x="f1476" y="f159"/>
                  </a:lnTo>
                  <a:lnTo>
                    <a:pt x="f1504" y="f157"/>
                  </a:lnTo>
                  <a:lnTo>
                    <a:pt x="f1915" y="f155"/>
                  </a:lnTo>
                  <a:lnTo>
                    <a:pt x="f1914" y="f859"/>
                  </a:lnTo>
                  <a:lnTo>
                    <a:pt x="f1914" y="f173"/>
                  </a:lnTo>
                  <a:lnTo>
                    <a:pt x="f1914" y="f843"/>
                  </a:lnTo>
                  <a:lnTo>
                    <a:pt x="f1432" y="f1916"/>
                  </a:lnTo>
                  <a:lnTo>
                    <a:pt x="f1917" y="f867"/>
                  </a:lnTo>
                  <a:lnTo>
                    <a:pt x="f1918" y="f1909"/>
                  </a:lnTo>
                  <a:lnTo>
                    <a:pt x="f1919" y="f1910"/>
                  </a:lnTo>
                  <a:lnTo>
                    <a:pt x="f1479" y="f222"/>
                  </a:lnTo>
                  <a:lnTo>
                    <a:pt x="f1425" y="f311"/>
                  </a:lnTo>
                  <a:lnTo>
                    <a:pt x="f1422" y="f841"/>
                  </a:lnTo>
                  <a:lnTo>
                    <a:pt x="f1416" y="f166"/>
                  </a:lnTo>
                  <a:lnTo>
                    <a:pt x="f1419" y="f299"/>
                  </a:lnTo>
                  <a:lnTo>
                    <a:pt x="f1920" y="f115"/>
                  </a:lnTo>
                  <a:lnTo>
                    <a:pt x="f1482" y="f115"/>
                  </a:lnTo>
                  <a:lnTo>
                    <a:pt x="f1921" y="f1922"/>
                  </a:lnTo>
                  <a:lnTo>
                    <a:pt x="f1923" y="f1924"/>
                  </a:lnTo>
                  <a:lnTo>
                    <a:pt x="f1925" y="f120"/>
                  </a:lnTo>
                  <a:lnTo>
                    <a:pt x="f1925" y="f124"/>
                  </a:lnTo>
                  <a:lnTo>
                    <a:pt x="f1491" y="f125"/>
                  </a:lnTo>
                  <a:lnTo>
                    <a:pt x="f1923" y="f125"/>
                  </a:lnTo>
                  <a:lnTo>
                    <a:pt x="f1926" y="f127"/>
                  </a:lnTo>
                  <a:lnTo>
                    <a:pt x="f1927" y="f127"/>
                  </a:lnTo>
                  <a:lnTo>
                    <a:pt x="f1927" y="f142"/>
                  </a:lnTo>
                  <a:lnTo>
                    <a:pt x="f1928" y="f143"/>
                  </a:lnTo>
                  <a:lnTo>
                    <a:pt x="f1926" y="f144"/>
                  </a:lnTo>
                  <a:lnTo>
                    <a:pt x="f1923" y="f145"/>
                  </a:lnTo>
                  <a:lnTo>
                    <a:pt x="f1410" y="f147"/>
                  </a:lnTo>
                  <a:lnTo>
                    <a:pt x="f1929" y="f147"/>
                  </a:lnTo>
                  <a:lnTo>
                    <a:pt x="f1930" y="f147"/>
                  </a:lnTo>
                  <a:lnTo>
                    <a:pt x="f1931" y="f145"/>
                  </a:lnTo>
                  <a:lnTo>
                    <a:pt x="f1931" y="f145"/>
                  </a:lnTo>
                  <a:lnTo>
                    <a:pt x="f1932" y="f145"/>
                  </a:lnTo>
                  <a:lnTo>
                    <a:pt x="f1408" y="f144"/>
                  </a:lnTo>
                  <a:lnTo>
                    <a:pt x="f1933" y="f141"/>
                  </a:lnTo>
                  <a:lnTo>
                    <a:pt x="f1933" y="f139"/>
                  </a:lnTo>
                  <a:lnTo>
                    <a:pt x="f1933" y="f135"/>
                  </a:lnTo>
                  <a:lnTo>
                    <a:pt x="f1933" y="f131"/>
                  </a:lnTo>
                  <a:lnTo>
                    <a:pt x="f1408" y="f127"/>
                  </a:lnTo>
                  <a:lnTo>
                    <a:pt x="f1934" y="f563"/>
                  </a:lnTo>
                  <a:lnTo>
                    <a:pt x="f1366" y="f276"/>
                  </a:lnTo>
                  <a:lnTo>
                    <a:pt x="f1485" y="f799"/>
                  </a:lnTo>
                  <a:lnTo>
                    <a:pt x="f1380" y="f111"/>
                  </a:lnTo>
                  <a:lnTo>
                    <a:pt x="f1385" y="f111"/>
                  </a:lnTo>
                  <a:lnTo>
                    <a:pt x="f1935" y="f1936"/>
                  </a:lnTo>
                  <a:lnTo>
                    <a:pt x="f628" y="f111"/>
                  </a:lnTo>
                  <a:lnTo>
                    <a:pt x="f1388" y="f799"/>
                  </a:lnTo>
                  <a:lnTo>
                    <a:pt x="f1390" y="f113"/>
                  </a:lnTo>
                  <a:lnTo>
                    <a:pt x="f627" y="f115"/>
                  </a:lnTo>
                  <a:lnTo>
                    <a:pt x="f1937" y="f427"/>
                  </a:lnTo>
                  <a:lnTo>
                    <a:pt x="f629" y="f1938"/>
                  </a:lnTo>
                  <a:lnTo>
                    <a:pt x="f630" y="f1922"/>
                  </a:lnTo>
                  <a:lnTo>
                    <a:pt x="f630" y="f229"/>
                  </a:lnTo>
                  <a:lnTo>
                    <a:pt x="f1402" y="f115"/>
                  </a:lnTo>
                  <a:lnTo>
                    <a:pt x="f633" y="f113"/>
                  </a:lnTo>
                  <a:lnTo>
                    <a:pt x="f1939" y="f799"/>
                  </a:lnTo>
                  <a:lnTo>
                    <a:pt x="f1939" y="f110"/>
                  </a:lnTo>
                  <a:lnTo>
                    <a:pt x="f1357" y="f108"/>
                  </a:lnTo>
                  <a:lnTo>
                    <a:pt x="f623" y="f108"/>
                  </a:lnTo>
                  <a:lnTo>
                    <a:pt x="f640" y="f796"/>
                  </a:lnTo>
                  <a:lnTo>
                    <a:pt x="f612" y="f110"/>
                  </a:lnTo>
                  <a:lnTo>
                    <a:pt x="f1940" y="f422"/>
                  </a:lnTo>
                  <a:lnTo>
                    <a:pt x="f639" y="f115"/>
                  </a:lnTo>
                  <a:lnTo>
                    <a:pt x="f1941" y="f1938"/>
                  </a:lnTo>
                  <a:lnTo>
                    <a:pt x="f624" y="f568"/>
                  </a:lnTo>
                  <a:lnTo>
                    <a:pt x="f1942" y="f568"/>
                  </a:lnTo>
                  <a:lnTo>
                    <a:pt x="f639" y="f820"/>
                  </a:lnTo>
                  <a:lnTo>
                    <a:pt x="f1943" y="f1938"/>
                  </a:lnTo>
                  <a:lnTo>
                    <a:pt x="f620" y="f115"/>
                  </a:lnTo>
                  <a:lnTo>
                    <a:pt x="f1944" y="f113"/>
                  </a:lnTo>
                  <a:lnTo>
                    <a:pt x="f1945" y="f799"/>
                  </a:lnTo>
                  <a:lnTo>
                    <a:pt x="f1946" y="f799"/>
                  </a:lnTo>
                  <a:lnTo>
                    <a:pt x="f1395" y="f422"/>
                  </a:lnTo>
                  <a:lnTo>
                    <a:pt x="f1947" y="f1948"/>
                  </a:lnTo>
                  <a:lnTo>
                    <a:pt x="f1949" y="f115"/>
                  </a:lnTo>
                  <a:lnTo>
                    <a:pt x="f1950" y="f427"/>
                  </a:lnTo>
                  <a:lnTo>
                    <a:pt x="f1951" y="f427"/>
                  </a:lnTo>
                  <a:lnTo>
                    <a:pt x="f1952" y="f229"/>
                  </a:lnTo>
                  <a:lnTo>
                    <a:pt x="f1953" y="f115"/>
                  </a:lnTo>
                  <a:lnTo>
                    <a:pt x="f1397" y="f113"/>
                  </a:lnTo>
                  <a:lnTo>
                    <a:pt x="f609" y="f422"/>
                  </a:lnTo>
                  <a:lnTo>
                    <a:pt x="f609" y="f111"/>
                  </a:lnTo>
                  <a:lnTo>
                    <a:pt x="f1954" y="f801"/>
                  </a:lnTo>
                  <a:lnTo>
                    <a:pt x="f1954" y="f108"/>
                  </a:lnTo>
                  <a:lnTo>
                    <a:pt x="f1397" y="f794"/>
                  </a:lnTo>
                  <a:lnTo>
                    <a:pt x="f1953" y="f434"/>
                  </a:lnTo>
                  <a:lnTo>
                    <a:pt x="f1952" y="f106"/>
                  </a:lnTo>
                  <a:lnTo>
                    <a:pt x="f1952" y="f238"/>
                  </a:lnTo>
                  <a:lnTo>
                    <a:pt x="f1952" y="f104"/>
                  </a:lnTo>
                  <a:lnTo>
                    <a:pt x="f609" y="f816"/>
                  </a:lnTo>
                  <a:lnTo>
                    <a:pt x="f1955" y="f232"/>
                  </a:lnTo>
                  <a:lnTo>
                    <a:pt x="f1956" y="f242"/>
                  </a:lnTo>
                  <a:lnTo>
                    <a:pt x="f1957" y="f102"/>
                  </a:lnTo>
                  <a:lnTo>
                    <a:pt x="f1958" y="f1893"/>
                  </a:lnTo>
                  <a:lnTo>
                    <a:pt x="f1348" y="f242"/>
                  </a:lnTo>
                  <a:lnTo>
                    <a:pt x="f1959" y="f242"/>
                  </a:lnTo>
                  <a:lnTo>
                    <a:pt x="f607" y="f242"/>
                  </a:lnTo>
                  <a:lnTo>
                    <a:pt x="f1960" y="f807"/>
                  </a:lnTo>
                  <a:lnTo>
                    <a:pt x="f1961" y="f792"/>
                  </a:lnTo>
                  <a:lnTo>
                    <a:pt x="f1962" y="f796"/>
                  </a:lnTo>
                  <a:lnTo>
                    <a:pt x="f1963" y="f113"/>
                  </a:lnTo>
                  <a:lnTo>
                    <a:pt x="f603" y="f229"/>
                  </a:lnTo>
                  <a:lnTo>
                    <a:pt x="f1964" y="f1922"/>
                  </a:lnTo>
                  <a:lnTo>
                    <a:pt x="f1965" y="f1938"/>
                  </a:lnTo>
                  <a:lnTo>
                    <a:pt x="f1965" y="f1938"/>
                  </a:lnTo>
                  <a:lnTo>
                    <a:pt x="f1965" y="f229"/>
                  </a:lnTo>
                  <a:lnTo>
                    <a:pt x="f1965" y="f229"/>
                  </a:lnTo>
                  <a:lnTo>
                    <a:pt x="f1342" y="f115"/>
                  </a:lnTo>
                  <a:lnTo>
                    <a:pt x="f1966" y="f422"/>
                  </a:lnTo>
                  <a:lnTo>
                    <a:pt x="f1967" y="f111"/>
                  </a:lnTo>
                  <a:lnTo>
                    <a:pt x="f597" y="f801"/>
                  </a:lnTo>
                  <a:lnTo>
                    <a:pt x="f1968" y="f108"/>
                  </a:lnTo>
                  <a:lnTo>
                    <a:pt x="f1969" y="f434"/>
                  </a:lnTo>
                  <a:lnTo>
                    <a:pt x="f1970" y="f434"/>
                  </a:lnTo>
                  <a:lnTo>
                    <a:pt x="f649" y="f240"/>
                  </a:lnTo>
                  <a:lnTo>
                    <a:pt x="f1971" y="f1972"/>
                  </a:lnTo>
                  <a:lnTo>
                    <a:pt x="f647" y="f96"/>
                  </a:lnTo>
                  <a:lnTo>
                    <a:pt x="f1973" y="f256"/>
                  </a:lnTo>
                  <a:lnTo>
                    <a:pt x="f604" y="f93"/>
                  </a:lnTo>
                  <a:lnTo>
                    <a:pt x="f1974" y="f262"/>
                  </a:lnTo>
                  <a:lnTo>
                    <a:pt x="f1975" y="f54"/>
                  </a:lnTo>
                  <a:lnTo>
                    <a:pt x="f1968" y="f83"/>
                  </a:lnTo>
                  <a:lnTo>
                    <a:pt x="f597" y="f65"/>
                  </a:lnTo>
                  <a:lnTo>
                    <a:pt x="f1966" y="f79"/>
                  </a:lnTo>
                  <a:lnTo>
                    <a:pt x="f602" y="f323"/>
                  </a:lnTo>
                  <a:lnTo>
                    <a:pt x="f599" y="f77"/>
                  </a:lnTo>
                  <a:lnTo>
                    <a:pt x="f10" y="f313"/>
                  </a:lnTo>
                  <a:lnTo>
                    <a:pt x="f1976" y="f77"/>
                  </a:lnTo>
                  <a:lnTo>
                    <a:pt x="f1337" y="f632"/>
                  </a:lnTo>
                  <a:lnTo>
                    <a:pt x="f1977" y="f30"/>
                  </a:lnTo>
                  <a:lnTo>
                    <a:pt x="f1978" y="f317"/>
                  </a:lnTo>
                  <a:lnTo>
                    <a:pt x="f1979" y="f48"/>
                  </a:lnTo>
                  <a:lnTo>
                    <a:pt x="f1980" y="f277"/>
                  </a:lnTo>
                  <a:lnTo>
                    <a:pt x="f1981" y="f93"/>
                  </a:lnTo>
                  <a:lnTo>
                    <a:pt x="f1976" y="f256"/>
                  </a:lnTo>
                  <a:lnTo>
                    <a:pt x="f1980" y="f250"/>
                  </a:lnTo>
                  <a:lnTo>
                    <a:pt x="f1336" y="f1895"/>
                  </a:lnTo>
                  <a:lnTo>
                    <a:pt x="f1977" y="f244"/>
                  </a:lnTo>
                  <a:lnTo>
                    <a:pt x="f1982" y="f242"/>
                  </a:lnTo>
                  <a:lnTo>
                    <a:pt x="f1982" y="f230"/>
                  </a:lnTo>
                  <a:lnTo>
                    <a:pt x="f1977" y="f792"/>
                  </a:lnTo>
                  <a:lnTo>
                    <a:pt x="f1336" y="f108"/>
                  </a:lnTo>
                  <a:lnTo>
                    <a:pt x="f1336" y="f110"/>
                  </a:lnTo>
                  <a:lnTo>
                    <a:pt x="f1978" y="f799"/>
                  </a:lnTo>
                  <a:lnTo>
                    <a:pt x="f1977" y="f113"/>
                  </a:lnTo>
                  <a:lnTo>
                    <a:pt x="f1982" y="f115"/>
                  </a:lnTo>
                  <a:lnTo>
                    <a:pt x="f1983" y="f229"/>
                  </a:lnTo>
                  <a:lnTo>
                    <a:pt x="f1984" y="f276"/>
                  </a:lnTo>
                  <a:lnTo>
                    <a:pt x="f1985" y="f568"/>
                  </a:lnTo>
                  <a:lnTo>
                    <a:pt x="f1983" y="f120"/>
                  </a:lnTo>
                  <a:lnTo>
                    <a:pt x="f1982" y="f127"/>
                  </a:lnTo>
                  <a:lnTo>
                    <a:pt x="f1982" y="f832"/>
                  </a:lnTo>
                  <a:lnTo>
                    <a:pt x="f1978" y="f142"/>
                  </a:lnTo>
                  <a:lnTo>
                    <a:pt x="f1979" y="f144"/>
                  </a:lnTo>
                  <a:lnTo>
                    <a:pt x="f1981" y="f145"/>
                  </a:lnTo>
                  <a:lnTo>
                    <a:pt x="f1986" y="f149"/>
                  </a:lnTo>
                  <a:lnTo>
                    <a:pt x="f1987" y="f151"/>
                  </a:lnTo>
                  <a:lnTo>
                    <a:pt x="f1987" y="f1910"/>
                  </a:lnTo>
                  <a:lnTo>
                    <a:pt x="f1336" y="f1910"/>
                  </a:lnTo>
                  <a:lnTo>
                    <a:pt x="f1978" y="f1907"/>
                  </a:lnTo>
                  <a:lnTo>
                    <a:pt x="f1978" y="f1907"/>
                  </a:lnTo>
                  <a:lnTo>
                    <a:pt x="f1977" y="f315"/>
                  </a:lnTo>
                  <a:lnTo>
                    <a:pt x="f1977" y="f315"/>
                  </a:lnTo>
                  <a:lnTo>
                    <a:pt x="f1982" y="f151"/>
                  </a:lnTo>
                  <a:lnTo>
                    <a:pt x="f1988" y="f141"/>
                  </a:lnTo>
                  <a:lnTo>
                    <a:pt x="f1334" y="f299"/>
                  </a:lnTo>
                  <a:lnTo>
                    <a:pt x="f1989" y="f121"/>
                  </a:lnTo>
                  <a:lnTo>
                    <a:pt x="f1990" y="f822"/>
                  </a:lnTo>
                  <a:lnTo>
                    <a:pt x="f1989" y="f1948"/>
                  </a:lnTo>
                  <a:lnTo>
                    <a:pt x="f1991" y="f803"/>
                  </a:lnTo>
                  <a:lnTo>
                    <a:pt x="f1992" y="f787"/>
                  </a:lnTo>
                  <a:lnTo>
                    <a:pt x="f1993" y="f787"/>
                  </a:lnTo>
                  <a:lnTo>
                    <a:pt x="f1994" y="f787"/>
                  </a:lnTo>
                  <a:lnTo>
                    <a:pt x="f1995" y="f434"/>
                  </a:lnTo>
                  <a:lnTo>
                    <a:pt x="f1995" y="f787"/>
                  </a:lnTo>
                  <a:lnTo>
                    <a:pt x="f1994" y="f230"/>
                  </a:lnTo>
                  <a:lnTo>
                    <a:pt x="f1331" y="f240"/>
                  </a:lnTo>
                  <a:lnTo>
                    <a:pt x="f1996" y="f102"/>
                  </a:lnTo>
                  <a:lnTo>
                    <a:pt x="f1985" y="f98"/>
                  </a:lnTo>
                  <a:lnTo>
                    <a:pt x="f1983" y="f247"/>
                  </a:lnTo>
                  <a:lnTo>
                    <a:pt x="f1997" y="f254"/>
                  </a:lnTo>
                  <a:lnTo>
                    <a:pt x="f1336" y="f342"/>
                  </a:lnTo>
                  <a:lnTo>
                    <a:pt x="f1992" y="f58"/>
                  </a:lnTo>
                  <a:lnTo>
                    <a:pt x="f1992" y="f632"/>
                  </a:lnTo>
                  <a:lnTo>
                    <a:pt x="f1989" y="f632"/>
                  </a:lnTo>
                  <a:lnTo>
                    <a:pt x="f1990" y="f632"/>
                  </a:lnTo>
                  <a:lnTo>
                    <a:pt x="f1998" y="f632"/>
                  </a:lnTo>
                  <a:lnTo>
                    <a:pt x="f1998" y="f337"/>
                  </a:lnTo>
                  <a:lnTo>
                    <a:pt x="f1326" y="f42"/>
                  </a:lnTo>
                  <a:lnTo>
                    <a:pt x="f1331" y="f67"/>
                  </a:lnTo>
                  <a:lnTo>
                    <a:pt x="f1993" y="f451"/>
                  </a:lnTo>
                  <a:lnTo>
                    <a:pt x="f1999" y="f58"/>
                  </a:lnTo>
                  <a:lnTo>
                    <a:pt x="f1321" y="f83"/>
                  </a:lnTo>
                  <a:lnTo>
                    <a:pt x="f1995" y="f46"/>
                  </a:lnTo>
                  <a:lnTo>
                    <a:pt x="f2000" y="f46"/>
                  </a:lnTo>
                  <a:lnTo>
                    <a:pt x="f2001" y="f56"/>
                  </a:lnTo>
                  <a:lnTo>
                    <a:pt x="f2002" y="f742"/>
                  </a:lnTo>
                  <a:lnTo>
                    <a:pt x="f2003" y="f258"/>
                  </a:lnTo>
                  <a:lnTo>
                    <a:pt x="f2003" y="f342"/>
                  </a:lnTo>
                  <a:lnTo>
                    <a:pt x="f2004" y="f51"/>
                  </a:lnTo>
                  <a:lnTo>
                    <a:pt x="f2005" y="f451"/>
                  </a:lnTo>
                  <a:lnTo>
                    <a:pt x="f1311" y="f79"/>
                  </a:lnTo>
                  <a:lnTo>
                    <a:pt x="f2001" y="f310"/>
                  </a:lnTo>
                  <a:lnTo>
                    <a:pt x="f2006" y="f9"/>
                  </a:lnTo>
                  <a:lnTo>
                    <a:pt x="f2004" y="f708"/>
                  </a:lnTo>
                  <a:lnTo>
                    <a:pt x="f2007" y="f266"/>
                  </a:lnTo>
                  <a:lnTo>
                    <a:pt x="f1306" y="f11"/>
                  </a:lnTo>
                  <a:lnTo>
                    <a:pt x="f2008" y="f11"/>
                  </a:lnTo>
                  <a:lnTo>
                    <a:pt x="f2009" y="f266"/>
                  </a:lnTo>
                  <a:lnTo>
                    <a:pt x="f2010" y="f327"/>
                  </a:lnTo>
                  <a:lnTo>
                    <a:pt x="f2011" y="f377"/>
                  </a:lnTo>
                  <a:lnTo>
                    <a:pt x="f2012" y="f464"/>
                  </a:lnTo>
                  <a:lnTo>
                    <a:pt x="f2013" y="f370"/>
                  </a:lnTo>
                  <a:lnTo>
                    <a:pt x="f2014" y="f417"/>
                  </a:lnTo>
                  <a:lnTo>
                    <a:pt x="f2015" y="f399"/>
                  </a:lnTo>
                  <a:lnTo>
                    <a:pt x="f2016" y="f428"/>
                  </a:lnTo>
                  <a:lnTo>
                    <a:pt x="f2017" y="f428"/>
                  </a:lnTo>
                  <a:lnTo>
                    <a:pt x="f1285" y="f420"/>
                  </a:lnTo>
                  <a:lnTo>
                    <a:pt x="f2018" y="f512"/>
                  </a:lnTo>
                  <a:lnTo>
                    <a:pt x="f2019" y="f538"/>
                  </a:lnTo>
                  <a:lnTo>
                    <a:pt x="f1284" y="f495"/>
                  </a:lnTo>
                  <a:lnTo>
                    <a:pt x="f1283" y="f495"/>
                  </a:lnTo>
                  <a:lnTo>
                    <a:pt x="f1279" y="f495"/>
                  </a:lnTo>
                  <a:lnTo>
                    <a:pt x="f2020" y="f495"/>
                  </a:lnTo>
                  <a:lnTo>
                    <a:pt x="f2021" y="f495"/>
                  </a:lnTo>
                  <a:lnTo>
                    <a:pt x="f1268" y="f495"/>
                  </a:lnTo>
                  <a:lnTo>
                    <a:pt x="f2022" y="f534"/>
                  </a:lnTo>
                  <a:lnTo>
                    <a:pt x="f2023" y="f565"/>
                  </a:lnTo>
                  <a:lnTo>
                    <a:pt x="f2024" y="f584"/>
                  </a:lnTo>
                  <a:lnTo>
                    <a:pt x="f2025" y="f582"/>
                  </a:lnTo>
                  <a:lnTo>
                    <a:pt x="f1256" y="f587"/>
                  </a:lnTo>
                  <a:lnTo>
                    <a:pt x="f1221" y="f587"/>
                  </a:lnTo>
                  <a:lnTo>
                    <a:pt x="f1254" y="f570"/>
                  </a:lnTo>
                  <a:lnTo>
                    <a:pt x="f1252" y="f570"/>
                  </a:lnTo>
                  <a:lnTo>
                    <a:pt x="f1252" y="f596"/>
                  </a:lnTo>
                  <a:lnTo>
                    <a:pt x="f1248" y="f592"/>
                  </a:lnTo>
                  <a:lnTo>
                    <a:pt x="f2026" y="f2027"/>
                  </a:lnTo>
                  <a:lnTo>
                    <a:pt x="f2028" y="f672"/>
                  </a:lnTo>
                  <a:lnTo>
                    <a:pt x="f1211" y="f2029"/>
                  </a:lnTo>
                  <a:lnTo>
                    <a:pt x="f660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Freeform 11"/>
            <p:cNvSpPr/>
            <p:nvPr/>
          </p:nvSpPr>
          <p:spPr>
            <a:xfrm>
              <a:off x="3415329" y="404000"/>
              <a:ext cx="4936223" cy="111916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2868"/>
                <a:gd name="f8" fmla="val 976"/>
                <a:gd name="f9" fmla="val 7"/>
                <a:gd name="f10" fmla="val 243"/>
                <a:gd name="f11" fmla="val 25"/>
                <a:gd name="f12" fmla="val 248"/>
                <a:gd name="f13" fmla="val 37"/>
                <a:gd name="f14" fmla="val 257"/>
                <a:gd name="f15" fmla="val 47"/>
                <a:gd name="f16" fmla="val 265"/>
                <a:gd name="f17" fmla="val 58"/>
                <a:gd name="f18" fmla="val 276"/>
                <a:gd name="f19" fmla="val 68"/>
                <a:gd name="f20" fmla="val 284"/>
                <a:gd name="f21" fmla="val 281"/>
                <a:gd name="f22" fmla="val 74"/>
                <a:gd name="f23" fmla="val 75"/>
                <a:gd name="f24" fmla="val 288"/>
                <a:gd name="f25" fmla="val 79"/>
                <a:gd name="f26" fmla="val 293"/>
                <a:gd name="f27" fmla="val 81"/>
                <a:gd name="f28" fmla="val 300"/>
                <a:gd name="f29" fmla="val 70"/>
                <a:gd name="f30" fmla="val 302"/>
                <a:gd name="f31" fmla="val 65"/>
                <a:gd name="f32" fmla="val 61"/>
                <a:gd name="f33" fmla="val 304"/>
                <a:gd name="f34" fmla="val 33"/>
                <a:gd name="f35" fmla="val 16"/>
                <a:gd name="f36" fmla="val 6"/>
                <a:gd name="f37" fmla="val 271"/>
                <a:gd name="f38" fmla="val 260"/>
                <a:gd name="f39" fmla="val 253"/>
                <a:gd name="f40" fmla="val 1222"/>
                <a:gd name="f41" fmla="val 236"/>
                <a:gd name="f42" fmla="val 1226"/>
                <a:gd name="f43" fmla="val 1229"/>
                <a:gd name="f44" fmla="val 237"/>
                <a:gd name="f45" fmla="val 1231"/>
                <a:gd name="f46" fmla="val 239"/>
                <a:gd name="f47" fmla="val 1233"/>
                <a:gd name="f48" fmla="val 241"/>
                <a:gd name="f49" fmla="val 1234"/>
                <a:gd name="f50" fmla="val 244"/>
                <a:gd name="f51" fmla="val 246"/>
                <a:gd name="f52" fmla="val 1236"/>
                <a:gd name="f53" fmla="val 250"/>
                <a:gd name="f54" fmla="val 251"/>
                <a:gd name="f55" fmla="val 1219"/>
                <a:gd name="f56" fmla="val 1213"/>
                <a:gd name="f57" fmla="val 1210"/>
                <a:gd name="f58" fmla="val 1215"/>
                <a:gd name="f59" fmla="val 1220"/>
                <a:gd name="f60" fmla="val 227"/>
                <a:gd name="f61" fmla="val 77"/>
                <a:gd name="f62" fmla="val 230"/>
                <a:gd name="f63" fmla="val 232"/>
                <a:gd name="f64" fmla="val 67"/>
                <a:gd name="f65" fmla="val 63"/>
                <a:gd name="f66" fmla="val 1716"/>
                <a:gd name="f67" fmla="val 202"/>
                <a:gd name="f68" fmla="val 1728"/>
                <a:gd name="f69" fmla="val 1732"/>
                <a:gd name="f70" fmla="val 216"/>
                <a:gd name="f71" fmla="val 1735"/>
                <a:gd name="f72" fmla="val 225"/>
                <a:gd name="f73" fmla="val 1742"/>
                <a:gd name="f74" fmla="val 229"/>
                <a:gd name="f75" fmla="val 1754"/>
                <a:gd name="f76" fmla="val 234"/>
                <a:gd name="f77" fmla="val 1749"/>
                <a:gd name="f78" fmla="val 255"/>
                <a:gd name="f79" fmla="val 291"/>
                <a:gd name="f80" fmla="val 272"/>
                <a:gd name="f81" fmla="val 1709"/>
                <a:gd name="f82" fmla="val 1711"/>
                <a:gd name="f83" fmla="val 1713"/>
                <a:gd name="f84" fmla="val 2819"/>
                <a:gd name="f85" fmla="val 157"/>
                <a:gd name="f86" fmla="val 2823"/>
                <a:gd name="f87" fmla="val 161"/>
                <a:gd name="f88" fmla="val 2824"/>
                <a:gd name="f89" fmla="val 166"/>
                <a:gd name="f90" fmla="val 2826"/>
                <a:gd name="f91" fmla="val 168"/>
                <a:gd name="f92" fmla="val 2828"/>
                <a:gd name="f93" fmla="val 171"/>
                <a:gd name="f94" fmla="val 2830"/>
                <a:gd name="f95" fmla="val 173"/>
                <a:gd name="f96" fmla="val 2833"/>
                <a:gd name="f97" fmla="val 176"/>
                <a:gd name="f98" fmla="val 2837"/>
                <a:gd name="f99" fmla="val 2838"/>
                <a:gd name="f100" fmla="val 169"/>
                <a:gd name="f101" fmla="val 2840"/>
                <a:gd name="f102" fmla="val 2844"/>
                <a:gd name="f103" fmla="val 2849"/>
                <a:gd name="f104" fmla="val 2852"/>
                <a:gd name="f105" fmla="val 2858"/>
                <a:gd name="f106" fmla="val 183"/>
                <a:gd name="f107" fmla="val 2863"/>
                <a:gd name="f108" fmla="val 190"/>
                <a:gd name="f109" fmla="val 2866"/>
                <a:gd name="f110" fmla="val 199"/>
                <a:gd name="f111" fmla="val 211"/>
                <a:gd name="f112" fmla="val 213"/>
                <a:gd name="f113" fmla="val 215"/>
                <a:gd name="f114" fmla="val 218"/>
                <a:gd name="f115" fmla="val 220"/>
                <a:gd name="f116" fmla="val 2865"/>
                <a:gd name="f117" fmla="val 223"/>
                <a:gd name="f118" fmla="val 2854"/>
                <a:gd name="f119" fmla="val 2800"/>
                <a:gd name="f120" fmla="val 2784"/>
                <a:gd name="f121" fmla="val 2786"/>
                <a:gd name="f122" fmla="val 2788"/>
                <a:gd name="f123" fmla="val 2790"/>
                <a:gd name="f124" fmla="val 2791"/>
                <a:gd name="f125" fmla="val 2793"/>
                <a:gd name="f126" fmla="val 2797"/>
                <a:gd name="f127" fmla="val 2798"/>
                <a:gd name="f128" fmla="val 2804"/>
                <a:gd name="f129" fmla="val 2809"/>
                <a:gd name="f130" fmla="val 209"/>
                <a:gd name="f131" fmla="val 195"/>
                <a:gd name="f132" fmla="val 2807"/>
                <a:gd name="f133" fmla="val 182"/>
                <a:gd name="f134" fmla="val 2810"/>
                <a:gd name="f135" fmla="val 142"/>
                <a:gd name="f136" fmla="val 150"/>
                <a:gd name="f137" fmla="val 185"/>
                <a:gd name="f138" fmla="val 187"/>
                <a:gd name="f139" fmla="val 217"/>
                <a:gd name="f140" fmla="val 222"/>
                <a:gd name="f141" fmla="val 206"/>
                <a:gd name="f142" fmla="val 262"/>
                <a:gd name="f143" fmla="val 269"/>
                <a:gd name="f144" fmla="val 198"/>
                <a:gd name="f145" fmla="val 196"/>
                <a:gd name="f146" fmla="val 194"/>
                <a:gd name="f147" fmla="val 279"/>
                <a:gd name="f148" fmla="val 192"/>
                <a:gd name="f149" fmla="val 189"/>
                <a:gd name="f150" fmla="val 178"/>
                <a:gd name="f151" fmla="val 286"/>
                <a:gd name="f152" fmla="val 163"/>
                <a:gd name="f153" fmla="val 145"/>
                <a:gd name="f154" fmla="val 131"/>
                <a:gd name="f155" fmla="val 128"/>
                <a:gd name="f156" fmla="val 274"/>
                <a:gd name="f157" fmla="val 126"/>
                <a:gd name="f158" fmla="val 267"/>
                <a:gd name="f159" fmla="val 124"/>
                <a:gd name="f160" fmla="val 119"/>
                <a:gd name="f161" fmla="val 112"/>
                <a:gd name="f162" fmla="val 103"/>
                <a:gd name="f163" fmla="val 102"/>
                <a:gd name="f164" fmla="val 98"/>
                <a:gd name="f165" fmla="val 96"/>
                <a:gd name="f166" fmla="val 100"/>
                <a:gd name="f167" fmla="val 201"/>
                <a:gd name="f168" fmla="val 107"/>
                <a:gd name="f169" fmla="val 109"/>
                <a:gd name="f170" fmla="val 188"/>
                <a:gd name="f171" fmla="val 110"/>
                <a:gd name="f172" fmla="val 114"/>
                <a:gd name="f173" fmla="val 116"/>
                <a:gd name="f174" fmla="val 117"/>
                <a:gd name="f175" fmla="val 122"/>
                <a:gd name="f176" fmla="val 164"/>
                <a:gd name="f177" fmla="val 159"/>
                <a:gd name="f178" fmla="val 154"/>
                <a:gd name="f179" fmla="val 133"/>
                <a:gd name="f180" fmla="val 152"/>
                <a:gd name="f181" fmla="val 135"/>
                <a:gd name="f182" fmla="val 136"/>
                <a:gd name="f183" fmla="val 138"/>
                <a:gd name="f184" fmla="val 1172"/>
                <a:gd name="f185" fmla="val 1177"/>
                <a:gd name="f186" fmla="val 1182"/>
                <a:gd name="f187" fmla="val 134"/>
                <a:gd name="f188" fmla="val 1185"/>
                <a:gd name="f189" fmla="val 1191"/>
                <a:gd name="f190" fmla="val 143"/>
                <a:gd name="f191" fmla="val 1192"/>
                <a:gd name="f192" fmla="val 147"/>
                <a:gd name="f193" fmla="val 1194"/>
                <a:gd name="f194" fmla="val 1180"/>
                <a:gd name="f195" fmla="val 1178"/>
                <a:gd name="f196" fmla="val 1175"/>
                <a:gd name="f197" fmla="val 1173"/>
                <a:gd name="f198" fmla="val 141"/>
                <a:gd name="f199" fmla="val 1658"/>
                <a:gd name="f200" fmla="val 108"/>
                <a:gd name="f201" fmla="val 1664"/>
                <a:gd name="f202" fmla="val 1669"/>
                <a:gd name="f203" fmla="val 1676"/>
                <a:gd name="f204" fmla="val 1685"/>
                <a:gd name="f205" fmla="val 1690"/>
                <a:gd name="f206" fmla="val 1693"/>
                <a:gd name="f207" fmla="val 1695"/>
                <a:gd name="f208" fmla="val 1699"/>
                <a:gd name="f209" fmla="val 1702"/>
                <a:gd name="f210" fmla="val 1686"/>
                <a:gd name="f211" fmla="val 1683"/>
                <a:gd name="f212" fmla="val 1674"/>
                <a:gd name="f213" fmla="val 1667"/>
                <a:gd name="f214" fmla="val 1662"/>
                <a:gd name="f215" fmla="val 295"/>
                <a:gd name="f216" fmla="val 311"/>
                <a:gd name="f217" fmla="val 326"/>
                <a:gd name="f218" fmla="val 1655"/>
                <a:gd name="f219" fmla="val 323"/>
                <a:gd name="f220" fmla="val 1650"/>
                <a:gd name="f221" fmla="val 316"/>
                <a:gd name="f222" fmla="val 1641"/>
                <a:gd name="f223" fmla="val 307"/>
                <a:gd name="f224" fmla="val 1631"/>
                <a:gd name="f225" fmla="val 1622"/>
                <a:gd name="f226" fmla="val 283"/>
                <a:gd name="f227" fmla="val 1615"/>
                <a:gd name="f228" fmla="val 1611"/>
                <a:gd name="f229" fmla="val 1613"/>
                <a:gd name="f230" fmla="val 1617"/>
                <a:gd name="f231" fmla="val 1620"/>
                <a:gd name="f232" fmla="val 1624"/>
                <a:gd name="f233" fmla="val 1625"/>
                <a:gd name="f234" fmla="val 1627"/>
                <a:gd name="f235" fmla="val 1629"/>
                <a:gd name="f236" fmla="val 1632"/>
                <a:gd name="f237" fmla="val 1604"/>
                <a:gd name="f238" fmla="val 1597"/>
                <a:gd name="f239" fmla="val 1610"/>
                <a:gd name="f240" fmla="val 1606"/>
                <a:gd name="f241" fmla="val 1603"/>
                <a:gd name="f242" fmla="val 1599"/>
                <a:gd name="f243" fmla="val 1594"/>
                <a:gd name="f244" fmla="val 1585"/>
                <a:gd name="f245" fmla="val 1575"/>
                <a:gd name="f246" fmla="val 1576"/>
                <a:gd name="f247" fmla="val 175"/>
                <a:gd name="f248" fmla="val 1578"/>
                <a:gd name="f249" fmla="val 1580"/>
                <a:gd name="f250" fmla="val 1582"/>
                <a:gd name="f251" fmla="val 1573"/>
                <a:gd name="f252" fmla="val 1571"/>
                <a:gd name="f253" fmla="val 1569"/>
                <a:gd name="f254" fmla="val 1566"/>
                <a:gd name="f255" fmla="val 1564"/>
                <a:gd name="f256" fmla="val 1562"/>
                <a:gd name="f257" fmla="val 1561"/>
                <a:gd name="f258" fmla="val 140"/>
                <a:gd name="f259" fmla="val 1559"/>
                <a:gd name="f260" fmla="val 1601"/>
                <a:gd name="f261" fmla="val 1608"/>
                <a:gd name="f262" fmla="val 127"/>
                <a:gd name="f263" fmla="val 129"/>
                <a:gd name="f264" fmla="val 1636"/>
                <a:gd name="f265" fmla="val 2641"/>
                <a:gd name="f266" fmla="val 99"/>
                <a:gd name="f267" fmla="val 2646"/>
                <a:gd name="f268" fmla="val 2650"/>
                <a:gd name="f269" fmla="val 106"/>
                <a:gd name="f270" fmla="val 2655"/>
                <a:gd name="f271" fmla="val 2660"/>
                <a:gd name="f272" fmla="val 2669"/>
                <a:gd name="f273" fmla="val 2667"/>
                <a:gd name="f274" fmla="val 113"/>
                <a:gd name="f275" fmla="val 115"/>
                <a:gd name="f276" fmla="val 2666"/>
                <a:gd name="f277" fmla="val 2653"/>
                <a:gd name="f278" fmla="val 2636"/>
                <a:gd name="f279" fmla="val 2618"/>
                <a:gd name="f280" fmla="val 2617"/>
                <a:gd name="f281" fmla="val 2615"/>
                <a:gd name="f282" fmla="val 120"/>
                <a:gd name="f283" fmla="val 2620"/>
                <a:gd name="f284" fmla="val 2624"/>
                <a:gd name="f285" fmla="val 2627"/>
                <a:gd name="f286" fmla="val 2631"/>
                <a:gd name="f287" fmla="val 2634"/>
                <a:gd name="f288" fmla="val 101"/>
                <a:gd name="f289" fmla="val 2104"/>
                <a:gd name="f290" fmla="val 2118"/>
                <a:gd name="f291" fmla="val 2128"/>
                <a:gd name="f292" fmla="val 2138"/>
                <a:gd name="f293" fmla="val 2135"/>
                <a:gd name="f294" fmla="val 2133"/>
                <a:gd name="f295" fmla="val 2130"/>
                <a:gd name="f296" fmla="val 2125"/>
                <a:gd name="f297" fmla="val 2119"/>
                <a:gd name="f298" fmla="val 2112"/>
                <a:gd name="f299" fmla="val 2107"/>
                <a:gd name="f300" fmla="val 2102"/>
                <a:gd name="f301" fmla="val 2097"/>
                <a:gd name="f302" fmla="val 2090"/>
                <a:gd name="f303" fmla="val 2091"/>
                <a:gd name="f304" fmla="val 2098"/>
                <a:gd name="f305" fmla="val 765"/>
                <a:gd name="f306" fmla="val 779"/>
                <a:gd name="f307" fmla="val 782"/>
                <a:gd name="f308" fmla="val 786"/>
                <a:gd name="f309" fmla="val 789"/>
                <a:gd name="f310" fmla="val 791"/>
                <a:gd name="f311" fmla="val 788"/>
                <a:gd name="f312" fmla="val 777"/>
                <a:gd name="f313" fmla="val 770"/>
                <a:gd name="f314" fmla="val 2734"/>
                <a:gd name="f315" fmla="val 2737"/>
                <a:gd name="f316" fmla="val 2741"/>
                <a:gd name="f317" fmla="val 2742"/>
                <a:gd name="f318" fmla="val 2744"/>
                <a:gd name="f319" fmla="val 2746"/>
                <a:gd name="f320" fmla="val 80"/>
                <a:gd name="f321" fmla="val 84"/>
                <a:gd name="f322" fmla="val 2739"/>
                <a:gd name="f323" fmla="val 87"/>
                <a:gd name="f324" fmla="val 92"/>
                <a:gd name="f325" fmla="val 2735"/>
                <a:gd name="f326" fmla="val 94"/>
                <a:gd name="f327" fmla="val 2748"/>
                <a:gd name="f328" fmla="val 91"/>
                <a:gd name="f329" fmla="val 2753"/>
                <a:gd name="f330" fmla="val 89"/>
                <a:gd name="f331" fmla="val 2763"/>
                <a:gd name="f332" fmla="val 2776"/>
                <a:gd name="f333" fmla="val 2795"/>
                <a:gd name="f334" fmla="val 148"/>
                <a:gd name="f335" fmla="val 155"/>
                <a:gd name="f336" fmla="val 2781"/>
                <a:gd name="f337" fmla="val 2765"/>
                <a:gd name="f338" fmla="val 2716"/>
                <a:gd name="f339" fmla="val 2697"/>
                <a:gd name="f340" fmla="val 2680"/>
                <a:gd name="f341" fmla="val 2676"/>
                <a:gd name="f342" fmla="val 2681"/>
                <a:gd name="f343" fmla="val 2685"/>
                <a:gd name="f344" fmla="val 2687"/>
                <a:gd name="f345" fmla="val 2688"/>
                <a:gd name="f346" fmla="val 2704"/>
                <a:gd name="f347" fmla="val 2721"/>
                <a:gd name="f348" fmla="val 2512"/>
                <a:gd name="f349" fmla="val 73"/>
                <a:gd name="f350" fmla="val 2522"/>
                <a:gd name="f351" fmla="val 2536"/>
                <a:gd name="f352" fmla="val 2554"/>
                <a:gd name="f353" fmla="val 2550"/>
                <a:gd name="f354" fmla="val 2533"/>
                <a:gd name="f355" fmla="val 2521"/>
                <a:gd name="f356" fmla="val 2161"/>
                <a:gd name="f357" fmla="val 2175"/>
                <a:gd name="f358" fmla="val 72"/>
                <a:gd name="f359" fmla="val 2186"/>
                <a:gd name="f360" fmla="val 2196"/>
                <a:gd name="f361" fmla="val 2187"/>
                <a:gd name="f362" fmla="val 2179"/>
                <a:gd name="f363" fmla="val 2166"/>
                <a:gd name="f364" fmla="val 2158"/>
                <a:gd name="f365" fmla="val 2152"/>
                <a:gd name="f366" fmla="val 2147"/>
                <a:gd name="f367" fmla="val 2151"/>
                <a:gd name="f368" fmla="val 2156"/>
                <a:gd name="f369" fmla="val 1746"/>
                <a:gd name="f370" fmla="val 1753"/>
                <a:gd name="f371" fmla="val 1758"/>
                <a:gd name="f372" fmla="val 1763"/>
                <a:gd name="f373" fmla="val 1767"/>
                <a:gd name="f374" fmla="val 1772"/>
                <a:gd name="f375" fmla="val 1775"/>
                <a:gd name="f376" fmla="val 1781"/>
                <a:gd name="f377" fmla="val 1782"/>
                <a:gd name="f378" fmla="val 1786"/>
                <a:gd name="f379" fmla="val 1789"/>
                <a:gd name="f380" fmla="val 1793"/>
                <a:gd name="f381" fmla="val 1796"/>
                <a:gd name="f382" fmla="val 1791"/>
                <a:gd name="f383" fmla="val 1770"/>
                <a:gd name="f384" fmla="val 1761"/>
                <a:gd name="f385" fmla="val 1739"/>
                <a:gd name="f386" fmla="val 1730"/>
                <a:gd name="f387" fmla="val 1718"/>
                <a:gd name="f388" fmla="val 1706"/>
                <a:gd name="f389" fmla="val 1704"/>
                <a:gd name="f390" fmla="val 1700"/>
                <a:gd name="f391" fmla="val 1681"/>
                <a:gd name="f392" fmla="val 1688"/>
                <a:gd name="f393" fmla="val 1720"/>
                <a:gd name="f394" fmla="val 1723"/>
                <a:gd name="f395" fmla="val 1727"/>
                <a:gd name="f396" fmla="val 59"/>
                <a:gd name="f397" fmla="val 45"/>
                <a:gd name="f398" fmla="val 2200"/>
                <a:gd name="f399" fmla="val 2208"/>
                <a:gd name="f400" fmla="val 54"/>
                <a:gd name="f401" fmla="val 2217"/>
                <a:gd name="f402" fmla="val 2224"/>
                <a:gd name="f403" fmla="val 66"/>
                <a:gd name="f404" fmla="val 2231"/>
                <a:gd name="f405" fmla="val 2215"/>
                <a:gd name="f406" fmla="val 2205"/>
                <a:gd name="f407" fmla="val 2194"/>
                <a:gd name="f408" fmla="val 421"/>
                <a:gd name="f409" fmla="val 433"/>
                <a:gd name="f410" fmla="val 438"/>
                <a:gd name="f411" fmla="val 49"/>
                <a:gd name="f412" fmla="val 442"/>
                <a:gd name="f413" fmla="val 52"/>
                <a:gd name="f414" fmla="val 444"/>
                <a:gd name="f415" fmla="val 56"/>
                <a:gd name="f416" fmla="val 447"/>
                <a:gd name="f417" fmla="val 449"/>
                <a:gd name="f418" fmla="val 458"/>
                <a:gd name="f419" fmla="val 468"/>
                <a:gd name="f420" fmla="val 484"/>
                <a:gd name="f421" fmla="val 506"/>
                <a:gd name="f422" fmla="val 526"/>
                <a:gd name="f423" fmla="val 543"/>
                <a:gd name="f424" fmla="val 562"/>
                <a:gd name="f425" fmla="val 583"/>
                <a:gd name="f426" fmla="val 587"/>
                <a:gd name="f427" fmla="val 590"/>
                <a:gd name="f428" fmla="val 592"/>
                <a:gd name="f429" fmla="val 594"/>
                <a:gd name="f430" fmla="val 596"/>
                <a:gd name="f431" fmla="val 576"/>
                <a:gd name="f432" fmla="val 557"/>
                <a:gd name="f433" fmla="val 534"/>
                <a:gd name="f434" fmla="val 513"/>
                <a:gd name="f435" fmla="val 498"/>
                <a:gd name="f436" fmla="val 487"/>
                <a:gd name="f437" fmla="val 503"/>
                <a:gd name="f438" fmla="val 508"/>
                <a:gd name="f439" fmla="val 519"/>
                <a:gd name="f440" fmla="val 505"/>
                <a:gd name="f441" fmla="val 472"/>
                <a:gd name="f442" fmla="val 454"/>
                <a:gd name="f443" fmla="val 435"/>
                <a:gd name="f444" fmla="val 410"/>
                <a:gd name="f445" fmla="val 398"/>
                <a:gd name="f446" fmla="val 384"/>
                <a:gd name="f447" fmla="val 376"/>
                <a:gd name="f448" fmla="val 381"/>
                <a:gd name="f449" fmla="val 264"/>
                <a:gd name="f450" fmla="val 386"/>
                <a:gd name="f451" fmla="val 346"/>
                <a:gd name="f452" fmla="val 351"/>
                <a:gd name="f453" fmla="val 297"/>
                <a:gd name="f454" fmla="val 353"/>
                <a:gd name="f455" fmla="val 356"/>
                <a:gd name="f456" fmla="val 358"/>
                <a:gd name="f457" fmla="val 298"/>
                <a:gd name="f458" fmla="val 362"/>
                <a:gd name="f459" fmla="val 348"/>
                <a:gd name="f460" fmla="val 337"/>
                <a:gd name="f461" fmla="val 327"/>
                <a:gd name="f462" fmla="val 314"/>
                <a:gd name="f463" fmla="val 330"/>
                <a:gd name="f464" fmla="val 332"/>
                <a:gd name="f465" fmla="val 334"/>
                <a:gd name="f466" fmla="val 335"/>
                <a:gd name="f467" fmla="val 318"/>
                <a:gd name="f468" fmla="val 321"/>
                <a:gd name="f469" fmla="val 325"/>
                <a:gd name="f470" fmla="val 328"/>
                <a:gd name="f471" fmla="val 333"/>
                <a:gd name="f472" fmla="val 339"/>
                <a:gd name="f473" fmla="val 320"/>
                <a:gd name="f474" fmla="val 342"/>
                <a:gd name="f475" fmla="val 361"/>
                <a:gd name="f476" fmla="val 363"/>
                <a:gd name="f477" fmla="val 365"/>
                <a:gd name="f478" fmla="val 309"/>
                <a:gd name="f479" fmla="val 368"/>
                <a:gd name="f480" fmla="val 285"/>
                <a:gd name="f481" fmla="val 273"/>
                <a:gd name="f482" fmla="val 224"/>
                <a:gd name="f483" fmla="val 208"/>
                <a:gd name="f484" fmla="val 191"/>
                <a:gd name="f485" fmla="val 354"/>
                <a:gd name="f486" fmla="val 349"/>
                <a:gd name="f487" fmla="val 340"/>
                <a:gd name="f488" fmla="val 203"/>
                <a:gd name="f489" fmla="val 205"/>
                <a:gd name="f490" fmla="val 319"/>
                <a:gd name="f491" fmla="val 312"/>
                <a:gd name="f492" fmla="val 305"/>
                <a:gd name="f493" fmla="val 278"/>
                <a:gd name="f494" fmla="val 238"/>
                <a:gd name="f495" fmla="val 252"/>
                <a:gd name="f496" fmla="val 231"/>
                <a:gd name="f497" fmla="val 259"/>
                <a:gd name="f498" fmla="val 197"/>
                <a:gd name="f499" fmla="val 344"/>
                <a:gd name="f500" fmla="val 341"/>
                <a:gd name="f501" fmla="val 292"/>
                <a:gd name="f502" fmla="val 212"/>
                <a:gd name="f503" fmla="val 177"/>
                <a:gd name="f504" fmla="val 170"/>
                <a:gd name="f505" fmla="val 105"/>
                <a:gd name="f506" fmla="val 245"/>
                <a:gd name="f507" fmla="val 266"/>
                <a:gd name="f508" fmla="val 82"/>
                <a:gd name="f509" fmla="val 287"/>
                <a:gd name="f510" fmla="val 290"/>
                <a:gd name="f511" fmla="val 299"/>
                <a:gd name="f512" fmla="val 308"/>
                <a:gd name="f513" fmla="val 367"/>
                <a:gd name="f514" fmla="val 374"/>
                <a:gd name="f515" fmla="val 388"/>
                <a:gd name="f516" fmla="val 397"/>
                <a:gd name="f517" fmla="val 409"/>
                <a:gd name="f518" fmla="val 51"/>
                <a:gd name="f519" fmla="val 42"/>
                <a:gd name="f520" fmla="val 2111"/>
                <a:gd name="f521" fmla="val 44"/>
                <a:gd name="f522" fmla="val 2121"/>
                <a:gd name="f523" fmla="val 2126"/>
                <a:gd name="f524" fmla="val 2132"/>
                <a:gd name="f525" fmla="val 2077"/>
                <a:gd name="f526" fmla="val 2074"/>
                <a:gd name="f527" fmla="val 2069"/>
                <a:gd name="f528" fmla="val 2065"/>
                <a:gd name="f529" fmla="val 2063"/>
                <a:gd name="f530" fmla="val 2060"/>
                <a:gd name="f531" fmla="val 2058"/>
                <a:gd name="f532" fmla="val 2062"/>
                <a:gd name="f533" fmla="val 2039"/>
                <a:gd name="f534" fmla="val 2053"/>
                <a:gd name="f535" fmla="val 2067"/>
                <a:gd name="f536" fmla="val 2084"/>
                <a:gd name="f537" fmla="val 2086"/>
                <a:gd name="f538" fmla="val 2088"/>
                <a:gd name="f539" fmla="val 2093"/>
                <a:gd name="f540" fmla="val 2095"/>
                <a:gd name="f541" fmla="val 23"/>
                <a:gd name="f542" fmla="val 24"/>
                <a:gd name="f543" fmla="val 2154"/>
                <a:gd name="f544" fmla="val 26"/>
                <a:gd name="f545" fmla="val 28"/>
                <a:gd name="f546" fmla="val 31"/>
                <a:gd name="f547" fmla="val 2165"/>
                <a:gd name="f548" fmla="val 38"/>
                <a:gd name="f549" fmla="val 2149"/>
                <a:gd name="f550" fmla="val 35"/>
                <a:gd name="f551" fmla="val 30"/>
                <a:gd name="f552" fmla="val 943"/>
                <a:gd name="f553" fmla="val 19"/>
                <a:gd name="f554" fmla="val 967"/>
                <a:gd name="f555" fmla="val 992"/>
                <a:gd name="f556" fmla="val 1014"/>
                <a:gd name="f557" fmla="val 1034"/>
                <a:gd name="f558" fmla="val 1063"/>
                <a:gd name="f559" fmla="val 1067"/>
                <a:gd name="f560" fmla="val 1070"/>
                <a:gd name="f561" fmla="val 1074"/>
                <a:gd name="f562" fmla="val 1076"/>
                <a:gd name="f563" fmla="val 40"/>
                <a:gd name="f564" fmla="val 1079"/>
                <a:gd name="f565" fmla="val 1096"/>
                <a:gd name="f566" fmla="val 1116"/>
                <a:gd name="f567" fmla="val 1133"/>
                <a:gd name="f568" fmla="val 1105"/>
                <a:gd name="f569" fmla="val 1093"/>
                <a:gd name="f570" fmla="val 1048"/>
                <a:gd name="f571" fmla="val 1081"/>
                <a:gd name="f572" fmla="val 1098"/>
                <a:gd name="f573" fmla="val 1119"/>
                <a:gd name="f574" fmla="val 1140"/>
                <a:gd name="f575" fmla="val 1156"/>
                <a:gd name="f576" fmla="val 1170"/>
                <a:gd name="f577" fmla="val 1187"/>
                <a:gd name="f578" fmla="val 1163"/>
                <a:gd name="f579" fmla="val 1151"/>
                <a:gd name="f580" fmla="val 1117"/>
                <a:gd name="f581" fmla="val 1100"/>
                <a:gd name="f582" fmla="val 1046"/>
                <a:gd name="f583" fmla="val 1032"/>
                <a:gd name="f584" fmla="val 1021"/>
                <a:gd name="f585" fmla="val 1091"/>
                <a:gd name="f586" fmla="val 1109"/>
                <a:gd name="f587" fmla="val 1121"/>
                <a:gd name="f588" fmla="val 1124"/>
                <a:gd name="f589" fmla="val 1130"/>
                <a:gd name="f590" fmla="val 1138"/>
                <a:gd name="f591" fmla="val 1149"/>
                <a:gd name="f592" fmla="val 1159"/>
                <a:gd name="f593" fmla="val 1161"/>
                <a:gd name="f594" fmla="val 1165"/>
                <a:gd name="f595" fmla="val 1168"/>
                <a:gd name="f596" fmla="val 1254"/>
                <a:gd name="f597" fmla="val 1274"/>
                <a:gd name="f598" fmla="val 1294"/>
                <a:gd name="f599" fmla="val 1308"/>
                <a:gd name="f600" fmla="val 1316"/>
                <a:gd name="f601" fmla="val 1322"/>
                <a:gd name="f602" fmla="val 1320"/>
                <a:gd name="f603" fmla="val 1318"/>
                <a:gd name="f604" fmla="val 1313"/>
                <a:gd name="f605" fmla="val 1302"/>
                <a:gd name="f606" fmla="val 1295"/>
                <a:gd name="f607" fmla="val 1290"/>
                <a:gd name="f608" fmla="val 1278"/>
                <a:gd name="f609" fmla="val 1255"/>
                <a:gd name="f610" fmla="val 1198"/>
                <a:gd name="f611" fmla="val 1196"/>
                <a:gd name="f612" fmla="val 1201"/>
                <a:gd name="f613" fmla="val 1206"/>
                <a:gd name="f614" fmla="val 258"/>
                <a:gd name="f615" fmla="val 1217"/>
                <a:gd name="f616" fmla="val 1224"/>
                <a:gd name="f617" fmla="val 347"/>
                <a:gd name="f618" fmla="val 1212"/>
                <a:gd name="f619" fmla="val 1208"/>
                <a:gd name="f620" fmla="val 1205"/>
                <a:gd name="f621" fmla="val 370"/>
                <a:gd name="f622" fmla="val 377"/>
                <a:gd name="f623" fmla="val 415"/>
                <a:gd name="f624" fmla="val 417"/>
                <a:gd name="f625" fmla="val 419"/>
                <a:gd name="f626" fmla="val 426"/>
                <a:gd name="f627" fmla="val 1199"/>
                <a:gd name="f628" fmla="val 431"/>
                <a:gd name="f629" fmla="val 461"/>
                <a:gd name="f630" fmla="val 459"/>
                <a:gd name="f631" fmla="val 464"/>
                <a:gd name="f632" fmla="val 1184"/>
                <a:gd name="f633" fmla="val 471"/>
                <a:gd name="f634" fmla="val 473"/>
                <a:gd name="f635" fmla="val 1189"/>
                <a:gd name="f636" fmla="val 475"/>
                <a:gd name="f637" fmla="val 476"/>
                <a:gd name="f638" fmla="val 482"/>
                <a:gd name="f639" fmla="val 489"/>
                <a:gd name="f640" fmla="val 490"/>
                <a:gd name="f641" fmla="val 492"/>
                <a:gd name="f642" fmla="val 496"/>
                <a:gd name="f643" fmla="val 499"/>
                <a:gd name="f644" fmla="val 1152"/>
                <a:gd name="f645" fmla="val 510"/>
                <a:gd name="f646" fmla="val 518"/>
                <a:gd name="f647" fmla="val 527"/>
                <a:gd name="f648" fmla="val 538"/>
                <a:gd name="f649" fmla="val 550"/>
                <a:gd name="f650" fmla="val 545"/>
                <a:gd name="f651" fmla="val 1158"/>
                <a:gd name="f652" fmla="val 541"/>
                <a:gd name="f653" fmla="val 539"/>
                <a:gd name="f654" fmla="val 1147"/>
                <a:gd name="f655" fmla="val 1144"/>
                <a:gd name="f656" fmla="val 553"/>
                <a:gd name="f657" fmla="val 1166"/>
                <a:gd name="f658" fmla="val 567"/>
                <a:gd name="f659" fmla="val 585"/>
                <a:gd name="f660" fmla="val 606"/>
                <a:gd name="f661" fmla="val 611"/>
                <a:gd name="f662" fmla="val 614"/>
                <a:gd name="f663" fmla="val 595"/>
                <a:gd name="f664" fmla="val 1137"/>
                <a:gd name="f665" fmla="val 1135"/>
                <a:gd name="f666" fmla="val 588"/>
                <a:gd name="f667" fmla="val 593"/>
                <a:gd name="f668" fmla="val 1082"/>
                <a:gd name="f669" fmla="val 597"/>
                <a:gd name="f670" fmla="val 602"/>
                <a:gd name="f671" fmla="val 600"/>
                <a:gd name="f672" fmla="val 599"/>
                <a:gd name="f673" fmla="val 1086"/>
                <a:gd name="f674" fmla="val 618"/>
                <a:gd name="f675" fmla="val 621"/>
                <a:gd name="f676" fmla="val 1095"/>
                <a:gd name="f677" fmla="val 620"/>
                <a:gd name="f678" fmla="val 1107"/>
                <a:gd name="f679" fmla="val 1114"/>
                <a:gd name="f680" fmla="val 616"/>
                <a:gd name="f681" fmla="val 1123"/>
                <a:gd name="f682" fmla="val 623"/>
                <a:gd name="f683" fmla="val 627"/>
                <a:gd name="f684" fmla="val 628"/>
                <a:gd name="f685" fmla="val 630"/>
                <a:gd name="f686" fmla="val 648"/>
                <a:gd name="f687" fmla="val 665"/>
                <a:gd name="f688" fmla="val 679"/>
                <a:gd name="f689" fmla="val 691"/>
                <a:gd name="f690" fmla="val 696"/>
                <a:gd name="f691" fmla="val 1018"/>
                <a:gd name="f692" fmla="val 695"/>
                <a:gd name="f693" fmla="val 700"/>
                <a:gd name="f694" fmla="val 705"/>
                <a:gd name="f695" fmla="val 1016"/>
                <a:gd name="f696" fmla="val 709"/>
                <a:gd name="f697" fmla="val 710"/>
                <a:gd name="f698" fmla="val 1013"/>
                <a:gd name="f699" fmla="val 1011"/>
                <a:gd name="f700" fmla="val 712"/>
                <a:gd name="f701" fmla="val 1007"/>
                <a:gd name="f702" fmla="val 714"/>
                <a:gd name="f703" fmla="val 1004"/>
                <a:gd name="f704" fmla="val 716"/>
                <a:gd name="f705" fmla="val 1002"/>
                <a:gd name="f706" fmla="val 717"/>
                <a:gd name="f707" fmla="val 999"/>
                <a:gd name="f708" fmla="val 721"/>
                <a:gd name="f709" fmla="val 995"/>
                <a:gd name="f710" fmla="val 731"/>
                <a:gd name="f711" fmla="val 993"/>
                <a:gd name="f712" fmla="val 744"/>
                <a:gd name="f713" fmla="val 990"/>
                <a:gd name="f714" fmla="val 752"/>
                <a:gd name="f715" fmla="val 981"/>
                <a:gd name="f716" fmla="val 761"/>
                <a:gd name="f717" fmla="val 966"/>
                <a:gd name="f718" fmla="val 771"/>
                <a:gd name="f719" fmla="val 946"/>
                <a:gd name="f720" fmla="val 780"/>
                <a:gd name="f721" fmla="val 929"/>
                <a:gd name="f722" fmla="val 787"/>
                <a:gd name="f723" fmla="val 913"/>
                <a:gd name="f724" fmla="val 784"/>
                <a:gd name="f725" fmla="val 911"/>
                <a:gd name="f726" fmla="val 910"/>
                <a:gd name="f727" fmla="val 908"/>
                <a:gd name="f728" fmla="val 794"/>
                <a:gd name="f729" fmla="val 903"/>
                <a:gd name="f730" fmla="val 806"/>
                <a:gd name="f731" fmla="val 899"/>
                <a:gd name="f732" fmla="val 817"/>
                <a:gd name="f733" fmla="val 894"/>
                <a:gd name="f734" fmla="val 827"/>
                <a:gd name="f735" fmla="val 890"/>
                <a:gd name="f736" fmla="val 841"/>
                <a:gd name="f737" fmla="val 843"/>
                <a:gd name="f738" fmla="val 845"/>
                <a:gd name="f739" fmla="val 896"/>
                <a:gd name="f740" fmla="val 847"/>
                <a:gd name="f741" fmla="val 848"/>
                <a:gd name="f742" fmla="val 852"/>
                <a:gd name="f743" fmla="val 887"/>
                <a:gd name="f744" fmla="val 854"/>
                <a:gd name="f745" fmla="val 884"/>
                <a:gd name="f746" fmla="val 857"/>
                <a:gd name="f747" fmla="val 880"/>
                <a:gd name="f748" fmla="val 859"/>
                <a:gd name="f749" fmla="val 878"/>
                <a:gd name="f750" fmla="val 862"/>
                <a:gd name="f751" fmla="val 875"/>
                <a:gd name="f752" fmla="val 867"/>
                <a:gd name="f753" fmla="val 868"/>
                <a:gd name="f754" fmla="val 863"/>
                <a:gd name="f755" fmla="val 861"/>
                <a:gd name="f756" fmla="val 932"/>
                <a:gd name="f757" fmla="val 955"/>
                <a:gd name="f758" fmla="val 849"/>
                <a:gd name="f759" fmla="val 974"/>
                <a:gd name="f760" fmla="val 972"/>
                <a:gd name="f761" fmla="val 840"/>
                <a:gd name="f762" fmla="val 969"/>
                <a:gd name="f763" fmla="val 831"/>
                <a:gd name="f764" fmla="val 962"/>
                <a:gd name="f765" fmla="val 953"/>
                <a:gd name="f766" fmla="val 801"/>
                <a:gd name="f767" fmla="val 944"/>
                <a:gd name="f768" fmla="val 934"/>
                <a:gd name="f769" fmla="val 774"/>
                <a:gd name="f770" fmla="val 925"/>
                <a:gd name="f771" fmla="val 763"/>
                <a:gd name="f772" fmla="val 920"/>
                <a:gd name="f773" fmla="val 760"/>
                <a:gd name="f774" fmla="val 918"/>
                <a:gd name="f775" fmla="val 756"/>
                <a:gd name="f776" fmla="val 754"/>
                <a:gd name="f777" fmla="val 876"/>
                <a:gd name="f778" fmla="val 749"/>
                <a:gd name="f779" fmla="val 873"/>
                <a:gd name="f780" fmla="val 746"/>
                <a:gd name="f781" fmla="val 871"/>
                <a:gd name="f782" fmla="val 740"/>
                <a:gd name="f783" fmla="val 737"/>
                <a:gd name="f784" fmla="val 864"/>
                <a:gd name="f785" fmla="val 860"/>
                <a:gd name="f786" fmla="val 742"/>
                <a:gd name="f787" fmla="val 855"/>
                <a:gd name="f788" fmla="val 732"/>
                <a:gd name="f789" fmla="val 728"/>
                <a:gd name="f790" fmla="val 726"/>
                <a:gd name="f791" fmla="val 850"/>
                <a:gd name="f792" fmla="val 725"/>
                <a:gd name="f793" fmla="val 719"/>
                <a:gd name="f794" fmla="val 838"/>
                <a:gd name="f795" fmla="val 834"/>
                <a:gd name="f796" fmla="val 833"/>
                <a:gd name="f797" fmla="val 829"/>
                <a:gd name="f798" fmla="val 826"/>
                <a:gd name="f799" fmla="val 822"/>
                <a:gd name="f800" fmla="val 711"/>
                <a:gd name="f801" fmla="val 812"/>
                <a:gd name="f802" fmla="val 810"/>
                <a:gd name="f803" fmla="val 803"/>
                <a:gd name="f804" fmla="val 718"/>
                <a:gd name="f805" fmla="val 798"/>
                <a:gd name="f806" fmla="val 707"/>
                <a:gd name="f807" fmla="val 704"/>
                <a:gd name="f808" fmla="val 796"/>
                <a:gd name="f809" fmla="val 698"/>
                <a:gd name="f810" fmla="val 697"/>
                <a:gd name="f811" fmla="val 768"/>
                <a:gd name="f812" fmla="val 702"/>
                <a:gd name="f813" fmla="val 688"/>
                <a:gd name="f814" fmla="val 681"/>
                <a:gd name="f815" fmla="val 675"/>
                <a:gd name="f816" fmla="val 730"/>
                <a:gd name="f817" fmla="val 667"/>
                <a:gd name="f818" fmla="val 735"/>
                <a:gd name="f819" fmla="val 656"/>
                <a:gd name="f820" fmla="val 637"/>
                <a:gd name="f821" fmla="val 733"/>
                <a:gd name="f822" fmla="val 641"/>
                <a:gd name="f823" fmla="val 642"/>
                <a:gd name="f824" fmla="val 693"/>
                <a:gd name="f825" fmla="val 686"/>
                <a:gd name="f826" fmla="val 683"/>
                <a:gd name="f827" fmla="val 604"/>
                <a:gd name="f828" fmla="val 613"/>
                <a:gd name="f829" fmla="val 609"/>
                <a:gd name="f830" fmla="val 572"/>
                <a:gd name="f831" fmla="val 690"/>
                <a:gd name="f832" fmla="val 574"/>
                <a:gd name="f833" fmla="val 578"/>
                <a:gd name="f834" fmla="val 676"/>
                <a:gd name="f835" fmla="val 579"/>
                <a:gd name="f836" fmla="val 672"/>
                <a:gd name="f837" fmla="val 671"/>
                <a:gd name="f838" fmla="val 669"/>
                <a:gd name="f839" fmla="val 571"/>
                <a:gd name="f840" fmla="val 569"/>
                <a:gd name="f841" fmla="val 664"/>
                <a:gd name="f842" fmla="val 564"/>
                <a:gd name="f843" fmla="val 674"/>
                <a:gd name="f844" fmla="val 497"/>
                <a:gd name="f845" fmla="val 660"/>
                <a:gd name="f846" fmla="val 650"/>
                <a:gd name="f847" fmla="val 403"/>
                <a:gd name="f848" fmla="val 389"/>
                <a:gd name="f849" fmla="val 573"/>
                <a:gd name="f850" fmla="val 548"/>
                <a:gd name="f851" fmla="val 520"/>
                <a:gd name="f852" fmla="val 493"/>
                <a:gd name="f853" fmla="val 465"/>
                <a:gd name="f854" fmla="val 379"/>
                <a:gd name="f855" fmla="val 375"/>
                <a:gd name="f856" fmla="val 466"/>
                <a:gd name="f857" fmla="val 372"/>
                <a:gd name="f858" fmla="val 452"/>
                <a:gd name="f859" fmla="val 494"/>
                <a:gd name="f860" fmla="val 451"/>
                <a:gd name="f861" fmla="val 423"/>
                <a:gd name="f862" fmla="val 414"/>
                <a:gd name="f863" fmla="val 407"/>
                <a:gd name="f864" fmla="val 428"/>
                <a:gd name="f865" fmla="val 463"/>
                <a:gd name="f866" fmla="val 480"/>
                <a:gd name="f867" fmla="val 515"/>
                <a:gd name="f868" fmla="val 529"/>
                <a:gd name="f869" fmla="val 204"/>
                <a:gd name="f870" fmla="val 517"/>
                <a:gd name="f871" fmla="val 568"/>
                <a:gd name="f872" fmla="val 580"/>
                <a:gd name="f873" fmla="val 634"/>
                <a:gd name="f874" fmla="val 651"/>
                <a:gd name="f875" fmla="val 653"/>
                <a:gd name="f876" fmla="val 655"/>
                <a:gd name="f877" fmla="val 657"/>
                <a:gd name="f878" fmla="val 662"/>
                <a:gd name="f879" fmla="val 685"/>
                <a:gd name="f880" fmla="val 772"/>
                <a:gd name="f881" fmla="val 807"/>
                <a:gd name="f882" fmla="val 805"/>
                <a:gd name="f883" fmla="val 793"/>
                <a:gd name="f884" fmla="val 824"/>
                <a:gd name="f885" fmla="val 808"/>
                <a:gd name="f886" fmla="val 814"/>
                <a:gd name="f887" fmla="val 836"/>
                <a:gd name="f888" fmla="val 842"/>
                <a:gd name="f889" fmla="val 870"/>
                <a:gd name="f890" fmla="val 889"/>
                <a:gd name="f891" fmla="val 897"/>
                <a:gd name="f892" fmla="val 3"/>
                <a:gd name="f893" fmla="val 10"/>
                <a:gd name="f894" fmla="val 2690"/>
                <a:gd name="f895" fmla="val 2692"/>
                <a:gd name="f896" fmla="val 2695"/>
                <a:gd name="f897" fmla="val 2706"/>
                <a:gd name="f898" fmla="val 2723"/>
                <a:gd name="f899" fmla="val 2728"/>
                <a:gd name="f900" fmla="val 2732"/>
                <a:gd name="f901" fmla="val 2730"/>
                <a:gd name="f902" fmla="val 2708"/>
                <a:gd name="f903" fmla="val 2662"/>
                <a:gd name="f904" fmla="val 2659"/>
                <a:gd name="f905" fmla="val 2657"/>
                <a:gd name="f906" fmla="val 2652"/>
                <a:gd name="f907" fmla="val 86"/>
                <a:gd name="f908" fmla="val 2643"/>
                <a:gd name="f909" fmla="val 2638"/>
                <a:gd name="f910" fmla="val 2563"/>
                <a:gd name="f911" fmla="val 9"/>
                <a:gd name="f912" fmla="val 2568"/>
                <a:gd name="f913" fmla="val 2573"/>
                <a:gd name="f914" fmla="val 2564"/>
                <a:gd name="f915" fmla="val 2561"/>
                <a:gd name="f916" fmla="val 2557"/>
                <a:gd name="f917" fmla="val 2556"/>
                <a:gd name="f918" fmla="val 14"/>
                <a:gd name="f919" fmla="+- 0 0 -90"/>
                <a:gd name="f920" fmla="*/ f4 1 2868"/>
                <a:gd name="f921" fmla="*/ f5 1 976"/>
                <a:gd name="f922" fmla="+- f8 0 f6"/>
                <a:gd name="f923" fmla="+- f7 0 f6"/>
                <a:gd name="f924" fmla="*/ f919 f0 1"/>
                <a:gd name="f925" fmla="*/ f923 1 2868"/>
                <a:gd name="f926" fmla="*/ f922 1 976"/>
                <a:gd name="f927" fmla="*/ 0 f923 1"/>
                <a:gd name="f928" fmla="*/ 276 f922 1"/>
                <a:gd name="f929" fmla="*/ 1210 f923 1"/>
                <a:gd name="f930" fmla="*/ 237 f922 1"/>
                <a:gd name="f931" fmla="*/ 1742 f923 1"/>
                <a:gd name="f932" fmla="*/ 2863 f923 1"/>
                <a:gd name="f933" fmla="*/ 190 f922 1"/>
                <a:gd name="f934" fmla="*/ 2804 f923 1"/>
                <a:gd name="f935" fmla="*/ 223 f922 1"/>
                <a:gd name="f936" fmla="*/ 194 f923 1"/>
                <a:gd name="f937" fmla="*/ 279 f922 1"/>
                <a:gd name="f938" fmla="*/ 98 f923 1"/>
                <a:gd name="f939" fmla="*/ 202 f922 1"/>
                <a:gd name="f940" fmla="*/ 138 f923 1"/>
                <a:gd name="f941" fmla="*/ 150 f922 1"/>
                <a:gd name="f942" fmla="*/ 1685 f923 1"/>
                <a:gd name="f943" fmla="*/ 166 f922 1"/>
                <a:gd name="f944" fmla="*/ 1631 f923 1"/>
                <a:gd name="f945" fmla="*/ 295 f922 1"/>
                <a:gd name="f946" fmla="*/ 1620 f923 1"/>
                <a:gd name="f947" fmla="*/ 218 f922 1"/>
                <a:gd name="f948" fmla="*/ 1569 f923 1"/>
                <a:gd name="f949" fmla="*/ 159 f922 1"/>
                <a:gd name="f950" fmla="*/ 1632 f923 1"/>
                <a:gd name="f951" fmla="*/ 157 f922 1"/>
                <a:gd name="f952" fmla="*/ 2615 f923 1"/>
                <a:gd name="f953" fmla="*/ 120 f922 1"/>
                <a:gd name="f954" fmla="*/ 2090 f923 1"/>
                <a:gd name="f955" fmla="*/ 2739 f923 1"/>
                <a:gd name="f956" fmla="*/ 87 f922 1"/>
                <a:gd name="f957" fmla="*/ 2765 f923 1"/>
                <a:gd name="f958" fmla="*/ 195 f922 1"/>
                <a:gd name="f959" fmla="*/ 2704 f923 1"/>
                <a:gd name="f960" fmla="*/ 92 f922 1"/>
                <a:gd name="f961" fmla="*/ 2158 f923 1"/>
                <a:gd name="f962" fmla="*/ 99 f922 1"/>
                <a:gd name="f963" fmla="*/ 1786 f923 1"/>
                <a:gd name="f964" fmla="*/ 89 f922 1"/>
                <a:gd name="f965" fmla="*/ 1681 f923 1"/>
                <a:gd name="f966" fmla="*/ 2186 f923 1"/>
                <a:gd name="f967" fmla="*/ 45 f922 1"/>
                <a:gd name="f968" fmla="*/ 596 f923 1"/>
                <a:gd name="f969" fmla="*/ 384 f923 1"/>
                <a:gd name="f970" fmla="*/ 253 f922 1"/>
                <a:gd name="f971" fmla="*/ 330 f923 1"/>
                <a:gd name="f972" fmla="*/ 316 f922 1"/>
                <a:gd name="f973" fmla="*/ 321 f923 1"/>
                <a:gd name="f974" fmla="*/ 361 f922 1"/>
                <a:gd name="f975" fmla="*/ 205 f923 1"/>
                <a:gd name="f976" fmla="*/ 335 f922 1"/>
                <a:gd name="f977" fmla="*/ 253 f923 1"/>
                <a:gd name="f978" fmla="*/ 248 f922 1"/>
                <a:gd name="f979" fmla="*/ 304 f923 1"/>
                <a:gd name="f980" fmla="*/ 197 f922 1"/>
                <a:gd name="f981" fmla="*/ 311 f923 1"/>
                <a:gd name="f982" fmla="*/ 188 f922 1"/>
                <a:gd name="f983" fmla="*/ 192 f923 1"/>
                <a:gd name="f984" fmla="*/ 168 f922 1"/>
                <a:gd name="f985" fmla="*/ 161 f923 1"/>
                <a:gd name="f986" fmla="*/ 131 f922 1"/>
                <a:gd name="f987" fmla="*/ 323 f923 1"/>
                <a:gd name="f988" fmla="*/ 77 f922 1"/>
                <a:gd name="f989" fmla="*/ 2107 f923 1"/>
                <a:gd name="f990" fmla="*/ 80 f922 1"/>
                <a:gd name="f991" fmla="*/ 59 f922 1"/>
                <a:gd name="f992" fmla="*/ 2147 f923 1"/>
                <a:gd name="f993" fmla="*/ 30 f922 1"/>
                <a:gd name="f994" fmla="*/ 1048 f923 1"/>
                <a:gd name="f995" fmla="*/ 73 f922 1"/>
                <a:gd name="f996" fmla="*/ 1076 f923 1"/>
                <a:gd name="f997" fmla="*/ 1294 f923 1"/>
                <a:gd name="f998" fmla="*/ 147 f922 1"/>
                <a:gd name="f999" fmla="*/ 1196 f923 1"/>
                <a:gd name="f1000" fmla="*/ 243 f922 1"/>
                <a:gd name="f1001" fmla="*/ 1224 f923 1"/>
                <a:gd name="f1002" fmla="*/ 353 f922 1"/>
                <a:gd name="f1003" fmla="*/ 1198 f923 1"/>
                <a:gd name="f1004" fmla="*/ 415 f922 1"/>
                <a:gd name="f1005" fmla="*/ 1192 f923 1"/>
                <a:gd name="f1006" fmla="*/ 490 f922 1"/>
                <a:gd name="f1007" fmla="*/ 1140 f923 1"/>
                <a:gd name="f1008" fmla="*/ 538 f922 1"/>
                <a:gd name="f1009" fmla="*/ 1091 f923 1"/>
                <a:gd name="f1010" fmla="*/ 602 f922 1"/>
                <a:gd name="f1011" fmla="*/ 696 f922 1"/>
                <a:gd name="f1012" fmla="*/ 911 f923 1"/>
                <a:gd name="f1013" fmla="*/ 784 f922 1"/>
                <a:gd name="f1014" fmla="*/ 861 f923 1"/>
                <a:gd name="f1015" fmla="*/ 932 f922 1"/>
                <a:gd name="f1016" fmla="*/ 740 f923 1"/>
                <a:gd name="f1017" fmla="*/ 862 f922 1"/>
                <a:gd name="f1018" fmla="*/ 714 f923 1"/>
                <a:gd name="f1019" fmla="*/ 806 f922 1"/>
                <a:gd name="f1020" fmla="*/ 718 f923 1"/>
                <a:gd name="f1021" fmla="*/ 641 f922 1"/>
                <a:gd name="f1022" fmla="*/ 672 f923 1"/>
                <a:gd name="f1023" fmla="*/ 576 f922 1"/>
                <a:gd name="f1024" fmla="*/ 466 f923 1"/>
                <a:gd name="f1025" fmla="*/ 374 f922 1"/>
                <a:gd name="f1026" fmla="*/ 447 f923 1"/>
                <a:gd name="f1027" fmla="*/ 290 f922 1"/>
                <a:gd name="f1028" fmla="*/ 592 f923 1"/>
                <a:gd name="f1029" fmla="*/ 140 f922 1"/>
                <a:gd name="f1030" fmla="*/ 711 f923 1"/>
                <a:gd name="f1031" fmla="*/ 112 f922 1"/>
                <a:gd name="f1032" fmla="*/ 833 f923 1"/>
                <a:gd name="f1033" fmla="*/ 896 f923 1"/>
                <a:gd name="f1034" fmla="*/ 44 f922 1"/>
                <a:gd name="f1035" fmla="*/ 2706 f923 1"/>
                <a:gd name="f1036" fmla="*/ 31 f922 1"/>
                <a:gd name="f1037" fmla="*/ 2641 f923 1"/>
                <a:gd name="f1038" fmla="*/ f924 1 f3"/>
                <a:gd name="f1039" fmla="*/ f927 1 2868"/>
                <a:gd name="f1040" fmla="*/ f928 1 976"/>
                <a:gd name="f1041" fmla="*/ f929 1 2868"/>
                <a:gd name="f1042" fmla="*/ f930 1 976"/>
                <a:gd name="f1043" fmla="*/ f931 1 2868"/>
                <a:gd name="f1044" fmla="*/ f932 1 2868"/>
                <a:gd name="f1045" fmla="*/ f933 1 976"/>
                <a:gd name="f1046" fmla="*/ f934 1 2868"/>
                <a:gd name="f1047" fmla="*/ f935 1 976"/>
                <a:gd name="f1048" fmla="*/ f936 1 2868"/>
                <a:gd name="f1049" fmla="*/ f937 1 976"/>
                <a:gd name="f1050" fmla="*/ f938 1 2868"/>
                <a:gd name="f1051" fmla="*/ f939 1 976"/>
                <a:gd name="f1052" fmla="*/ f940 1 2868"/>
                <a:gd name="f1053" fmla="*/ f941 1 976"/>
                <a:gd name="f1054" fmla="*/ f942 1 2868"/>
                <a:gd name="f1055" fmla="*/ f943 1 976"/>
                <a:gd name="f1056" fmla="*/ f944 1 2868"/>
                <a:gd name="f1057" fmla="*/ f945 1 976"/>
                <a:gd name="f1058" fmla="*/ f946 1 2868"/>
                <a:gd name="f1059" fmla="*/ f947 1 976"/>
                <a:gd name="f1060" fmla="*/ f948 1 2868"/>
                <a:gd name="f1061" fmla="*/ f949 1 976"/>
                <a:gd name="f1062" fmla="*/ f950 1 2868"/>
                <a:gd name="f1063" fmla="*/ f951 1 976"/>
                <a:gd name="f1064" fmla="*/ f952 1 2868"/>
                <a:gd name="f1065" fmla="*/ f953 1 976"/>
                <a:gd name="f1066" fmla="*/ f954 1 2868"/>
                <a:gd name="f1067" fmla="*/ f955 1 2868"/>
                <a:gd name="f1068" fmla="*/ f956 1 976"/>
                <a:gd name="f1069" fmla="*/ f957 1 2868"/>
                <a:gd name="f1070" fmla="*/ f958 1 976"/>
                <a:gd name="f1071" fmla="*/ f959 1 2868"/>
                <a:gd name="f1072" fmla="*/ f960 1 976"/>
                <a:gd name="f1073" fmla="*/ f961 1 2868"/>
                <a:gd name="f1074" fmla="*/ f962 1 976"/>
                <a:gd name="f1075" fmla="*/ f963 1 2868"/>
                <a:gd name="f1076" fmla="*/ f964 1 976"/>
                <a:gd name="f1077" fmla="*/ f965 1 2868"/>
                <a:gd name="f1078" fmla="*/ f966 1 2868"/>
                <a:gd name="f1079" fmla="*/ f967 1 976"/>
                <a:gd name="f1080" fmla="*/ f968 1 2868"/>
                <a:gd name="f1081" fmla="*/ f969 1 2868"/>
                <a:gd name="f1082" fmla="*/ f970 1 976"/>
                <a:gd name="f1083" fmla="*/ f971 1 2868"/>
                <a:gd name="f1084" fmla="*/ f972 1 976"/>
                <a:gd name="f1085" fmla="*/ f973 1 2868"/>
                <a:gd name="f1086" fmla="*/ f974 1 976"/>
                <a:gd name="f1087" fmla="*/ f975 1 2868"/>
                <a:gd name="f1088" fmla="*/ f976 1 976"/>
                <a:gd name="f1089" fmla="*/ f977 1 2868"/>
                <a:gd name="f1090" fmla="*/ f978 1 976"/>
                <a:gd name="f1091" fmla="*/ f979 1 2868"/>
                <a:gd name="f1092" fmla="*/ f980 1 976"/>
                <a:gd name="f1093" fmla="*/ f981 1 2868"/>
                <a:gd name="f1094" fmla="*/ f982 1 976"/>
                <a:gd name="f1095" fmla="*/ f983 1 2868"/>
                <a:gd name="f1096" fmla="*/ f984 1 976"/>
                <a:gd name="f1097" fmla="*/ f985 1 2868"/>
                <a:gd name="f1098" fmla="*/ f986 1 976"/>
                <a:gd name="f1099" fmla="*/ f987 1 2868"/>
                <a:gd name="f1100" fmla="*/ f988 1 976"/>
                <a:gd name="f1101" fmla="*/ f989 1 2868"/>
                <a:gd name="f1102" fmla="*/ f990 1 976"/>
                <a:gd name="f1103" fmla="*/ f991 1 976"/>
                <a:gd name="f1104" fmla="*/ f992 1 2868"/>
                <a:gd name="f1105" fmla="*/ f993 1 976"/>
                <a:gd name="f1106" fmla="*/ f994 1 2868"/>
                <a:gd name="f1107" fmla="*/ f995 1 976"/>
                <a:gd name="f1108" fmla="*/ f996 1 2868"/>
                <a:gd name="f1109" fmla="*/ f997 1 2868"/>
                <a:gd name="f1110" fmla="*/ f998 1 976"/>
                <a:gd name="f1111" fmla="*/ f999 1 2868"/>
                <a:gd name="f1112" fmla="*/ f1000 1 976"/>
                <a:gd name="f1113" fmla="*/ f1001 1 2868"/>
                <a:gd name="f1114" fmla="*/ f1002 1 976"/>
                <a:gd name="f1115" fmla="*/ f1003 1 2868"/>
                <a:gd name="f1116" fmla="*/ f1004 1 976"/>
                <a:gd name="f1117" fmla="*/ f1005 1 2868"/>
                <a:gd name="f1118" fmla="*/ f1006 1 976"/>
                <a:gd name="f1119" fmla="*/ f1007 1 2868"/>
                <a:gd name="f1120" fmla="*/ f1008 1 976"/>
                <a:gd name="f1121" fmla="*/ f1009 1 2868"/>
                <a:gd name="f1122" fmla="*/ f1010 1 976"/>
                <a:gd name="f1123" fmla="*/ f1011 1 976"/>
                <a:gd name="f1124" fmla="*/ f1012 1 2868"/>
                <a:gd name="f1125" fmla="*/ f1013 1 976"/>
                <a:gd name="f1126" fmla="*/ f1014 1 2868"/>
                <a:gd name="f1127" fmla="*/ f1015 1 976"/>
                <a:gd name="f1128" fmla="*/ f1016 1 2868"/>
                <a:gd name="f1129" fmla="*/ f1017 1 976"/>
                <a:gd name="f1130" fmla="*/ f1018 1 2868"/>
                <a:gd name="f1131" fmla="*/ f1019 1 976"/>
                <a:gd name="f1132" fmla="*/ f1020 1 2868"/>
                <a:gd name="f1133" fmla="*/ f1021 1 976"/>
                <a:gd name="f1134" fmla="*/ f1022 1 2868"/>
                <a:gd name="f1135" fmla="*/ f1023 1 976"/>
                <a:gd name="f1136" fmla="*/ f1024 1 2868"/>
                <a:gd name="f1137" fmla="*/ f1025 1 976"/>
                <a:gd name="f1138" fmla="*/ f1026 1 2868"/>
                <a:gd name="f1139" fmla="*/ f1027 1 976"/>
                <a:gd name="f1140" fmla="*/ f1028 1 2868"/>
                <a:gd name="f1141" fmla="*/ f1029 1 976"/>
                <a:gd name="f1142" fmla="*/ f1030 1 2868"/>
                <a:gd name="f1143" fmla="*/ f1031 1 976"/>
                <a:gd name="f1144" fmla="*/ f1032 1 2868"/>
                <a:gd name="f1145" fmla="*/ f1033 1 2868"/>
                <a:gd name="f1146" fmla="*/ f1034 1 976"/>
                <a:gd name="f1147" fmla="*/ f1035 1 2868"/>
                <a:gd name="f1148" fmla="*/ f1036 1 976"/>
                <a:gd name="f1149" fmla="*/ f1037 1 2868"/>
                <a:gd name="f1150" fmla="*/ 0 1 f925"/>
                <a:gd name="f1151" fmla="*/ f7 1 f925"/>
                <a:gd name="f1152" fmla="*/ 0 1 f926"/>
                <a:gd name="f1153" fmla="*/ f8 1 f926"/>
                <a:gd name="f1154" fmla="+- f1038 0 f1"/>
                <a:gd name="f1155" fmla="*/ f1039 1 f925"/>
                <a:gd name="f1156" fmla="*/ f1040 1 f926"/>
                <a:gd name="f1157" fmla="*/ f1041 1 f925"/>
                <a:gd name="f1158" fmla="*/ f1042 1 f926"/>
                <a:gd name="f1159" fmla="*/ f1043 1 f925"/>
                <a:gd name="f1160" fmla="*/ f1044 1 f925"/>
                <a:gd name="f1161" fmla="*/ f1045 1 f926"/>
                <a:gd name="f1162" fmla="*/ f1046 1 f925"/>
                <a:gd name="f1163" fmla="*/ f1047 1 f926"/>
                <a:gd name="f1164" fmla="*/ f1048 1 f925"/>
                <a:gd name="f1165" fmla="*/ f1049 1 f926"/>
                <a:gd name="f1166" fmla="*/ f1050 1 f925"/>
                <a:gd name="f1167" fmla="*/ f1051 1 f926"/>
                <a:gd name="f1168" fmla="*/ f1052 1 f925"/>
                <a:gd name="f1169" fmla="*/ f1053 1 f926"/>
                <a:gd name="f1170" fmla="*/ f1054 1 f925"/>
                <a:gd name="f1171" fmla="*/ f1055 1 f926"/>
                <a:gd name="f1172" fmla="*/ f1056 1 f925"/>
                <a:gd name="f1173" fmla="*/ f1057 1 f926"/>
                <a:gd name="f1174" fmla="*/ f1058 1 f925"/>
                <a:gd name="f1175" fmla="*/ f1059 1 f926"/>
                <a:gd name="f1176" fmla="*/ f1060 1 f925"/>
                <a:gd name="f1177" fmla="*/ f1061 1 f926"/>
                <a:gd name="f1178" fmla="*/ f1062 1 f925"/>
                <a:gd name="f1179" fmla="*/ f1063 1 f926"/>
                <a:gd name="f1180" fmla="*/ f1064 1 f925"/>
                <a:gd name="f1181" fmla="*/ f1065 1 f926"/>
                <a:gd name="f1182" fmla="*/ f1066 1 f925"/>
                <a:gd name="f1183" fmla="*/ f1067 1 f925"/>
                <a:gd name="f1184" fmla="*/ f1068 1 f926"/>
                <a:gd name="f1185" fmla="*/ f1069 1 f925"/>
                <a:gd name="f1186" fmla="*/ f1070 1 f926"/>
                <a:gd name="f1187" fmla="*/ f1071 1 f925"/>
                <a:gd name="f1188" fmla="*/ f1072 1 f926"/>
                <a:gd name="f1189" fmla="*/ f1073 1 f925"/>
                <a:gd name="f1190" fmla="*/ f1074 1 f926"/>
                <a:gd name="f1191" fmla="*/ f1075 1 f925"/>
                <a:gd name="f1192" fmla="*/ f1076 1 f926"/>
                <a:gd name="f1193" fmla="*/ f1077 1 f925"/>
                <a:gd name="f1194" fmla="*/ f1078 1 f925"/>
                <a:gd name="f1195" fmla="*/ f1079 1 f926"/>
                <a:gd name="f1196" fmla="*/ f1080 1 f925"/>
                <a:gd name="f1197" fmla="*/ f1081 1 f925"/>
                <a:gd name="f1198" fmla="*/ f1082 1 f926"/>
                <a:gd name="f1199" fmla="*/ f1083 1 f925"/>
                <a:gd name="f1200" fmla="*/ f1084 1 f926"/>
                <a:gd name="f1201" fmla="*/ f1085 1 f925"/>
                <a:gd name="f1202" fmla="*/ f1086 1 f926"/>
                <a:gd name="f1203" fmla="*/ f1087 1 f925"/>
                <a:gd name="f1204" fmla="*/ f1088 1 f926"/>
                <a:gd name="f1205" fmla="*/ f1089 1 f925"/>
                <a:gd name="f1206" fmla="*/ f1090 1 f926"/>
                <a:gd name="f1207" fmla="*/ f1091 1 f925"/>
                <a:gd name="f1208" fmla="*/ f1092 1 f926"/>
                <a:gd name="f1209" fmla="*/ f1093 1 f925"/>
                <a:gd name="f1210" fmla="*/ f1094 1 f926"/>
                <a:gd name="f1211" fmla="*/ f1095 1 f925"/>
                <a:gd name="f1212" fmla="*/ f1096 1 f926"/>
                <a:gd name="f1213" fmla="*/ f1097 1 f925"/>
                <a:gd name="f1214" fmla="*/ f1098 1 f926"/>
                <a:gd name="f1215" fmla="*/ f1099 1 f925"/>
                <a:gd name="f1216" fmla="*/ f1100 1 f926"/>
                <a:gd name="f1217" fmla="*/ f1101 1 f925"/>
                <a:gd name="f1218" fmla="*/ f1102 1 f926"/>
                <a:gd name="f1219" fmla="*/ f1103 1 f926"/>
                <a:gd name="f1220" fmla="*/ f1104 1 f925"/>
                <a:gd name="f1221" fmla="*/ f1105 1 f926"/>
                <a:gd name="f1222" fmla="*/ f1106 1 f925"/>
                <a:gd name="f1223" fmla="*/ f1107 1 f926"/>
                <a:gd name="f1224" fmla="*/ f1108 1 f925"/>
                <a:gd name="f1225" fmla="*/ f1109 1 f925"/>
                <a:gd name="f1226" fmla="*/ f1110 1 f926"/>
                <a:gd name="f1227" fmla="*/ f1111 1 f925"/>
                <a:gd name="f1228" fmla="*/ f1112 1 f926"/>
                <a:gd name="f1229" fmla="*/ f1113 1 f925"/>
                <a:gd name="f1230" fmla="*/ f1114 1 f926"/>
                <a:gd name="f1231" fmla="*/ f1115 1 f925"/>
                <a:gd name="f1232" fmla="*/ f1116 1 f926"/>
                <a:gd name="f1233" fmla="*/ f1117 1 f925"/>
                <a:gd name="f1234" fmla="*/ f1118 1 f926"/>
                <a:gd name="f1235" fmla="*/ f1119 1 f925"/>
                <a:gd name="f1236" fmla="*/ f1120 1 f926"/>
                <a:gd name="f1237" fmla="*/ f1121 1 f925"/>
                <a:gd name="f1238" fmla="*/ f1122 1 f926"/>
                <a:gd name="f1239" fmla="*/ f1123 1 f926"/>
                <a:gd name="f1240" fmla="*/ f1124 1 f925"/>
                <a:gd name="f1241" fmla="*/ f1125 1 f926"/>
                <a:gd name="f1242" fmla="*/ f1126 1 f925"/>
                <a:gd name="f1243" fmla="*/ f1127 1 f926"/>
                <a:gd name="f1244" fmla="*/ f1128 1 f925"/>
                <a:gd name="f1245" fmla="*/ f1129 1 f926"/>
                <a:gd name="f1246" fmla="*/ f1130 1 f925"/>
                <a:gd name="f1247" fmla="*/ f1131 1 f926"/>
                <a:gd name="f1248" fmla="*/ f1132 1 f925"/>
                <a:gd name="f1249" fmla="*/ f1133 1 f926"/>
                <a:gd name="f1250" fmla="*/ f1134 1 f925"/>
                <a:gd name="f1251" fmla="*/ f1135 1 f926"/>
                <a:gd name="f1252" fmla="*/ f1136 1 f925"/>
                <a:gd name="f1253" fmla="*/ f1137 1 f926"/>
                <a:gd name="f1254" fmla="*/ f1138 1 f925"/>
                <a:gd name="f1255" fmla="*/ f1139 1 f926"/>
                <a:gd name="f1256" fmla="*/ f1140 1 f925"/>
                <a:gd name="f1257" fmla="*/ f1141 1 f926"/>
                <a:gd name="f1258" fmla="*/ f1142 1 f925"/>
                <a:gd name="f1259" fmla="*/ f1143 1 f926"/>
                <a:gd name="f1260" fmla="*/ f1144 1 f925"/>
                <a:gd name="f1261" fmla="*/ f1145 1 f925"/>
                <a:gd name="f1262" fmla="*/ f1146 1 f926"/>
                <a:gd name="f1263" fmla="*/ f1147 1 f925"/>
                <a:gd name="f1264" fmla="*/ f1148 1 f926"/>
                <a:gd name="f1265" fmla="*/ f1149 1 f925"/>
                <a:gd name="f1266" fmla="*/ f1150 f920 1"/>
                <a:gd name="f1267" fmla="*/ f1151 f920 1"/>
                <a:gd name="f1268" fmla="*/ f1153 f921 1"/>
                <a:gd name="f1269" fmla="*/ f1152 f921 1"/>
                <a:gd name="f1270" fmla="*/ f1155 f920 1"/>
                <a:gd name="f1271" fmla="*/ f1156 f921 1"/>
                <a:gd name="f1272" fmla="*/ f1157 f920 1"/>
                <a:gd name="f1273" fmla="*/ f1158 f921 1"/>
                <a:gd name="f1274" fmla="*/ f1159 f920 1"/>
                <a:gd name="f1275" fmla="*/ f1160 f920 1"/>
                <a:gd name="f1276" fmla="*/ f1161 f921 1"/>
                <a:gd name="f1277" fmla="*/ f1162 f920 1"/>
                <a:gd name="f1278" fmla="*/ f1163 f921 1"/>
                <a:gd name="f1279" fmla="*/ f1164 f920 1"/>
                <a:gd name="f1280" fmla="*/ f1165 f921 1"/>
                <a:gd name="f1281" fmla="*/ f1166 f920 1"/>
                <a:gd name="f1282" fmla="*/ f1167 f921 1"/>
                <a:gd name="f1283" fmla="*/ f1168 f920 1"/>
                <a:gd name="f1284" fmla="*/ f1169 f921 1"/>
                <a:gd name="f1285" fmla="*/ f1170 f920 1"/>
                <a:gd name="f1286" fmla="*/ f1171 f921 1"/>
                <a:gd name="f1287" fmla="*/ f1172 f920 1"/>
                <a:gd name="f1288" fmla="*/ f1173 f921 1"/>
                <a:gd name="f1289" fmla="*/ f1174 f920 1"/>
                <a:gd name="f1290" fmla="*/ f1175 f921 1"/>
                <a:gd name="f1291" fmla="*/ f1176 f920 1"/>
                <a:gd name="f1292" fmla="*/ f1177 f921 1"/>
                <a:gd name="f1293" fmla="*/ f1178 f920 1"/>
                <a:gd name="f1294" fmla="*/ f1179 f921 1"/>
                <a:gd name="f1295" fmla="*/ f1180 f920 1"/>
                <a:gd name="f1296" fmla="*/ f1181 f921 1"/>
                <a:gd name="f1297" fmla="*/ f1182 f920 1"/>
                <a:gd name="f1298" fmla="*/ f1183 f920 1"/>
                <a:gd name="f1299" fmla="*/ f1184 f921 1"/>
                <a:gd name="f1300" fmla="*/ f1185 f920 1"/>
                <a:gd name="f1301" fmla="*/ f1186 f921 1"/>
                <a:gd name="f1302" fmla="*/ f1187 f920 1"/>
                <a:gd name="f1303" fmla="*/ f1188 f921 1"/>
                <a:gd name="f1304" fmla="*/ f1189 f920 1"/>
                <a:gd name="f1305" fmla="*/ f1190 f921 1"/>
                <a:gd name="f1306" fmla="*/ f1191 f920 1"/>
                <a:gd name="f1307" fmla="*/ f1192 f921 1"/>
                <a:gd name="f1308" fmla="*/ f1193 f920 1"/>
                <a:gd name="f1309" fmla="*/ f1194 f920 1"/>
                <a:gd name="f1310" fmla="*/ f1195 f921 1"/>
                <a:gd name="f1311" fmla="*/ f1196 f920 1"/>
                <a:gd name="f1312" fmla="*/ f1197 f920 1"/>
                <a:gd name="f1313" fmla="*/ f1198 f921 1"/>
                <a:gd name="f1314" fmla="*/ f1199 f920 1"/>
                <a:gd name="f1315" fmla="*/ f1200 f921 1"/>
                <a:gd name="f1316" fmla="*/ f1201 f920 1"/>
                <a:gd name="f1317" fmla="*/ f1202 f921 1"/>
                <a:gd name="f1318" fmla="*/ f1203 f920 1"/>
                <a:gd name="f1319" fmla="*/ f1204 f921 1"/>
                <a:gd name="f1320" fmla="*/ f1205 f920 1"/>
                <a:gd name="f1321" fmla="*/ f1206 f921 1"/>
                <a:gd name="f1322" fmla="*/ f1207 f920 1"/>
                <a:gd name="f1323" fmla="*/ f1208 f921 1"/>
                <a:gd name="f1324" fmla="*/ f1209 f920 1"/>
                <a:gd name="f1325" fmla="*/ f1210 f921 1"/>
                <a:gd name="f1326" fmla="*/ f1211 f920 1"/>
                <a:gd name="f1327" fmla="*/ f1212 f921 1"/>
                <a:gd name="f1328" fmla="*/ f1213 f920 1"/>
                <a:gd name="f1329" fmla="*/ f1214 f921 1"/>
                <a:gd name="f1330" fmla="*/ f1215 f920 1"/>
                <a:gd name="f1331" fmla="*/ f1216 f921 1"/>
                <a:gd name="f1332" fmla="*/ f1217 f920 1"/>
                <a:gd name="f1333" fmla="*/ f1218 f921 1"/>
                <a:gd name="f1334" fmla="*/ f1219 f921 1"/>
                <a:gd name="f1335" fmla="*/ f1220 f920 1"/>
                <a:gd name="f1336" fmla="*/ f1221 f921 1"/>
                <a:gd name="f1337" fmla="*/ f1222 f920 1"/>
                <a:gd name="f1338" fmla="*/ f1223 f921 1"/>
                <a:gd name="f1339" fmla="*/ f1224 f920 1"/>
                <a:gd name="f1340" fmla="*/ f1225 f920 1"/>
                <a:gd name="f1341" fmla="*/ f1226 f921 1"/>
                <a:gd name="f1342" fmla="*/ f1227 f920 1"/>
                <a:gd name="f1343" fmla="*/ f1228 f921 1"/>
                <a:gd name="f1344" fmla="*/ f1229 f920 1"/>
                <a:gd name="f1345" fmla="*/ f1230 f921 1"/>
                <a:gd name="f1346" fmla="*/ f1231 f920 1"/>
                <a:gd name="f1347" fmla="*/ f1232 f921 1"/>
                <a:gd name="f1348" fmla="*/ f1233 f920 1"/>
                <a:gd name="f1349" fmla="*/ f1234 f921 1"/>
                <a:gd name="f1350" fmla="*/ f1235 f920 1"/>
                <a:gd name="f1351" fmla="*/ f1236 f921 1"/>
                <a:gd name="f1352" fmla="*/ f1237 f920 1"/>
                <a:gd name="f1353" fmla="*/ f1238 f921 1"/>
                <a:gd name="f1354" fmla="*/ f1239 f921 1"/>
                <a:gd name="f1355" fmla="*/ f1240 f920 1"/>
                <a:gd name="f1356" fmla="*/ f1241 f921 1"/>
                <a:gd name="f1357" fmla="*/ f1242 f920 1"/>
                <a:gd name="f1358" fmla="*/ f1243 f921 1"/>
                <a:gd name="f1359" fmla="*/ f1244 f920 1"/>
                <a:gd name="f1360" fmla="*/ f1245 f921 1"/>
                <a:gd name="f1361" fmla="*/ f1246 f920 1"/>
                <a:gd name="f1362" fmla="*/ f1247 f921 1"/>
                <a:gd name="f1363" fmla="*/ f1248 f920 1"/>
                <a:gd name="f1364" fmla="*/ f1249 f921 1"/>
                <a:gd name="f1365" fmla="*/ f1250 f920 1"/>
                <a:gd name="f1366" fmla="*/ f1251 f921 1"/>
                <a:gd name="f1367" fmla="*/ f1252 f920 1"/>
                <a:gd name="f1368" fmla="*/ f1253 f921 1"/>
                <a:gd name="f1369" fmla="*/ f1254 f920 1"/>
                <a:gd name="f1370" fmla="*/ f1255 f921 1"/>
                <a:gd name="f1371" fmla="*/ f1256 f920 1"/>
                <a:gd name="f1372" fmla="*/ f1257 f921 1"/>
                <a:gd name="f1373" fmla="*/ f1258 f920 1"/>
                <a:gd name="f1374" fmla="*/ f1259 f921 1"/>
                <a:gd name="f1375" fmla="*/ f1260 f920 1"/>
                <a:gd name="f1376" fmla="*/ f1261 f920 1"/>
                <a:gd name="f1377" fmla="*/ f1262 f921 1"/>
                <a:gd name="f1378" fmla="*/ f1263 f920 1"/>
                <a:gd name="f1379" fmla="*/ f1264 f921 1"/>
                <a:gd name="f1380" fmla="*/ f1265 f9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4">
                  <a:pos x="f1270" y="f1271"/>
                </a:cxn>
                <a:cxn ang="f1154">
                  <a:pos x="f1272" y="f1273"/>
                </a:cxn>
                <a:cxn ang="f1154">
                  <a:pos x="f1274" y="f1271"/>
                </a:cxn>
                <a:cxn ang="f1154">
                  <a:pos x="f1275" y="f1276"/>
                </a:cxn>
                <a:cxn ang="f1154">
                  <a:pos x="f1277" y="f1278"/>
                </a:cxn>
                <a:cxn ang="f1154">
                  <a:pos x="f1279" y="f1280"/>
                </a:cxn>
                <a:cxn ang="f1154">
                  <a:pos x="f1281" y="f1282"/>
                </a:cxn>
                <a:cxn ang="f1154">
                  <a:pos x="f1283" y="f1284"/>
                </a:cxn>
                <a:cxn ang="f1154">
                  <a:pos x="f1285" y="f1286"/>
                </a:cxn>
                <a:cxn ang="f1154">
                  <a:pos x="f1287" y="f1288"/>
                </a:cxn>
                <a:cxn ang="f1154">
                  <a:pos x="f1289" y="f1290"/>
                </a:cxn>
                <a:cxn ang="f1154">
                  <a:pos x="f1291" y="f1292"/>
                </a:cxn>
                <a:cxn ang="f1154">
                  <a:pos x="f1293" y="f1294"/>
                </a:cxn>
                <a:cxn ang="f1154">
                  <a:pos x="f1295" y="f1296"/>
                </a:cxn>
                <a:cxn ang="f1154">
                  <a:pos x="f1297" y="f1296"/>
                </a:cxn>
                <a:cxn ang="f1154">
                  <a:pos x="f1298" y="f1299"/>
                </a:cxn>
                <a:cxn ang="f1154">
                  <a:pos x="f1300" y="f1301"/>
                </a:cxn>
                <a:cxn ang="f1154">
                  <a:pos x="f1302" y="f1303"/>
                </a:cxn>
                <a:cxn ang="f1154">
                  <a:pos x="f1304" y="f1305"/>
                </a:cxn>
                <a:cxn ang="f1154">
                  <a:pos x="f1306" y="f1307"/>
                </a:cxn>
                <a:cxn ang="f1154">
                  <a:pos x="f1308" y="f1307"/>
                </a:cxn>
                <a:cxn ang="f1154">
                  <a:pos x="f1309" y="f1310"/>
                </a:cxn>
                <a:cxn ang="f1154">
                  <a:pos x="f1311" y="f1303"/>
                </a:cxn>
                <a:cxn ang="f1154">
                  <a:pos x="f1312" y="f1313"/>
                </a:cxn>
                <a:cxn ang="f1154">
                  <a:pos x="f1314" y="f1315"/>
                </a:cxn>
                <a:cxn ang="f1154">
                  <a:pos x="f1316" y="f1317"/>
                </a:cxn>
                <a:cxn ang="f1154">
                  <a:pos x="f1318" y="f1319"/>
                </a:cxn>
                <a:cxn ang="f1154">
                  <a:pos x="f1320" y="f1321"/>
                </a:cxn>
                <a:cxn ang="f1154">
                  <a:pos x="f1322" y="f1323"/>
                </a:cxn>
                <a:cxn ang="f1154">
                  <a:pos x="f1324" y="f1325"/>
                </a:cxn>
                <a:cxn ang="f1154">
                  <a:pos x="f1326" y="f1327"/>
                </a:cxn>
                <a:cxn ang="f1154">
                  <a:pos x="f1328" y="f1329"/>
                </a:cxn>
                <a:cxn ang="f1154">
                  <a:pos x="f1320" y="f1303"/>
                </a:cxn>
                <a:cxn ang="f1154">
                  <a:pos x="f1330" y="f1331"/>
                </a:cxn>
                <a:cxn ang="f1154">
                  <a:pos x="f1332" y="f1333"/>
                </a:cxn>
                <a:cxn ang="f1154">
                  <a:pos x="f1297" y="f1334"/>
                </a:cxn>
                <a:cxn ang="f1154">
                  <a:pos x="f1335" y="f1336"/>
                </a:cxn>
                <a:cxn ang="f1154">
                  <a:pos x="f1337" y="f1338"/>
                </a:cxn>
                <a:cxn ang="f1154">
                  <a:pos x="f1339" y="f1329"/>
                </a:cxn>
                <a:cxn ang="f1154">
                  <a:pos x="f1340" y="f1341"/>
                </a:cxn>
                <a:cxn ang="f1154">
                  <a:pos x="f1342" y="f1343"/>
                </a:cxn>
                <a:cxn ang="f1154">
                  <a:pos x="f1344" y="f1345"/>
                </a:cxn>
                <a:cxn ang="f1154">
                  <a:pos x="f1346" y="f1347"/>
                </a:cxn>
                <a:cxn ang="f1154">
                  <a:pos x="f1348" y="f1349"/>
                </a:cxn>
                <a:cxn ang="f1154">
                  <a:pos x="f1350" y="f1351"/>
                </a:cxn>
                <a:cxn ang="f1154">
                  <a:pos x="f1352" y="f1353"/>
                </a:cxn>
                <a:cxn ang="f1154">
                  <a:pos x="f1337" y="f1354"/>
                </a:cxn>
                <a:cxn ang="f1154">
                  <a:pos x="f1355" y="f1356"/>
                </a:cxn>
                <a:cxn ang="f1154">
                  <a:pos x="f1357" y="f1358"/>
                </a:cxn>
                <a:cxn ang="f1154">
                  <a:pos x="f1359" y="f1360"/>
                </a:cxn>
                <a:cxn ang="f1154">
                  <a:pos x="f1361" y="f1362"/>
                </a:cxn>
                <a:cxn ang="f1154">
                  <a:pos x="f1363" y="f1364"/>
                </a:cxn>
                <a:cxn ang="f1154">
                  <a:pos x="f1365" y="f1366"/>
                </a:cxn>
                <a:cxn ang="f1154">
                  <a:pos x="f1367" y="f1368"/>
                </a:cxn>
                <a:cxn ang="f1154">
                  <a:pos x="f1369" y="f1370"/>
                </a:cxn>
                <a:cxn ang="f1154">
                  <a:pos x="f1371" y="f1372"/>
                </a:cxn>
                <a:cxn ang="f1154">
                  <a:pos x="f1373" y="f1374"/>
                </a:cxn>
                <a:cxn ang="f1154">
                  <a:pos x="f1375" y="f1333"/>
                </a:cxn>
                <a:cxn ang="f1154">
                  <a:pos x="f1376" y="f1377"/>
                </a:cxn>
                <a:cxn ang="f1154">
                  <a:pos x="f1378" y="f1379"/>
                </a:cxn>
                <a:cxn ang="f1154">
                  <a:pos x="f1380" y="f1333"/>
                </a:cxn>
              </a:cxnLst>
              <a:rect l="f1266" t="f1269" r="f1267" b="f1268"/>
              <a:pathLst>
                <a:path w="2868" h="976">
                  <a:moveTo>
                    <a:pt x="f9" y="f10"/>
                  </a:move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19" y="f21"/>
                  </a:lnTo>
                  <a:lnTo>
                    <a:pt x="f22" y="f21"/>
                  </a:lnTo>
                  <a:lnTo>
                    <a:pt x="f22" y="f20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2" y="f28"/>
                  </a:lnTo>
                  <a:lnTo>
                    <a:pt x="f29" y="f28"/>
                  </a:lnTo>
                  <a:lnTo>
                    <a:pt x="f29" y="f30"/>
                  </a:lnTo>
                  <a:lnTo>
                    <a:pt x="f19" y="f30"/>
                  </a:lnTo>
                  <a:lnTo>
                    <a:pt x="f31" y="f30"/>
                  </a:lnTo>
                  <a:lnTo>
                    <a:pt x="f32" y="f33"/>
                  </a:lnTo>
                  <a:lnTo>
                    <a:pt x="f15" y="f26"/>
                  </a:lnTo>
                  <a:lnTo>
                    <a:pt x="f34" y="f24"/>
                  </a:lnTo>
                  <a:lnTo>
                    <a:pt x="f35" y="f20"/>
                  </a:lnTo>
                  <a:lnTo>
                    <a:pt x="f6" y="f18"/>
                  </a:lnTo>
                  <a:lnTo>
                    <a:pt x="f36" y="f37"/>
                  </a:lnTo>
                  <a:lnTo>
                    <a:pt x="f9" y="f16"/>
                  </a:lnTo>
                  <a:lnTo>
                    <a:pt x="f36" y="f38"/>
                  </a:lnTo>
                  <a:lnTo>
                    <a:pt x="f36" y="f39"/>
                  </a:lnTo>
                  <a:lnTo>
                    <a:pt x="f9" y="f10"/>
                  </a:lnTo>
                  <a:close/>
                  <a:moveTo>
                    <a:pt x="f40" y="f41"/>
                  </a:moveTo>
                  <a:lnTo>
                    <a:pt x="f42" y="f41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10"/>
                  </a:lnTo>
                  <a:lnTo>
                    <a:pt x="f49" y="f50"/>
                  </a:lnTo>
                  <a:lnTo>
                    <a:pt x="f49" y="f51"/>
                  </a:lnTo>
                  <a:lnTo>
                    <a:pt x="f52" y="f53"/>
                  </a:lnTo>
                  <a:lnTo>
                    <a:pt x="f43" y="f53"/>
                  </a:lnTo>
                  <a:lnTo>
                    <a:pt x="f42" y="f54"/>
                  </a:lnTo>
                  <a:lnTo>
                    <a:pt x="f40" y="f54"/>
                  </a:lnTo>
                  <a:lnTo>
                    <a:pt x="f55" y="f39"/>
                  </a:lnTo>
                  <a:lnTo>
                    <a:pt x="f56" y="f39"/>
                  </a:lnTo>
                  <a:lnTo>
                    <a:pt x="f56" y="f53"/>
                  </a:lnTo>
                  <a:lnTo>
                    <a:pt x="f57" y="f53"/>
                  </a:lnTo>
                  <a:lnTo>
                    <a:pt x="f57" y="f44"/>
                  </a:lnTo>
                  <a:lnTo>
                    <a:pt x="f58" y="f44"/>
                  </a:lnTo>
                  <a:lnTo>
                    <a:pt x="f59" y="f41"/>
                  </a:lnTo>
                  <a:lnTo>
                    <a:pt x="f40" y="f41"/>
                  </a:lnTo>
                  <a:close/>
                  <a:moveTo>
                    <a:pt x="f32" y="f60"/>
                  </a:moveTo>
                  <a:lnTo>
                    <a:pt x="f61" y="f60"/>
                  </a:lnTo>
                  <a:lnTo>
                    <a:pt x="f61" y="f62"/>
                  </a:lnTo>
                  <a:lnTo>
                    <a:pt x="f22" y="f62"/>
                  </a:lnTo>
                  <a:lnTo>
                    <a:pt x="f29" y="f62"/>
                  </a:lnTo>
                  <a:lnTo>
                    <a:pt x="f19" y="f63"/>
                  </a:lnTo>
                  <a:lnTo>
                    <a:pt x="f64" y="f63"/>
                  </a:lnTo>
                  <a:lnTo>
                    <a:pt x="f64" y="f63"/>
                  </a:lnTo>
                  <a:lnTo>
                    <a:pt x="f31" y="f63"/>
                  </a:lnTo>
                  <a:lnTo>
                    <a:pt x="f65" y="f62"/>
                  </a:lnTo>
                  <a:lnTo>
                    <a:pt x="f32" y="f60"/>
                  </a:lnTo>
                  <a:close/>
                  <a:moveTo>
                    <a:pt x="f66" y="f67"/>
                  </a:moveTo>
                  <a:lnTo>
                    <a:pt x="f68" y="f67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3" y="f18"/>
                  </a:lnTo>
                  <a:lnTo>
                    <a:pt x="f69" y="f79"/>
                  </a:lnTo>
                  <a:lnTo>
                    <a:pt x="f69" y="f80"/>
                  </a:lnTo>
                  <a:lnTo>
                    <a:pt x="f81" y="f80"/>
                  </a:lnTo>
                  <a:lnTo>
                    <a:pt x="f82" y="f53"/>
                  </a:lnTo>
                  <a:lnTo>
                    <a:pt x="f83" y="f74"/>
                  </a:lnTo>
                  <a:lnTo>
                    <a:pt x="f66" y="f67"/>
                  </a:lnTo>
                  <a:close/>
                  <a:moveTo>
                    <a:pt x="f84" y="f85"/>
                  </a:moveTo>
                  <a:lnTo>
                    <a:pt x="f86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5"/>
                  </a:lnTo>
                  <a:lnTo>
                    <a:pt x="f99" y="f100"/>
                  </a:lnTo>
                  <a:lnTo>
                    <a:pt x="f101" y="f91"/>
                  </a:lnTo>
                  <a:lnTo>
                    <a:pt x="f102" y="f91"/>
                  </a:lnTo>
                  <a:lnTo>
                    <a:pt x="f103" y="f89"/>
                  </a:lnTo>
                  <a:lnTo>
                    <a:pt x="f104" y="f97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7" y="f111"/>
                  </a:lnTo>
                  <a:lnTo>
                    <a:pt x="f7" y="f112"/>
                  </a:lnTo>
                  <a:lnTo>
                    <a:pt x="f109" y="f113"/>
                  </a:lnTo>
                  <a:lnTo>
                    <a:pt x="f109" y="f70"/>
                  </a:lnTo>
                  <a:lnTo>
                    <a:pt x="f109" y="f114"/>
                  </a:lnTo>
                  <a:lnTo>
                    <a:pt x="f109" y="f115"/>
                  </a:lnTo>
                  <a:lnTo>
                    <a:pt x="f116" y="f117"/>
                  </a:lnTo>
                  <a:lnTo>
                    <a:pt x="f118" y="f62"/>
                  </a:lnTo>
                  <a:lnTo>
                    <a:pt x="f99" y="f44"/>
                  </a:lnTo>
                  <a:lnTo>
                    <a:pt x="f84" y="f48"/>
                  </a:lnTo>
                  <a:lnTo>
                    <a:pt x="f119" y="f50"/>
                  </a:lnTo>
                  <a:lnTo>
                    <a:pt x="f120" y="f51"/>
                  </a:lnTo>
                  <a:lnTo>
                    <a:pt x="f121" y="f44"/>
                  </a:lnTo>
                  <a:lnTo>
                    <a:pt x="f122" y="f76"/>
                  </a:lnTo>
                  <a:lnTo>
                    <a:pt x="f123" y="f62"/>
                  </a:lnTo>
                  <a:lnTo>
                    <a:pt x="f124" y="f74"/>
                  </a:lnTo>
                  <a:lnTo>
                    <a:pt x="f125" y="f74"/>
                  </a:lnTo>
                  <a:lnTo>
                    <a:pt x="f126" y="f60"/>
                  </a:lnTo>
                  <a:lnTo>
                    <a:pt x="f127" y="f60"/>
                  </a:lnTo>
                  <a:lnTo>
                    <a:pt x="f119" y="f72"/>
                  </a:lnTo>
                  <a:lnTo>
                    <a:pt x="f128" y="f117"/>
                  </a:lnTo>
                  <a:lnTo>
                    <a:pt x="f129" y="f130"/>
                  </a:lnTo>
                  <a:lnTo>
                    <a:pt x="f129" y="f131"/>
                  </a:lnTo>
                  <a:lnTo>
                    <a:pt x="f132" y="f133"/>
                  </a:lnTo>
                  <a:lnTo>
                    <a:pt x="f134" y="f93"/>
                  </a:lnTo>
                  <a:lnTo>
                    <a:pt x="f84" y="f87"/>
                  </a:lnTo>
                  <a:lnTo>
                    <a:pt x="f84" y="f85"/>
                  </a:lnTo>
                  <a:close/>
                  <a:moveTo>
                    <a:pt x="f135" y="f136"/>
                  </a:moveTo>
                  <a:lnTo>
                    <a:pt x="f87" y="f93"/>
                  </a:lnTo>
                  <a:lnTo>
                    <a:pt x="f137" y="f138"/>
                  </a:lnTo>
                  <a:lnTo>
                    <a:pt x="f113" y="f110"/>
                  </a:lnTo>
                  <a:lnTo>
                    <a:pt x="f139" y="f70"/>
                  </a:lnTo>
                  <a:lnTo>
                    <a:pt x="f140" y="f74"/>
                  </a:lnTo>
                  <a:lnTo>
                    <a:pt x="f60" y="f41"/>
                  </a:lnTo>
                  <a:lnTo>
                    <a:pt x="f76" y="f10"/>
                  </a:lnTo>
                  <a:lnTo>
                    <a:pt x="f48" y="f39"/>
                  </a:lnTo>
                  <a:lnTo>
                    <a:pt x="f74" y="f78"/>
                  </a:lnTo>
                  <a:lnTo>
                    <a:pt x="f139" y="f14"/>
                  </a:lnTo>
                  <a:lnTo>
                    <a:pt x="f141" y="f142"/>
                  </a:lnTo>
                  <a:lnTo>
                    <a:pt x="f110" y="f143"/>
                  </a:lnTo>
                  <a:lnTo>
                    <a:pt x="f144" y="f80"/>
                  </a:lnTo>
                  <a:lnTo>
                    <a:pt x="f145" y="f18"/>
                  </a:lnTo>
                  <a:lnTo>
                    <a:pt x="f146" y="f147"/>
                  </a:lnTo>
                  <a:lnTo>
                    <a:pt x="f148" y="f21"/>
                  </a:lnTo>
                  <a:lnTo>
                    <a:pt x="f149" y="f20"/>
                  </a:lnTo>
                  <a:lnTo>
                    <a:pt x="f150" y="f151"/>
                  </a:lnTo>
                  <a:lnTo>
                    <a:pt x="f152" y="f24"/>
                  </a:lnTo>
                  <a:lnTo>
                    <a:pt x="f153" y="f151"/>
                  </a:lnTo>
                  <a:lnTo>
                    <a:pt x="f154" y="f20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42"/>
                  </a:lnTo>
                  <a:lnTo>
                    <a:pt x="f160" y="f39"/>
                  </a:lnTo>
                  <a:lnTo>
                    <a:pt x="f135" y="f51"/>
                  </a:lnTo>
                  <a:lnTo>
                    <a:pt x="f135" y="f10"/>
                  </a:lnTo>
                  <a:lnTo>
                    <a:pt x="f159" y="f48"/>
                  </a:lnTo>
                  <a:lnTo>
                    <a:pt x="f161" y="f44"/>
                  </a:lnTo>
                  <a:lnTo>
                    <a:pt x="f162" y="f62"/>
                  </a:lnTo>
                  <a:lnTo>
                    <a:pt x="f163" y="f72"/>
                  </a:lnTo>
                  <a:lnTo>
                    <a:pt x="f164" y="f115"/>
                  </a:lnTo>
                  <a:lnTo>
                    <a:pt x="f165" y="f113"/>
                  </a:lnTo>
                  <a:lnTo>
                    <a:pt x="f165" y="f130"/>
                  </a:lnTo>
                  <a:lnTo>
                    <a:pt x="f165" y="f141"/>
                  </a:lnTo>
                  <a:lnTo>
                    <a:pt x="f165" y="f67"/>
                  </a:lnTo>
                  <a:lnTo>
                    <a:pt x="f164" y="f67"/>
                  </a:lnTo>
                  <a:lnTo>
                    <a:pt x="f166" y="f167"/>
                  </a:lnTo>
                  <a:lnTo>
                    <a:pt x="f163" y="f167"/>
                  </a:lnTo>
                  <a:lnTo>
                    <a:pt x="f162" y="f167"/>
                  </a:lnTo>
                  <a:lnTo>
                    <a:pt x="f168" y="f110"/>
                  </a:lnTo>
                  <a:lnTo>
                    <a:pt x="f169" y="f146"/>
                  </a:lnTo>
                  <a:lnTo>
                    <a:pt x="f169" y="f170"/>
                  </a:lnTo>
                  <a:lnTo>
                    <a:pt x="f169" y="f137"/>
                  </a:lnTo>
                  <a:lnTo>
                    <a:pt x="f171" y="f106"/>
                  </a:lnTo>
                  <a:lnTo>
                    <a:pt x="f161" y="f3"/>
                  </a:lnTo>
                  <a:lnTo>
                    <a:pt x="f172" y="f3"/>
                  </a:lnTo>
                  <a:lnTo>
                    <a:pt x="f173" y="f150"/>
                  </a:lnTo>
                  <a:lnTo>
                    <a:pt x="f174" y="f150"/>
                  </a:lnTo>
                  <a:lnTo>
                    <a:pt x="f160" y="f150"/>
                  </a:lnTo>
                  <a:lnTo>
                    <a:pt x="f175" y="f97"/>
                  </a:lnTo>
                  <a:lnTo>
                    <a:pt x="f159" y="f100"/>
                  </a:lnTo>
                  <a:lnTo>
                    <a:pt x="f157" y="f176"/>
                  </a:lnTo>
                  <a:lnTo>
                    <a:pt x="f155" y="f177"/>
                  </a:lnTo>
                  <a:lnTo>
                    <a:pt x="f154" y="f178"/>
                  </a:lnTo>
                  <a:lnTo>
                    <a:pt x="f179" y="f180"/>
                  </a:lnTo>
                  <a:lnTo>
                    <a:pt x="f181" y="f180"/>
                  </a:lnTo>
                  <a:lnTo>
                    <a:pt x="f182" y="f136"/>
                  </a:lnTo>
                  <a:lnTo>
                    <a:pt x="f183" y="f136"/>
                  </a:lnTo>
                  <a:lnTo>
                    <a:pt x="f135" y="f136"/>
                  </a:lnTo>
                  <a:close/>
                  <a:moveTo>
                    <a:pt x="f184" y="f154"/>
                  </a:moveTo>
                  <a:lnTo>
                    <a:pt x="f185" y="f179"/>
                  </a:lnTo>
                  <a:lnTo>
                    <a:pt x="f186" y="f187"/>
                  </a:lnTo>
                  <a:lnTo>
                    <a:pt x="f188" y="f182"/>
                  </a:lnTo>
                  <a:lnTo>
                    <a:pt x="f189" y="f183"/>
                  </a:lnTo>
                  <a:lnTo>
                    <a:pt x="f189" y="f190"/>
                  </a:lnTo>
                  <a:lnTo>
                    <a:pt x="f191" y="f192"/>
                  </a:lnTo>
                  <a:lnTo>
                    <a:pt x="f191" y="f136"/>
                  </a:lnTo>
                  <a:lnTo>
                    <a:pt x="f193" y="f178"/>
                  </a:lnTo>
                  <a:lnTo>
                    <a:pt x="f186" y="f178"/>
                  </a:lnTo>
                  <a:lnTo>
                    <a:pt x="f194" y="f136"/>
                  </a:lnTo>
                  <a:lnTo>
                    <a:pt x="f195" y="f192"/>
                  </a:lnTo>
                  <a:lnTo>
                    <a:pt x="f196" y="f190"/>
                  </a:lnTo>
                  <a:lnTo>
                    <a:pt x="f197" y="f198"/>
                  </a:lnTo>
                  <a:lnTo>
                    <a:pt x="f197" y="f182"/>
                  </a:lnTo>
                  <a:lnTo>
                    <a:pt x="f184" y="f154"/>
                  </a:lnTo>
                  <a:close/>
                  <a:moveTo>
                    <a:pt x="f199" y="f200"/>
                  </a:moveTo>
                  <a:lnTo>
                    <a:pt x="f201" y="f174"/>
                  </a:lnTo>
                  <a:lnTo>
                    <a:pt x="f202" y="f187"/>
                  </a:lnTo>
                  <a:lnTo>
                    <a:pt x="f203" y="f136"/>
                  </a:lnTo>
                  <a:lnTo>
                    <a:pt x="f204" y="f89"/>
                  </a:lnTo>
                  <a:lnTo>
                    <a:pt x="f205" y="f95"/>
                  </a:lnTo>
                  <a:lnTo>
                    <a:pt x="f206" y="f100"/>
                  </a:lnTo>
                  <a:lnTo>
                    <a:pt x="f207" y="f91"/>
                  </a:lnTo>
                  <a:lnTo>
                    <a:pt x="f208" y="f91"/>
                  </a:lnTo>
                  <a:lnTo>
                    <a:pt x="f209" y="f89"/>
                  </a:lnTo>
                  <a:lnTo>
                    <a:pt x="f81" y="f89"/>
                  </a:lnTo>
                  <a:lnTo>
                    <a:pt x="f81" y="f100"/>
                  </a:lnTo>
                  <a:lnTo>
                    <a:pt x="f83" y="f100"/>
                  </a:lnTo>
                  <a:lnTo>
                    <a:pt x="f83" y="f3"/>
                  </a:lnTo>
                  <a:lnTo>
                    <a:pt x="f210" y="f106"/>
                  </a:lnTo>
                  <a:lnTo>
                    <a:pt x="f211" y="f111"/>
                  </a:lnTo>
                  <a:lnTo>
                    <a:pt x="f212" y="f76"/>
                  </a:lnTo>
                  <a:lnTo>
                    <a:pt x="f213" y="f14"/>
                  </a:lnTo>
                  <a:lnTo>
                    <a:pt x="f201" y="f18"/>
                  </a:lnTo>
                  <a:lnTo>
                    <a:pt x="f214" y="f215"/>
                  </a:lnTo>
                  <a:lnTo>
                    <a:pt x="f214" y="f216"/>
                  </a:lnTo>
                  <a:lnTo>
                    <a:pt x="f199" y="f217"/>
                  </a:lnTo>
                  <a:lnTo>
                    <a:pt x="f218" y="f217"/>
                  </a:lnTo>
                  <a:lnTo>
                    <a:pt x="f218" y="f219"/>
                  </a:lnTo>
                  <a:lnTo>
                    <a:pt x="f220" y="f221"/>
                  </a:lnTo>
                  <a:lnTo>
                    <a:pt x="f222" y="f223"/>
                  </a:lnTo>
                  <a:lnTo>
                    <a:pt x="f224" y="f215"/>
                  </a:lnTo>
                  <a:lnTo>
                    <a:pt x="f225" y="f226"/>
                  </a:lnTo>
                  <a:lnTo>
                    <a:pt x="f227" y="f37"/>
                  </a:lnTo>
                  <a:lnTo>
                    <a:pt x="f228" y="f38"/>
                  </a:lnTo>
                  <a:lnTo>
                    <a:pt x="f229" y="f39"/>
                  </a:lnTo>
                  <a:lnTo>
                    <a:pt x="f230" y="f54"/>
                  </a:lnTo>
                  <a:lnTo>
                    <a:pt x="f231" y="f54"/>
                  </a:lnTo>
                  <a:lnTo>
                    <a:pt x="f225" y="f54"/>
                  </a:lnTo>
                  <a:lnTo>
                    <a:pt x="f232" y="f54"/>
                  </a:lnTo>
                  <a:lnTo>
                    <a:pt x="f233" y="f54"/>
                  </a:lnTo>
                  <a:lnTo>
                    <a:pt x="f234" y="f54"/>
                  </a:lnTo>
                  <a:lnTo>
                    <a:pt x="f235" y="f53"/>
                  </a:lnTo>
                  <a:lnTo>
                    <a:pt x="f236" y="f51"/>
                  </a:lnTo>
                  <a:lnTo>
                    <a:pt x="f235" y="f51"/>
                  </a:lnTo>
                  <a:lnTo>
                    <a:pt x="f235" y="f10"/>
                  </a:lnTo>
                  <a:lnTo>
                    <a:pt x="f229" y="f48"/>
                  </a:lnTo>
                  <a:lnTo>
                    <a:pt x="f237" y="f41"/>
                  </a:lnTo>
                  <a:lnTo>
                    <a:pt x="f238" y="f60"/>
                  </a:lnTo>
                  <a:lnTo>
                    <a:pt x="f237" y="f72"/>
                  </a:lnTo>
                  <a:lnTo>
                    <a:pt x="f239" y="f117"/>
                  </a:lnTo>
                  <a:lnTo>
                    <a:pt x="f229" y="f140"/>
                  </a:lnTo>
                  <a:lnTo>
                    <a:pt x="f230" y="f115"/>
                  </a:lnTo>
                  <a:lnTo>
                    <a:pt x="f231" y="f114"/>
                  </a:lnTo>
                  <a:lnTo>
                    <a:pt x="f232" y="f113"/>
                  </a:lnTo>
                  <a:lnTo>
                    <a:pt x="f232" y="f111"/>
                  </a:lnTo>
                  <a:lnTo>
                    <a:pt x="f239" y="f111"/>
                  </a:lnTo>
                  <a:lnTo>
                    <a:pt x="f240" y="f112"/>
                  </a:lnTo>
                  <a:lnTo>
                    <a:pt x="f241" y="f112"/>
                  </a:lnTo>
                  <a:lnTo>
                    <a:pt x="f242" y="f113"/>
                  </a:lnTo>
                  <a:lnTo>
                    <a:pt x="f243" y="f113"/>
                  </a:lnTo>
                  <a:lnTo>
                    <a:pt x="f244" y="f110"/>
                  </a:lnTo>
                  <a:lnTo>
                    <a:pt x="f245" y="f106"/>
                  </a:lnTo>
                  <a:lnTo>
                    <a:pt x="f246" y="f150"/>
                  </a:lnTo>
                  <a:lnTo>
                    <a:pt x="f246" y="f247"/>
                  </a:lnTo>
                  <a:lnTo>
                    <a:pt x="f248" y="f95"/>
                  </a:lnTo>
                  <a:lnTo>
                    <a:pt x="f249" y="f100"/>
                  </a:lnTo>
                  <a:lnTo>
                    <a:pt x="f249" y="f89"/>
                  </a:lnTo>
                  <a:lnTo>
                    <a:pt x="f250" y="f87"/>
                  </a:lnTo>
                  <a:lnTo>
                    <a:pt x="f248" y="f87"/>
                  </a:lnTo>
                  <a:lnTo>
                    <a:pt x="f248" y="f85"/>
                  </a:lnTo>
                  <a:lnTo>
                    <a:pt x="f245" y="f177"/>
                  </a:lnTo>
                  <a:lnTo>
                    <a:pt x="f251" y="f177"/>
                  </a:lnTo>
                  <a:lnTo>
                    <a:pt x="f252" y="f177"/>
                  </a:lnTo>
                  <a:lnTo>
                    <a:pt x="f252" y="f177"/>
                  </a:lnTo>
                  <a:lnTo>
                    <a:pt x="f253" y="f177"/>
                  </a:lnTo>
                  <a:lnTo>
                    <a:pt x="f253" y="f85"/>
                  </a:lnTo>
                  <a:lnTo>
                    <a:pt x="f254" y="f178"/>
                  </a:lnTo>
                  <a:lnTo>
                    <a:pt x="f255" y="f136"/>
                  </a:lnTo>
                  <a:lnTo>
                    <a:pt x="f256" y="f192"/>
                  </a:lnTo>
                  <a:lnTo>
                    <a:pt x="f257" y="f153"/>
                  </a:lnTo>
                  <a:lnTo>
                    <a:pt x="f257" y="f258"/>
                  </a:lnTo>
                  <a:lnTo>
                    <a:pt x="f259" y="f187"/>
                  </a:lnTo>
                  <a:lnTo>
                    <a:pt x="f248" y="f175"/>
                  </a:lnTo>
                  <a:lnTo>
                    <a:pt x="f238" y="f161"/>
                  </a:lnTo>
                  <a:lnTo>
                    <a:pt x="f242" y="f174"/>
                  </a:lnTo>
                  <a:lnTo>
                    <a:pt x="f260" y="f175"/>
                  </a:lnTo>
                  <a:lnTo>
                    <a:pt x="f241" y="f159"/>
                  </a:lnTo>
                  <a:lnTo>
                    <a:pt x="f240" y="f157"/>
                  </a:lnTo>
                  <a:lnTo>
                    <a:pt x="f261" y="f157"/>
                  </a:lnTo>
                  <a:lnTo>
                    <a:pt x="f239" y="f262"/>
                  </a:lnTo>
                  <a:lnTo>
                    <a:pt x="f229" y="f263"/>
                  </a:lnTo>
                  <a:lnTo>
                    <a:pt x="f230" y="f154"/>
                  </a:lnTo>
                  <a:lnTo>
                    <a:pt x="f231" y="f198"/>
                  </a:lnTo>
                  <a:lnTo>
                    <a:pt x="f225" y="f178"/>
                  </a:lnTo>
                  <a:lnTo>
                    <a:pt x="f232" y="f89"/>
                  </a:lnTo>
                  <a:lnTo>
                    <a:pt x="f236" y="f89"/>
                  </a:lnTo>
                  <a:lnTo>
                    <a:pt x="f236" y="f85"/>
                  </a:lnTo>
                  <a:lnTo>
                    <a:pt x="f235" y="f192"/>
                  </a:lnTo>
                  <a:lnTo>
                    <a:pt x="f235" y="f187"/>
                  </a:lnTo>
                  <a:lnTo>
                    <a:pt x="f236" y="f175"/>
                  </a:lnTo>
                  <a:lnTo>
                    <a:pt x="f264" y="f161"/>
                  </a:lnTo>
                  <a:lnTo>
                    <a:pt x="f199" y="f200"/>
                  </a:lnTo>
                  <a:close/>
                  <a:moveTo>
                    <a:pt x="f265" y="f266"/>
                  </a:moveTo>
                  <a:lnTo>
                    <a:pt x="f267" y="f162"/>
                  </a:lnTo>
                  <a:lnTo>
                    <a:pt x="f268" y="f269"/>
                  </a:lnTo>
                  <a:lnTo>
                    <a:pt x="f270" y="f269"/>
                  </a:lnTo>
                  <a:lnTo>
                    <a:pt x="f271" y="f269"/>
                  </a:lnTo>
                  <a:lnTo>
                    <a:pt x="f272" y="f200"/>
                  </a:lnTo>
                  <a:lnTo>
                    <a:pt x="f273" y="f161"/>
                  </a:lnTo>
                  <a:lnTo>
                    <a:pt x="f273" y="f274"/>
                  </a:lnTo>
                  <a:lnTo>
                    <a:pt x="f273" y="f275"/>
                  </a:lnTo>
                  <a:lnTo>
                    <a:pt x="f276" y="f174"/>
                  </a:lnTo>
                  <a:lnTo>
                    <a:pt x="f276" y="f160"/>
                  </a:lnTo>
                  <a:lnTo>
                    <a:pt x="f277" y="f157"/>
                  </a:lnTo>
                  <a:lnTo>
                    <a:pt x="f278" y="f263"/>
                  </a:lnTo>
                  <a:lnTo>
                    <a:pt x="f279" y="f154"/>
                  </a:lnTo>
                  <a:lnTo>
                    <a:pt x="f280" y="f262"/>
                  </a:lnTo>
                  <a:lnTo>
                    <a:pt x="f280" y="f159"/>
                  </a:lnTo>
                  <a:lnTo>
                    <a:pt x="f281" y="f282"/>
                  </a:lnTo>
                  <a:lnTo>
                    <a:pt x="f281" y="f275"/>
                  </a:lnTo>
                  <a:lnTo>
                    <a:pt x="f283" y="f161"/>
                  </a:lnTo>
                  <a:lnTo>
                    <a:pt x="f284" y="f200"/>
                  </a:lnTo>
                  <a:lnTo>
                    <a:pt x="f285" y="f269"/>
                  </a:lnTo>
                  <a:lnTo>
                    <a:pt x="f286" y="f162"/>
                  </a:lnTo>
                  <a:lnTo>
                    <a:pt x="f287" y="f288"/>
                  </a:lnTo>
                  <a:lnTo>
                    <a:pt x="f265" y="f266"/>
                  </a:lnTo>
                  <a:close/>
                  <a:moveTo>
                    <a:pt x="f289" y="f266"/>
                  </a:moveTo>
                  <a:lnTo>
                    <a:pt x="f290" y="f288"/>
                  </a:lnTo>
                  <a:lnTo>
                    <a:pt x="f291" y="f269"/>
                  </a:lnTo>
                  <a:lnTo>
                    <a:pt x="f292" y="f161"/>
                  </a:lnTo>
                  <a:lnTo>
                    <a:pt x="f293" y="f275"/>
                  </a:lnTo>
                  <a:lnTo>
                    <a:pt x="f294" y="f282"/>
                  </a:lnTo>
                  <a:lnTo>
                    <a:pt x="f295" y="f175"/>
                  </a:lnTo>
                  <a:lnTo>
                    <a:pt x="f296" y="f159"/>
                  </a:lnTo>
                  <a:lnTo>
                    <a:pt x="f297" y="f157"/>
                  </a:lnTo>
                  <a:lnTo>
                    <a:pt x="f298" y="f157"/>
                  </a:lnTo>
                  <a:lnTo>
                    <a:pt x="f299" y="f263"/>
                  </a:lnTo>
                  <a:lnTo>
                    <a:pt x="f300" y="f263"/>
                  </a:lnTo>
                  <a:lnTo>
                    <a:pt x="f301" y="f154"/>
                  </a:lnTo>
                  <a:lnTo>
                    <a:pt x="f302" y="f154"/>
                  </a:lnTo>
                  <a:lnTo>
                    <a:pt x="f302" y="f282"/>
                  </a:lnTo>
                  <a:lnTo>
                    <a:pt x="f303" y="f274"/>
                  </a:lnTo>
                  <a:lnTo>
                    <a:pt x="f304" y="f200"/>
                  </a:lnTo>
                  <a:lnTo>
                    <a:pt x="f289" y="f266"/>
                  </a:lnTo>
                  <a:close/>
                  <a:moveTo>
                    <a:pt x="f305" y="f266"/>
                  </a:moveTo>
                  <a:lnTo>
                    <a:pt x="f306" y="f266"/>
                  </a:lnTo>
                  <a:lnTo>
                    <a:pt x="f307" y="f200"/>
                  </a:lnTo>
                  <a:lnTo>
                    <a:pt x="f308" y="f274"/>
                  </a:lnTo>
                  <a:lnTo>
                    <a:pt x="f309" y="f282"/>
                  </a:lnTo>
                  <a:lnTo>
                    <a:pt x="f310" y="f154"/>
                  </a:lnTo>
                  <a:lnTo>
                    <a:pt x="f311" y="f154"/>
                  </a:lnTo>
                  <a:lnTo>
                    <a:pt x="f312" y="f159"/>
                  </a:lnTo>
                  <a:lnTo>
                    <a:pt x="f313" y="f174"/>
                  </a:lnTo>
                  <a:lnTo>
                    <a:pt x="f305" y="f171"/>
                  </a:lnTo>
                  <a:lnTo>
                    <a:pt x="f305" y="f266"/>
                  </a:lnTo>
                  <a:close/>
                  <a:moveTo>
                    <a:pt x="f314" y="f61"/>
                  </a:moveTo>
                  <a:lnTo>
                    <a:pt x="f315" y="f61"/>
                  </a:lnTo>
                  <a:lnTo>
                    <a:pt x="f316" y="f25"/>
                  </a:lnTo>
                  <a:lnTo>
                    <a:pt x="f317" y="f25"/>
                  </a:lnTo>
                  <a:lnTo>
                    <a:pt x="f318" y="f25"/>
                  </a:lnTo>
                  <a:lnTo>
                    <a:pt x="f319" y="f320"/>
                  </a:lnTo>
                  <a:lnTo>
                    <a:pt x="f317" y="f321"/>
                  </a:lnTo>
                  <a:lnTo>
                    <a:pt x="f322" y="f323"/>
                  </a:lnTo>
                  <a:lnTo>
                    <a:pt x="f315" y="f324"/>
                  </a:lnTo>
                  <a:lnTo>
                    <a:pt x="f325" y="f165"/>
                  </a:lnTo>
                  <a:lnTo>
                    <a:pt x="f314" y="f162"/>
                  </a:lnTo>
                  <a:lnTo>
                    <a:pt x="f315" y="f162"/>
                  </a:lnTo>
                  <a:lnTo>
                    <a:pt x="f316" y="f164"/>
                  </a:lnTo>
                  <a:lnTo>
                    <a:pt x="f318" y="f326"/>
                  </a:lnTo>
                  <a:lnTo>
                    <a:pt x="f327" y="f328"/>
                  </a:lnTo>
                  <a:lnTo>
                    <a:pt x="f329" y="f330"/>
                  </a:lnTo>
                  <a:lnTo>
                    <a:pt x="f331" y="f266"/>
                  </a:lnTo>
                  <a:lnTo>
                    <a:pt x="f332" y="f200"/>
                  </a:lnTo>
                  <a:lnTo>
                    <a:pt x="f120" y="f275"/>
                  </a:lnTo>
                  <a:lnTo>
                    <a:pt x="f120" y="f183"/>
                  </a:lnTo>
                  <a:lnTo>
                    <a:pt x="f123" y="f190"/>
                  </a:lnTo>
                  <a:lnTo>
                    <a:pt x="f333" y="f192"/>
                  </a:lnTo>
                  <a:lnTo>
                    <a:pt x="f119" y="f334"/>
                  </a:lnTo>
                  <a:lnTo>
                    <a:pt x="f128" y="f335"/>
                  </a:lnTo>
                  <a:lnTo>
                    <a:pt x="f132" y="f100"/>
                  </a:lnTo>
                  <a:lnTo>
                    <a:pt x="f119" y="f150"/>
                  </a:lnTo>
                  <a:lnTo>
                    <a:pt x="f126" y="f138"/>
                  </a:lnTo>
                  <a:lnTo>
                    <a:pt x="f123" y="f148"/>
                  </a:lnTo>
                  <a:lnTo>
                    <a:pt x="f336" y="f146"/>
                  </a:lnTo>
                  <a:lnTo>
                    <a:pt x="f337" y="f131"/>
                  </a:lnTo>
                  <a:lnTo>
                    <a:pt x="f329" y="f137"/>
                  </a:lnTo>
                  <a:lnTo>
                    <a:pt x="f325" y="f97"/>
                  </a:lnTo>
                  <a:lnTo>
                    <a:pt x="f338" y="f93"/>
                  </a:lnTo>
                  <a:lnTo>
                    <a:pt x="f339" y="f176"/>
                  </a:lnTo>
                  <a:lnTo>
                    <a:pt x="f340" y="f85"/>
                  </a:lnTo>
                  <a:lnTo>
                    <a:pt x="f272" y="f192"/>
                  </a:lnTo>
                  <a:lnTo>
                    <a:pt x="f341" y="f190"/>
                  </a:lnTo>
                  <a:lnTo>
                    <a:pt x="f342" y="f258"/>
                  </a:lnTo>
                  <a:lnTo>
                    <a:pt x="f343" y="f182"/>
                  </a:lnTo>
                  <a:lnTo>
                    <a:pt x="f344" y="f154"/>
                  </a:lnTo>
                  <a:lnTo>
                    <a:pt x="f345" y="f175"/>
                  </a:lnTo>
                  <a:lnTo>
                    <a:pt x="f344" y="f160"/>
                  </a:lnTo>
                  <a:lnTo>
                    <a:pt x="f343" y="f274"/>
                  </a:lnTo>
                  <a:lnTo>
                    <a:pt x="f343" y="f269"/>
                  </a:lnTo>
                  <a:lnTo>
                    <a:pt x="f343" y="f266"/>
                  </a:lnTo>
                  <a:lnTo>
                    <a:pt x="f343" y="f164"/>
                  </a:lnTo>
                  <a:lnTo>
                    <a:pt x="f344" y="f164"/>
                  </a:lnTo>
                  <a:lnTo>
                    <a:pt x="f344" y="f164"/>
                  </a:lnTo>
                  <a:lnTo>
                    <a:pt x="f344" y="f164"/>
                  </a:lnTo>
                  <a:lnTo>
                    <a:pt x="f344" y="f164"/>
                  </a:lnTo>
                  <a:lnTo>
                    <a:pt x="f345" y="f165"/>
                  </a:lnTo>
                  <a:lnTo>
                    <a:pt x="f346" y="f324"/>
                  </a:lnTo>
                  <a:lnTo>
                    <a:pt x="f347" y="f321"/>
                  </a:lnTo>
                  <a:lnTo>
                    <a:pt x="f314" y="f61"/>
                  </a:lnTo>
                  <a:close/>
                  <a:moveTo>
                    <a:pt x="f348" y="f349"/>
                  </a:moveTo>
                  <a:lnTo>
                    <a:pt x="f350" y="f349"/>
                  </a:lnTo>
                  <a:lnTo>
                    <a:pt x="f351" y="f323"/>
                  </a:lnTo>
                  <a:lnTo>
                    <a:pt x="f352" y="f266"/>
                  </a:lnTo>
                  <a:lnTo>
                    <a:pt x="f352" y="f162"/>
                  </a:lnTo>
                  <a:lnTo>
                    <a:pt x="f353" y="f162"/>
                  </a:lnTo>
                  <a:lnTo>
                    <a:pt x="f353" y="f200"/>
                  </a:lnTo>
                  <a:lnTo>
                    <a:pt x="f354" y="f266"/>
                  </a:lnTo>
                  <a:lnTo>
                    <a:pt x="f355" y="f323"/>
                  </a:lnTo>
                  <a:lnTo>
                    <a:pt x="f348" y="f349"/>
                  </a:lnTo>
                  <a:close/>
                  <a:moveTo>
                    <a:pt x="f356" y="f19"/>
                  </a:moveTo>
                  <a:lnTo>
                    <a:pt x="f357" y="f358"/>
                  </a:lnTo>
                  <a:lnTo>
                    <a:pt x="f359" y="f23"/>
                  </a:lnTo>
                  <a:lnTo>
                    <a:pt x="f360" y="f320"/>
                  </a:lnTo>
                  <a:lnTo>
                    <a:pt x="f360" y="f330"/>
                  </a:lnTo>
                  <a:lnTo>
                    <a:pt x="f361" y="f328"/>
                  </a:lnTo>
                  <a:lnTo>
                    <a:pt x="f362" y="f326"/>
                  </a:lnTo>
                  <a:lnTo>
                    <a:pt x="f363" y="f165"/>
                  </a:lnTo>
                  <a:lnTo>
                    <a:pt x="f356" y="f164"/>
                  </a:lnTo>
                  <a:lnTo>
                    <a:pt x="f364" y="f266"/>
                  </a:lnTo>
                  <a:lnTo>
                    <a:pt x="f365" y="f266"/>
                  </a:lnTo>
                  <a:lnTo>
                    <a:pt x="f366" y="f266"/>
                  </a:lnTo>
                  <a:lnTo>
                    <a:pt x="f366" y="f330"/>
                  </a:lnTo>
                  <a:lnTo>
                    <a:pt x="f367" y="f321"/>
                  </a:lnTo>
                  <a:lnTo>
                    <a:pt x="f368" y="f61"/>
                  </a:lnTo>
                  <a:lnTo>
                    <a:pt x="f356" y="f19"/>
                  </a:lnTo>
                  <a:close/>
                  <a:moveTo>
                    <a:pt x="f71" y="f17"/>
                  </a:moveTo>
                  <a:lnTo>
                    <a:pt x="f71" y="f61"/>
                  </a:lnTo>
                  <a:lnTo>
                    <a:pt x="f73" y="f61"/>
                  </a:lnTo>
                  <a:lnTo>
                    <a:pt x="f369" y="f23"/>
                  </a:lnTo>
                  <a:lnTo>
                    <a:pt x="f77" y="f23"/>
                  </a:lnTo>
                  <a:lnTo>
                    <a:pt x="f370" y="f23"/>
                  </a:lnTo>
                  <a:lnTo>
                    <a:pt x="f75" y="f23"/>
                  </a:lnTo>
                  <a:lnTo>
                    <a:pt x="f371" y="f61"/>
                  </a:lnTo>
                  <a:lnTo>
                    <a:pt x="f372" y="f320"/>
                  </a:lnTo>
                  <a:lnTo>
                    <a:pt x="f372" y="f330"/>
                  </a:lnTo>
                  <a:lnTo>
                    <a:pt x="f373" y="f328"/>
                  </a:lnTo>
                  <a:lnTo>
                    <a:pt x="f374" y="f328"/>
                  </a:lnTo>
                  <a:lnTo>
                    <a:pt x="f375" y="f330"/>
                  </a:lnTo>
                  <a:lnTo>
                    <a:pt x="f376" y="f330"/>
                  </a:lnTo>
                  <a:lnTo>
                    <a:pt x="f377" y="f323"/>
                  </a:lnTo>
                  <a:lnTo>
                    <a:pt x="f378" y="f330"/>
                  </a:lnTo>
                  <a:lnTo>
                    <a:pt x="f379" y="f324"/>
                  </a:lnTo>
                  <a:lnTo>
                    <a:pt x="f380" y="f164"/>
                  </a:lnTo>
                  <a:lnTo>
                    <a:pt x="f381" y="f162"/>
                  </a:lnTo>
                  <a:lnTo>
                    <a:pt x="f382" y="f275"/>
                  </a:lnTo>
                  <a:lnTo>
                    <a:pt x="f378" y="f262"/>
                  </a:lnTo>
                  <a:lnTo>
                    <a:pt x="f377" y="f198"/>
                  </a:lnTo>
                  <a:lnTo>
                    <a:pt x="f383" y="f198"/>
                  </a:lnTo>
                  <a:lnTo>
                    <a:pt x="f384" y="f153"/>
                  </a:lnTo>
                  <a:lnTo>
                    <a:pt x="f370" y="f136"/>
                  </a:lnTo>
                  <a:lnTo>
                    <a:pt x="f385" y="f178"/>
                  </a:lnTo>
                  <a:lnTo>
                    <a:pt x="f386" y="f192"/>
                  </a:lnTo>
                  <a:lnTo>
                    <a:pt x="f387" y="f190"/>
                  </a:lnTo>
                  <a:lnTo>
                    <a:pt x="f388" y="f183"/>
                  </a:lnTo>
                  <a:lnTo>
                    <a:pt x="f389" y="f187"/>
                  </a:lnTo>
                  <a:lnTo>
                    <a:pt x="f389" y="f154"/>
                  </a:lnTo>
                  <a:lnTo>
                    <a:pt x="f209" y="f262"/>
                  </a:lnTo>
                  <a:lnTo>
                    <a:pt x="f390" y="f175"/>
                  </a:lnTo>
                  <a:lnTo>
                    <a:pt x="f207" y="f174"/>
                  </a:lnTo>
                  <a:lnTo>
                    <a:pt x="f205" y="f161"/>
                  </a:lnTo>
                  <a:lnTo>
                    <a:pt x="f210" y="f200"/>
                  </a:lnTo>
                  <a:lnTo>
                    <a:pt x="f211" y="f288"/>
                  </a:lnTo>
                  <a:lnTo>
                    <a:pt x="f391" y="f330"/>
                  </a:lnTo>
                  <a:lnTo>
                    <a:pt x="f392" y="f320"/>
                  </a:lnTo>
                  <a:lnTo>
                    <a:pt x="f206" y="f349"/>
                  </a:lnTo>
                  <a:lnTo>
                    <a:pt x="f390" y="f349"/>
                  </a:lnTo>
                  <a:lnTo>
                    <a:pt x="f388" y="f23"/>
                  </a:lnTo>
                  <a:lnTo>
                    <a:pt x="f83" y="f61"/>
                  </a:lnTo>
                  <a:lnTo>
                    <a:pt x="f393" y="f61"/>
                  </a:lnTo>
                  <a:lnTo>
                    <a:pt x="f393" y="f31"/>
                  </a:lnTo>
                  <a:lnTo>
                    <a:pt x="f394" y="f65"/>
                  </a:lnTo>
                  <a:lnTo>
                    <a:pt x="f395" y="f32"/>
                  </a:lnTo>
                  <a:lnTo>
                    <a:pt x="f68" y="f32"/>
                  </a:lnTo>
                  <a:lnTo>
                    <a:pt x="f69" y="f396"/>
                  </a:lnTo>
                  <a:lnTo>
                    <a:pt x="f71" y="f17"/>
                  </a:lnTo>
                  <a:close/>
                  <a:moveTo>
                    <a:pt x="f359" y="f397"/>
                  </a:moveTo>
                  <a:lnTo>
                    <a:pt x="f398" y="f397"/>
                  </a:lnTo>
                  <a:lnTo>
                    <a:pt x="f399" y="f400"/>
                  </a:lnTo>
                  <a:lnTo>
                    <a:pt x="f401" y="f396"/>
                  </a:lnTo>
                  <a:lnTo>
                    <a:pt x="f402" y="f403"/>
                  </a:lnTo>
                  <a:lnTo>
                    <a:pt x="f404" y="f61"/>
                  </a:lnTo>
                  <a:lnTo>
                    <a:pt x="f405" y="f61"/>
                  </a:lnTo>
                  <a:lnTo>
                    <a:pt x="f406" y="f403"/>
                  </a:lnTo>
                  <a:lnTo>
                    <a:pt x="f407" y="f17"/>
                  </a:lnTo>
                  <a:lnTo>
                    <a:pt x="f359" y="f397"/>
                  </a:lnTo>
                  <a:close/>
                  <a:moveTo>
                    <a:pt x="f408" y="f397"/>
                  </a:moveTo>
                  <a:lnTo>
                    <a:pt x="f409" y="f397"/>
                  </a:lnTo>
                  <a:lnTo>
                    <a:pt x="f410" y="f411"/>
                  </a:lnTo>
                  <a:lnTo>
                    <a:pt x="f412" y="f413"/>
                  </a:lnTo>
                  <a:lnTo>
                    <a:pt x="f414" y="f415"/>
                  </a:lnTo>
                  <a:lnTo>
                    <a:pt x="f416" y="f32"/>
                  </a:lnTo>
                  <a:lnTo>
                    <a:pt x="f417" y="f31"/>
                  </a:lnTo>
                  <a:lnTo>
                    <a:pt x="f418" y="f415"/>
                  </a:lnTo>
                  <a:lnTo>
                    <a:pt x="f419" y="f413"/>
                  </a:lnTo>
                  <a:lnTo>
                    <a:pt x="f420" y="f400"/>
                  </a:lnTo>
                  <a:lnTo>
                    <a:pt x="f420" y="f19"/>
                  </a:lnTo>
                  <a:lnTo>
                    <a:pt x="f421" y="f29"/>
                  </a:lnTo>
                  <a:lnTo>
                    <a:pt x="f422" y="f349"/>
                  </a:lnTo>
                  <a:lnTo>
                    <a:pt x="f423" y="f61"/>
                  </a:lnTo>
                  <a:lnTo>
                    <a:pt x="f424" y="f25"/>
                  </a:lnTo>
                  <a:lnTo>
                    <a:pt x="f425" y="f61"/>
                  </a:lnTo>
                  <a:lnTo>
                    <a:pt x="f425" y="f330"/>
                  </a:lnTo>
                  <a:lnTo>
                    <a:pt x="f426" y="f330"/>
                  </a:lnTo>
                  <a:lnTo>
                    <a:pt x="f427" y="f330"/>
                  </a:lnTo>
                  <a:lnTo>
                    <a:pt x="f428" y="f330"/>
                  </a:lnTo>
                  <a:lnTo>
                    <a:pt x="f429" y="f328"/>
                  </a:lnTo>
                  <a:lnTo>
                    <a:pt x="f430" y="f324"/>
                  </a:lnTo>
                  <a:lnTo>
                    <a:pt x="f428" y="f324"/>
                  </a:lnTo>
                  <a:lnTo>
                    <a:pt x="f431" y="f162"/>
                  </a:lnTo>
                  <a:lnTo>
                    <a:pt x="f432" y="f275"/>
                  </a:lnTo>
                  <a:lnTo>
                    <a:pt x="f433" y="f157"/>
                  </a:lnTo>
                  <a:lnTo>
                    <a:pt x="f434" y="f183"/>
                  </a:lnTo>
                  <a:lnTo>
                    <a:pt x="f435" y="f334"/>
                  </a:lnTo>
                  <a:lnTo>
                    <a:pt x="f436" y="f85"/>
                  </a:lnTo>
                  <a:lnTo>
                    <a:pt x="f437" y="f85"/>
                  </a:lnTo>
                  <a:lnTo>
                    <a:pt x="f438" y="f178"/>
                  </a:lnTo>
                  <a:lnTo>
                    <a:pt x="f434" y="f180"/>
                  </a:lnTo>
                  <a:lnTo>
                    <a:pt x="f439" y="f136"/>
                  </a:lnTo>
                  <a:lnTo>
                    <a:pt x="f422" y="f136"/>
                  </a:lnTo>
                  <a:lnTo>
                    <a:pt x="f422" y="f178"/>
                  </a:lnTo>
                  <a:lnTo>
                    <a:pt x="f440" y="f100"/>
                  </a:lnTo>
                  <a:lnTo>
                    <a:pt x="f436" y="f137"/>
                  </a:lnTo>
                  <a:lnTo>
                    <a:pt x="f441" y="f167"/>
                  </a:lnTo>
                  <a:lnTo>
                    <a:pt x="f442" y="f113"/>
                  </a:lnTo>
                  <a:lnTo>
                    <a:pt x="f443" y="f60"/>
                  </a:lnTo>
                  <a:lnTo>
                    <a:pt x="f444" y="f76"/>
                  </a:lnTo>
                  <a:lnTo>
                    <a:pt x="f444" y="f51"/>
                  </a:lnTo>
                  <a:lnTo>
                    <a:pt x="f445" y="f12"/>
                  </a:lnTo>
                  <a:lnTo>
                    <a:pt x="f446" y="f39"/>
                  </a:lnTo>
                  <a:lnTo>
                    <a:pt x="f447" y="f38"/>
                  </a:lnTo>
                  <a:lnTo>
                    <a:pt x="f448" y="f449"/>
                  </a:lnTo>
                  <a:lnTo>
                    <a:pt x="f446" y="f158"/>
                  </a:lnTo>
                  <a:lnTo>
                    <a:pt x="f450" y="f143"/>
                  </a:lnTo>
                  <a:lnTo>
                    <a:pt x="f450" y="f80"/>
                  </a:lnTo>
                  <a:lnTo>
                    <a:pt x="f450" y="f18"/>
                  </a:lnTo>
                  <a:lnTo>
                    <a:pt x="f446" y="f21"/>
                  </a:lnTo>
                  <a:lnTo>
                    <a:pt x="f446" y="f24"/>
                  </a:lnTo>
                  <a:lnTo>
                    <a:pt x="f451" y="f79"/>
                  </a:lnTo>
                  <a:lnTo>
                    <a:pt x="f451" y="f215"/>
                  </a:lnTo>
                  <a:lnTo>
                    <a:pt x="f452" y="f453"/>
                  </a:lnTo>
                  <a:lnTo>
                    <a:pt x="f454" y="f453"/>
                  </a:lnTo>
                  <a:lnTo>
                    <a:pt x="f455" y="f453"/>
                  </a:lnTo>
                  <a:lnTo>
                    <a:pt x="f455" y="f453"/>
                  </a:lnTo>
                  <a:lnTo>
                    <a:pt x="f456" y="f457"/>
                  </a:lnTo>
                  <a:lnTo>
                    <a:pt x="f456" y="f28"/>
                  </a:lnTo>
                  <a:lnTo>
                    <a:pt x="f458" y="f33"/>
                  </a:lnTo>
                  <a:lnTo>
                    <a:pt x="f455" y="f33"/>
                  </a:lnTo>
                  <a:lnTo>
                    <a:pt x="f459" y="f223"/>
                  </a:lnTo>
                  <a:lnTo>
                    <a:pt x="f460" y="f216"/>
                  </a:lnTo>
                  <a:lnTo>
                    <a:pt x="f461" y="f462"/>
                  </a:lnTo>
                  <a:lnTo>
                    <a:pt x="f463" y="f221"/>
                  </a:lnTo>
                  <a:lnTo>
                    <a:pt x="f464" y="f221"/>
                  </a:lnTo>
                  <a:lnTo>
                    <a:pt x="f465" y="f221"/>
                  </a:lnTo>
                  <a:lnTo>
                    <a:pt x="f466" y="f467"/>
                  </a:lnTo>
                  <a:lnTo>
                    <a:pt x="f460" y="f467"/>
                  </a:lnTo>
                  <a:lnTo>
                    <a:pt x="f466" y="f468"/>
                  </a:lnTo>
                  <a:lnTo>
                    <a:pt x="f465" y="f469"/>
                  </a:lnTo>
                  <a:lnTo>
                    <a:pt x="f464" y="f217"/>
                  </a:lnTo>
                  <a:lnTo>
                    <a:pt x="f465" y="f470"/>
                  </a:lnTo>
                  <a:lnTo>
                    <a:pt x="f465" y="f463"/>
                  </a:lnTo>
                  <a:lnTo>
                    <a:pt x="f466" y="f471"/>
                  </a:lnTo>
                  <a:lnTo>
                    <a:pt x="f460" y="f460"/>
                  </a:lnTo>
                  <a:lnTo>
                    <a:pt x="f463" y="f472"/>
                  </a:lnTo>
                  <a:lnTo>
                    <a:pt x="f469" y="f472"/>
                  </a:lnTo>
                  <a:lnTo>
                    <a:pt x="f473" y="f472"/>
                  </a:lnTo>
                  <a:lnTo>
                    <a:pt x="f462" y="f474"/>
                  </a:lnTo>
                  <a:lnTo>
                    <a:pt x="f464" y="f474"/>
                  </a:lnTo>
                  <a:lnTo>
                    <a:pt x="f451" y="f451"/>
                  </a:lnTo>
                  <a:lnTo>
                    <a:pt x="f451" y="f454"/>
                  </a:lnTo>
                  <a:lnTo>
                    <a:pt x="f219" y="f454"/>
                  </a:lnTo>
                  <a:lnTo>
                    <a:pt x="f468" y="f456"/>
                  </a:lnTo>
                  <a:lnTo>
                    <a:pt x="f468" y="f2"/>
                  </a:lnTo>
                  <a:lnTo>
                    <a:pt x="f468" y="f475"/>
                  </a:lnTo>
                  <a:lnTo>
                    <a:pt x="f473" y="f476"/>
                  </a:lnTo>
                  <a:lnTo>
                    <a:pt x="f467" y="f477"/>
                  </a:lnTo>
                  <a:lnTo>
                    <a:pt x="f478" y="f479"/>
                  </a:lnTo>
                  <a:lnTo>
                    <a:pt x="f453" y="f479"/>
                  </a:lnTo>
                  <a:lnTo>
                    <a:pt x="f480" y="f479"/>
                  </a:lnTo>
                  <a:lnTo>
                    <a:pt x="f481" y="f475"/>
                  </a:lnTo>
                  <a:lnTo>
                    <a:pt x="f14" y="f475"/>
                  </a:lnTo>
                  <a:lnTo>
                    <a:pt x="f48" y="f476"/>
                  </a:lnTo>
                  <a:lnTo>
                    <a:pt x="f482" y="f477"/>
                  </a:lnTo>
                  <a:lnTo>
                    <a:pt x="f483" y="f476"/>
                  </a:lnTo>
                  <a:lnTo>
                    <a:pt x="f148" y="f456"/>
                  </a:lnTo>
                  <a:lnTo>
                    <a:pt x="f484" y="f455"/>
                  </a:lnTo>
                  <a:lnTo>
                    <a:pt x="f484" y="f485"/>
                  </a:lnTo>
                  <a:lnTo>
                    <a:pt x="f149" y="f485"/>
                  </a:lnTo>
                  <a:lnTo>
                    <a:pt x="f149" y="f454"/>
                  </a:lnTo>
                  <a:lnTo>
                    <a:pt x="f149" y="f486"/>
                  </a:lnTo>
                  <a:lnTo>
                    <a:pt x="f148" y="f486"/>
                  </a:lnTo>
                  <a:lnTo>
                    <a:pt x="f146" y="f451"/>
                  </a:lnTo>
                  <a:lnTo>
                    <a:pt x="f144" y="f474"/>
                  </a:lnTo>
                  <a:lnTo>
                    <a:pt x="f110" y="f487"/>
                  </a:lnTo>
                  <a:lnTo>
                    <a:pt x="f488" y="f472"/>
                  </a:lnTo>
                  <a:lnTo>
                    <a:pt x="f489" y="f466"/>
                  </a:lnTo>
                  <a:lnTo>
                    <a:pt x="f483" y="f463"/>
                  </a:lnTo>
                  <a:lnTo>
                    <a:pt x="f167" y="f470"/>
                  </a:lnTo>
                  <a:lnTo>
                    <a:pt x="f145" y="f469"/>
                  </a:lnTo>
                  <a:lnTo>
                    <a:pt x="f148" y="f490"/>
                  </a:lnTo>
                  <a:lnTo>
                    <a:pt x="f484" y="f462"/>
                  </a:lnTo>
                  <a:lnTo>
                    <a:pt x="f149" y="f223"/>
                  </a:lnTo>
                  <a:lnTo>
                    <a:pt x="f145" y="f223"/>
                  </a:lnTo>
                  <a:lnTo>
                    <a:pt x="f483" y="f33"/>
                  </a:lnTo>
                  <a:lnTo>
                    <a:pt x="f140" y="f223"/>
                  </a:lnTo>
                  <a:lnTo>
                    <a:pt x="f76" y="f491"/>
                  </a:lnTo>
                  <a:lnTo>
                    <a:pt x="f51" y="f467"/>
                  </a:lnTo>
                  <a:lnTo>
                    <a:pt x="f51" y="f216"/>
                  </a:lnTo>
                  <a:lnTo>
                    <a:pt x="f76" y="f492"/>
                  </a:lnTo>
                  <a:lnTo>
                    <a:pt x="f482" y="f28"/>
                  </a:lnTo>
                  <a:lnTo>
                    <a:pt x="f113" y="f79"/>
                  </a:lnTo>
                  <a:lnTo>
                    <a:pt x="f114" y="f79"/>
                  </a:lnTo>
                  <a:lnTo>
                    <a:pt x="f60" y="f493"/>
                  </a:lnTo>
                  <a:lnTo>
                    <a:pt x="f494" y="f143"/>
                  </a:lnTo>
                  <a:lnTo>
                    <a:pt x="f495" y="f142"/>
                  </a:lnTo>
                  <a:lnTo>
                    <a:pt x="f143" y="f14"/>
                  </a:lnTo>
                  <a:lnTo>
                    <a:pt x="f143" y="f39"/>
                  </a:lnTo>
                  <a:lnTo>
                    <a:pt x="f39" y="f12"/>
                  </a:lnTo>
                  <a:lnTo>
                    <a:pt x="f48" y="f46"/>
                  </a:lnTo>
                  <a:lnTo>
                    <a:pt x="f496" y="f60"/>
                  </a:lnTo>
                  <a:lnTo>
                    <a:pt x="f140" y="f113"/>
                  </a:lnTo>
                  <a:lnTo>
                    <a:pt x="f60" y="f112"/>
                  </a:lnTo>
                  <a:lnTo>
                    <a:pt x="f496" y="f112"/>
                  </a:lnTo>
                  <a:lnTo>
                    <a:pt x="f41" y="f111"/>
                  </a:lnTo>
                  <a:lnTo>
                    <a:pt x="f48" y="f111"/>
                  </a:lnTo>
                  <a:lnTo>
                    <a:pt x="f12" y="f70"/>
                  </a:lnTo>
                  <a:lnTo>
                    <a:pt x="f39" y="f140"/>
                  </a:lnTo>
                  <a:lnTo>
                    <a:pt x="f38" y="f60"/>
                  </a:lnTo>
                  <a:lnTo>
                    <a:pt x="f38" y="f117"/>
                  </a:lnTo>
                  <a:lnTo>
                    <a:pt x="f497" y="f115"/>
                  </a:lnTo>
                  <a:lnTo>
                    <a:pt x="f14" y="f115"/>
                  </a:lnTo>
                  <a:lnTo>
                    <a:pt x="f14" y="f114"/>
                  </a:lnTo>
                  <a:lnTo>
                    <a:pt x="f78" y="f70"/>
                  </a:lnTo>
                  <a:lnTo>
                    <a:pt x="f78" y="f113"/>
                  </a:lnTo>
                  <a:lnTo>
                    <a:pt x="f39" y="f111"/>
                  </a:lnTo>
                  <a:lnTo>
                    <a:pt x="f14" y="f111"/>
                  </a:lnTo>
                  <a:lnTo>
                    <a:pt x="f14" y="f483"/>
                  </a:lnTo>
                  <a:lnTo>
                    <a:pt x="f481" y="f67"/>
                  </a:lnTo>
                  <a:lnTo>
                    <a:pt x="f24" y="f110"/>
                  </a:lnTo>
                  <a:lnTo>
                    <a:pt x="f33" y="f498"/>
                  </a:lnTo>
                  <a:lnTo>
                    <a:pt x="f219" y="f110"/>
                  </a:lnTo>
                  <a:lnTo>
                    <a:pt x="f462" y="f170"/>
                  </a:lnTo>
                  <a:lnTo>
                    <a:pt x="f469" y="f137"/>
                  </a:lnTo>
                  <a:lnTo>
                    <a:pt x="f460" y="f3"/>
                  </a:lnTo>
                  <a:lnTo>
                    <a:pt x="f486" y="f247"/>
                  </a:lnTo>
                  <a:lnTo>
                    <a:pt x="f455" y="f100"/>
                  </a:lnTo>
                  <a:lnTo>
                    <a:pt x="f458" y="f100"/>
                  </a:lnTo>
                  <a:lnTo>
                    <a:pt x="f458" y="f89"/>
                  </a:lnTo>
                  <a:lnTo>
                    <a:pt x="f454" y="f89"/>
                  </a:lnTo>
                  <a:lnTo>
                    <a:pt x="f486" y="f91"/>
                  </a:lnTo>
                  <a:lnTo>
                    <a:pt x="f451" y="f100"/>
                  </a:lnTo>
                  <a:lnTo>
                    <a:pt x="f499" y="f100"/>
                  </a:lnTo>
                  <a:lnTo>
                    <a:pt x="f474" y="f100"/>
                  </a:lnTo>
                  <a:lnTo>
                    <a:pt x="f500" y="f100"/>
                  </a:lnTo>
                  <a:lnTo>
                    <a:pt x="f472" y="f91"/>
                  </a:lnTo>
                  <a:lnTo>
                    <a:pt x="f460" y="f89"/>
                  </a:lnTo>
                  <a:lnTo>
                    <a:pt x="f465" y="f89"/>
                  </a:lnTo>
                  <a:lnTo>
                    <a:pt x="f463" y="f100"/>
                  </a:lnTo>
                  <a:lnTo>
                    <a:pt x="f469" y="f247"/>
                  </a:lnTo>
                  <a:lnTo>
                    <a:pt x="f473" y="f3"/>
                  </a:lnTo>
                  <a:lnTo>
                    <a:pt x="f221" y="f137"/>
                  </a:lnTo>
                  <a:lnTo>
                    <a:pt x="f216" y="f170"/>
                  </a:lnTo>
                  <a:lnTo>
                    <a:pt x="f501" y="f146"/>
                  </a:lnTo>
                  <a:lnTo>
                    <a:pt x="f156" y="f146"/>
                  </a:lnTo>
                  <a:lnTo>
                    <a:pt x="f14" y="f108"/>
                  </a:lnTo>
                  <a:lnTo>
                    <a:pt x="f48" y="f106"/>
                  </a:lnTo>
                  <a:lnTo>
                    <a:pt x="f46" y="f106"/>
                  </a:lnTo>
                  <a:lnTo>
                    <a:pt x="f41" y="f137"/>
                  </a:lnTo>
                  <a:lnTo>
                    <a:pt x="f496" y="f138"/>
                  </a:lnTo>
                  <a:lnTo>
                    <a:pt x="f60" y="f170"/>
                  </a:lnTo>
                  <a:lnTo>
                    <a:pt x="f482" y="f108"/>
                  </a:lnTo>
                  <a:lnTo>
                    <a:pt x="f114" y="f148"/>
                  </a:lnTo>
                  <a:lnTo>
                    <a:pt x="f113" y="f106"/>
                  </a:lnTo>
                  <a:lnTo>
                    <a:pt x="f114" y="f133"/>
                  </a:lnTo>
                  <a:lnTo>
                    <a:pt x="f114" y="f133"/>
                  </a:lnTo>
                  <a:lnTo>
                    <a:pt x="f115" y="f3"/>
                  </a:lnTo>
                  <a:lnTo>
                    <a:pt x="f140" y="f97"/>
                  </a:lnTo>
                  <a:lnTo>
                    <a:pt x="f502" y="f97"/>
                  </a:lnTo>
                  <a:lnTo>
                    <a:pt x="f483" y="f150"/>
                  </a:lnTo>
                  <a:lnTo>
                    <a:pt x="f488" y="f3"/>
                  </a:lnTo>
                  <a:lnTo>
                    <a:pt x="f144" y="f3"/>
                  </a:lnTo>
                  <a:lnTo>
                    <a:pt x="f148" y="f3"/>
                  </a:lnTo>
                  <a:lnTo>
                    <a:pt x="f149" y="f100"/>
                  </a:lnTo>
                  <a:lnTo>
                    <a:pt x="f148" y="f91"/>
                  </a:lnTo>
                  <a:lnTo>
                    <a:pt x="f146" y="f91"/>
                  </a:lnTo>
                  <a:lnTo>
                    <a:pt x="f145" y="f91"/>
                  </a:lnTo>
                  <a:lnTo>
                    <a:pt x="f144" y="f89"/>
                  </a:lnTo>
                  <a:lnTo>
                    <a:pt x="f110" y="f89"/>
                  </a:lnTo>
                  <a:lnTo>
                    <a:pt x="f503" y="f100"/>
                  </a:lnTo>
                  <a:lnTo>
                    <a:pt x="f247" y="f176"/>
                  </a:lnTo>
                  <a:lnTo>
                    <a:pt x="f93" y="f87"/>
                  </a:lnTo>
                  <a:lnTo>
                    <a:pt x="f504" y="f177"/>
                  </a:lnTo>
                  <a:lnTo>
                    <a:pt x="f91" y="f335"/>
                  </a:lnTo>
                  <a:lnTo>
                    <a:pt x="f176" y="f136"/>
                  </a:lnTo>
                  <a:lnTo>
                    <a:pt x="f504" y="f334"/>
                  </a:lnTo>
                  <a:lnTo>
                    <a:pt x="f95" y="f334"/>
                  </a:lnTo>
                  <a:lnTo>
                    <a:pt x="f247" y="f334"/>
                  </a:lnTo>
                  <a:lnTo>
                    <a:pt x="f503" y="f334"/>
                  </a:lnTo>
                  <a:lnTo>
                    <a:pt x="f503" y="f192"/>
                  </a:lnTo>
                  <a:lnTo>
                    <a:pt x="f150" y="f153"/>
                  </a:lnTo>
                  <a:lnTo>
                    <a:pt x="f3" y="f198"/>
                  </a:lnTo>
                  <a:lnTo>
                    <a:pt x="f95" y="f258"/>
                  </a:lnTo>
                  <a:lnTo>
                    <a:pt x="f89" y="f183"/>
                  </a:lnTo>
                  <a:lnTo>
                    <a:pt x="f152" y="f187"/>
                  </a:lnTo>
                  <a:lnTo>
                    <a:pt x="f85" y="f154"/>
                  </a:lnTo>
                  <a:lnTo>
                    <a:pt x="f87" y="f154"/>
                  </a:lnTo>
                  <a:lnTo>
                    <a:pt x="f87" y="f157"/>
                  </a:lnTo>
                  <a:lnTo>
                    <a:pt x="f150" y="f263"/>
                  </a:lnTo>
                  <a:lnTo>
                    <a:pt x="f138" y="f262"/>
                  </a:lnTo>
                  <a:lnTo>
                    <a:pt x="f146" y="f159"/>
                  </a:lnTo>
                  <a:lnTo>
                    <a:pt x="f144" y="f160"/>
                  </a:lnTo>
                  <a:lnTo>
                    <a:pt x="f488" y="f161"/>
                  </a:lnTo>
                  <a:lnTo>
                    <a:pt x="f502" y="f200"/>
                  </a:lnTo>
                  <a:lnTo>
                    <a:pt x="f140" y="f505"/>
                  </a:lnTo>
                  <a:lnTo>
                    <a:pt x="f74" y="f200"/>
                  </a:lnTo>
                  <a:lnTo>
                    <a:pt x="f494" y="f161"/>
                  </a:lnTo>
                  <a:lnTo>
                    <a:pt x="f506" y="f274"/>
                  </a:lnTo>
                  <a:lnTo>
                    <a:pt x="f39" y="f161"/>
                  </a:lnTo>
                  <a:lnTo>
                    <a:pt x="f53" y="f171"/>
                  </a:lnTo>
                  <a:lnTo>
                    <a:pt x="f51" y="f200"/>
                  </a:lnTo>
                  <a:lnTo>
                    <a:pt x="f506" y="f200"/>
                  </a:lnTo>
                  <a:lnTo>
                    <a:pt x="f506" y="f269"/>
                  </a:lnTo>
                  <a:lnTo>
                    <a:pt x="f10" y="f505"/>
                  </a:lnTo>
                  <a:lnTo>
                    <a:pt x="f10" y="f288"/>
                  </a:lnTo>
                  <a:lnTo>
                    <a:pt x="f48" y="f165"/>
                  </a:lnTo>
                  <a:lnTo>
                    <a:pt x="f51" y="f326"/>
                  </a:lnTo>
                  <a:lnTo>
                    <a:pt x="f53" y="f324"/>
                  </a:lnTo>
                  <a:lnTo>
                    <a:pt x="f39" y="f324"/>
                  </a:lnTo>
                  <a:lnTo>
                    <a:pt x="f78" y="f328"/>
                  </a:lnTo>
                  <a:lnTo>
                    <a:pt x="f497" y="f330"/>
                  </a:lnTo>
                  <a:lnTo>
                    <a:pt x="f507" y="f330"/>
                  </a:lnTo>
                  <a:lnTo>
                    <a:pt x="f143" y="f328"/>
                  </a:lnTo>
                  <a:lnTo>
                    <a:pt x="f481" y="f326"/>
                  </a:lnTo>
                  <a:lnTo>
                    <a:pt x="f18" y="f165"/>
                  </a:lnTo>
                  <a:lnTo>
                    <a:pt x="f18" y="f324"/>
                  </a:lnTo>
                  <a:lnTo>
                    <a:pt x="f156" y="f328"/>
                  </a:lnTo>
                  <a:lnTo>
                    <a:pt x="f156" y="f330"/>
                  </a:lnTo>
                  <a:lnTo>
                    <a:pt x="f156" y="f330"/>
                  </a:lnTo>
                  <a:lnTo>
                    <a:pt x="f156" y="f323"/>
                  </a:lnTo>
                  <a:lnTo>
                    <a:pt x="f481" y="f321"/>
                  </a:lnTo>
                  <a:lnTo>
                    <a:pt x="f493" y="f508"/>
                  </a:lnTo>
                  <a:lnTo>
                    <a:pt x="f21" y="f320"/>
                  </a:lnTo>
                  <a:lnTo>
                    <a:pt x="f509" y="f61"/>
                  </a:lnTo>
                  <a:lnTo>
                    <a:pt x="f510" y="f349"/>
                  </a:lnTo>
                  <a:lnTo>
                    <a:pt x="f501" y="f349"/>
                  </a:lnTo>
                  <a:lnTo>
                    <a:pt x="f511" y="f349"/>
                  </a:lnTo>
                  <a:lnTo>
                    <a:pt x="f33" y="f23"/>
                  </a:lnTo>
                  <a:lnTo>
                    <a:pt x="f512" y="f25"/>
                  </a:lnTo>
                  <a:lnTo>
                    <a:pt x="f462" y="f25"/>
                  </a:lnTo>
                  <a:lnTo>
                    <a:pt x="f219" y="f61"/>
                  </a:lnTo>
                  <a:lnTo>
                    <a:pt x="f461" y="f31"/>
                  </a:lnTo>
                  <a:lnTo>
                    <a:pt x="f464" y="f65"/>
                  </a:lnTo>
                  <a:lnTo>
                    <a:pt x="f460" y="f65"/>
                  </a:lnTo>
                  <a:lnTo>
                    <a:pt x="f474" y="f65"/>
                  </a:lnTo>
                  <a:lnTo>
                    <a:pt x="f451" y="f31"/>
                  </a:lnTo>
                  <a:lnTo>
                    <a:pt x="f486" y="f31"/>
                  </a:lnTo>
                  <a:lnTo>
                    <a:pt x="f455" y="f400"/>
                  </a:lnTo>
                  <a:lnTo>
                    <a:pt x="f513" y="f413"/>
                  </a:lnTo>
                  <a:lnTo>
                    <a:pt x="f514" y="f415"/>
                  </a:lnTo>
                  <a:lnTo>
                    <a:pt x="f448" y="f396"/>
                  </a:lnTo>
                  <a:lnTo>
                    <a:pt x="f515" y="f32"/>
                  </a:lnTo>
                  <a:lnTo>
                    <a:pt x="f516" y="f17"/>
                  </a:lnTo>
                  <a:lnTo>
                    <a:pt x="f517" y="f518"/>
                  </a:lnTo>
                  <a:lnTo>
                    <a:pt x="f408" y="f397"/>
                  </a:lnTo>
                  <a:close/>
                  <a:moveTo>
                    <a:pt x="f289" y="f519"/>
                  </a:moveTo>
                  <a:lnTo>
                    <a:pt x="f520" y="f521"/>
                  </a:lnTo>
                  <a:lnTo>
                    <a:pt x="f290" y="f15"/>
                  </a:lnTo>
                  <a:lnTo>
                    <a:pt x="f522" y="f518"/>
                  </a:lnTo>
                  <a:lnTo>
                    <a:pt x="f523" y="f400"/>
                  </a:lnTo>
                  <a:lnTo>
                    <a:pt x="f524" y="f17"/>
                  </a:lnTo>
                  <a:lnTo>
                    <a:pt x="f291" y="f19"/>
                  </a:lnTo>
                  <a:lnTo>
                    <a:pt x="f299" y="f320"/>
                  </a:lnTo>
                  <a:lnTo>
                    <a:pt x="f303" y="f326"/>
                  </a:lnTo>
                  <a:lnTo>
                    <a:pt x="f525" y="f161"/>
                  </a:lnTo>
                  <a:lnTo>
                    <a:pt x="f526" y="f161"/>
                  </a:lnTo>
                  <a:lnTo>
                    <a:pt x="f526" y="f200"/>
                  </a:lnTo>
                  <a:lnTo>
                    <a:pt x="f527" y="f505"/>
                  </a:lnTo>
                  <a:lnTo>
                    <a:pt x="f528" y="f288"/>
                  </a:lnTo>
                  <a:lnTo>
                    <a:pt x="f529" y="f164"/>
                  </a:lnTo>
                  <a:lnTo>
                    <a:pt x="f530" y="f326"/>
                  </a:lnTo>
                  <a:lnTo>
                    <a:pt x="f531" y="f330"/>
                  </a:lnTo>
                  <a:lnTo>
                    <a:pt x="f532" y="f508"/>
                  </a:lnTo>
                  <a:lnTo>
                    <a:pt x="f529" y="f61"/>
                  </a:lnTo>
                  <a:lnTo>
                    <a:pt x="f528" y="f19"/>
                  </a:lnTo>
                  <a:lnTo>
                    <a:pt x="f533" y="f19"/>
                  </a:lnTo>
                  <a:lnTo>
                    <a:pt x="f533" y="f32"/>
                  </a:lnTo>
                  <a:lnTo>
                    <a:pt x="f534" y="f415"/>
                  </a:lnTo>
                  <a:lnTo>
                    <a:pt x="f535" y="f413"/>
                  </a:lnTo>
                  <a:lnTo>
                    <a:pt x="f536" y="f411"/>
                  </a:lnTo>
                  <a:lnTo>
                    <a:pt x="f537" y="f400"/>
                  </a:lnTo>
                  <a:lnTo>
                    <a:pt x="f538" y="f415"/>
                  </a:lnTo>
                  <a:lnTo>
                    <a:pt x="f538" y="f17"/>
                  </a:lnTo>
                  <a:lnTo>
                    <a:pt x="f302" y="f17"/>
                  </a:lnTo>
                  <a:lnTo>
                    <a:pt x="f302" y="f396"/>
                  </a:lnTo>
                  <a:lnTo>
                    <a:pt x="f539" y="f32"/>
                  </a:lnTo>
                  <a:lnTo>
                    <a:pt x="f540" y="f415"/>
                  </a:lnTo>
                  <a:lnTo>
                    <a:pt x="f301" y="f413"/>
                  </a:lnTo>
                  <a:lnTo>
                    <a:pt x="f304" y="f411"/>
                  </a:lnTo>
                  <a:lnTo>
                    <a:pt x="f300" y="f397"/>
                  </a:lnTo>
                  <a:lnTo>
                    <a:pt x="f289" y="f519"/>
                  </a:lnTo>
                  <a:close/>
                  <a:moveTo>
                    <a:pt x="f366" y="f541"/>
                  </a:moveTo>
                  <a:lnTo>
                    <a:pt x="f367" y="f542"/>
                  </a:lnTo>
                  <a:lnTo>
                    <a:pt x="f365" y="f542"/>
                  </a:lnTo>
                  <a:lnTo>
                    <a:pt x="f543" y="f544"/>
                  </a:lnTo>
                  <a:lnTo>
                    <a:pt x="f543" y="f544"/>
                  </a:lnTo>
                  <a:lnTo>
                    <a:pt x="f368" y="f545"/>
                  </a:lnTo>
                  <a:lnTo>
                    <a:pt x="f364" y="f546"/>
                  </a:lnTo>
                  <a:lnTo>
                    <a:pt x="f356" y="f13"/>
                  </a:lnTo>
                  <a:lnTo>
                    <a:pt x="f547" y="f519"/>
                  </a:lnTo>
                  <a:lnTo>
                    <a:pt x="f363" y="f411"/>
                  </a:lnTo>
                  <a:lnTo>
                    <a:pt x="f364" y="f411"/>
                  </a:lnTo>
                  <a:lnTo>
                    <a:pt x="f364" y="f397"/>
                  </a:lnTo>
                  <a:lnTo>
                    <a:pt x="f543" y="f519"/>
                  </a:lnTo>
                  <a:lnTo>
                    <a:pt x="f367" y="f548"/>
                  </a:lnTo>
                  <a:lnTo>
                    <a:pt x="f549" y="f550"/>
                  </a:lnTo>
                  <a:lnTo>
                    <a:pt x="f366" y="f551"/>
                  </a:lnTo>
                  <a:lnTo>
                    <a:pt x="f366" y="f541"/>
                  </a:lnTo>
                  <a:close/>
                  <a:moveTo>
                    <a:pt x="f552" y="f553"/>
                  </a:moveTo>
                  <a:lnTo>
                    <a:pt x="f554" y="f553"/>
                  </a:lnTo>
                  <a:lnTo>
                    <a:pt x="f555" y="f541"/>
                  </a:lnTo>
                  <a:lnTo>
                    <a:pt x="f556" y="f544"/>
                  </a:lnTo>
                  <a:lnTo>
                    <a:pt x="f557" y="f546"/>
                  </a:lnTo>
                  <a:lnTo>
                    <a:pt x="f558" y="f544"/>
                  </a:lnTo>
                  <a:lnTo>
                    <a:pt x="f559" y="f551"/>
                  </a:lnTo>
                  <a:lnTo>
                    <a:pt x="f560" y="f546"/>
                  </a:lnTo>
                  <a:lnTo>
                    <a:pt x="f561" y="f13"/>
                  </a:lnTo>
                  <a:lnTo>
                    <a:pt x="f562" y="f563"/>
                  </a:lnTo>
                  <a:lnTo>
                    <a:pt x="f564" y="f519"/>
                  </a:lnTo>
                  <a:lnTo>
                    <a:pt x="f565" y="f411"/>
                  </a:lnTo>
                  <a:lnTo>
                    <a:pt x="f566" y="f400"/>
                  </a:lnTo>
                  <a:lnTo>
                    <a:pt x="f567" y="f17"/>
                  </a:lnTo>
                  <a:lnTo>
                    <a:pt x="f567" y="f31"/>
                  </a:lnTo>
                  <a:lnTo>
                    <a:pt x="f568" y="f31"/>
                  </a:lnTo>
                  <a:lnTo>
                    <a:pt x="f569" y="f396"/>
                  </a:lnTo>
                  <a:lnTo>
                    <a:pt x="f564" y="f396"/>
                  </a:lnTo>
                  <a:lnTo>
                    <a:pt x="f558" y="f32"/>
                  </a:lnTo>
                  <a:lnTo>
                    <a:pt x="f570" y="f31"/>
                  </a:lnTo>
                  <a:lnTo>
                    <a:pt x="f570" y="f349"/>
                  </a:lnTo>
                  <a:lnTo>
                    <a:pt x="f559" y="f349"/>
                  </a:lnTo>
                  <a:lnTo>
                    <a:pt x="f571" y="f29"/>
                  </a:lnTo>
                  <a:lnTo>
                    <a:pt x="f572" y="f19"/>
                  </a:lnTo>
                  <a:lnTo>
                    <a:pt x="f573" y="f19"/>
                  </a:lnTo>
                  <a:lnTo>
                    <a:pt x="f574" y="f19"/>
                  </a:lnTo>
                  <a:lnTo>
                    <a:pt x="f575" y="f19"/>
                  </a:lnTo>
                  <a:lnTo>
                    <a:pt x="f576" y="f508"/>
                  </a:lnTo>
                  <a:lnTo>
                    <a:pt x="f577" y="f324"/>
                  </a:lnTo>
                  <a:lnTo>
                    <a:pt x="f186" y="f162"/>
                  </a:lnTo>
                  <a:lnTo>
                    <a:pt x="f184" y="f171"/>
                  </a:lnTo>
                  <a:lnTo>
                    <a:pt x="f578" y="f275"/>
                  </a:lnTo>
                  <a:lnTo>
                    <a:pt x="f579" y="f160"/>
                  </a:lnTo>
                  <a:lnTo>
                    <a:pt x="f567" y="f160"/>
                  </a:lnTo>
                  <a:lnTo>
                    <a:pt x="f580" y="f159"/>
                  </a:lnTo>
                  <a:lnTo>
                    <a:pt x="f581" y="f159"/>
                  </a:lnTo>
                  <a:lnTo>
                    <a:pt x="f571" y="f175"/>
                  </a:lnTo>
                  <a:lnTo>
                    <a:pt x="f558" y="f282"/>
                  </a:lnTo>
                  <a:lnTo>
                    <a:pt x="f582" y="f282"/>
                  </a:lnTo>
                  <a:lnTo>
                    <a:pt x="f583" y="f159"/>
                  </a:lnTo>
                  <a:lnTo>
                    <a:pt x="f584" y="f187"/>
                  </a:lnTo>
                  <a:lnTo>
                    <a:pt x="f558" y="f187"/>
                  </a:lnTo>
                  <a:lnTo>
                    <a:pt x="f562" y="f154"/>
                  </a:lnTo>
                  <a:lnTo>
                    <a:pt x="f585" y="f263"/>
                  </a:lnTo>
                  <a:lnTo>
                    <a:pt x="f586" y="f154"/>
                  </a:lnTo>
                  <a:lnTo>
                    <a:pt x="f587" y="f187"/>
                  </a:lnTo>
                  <a:lnTo>
                    <a:pt x="f588" y="f192"/>
                  </a:lnTo>
                  <a:lnTo>
                    <a:pt x="f589" y="f153"/>
                  </a:lnTo>
                  <a:lnTo>
                    <a:pt x="f590" y="f258"/>
                  </a:lnTo>
                  <a:lnTo>
                    <a:pt x="f591" y="f182"/>
                  </a:lnTo>
                  <a:lnTo>
                    <a:pt x="f592" y="f187"/>
                  </a:lnTo>
                  <a:lnTo>
                    <a:pt x="f593" y="f258"/>
                  </a:lnTo>
                  <a:lnTo>
                    <a:pt x="f578" y="f190"/>
                  </a:lnTo>
                  <a:lnTo>
                    <a:pt x="f594" y="f153"/>
                  </a:lnTo>
                  <a:lnTo>
                    <a:pt x="f595" y="f192"/>
                  </a:lnTo>
                  <a:lnTo>
                    <a:pt x="f184" y="f136"/>
                  </a:lnTo>
                  <a:lnTo>
                    <a:pt x="f575" y="f3"/>
                  </a:lnTo>
                  <a:lnTo>
                    <a:pt x="f578" y="f3"/>
                  </a:lnTo>
                  <a:lnTo>
                    <a:pt x="f196" y="f95"/>
                  </a:lnTo>
                  <a:lnTo>
                    <a:pt x="f189" y="f176"/>
                  </a:lnTo>
                  <a:lnTo>
                    <a:pt x="f57" y="f85"/>
                  </a:lnTo>
                  <a:lnTo>
                    <a:pt x="f45" y="f136"/>
                  </a:lnTo>
                  <a:lnTo>
                    <a:pt x="f596" y="f153"/>
                  </a:lnTo>
                  <a:lnTo>
                    <a:pt x="f597" y="f153"/>
                  </a:lnTo>
                  <a:lnTo>
                    <a:pt x="f598" y="f192"/>
                  </a:lnTo>
                  <a:lnTo>
                    <a:pt x="f599" y="f335"/>
                  </a:lnTo>
                  <a:lnTo>
                    <a:pt x="f600" y="f100"/>
                  </a:lnTo>
                  <a:lnTo>
                    <a:pt x="f601" y="f100"/>
                  </a:lnTo>
                  <a:lnTo>
                    <a:pt x="f601" y="f93"/>
                  </a:lnTo>
                  <a:lnTo>
                    <a:pt x="f601" y="f93"/>
                  </a:lnTo>
                  <a:lnTo>
                    <a:pt x="f602" y="f95"/>
                  </a:lnTo>
                  <a:lnTo>
                    <a:pt x="f603" y="f95"/>
                  </a:lnTo>
                  <a:lnTo>
                    <a:pt x="f603" y="f95"/>
                  </a:lnTo>
                  <a:lnTo>
                    <a:pt x="f600" y="f95"/>
                  </a:lnTo>
                  <a:lnTo>
                    <a:pt x="f604" y="f97"/>
                  </a:lnTo>
                  <a:lnTo>
                    <a:pt x="f599" y="f150"/>
                  </a:lnTo>
                  <a:lnTo>
                    <a:pt x="f605" y="f3"/>
                  </a:lnTo>
                  <a:lnTo>
                    <a:pt x="f606" y="f133"/>
                  </a:lnTo>
                  <a:lnTo>
                    <a:pt x="f607" y="f106"/>
                  </a:lnTo>
                  <a:lnTo>
                    <a:pt x="f608" y="f67"/>
                  </a:lnTo>
                  <a:lnTo>
                    <a:pt x="f609" y="f70"/>
                  </a:lnTo>
                  <a:lnTo>
                    <a:pt x="f43" y="f72"/>
                  </a:lnTo>
                  <a:lnTo>
                    <a:pt x="f610" y="f62"/>
                  </a:lnTo>
                  <a:lnTo>
                    <a:pt x="f610" y="f41"/>
                  </a:lnTo>
                  <a:lnTo>
                    <a:pt x="f610" y="f46"/>
                  </a:lnTo>
                  <a:lnTo>
                    <a:pt x="f610" y="f48"/>
                  </a:lnTo>
                  <a:lnTo>
                    <a:pt x="f611" y="f10"/>
                  </a:lnTo>
                  <a:lnTo>
                    <a:pt x="f610" y="f50"/>
                  </a:lnTo>
                  <a:lnTo>
                    <a:pt x="f610" y="f51"/>
                  </a:lnTo>
                  <a:lnTo>
                    <a:pt x="f612" y="f53"/>
                  </a:lnTo>
                  <a:lnTo>
                    <a:pt x="f613" y="f39"/>
                  </a:lnTo>
                  <a:lnTo>
                    <a:pt x="f57" y="f78"/>
                  </a:lnTo>
                  <a:lnTo>
                    <a:pt x="f56" y="f614"/>
                  </a:lnTo>
                  <a:lnTo>
                    <a:pt x="f615" y="f38"/>
                  </a:lnTo>
                  <a:lnTo>
                    <a:pt x="f59" y="f16"/>
                  </a:lnTo>
                  <a:lnTo>
                    <a:pt x="f615" y="f80"/>
                  </a:lnTo>
                  <a:lnTo>
                    <a:pt x="f56" y="f24"/>
                  </a:lnTo>
                  <a:lnTo>
                    <a:pt x="f57" y="f223"/>
                  </a:lnTo>
                  <a:lnTo>
                    <a:pt x="f613" y="f217"/>
                  </a:lnTo>
                  <a:lnTo>
                    <a:pt x="f613" y="f474"/>
                  </a:lnTo>
                  <a:lnTo>
                    <a:pt x="f57" y="f487"/>
                  </a:lnTo>
                  <a:lnTo>
                    <a:pt x="f56" y="f487"/>
                  </a:lnTo>
                  <a:lnTo>
                    <a:pt x="f58" y="f487"/>
                  </a:lnTo>
                  <a:lnTo>
                    <a:pt x="f55" y="f487"/>
                  </a:lnTo>
                  <a:lnTo>
                    <a:pt x="f59" y="f487"/>
                  </a:lnTo>
                  <a:lnTo>
                    <a:pt x="f42" y="f474"/>
                  </a:lnTo>
                  <a:lnTo>
                    <a:pt x="f616" y="f617"/>
                  </a:lnTo>
                  <a:lnTo>
                    <a:pt x="f616" y="f486"/>
                  </a:lnTo>
                  <a:lnTo>
                    <a:pt x="f616" y="f454"/>
                  </a:lnTo>
                  <a:lnTo>
                    <a:pt x="f616" y="f485"/>
                  </a:lnTo>
                  <a:lnTo>
                    <a:pt x="f616" y="f456"/>
                  </a:lnTo>
                  <a:lnTo>
                    <a:pt x="f42" y="f477"/>
                  </a:lnTo>
                  <a:lnTo>
                    <a:pt x="f59" y="f477"/>
                  </a:lnTo>
                  <a:lnTo>
                    <a:pt x="f59" y="f479"/>
                  </a:lnTo>
                  <a:lnTo>
                    <a:pt x="f615" y="f513"/>
                  </a:lnTo>
                  <a:lnTo>
                    <a:pt x="f56" y="f476"/>
                  </a:lnTo>
                  <a:lnTo>
                    <a:pt x="f618" y="f475"/>
                  </a:lnTo>
                  <a:lnTo>
                    <a:pt x="f619" y="f2"/>
                  </a:lnTo>
                  <a:lnTo>
                    <a:pt x="f620" y="f456"/>
                  </a:lnTo>
                  <a:lnTo>
                    <a:pt x="f610" y="f456"/>
                  </a:lnTo>
                  <a:lnTo>
                    <a:pt x="f193" y="f2"/>
                  </a:lnTo>
                  <a:lnTo>
                    <a:pt x="f189" y="f475"/>
                  </a:lnTo>
                  <a:lnTo>
                    <a:pt x="f577" y="f476"/>
                  </a:lnTo>
                  <a:lnTo>
                    <a:pt x="f188" y="f477"/>
                  </a:lnTo>
                  <a:lnTo>
                    <a:pt x="f186" y="f513"/>
                  </a:lnTo>
                  <a:lnTo>
                    <a:pt x="f194" y="f621"/>
                  </a:lnTo>
                  <a:lnTo>
                    <a:pt x="f195" y="f622"/>
                  </a:lnTo>
                  <a:lnTo>
                    <a:pt x="f612" y="f446"/>
                  </a:lnTo>
                  <a:lnTo>
                    <a:pt x="f613" y="f623"/>
                  </a:lnTo>
                  <a:lnTo>
                    <a:pt x="f612" y="f623"/>
                  </a:lnTo>
                  <a:lnTo>
                    <a:pt x="f610" y="f623"/>
                  </a:lnTo>
                  <a:lnTo>
                    <a:pt x="f193" y="f624"/>
                  </a:lnTo>
                  <a:lnTo>
                    <a:pt x="f189" y="f625"/>
                  </a:lnTo>
                  <a:lnTo>
                    <a:pt x="f189" y="f626"/>
                  </a:lnTo>
                  <a:lnTo>
                    <a:pt x="f627" y="f628"/>
                  </a:lnTo>
                  <a:lnTo>
                    <a:pt x="f620" y="f410"/>
                  </a:lnTo>
                  <a:lnTo>
                    <a:pt x="f619" y="f416"/>
                  </a:lnTo>
                  <a:lnTo>
                    <a:pt x="f57" y="f629"/>
                  </a:lnTo>
                  <a:lnTo>
                    <a:pt x="f612" y="f629"/>
                  </a:lnTo>
                  <a:lnTo>
                    <a:pt x="f627" y="f629"/>
                  </a:lnTo>
                  <a:lnTo>
                    <a:pt x="f193" y="f630"/>
                  </a:lnTo>
                  <a:lnTo>
                    <a:pt x="f189" y="f629"/>
                  </a:lnTo>
                  <a:lnTo>
                    <a:pt x="f188" y="f629"/>
                  </a:lnTo>
                  <a:lnTo>
                    <a:pt x="f186" y="f631"/>
                  </a:lnTo>
                  <a:lnTo>
                    <a:pt x="f195" y="f419"/>
                  </a:lnTo>
                  <a:lnTo>
                    <a:pt x="f632" y="f633"/>
                  </a:lnTo>
                  <a:lnTo>
                    <a:pt x="f577" y="f634"/>
                  </a:lnTo>
                  <a:lnTo>
                    <a:pt x="f635" y="f636"/>
                  </a:lnTo>
                  <a:lnTo>
                    <a:pt x="f189" y="f637"/>
                  </a:lnTo>
                  <a:lnTo>
                    <a:pt x="f191" y="f638"/>
                  </a:lnTo>
                  <a:lnTo>
                    <a:pt x="f193" y="f436"/>
                  </a:lnTo>
                  <a:lnTo>
                    <a:pt x="f191" y="f639"/>
                  </a:lnTo>
                  <a:lnTo>
                    <a:pt x="f191" y="f640"/>
                  </a:lnTo>
                  <a:lnTo>
                    <a:pt x="f191" y="f640"/>
                  </a:lnTo>
                  <a:lnTo>
                    <a:pt x="f189" y="f641"/>
                  </a:lnTo>
                  <a:lnTo>
                    <a:pt x="f189" y="f642"/>
                  </a:lnTo>
                  <a:lnTo>
                    <a:pt x="f185" y="f642"/>
                  </a:lnTo>
                  <a:lnTo>
                    <a:pt x="f578" y="f643"/>
                  </a:lnTo>
                  <a:lnTo>
                    <a:pt x="f644" y="f437"/>
                  </a:lnTo>
                  <a:lnTo>
                    <a:pt x="f575" y="f437"/>
                  </a:lnTo>
                  <a:lnTo>
                    <a:pt x="f593" y="f421"/>
                  </a:lnTo>
                  <a:lnTo>
                    <a:pt x="f594" y="f438"/>
                  </a:lnTo>
                  <a:lnTo>
                    <a:pt x="f595" y="f438"/>
                  </a:lnTo>
                  <a:lnTo>
                    <a:pt x="f184" y="f645"/>
                  </a:lnTo>
                  <a:lnTo>
                    <a:pt x="f196" y="f434"/>
                  </a:lnTo>
                  <a:lnTo>
                    <a:pt x="f195" y="f646"/>
                  </a:lnTo>
                  <a:lnTo>
                    <a:pt x="f184" y="f647"/>
                  </a:lnTo>
                  <a:lnTo>
                    <a:pt x="f595" y="f648"/>
                  </a:lnTo>
                  <a:lnTo>
                    <a:pt x="f578" y="f649"/>
                  </a:lnTo>
                  <a:lnTo>
                    <a:pt x="f593" y="f650"/>
                  </a:lnTo>
                  <a:lnTo>
                    <a:pt x="f651" y="f652"/>
                  </a:lnTo>
                  <a:lnTo>
                    <a:pt x="f575" y="f653"/>
                  </a:lnTo>
                  <a:lnTo>
                    <a:pt x="f644" y="f653"/>
                  </a:lnTo>
                  <a:lnTo>
                    <a:pt x="f654" y="f648"/>
                  </a:lnTo>
                  <a:lnTo>
                    <a:pt x="f574" y="f648"/>
                  </a:lnTo>
                  <a:lnTo>
                    <a:pt x="f574" y="f652"/>
                  </a:lnTo>
                  <a:lnTo>
                    <a:pt x="f655" y="f652"/>
                  </a:lnTo>
                  <a:lnTo>
                    <a:pt x="f575" y="f656"/>
                  </a:lnTo>
                  <a:lnTo>
                    <a:pt x="f657" y="f658"/>
                  </a:lnTo>
                  <a:lnTo>
                    <a:pt x="f184" y="f659"/>
                  </a:lnTo>
                  <a:lnTo>
                    <a:pt x="f196" y="f660"/>
                  </a:lnTo>
                  <a:lnTo>
                    <a:pt x="f184" y="f660"/>
                  </a:lnTo>
                  <a:lnTo>
                    <a:pt x="f184" y="f661"/>
                  </a:lnTo>
                  <a:lnTo>
                    <a:pt x="f655" y="f662"/>
                  </a:lnTo>
                  <a:lnTo>
                    <a:pt x="f655" y="f663"/>
                  </a:lnTo>
                  <a:lnTo>
                    <a:pt x="f574" y="f428"/>
                  </a:lnTo>
                  <a:lnTo>
                    <a:pt x="f664" y="f427"/>
                  </a:lnTo>
                  <a:lnTo>
                    <a:pt x="f665" y="f666"/>
                  </a:lnTo>
                  <a:lnTo>
                    <a:pt x="f589" y="f659"/>
                  </a:lnTo>
                  <a:lnTo>
                    <a:pt x="f588" y="f425"/>
                  </a:lnTo>
                  <a:lnTo>
                    <a:pt x="f566" y="f666"/>
                  </a:lnTo>
                  <a:lnTo>
                    <a:pt x="f568" y="f428"/>
                  </a:lnTo>
                  <a:lnTo>
                    <a:pt x="f569" y="f667"/>
                  </a:lnTo>
                  <a:lnTo>
                    <a:pt x="f668" y="f669"/>
                  </a:lnTo>
                  <a:lnTo>
                    <a:pt x="f562" y="f670"/>
                  </a:lnTo>
                  <a:lnTo>
                    <a:pt x="f668" y="f670"/>
                  </a:lnTo>
                  <a:lnTo>
                    <a:pt x="f585" y="f670"/>
                  </a:lnTo>
                  <a:lnTo>
                    <a:pt x="f568" y="f671"/>
                  </a:lnTo>
                  <a:lnTo>
                    <a:pt x="f587" y="f672"/>
                  </a:lnTo>
                  <a:lnTo>
                    <a:pt x="f587" y="f660"/>
                  </a:lnTo>
                  <a:lnTo>
                    <a:pt x="f673" y="f674"/>
                  </a:lnTo>
                  <a:lnTo>
                    <a:pt x="f673" y="f675"/>
                  </a:lnTo>
                  <a:lnTo>
                    <a:pt x="f676" y="f675"/>
                  </a:lnTo>
                  <a:lnTo>
                    <a:pt x="f581" y="f677"/>
                  </a:lnTo>
                  <a:lnTo>
                    <a:pt x="f678" y="f674"/>
                  </a:lnTo>
                  <a:lnTo>
                    <a:pt x="f679" y="f680"/>
                  </a:lnTo>
                  <a:lnTo>
                    <a:pt x="f587" y="f662"/>
                  </a:lnTo>
                  <a:lnTo>
                    <a:pt x="f681" y="f682"/>
                  </a:lnTo>
                  <a:lnTo>
                    <a:pt x="f589" y="f683"/>
                  </a:lnTo>
                  <a:lnTo>
                    <a:pt x="f664" y="f684"/>
                  </a:lnTo>
                  <a:lnTo>
                    <a:pt x="f591" y="f683"/>
                  </a:lnTo>
                  <a:lnTo>
                    <a:pt x="f578" y="f683"/>
                  </a:lnTo>
                  <a:lnTo>
                    <a:pt x="f578" y="f685"/>
                  </a:lnTo>
                  <a:lnTo>
                    <a:pt x="f592" y="f685"/>
                  </a:lnTo>
                  <a:lnTo>
                    <a:pt x="f574" y="f686"/>
                  </a:lnTo>
                  <a:lnTo>
                    <a:pt x="f573" y="f687"/>
                  </a:lnTo>
                  <a:lnTo>
                    <a:pt x="f572" y="f688"/>
                  </a:lnTo>
                  <a:lnTo>
                    <a:pt x="f561" y="f689"/>
                  </a:lnTo>
                  <a:lnTo>
                    <a:pt x="f570" y="f690"/>
                  </a:lnTo>
                  <a:lnTo>
                    <a:pt x="f691" y="f692"/>
                  </a:lnTo>
                  <a:lnTo>
                    <a:pt x="f691" y="f693"/>
                  </a:lnTo>
                  <a:lnTo>
                    <a:pt x="f691" y="f694"/>
                  </a:lnTo>
                  <a:lnTo>
                    <a:pt x="f695" y="f696"/>
                  </a:lnTo>
                  <a:lnTo>
                    <a:pt x="f556" y="f697"/>
                  </a:lnTo>
                  <a:lnTo>
                    <a:pt x="f698" y="f697"/>
                  </a:lnTo>
                  <a:lnTo>
                    <a:pt x="f699" y="f700"/>
                  </a:lnTo>
                  <a:lnTo>
                    <a:pt x="f701" y="f702"/>
                  </a:lnTo>
                  <a:lnTo>
                    <a:pt x="f703" y="f704"/>
                  </a:lnTo>
                  <a:lnTo>
                    <a:pt x="f705" y="f706"/>
                  </a:lnTo>
                  <a:lnTo>
                    <a:pt x="f707" y="f708"/>
                  </a:lnTo>
                  <a:lnTo>
                    <a:pt x="f709" y="f710"/>
                  </a:lnTo>
                  <a:lnTo>
                    <a:pt x="f711" y="f712"/>
                  </a:lnTo>
                  <a:lnTo>
                    <a:pt x="f713" y="f714"/>
                  </a:lnTo>
                  <a:lnTo>
                    <a:pt x="f715" y="f716"/>
                  </a:lnTo>
                  <a:lnTo>
                    <a:pt x="f717" y="f718"/>
                  </a:lnTo>
                  <a:lnTo>
                    <a:pt x="f719" y="f720"/>
                  </a:lnTo>
                  <a:lnTo>
                    <a:pt x="f721" y="f722"/>
                  </a:lnTo>
                  <a:lnTo>
                    <a:pt x="f723" y="f310"/>
                  </a:lnTo>
                  <a:lnTo>
                    <a:pt x="f723" y="f722"/>
                  </a:lnTo>
                  <a:lnTo>
                    <a:pt x="f723" y="f724"/>
                  </a:lnTo>
                  <a:lnTo>
                    <a:pt x="f725" y="f724"/>
                  </a:lnTo>
                  <a:lnTo>
                    <a:pt x="f725" y="f307"/>
                  </a:lnTo>
                  <a:lnTo>
                    <a:pt x="f726" y="f720"/>
                  </a:lnTo>
                  <a:lnTo>
                    <a:pt x="f727" y="f728"/>
                  </a:lnTo>
                  <a:lnTo>
                    <a:pt x="f729" y="f730"/>
                  </a:lnTo>
                  <a:lnTo>
                    <a:pt x="f731" y="f732"/>
                  </a:lnTo>
                  <a:lnTo>
                    <a:pt x="f733" y="f734"/>
                  </a:lnTo>
                  <a:lnTo>
                    <a:pt x="f735" y="f736"/>
                  </a:lnTo>
                  <a:lnTo>
                    <a:pt x="f733" y="f737"/>
                  </a:lnTo>
                  <a:lnTo>
                    <a:pt x="f733" y="f738"/>
                  </a:lnTo>
                  <a:lnTo>
                    <a:pt x="f739" y="f738"/>
                  </a:lnTo>
                  <a:lnTo>
                    <a:pt x="f739" y="f738"/>
                  </a:lnTo>
                  <a:lnTo>
                    <a:pt x="f739" y="f740"/>
                  </a:lnTo>
                  <a:lnTo>
                    <a:pt x="f733" y="f741"/>
                  </a:lnTo>
                  <a:lnTo>
                    <a:pt x="f735" y="f742"/>
                  </a:lnTo>
                  <a:lnTo>
                    <a:pt x="f743" y="f744"/>
                  </a:lnTo>
                  <a:lnTo>
                    <a:pt x="f745" y="f746"/>
                  </a:lnTo>
                  <a:lnTo>
                    <a:pt x="f747" y="f748"/>
                  </a:lnTo>
                  <a:lnTo>
                    <a:pt x="f749" y="f750"/>
                  </a:lnTo>
                  <a:lnTo>
                    <a:pt x="f751" y="f752"/>
                  </a:lnTo>
                  <a:lnTo>
                    <a:pt x="f753" y="f743"/>
                  </a:lnTo>
                  <a:lnTo>
                    <a:pt x="f754" y="f727"/>
                  </a:lnTo>
                  <a:lnTo>
                    <a:pt x="f755" y="f756"/>
                  </a:lnTo>
                  <a:lnTo>
                    <a:pt x="f746" y="f757"/>
                  </a:lnTo>
                  <a:lnTo>
                    <a:pt x="f742" y="f8"/>
                  </a:lnTo>
                  <a:lnTo>
                    <a:pt x="f758" y="f759"/>
                  </a:lnTo>
                  <a:lnTo>
                    <a:pt x="f758" y="f759"/>
                  </a:lnTo>
                  <a:lnTo>
                    <a:pt x="f740" y="f759"/>
                  </a:lnTo>
                  <a:lnTo>
                    <a:pt x="f740" y="f760"/>
                  </a:lnTo>
                  <a:lnTo>
                    <a:pt x="f738" y="f760"/>
                  </a:lnTo>
                  <a:lnTo>
                    <a:pt x="f761" y="f762"/>
                  </a:lnTo>
                  <a:lnTo>
                    <a:pt x="f763" y="f764"/>
                  </a:lnTo>
                  <a:lnTo>
                    <a:pt x="f732" y="f765"/>
                  </a:lnTo>
                  <a:lnTo>
                    <a:pt x="f766" y="f767"/>
                  </a:lnTo>
                  <a:lnTo>
                    <a:pt x="f308" y="f768"/>
                  </a:lnTo>
                  <a:lnTo>
                    <a:pt x="f769" y="f770"/>
                  </a:lnTo>
                  <a:lnTo>
                    <a:pt x="f771" y="f772"/>
                  </a:lnTo>
                  <a:lnTo>
                    <a:pt x="f773" y="f774"/>
                  </a:lnTo>
                  <a:lnTo>
                    <a:pt x="f775" y="f747"/>
                  </a:lnTo>
                  <a:lnTo>
                    <a:pt x="f776" y="f777"/>
                  </a:lnTo>
                  <a:lnTo>
                    <a:pt x="f778" y="f779"/>
                  </a:lnTo>
                  <a:lnTo>
                    <a:pt x="f780" y="f781"/>
                  </a:lnTo>
                  <a:lnTo>
                    <a:pt x="f782" y="f752"/>
                  </a:lnTo>
                  <a:lnTo>
                    <a:pt x="f783" y="f784"/>
                  </a:lnTo>
                  <a:lnTo>
                    <a:pt x="f782" y="f750"/>
                  </a:lnTo>
                  <a:lnTo>
                    <a:pt x="f782" y="f785"/>
                  </a:lnTo>
                  <a:lnTo>
                    <a:pt x="f786" y="f748"/>
                  </a:lnTo>
                  <a:lnTo>
                    <a:pt x="f786" y="f748"/>
                  </a:lnTo>
                  <a:lnTo>
                    <a:pt x="f712" y="f787"/>
                  </a:lnTo>
                  <a:lnTo>
                    <a:pt x="f780" y="f742"/>
                  </a:lnTo>
                  <a:lnTo>
                    <a:pt x="f783" y="f742"/>
                  </a:lnTo>
                  <a:lnTo>
                    <a:pt x="f788" y="f742"/>
                  </a:lnTo>
                  <a:lnTo>
                    <a:pt x="f789" y="f742"/>
                  </a:lnTo>
                  <a:lnTo>
                    <a:pt x="f790" y="f791"/>
                  </a:lnTo>
                  <a:lnTo>
                    <a:pt x="f792" y="f740"/>
                  </a:lnTo>
                  <a:lnTo>
                    <a:pt x="f708" y="f736"/>
                  </a:lnTo>
                  <a:lnTo>
                    <a:pt x="f793" y="f794"/>
                  </a:lnTo>
                  <a:lnTo>
                    <a:pt x="f793" y="f795"/>
                  </a:lnTo>
                  <a:lnTo>
                    <a:pt x="f793" y="f796"/>
                  </a:lnTo>
                  <a:lnTo>
                    <a:pt x="f793" y="f797"/>
                  </a:lnTo>
                  <a:lnTo>
                    <a:pt x="f708" y="f798"/>
                  </a:lnTo>
                  <a:lnTo>
                    <a:pt x="f708" y="f799"/>
                  </a:lnTo>
                  <a:lnTo>
                    <a:pt x="f800" y="f799"/>
                  </a:lnTo>
                  <a:lnTo>
                    <a:pt x="f800" y="f732"/>
                  </a:lnTo>
                  <a:lnTo>
                    <a:pt x="f700" y="f801"/>
                  </a:lnTo>
                  <a:lnTo>
                    <a:pt x="f702" y="f802"/>
                  </a:lnTo>
                  <a:lnTo>
                    <a:pt x="f702" y="f730"/>
                  </a:lnTo>
                  <a:lnTo>
                    <a:pt x="f704" y="f803"/>
                  </a:lnTo>
                  <a:lnTo>
                    <a:pt x="f804" y="f805"/>
                  </a:lnTo>
                  <a:lnTo>
                    <a:pt x="f700" y="f805"/>
                  </a:lnTo>
                  <a:lnTo>
                    <a:pt x="f806" y="f805"/>
                  </a:lnTo>
                  <a:lnTo>
                    <a:pt x="f807" y="f808"/>
                  </a:lnTo>
                  <a:lnTo>
                    <a:pt x="f809" y="f728"/>
                  </a:lnTo>
                  <a:lnTo>
                    <a:pt x="f810" y="f811"/>
                  </a:lnTo>
                  <a:lnTo>
                    <a:pt x="f692" y="f712"/>
                  </a:lnTo>
                  <a:lnTo>
                    <a:pt x="f692" y="f708"/>
                  </a:lnTo>
                  <a:lnTo>
                    <a:pt x="f812" y="f809"/>
                  </a:lnTo>
                  <a:lnTo>
                    <a:pt x="f696" y="f813"/>
                  </a:lnTo>
                  <a:lnTo>
                    <a:pt x="f804" y="f814"/>
                  </a:lnTo>
                  <a:lnTo>
                    <a:pt x="f792" y="f815"/>
                  </a:lnTo>
                  <a:lnTo>
                    <a:pt x="f816" y="f817"/>
                  </a:lnTo>
                  <a:lnTo>
                    <a:pt x="f818" y="f819"/>
                  </a:lnTo>
                  <a:lnTo>
                    <a:pt x="f783" y="f820"/>
                  </a:lnTo>
                  <a:lnTo>
                    <a:pt x="f821" y="f820"/>
                  </a:lnTo>
                  <a:lnTo>
                    <a:pt x="f816" y="f822"/>
                  </a:lnTo>
                  <a:lnTo>
                    <a:pt x="f790" y="f823"/>
                  </a:lnTo>
                  <a:lnTo>
                    <a:pt x="f792" y="f823"/>
                  </a:lnTo>
                  <a:lnTo>
                    <a:pt x="f708" y="f823"/>
                  </a:lnTo>
                  <a:lnTo>
                    <a:pt x="f804" y="f822"/>
                  </a:lnTo>
                  <a:lnTo>
                    <a:pt x="f807" y="f820"/>
                  </a:lnTo>
                  <a:lnTo>
                    <a:pt x="f824" y="f685"/>
                  </a:lnTo>
                  <a:lnTo>
                    <a:pt x="f825" y="f677"/>
                  </a:lnTo>
                  <a:lnTo>
                    <a:pt x="f826" y="f670"/>
                  </a:lnTo>
                  <a:lnTo>
                    <a:pt x="f813" y="f670"/>
                  </a:lnTo>
                  <a:lnTo>
                    <a:pt x="f813" y="f672"/>
                  </a:lnTo>
                  <a:lnTo>
                    <a:pt x="f810" y="f827"/>
                  </a:lnTo>
                  <a:lnTo>
                    <a:pt x="f806" y="f661"/>
                  </a:lnTo>
                  <a:lnTo>
                    <a:pt x="f704" y="f662"/>
                  </a:lnTo>
                  <a:lnTo>
                    <a:pt x="f790" y="f662"/>
                  </a:lnTo>
                  <a:lnTo>
                    <a:pt x="f790" y="f828"/>
                  </a:lnTo>
                  <a:lnTo>
                    <a:pt x="f789" y="f661"/>
                  </a:lnTo>
                  <a:lnTo>
                    <a:pt x="f789" y="f661"/>
                  </a:lnTo>
                  <a:lnTo>
                    <a:pt x="f789" y="f829"/>
                  </a:lnTo>
                  <a:lnTo>
                    <a:pt x="f816" y="f660"/>
                  </a:lnTo>
                  <a:lnTo>
                    <a:pt x="f800" y="f428"/>
                  </a:lnTo>
                  <a:lnTo>
                    <a:pt x="f692" y="f830"/>
                  </a:lnTo>
                  <a:lnTo>
                    <a:pt x="f831" y="f832"/>
                  </a:lnTo>
                  <a:lnTo>
                    <a:pt x="f825" y="f431"/>
                  </a:lnTo>
                  <a:lnTo>
                    <a:pt x="f814" y="f833"/>
                  </a:lnTo>
                  <a:lnTo>
                    <a:pt x="f834" y="f835"/>
                  </a:lnTo>
                  <a:lnTo>
                    <a:pt x="f836" y="f431"/>
                  </a:lnTo>
                  <a:lnTo>
                    <a:pt x="f837" y="f832"/>
                  </a:lnTo>
                  <a:lnTo>
                    <a:pt x="f838" y="f839"/>
                  </a:lnTo>
                  <a:lnTo>
                    <a:pt x="f817" y="f840"/>
                  </a:lnTo>
                  <a:lnTo>
                    <a:pt x="f841" y="f842"/>
                  </a:lnTo>
                  <a:lnTo>
                    <a:pt x="f843" y="f656"/>
                  </a:lnTo>
                  <a:lnTo>
                    <a:pt x="f834" y="f648"/>
                  </a:lnTo>
                  <a:lnTo>
                    <a:pt x="f843" y="f646"/>
                  </a:lnTo>
                  <a:lnTo>
                    <a:pt x="f838" y="f844"/>
                  </a:lnTo>
                  <a:lnTo>
                    <a:pt x="f845" y="f636"/>
                  </a:lnTo>
                  <a:lnTo>
                    <a:pt x="f846" y="f442"/>
                  </a:lnTo>
                  <a:lnTo>
                    <a:pt x="f820" y="f443"/>
                  </a:lnTo>
                  <a:lnTo>
                    <a:pt x="f683" y="f624"/>
                  </a:lnTo>
                  <a:lnTo>
                    <a:pt x="f674" y="f847"/>
                  </a:lnTo>
                  <a:lnTo>
                    <a:pt x="f669" y="f848"/>
                  </a:lnTo>
                  <a:lnTo>
                    <a:pt x="f849" y="f446"/>
                  </a:lnTo>
                  <a:lnTo>
                    <a:pt x="f850" y="f446"/>
                  </a:lnTo>
                  <a:lnTo>
                    <a:pt x="f851" y="f446"/>
                  </a:lnTo>
                  <a:lnTo>
                    <a:pt x="f852" y="f450"/>
                  </a:lnTo>
                  <a:lnTo>
                    <a:pt x="f853" y="f446"/>
                  </a:lnTo>
                  <a:lnTo>
                    <a:pt x="f853" y="f854"/>
                  </a:lnTo>
                  <a:lnTo>
                    <a:pt x="f853" y="f855"/>
                  </a:lnTo>
                  <a:lnTo>
                    <a:pt x="f856" y="f514"/>
                  </a:lnTo>
                  <a:lnTo>
                    <a:pt x="f856" y="f857"/>
                  </a:lnTo>
                  <a:lnTo>
                    <a:pt x="f856" y="f621"/>
                  </a:lnTo>
                  <a:lnTo>
                    <a:pt x="f853" y="f479"/>
                  </a:lnTo>
                  <a:lnTo>
                    <a:pt x="f442" y="f476"/>
                  </a:lnTo>
                  <a:lnTo>
                    <a:pt x="f414" y="f2"/>
                  </a:lnTo>
                  <a:lnTo>
                    <a:pt x="f409" y="f454"/>
                  </a:lnTo>
                  <a:lnTo>
                    <a:pt x="f412" y="f454"/>
                  </a:lnTo>
                  <a:lnTo>
                    <a:pt x="f858" y="f486"/>
                  </a:lnTo>
                  <a:lnTo>
                    <a:pt x="f856" y="f451"/>
                  </a:lnTo>
                  <a:lnTo>
                    <a:pt x="f638" y="f499"/>
                  </a:lnTo>
                  <a:lnTo>
                    <a:pt x="f859" y="f487"/>
                  </a:lnTo>
                  <a:lnTo>
                    <a:pt x="f437" y="f471"/>
                  </a:lnTo>
                  <a:lnTo>
                    <a:pt x="f629" y="f471"/>
                  </a:lnTo>
                  <a:lnTo>
                    <a:pt x="f860" y="f463"/>
                  </a:lnTo>
                  <a:lnTo>
                    <a:pt x="f412" y="f463"/>
                  </a:lnTo>
                  <a:lnTo>
                    <a:pt x="f628" y="f470"/>
                  </a:lnTo>
                  <a:lnTo>
                    <a:pt x="f861" y="f217"/>
                  </a:lnTo>
                  <a:lnTo>
                    <a:pt x="f862" y="f219"/>
                  </a:lnTo>
                  <a:lnTo>
                    <a:pt x="f517" y="f462"/>
                  </a:lnTo>
                  <a:lnTo>
                    <a:pt x="f863" y="f28"/>
                  </a:lnTo>
                  <a:lnTo>
                    <a:pt x="f864" y="f453"/>
                  </a:lnTo>
                  <a:lnTo>
                    <a:pt x="f416" y="f510"/>
                  </a:lnTo>
                  <a:lnTo>
                    <a:pt x="f865" y="f226"/>
                  </a:lnTo>
                  <a:lnTo>
                    <a:pt x="f866" y="f18"/>
                  </a:lnTo>
                  <a:lnTo>
                    <a:pt x="f867" y="f18"/>
                  </a:lnTo>
                  <a:lnTo>
                    <a:pt x="f868" y="f62"/>
                  </a:lnTo>
                  <a:lnTo>
                    <a:pt x="f642" y="f62"/>
                  </a:lnTo>
                  <a:lnTo>
                    <a:pt x="f436" y="f114"/>
                  </a:lnTo>
                  <a:lnTo>
                    <a:pt x="f435" y="f111"/>
                  </a:lnTo>
                  <a:lnTo>
                    <a:pt x="f421" y="f869"/>
                  </a:lnTo>
                  <a:lnTo>
                    <a:pt x="f870" y="f110"/>
                  </a:lnTo>
                  <a:lnTo>
                    <a:pt x="f868" y="f131"/>
                  </a:lnTo>
                  <a:lnTo>
                    <a:pt x="f868" y="f106"/>
                  </a:lnTo>
                  <a:lnTo>
                    <a:pt x="f423" y="f97"/>
                  </a:lnTo>
                  <a:lnTo>
                    <a:pt x="f649" y="f91"/>
                  </a:lnTo>
                  <a:lnTo>
                    <a:pt x="f432" y="f85"/>
                  </a:lnTo>
                  <a:lnTo>
                    <a:pt x="f871" y="f136"/>
                  </a:lnTo>
                  <a:lnTo>
                    <a:pt x="f872" y="f153"/>
                  </a:lnTo>
                  <a:lnTo>
                    <a:pt x="f427" y="f153"/>
                  </a:lnTo>
                  <a:lnTo>
                    <a:pt x="f672" y="f334"/>
                  </a:lnTo>
                  <a:lnTo>
                    <a:pt x="f661" y="f192"/>
                  </a:lnTo>
                  <a:lnTo>
                    <a:pt x="f670" y="f190"/>
                  </a:lnTo>
                  <a:lnTo>
                    <a:pt x="f669" y="f198"/>
                  </a:lnTo>
                  <a:lnTo>
                    <a:pt x="f428" y="f258"/>
                  </a:lnTo>
                  <a:lnTo>
                    <a:pt x="f426" y="f187"/>
                  </a:lnTo>
                  <a:lnTo>
                    <a:pt x="f827" y="f154"/>
                  </a:lnTo>
                  <a:lnTo>
                    <a:pt x="f677" y="f157"/>
                  </a:lnTo>
                  <a:lnTo>
                    <a:pt x="f873" y="f175"/>
                  </a:lnTo>
                  <a:lnTo>
                    <a:pt x="f846" y="f160"/>
                  </a:lnTo>
                  <a:lnTo>
                    <a:pt x="f874" y="f157"/>
                  </a:lnTo>
                  <a:lnTo>
                    <a:pt x="f875" y="f263"/>
                  </a:lnTo>
                  <a:lnTo>
                    <a:pt x="f876" y="f187"/>
                  </a:lnTo>
                  <a:lnTo>
                    <a:pt x="f877" y="f183"/>
                  </a:lnTo>
                  <a:lnTo>
                    <a:pt x="f878" y="f258"/>
                  </a:lnTo>
                  <a:lnTo>
                    <a:pt x="f838" y="f198"/>
                  </a:lnTo>
                  <a:lnTo>
                    <a:pt x="f838" y="f182"/>
                  </a:lnTo>
                  <a:lnTo>
                    <a:pt x="f836" y="f154"/>
                  </a:lnTo>
                  <a:lnTo>
                    <a:pt x="f843" y="f159"/>
                  </a:lnTo>
                  <a:lnTo>
                    <a:pt x="f834" y="f160"/>
                  </a:lnTo>
                  <a:lnTo>
                    <a:pt x="f688" y="f159"/>
                  </a:lnTo>
                  <a:lnTo>
                    <a:pt x="f879" y="f263"/>
                  </a:lnTo>
                  <a:lnTo>
                    <a:pt x="f813" y="f179"/>
                  </a:lnTo>
                  <a:lnTo>
                    <a:pt x="f692" y="f182"/>
                  </a:lnTo>
                  <a:lnTo>
                    <a:pt x="f812" y="f183"/>
                  </a:lnTo>
                  <a:lnTo>
                    <a:pt x="f809" y="f275"/>
                  </a:lnTo>
                  <a:lnTo>
                    <a:pt x="f800" y="f161"/>
                  </a:lnTo>
                  <a:lnTo>
                    <a:pt x="f708" y="f200"/>
                  </a:lnTo>
                  <a:lnTo>
                    <a:pt x="f783" y="f161"/>
                  </a:lnTo>
                  <a:lnTo>
                    <a:pt x="f776" y="f160"/>
                  </a:lnTo>
                  <a:lnTo>
                    <a:pt x="f880" y="f263"/>
                  </a:lnTo>
                  <a:lnTo>
                    <a:pt x="f310" y="f183"/>
                  </a:lnTo>
                  <a:lnTo>
                    <a:pt x="f881" y="f153"/>
                  </a:lnTo>
                  <a:lnTo>
                    <a:pt x="f799" y="f136"/>
                  </a:lnTo>
                  <a:lnTo>
                    <a:pt x="f799" y="f192"/>
                  </a:lnTo>
                  <a:lnTo>
                    <a:pt x="f801" y="f183"/>
                  </a:lnTo>
                  <a:lnTo>
                    <a:pt x="f882" y="f154"/>
                  </a:lnTo>
                  <a:lnTo>
                    <a:pt x="f766" y="f175"/>
                  </a:lnTo>
                  <a:lnTo>
                    <a:pt x="f881" y="f161"/>
                  </a:lnTo>
                  <a:lnTo>
                    <a:pt x="f803" y="f200"/>
                  </a:lnTo>
                  <a:lnTo>
                    <a:pt x="f805" y="f162"/>
                  </a:lnTo>
                  <a:lnTo>
                    <a:pt x="f883" y="f266"/>
                  </a:lnTo>
                  <a:lnTo>
                    <a:pt x="f311" y="f165"/>
                  </a:lnTo>
                  <a:lnTo>
                    <a:pt x="f724" y="f324"/>
                  </a:lnTo>
                  <a:lnTo>
                    <a:pt x="f311" y="f321"/>
                  </a:lnTo>
                  <a:lnTo>
                    <a:pt x="f805" y="f323"/>
                  </a:lnTo>
                  <a:lnTo>
                    <a:pt x="f801" y="f330"/>
                  </a:lnTo>
                  <a:lnTo>
                    <a:pt x="f884" y="f323"/>
                  </a:lnTo>
                  <a:lnTo>
                    <a:pt x="f796" y="f320"/>
                  </a:lnTo>
                  <a:lnTo>
                    <a:pt x="f310" y="f320"/>
                  </a:lnTo>
                  <a:lnTo>
                    <a:pt x="f310" y="f61"/>
                  </a:lnTo>
                  <a:lnTo>
                    <a:pt x="f311" y="f61"/>
                  </a:lnTo>
                  <a:lnTo>
                    <a:pt x="f311" y="f349"/>
                  </a:lnTo>
                  <a:lnTo>
                    <a:pt x="f883" y="f29"/>
                  </a:lnTo>
                  <a:lnTo>
                    <a:pt x="f805" y="f403"/>
                  </a:lnTo>
                  <a:lnTo>
                    <a:pt x="f803" y="f65"/>
                  </a:lnTo>
                  <a:lnTo>
                    <a:pt x="f885" y="f396"/>
                  </a:lnTo>
                  <a:lnTo>
                    <a:pt x="f886" y="f17"/>
                  </a:lnTo>
                  <a:lnTo>
                    <a:pt x="f887" y="f32"/>
                  </a:lnTo>
                  <a:lnTo>
                    <a:pt x="f888" y="f397"/>
                  </a:lnTo>
                  <a:lnTo>
                    <a:pt x="f753" y="f411"/>
                  </a:lnTo>
                  <a:lnTo>
                    <a:pt x="f889" y="f411"/>
                  </a:lnTo>
                  <a:lnTo>
                    <a:pt x="f781" y="f397"/>
                  </a:lnTo>
                  <a:lnTo>
                    <a:pt x="f779" y="f521"/>
                  </a:lnTo>
                  <a:lnTo>
                    <a:pt x="f751" y="f563"/>
                  </a:lnTo>
                  <a:lnTo>
                    <a:pt x="f747" y="f548"/>
                  </a:lnTo>
                  <a:lnTo>
                    <a:pt x="f745" y="f521"/>
                  </a:lnTo>
                  <a:lnTo>
                    <a:pt x="f890" y="f411"/>
                  </a:lnTo>
                  <a:lnTo>
                    <a:pt x="f733" y="f400"/>
                  </a:lnTo>
                  <a:lnTo>
                    <a:pt x="f733" y="f397"/>
                  </a:lnTo>
                  <a:lnTo>
                    <a:pt x="f739" y="f521"/>
                  </a:lnTo>
                  <a:lnTo>
                    <a:pt x="f739" y="f519"/>
                  </a:lnTo>
                  <a:lnTo>
                    <a:pt x="f739" y="f563"/>
                  </a:lnTo>
                  <a:lnTo>
                    <a:pt x="f739" y="f548"/>
                  </a:lnTo>
                  <a:lnTo>
                    <a:pt x="f891" y="f550"/>
                  </a:lnTo>
                  <a:lnTo>
                    <a:pt x="f731" y="f34"/>
                  </a:lnTo>
                  <a:lnTo>
                    <a:pt x="f729" y="f546"/>
                  </a:lnTo>
                  <a:lnTo>
                    <a:pt x="f772" y="f541"/>
                  </a:lnTo>
                  <a:lnTo>
                    <a:pt x="f552" y="f553"/>
                  </a:lnTo>
                  <a:close/>
                  <a:moveTo>
                    <a:pt x="f406" y="f35"/>
                  </a:moveTo>
                  <a:lnTo>
                    <a:pt x="f405" y="f553"/>
                  </a:lnTo>
                  <a:lnTo>
                    <a:pt x="f405" y="f544"/>
                  </a:lnTo>
                  <a:lnTo>
                    <a:pt x="f398" y="f544"/>
                  </a:lnTo>
                  <a:lnTo>
                    <a:pt x="f406" y="f35"/>
                  </a:lnTo>
                  <a:close/>
                  <a:moveTo>
                    <a:pt x="f341" y="f6"/>
                  </a:moveTo>
                  <a:lnTo>
                    <a:pt x="f342" y="f892"/>
                  </a:lnTo>
                  <a:lnTo>
                    <a:pt x="f343" y="f9"/>
                  </a:lnTo>
                  <a:lnTo>
                    <a:pt x="f344" y="f893"/>
                  </a:lnTo>
                  <a:lnTo>
                    <a:pt x="f345" y="f35"/>
                  </a:lnTo>
                  <a:lnTo>
                    <a:pt x="f894" y="f553"/>
                  </a:lnTo>
                  <a:lnTo>
                    <a:pt x="f895" y="f542"/>
                  </a:lnTo>
                  <a:lnTo>
                    <a:pt x="f896" y="f544"/>
                  </a:lnTo>
                  <a:lnTo>
                    <a:pt x="f897" y="f546"/>
                  </a:lnTo>
                  <a:lnTo>
                    <a:pt x="f338" y="f34"/>
                  </a:lnTo>
                  <a:lnTo>
                    <a:pt x="f898" y="f34"/>
                  </a:lnTo>
                  <a:lnTo>
                    <a:pt x="f899" y="f13"/>
                  </a:lnTo>
                  <a:lnTo>
                    <a:pt x="f900" y="f521"/>
                  </a:lnTo>
                  <a:lnTo>
                    <a:pt x="f314" y="f17"/>
                  </a:lnTo>
                  <a:lnTo>
                    <a:pt x="f900" y="f396"/>
                  </a:lnTo>
                  <a:lnTo>
                    <a:pt x="f900" y="f396"/>
                  </a:lnTo>
                  <a:lnTo>
                    <a:pt x="f900" y="f32"/>
                  </a:lnTo>
                  <a:lnTo>
                    <a:pt x="f900" y="f65"/>
                  </a:lnTo>
                  <a:lnTo>
                    <a:pt x="f901" y="f31"/>
                  </a:lnTo>
                  <a:lnTo>
                    <a:pt x="f902" y="f31"/>
                  </a:lnTo>
                  <a:lnTo>
                    <a:pt x="f343" y="f31"/>
                  </a:lnTo>
                  <a:lnTo>
                    <a:pt x="f276" y="f349"/>
                  </a:lnTo>
                  <a:lnTo>
                    <a:pt x="f903" y="f23"/>
                  </a:lnTo>
                  <a:lnTo>
                    <a:pt x="f271" y="f25"/>
                  </a:lnTo>
                  <a:lnTo>
                    <a:pt x="f904" y="f320"/>
                  </a:lnTo>
                  <a:lnTo>
                    <a:pt x="f905" y="f508"/>
                  </a:lnTo>
                  <a:lnTo>
                    <a:pt x="f270" y="f321"/>
                  </a:lnTo>
                  <a:lnTo>
                    <a:pt x="f906" y="f907"/>
                  </a:lnTo>
                  <a:lnTo>
                    <a:pt x="f267" y="f330"/>
                  </a:lnTo>
                  <a:lnTo>
                    <a:pt x="f908" y="f321"/>
                  </a:lnTo>
                  <a:lnTo>
                    <a:pt x="f265" y="f320"/>
                  </a:lnTo>
                  <a:lnTo>
                    <a:pt x="f909" y="f61"/>
                  </a:lnTo>
                  <a:lnTo>
                    <a:pt x="f268" y="f15"/>
                  </a:lnTo>
                  <a:lnTo>
                    <a:pt x="f903" y="f541"/>
                  </a:lnTo>
                  <a:lnTo>
                    <a:pt x="f341" y="f6"/>
                  </a:lnTo>
                  <a:close/>
                  <a:moveTo>
                    <a:pt x="f352" y="f6"/>
                  </a:moveTo>
                  <a:lnTo>
                    <a:pt x="f910" y="f911"/>
                  </a:lnTo>
                  <a:lnTo>
                    <a:pt x="f912" y="f553"/>
                  </a:lnTo>
                  <a:lnTo>
                    <a:pt x="f913" y="f546"/>
                  </a:lnTo>
                  <a:lnTo>
                    <a:pt x="f914" y="f546"/>
                  </a:lnTo>
                  <a:lnTo>
                    <a:pt x="f914" y="f544"/>
                  </a:lnTo>
                  <a:lnTo>
                    <a:pt x="f915" y="f541"/>
                  </a:lnTo>
                  <a:lnTo>
                    <a:pt x="f916" y="f553"/>
                  </a:lnTo>
                  <a:lnTo>
                    <a:pt x="f917" y="f918"/>
                  </a:lnTo>
                  <a:lnTo>
                    <a:pt x="f352" y="f911"/>
                  </a:lnTo>
                  <a:lnTo>
                    <a:pt x="f352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pic>
        <p:nvPicPr>
          <p:cNvPr id="11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302" y="4305525"/>
            <a:ext cx="4567501" cy="217125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2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3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pic>
        <p:nvPicPr>
          <p:cNvPr id="5" name="Imagen 4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940894" flipH="1">
            <a:off x="-577608" y="4106542"/>
            <a:ext cx="3442935" cy="19739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4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17948">
            <a:off x="8816415" y="4475375"/>
            <a:ext cx="3374995" cy="193499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grpSp>
        <p:nvGrpSpPr>
          <p:cNvPr id="8" name="그룹 1"/>
          <p:cNvGrpSpPr/>
          <p:nvPr/>
        </p:nvGrpSpPr>
        <p:grpSpPr>
          <a:xfrm>
            <a:off x="930877" y="1779532"/>
            <a:ext cx="10330251" cy="2159995"/>
            <a:chOff x="930877" y="1779532"/>
            <a:chExt cx="10330251" cy="2159995"/>
          </a:xfrm>
        </p:grpSpPr>
        <p:sp>
          <p:nvSpPr>
            <p:cNvPr id="9" name="Rectangle 3"/>
            <p:cNvSpPr/>
            <p:nvPr/>
          </p:nvSpPr>
          <p:spPr>
            <a:xfrm>
              <a:off x="930877" y="1779532"/>
              <a:ext cx="2066050" cy="2159995"/>
            </a:xfrm>
            <a:prstGeom prst="rect">
              <a:avLst/>
            </a:pr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Rectangle 4"/>
            <p:cNvSpPr/>
            <p:nvPr/>
          </p:nvSpPr>
          <p:spPr>
            <a:xfrm>
              <a:off x="9195078" y="1779532"/>
              <a:ext cx="2066050" cy="2159995"/>
            </a:xfrm>
            <a:prstGeom prst="rect">
              <a:avLst/>
            </a:pr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28608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Rectangle 5"/>
            <p:cNvSpPr/>
            <p:nvPr/>
          </p:nvSpPr>
          <p:spPr>
            <a:xfrm>
              <a:off x="2996927" y="1779532"/>
              <a:ext cx="2066050" cy="2159995"/>
            </a:xfrm>
            <a:prstGeom prst="rect">
              <a:avLst/>
            </a:pr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Rectangle 6"/>
            <p:cNvSpPr/>
            <p:nvPr/>
          </p:nvSpPr>
          <p:spPr>
            <a:xfrm>
              <a:off x="5062977" y="1779532"/>
              <a:ext cx="2066050" cy="2159995"/>
            </a:xfrm>
            <a:prstGeom prst="rect">
              <a:avLst/>
            </a:pr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" name="Rectangle 7"/>
            <p:cNvSpPr/>
            <p:nvPr/>
          </p:nvSpPr>
          <p:spPr>
            <a:xfrm>
              <a:off x="7129028" y="1779532"/>
              <a:ext cx="2066050" cy="2159995"/>
            </a:xfrm>
            <a:prstGeom prst="rect">
              <a:avLst/>
            </a:pr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4" name="Group 8"/>
          <p:cNvGrpSpPr/>
          <p:nvPr/>
        </p:nvGrpSpPr>
        <p:grpSpPr>
          <a:xfrm>
            <a:off x="1213088" y="2734997"/>
            <a:ext cx="1521442" cy="865059"/>
            <a:chOff x="1213088" y="2734997"/>
            <a:chExt cx="1521442" cy="865059"/>
          </a:xfrm>
        </p:grpSpPr>
        <p:sp>
          <p:nvSpPr>
            <p:cNvPr id="15" name="TextBox 9"/>
            <p:cNvSpPr txBox="1"/>
            <p:nvPr/>
          </p:nvSpPr>
          <p:spPr>
            <a:xfrm>
              <a:off x="1213088" y="2734997"/>
              <a:ext cx="1521442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6" name="TextBox 10"/>
            <p:cNvSpPr txBox="1"/>
            <p:nvPr/>
          </p:nvSpPr>
          <p:spPr>
            <a:xfrm>
              <a:off x="1213088" y="2999890"/>
              <a:ext cx="1521442" cy="60016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</a:t>
              </a:r>
            </a:p>
          </p:txBody>
        </p:sp>
      </p:grpSp>
      <p:grpSp>
        <p:nvGrpSpPr>
          <p:cNvPr id="17" name="Group 11"/>
          <p:cNvGrpSpPr/>
          <p:nvPr/>
        </p:nvGrpSpPr>
        <p:grpSpPr>
          <a:xfrm>
            <a:off x="3279349" y="2734997"/>
            <a:ext cx="1521442" cy="865059"/>
            <a:chOff x="3279349" y="2734997"/>
            <a:chExt cx="1521442" cy="865059"/>
          </a:xfrm>
        </p:grpSpPr>
        <p:sp>
          <p:nvSpPr>
            <p:cNvPr id="18" name="TextBox 12"/>
            <p:cNvSpPr txBox="1"/>
            <p:nvPr/>
          </p:nvSpPr>
          <p:spPr>
            <a:xfrm>
              <a:off x="3279349" y="2734997"/>
              <a:ext cx="1521442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9" name="TextBox 13"/>
            <p:cNvSpPr txBox="1"/>
            <p:nvPr/>
          </p:nvSpPr>
          <p:spPr>
            <a:xfrm>
              <a:off x="3279349" y="2999890"/>
              <a:ext cx="1521442" cy="60016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</a:t>
              </a:r>
            </a:p>
          </p:txBody>
        </p:sp>
      </p:grpSp>
      <p:grpSp>
        <p:nvGrpSpPr>
          <p:cNvPr id="20" name="Group 14"/>
          <p:cNvGrpSpPr/>
          <p:nvPr/>
        </p:nvGrpSpPr>
        <p:grpSpPr>
          <a:xfrm>
            <a:off x="5345618" y="2734997"/>
            <a:ext cx="1521442" cy="865059"/>
            <a:chOff x="5345618" y="2734997"/>
            <a:chExt cx="1521442" cy="865059"/>
          </a:xfrm>
        </p:grpSpPr>
        <p:sp>
          <p:nvSpPr>
            <p:cNvPr id="21" name="TextBox 15"/>
            <p:cNvSpPr txBox="1"/>
            <p:nvPr/>
          </p:nvSpPr>
          <p:spPr>
            <a:xfrm>
              <a:off x="5345618" y="2734997"/>
              <a:ext cx="1521442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22" name="TextBox 16"/>
            <p:cNvSpPr txBox="1"/>
            <p:nvPr/>
          </p:nvSpPr>
          <p:spPr>
            <a:xfrm>
              <a:off x="5345618" y="2999890"/>
              <a:ext cx="1521442" cy="60016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</a:t>
              </a:r>
            </a:p>
          </p:txBody>
        </p:sp>
      </p:grpSp>
      <p:grpSp>
        <p:nvGrpSpPr>
          <p:cNvPr id="23" name="Group 17"/>
          <p:cNvGrpSpPr/>
          <p:nvPr/>
        </p:nvGrpSpPr>
        <p:grpSpPr>
          <a:xfrm>
            <a:off x="7411879" y="2734997"/>
            <a:ext cx="1521442" cy="865059"/>
            <a:chOff x="7411879" y="2734997"/>
            <a:chExt cx="1521442" cy="865059"/>
          </a:xfrm>
        </p:grpSpPr>
        <p:sp>
          <p:nvSpPr>
            <p:cNvPr id="24" name="TextBox 18"/>
            <p:cNvSpPr txBox="1"/>
            <p:nvPr/>
          </p:nvSpPr>
          <p:spPr>
            <a:xfrm>
              <a:off x="7411879" y="2734997"/>
              <a:ext cx="1521442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25" name="TextBox 19"/>
            <p:cNvSpPr txBox="1"/>
            <p:nvPr/>
          </p:nvSpPr>
          <p:spPr>
            <a:xfrm>
              <a:off x="7411879" y="2999890"/>
              <a:ext cx="1521442" cy="60016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</a:t>
              </a:r>
            </a:p>
          </p:txBody>
        </p:sp>
      </p:grpSp>
      <p:grpSp>
        <p:nvGrpSpPr>
          <p:cNvPr id="26" name="Group 20"/>
          <p:cNvGrpSpPr/>
          <p:nvPr/>
        </p:nvGrpSpPr>
        <p:grpSpPr>
          <a:xfrm>
            <a:off x="9478149" y="2734997"/>
            <a:ext cx="1521442" cy="865059"/>
            <a:chOff x="9478149" y="2734997"/>
            <a:chExt cx="1521442" cy="865059"/>
          </a:xfrm>
        </p:grpSpPr>
        <p:sp>
          <p:nvSpPr>
            <p:cNvPr id="27" name="TextBox 21"/>
            <p:cNvSpPr txBox="1"/>
            <p:nvPr/>
          </p:nvSpPr>
          <p:spPr>
            <a:xfrm>
              <a:off x="9478149" y="2734997"/>
              <a:ext cx="1521442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28" name="TextBox 22"/>
            <p:cNvSpPr txBox="1"/>
            <p:nvPr/>
          </p:nvSpPr>
          <p:spPr>
            <a:xfrm>
              <a:off x="9478149" y="2999890"/>
              <a:ext cx="1521442" cy="60016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zing.</a:t>
              </a:r>
            </a:p>
          </p:txBody>
        </p:sp>
      </p:grpSp>
      <p:sp>
        <p:nvSpPr>
          <p:cNvPr id="29" name="TextBox 23"/>
          <p:cNvSpPr txBox="1"/>
          <p:nvPr/>
        </p:nvSpPr>
        <p:spPr>
          <a:xfrm>
            <a:off x="3572030" y="4001524"/>
            <a:ext cx="1300313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40</a:t>
            </a: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sp>
        <p:nvSpPr>
          <p:cNvPr id="30" name="TextBox 24"/>
          <p:cNvSpPr txBox="1"/>
          <p:nvPr/>
        </p:nvSpPr>
        <p:spPr>
          <a:xfrm>
            <a:off x="7334146" y="4001524"/>
            <a:ext cx="1300313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F59C82"/>
                </a:solidFill>
                <a:uFillTx/>
                <a:latin typeface="Arial"/>
                <a:ea typeface="Arial Unicode MS"/>
                <a:cs typeface="Arial" pitchFamily="34"/>
              </a:rPr>
              <a:t>60</a:t>
            </a:r>
            <a:r>
              <a:rPr lang="en-US" sz="2400" b="1" i="0" u="none" strike="noStrike" kern="1200" cap="none" spc="0" baseline="0">
                <a:solidFill>
                  <a:srgbClr val="F59C82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sp>
        <p:nvSpPr>
          <p:cNvPr id="31" name="Down Arrow 4"/>
          <p:cNvSpPr/>
          <p:nvPr/>
        </p:nvSpPr>
        <p:spPr>
          <a:xfrm>
            <a:off x="5056586" y="4067123"/>
            <a:ext cx="582984" cy="792126"/>
          </a:xfrm>
          <a:custGeom>
            <a:avLst>
              <a:gd name="f0" fmla="val 13652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val f7"/>
              <a:gd name="f15" fmla="val f8"/>
              <a:gd name="f16" fmla="pin 0 f1 10800"/>
              <a:gd name="f17" fmla="pin 0 f0 216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1"/>
              <a:gd name="f29" fmla="+- 21600 0 f22"/>
              <a:gd name="f30" fmla="*/ f21 f12 1"/>
              <a:gd name="f31" fmla="*/ f22 f13 1"/>
              <a:gd name="f32" fmla="+- f25 0 f3"/>
              <a:gd name="f33" fmla="+- f26 0 f3"/>
              <a:gd name="f34" fmla="*/ 0 f27 1"/>
              <a:gd name="f35" fmla="*/ 21600 f27 1"/>
              <a:gd name="f36" fmla="*/ f29 f21 1"/>
              <a:gd name="f37" fmla="*/ f28 f12 1"/>
              <a:gd name="f38" fmla="*/ f36 1 10800"/>
              <a:gd name="f39" fmla="*/ f34 1 f27"/>
              <a:gd name="f40" fmla="*/ f35 1 f27"/>
              <a:gd name="f41" fmla="+- f22 f38 0"/>
              <a:gd name="f42" fmla="*/ f39 f13 1"/>
              <a:gd name="f43" fmla="*/ f39 f12 1"/>
              <a:gd name="f44" fmla="*/ f40 f12 1"/>
              <a:gd name="f45" fmla="*/ f41 f13 1"/>
            </a:gdLst>
            <a:ahLst>
              <a:ahXY gdRefX="f1" minX="f7" maxX="f9" gdRefY="f0" minY="f7" maxY="f8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3" y="f31"/>
              </a:cxn>
              <a:cxn ang="f33">
                <a:pos x="f44" y="f31"/>
              </a:cxn>
            </a:cxnLst>
            <a:rect l="f30" t="f42" r="f37" b="f45"/>
            <a:pathLst>
              <a:path w="21600" h="21600">
                <a:moveTo>
                  <a:pt x="f21" y="f7"/>
                </a:moveTo>
                <a:lnTo>
                  <a:pt x="f21" y="f22"/>
                </a:lnTo>
                <a:lnTo>
                  <a:pt x="f7" y="f22"/>
                </a:lnTo>
                <a:lnTo>
                  <a:pt x="f9" y="f8"/>
                </a:lnTo>
                <a:lnTo>
                  <a:pt x="f8" y="f22"/>
                </a:lnTo>
                <a:lnTo>
                  <a:pt x="f28" y="f22"/>
                </a:lnTo>
                <a:lnTo>
                  <a:pt x="f28" y="f7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2" name="Down Arrow 45"/>
          <p:cNvSpPr/>
          <p:nvPr/>
        </p:nvSpPr>
        <p:spPr>
          <a:xfrm rot="10799991">
            <a:off x="6545751" y="4067132"/>
            <a:ext cx="582984" cy="792126"/>
          </a:xfrm>
          <a:custGeom>
            <a:avLst>
              <a:gd name="f0" fmla="val 13652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val f7"/>
              <a:gd name="f15" fmla="val f8"/>
              <a:gd name="f16" fmla="pin 0 f1 10800"/>
              <a:gd name="f17" fmla="pin 0 f0 216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1"/>
              <a:gd name="f29" fmla="+- 21600 0 f22"/>
              <a:gd name="f30" fmla="*/ f21 f12 1"/>
              <a:gd name="f31" fmla="*/ f22 f13 1"/>
              <a:gd name="f32" fmla="+- f25 0 f3"/>
              <a:gd name="f33" fmla="+- f26 0 f3"/>
              <a:gd name="f34" fmla="*/ 0 f27 1"/>
              <a:gd name="f35" fmla="*/ 21600 f27 1"/>
              <a:gd name="f36" fmla="*/ f29 f21 1"/>
              <a:gd name="f37" fmla="*/ f28 f12 1"/>
              <a:gd name="f38" fmla="*/ f36 1 10800"/>
              <a:gd name="f39" fmla="*/ f34 1 f27"/>
              <a:gd name="f40" fmla="*/ f35 1 f27"/>
              <a:gd name="f41" fmla="+- f22 f38 0"/>
              <a:gd name="f42" fmla="*/ f39 f13 1"/>
              <a:gd name="f43" fmla="*/ f39 f12 1"/>
              <a:gd name="f44" fmla="*/ f40 f12 1"/>
              <a:gd name="f45" fmla="*/ f41 f13 1"/>
            </a:gdLst>
            <a:ahLst>
              <a:ahXY gdRefX="f1" minX="f7" maxX="f9" gdRefY="f0" minY="f7" maxY="f8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3" y="f31"/>
              </a:cxn>
              <a:cxn ang="f33">
                <a:pos x="f44" y="f31"/>
              </a:cxn>
            </a:cxnLst>
            <a:rect l="f30" t="f42" r="f37" b="f45"/>
            <a:pathLst>
              <a:path w="21600" h="21600">
                <a:moveTo>
                  <a:pt x="f21" y="f7"/>
                </a:moveTo>
                <a:lnTo>
                  <a:pt x="f21" y="f22"/>
                </a:lnTo>
                <a:lnTo>
                  <a:pt x="f7" y="f22"/>
                </a:lnTo>
                <a:lnTo>
                  <a:pt x="f9" y="f8"/>
                </a:lnTo>
                <a:lnTo>
                  <a:pt x="f8" y="f22"/>
                </a:lnTo>
                <a:lnTo>
                  <a:pt x="f28" y="f22"/>
                </a:lnTo>
                <a:lnTo>
                  <a:pt x="f28" y="f7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33" name="Group 27"/>
          <p:cNvGrpSpPr/>
          <p:nvPr/>
        </p:nvGrpSpPr>
        <p:grpSpPr>
          <a:xfrm>
            <a:off x="1459354" y="4107603"/>
            <a:ext cx="1928433" cy="711175"/>
            <a:chOff x="1459354" y="4107603"/>
            <a:chExt cx="1928433" cy="711175"/>
          </a:xfrm>
        </p:grpSpPr>
        <p:sp>
          <p:nvSpPr>
            <p:cNvPr id="34" name="TextBox 28"/>
            <p:cNvSpPr txBox="1"/>
            <p:nvPr/>
          </p:nvSpPr>
          <p:spPr>
            <a:xfrm>
              <a:off x="1459354" y="4107603"/>
              <a:ext cx="1928433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Text  Here</a:t>
              </a:r>
            </a:p>
          </p:txBody>
        </p:sp>
        <p:sp>
          <p:nvSpPr>
            <p:cNvPr id="35" name="TextBox 29"/>
            <p:cNvSpPr txBox="1"/>
            <p:nvPr/>
          </p:nvSpPr>
          <p:spPr>
            <a:xfrm>
              <a:off x="1459354" y="4357116"/>
              <a:ext cx="1928433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Easy to change colors, photos and Text.      </a:t>
              </a:r>
            </a:p>
          </p:txBody>
        </p:sp>
      </p:grpSp>
      <p:grpSp>
        <p:nvGrpSpPr>
          <p:cNvPr id="36" name="Group 30"/>
          <p:cNvGrpSpPr/>
          <p:nvPr/>
        </p:nvGrpSpPr>
        <p:grpSpPr>
          <a:xfrm>
            <a:off x="8839879" y="4107603"/>
            <a:ext cx="1892771" cy="711175"/>
            <a:chOff x="8839879" y="4107603"/>
            <a:chExt cx="1892771" cy="711175"/>
          </a:xfrm>
        </p:grpSpPr>
        <p:sp>
          <p:nvSpPr>
            <p:cNvPr id="37" name="TextBox 31"/>
            <p:cNvSpPr txBox="1"/>
            <p:nvPr/>
          </p:nvSpPr>
          <p:spPr>
            <a:xfrm>
              <a:off x="8839879" y="4107603"/>
              <a:ext cx="1892771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Text  Here</a:t>
              </a:r>
            </a:p>
          </p:txBody>
        </p:sp>
        <p:sp>
          <p:nvSpPr>
            <p:cNvPr id="38" name="TextBox 32"/>
            <p:cNvSpPr txBox="1"/>
            <p:nvPr/>
          </p:nvSpPr>
          <p:spPr>
            <a:xfrm>
              <a:off x="8839879" y="4357116"/>
              <a:ext cx="1892771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Easy to change colors, photos and Text.     </a:t>
              </a:r>
            </a:p>
          </p:txBody>
        </p:sp>
      </p:grpSp>
      <p:sp>
        <p:nvSpPr>
          <p:cNvPr id="39" name="Rectangle 33"/>
          <p:cNvSpPr/>
          <p:nvPr/>
        </p:nvSpPr>
        <p:spPr>
          <a:xfrm>
            <a:off x="930877" y="4962092"/>
            <a:ext cx="5003999" cy="1074813"/>
          </a:xfrm>
          <a:prstGeom prst="rect">
            <a:avLst/>
          </a:prstGeom>
          <a:noFill/>
          <a:ln w="19046" cap="flat">
            <a:solidFill>
              <a:srgbClr val="F59C82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40" name="Group 34"/>
          <p:cNvGrpSpPr/>
          <p:nvPr/>
        </p:nvGrpSpPr>
        <p:grpSpPr>
          <a:xfrm>
            <a:off x="1200369" y="5078440"/>
            <a:ext cx="4465006" cy="860596"/>
            <a:chOff x="1200369" y="5078440"/>
            <a:chExt cx="4465006" cy="860596"/>
          </a:xfrm>
        </p:grpSpPr>
        <p:sp>
          <p:nvSpPr>
            <p:cNvPr id="41" name="TextBox 35"/>
            <p:cNvSpPr txBox="1"/>
            <p:nvPr/>
          </p:nvSpPr>
          <p:spPr>
            <a:xfrm>
              <a:off x="1200369" y="5292702"/>
              <a:ext cx="4465006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2" name="TextBox 36"/>
            <p:cNvSpPr txBox="1"/>
            <p:nvPr/>
          </p:nvSpPr>
          <p:spPr>
            <a:xfrm>
              <a:off x="1200369" y="5078440"/>
              <a:ext cx="4465006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</p:grpSp>
      <p:sp>
        <p:nvSpPr>
          <p:cNvPr id="43" name="Rectangle 37"/>
          <p:cNvSpPr/>
          <p:nvPr/>
        </p:nvSpPr>
        <p:spPr>
          <a:xfrm>
            <a:off x="6257120" y="4962092"/>
            <a:ext cx="5003999" cy="1074813"/>
          </a:xfrm>
          <a:prstGeom prst="rect">
            <a:avLst/>
          </a:prstGeom>
          <a:noFill/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44" name="Group 38"/>
          <p:cNvGrpSpPr/>
          <p:nvPr/>
        </p:nvGrpSpPr>
        <p:grpSpPr>
          <a:xfrm>
            <a:off x="6526621" y="5078440"/>
            <a:ext cx="4465006" cy="860596"/>
            <a:chOff x="6526621" y="5078440"/>
            <a:chExt cx="4465006" cy="860596"/>
          </a:xfrm>
        </p:grpSpPr>
        <p:sp>
          <p:nvSpPr>
            <p:cNvPr id="45" name="TextBox 39"/>
            <p:cNvSpPr txBox="1"/>
            <p:nvPr/>
          </p:nvSpPr>
          <p:spPr>
            <a:xfrm>
              <a:off x="6526621" y="5292702"/>
              <a:ext cx="4465006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6" name="TextBox 40"/>
            <p:cNvSpPr txBox="1"/>
            <p:nvPr/>
          </p:nvSpPr>
          <p:spPr>
            <a:xfrm>
              <a:off x="6526621" y="5078440"/>
              <a:ext cx="4465006" cy="27699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</p:grpSp>
      <p:sp>
        <p:nvSpPr>
          <p:cNvPr id="47" name="Rounded Rectangle 10"/>
          <p:cNvSpPr/>
          <p:nvPr/>
        </p:nvSpPr>
        <p:spPr>
          <a:xfrm>
            <a:off x="3923205" y="2150705"/>
            <a:ext cx="254157" cy="336352"/>
          </a:xfrm>
          <a:custGeom>
            <a:avLst/>
            <a:gdLst>
              <a:gd name="f0" fmla="val w"/>
              <a:gd name="f1" fmla="val h"/>
              <a:gd name="f2" fmla="val 0"/>
              <a:gd name="f3" fmla="val 2448272"/>
              <a:gd name="f4" fmla="val 3240000"/>
              <a:gd name="f5" fmla="val 1358676"/>
              <a:gd name="f6" fmla="val 2676152"/>
              <a:gd name="f7" fmla="val 1327753"/>
              <a:gd name="f8" fmla="val 1302685"/>
              <a:gd name="f9" fmla="val 2701220"/>
              <a:gd name="f10" fmla="val 2732143"/>
              <a:gd name="f11" fmla="val 2956101"/>
              <a:gd name="f12" fmla="val 2987024"/>
              <a:gd name="f13" fmla="val 3012092"/>
              <a:gd name="f14" fmla="val 1582634"/>
              <a:gd name="f15" fmla="val 1613557"/>
              <a:gd name="f16" fmla="val 1638625"/>
              <a:gd name="f17" fmla="val 837062"/>
              <a:gd name="f18" fmla="val 806139"/>
              <a:gd name="f19" fmla="val 781071"/>
              <a:gd name="f20" fmla="val 1061020"/>
              <a:gd name="f21" fmla="val 1091943"/>
              <a:gd name="f22" fmla="val 1117011"/>
              <a:gd name="f23" fmla="val 315448"/>
              <a:gd name="f24" fmla="val 284525"/>
              <a:gd name="f25" fmla="val 259457"/>
              <a:gd name="f26" fmla="val 539406"/>
              <a:gd name="f27" fmla="val 570329"/>
              <a:gd name="f28" fmla="val 595397"/>
              <a:gd name="f29" fmla="val 1880291"/>
              <a:gd name="f30" fmla="val 2179832"/>
              <a:gd name="f31" fmla="val 1849368"/>
              <a:gd name="f32" fmla="val 1824300"/>
              <a:gd name="f33" fmla="val 2204900"/>
              <a:gd name="f34" fmla="val 2235823"/>
              <a:gd name="f35" fmla="val 2104249"/>
              <a:gd name="f36" fmla="val 2135172"/>
              <a:gd name="f37" fmla="val 2160240"/>
              <a:gd name="f38" fmla="val 2459781"/>
              <a:gd name="f39" fmla="val 2490704"/>
              <a:gd name="f40" fmla="val 2515772"/>
              <a:gd name="f41" fmla="val 1683512"/>
              <a:gd name="f42" fmla="val 1708580"/>
              <a:gd name="f43" fmla="val 1739503"/>
              <a:gd name="f44" fmla="val 1963461"/>
              <a:gd name="f45" fmla="val 1994384"/>
              <a:gd name="f46" fmla="val 2019452"/>
              <a:gd name="f47" fmla="val 1187192"/>
              <a:gd name="f48" fmla="val 1212260"/>
              <a:gd name="f49" fmla="val 1243183"/>
              <a:gd name="f50" fmla="val 1467141"/>
              <a:gd name="f51" fmla="val 1498064"/>
              <a:gd name="f52" fmla="val 1523132"/>
              <a:gd name="f53" fmla="val 348041"/>
              <a:gd name="f54" fmla="val 163575"/>
              <a:gd name="f55" fmla="val 275130"/>
              <a:gd name="f56" fmla="val 216024"/>
              <a:gd name="f57" fmla="val 222681"/>
              <a:gd name="f58" fmla="val 295592"/>
              <a:gd name="f59" fmla="val 823646"/>
              <a:gd name="f60" fmla="val 896557"/>
              <a:gd name="f61" fmla="val 955663"/>
              <a:gd name="f62" fmla="val 2100231"/>
              <a:gd name="f63" fmla="val 2173142"/>
              <a:gd name="f64" fmla="val 2232248"/>
              <a:gd name="f65" fmla="val 265172"/>
              <a:gd name="f66" fmla="val 2183100"/>
              <a:gd name="f67" fmla="val 2329550"/>
              <a:gd name="f68" fmla="val 118722"/>
              <a:gd name="f69" fmla="val 2974828"/>
              <a:gd name="f70" fmla="val 3121278"/>
              <a:gd name="f71" fmla="*/ f0 1 2448272"/>
              <a:gd name="f72" fmla="*/ f1 1 3240000"/>
              <a:gd name="f73" fmla="+- f4 0 f2"/>
              <a:gd name="f74" fmla="+- f3 0 f2"/>
              <a:gd name="f75" fmla="*/ f74 1 2448272"/>
              <a:gd name="f76" fmla="*/ f73 1 3240000"/>
              <a:gd name="f77" fmla="*/ f2 1 f75"/>
              <a:gd name="f78" fmla="*/ f3 1 f75"/>
              <a:gd name="f79" fmla="*/ f2 1 f76"/>
              <a:gd name="f80" fmla="*/ f4 1 f76"/>
              <a:gd name="f81" fmla="*/ f77 f71 1"/>
              <a:gd name="f82" fmla="*/ f78 f71 1"/>
              <a:gd name="f83" fmla="*/ f80 f72 1"/>
              <a:gd name="f84" fmla="*/ f79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2448272" h="3240000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6"/>
                </a:moveTo>
                <a:cubicBezTo>
                  <a:pt x="f18" y="f6"/>
                  <a:pt x="f19" y="f9"/>
                  <a:pt x="f19" y="f10"/>
                </a:cubicBezTo>
                <a:lnTo>
                  <a:pt x="f19" y="f11"/>
                </a:lnTo>
                <a:cubicBezTo>
                  <a:pt x="f19" y="f12"/>
                  <a:pt x="f18" y="f13"/>
                  <a:pt x="f17" y="f13"/>
                </a:cubicBezTo>
                <a:lnTo>
                  <a:pt x="f20" y="f13"/>
                </a:lnTo>
                <a:cubicBezTo>
                  <a:pt x="f21" y="f13"/>
                  <a:pt x="f22" y="f12"/>
                  <a:pt x="f22" y="f11"/>
                </a:cubicBezTo>
                <a:lnTo>
                  <a:pt x="f22" y="f10"/>
                </a:lnTo>
                <a:cubicBezTo>
                  <a:pt x="f22" y="f9"/>
                  <a:pt x="f21" y="f6"/>
                  <a:pt x="f20" y="f6"/>
                </a:cubicBezTo>
                <a:close/>
                <a:moveTo>
                  <a:pt x="f23" y="f6"/>
                </a:moveTo>
                <a:cubicBezTo>
                  <a:pt x="f24" y="f6"/>
                  <a:pt x="f25" y="f9"/>
                  <a:pt x="f25" y="f10"/>
                </a:cubicBezTo>
                <a:lnTo>
                  <a:pt x="f25" y="f11"/>
                </a:lnTo>
                <a:cubicBezTo>
                  <a:pt x="f25" y="f12"/>
                  <a:pt x="f24" y="f13"/>
                  <a:pt x="f23" y="f13"/>
                </a:cubicBezTo>
                <a:lnTo>
                  <a:pt x="f26" y="f13"/>
                </a:lnTo>
                <a:cubicBezTo>
                  <a:pt x="f27" y="f13"/>
                  <a:pt x="f28" y="f12"/>
                  <a:pt x="f28" y="f11"/>
                </a:cubicBezTo>
                <a:lnTo>
                  <a:pt x="f28" y="f10"/>
                </a:lnTo>
                <a:cubicBezTo>
                  <a:pt x="f28" y="f9"/>
                  <a:pt x="f27" y="f6"/>
                  <a:pt x="f26" y="f6"/>
                </a:cubicBezTo>
                <a:close/>
                <a:moveTo>
                  <a:pt x="f29" y="f30"/>
                </a:moveTo>
                <a:cubicBezTo>
                  <a:pt x="f31" y="f30"/>
                  <a:pt x="f32" y="f33"/>
                  <a:pt x="f32" y="f34"/>
                </a:cubicBezTo>
                <a:lnTo>
                  <a:pt x="f32" y="f11"/>
                </a:lnTo>
                <a:cubicBezTo>
                  <a:pt x="f32" y="f12"/>
                  <a:pt x="f31" y="f13"/>
                  <a:pt x="f29" y="f13"/>
                </a:cubicBezTo>
                <a:lnTo>
                  <a:pt x="f35" y="f13"/>
                </a:lnTo>
                <a:cubicBezTo>
                  <a:pt x="f36" y="f13"/>
                  <a:pt x="f37" y="f12"/>
                  <a:pt x="f37" y="f11"/>
                </a:cubicBezTo>
                <a:lnTo>
                  <a:pt x="f37" y="f34"/>
                </a:lnTo>
                <a:cubicBezTo>
                  <a:pt x="f37" y="f33"/>
                  <a:pt x="f36" y="f30"/>
                  <a:pt x="f35" y="f30"/>
                </a:cubicBezTo>
                <a:close/>
                <a:moveTo>
                  <a:pt x="f5" y="f30"/>
                </a:moveTo>
                <a:cubicBezTo>
                  <a:pt x="f7" y="f30"/>
                  <a:pt x="f8" y="f33"/>
                  <a:pt x="f8" y="f34"/>
                </a:cubicBezTo>
                <a:lnTo>
                  <a:pt x="f8" y="f38"/>
                </a:lnTo>
                <a:cubicBezTo>
                  <a:pt x="f8" y="f39"/>
                  <a:pt x="f7" y="f40"/>
                  <a:pt x="f5" y="f40"/>
                </a:cubicBezTo>
                <a:lnTo>
                  <a:pt x="f14" y="f40"/>
                </a:lnTo>
                <a:cubicBezTo>
                  <a:pt x="f15" y="f40"/>
                  <a:pt x="f16" y="f39"/>
                  <a:pt x="f16" y="f38"/>
                </a:cubicBezTo>
                <a:lnTo>
                  <a:pt x="f16" y="f34"/>
                </a:lnTo>
                <a:cubicBezTo>
                  <a:pt x="f16" y="f33"/>
                  <a:pt x="f15" y="f30"/>
                  <a:pt x="f14" y="f30"/>
                </a:cubicBezTo>
                <a:close/>
                <a:moveTo>
                  <a:pt x="f17" y="f30"/>
                </a:moveTo>
                <a:cubicBezTo>
                  <a:pt x="f18" y="f30"/>
                  <a:pt x="f19" y="f33"/>
                  <a:pt x="f19" y="f34"/>
                </a:cubicBezTo>
                <a:lnTo>
                  <a:pt x="f19" y="f38"/>
                </a:lnTo>
                <a:cubicBezTo>
                  <a:pt x="f19" y="f39"/>
                  <a:pt x="f18" y="f40"/>
                  <a:pt x="f17" y="f40"/>
                </a:cubicBezTo>
                <a:lnTo>
                  <a:pt x="f20" y="f40"/>
                </a:lnTo>
                <a:cubicBezTo>
                  <a:pt x="f21" y="f40"/>
                  <a:pt x="f22" y="f39"/>
                  <a:pt x="f22" y="f38"/>
                </a:cubicBezTo>
                <a:lnTo>
                  <a:pt x="f22" y="f34"/>
                </a:lnTo>
                <a:cubicBezTo>
                  <a:pt x="f22" y="f33"/>
                  <a:pt x="f21" y="f30"/>
                  <a:pt x="f20" y="f30"/>
                </a:cubicBezTo>
                <a:close/>
                <a:moveTo>
                  <a:pt x="f23" y="f30"/>
                </a:moveTo>
                <a:cubicBezTo>
                  <a:pt x="f24" y="f30"/>
                  <a:pt x="f25" y="f33"/>
                  <a:pt x="f25" y="f34"/>
                </a:cubicBezTo>
                <a:lnTo>
                  <a:pt x="f25" y="f38"/>
                </a:lnTo>
                <a:cubicBezTo>
                  <a:pt x="f25" y="f39"/>
                  <a:pt x="f24" y="f40"/>
                  <a:pt x="f23" y="f40"/>
                </a:cubicBezTo>
                <a:lnTo>
                  <a:pt x="f26" y="f40"/>
                </a:lnTo>
                <a:cubicBezTo>
                  <a:pt x="f27" y="f40"/>
                  <a:pt x="f28" y="f39"/>
                  <a:pt x="f28" y="f38"/>
                </a:cubicBezTo>
                <a:lnTo>
                  <a:pt x="f28" y="f34"/>
                </a:lnTo>
                <a:cubicBezTo>
                  <a:pt x="f28" y="f33"/>
                  <a:pt x="f27" y="f30"/>
                  <a:pt x="f26" y="f30"/>
                </a:cubicBezTo>
                <a:close/>
                <a:moveTo>
                  <a:pt x="f29" y="f41"/>
                </a:moveTo>
                <a:cubicBezTo>
                  <a:pt x="f31" y="f41"/>
                  <a:pt x="f32" y="f42"/>
                  <a:pt x="f32" y="f43"/>
                </a:cubicBezTo>
                <a:lnTo>
                  <a:pt x="f32" y="f44"/>
                </a:lnTo>
                <a:cubicBezTo>
                  <a:pt x="f32" y="f45"/>
                  <a:pt x="f31" y="f46"/>
                  <a:pt x="f29" y="f46"/>
                </a:cubicBezTo>
                <a:lnTo>
                  <a:pt x="f35" y="f46"/>
                </a:lnTo>
                <a:cubicBezTo>
                  <a:pt x="f36" y="f46"/>
                  <a:pt x="f37" y="f45"/>
                  <a:pt x="f37" y="f44"/>
                </a:cubicBezTo>
                <a:lnTo>
                  <a:pt x="f37" y="f43"/>
                </a:lnTo>
                <a:cubicBezTo>
                  <a:pt x="f37" y="f42"/>
                  <a:pt x="f36" y="f41"/>
                  <a:pt x="f35" y="f41"/>
                </a:cubicBezTo>
                <a:close/>
                <a:moveTo>
                  <a:pt x="f5" y="f41"/>
                </a:moveTo>
                <a:cubicBezTo>
                  <a:pt x="f7" y="f41"/>
                  <a:pt x="f8" y="f42"/>
                  <a:pt x="f8" y="f43"/>
                </a:cubicBezTo>
                <a:lnTo>
                  <a:pt x="f8" y="f44"/>
                </a:lnTo>
                <a:cubicBezTo>
                  <a:pt x="f8" y="f45"/>
                  <a:pt x="f7" y="f46"/>
                  <a:pt x="f5" y="f46"/>
                </a:cubicBezTo>
                <a:lnTo>
                  <a:pt x="f14" y="f46"/>
                </a:lnTo>
                <a:cubicBezTo>
                  <a:pt x="f15" y="f46"/>
                  <a:pt x="f16" y="f45"/>
                  <a:pt x="f16" y="f44"/>
                </a:cubicBezTo>
                <a:lnTo>
                  <a:pt x="f16" y="f43"/>
                </a:lnTo>
                <a:cubicBezTo>
                  <a:pt x="f16" y="f42"/>
                  <a:pt x="f15" y="f41"/>
                  <a:pt x="f14" y="f41"/>
                </a:cubicBezTo>
                <a:close/>
                <a:moveTo>
                  <a:pt x="f17" y="f41"/>
                </a:moveTo>
                <a:cubicBezTo>
                  <a:pt x="f18" y="f41"/>
                  <a:pt x="f19" y="f42"/>
                  <a:pt x="f19" y="f43"/>
                </a:cubicBezTo>
                <a:lnTo>
                  <a:pt x="f19" y="f44"/>
                </a:lnTo>
                <a:cubicBezTo>
                  <a:pt x="f19" y="f45"/>
                  <a:pt x="f18" y="f46"/>
                  <a:pt x="f17" y="f46"/>
                </a:cubicBezTo>
                <a:lnTo>
                  <a:pt x="f20" y="f46"/>
                </a:lnTo>
                <a:cubicBezTo>
                  <a:pt x="f21" y="f46"/>
                  <a:pt x="f22" y="f45"/>
                  <a:pt x="f22" y="f44"/>
                </a:cubicBezTo>
                <a:lnTo>
                  <a:pt x="f22" y="f43"/>
                </a:lnTo>
                <a:cubicBezTo>
                  <a:pt x="f22" y="f42"/>
                  <a:pt x="f21" y="f41"/>
                  <a:pt x="f20" y="f41"/>
                </a:cubicBezTo>
                <a:close/>
                <a:moveTo>
                  <a:pt x="f23" y="f41"/>
                </a:moveTo>
                <a:cubicBezTo>
                  <a:pt x="f24" y="f41"/>
                  <a:pt x="f25" y="f42"/>
                  <a:pt x="f25" y="f43"/>
                </a:cubicBezTo>
                <a:lnTo>
                  <a:pt x="f25" y="f44"/>
                </a:lnTo>
                <a:cubicBezTo>
                  <a:pt x="f25" y="f45"/>
                  <a:pt x="f24" y="f46"/>
                  <a:pt x="f23" y="f46"/>
                </a:cubicBezTo>
                <a:lnTo>
                  <a:pt x="f26" y="f46"/>
                </a:lnTo>
                <a:cubicBezTo>
                  <a:pt x="f27" y="f46"/>
                  <a:pt x="f28" y="f45"/>
                  <a:pt x="f28" y="f44"/>
                </a:cubicBezTo>
                <a:lnTo>
                  <a:pt x="f28" y="f43"/>
                </a:lnTo>
                <a:cubicBezTo>
                  <a:pt x="f28" y="f42"/>
                  <a:pt x="f27" y="f41"/>
                  <a:pt x="f26" y="f41"/>
                </a:cubicBezTo>
                <a:close/>
                <a:moveTo>
                  <a:pt x="f29" y="f47"/>
                </a:moveTo>
                <a:cubicBezTo>
                  <a:pt x="f31" y="f47"/>
                  <a:pt x="f32" y="f48"/>
                  <a:pt x="f32" y="f49"/>
                </a:cubicBezTo>
                <a:lnTo>
                  <a:pt x="f32" y="f50"/>
                </a:lnTo>
                <a:cubicBezTo>
                  <a:pt x="f32" y="f51"/>
                  <a:pt x="f31" y="f52"/>
                  <a:pt x="f29" y="f52"/>
                </a:cubicBezTo>
                <a:lnTo>
                  <a:pt x="f35" y="f52"/>
                </a:lnTo>
                <a:cubicBezTo>
                  <a:pt x="f36" y="f52"/>
                  <a:pt x="f37" y="f51"/>
                  <a:pt x="f37" y="f50"/>
                </a:cubicBezTo>
                <a:lnTo>
                  <a:pt x="f37" y="f49"/>
                </a:lnTo>
                <a:cubicBezTo>
                  <a:pt x="f37" y="f48"/>
                  <a:pt x="f36" y="f47"/>
                  <a:pt x="f35" y="f47"/>
                </a:cubicBezTo>
                <a:close/>
                <a:moveTo>
                  <a:pt x="f5" y="f47"/>
                </a:moveTo>
                <a:cubicBezTo>
                  <a:pt x="f7" y="f47"/>
                  <a:pt x="f8" y="f48"/>
                  <a:pt x="f8" y="f49"/>
                </a:cubicBezTo>
                <a:lnTo>
                  <a:pt x="f8" y="f50"/>
                </a:lnTo>
                <a:cubicBezTo>
                  <a:pt x="f8" y="f51"/>
                  <a:pt x="f7" y="f52"/>
                  <a:pt x="f5" y="f52"/>
                </a:cubicBezTo>
                <a:lnTo>
                  <a:pt x="f14" y="f52"/>
                </a:lnTo>
                <a:cubicBezTo>
                  <a:pt x="f15" y="f52"/>
                  <a:pt x="f16" y="f51"/>
                  <a:pt x="f16" y="f50"/>
                </a:cubicBezTo>
                <a:lnTo>
                  <a:pt x="f16" y="f49"/>
                </a:lnTo>
                <a:cubicBezTo>
                  <a:pt x="f16" y="f48"/>
                  <a:pt x="f15" y="f47"/>
                  <a:pt x="f14" y="f47"/>
                </a:cubicBezTo>
                <a:close/>
                <a:moveTo>
                  <a:pt x="f17" y="f47"/>
                </a:moveTo>
                <a:cubicBezTo>
                  <a:pt x="f18" y="f47"/>
                  <a:pt x="f19" y="f48"/>
                  <a:pt x="f19" y="f49"/>
                </a:cubicBezTo>
                <a:lnTo>
                  <a:pt x="f19" y="f50"/>
                </a:lnTo>
                <a:cubicBezTo>
                  <a:pt x="f19" y="f51"/>
                  <a:pt x="f18" y="f52"/>
                  <a:pt x="f17" y="f52"/>
                </a:cubicBezTo>
                <a:lnTo>
                  <a:pt x="f20" y="f52"/>
                </a:lnTo>
                <a:cubicBezTo>
                  <a:pt x="f21" y="f52"/>
                  <a:pt x="f22" y="f51"/>
                  <a:pt x="f22" y="f50"/>
                </a:cubicBezTo>
                <a:lnTo>
                  <a:pt x="f22" y="f49"/>
                </a:lnTo>
                <a:cubicBezTo>
                  <a:pt x="f22" y="f48"/>
                  <a:pt x="f21" y="f47"/>
                  <a:pt x="f20" y="f47"/>
                </a:cubicBezTo>
                <a:close/>
                <a:moveTo>
                  <a:pt x="f23" y="f47"/>
                </a:moveTo>
                <a:cubicBezTo>
                  <a:pt x="f24" y="f47"/>
                  <a:pt x="f25" y="f48"/>
                  <a:pt x="f25" y="f49"/>
                </a:cubicBezTo>
                <a:lnTo>
                  <a:pt x="f25" y="f50"/>
                </a:lnTo>
                <a:cubicBezTo>
                  <a:pt x="f25" y="f51"/>
                  <a:pt x="f24" y="f52"/>
                  <a:pt x="f23" y="f52"/>
                </a:cubicBezTo>
                <a:lnTo>
                  <a:pt x="f26" y="f52"/>
                </a:lnTo>
                <a:cubicBezTo>
                  <a:pt x="f27" y="f52"/>
                  <a:pt x="f28" y="f51"/>
                  <a:pt x="f28" y="f50"/>
                </a:cubicBezTo>
                <a:lnTo>
                  <a:pt x="f28" y="f49"/>
                </a:lnTo>
                <a:cubicBezTo>
                  <a:pt x="f28" y="f48"/>
                  <a:pt x="f27" y="f47"/>
                  <a:pt x="f26" y="f47"/>
                </a:cubicBezTo>
                <a:close/>
                <a:moveTo>
                  <a:pt x="f53" y="f54"/>
                </a:moveTo>
                <a:cubicBezTo>
                  <a:pt x="f55" y="f54"/>
                  <a:pt x="f56" y="f57"/>
                  <a:pt x="f56" y="f58"/>
                </a:cubicBezTo>
                <a:lnTo>
                  <a:pt x="f56" y="f59"/>
                </a:lnTo>
                <a:cubicBezTo>
                  <a:pt x="f56" y="f60"/>
                  <a:pt x="f55" y="f61"/>
                  <a:pt x="f53" y="f61"/>
                </a:cubicBezTo>
                <a:lnTo>
                  <a:pt x="f62" y="f61"/>
                </a:lnTo>
                <a:cubicBezTo>
                  <a:pt x="f63" y="f61"/>
                  <a:pt x="f64" y="f60"/>
                  <a:pt x="f64" y="f59"/>
                </a:cubicBezTo>
                <a:lnTo>
                  <a:pt x="f64" y="f58"/>
                </a:lnTo>
                <a:cubicBezTo>
                  <a:pt x="f64" y="f57"/>
                  <a:pt x="f63" y="f54"/>
                  <a:pt x="f62" y="f54"/>
                </a:cubicBezTo>
                <a:close/>
                <a:moveTo>
                  <a:pt x="f65" y="f2"/>
                </a:moveTo>
                <a:lnTo>
                  <a:pt x="f66" y="f2"/>
                </a:lnTo>
                <a:cubicBezTo>
                  <a:pt x="f67" y="f2"/>
                  <a:pt x="f3" y="f68"/>
                  <a:pt x="f3" y="f65"/>
                </a:cubicBezTo>
                <a:lnTo>
                  <a:pt x="f3" y="f69"/>
                </a:lnTo>
                <a:cubicBezTo>
                  <a:pt x="f3" y="f70"/>
                  <a:pt x="f67" y="f4"/>
                  <a:pt x="f66" y="f4"/>
                </a:cubicBezTo>
                <a:lnTo>
                  <a:pt x="f65" y="f4"/>
                </a:lnTo>
                <a:cubicBezTo>
                  <a:pt x="f68" y="f4"/>
                  <a:pt x="f2" y="f70"/>
                  <a:pt x="f2" y="f69"/>
                </a:cubicBezTo>
                <a:lnTo>
                  <a:pt x="f2" y="f65"/>
                </a:lnTo>
                <a:cubicBezTo>
                  <a:pt x="f2" y="f68"/>
                  <a:pt x="f68" y="f2"/>
                  <a:pt x="f6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6"/>
          <p:cNvSpPr/>
          <p:nvPr/>
        </p:nvSpPr>
        <p:spPr>
          <a:xfrm>
            <a:off x="1735348" y="2142996"/>
            <a:ext cx="345999" cy="351769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060919"/>
              <a:gd name="f5" fmla="val 1045874"/>
              <a:gd name="f6" fmla="val 2696689"/>
              <a:gd name="f7" fmla="val 2125874"/>
              <a:gd name="f8" fmla="val 2804689"/>
              <a:gd name="f9" fmla="val 2410468"/>
              <a:gd name="f10" fmla="val 2518468"/>
              <a:gd name="f11" fmla="val 2124247"/>
              <a:gd name="f12" fmla="val 2232247"/>
              <a:gd name="f13" fmla="val 902547"/>
              <a:gd name="f14" fmla="val 1956791"/>
              <a:gd name="f15" fmla="val 2109191"/>
              <a:gd name="f16" fmla="val 2185391"/>
              <a:gd name="f17" fmla="val 2376263"/>
              <a:gd name="f18" fmla="val 2973921"/>
              <a:gd name="f19" fmla="val 2284277"/>
              <a:gd name="f20" fmla="val 469172"/>
              <a:gd name="f21" fmla="val 1728191"/>
              <a:gd name="f22" fmla="val 767127"/>
              <a:gd name="f23" fmla="val 545372"/>
              <a:gd name="f24" fmla="val 1804391"/>
              <a:gd name="f25" fmla="val 2641452"/>
              <a:gd name="f26" fmla="val 2419697"/>
              <a:gd name="f27" fmla="val 2717652"/>
              <a:gd name="f28" fmla="val 2819005"/>
              <a:gd name="f29" fmla="val 1350909"/>
              <a:gd name="f30" fmla="val 2769294"/>
              <a:gd name="f31" fmla="val 2728995"/>
              <a:gd name="f32" fmla="val 1391208"/>
              <a:gd name="f33" fmla="val 1440919"/>
              <a:gd name="f34" fmla="val 1490630"/>
              <a:gd name="f35" fmla="val 1530929"/>
              <a:gd name="f36" fmla="val 2868716"/>
              <a:gd name="f37" fmla="val 2909015"/>
              <a:gd name="f38" fmla="val 2509707"/>
              <a:gd name="f39" fmla="val 2459996"/>
              <a:gd name="f40" fmla="val 2559418"/>
              <a:gd name="f41" fmla="val 2599717"/>
              <a:gd name="f42" fmla="val 195993"/>
              <a:gd name="f43" fmla="val 1200328"/>
              <a:gd name="f44" fmla="val 2990831"/>
              <a:gd name="f45" fmla="val 3099075"/>
              <a:gd name="f46" fmla="val 1288077"/>
              <a:gd name="f47" fmla="val 1396321"/>
              <a:gd name="f48" fmla="val 2180270"/>
              <a:gd name="f49" fmla="val 2288514"/>
              <a:gd name="f50" fmla="val 87749"/>
              <a:gd name="f51" fmla="val 190589"/>
              <a:gd name="f52" fmla="val 2565249"/>
              <a:gd name="f53" fmla="val 2649419"/>
              <a:gd name="f54" fmla="val 258822"/>
              <a:gd name="f55" fmla="val 342992"/>
              <a:gd name="f56" fmla="val 1104989"/>
              <a:gd name="f57" fmla="val 1104128"/>
              <a:gd name="f58" fmla="val 96523"/>
              <a:gd name="f59" fmla="val 537405"/>
              <a:gd name="f60" fmla="val 621575"/>
              <a:gd name="f61" fmla="*/ f0 1 3186824"/>
              <a:gd name="f62" fmla="*/ f1 1 3060919"/>
              <a:gd name="f63" fmla="+- f4 0 f2"/>
              <a:gd name="f64" fmla="+- f3 0 f2"/>
              <a:gd name="f65" fmla="*/ f64 1 3186824"/>
              <a:gd name="f66" fmla="*/ f63 1 3060919"/>
              <a:gd name="f67" fmla="*/ f2 1 f65"/>
              <a:gd name="f68" fmla="*/ f3 1 f65"/>
              <a:gd name="f69" fmla="*/ f2 1 f66"/>
              <a:gd name="f70" fmla="*/ f4 1 f66"/>
              <a:gd name="f71" fmla="*/ f67 f61 1"/>
              <a:gd name="f72" fmla="*/ f68 f61 1"/>
              <a:gd name="f73" fmla="*/ f70 f62 1"/>
              <a:gd name="f74" fmla="*/ f69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4" r="f72" b="f73"/>
            <a:pathLst>
              <a:path w="3186824" h="3060919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5" y="f8"/>
                </a:lnTo>
                <a:close/>
                <a:moveTo>
                  <a:pt x="f5" y="f9"/>
                </a:moveTo>
                <a:lnTo>
                  <a:pt x="f7" y="f9"/>
                </a:lnTo>
                <a:lnTo>
                  <a:pt x="f7" y="f10"/>
                </a:lnTo>
                <a:lnTo>
                  <a:pt x="f5" y="f10"/>
                </a:lnTo>
                <a:close/>
                <a:moveTo>
                  <a:pt x="f5" y="f11"/>
                </a:moveTo>
                <a:lnTo>
                  <a:pt x="f7" y="f11"/>
                </a:lnTo>
                <a:lnTo>
                  <a:pt x="f7" y="f12"/>
                </a:lnTo>
                <a:lnTo>
                  <a:pt x="f5" y="f12"/>
                </a:lnTo>
                <a:close/>
                <a:moveTo>
                  <a:pt x="f13" y="f14"/>
                </a:moveTo>
                <a:lnTo>
                  <a:pt x="f13" y="f15"/>
                </a:lnTo>
                <a:lnTo>
                  <a:pt x="f13" y="f16"/>
                </a:lnTo>
                <a:lnTo>
                  <a:pt x="f13" y="f17"/>
                </a:lnTo>
                <a:lnTo>
                  <a:pt x="f13" y="f18"/>
                </a:lnTo>
                <a:lnTo>
                  <a:pt x="f19" y="f18"/>
                </a:lnTo>
                <a:lnTo>
                  <a:pt x="f19" y="f17"/>
                </a:lnTo>
                <a:lnTo>
                  <a:pt x="f19" y="f16"/>
                </a:lnTo>
                <a:lnTo>
                  <a:pt x="f19" y="f15"/>
                </a:lnTo>
                <a:lnTo>
                  <a:pt x="f19" y="f14"/>
                </a:lnTo>
                <a:close/>
                <a:moveTo>
                  <a:pt x="f20" y="f21"/>
                </a:moveTo>
                <a:lnTo>
                  <a:pt x="f20" y="f16"/>
                </a:lnTo>
                <a:lnTo>
                  <a:pt x="f22" y="f16"/>
                </a:lnTo>
                <a:lnTo>
                  <a:pt x="f22" y="f15"/>
                </a:lnTo>
                <a:lnTo>
                  <a:pt x="f23" y="f15"/>
                </a:lnTo>
                <a:lnTo>
                  <a:pt x="f23" y="f24"/>
                </a:lnTo>
                <a:lnTo>
                  <a:pt x="f25" y="f24"/>
                </a:lnTo>
                <a:lnTo>
                  <a:pt x="f25" y="f15"/>
                </a:lnTo>
                <a:lnTo>
                  <a:pt x="f26" y="f15"/>
                </a:lnTo>
                <a:lnTo>
                  <a:pt x="f26" y="f16"/>
                </a:lnTo>
                <a:lnTo>
                  <a:pt x="f27" y="f16"/>
                </a:lnTo>
                <a:lnTo>
                  <a:pt x="f27" y="f21"/>
                </a:lnTo>
                <a:close/>
                <a:moveTo>
                  <a:pt x="f28" y="f29"/>
                </a:moveTo>
                <a:cubicBezTo>
                  <a:pt x="f30" y="f29"/>
                  <a:pt x="f31" y="f32"/>
                  <a:pt x="f31" y="f33"/>
                </a:cubicBezTo>
                <a:cubicBezTo>
                  <a:pt x="f31" y="f34"/>
                  <a:pt x="f30" y="f35"/>
                  <a:pt x="f28" y="f35"/>
                </a:cubicBezTo>
                <a:cubicBezTo>
                  <a:pt x="f36" y="f35"/>
                  <a:pt x="f37" y="f34"/>
                  <a:pt x="f37" y="f33"/>
                </a:cubicBezTo>
                <a:cubicBezTo>
                  <a:pt x="f37" y="f32"/>
                  <a:pt x="f36" y="f29"/>
                  <a:pt x="f28" y="f29"/>
                </a:cubicBezTo>
                <a:close/>
                <a:moveTo>
                  <a:pt x="f38" y="f29"/>
                </a:moveTo>
                <a:cubicBezTo>
                  <a:pt x="f39" y="f29"/>
                  <a:pt x="f26" y="f32"/>
                  <a:pt x="f26" y="f33"/>
                </a:cubicBezTo>
                <a:cubicBezTo>
                  <a:pt x="f26" y="f34"/>
                  <a:pt x="f39" y="f35"/>
                  <a:pt x="f38" y="f35"/>
                </a:cubicBezTo>
                <a:cubicBezTo>
                  <a:pt x="f40" y="f35"/>
                  <a:pt x="f41" y="f34"/>
                  <a:pt x="f41" y="f33"/>
                </a:cubicBezTo>
                <a:cubicBezTo>
                  <a:pt x="f41" y="f32"/>
                  <a:pt x="f40" y="f29"/>
                  <a:pt x="f38" y="f29"/>
                </a:cubicBezTo>
                <a:close/>
                <a:moveTo>
                  <a:pt x="f42" y="f43"/>
                </a:moveTo>
                <a:lnTo>
                  <a:pt x="f44" y="f43"/>
                </a:lnTo>
                <a:cubicBezTo>
                  <a:pt x="f45" y="f43"/>
                  <a:pt x="f3" y="f46"/>
                  <a:pt x="f3" y="f47"/>
                </a:cubicBezTo>
                <a:lnTo>
                  <a:pt x="f3" y="f48"/>
                </a:lnTo>
                <a:cubicBezTo>
                  <a:pt x="f3" y="f49"/>
                  <a:pt x="f45" y="f17"/>
                  <a:pt x="f44" y="f17"/>
                </a:cubicBezTo>
                <a:lnTo>
                  <a:pt x="f26" y="f17"/>
                </a:lnTo>
                <a:lnTo>
                  <a:pt x="f26" y="f4"/>
                </a:lnTo>
                <a:lnTo>
                  <a:pt x="f22" y="f4"/>
                </a:lnTo>
                <a:lnTo>
                  <a:pt x="f22" y="f17"/>
                </a:lnTo>
                <a:lnTo>
                  <a:pt x="f42" y="f17"/>
                </a:lnTo>
                <a:cubicBezTo>
                  <a:pt x="f50" y="f17"/>
                  <a:pt x="f2" y="f49"/>
                  <a:pt x="f2" y="f48"/>
                </a:cubicBezTo>
                <a:lnTo>
                  <a:pt x="f2" y="f47"/>
                </a:lnTo>
                <a:cubicBezTo>
                  <a:pt x="f2" y="f46"/>
                  <a:pt x="f50" y="f43"/>
                  <a:pt x="f42" y="f43"/>
                </a:cubicBezTo>
                <a:close/>
                <a:moveTo>
                  <a:pt x="f22" y="f2"/>
                </a:moveTo>
                <a:lnTo>
                  <a:pt x="f26" y="f2"/>
                </a:lnTo>
                <a:lnTo>
                  <a:pt x="f26" y="f51"/>
                </a:lnTo>
                <a:lnTo>
                  <a:pt x="f52" y="f51"/>
                </a:lnTo>
                <a:cubicBezTo>
                  <a:pt x="f53" y="f51"/>
                  <a:pt x="f27" y="f54"/>
                  <a:pt x="f27" y="f55"/>
                </a:cubicBezTo>
                <a:lnTo>
                  <a:pt x="f27" y="f56"/>
                </a:lnTo>
                <a:lnTo>
                  <a:pt x="f19" y="f56"/>
                </a:lnTo>
                <a:lnTo>
                  <a:pt x="f19" y="f57"/>
                </a:lnTo>
                <a:lnTo>
                  <a:pt x="f19" y="f51"/>
                </a:lnTo>
                <a:lnTo>
                  <a:pt x="f19" y="f58"/>
                </a:lnTo>
                <a:lnTo>
                  <a:pt x="f13" y="f58"/>
                </a:lnTo>
                <a:lnTo>
                  <a:pt x="f13" y="f51"/>
                </a:lnTo>
                <a:lnTo>
                  <a:pt x="f13" y="f57"/>
                </a:lnTo>
                <a:lnTo>
                  <a:pt x="f13" y="f56"/>
                </a:lnTo>
                <a:lnTo>
                  <a:pt x="f20" y="f56"/>
                </a:lnTo>
                <a:lnTo>
                  <a:pt x="f20" y="f55"/>
                </a:lnTo>
                <a:cubicBezTo>
                  <a:pt x="f20" y="f54"/>
                  <a:pt x="f59" y="f51"/>
                  <a:pt x="f60" y="f51"/>
                </a:cubicBezTo>
                <a:lnTo>
                  <a:pt x="f22" y="f51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9" name="Rounded Rectangle 25"/>
          <p:cNvSpPr/>
          <p:nvPr/>
        </p:nvSpPr>
        <p:spPr>
          <a:xfrm>
            <a:off x="10068147" y="2159209"/>
            <a:ext cx="435775" cy="319354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+- f4 0 f2"/>
              <a:gd name="f89" fmla="+- f3 0 f2"/>
              <a:gd name="f90" fmla="*/ f89 1 3248842"/>
              <a:gd name="f91" fmla="*/ f88 1 2380886"/>
              <a:gd name="f92" fmla="*/ f2 1 f90"/>
              <a:gd name="f93" fmla="*/ f3 1 f90"/>
              <a:gd name="f94" fmla="*/ f2 1 f91"/>
              <a:gd name="f95" fmla="*/ f4 1 f91"/>
              <a:gd name="f96" fmla="*/ f92 f86 1"/>
              <a:gd name="f97" fmla="*/ f93 f86 1"/>
              <a:gd name="f98" fmla="*/ f95 f87 1"/>
              <a:gd name="f99" fmla="*/ f94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9" r="f97" b="f98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7"/>
          <p:cNvSpPr/>
          <p:nvPr/>
        </p:nvSpPr>
        <p:spPr>
          <a:xfrm>
            <a:off x="7999399" y="2185845"/>
            <a:ext cx="346393" cy="266081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447912"/>
              <a:gd name="f5" fmla="val 1917737"/>
              <a:gd name="f6" fmla="val 1021643"/>
              <a:gd name="f7" fmla="val 2188548"/>
              <a:gd name="f8" fmla="val 2408083"/>
              <a:gd name="f9" fmla="val 1241178"/>
              <a:gd name="f10" fmla="val 1511989"/>
              <a:gd name="f11" fmla="val 1782800"/>
              <a:gd name="f12" fmla="val 2002335"/>
              <a:gd name="f13" fmla="val 1646926"/>
              <a:gd name="f14" fmla="val 1427391"/>
              <a:gd name="f15" fmla="val 827913"/>
              <a:gd name="f16" fmla="val 1539932"/>
              <a:gd name="f17" fmla="val 1233661"/>
              <a:gd name="f18" fmla="val 1134184"/>
              <a:gd name="f19" fmla="val 1889794"/>
              <a:gd name="f20" fmla="val 2196065"/>
              <a:gd name="f21" fmla="val 2295542"/>
              <a:gd name="f22" fmla="val 2601813"/>
              <a:gd name="f23" fmla="val 1112286"/>
              <a:gd name="f24" fmla="val 675885"/>
              <a:gd name="f25" fmla="val 830188"/>
              <a:gd name="f26" fmla="val 1328310"/>
              <a:gd name="f27" fmla="val 2586084"/>
              <a:gd name="f28" fmla="val 626422"/>
              <a:gd name="f29" fmla="val 3001340"/>
              <a:gd name="f30" fmla="val 1593701"/>
              <a:gd name="f31" fmla="val 108218"/>
              <a:gd name="f32" fmla="val 432905"/>
              <a:gd name="f33" fmla="val 2241773"/>
              <a:gd name="f34" fmla="val 1452512"/>
              <a:gd name="f35" fmla="val 2382963"/>
              <a:gd name="f36" fmla="val 2433311"/>
              <a:gd name="f37" fmla="val 2474127"/>
              <a:gd name="f38" fmla="val 40816"/>
              <a:gd name="f39" fmla="val 91164"/>
              <a:gd name="f40" fmla="val 2933014"/>
              <a:gd name="f41" fmla="val 3073189"/>
              <a:gd name="f42" fmla="val 546540"/>
              <a:gd name="f43" fmla="val 686715"/>
              <a:gd name="f44" fmla="val 2194102"/>
              <a:gd name="f45" fmla="val 2334277"/>
              <a:gd name="f46" fmla="val 253810"/>
              <a:gd name="f47" fmla="val 113635"/>
              <a:gd name="f48" fmla="val 307082"/>
              <a:gd name="f49" fmla="val 313169"/>
              <a:gd name="f50" fmla="val 287995"/>
              <a:gd name="f51" fmla="val 327490"/>
              <a:gd name="f52" fmla="val 267587"/>
              <a:gd name="f53" fmla="val 352664"/>
              <a:gd name="f54" fmla="val 817888"/>
              <a:gd name="f55" fmla="val 843062"/>
              <a:gd name="f56" fmla="val 863470"/>
              <a:gd name="f57" fmla="val 1361348"/>
              <a:gd name="f58" fmla="val 1402164"/>
              <a:gd name="f59" fmla="*/ f0 1 3186824"/>
              <a:gd name="f60" fmla="*/ f1 1 2447912"/>
              <a:gd name="f61" fmla="+- f4 0 f2"/>
              <a:gd name="f62" fmla="+- f3 0 f2"/>
              <a:gd name="f63" fmla="*/ f62 1 3186824"/>
              <a:gd name="f64" fmla="*/ f61 1 2447912"/>
              <a:gd name="f65" fmla="*/ f2 1 f63"/>
              <a:gd name="f66" fmla="*/ f3 1 f63"/>
              <a:gd name="f67" fmla="*/ f2 1 f64"/>
              <a:gd name="f68" fmla="*/ f4 1 f64"/>
              <a:gd name="f69" fmla="*/ f65 f59 1"/>
              <a:gd name="f70" fmla="*/ f66 f59 1"/>
              <a:gd name="f71" fmla="*/ f68 f60 1"/>
              <a:gd name="f72" fmla="*/ f67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9" t="f72" r="f70" b="f71"/>
            <a:pathLst>
              <a:path w="3186824" h="244791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15"/>
                </a:moveTo>
                <a:cubicBezTo>
                  <a:pt x="f16" y="f15"/>
                  <a:pt x="f17" y="f18"/>
                  <a:pt x="f17" y="f10"/>
                </a:cubicBezTo>
                <a:cubicBezTo>
                  <a:pt x="f17" y="f19"/>
                  <a:pt x="f16" y="f20"/>
                  <a:pt x="f5" y="f20"/>
                </a:cubicBezTo>
                <a:cubicBezTo>
                  <a:pt x="f21" y="f20"/>
                  <a:pt x="f22" y="f19"/>
                  <a:pt x="f22" y="f10"/>
                </a:cubicBezTo>
                <a:cubicBezTo>
                  <a:pt x="f22" y="f18"/>
                  <a:pt x="f21" y="f15"/>
                  <a:pt x="f5" y="f15"/>
                </a:cubicBez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5"/>
                </a:lnTo>
                <a:lnTo>
                  <a:pt x="f26" y="f24"/>
                </a:lnTo>
                <a:close/>
                <a:moveTo>
                  <a:pt x="f27" y="f28"/>
                </a:moveTo>
                <a:lnTo>
                  <a:pt x="f27" y="f25"/>
                </a:lnTo>
                <a:lnTo>
                  <a:pt x="f29" y="f25"/>
                </a:lnTo>
                <a:lnTo>
                  <a:pt x="f29" y="f28"/>
                </a:lnTo>
                <a:close/>
                <a:moveTo>
                  <a:pt x="f30" y="f31"/>
                </a:moveTo>
                <a:lnTo>
                  <a:pt x="f30" y="f32"/>
                </a:lnTo>
                <a:lnTo>
                  <a:pt x="f33" y="f32"/>
                </a:lnTo>
                <a:lnTo>
                  <a:pt x="f33" y="f31"/>
                </a:lnTo>
                <a:close/>
                <a:moveTo>
                  <a:pt x="f34" y="f2"/>
                </a:moveTo>
                <a:lnTo>
                  <a:pt x="f35" y="f2"/>
                </a:lnTo>
                <a:cubicBezTo>
                  <a:pt x="f36" y="f2"/>
                  <a:pt x="f37" y="f38"/>
                  <a:pt x="f37" y="f39"/>
                </a:cubicBezTo>
                <a:lnTo>
                  <a:pt x="f37" y="f32"/>
                </a:lnTo>
                <a:lnTo>
                  <a:pt x="f40" y="f32"/>
                </a:lnTo>
                <a:cubicBezTo>
                  <a:pt x="f41" y="f32"/>
                  <a:pt x="f3" y="f42"/>
                  <a:pt x="f3" y="f43"/>
                </a:cubicBezTo>
                <a:lnTo>
                  <a:pt x="f3" y="f44"/>
                </a:lnTo>
                <a:cubicBezTo>
                  <a:pt x="f3" y="f45"/>
                  <a:pt x="f41" y="f4"/>
                  <a:pt x="f40" y="f4"/>
                </a:cubicBezTo>
                <a:lnTo>
                  <a:pt x="f46" y="f4"/>
                </a:lnTo>
                <a:cubicBezTo>
                  <a:pt x="f47" y="f4"/>
                  <a:pt x="f2" y="f45"/>
                  <a:pt x="f2" y="f44"/>
                </a:cubicBezTo>
                <a:lnTo>
                  <a:pt x="f2" y="f43"/>
                </a:lnTo>
                <a:cubicBezTo>
                  <a:pt x="f2" y="f42"/>
                  <a:pt x="f47" y="f32"/>
                  <a:pt x="f46" y="f32"/>
                </a:cubicBezTo>
                <a:lnTo>
                  <a:pt x="f48" y="f32"/>
                </a:lnTo>
                <a:lnTo>
                  <a:pt x="f48" y="f49"/>
                </a:lnTo>
                <a:cubicBezTo>
                  <a:pt x="f48" y="f50"/>
                  <a:pt x="f51" y="f52"/>
                  <a:pt x="f53" y="f52"/>
                </a:cubicBezTo>
                <a:lnTo>
                  <a:pt x="f54" y="f52"/>
                </a:lnTo>
                <a:cubicBezTo>
                  <a:pt x="f55" y="f52"/>
                  <a:pt x="f56" y="f50"/>
                  <a:pt x="f56" y="f49"/>
                </a:cubicBezTo>
                <a:lnTo>
                  <a:pt x="f56" y="f32"/>
                </a:lnTo>
                <a:lnTo>
                  <a:pt x="f57" y="f32"/>
                </a:lnTo>
                <a:lnTo>
                  <a:pt x="f57" y="f39"/>
                </a:lnTo>
                <a:cubicBezTo>
                  <a:pt x="f57" y="f38"/>
                  <a:pt x="f58" y="f2"/>
                  <a:pt x="f34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7"/>
          <p:cNvSpPr/>
          <p:nvPr/>
        </p:nvSpPr>
        <p:spPr>
          <a:xfrm>
            <a:off x="5919907" y="2166926"/>
            <a:ext cx="352172" cy="303928"/>
          </a:xfrm>
          <a:custGeom>
            <a:avLst/>
            <a:gdLst>
              <a:gd name="f0" fmla="val w"/>
              <a:gd name="f1" fmla="val h"/>
              <a:gd name="f2" fmla="val 0"/>
              <a:gd name="f3" fmla="val 3240006"/>
              <a:gd name="f4" fmla="val 2796091"/>
              <a:gd name="f5" fmla="val 686867"/>
              <a:gd name="f6" fmla="val 612319"/>
              <a:gd name="f7" fmla="val 611281"/>
              <a:gd name="f8" fmla="val 550007"/>
              <a:gd name="f9" fmla="val 673593"/>
              <a:gd name="f10" fmla="val 749179"/>
              <a:gd name="f11" fmla="val 824765"/>
              <a:gd name="f12" fmla="val 886039"/>
              <a:gd name="f13" fmla="val 762453"/>
              <a:gd name="f14" fmla="val 823727"/>
              <a:gd name="f15" fmla="val 1587500"/>
              <a:gd name="f16" fmla="val 281447"/>
              <a:gd name="f17" fmla="val 1432061"/>
              <a:gd name="f18" fmla="val 1306053"/>
              <a:gd name="f19" fmla="val 407455"/>
              <a:gd name="f20" fmla="val 562894"/>
              <a:gd name="f21" fmla="val 718333"/>
              <a:gd name="f22" fmla="val 844341"/>
              <a:gd name="f23" fmla="val 1742939"/>
              <a:gd name="f24" fmla="val 1868947"/>
              <a:gd name="f25" fmla="val 1898378"/>
              <a:gd name="f26" fmla="val 2150394"/>
              <a:gd name="f27" fmla="val 252016"/>
              <a:gd name="f28" fmla="val 786167"/>
              <a:gd name="f29" fmla="val 2020401"/>
              <a:gd name="f30" fmla="val 979078"/>
              <a:gd name="f31" fmla="val 1831095"/>
              <a:gd name="f32" fmla="val 1068260"/>
              <a:gd name="f33" fmla="val 2215710"/>
              <a:gd name="f34" fmla="val 2374756"/>
              <a:gd name="f35" fmla="val 2503688"/>
              <a:gd name="f36" fmla="val 1197192"/>
              <a:gd name="f37" fmla="val 1356238"/>
              <a:gd name="f38" fmla="val 1474975"/>
              <a:gd name="f39" fmla="val 2656086"/>
              <a:gd name="f40" fmla="val 2692420"/>
              <a:gd name="f41" fmla="val 2722815"/>
              <a:gd name="f42" fmla="val 1500405"/>
              <a:gd name="f43" fmla="val 2728975"/>
              <a:gd name="f44" fmla="val 1534767"/>
              <a:gd name="f45" fmla="val 1109804"/>
              <a:gd name="f46" fmla="val 2754548"/>
              <a:gd name="f47" fmla="val 2329585"/>
              <a:gd name="f48" fmla="val 2363946"/>
              <a:gd name="f49" fmla="val 2389375"/>
              <a:gd name="f50" fmla="val 2508113"/>
              <a:gd name="f51" fmla="val 2667159"/>
              <a:gd name="f52" fmla="val 287978"/>
              <a:gd name="f53" fmla="val 128932"/>
              <a:gd name="f54" fmla="val 544513"/>
              <a:gd name="f55" fmla="val 422089"/>
              <a:gd name="f56" fmla="val 1014226"/>
              <a:gd name="f57" fmla="val 336949"/>
              <a:gd name="f58" fmla="val 891645"/>
              <a:gd name="f59" fmla="val 555925"/>
              <a:gd name="f60" fmla="val 493613"/>
              <a:gd name="f61" fmla="val 399261"/>
              <a:gd name="f62" fmla="val 880121"/>
              <a:gd name="f63" fmla="val 1036785"/>
              <a:gd name="f64" fmla="val 951645"/>
              <a:gd name="f65" fmla="val 829222"/>
              <a:gd name="f66" fmla="val 1343906"/>
              <a:gd name="f67" fmla="val 1154600"/>
              <a:gd name="f68" fmla="val 1024606"/>
              <a:gd name="f69" fmla="val 1276622"/>
              <a:gd name="f70" fmla="*/ f0 1 3240006"/>
              <a:gd name="f71" fmla="*/ f1 1 2796091"/>
              <a:gd name="f72" fmla="+- f4 0 f2"/>
              <a:gd name="f73" fmla="+- f3 0 f2"/>
              <a:gd name="f74" fmla="*/ f73 1 3240006"/>
              <a:gd name="f75" fmla="*/ f72 1 2796091"/>
              <a:gd name="f76" fmla="*/ f2 1 f74"/>
              <a:gd name="f77" fmla="*/ f3 1 f74"/>
              <a:gd name="f78" fmla="*/ f2 1 f75"/>
              <a:gd name="f79" fmla="*/ f4 1 f75"/>
              <a:gd name="f80" fmla="*/ f76 f70 1"/>
              <a:gd name="f81" fmla="*/ f77 f70 1"/>
              <a:gd name="f82" fmla="*/ f79 f71 1"/>
              <a:gd name="f83" fmla="*/ f78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0" t="f83" r="f81" b="f82"/>
            <a:pathLst>
              <a:path w="3240006" h="279609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15" y="f2"/>
                </a:moveTo>
                <a:cubicBezTo>
                  <a:pt x="f25" y="f2"/>
                  <a:pt x="f26" y="f27"/>
                  <a:pt x="f26" y="f20"/>
                </a:cubicBezTo>
                <a:cubicBezTo>
                  <a:pt x="f26" y="f28"/>
                  <a:pt x="f29" y="f30"/>
                  <a:pt x="f31" y="f32"/>
                </a:cubicBezTo>
                <a:lnTo>
                  <a:pt x="f33" y="f32"/>
                </a:lnTo>
                <a:cubicBezTo>
                  <a:pt x="f34" y="f32"/>
                  <a:pt x="f35" y="f36"/>
                  <a:pt x="f35" y="f37"/>
                </a:cubicBezTo>
                <a:lnTo>
                  <a:pt x="f35" y="f38"/>
                </a:lnTo>
                <a:lnTo>
                  <a:pt x="f39" y="f38"/>
                </a:lnTo>
                <a:cubicBezTo>
                  <a:pt x="f40" y="f38"/>
                  <a:pt x="f41" y="f42"/>
                  <a:pt x="f43" y="f44"/>
                </a:cubicBezTo>
                <a:lnTo>
                  <a:pt x="f3" y="f45"/>
                </a:lnTo>
                <a:lnTo>
                  <a:pt x="f3" y="f46"/>
                </a:lnTo>
                <a:lnTo>
                  <a:pt x="f43" y="f47"/>
                </a:lnTo>
                <a:cubicBezTo>
                  <a:pt x="f41" y="f48"/>
                  <a:pt x="f40" y="f49"/>
                  <a:pt x="f39" y="f49"/>
                </a:cubicBezTo>
                <a:lnTo>
                  <a:pt x="f35" y="f49"/>
                </a:lnTo>
                <a:lnTo>
                  <a:pt x="f35" y="f50"/>
                </a:lnTo>
                <a:cubicBezTo>
                  <a:pt x="f35" y="f51"/>
                  <a:pt x="f34" y="f4"/>
                  <a:pt x="f33" y="f4"/>
                </a:cubicBezTo>
                <a:lnTo>
                  <a:pt x="f52" y="f4"/>
                </a:lnTo>
                <a:cubicBezTo>
                  <a:pt x="f53" y="f4"/>
                  <a:pt x="f2" y="f51"/>
                  <a:pt x="f2" y="f50"/>
                </a:cubicBezTo>
                <a:lnTo>
                  <a:pt x="f2" y="f37"/>
                </a:lnTo>
                <a:cubicBezTo>
                  <a:pt x="f2" y="f36"/>
                  <a:pt x="f53" y="f32"/>
                  <a:pt x="f52" y="f32"/>
                </a:cubicBezTo>
                <a:lnTo>
                  <a:pt x="f54" y="f32"/>
                </a:lnTo>
                <a:cubicBezTo>
                  <a:pt x="f55" y="f56"/>
                  <a:pt x="f57" y="f58"/>
                  <a:pt x="f57" y="f10"/>
                </a:cubicBezTo>
                <a:cubicBezTo>
                  <a:pt x="f57" y="f59"/>
                  <a:pt x="f60" y="f61"/>
                  <a:pt x="f5" y="f61"/>
                </a:cubicBezTo>
                <a:cubicBezTo>
                  <a:pt x="f62" y="f61"/>
                  <a:pt x="f63" y="f59"/>
                  <a:pt x="f63" y="f10"/>
                </a:cubicBezTo>
                <a:cubicBezTo>
                  <a:pt x="f63" y="f58"/>
                  <a:pt x="f64" y="f56"/>
                  <a:pt x="f65" y="f32"/>
                </a:cubicBezTo>
                <a:lnTo>
                  <a:pt x="f66" y="f32"/>
                </a:lnTo>
                <a:cubicBezTo>
                  <a:pt x="f67" y="f30"/>
                  <a:pt x="f68" y="f28"/>
                  <a:pt x="f68" y="f20"/>
                </a:cubicBezTo>
                <a:cubicBezTo>
                  <a:pt x="f68" y="f27"/>
                  <a:pt x="f69" y="f2"/>
                  <a:pt x="f15" y="f2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3;p56"/>
          <p:cNvSpPr txBox="1">
            <a:spLocks noGrp="1"/>
          </p:cNvSpPr>
          <p:nvPr>
            <p:ph type="title"/>
          </p:nvPr>
        </p:nvSpPr>
        <p:spPr/>
        <p:txBody>
          <a:bodyPr lIns="121898" tIns="121898" rIns="121898" bIns="121898"/>
          <a:lstStyle/>
          <a:p>
            <a:pPr lvl="0"/>
            <a:r>
              <a:rPr lang="en-US"/>
              <a:t>Analysis</a:t>
            </a:r>
          </a:p>
        </p:txBody>
      </p:sp>
      <p:sp>
        <p:nvSpPr>
          <p:cNvPr id="3" name="Google Shape;1484;p56"/>
          <p:cNvSpPr txBox="1">
            <a:spLocks noGrp="1"/>
          </p:cNvSpPr>
          <p:nvPr>
            <p:ph type="title" sz="quarter" idx="4294967295"/>
          </p:nvPr>
        </p:nvSpPr>
        <p:spPr>
          <a:xfrm>
            <a:off x="6896852" y="2233614"/>
            <a:ext cx="2314401" cy="1091199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lvl="0" defTabSz="914427">
              <a:spcBef>
                <a:spcPts val="0"/>
              </a:spcBef>
            </a:pPr>
            <a:r>
              <a:rPr lang="en-US" sz="8000">
                <a:solidFill>
                  <a:srgbClr val="28608C"/>
                </a:solidFill>
                <a:latin typeface="Arial"/>
              </a:rPr>
              <a:t>03</a:t>
            </a:r>
          </a:p>
        </p:txBody>
      </p:sp>
      <p:sp>
        <p:nvSpPr>
          <p:cNvPr id="4" name="Google Shape;1485;p56"/>
          <p:cNvSpPr txBox="1">
            <a:spLocks noGrp="1"/>
          </p:cNvSpPr>
          <p:nvPr>
            <p:ph type="subTitle" sz="quarter" idx="4294967295"/>
          </p:nvPr>
        </p:nvSpPr>
        <p:spPr>
          <a:xfrm>
            <a:off x="6896871" y="4180901"/>
            <a:ext cx="4419203" cy="812801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marL="0" lvl="0" indent="0" defTabSz="914427"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  <a:latin typeface="Arial"/>
              </a:rPr>
              <a:t>You could enter a subtitle here if you need to describe the section</a:t>
            </a:r>
          </a:p>
        </p:txBody>
      </p:sp>
      <p:pic>
        <p:nvPicPr>
          <p:cNvPr id="5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86326">
            <a:off x="1971510" y="509449"/>
            <a:ext cx="4075105" cy="538257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7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5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6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8" name="Elipse 3"/>
          <p:cNvSpPr/>
          <p:nvPr/>
        </p:nvSpPr>
        <p:spPr>
          <a:xfrm>
            <a:off x="22174" y="2449320"/>
            <a:ext cx="4673598" cy="153971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Freeform: Shape 10"/>
          <p:cNvSpPr/>
          <p:nvPr/>
        </p:nvSpPr>
        <p:spPr>
          <a:xfrm>
            <a:off x="5359298" y="285301"/>
            <a:ext cx="6383216" cy="402476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383216"/>
              <a:gd name="f7" fmla="val 4024765"/>
              <a:gd name="f8" fmla="val 208475"/>
              <a:gd name="f9" fmla="val 6174741"/>
              <a:gd name="f10" fmla="val 6289879"/>
              <a:gd name="f11" fmla="val 93337"/>
              <a:gd name="f12" fmla="val 3205223"/>
              <a:gd name="f13" fmla="val 3320361"/>
              <a:gd name="f14" fmla="val 3413698"/>
              <a:gd name="f15" fmla="val 1145932"/>
              <a:gd name="f16" fmla="val 556953"/>
              <a:gd name="f17" fmla="+- 0 0 -90"/>
              <a:gd name="f18" fmla="*/ f3 1 6383216"/>
              <a:gd name="f19" fmla="*/ f4 1 4024765"/>
              <a:gd name="f20" fmla="+- f7 0 f5"/>
              <a:gd name="f21" fmla="+- f6 0 f5"/>
              <a:gd name="f22" fmla="*/ f17 f0 1"/>
              <a:gd name="f23" fmla="*/ f21 1 6383216"/>
              <a:gd name="f24" fmla="*/ f20 1 4024765"/>
              <a:gd name="f25" fmla="*/ 208475 f21 1"/>
              <a:gd name="f26" fmla="*/ 0 f20 1"/>
              <a:gd name="f27" fmla="*/ 6174741 f21 1"/>
              <a:gd name="f28" fmla="*/ 6383216 f21 1"/>
              <a:gd name="f29" fmla="*/ 208475 f20 1"/>
              <a:gd name="f30" fmla="*/ 3205223 f20 1"/>
              <a:gd name="f31" fmla="*/ 3413698 f20 1"/>
              <a:gd name="f32" fmla="*/ 1145932 f21 1"/>
              <a:gd name="f33" fmla="*/ 4024765 f20 1"/>
              <a:gd name="f34" fmla="*/ 556953 f21 1"/>
              <a:gd name="f35" fmla="*/ 0 f21 1"/>
              <a:gd name="f36" fmla="*/ f22 1 f2"/>
              <a:gd name="f37" fmla="*/ f25 1 6383216"/>
              <a:gd name="f38" fmla="*/ f26 1 4024765"/>
              <a:gd name="f39" fmla="*/ f27 1 6383216"/>
              <a:gd name="f40" fmla="*/ f28 1 6383216"/>
              <a:gd name="f41" fmla="*/ f29 1 4024765"/>
              <a:gd name="f42" fmla="*/ f30 1 4024765"/>
              <a:gd name="f43" fmla="*/ f31 1 4024765"/>
              <a:gd name="f44" fmla="*/ f32 1 6383216"/>
              <a:gd name="f45" fmla="*/ f33 1 4024765"/>
              <a:gd name="f46" fmla="*/ f34 1 6383216"/>
              <a:gd name="f47" fmla="*/ f35 1 6383216"/>
              <a:gd name="f48" fmla="*/ f5 1 f23"/>
              <a:gd name="f49" fmla="*/ f6 1 f23"/>
              <a:gd name="f50" fmla="*/ f5 1 f24"/>
              <a:gd name="f51" fmla="*/ f7 1 f24"/>
              <a:gd name="f52" fmla="+- f36 0 f1"/>
              <a:gd name="f53" fmla="*/ f37 1 f23"/>
              <a:gd name="f54" fmla="*/ f38 1 f24"/>
              <a:gd name="f55" fmla="*/ f39 1 f23"/>
              <a:gd name="f56" fmla="*/ f40 1 f23"/>
              <a:gd name="f57" fmla="*/ f41 1 f24"/>
              <a:gd name="f58" fmla="*/ f42 1 f24"/>
              <a:gd name="f59" fmla="*/ f43 1 f24"/>
              <a:gd name="f60" fmla="*/ f44 1 f23"/>
              <a:gd name="f61" fmla="*/ f45 1 f24"/>
              <a:gd name="f62" fmla="*/ f46 1 f23"/>
              <a:gd name="f63" fmla="*/ f47 1 f23"/>
              <a:gd name="f64" fmla="*/ f48 f18 1"/>
              <a:gd name="f65" fmla="*/ f49 f18 1"/>
              <a:gd name="f66" fmla="*/ f51 f19 1"/>
              <a:gd name="f67" fmla="*/ f50 f19 1"/>
              <a:gd name="f68" fmla="*/ f53 f18 1"/>
              <a:gd name="f69" fmla="*/ f54 f19 1"/>
              <a:gd name="f70" fmla="*/ f55 f18 1"/>
              <a:gd name="f71" fmla="*/ f56 f18 1"/>
              <a:gd name="f72" fmla="*/ f57 f19 1"/>
              <a:gd name="f73" fmla="*/ f58 f19 1"/>
              <a:gd name="f74" fmla="*/ f59 f19 1"/>
              <a:gd name="f75" fmla="*/ f60 f18 1"/>
              <a:gd name="f76" fmla="*/ f61 f19 1"/>
              <a:gd name="f77" fmla="*/ f62 f18 1"/>
              <a:gd name="f78" fmla="*/ f63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68" y="f69"/>
              </a:cxn>
              <a:cxn ang="f52">
                <a:pos x="f70" y="f69"/>
              </a:cxn>
              <a:cxn ang="f52">
                <a:pos x="f71" y="f72"/>
              </a:cxn>
              <a:cxn ang="f52">
                <a:pos x="f71" y="f73"/>
              </a:cxn>
              <a:cxn ang="f52">
                <a:pos x="f70" y="f74"/>
              </a:cxn>
              <a:cxn ang="f52">
                <a:pos x="f75" y="f74"/>
              </a:cxn>
              <a:cxn ang="f52">
                <a:pos x="f75" y="f76"/>
              </a:cxn>
              <a:cxn ang="f52">
                <a:pos x="f77" y="f74"/>
              </a:cxn>
              <a:cxn ang="f52">
                <a:pos x="f68" y="f74"/>
              </a:cxn>
              <a:cxn ang="f52">
                <a:pos x="f78" y="f73"/>
              </a:cxn>
              <a:cxn ang="f52">
                <a:pos x="f78" y="f72"/>
              </a:cxn>
              <a:cxn ang="f52">
                <a:pos x="f68" y="f69"/>
              </a:cxn>
            </a:cxnLst>
            <a:rect l="f64" t="f67" r="f65" b="f66"/>
            <a:pathLst>
              <a:path w="6383216" h="4024765">
                <a:moveTo>
                  <a:pt x="f8" y="f5"/>
                </a:moveTo>
                <a:lnTo>
                  <a:pt x="f9" y="f5"/>
                </a:lnTo>
                <a:cubicBezTo>
                  <a:pt x="f10" y="f5"/>
                  <a:pt x="f6" y="f11"/>
                  <a:pt x="f6" y="f8"/>
                </a:cubicBezTo>
                <a:lnTo>
                  <a:pt x="f6" y="f12"/>
                </a:lnTo>
                <a:cubicBezTo>
                  <a:pt x="f6" y="f13"/>
                  <a:pt x="f10" y="f14"/>
                  <a:pt x="f9" y="f14"/>
                </a:cubicBezTo>
                <a:lnTo>
                  <a:pt x="f15" y="f14"/>
                </a:lnTo>
                <a:lnTo>
                  <a:pt x="f15" y="f7"/>
                </a:lnTo>
                <a:lnTo>
                  <a:pt x="f16" y="f14"/>
                </a:lnTo>
                <a:lnTo>
                  <a:pt x="f8" y="f14"/>
                </a:lnTo>
                <a:cubicBezTo>
                  <a:pt x="f11" y="f14"/>
                  <a:pt x="f5" y="f13"/>
                  <a:pt x="f5" y="f12"/>
                </a:cubicBezTo>
                <a:lnTo>
                  <a:pt x="f5" y="f8"/>
                </a:lnTo>
                <a:cubicBezTo>
                  <a:pt x="f5" y="f11"/>
                  <a:pt x="f11" y="f5"/>
                  <a:pt x="f8" y="f5"/>
                </a:cubicBezTo>
                <a:close/>
              </a:path>
            </a:pathLst>
          </a:custGeom>
          <a:noFill/>
          <a:ln w="38103" cap="flat">
            <a:solidFill>
              <a:srgbClr val="F59C82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Isosceles Triangle 4"/>
          <p:cNvSpPr/>
          <p:nvPr/>
        </p:nvSpPr>
        <p:spPr>
          <a:xfrm>
            <a:off x="413235" y="1477103"/>
            <a:ext cx="45720" cy="457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3282BE"/>
          </a:solidFill>
          <a:ln w="12701" cap="flat">
            <a:solidFill>
              <a:srgbClr val="225E8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Rectangle 12"/>
          <p:cNvSpPr/>
          <p:nvPr/>
        </p:nvSpPr>
        <p:spPr>
          <a:xfrm>
            <a:off x="10926586" y="280574"/>
            <a:ext cx="1294232" cy="13331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Title 1"/>
          <p:cNvSpPr txBox="1"/>
          <p:nvPr/>
        </p:nvSpPr>
        <p:spPr>
          <a:xfrm>
            <a:off x="7750518" y="4656975"/>
            <a:ext cx="4015349" cy="15366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27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1" i="0" u="none" strike="noStrike" kern="1200" cap="none" spc="0" baseline="0">
                <a:solidFill>
                  <a:srgbClr val="F59C82"/>
                </a:solidFill>
                <a:uFillTx/>
                <a:latin typeface="Arial"/>
                <a:ea typeface="Arial Unicode MS"/>
              </a:rPr>
              <a:t>Columns Style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5835837" y="614796"/>
            <a:ext cx="5090748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INVEST IN SOCIAL  MEDIA</a:t>
            </a:r>
            <a:endParaRPr lang="en-US" sz="2800" b="1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5835837" y="1272780"/>
            <a:ext cx="5318488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Box 17"/>
          <p:cNvSpPr txBox="1"/>
          <p:nvPr/>
        </p:nvSpPr>
        <p:spPr>
          <a:xfrm>
            <a:off x="5835837" y="1798249"/>
            <a:ext cx="5318488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6" name="TextBox 17"/>
          <p:cNvSpPr txBox="1"/>
          <p:nvPr/>
        </p:nvSpPr>
        <p:spPr>
          <a:xfrm>
            <a:off x="413235" y="4462244"/>
            <a:ext cx="7636995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pic>
        <p:nvPicPr>
          <p:cNvPr id="17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7" y="505910"/>
            <a:ext cx="3916878" cy="33160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413235" y="5524923"/>
            <a:ext cx="7636995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"/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566233" y="314498"/>
            <a:ext cx="5799399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rPr>
              <a:t>Columns</a:t>
            </a:r>
            <a:r>
              <a:rPr lang="en-US" sz="54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 Style</a:t>
            </a:r>
          </a:p>
        </p:txBody>
      </p:sp>
      <p:sp>
        <p:nvSpPr>
          <p:cNvPr id="4" name="TextBox 11"/>
          <p:cNvSpPr txBox="1"/>
          <p:nvPr/>
        </p:nvSpPr>
        <p:spPr>
          <a:xfrm>
            <a:off x="875812" y="1715899"/>
            <a:ext cx="5799399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</a:t>
            </a:r>
            <a:r>
              <a:rPr lang="en-US" sz="20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Easy to change colors, photos and Text.</a:t>
            </a:r>
          </a:p>
        </p:txBody>
      </p:sp>
      <p:sp>
        <p:nvSpPr>
          <p:cNvPr id="5" name="TextBox 13"/>
          <p:cNvSpPr txBox="1"/>
          <p:nvPr/>
        </p:nvSpPr>
        <p:spPr>
          <a:xfrm>
            <a:off x="805540" y="3190588"/>
            <a:ext cx="5939933" cy="28623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rPr>
              <a:t>Easy to change colors, photos and Text.</a:t>
            </a: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6" name="Lágrima 14"/>
          <p:cNvSpPr/>
          <p:nvPr/>
        </p:nvSpPr>
        <p:spPr>
          <a:xfrm rot="5400013">
            <a:off x="6790746" y="1256879"/>
            <a:ext cx="4976146" cy="49761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sqrt 2"/>
              <a:gd name="f9" fmla="val 100000"/>
              <a:gd name="f10" fmla="+- 0 0 -180"/>
              <a:gd name="f11" fmla="+- 0 0 -360"/>
              <a:gd name="f12" fmla="abs f3"/>
              <a:gd name="f13" fmla="abs f4"/>
              <a:gd name="f14" fmla="abs f5"/>
              <a:gd name="f15" fmla="+- 2700000 f1 0"/>
              <a:gd name="f16" fmla="*/ f10 f0 1"/>
              <a:gd name="f17" fmla="*/ f11 f0 1"/>
              <a:gd name="f18" fmla="?: f12 f3 1"/>
              <a:gd name="f19" fmla="?: f13 f4 1"/>
              <a:gd name="f20" fmla="?: f14 f5 1"/>
              <a:gd name="f21" fmla="+- f15 0 f1"/>
              <a:gd name="f22" fmla="*/ f16 1 f2"/>
              <a:gd name="f23" fmla="*/ f17 1 f2"/>
              <a:gd name="f24" fmla="*/ f18 1 21600"/>
              <a:gd name="f25" fmla="*/ f19 1 21600"/>
              <a:gd name="f26" fmla="*/ 21600 f18 1"/>
              <a:gd name="f27" fmla="*/ 21600 f19 1"/>
              <a:gd name="f28" fmla="+- f21 f1 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*/ f28 f7 1"/>
              <a:gd name="f35" fmla="val f32"/>
              <a:gd name="f36" fmla="val f33"/>
              <a:gd name="f37" fmla="*/ f34 1 f0"/>
              <a:gd name="f38" fmla="*/ f6 f31 1"/>
              <a:gd name="f39" fmla="+- f36 0 f6"/>
              <a:gd name="f40" fmla="+- f35 0 f6"/>
              <a:gd name="f41" fmla="+- 0 0 f37"/>
              <a:gd name="f42" fmla="*/ f35 f31 1"/>
              <a:gd name="f43" fmla="*/ f39 1 2"/>
              <a:gd name="f44" fmla="*/ f40 1 2"/>
              <a:gd name="f45" fmla="+- 0 0 f41"/>
              <a:gd name="f46" fmla="+- f6 f43 0"/>
              <a:gd name="f47" fmla="+- f6 f44 0"/>
              <a:gd name="f48" fmla="*/ f44 f8 1"/>
              <a:gd name="f49" fmla="*/ f43 f8 1"/>
              <a:gd name="f50" fmla="*/ f45 f0 1"/>
              <a:gd name="f51" fmla="*/ f44 f31 1"/>
              <a:gd name="f52" fmla="*/ f43 f31 1"/>
              <a:gd name="f53" fmla="*/ f48 f9 1"/>
              <a:gd name="f54" fmla="*/ f49 f9 1"/>
              <a:gd name="f55" fmla="*/ f50 1 f7"/>
              <a:gd name="f56" fmla="*/ f46 f31 1"/>
              <a:gd name="f57" fmla="+- f55 0 f1"/>
              <a:gd name="f58" fmla="*/ f53 1 100000"/>
              <a:gd name="f59" fmla="*/ f54 1 100000"/>
              <a:gd name="f60" fmla="cos 1 f57"/>
              <a:gd name="f61" fmla="sin 1 f57"/>
              <a:gd name="f62" fmla="+- 0 0 f60"/>
              <a:gd name="f63" fmla="+- 0 0 f61"/>
              <a:gd name="f64" fmla="+- 0 0 f62"/>
              <a:gd name="f65" fmla="+- 0 0 f63"/>
              <a:gd name="f66" fmla="val f64"/>
              <a:gd name="f67" fmla="val f65"/>
              <a:gd name="f68" fmla="*/ f66 f58 1"/>
              <a:gd name="f69" fmla="*/ f67 f59 1"/>
              <a:gd name="f70" fmla="*/ f66 f44 1"/>
              <a:gd name="f71" fmla="*/ f67 f43 1"/>
              <a:gd name="f72" fmla="+- f47 f68 0"/>
              <a:gd name="f73" fmla="+- f46 0 f69"/>
              <a:gd name="f74" fmla="+- f47 0 f70"/>
              <a:gd name="f75" fmla="+- f47 f70 0"/>
              <a:gd name="f76" fmla="+- f46 0 f71"/>
              <a:gd name="f77" fmla="+- f46 f71 0"/>
              <a:gd name="f78" fmla="+- f47 f72 0"/>
              <a:gd name="f79" fmla="+- f46 f73 0"/>
              <a:gd name="f80" fmla="*/ f74 f31 1"/>
              <a:gd name="f81" fmla="*/ f76 f31 1"/>
              <a:gd name="f82" fmla="*/ f75 f31 1"/>
              <a:gd name="f83" fmla="*/ f77 f31 1"/>
              <a:gd name="f84" fmla="*/ f72 f31 1"/>
              <a:gd name="f85" fmla="*/ f73 f31 1"/>
              <a:gd name="f86" fmla="*/ f78 1 2"/>
              <a:gd name="f87" fmla="*/ f79 1 2"/>
              <a:gd name="f88" fmla="*/ f86 f31 1"/>
              <a:gd name="f89" fmla="*/ f87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82" y="f83"/>
              </a:cxn>
              <a:cxn ang="f29">
                <a:pos x="f80" y="f83"/>
              </a:cxn>
              <a:cxn ang="f30">
                <a:pos x="f80" y="f81"/>
              </a:cxn>
              <a:cxn ang="f30">
                <a:pos x="f84" y="f85"/>
              </a:cxn>
            </a:cxnLst>
            <a:rect l="f80" t="f81" r="f82" b="f83"/>
            <a:pathLst>
              <a:path>
                <a:moveTo>
                  <a:pt x="f38" y="f56"/>
                </a:moveTo>
                <a:arcTo wR="f51" hR="f52" stAng="f0" swAng="f1"/>
                <a:quadBezTo>
                  <a:pt x="f88" y="f38"/>
                  <a:pt x="f84" y="f85"/>
                </a:quadBezTo>
                <a:quadBezTo>
                  <a:pt x="f42" y="f89"/>
                  <a:pt x="f42" y="f56"/>
                </a:quadBezTo>
                <a:arcTo wR="f51" hR="f52" stAng="f6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7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68413">
            <a:off x="6978565" y="2831886"/>
            <a:ext cx="4735019" cy="21683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ángulo 4"/>
          <p:cNvSpPr/>
          <p:nvPr/>
        </p:nvSpPr>
        <p:spPr>
          <a:xfrm>
            <a:off x="1778096" y="2508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Rectángulo 5"/>
          <p:cNvSpPr/>
          <p:nvPr/>
        </p:nvSpPr>
        <p:spPr>
          <a:xfrm>
            <a:off x="1778096" y="11359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0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1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3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4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121" y="993376"/>
            <a:ext cx="9303754" cy="4871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ángulo 1"/>
          <p:cNvSpPr/>
          <p:nvPr/>
        </p:nvSpPr>
        <p:spPr>
          <a:xfrm>
            <a:off x="399080" y="169575"/>
            <a:ext cx="11378738" cy="6285009"/>
          </a:xfrm>
          <a:prstGeom prst="rect">
            <a:avLst/>
          </a:prstGeom>
          <a:solidFill>
            <a:srgbClr val="F59C82">
              <a:alpha val="6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857240" y="2515441"/>
            <a:ext cx="2456060" cy="18158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PPT Layout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Clean Text Slide for your Presentation</a:t>
            </a:r>
            <a:endParaRPr lang="en-US" sz="2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  <a:cs typeface="Arial" pitchFamily="34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814337" y="624617"/>
            <a:ext cx="2820219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  <a:cs typeface="Arial" pitchFamily="34"/>
              </a:rPr>
              <a:t>Columns</a:t>
            </a:r>
          </a:p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EC817C"/>
                </a:solidFill>
                <a:uFillTx/>
                <a:latin typeface="Arial"/>
                <a:ea typeface="Arial Unicode MS"/>
                <a:cs typeface="Arial" pitchFamily="34"/>
              </a:rPr>
              <a:t>Style</a:t>
            </a:r>
          </a:p>
        </p:txBody>
      </p:sp>
      <p:grpSp>
        <p:nvGrpSpPr>
          <p:cNvPr id="6" name="Group 7"/>
          <p:cNvGrpSpPr/>
          <p:nvPr/>
        </p:nvGrpSpPr>
        <p:grpSpPr>
          <a:xfrm>
            <a:off x="4049813" y="1409447"/>
            <a:ext cx="3325681" cy="4293317"/>
            <a:chOff x="4049813" y="1409447"/>
            <a:chExt cx="3325681" cy="4293317"/>
          </a:xfrm>
        </p:grpSpPr>
        <p:sp>
          <p:nvSpPr>
            <p:cNvPr id="7" name="TextBox 17"/>
            <p:cNvSpPr txBox="1"/>
            <p:nvPr/>
          </p:nvSpPr>
          <p:spPr>
            <a:xfrm>
              <a:off x="4049813" y="1409447"/>
              <a:ext cx="3325681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 Here</a:t>
              </a:r>
            </a:p>
          </p:txBody>
        </p:sp>
        <p:sp>
          <p:nvSpPr>
            <p:cNvPr id="8" name="TextBox 18"/>
            <p:cNvSpPr txBox="1"/>
            <p:nvPr/>
          </p:nvSpPr>
          <p:spPr>
            <a:xfrm>
              <a:off x="4049813" y="1855555"/>
              <a:ext cx="3325681" cy="3847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  </a:t>
              </a: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endParaRP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</a:t>
              </a: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endParaRP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endParaRP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9" name="Group 7"/>
          <p:cNvGrpSpPr/>
          <p:nvPr/>
        </p:nvGrpSpPr>
        <p:grpSpPr>
          <a:xfrm>
            <a:off x="7715634" y="1409447"/>
            <a:ext cx="3325681" cy="4293317"/>
            <a:chOff x="7715634" y="1409447"/>
            <a:chExt cx="3325681" cy="4293317"/>
          </a:xfrm>
        </p:grpSpPr>
        <p:sp>
          <p:nvSpPr>
            <p:cNvPr id="10" name="TextBox 17"/>
            <p:cNvSpPr txBox="1"/>
            <p:nvPr/>
          </p:nvSpPr>
          <p:spPr>
            <a:xfrm>
              <a:off x="7715634" y="1409447"/>
              <a:ext cx="3325681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  <a:ea typeface="Arial Unicode MS"/>
                  <a:cs typeface="Arial" pitchFamily="34"/>
                </a:rPr>
                <a:t>Your Text  Here</a:t>
              </a:r>
            </a:p>
          </p:txBody>
        </p:sp>
        <p:sp>
          <p:nvSpPr>
            <p:cNvPr id="11" name="TextBox 18"/>
            <p:cNvSpPr txBox="1"/>
            <p:nvPr/>
          </p:nvSpPr>
          <p:spPr>
            <a:xfrm>
              <a:off x="7715634" y="1855555"/>
              <a:ext cx="3325681" cy="3847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  </a:t>
              </a: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endParaRP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</a:t>
              </a: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endParaRP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404040"/>
                </a:solidFill>
                <a:uFillTx/>
                <a:latin typeface="Arial"/>
                <a:ea typeface="Arial Unicode MS"/>
                <a:cs typeface="Arial" pitchFamily="34"/>
              </a:endParaRPr>
            </a:p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2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3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5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16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40000"/>
          </a:blip>
          <a:stretch>
            <a:fillRect/>
          </a:stretch>
        </p:blipFill>
        <p:spPr>
          <a:xfrm>
            <a:off x="328004" y="164125"/>
            <a:ext cx="11863992" cy="65165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lipse 3"/>
          <p:cNvSpPr/>
          <p:nvPr/>
        </p:nvSpPr>
        <p:spPr>
          <a:xfrm>
            <a:off x="2150687" y="3904158"/>
            <a:ext cx="7933114" cy="27765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Google Shape;2042;p70"/>
          <p:cNvSpPr txBox="1">
            <a:spLocks noGrp="1"/>
          </p:cNvSpPr>
          <p:nvPr>
            <p:ph type="title"/>
          </p:nvPr>
        </p:nvSpPr>
        <p:spPr/>
        <p:txBody>
          <a:bodyPr lIns="121898" tIns="121898" rIns="121898" bIns="121898"/>
          <a:lstStyle/>
          <a:p>
            <a:pPr lvl="0"/>
            <a:r>
              <a:rPr lang="en-US" b="1">
                <a:solidFill>
                  <a:srgbClr val="0070C0"/>
                </a:solidFill>
              </a:rPr>
              <a:t>Thanks!</a:t>
            </a:r>
          </a:p>
        </p:txBody>
      </p:sp>
      <p:sp>
        <p:nvSpPr>
          <p:cNvPr id="5" name="Google Shape;2013;p69"/>
          <p:cNvSpPr txBox="1">
            <a:spLocks noGrp="1"/>
          </p:cNvSpPr>
          <p:nvPr>
            <p:ph type="subTitle" sz="quarter" idx="4294967295"/>
          </p:nvPr>
        </p:nvSpPr>
        <p:spPr>
          <a:xfrm>
            <a:off x="4477789" y="1936351"/>
            <a:ext cx="3413756" cy="8540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r>
              <a:rPr lang="en-US" sz="2133">
                <a:solidFill>
                  <a:srgbClr val="0070C0"/>
                </a:solidFill>
                <a:latin typeface="Arial"/>
              </a:rPr>
              <a:t>Mars is a cold place, not a cold place a cold place a cold place hot.</a:t>
            </a:r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88" y="516288"/>
            <a:ext cx="610215" cy="6164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7570" y="516288"/>
            <a:ext cx="610215" cy="6164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n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45176">
            <a:off x="3579754" y="2268582"/>
            <a:ext cx="5209821" cy="48549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626" y="2235195"/>
            <a:ext cx="5752801" cy="266981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245388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 defTabSz="914427">
              <a:buNone/>
            </a:pPr>
            <a:r>
              <a:rPr lang="en-US" sz="3600" b="1">
                <a:solidFill>
                  <a:srgbClr val="0070C0"/>
                </a:solidFill>
                <a:latin typeface="Arial"/>
                <a:cs typeface="Arial" pitchFamily="34"/>
              </a:rPr>
              <a:t>Fully Editable Shapes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33" y="1124620"/>
            <a:ext cx="5512496" cy="53777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Freeform 5"/>
          <p:cNvSpPr/>
          <p:nvPr/>
        </p:nvSpPr>
        <p:spPr>
          <a:xfrm>
            <a:off x="9020171" y="3475040"/>
            <a:ext cx="1751011" cy="12525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17"/>
              <a:gd name="f7" fmla="val 1301"/>
              <a:gd name="f8" fmla="val 12"/>
              <a:gd name="f9" fmla="val 770"/>
              <a:gd name="f10" fmla="val 84"/>
              <a:gd name="f11" fmla="val 759"/>
              <a:gd name="f12" fmla="val 150"/>
              <a:gd name="f13" fmla="val 731"/>
              <a:gd name="f14" fmla="val 215"/>
              <a:gd name="f15" fmla="val 700"/>
              <a:gd name="f16" fmla="val 338"/>
              <a:gd name="f17" fmla="val 640"/>
              <a:gd name="f18" fmla="val 447"/>
              <a:gd name="f19" fmla="val 557"/>
              <a:gd name="f20" fmla="val 477"/>
              <a:gd name="f21" fmla="val 734"/>
              <a:gd name="f22" fmla="val 348"/>
              <a:gd name="f23" fmla="val 918"/>
              <a:gd name="f24" fmla="val 231"/>
              <a:gd name="f25" fmla="val 1118"/>
              <a:gd name="f26" fmla="val 141"/>
              <a:gd name="f27" fmla="val 1259"/>
              <a:gd name="f28" fmla="val 79"/>
              <a:gd name="f29" fmla="val 1405"/>
              <a:gd name="f30" fmla="val 32"/>
              <a:gd name="f31" fmla="val 1557"/>
              <a:gd name="f32" fmla="val 3"/>
              <a:gd name="f33" fmla="val 1570"/>
              <a:gd name="f34" fmla="val 1577"/>
              <a:gd name="f35" fmla="val 1583"/>
              <a:gd name="f36" fmla="val 15"/>
              <a:gd name="f37" fmla="val 1652"/>
              <a:gd name="f38" fmla="val 140"/>
              <a:gd name="f39" fmla="val 1701"/>
              <a:gd name="f40" fmla="val 273"/>
              <a:gd name="f41" fmla="val 1739"/>
              <a:gd name="f42" fmla="val 410"/>
              <a:gd name="f43" fmla="val 1791"/>
              <a:gd name="f44" fmla="val 596"/>
              <a:gd name="f45" fmla="val 785"/>
              <a:gd name="f46" fmla="val 978"/>
              <a:gd name="f47" fmla="val 1075"/>
              <a:gd name="f48" fmla="val 1811"/>
              <a:gd name="f49" fmla="val 1172"/>
              <a:gd name="f50" fmla="val 1799"/>
              <a:gd name="f51" fmla="val 1269"/>
              <a:gd name="f52" fmla="val 1798"/>
              <a:gd name="f53" fmla="val 1281"/>
              <a:gd name="f54" fmla="val 1794"/>
              <a:gd name="f55" fmla="val 1285"/>
              <a:gd name="f56" fmla="val 1781"/>
              <a:gd name="f57" fmla="val 1286"/>
              <a:gd name="f58" fmla="val 1625"/>
              <a:gd name="f59" fmla="val 1299"/>
              <a:gd name="f60" fmla="val 1470"/>
              <a:gd name="f61" fmla="val 1314"/>
              <a:gd name="f62" fmla="val 1295"/>
              <a:gd name="f63" fmla="val 1182"/>
              <a:gd name="f64" fmla="val 1290"/>
              <a:gd name="f65" fmla="val 1051"/>
              <a:gd name="f66" fmla="val 1278"/>
              <a:gd name="f67" fmla="val 921"/>
              <a:gd name="f68" fmla="val 1253"/>
              <a:gd name="f69" fmla="val 795"/>
              <a:gd name="f70" fmla="val 1229"/>
              <a:gd name="f71" fmla="val 675"/>
              <a:gd name="f72" fmla="val 1191"/>
              <a:gd name="f73" fmla="val 564"/>
              <a:gd name="f74" fmla="val 1125"/>
              <a:gd name="f75" fmla="val 436"/>
              <a:gd name="f76" fmla="val 1050"/>
              <a:gd name="f77" fmla="val 297"/>
              <a:gd name="f78" fmla="val 1010"/>
              <a:gd name="f79" fmla="val 148"/>
              <a:gd name="f80" fmla="val 1007"/>
              <a:gd name="f81" fmla="val 120"/>
              <a:gd name="f82" fmla="val 92"/>
              <a:gd name="f83" fmla="val 1008"/>
              <a:gd name="f84" fmla="val 64"/>
              <a:gd name="f85" fmla="val 1009"/>
              <a:gd name="f86" fmla="val 59"/>
              <a:gd name="f87" fmla="val 992"/>
              <a:gd name="f88" fmla="val 68"/>
              <a:gd name="f89" fmla="val 977"/>
              <a:gd name="f90" fmla="val 70"/>
              <a:gd name="f91" fmla="val 961"/>
              <a:gd name="f92" fmla="val 73"/>
              <a:gd name="f93" fmla="val 938"/>
              <a:gd name="f94" fmla="val 74"/>
              <a:gd name="f95" fmla="val 915"/>
              <a:gd name="f96" fmla="val 69"/>
              <a:gd name="f97" fmla="val 892"/>
              <a:gd name="f98" fmla="val 63"/>
              <a:gd name="f99" fmla="val 855"/>
              <a:gd name="f100" fmla="val 44"/>
              <a:gd name="f101" fmla="val 824"/>
              <a:gd name="f102" fmla="val 18"/>
              <a:gd name="f103" fmla="val 797"/>
              <a:gd name="f104" fmla="val 14"/>
              <a:gd name="f105" fmla="val 792"/>
              <a:gd name="f106" fmla="val 9"/>
              <a:gd name="f107" fmla="val 788"/>
              <a:gd name="f108" fmla="val 5"/>
              <a:gd name="f109" fmla="val 782"/>
              <a:gd name="f110" fmla="val 774"/>
              <a:gd name="f111" fmla="val 772"/>
              <a:gd name="f112" fmla="+- 0 0 -90"/>
              <a:gd name="f113" fmla="*/ f3 1 1817"/>
              <a:gd name="f114" fmla="*/ f4 1 1301"/>
              <a:gd name="f115" fmla="+- f7 0 f5"/>
              <a:gd name="f116" fmla="+- f6 0 f5"/>
              <a:gd name="f117" fmla="*/ f112 f0 1"/>
              <a:gd name="f118" fmla="*/ f116 1 1817"/>
              <a:gd name="f119" fmla="*/ f115 1 1301"/>
              <a:gd name="f120" fmla="*/ 12 f116 1"/>
              <a:gd name="f121" fmla="*/ 770 f115 1"/>
              <a:gd name="f122" fmla="*/ 215 f116 1"/>
              <a:gd name="f123" fmla="*/ 700 f115 1"/>
              <a:gd name="f124" fmla="*/ 557 f116 1"/>
              <a:gd name="f125" fmla="*/ 477 f115 1"/>
              <a:gd name="f126" fmla="*/ 1118 f116 1"/>
              <a:gd name="f127" fmla="*/ 141 f115 1"/>
              <a:gd name="f128" fmla="*/ 1557 f116 1"/>
              <a:gd name="f129" fmla="*/ 3 f115 1"/>
              <a:gd name="f130" fmla="*/ 1583 f116 1"/>
              <a:gd name="f131" fmla="*/ 15 f115 1"/>
              <a:gd name="f132" fmla="*/ 1739 f116 1"/>
              <a:gd name="f133" fmla="*/ 410 f115 1"/>
              <a:gd name="f134" fmla="*/ 1817 f116 1"/>
              <a:gd name="f135" fmla="*/ 978 f115 1"/>
              <a:gd name="f136" fmla="*/ 1799 f116 1"/>
              <a:gd name="f137" fmla="*/ 1269 f115 1"/>
              <a:gd name="f138" fmla="*/ 1781 f116 1"/>
              <a:gd name="f139" fmla="*/ 1286 f115 1"/>
              <a:gd name="f140" fmla="*/ 1314 f116 1"/>
              <a:gd name="f141" fmla="*/ 1295 f115 1"/>
              <a:gd name="f142" fmla="*/ 921 f116 1"/>
              <a:gd name="f143" fmla="*/ 1253 f115 1"/>
              <a:gd name="f144" fmla="*/ 564 f116 1"/>
              <a:gd name="f145" fmla="*/ 1125 f115 1"/>
              <a:gd name="f146" fmla="*/ 148 f116 1"/>
              <a:gd name="f147" fmla="*/ 1007 f115 1"/>
              <a:gd name="f148" fmla="*/ 64 f116 1"/>
              <a:gd name="f149" fmla="*/ 1009 f115 1"/>
              <a:gd name="f150" fmla="*/ 70 f116 1"/>
              <a:gd name="f151" fmla="*/ 961 f115 1"/>
              <a:gd name="f152" fmla="*/ 69 f116 1"/>
              <a:gd name="f153" fmla="*/ 892 f115 1"/>
              <a:gd name="f154" fmla="*/ 18 f116 1"/>
              <a:gd name="f155" fmla="*/ 797 f115 1"/>
              <a:gd name="f156" fmla="*/ 5 f116 1"/>
              <a:gd name="f157" fmla="*/ 782 f115 1"/>
              <a:gd name="f158" fmla="*/ f117 1 f2"/>
              <a:gd name="f159" fmla="*/ f120 1 1817"/>
              <a:gd name="f160" fmla="*/ f121 1 1301"/>
              <a:gd name="f161" fmla="*/ f122 1 1817"/>
              <a:gd name="f162" fmla="*/ f123 1 1301"/>
              <a:gd name="f163" fmla="*/ f124 1 1817"/>
              <a:gd name="f164" fmla="*/ f125 1 1301"/>
              <a:gd name="f165" fmla="*/ f126 1 1817"/>
              <a:gd name="f166" fmla="*/ f127 1 1301"/>
              <a:gd name="f167" fmla="*/ f128 1 1817"/>
              <a:gd name="f168" fmla="*/ f129 1 1301"/>
              <a:gd name="f169" fmla="*/ f130 1 1817"/>
              <a:gd name="f170" fmla="*/ f131 1 1301"/>
              <a:gd name="f171" fmla="*/ f132 1 1817"/>
              <a:gd name="f172" fmla="*/ f133 1 1301"/>
              <a:gd name="f173" fmla="*/ f134 1 1817"/>
              <a:gd name="f174" fmla="*/ f135 1 1301"/>
              <a:gd name="f175" fmla="*/ f136 1 1817"/>
              <a:gd name="f176" fmla="*/ f137 1 1301"/>
              <a:gd name="f177" fmla="*/ f138 1 1817"/>
              <a:gd name="f178" fmla="*/ f139 1 1301"/>
              <a:gd name="f179" fmla="*/ f140 1 1817"/>
              <a:gd name="f180" fmla="*/ f141 1 1301"/>
              <a:gd name="f181" fmla="*/ f142 1 1817"/>
              <a:gd name="f182" fmla="*/ f143 1 1301"/>
              <a:gd name="f183" fmla="*/ f144 1 1817"/>
              <a:gd name="f184" fmla="*/ f145 1 1301"/>
              <a:gd name="f185" fmla="*/ f146 1 1817"/>
              <a:gd name="f186" fmla="*/ f147 1 1301"/>
              <a:gd name="f187" fmla="*/ f148 1 1817"/>
              <a:gd name="f188" fmla="*/ f149 1 1301"/>
              <a:gd name="f189" fmla="*/ f150 1 1817"/>
              <a:gd name="f190" fmla="*/ f151 1 1301"/>
              <a:gd name="f191" fmla="*/ f152 1 1817"/>
              <a:gd name="f192" fmla="*/ f153 1 1301"/>
              <a:gd name="f193" fmla="*/ f154 1 1817"/>
              <a:gd name="f194" fmla="*/ f155 1 1301"/>
              <a:gd name="f195" fmla="*/ f156 1 1817"/>
              <a:gd name="f196" fmla="*/ f157 1 1301"/>
              <a:gd name="f197" fmla="*/ 0 1 f118"/>
              <a:gd name="f198" fmla="*/ f6 1 f118"/>
              <a:gd name="f199" fmla="*/ 0 1 f119"/>
              <a:gd name="f200" fmla="*/ f7 1 f119"/>
              <a:gd name="f201" fmla="+- f158 0 f1"/>
              <a:gd name="f202" fmla="*/ f159 1 f118"/>
              <a:gd name="f203" fmla="*/ f160 1 f119"/>
              <a:gd name="f204" fmla="*/ f161 1 f118"/>
              <a:gd name="f205" fmla="*/ f162 1 f119"/>
              <a:gd name="f206" fmla="*/ f163 1 f118"/>
              <a:gd name="f207" fmla="*/ f164 1 f119"/>
              <a:gd name="f208" fmla="*/ f165 1 f118"/>
              <a:gd name="f209" fmla="*/ f166 1 f119"/>
              <a:gd name="f210" fmla="*/ f167 1 f118"/>
              <a:gd name="f211" fmla="*/ f168 1 f119"/>
              <a:gd name="f212" fmla="*/ f169 1 f118"/>
              <a:gd name="f213" fmla="*/ f170 1 f119"/>
              <a:gd name="f214" fmla="*/ f171 1 f118"/>
              <a:gd name="f215" fmla="*/ f172 1 f119"/>
              <a:gd name="f216" fmla="*/ f173 1 f118"/>
              <a:gd name="f217" fmla="*/ f174 1 f119"/>
              <a:gd name="f218" fmla="*/ f175 1 f118"/>
              <a:gd name="f219" fmla="*/ f176 1 f119"/>
              <a:gd name="f220" fmla="*/ f177 1 f118"/>
              <a:gd name="f221" fmla="*/ f178 1 f119"/>
              <a:gd name="f222" fmla="*/ f179 1 f118"/>
              <a:gd name="f223" fmla="*/ f180 1 f119"/>
              <a:gd name="f224" fmla="*/ f181 1 f118"/>
              <a:gd name="f225" fmla="*/ f182 1 f119"/>
              <a:gd name="f226" fmla="*/ f183 1 f118"/>
              <a:gd name="f227" fmla="*/ f184 1 f119"/>
              <a:gd name="f228" fmla="*/ f185 1 f118"/>
              <a:gd name="f229" fmla="*/ f186 1 f119"/>
              <a:gd name="f230" fmla="*/ f187 1 f118"/>
              <a:gd name="f231" fmla="*/ f188 1 f119"/>
              <a:gd name="f232" fmla="*/ f189 1 f118"/>
              <a:gd name="f233" fmla="*/ f190 1 f119"/>
              <a:gd name="f234" fmla="*/ f191 1 f118"/>
              <a:gd name="f235" fmla="*/ f192 1 f119"/>
              <a:gd name="f236" fmla="*/ f193 1 f118"/>
              <a:gd name="f237" fmla="*/ f194 1 f119"/>
              <a:gd name="f238" fmla="*/ f195 1 f118"/>
              <a:gd name="f239" fmla="*/ f196 1 f119"/>
              <a:gd name="f240" fmla="*/ f197 f113 1"/>
              <a:gd name="f241" fmla="*/ f198 f113 1"/>
              <a:gd name="f242" fmla="*/ f200 f114 1"/>
              <a:gd name="f243" fmla="*/ f199 f114 1"/>
              <a:gd name="f244" fmla="*/ f202 f113 1"/>
              <a:gd name="f245" fmla="*/ f203 f114 1"/>
              <a:gd name="f246" fmla="*/ f204 f113 1"/>
              <a:gd name="f247" fmla="*/ f205 f114 1"/>
              <a:gd name="f248" fmla="*/ f206 f113 1"/>
              <a:gd name="f249" fmla="*/ f207 f114 1"/>
              <a:gd name="f250" fmla="*/ f208 f113 1"/>
              <a:gd name="f251" fmla="*/ f209 f114 1"/>
              <a:gd name="f252" fmla="*/ f210 f113 1"/>
              <a:gd name="f253" fmla="*/ f211 f114 1"/>
              <a:gd name="f254" fmla="*/ f212 f113 1"/>
              <a:gd name="f255" fmla="*/ f213 f114 1"/>
              <a:gd name="f256" fmla="*/ f214 f113 1"/>
              <a:gd name="f257" fmla="*/ f215 f114 1"/>
              <a:gd name="f258" fmla="*/ f216 f113 1"/>
              <a:gd name="f259" fmla="*/ f217 f114 1"/>
              <a:gd name="f260" fmla="*/ f218 f113 1"/>
              <a:gd name="f261" fmla="*/ f219 f114 1"/>
              <a:gd name="f262" fmla="*/ f220 f113 1"/>
              <a:gd name="f263" fmla="*/ f221 f114 1"/>
              <a:gd name="f264" fmla="*/ f222 f113 1"/>
              <a:gd name="f265" fmla="*/ f223 f114 1"/>
              <a:gd name="f266" fmla="*/ f224 f113 1"/>
              <a:gd name="f267" fmla="*/ f225 f114 1"/>
              <a:gd name="f268" fmla="*/ f226 f113 1"/>
              <a:gd name="f269" fmla="*/ f227 f114 1"/>
              <a:gd name="f270" fmla="*/ f228 f113 1"/>
              <a:gd name="f271" fmla="*/ f229 f114 1"/>
              <a:gd name="f272" fmla="*/ f230 f113 1"/>
              <a:gd name="f273" fmla="*/ f231 f114 1"/>
              <a:gd name="f274" fmla="*/ f232 f113 1"/>
              <a:gd name="f275" fmla="*/ f233 f114 1"/>
              <a:gd name="f276" fmla="*/ f234 f113 1"/>
              <a:gd name="f277" fmla="*/ f235 f114 1"/>
              <a:gd name="f278" fmla="*/ f236 f113 1"/>
              <a:gd name="f279" fmla="*/ f237 f114 1"/>
              <a:gd name="f280" fmla="*/ f238 f113 1"/>
              <a:gd name="f281" fmla="*/ f239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244" y="f245"/>
              </a:cxn>
              <a:cxn ang="f201">
                <a:pos x="f246" y="f247"/>
              </a:cxn>
              <a:cxn ang="f201">
                <a:pos x="f248" y="f249"/>
              </a:cxn>
              <a:cxn ang="f201">
                <a:pos x="f250" y="f251"/>
              </a:cxn>
              <a:cxn ang="f201">
                <a:pos x="f252" y="f253"/>
              </a:cxn>
              <a:cxn ang="f201">
                <a:pos x="f254" y="f255"/>
              </a:cxn>
              <a:cxn ang="f201">
                <a:pos x="f256" y="f257"/>
              </a:cxn>
              <a:cxn ang="f201">
                <a:pos x="f258" y="f259"/>
              </a:cxn>
              <a:cxn ang="f201">
                <a:pos x="f260" y="f261"/>
              </a:cxn>
              <a:cxn ang="f201">
                <a:pos x="f262" y="f263"/>
              </a:cxn>
              <a:cxn ang="f201">
                <a:pos x="f264" y="f265"/>
              </a:cxn>
              <a:cxn ang="f201">
                <a:pos x="f266" y="f267"/>
              </a:cxn>
              <a:cxn ang="f201">
                <a:pos x="f268" y="f269"/>
              </a:cxn>
              <a:cxn ang="f201">
                <a:pos x="f270" y="f271"/>
              </a:cxn>
              <a:cxn ang="f201">
                <a:pos x="f272" y="f273"/>
              </a:cxn>
              <a:cxn ang="f201">
                <a:pos x="f274" y="f275"/>
              </a:cxn>
              <a:cxn ang="f201">
                <a:pos x="f276" y="f277"/>
              </a:cxn>
              <a:cxn ang="f201">
                <a:pos x="f278" y="f279"/>
              </a:cxn>
              <a:cxn ang="f201">
                <a:pos x="f280" y="f281"/>
              </a:cxn>
              <a:cxn ang="f201">
                <a:pos x="f244" y="f245"/>
              </a:cxn>
            </a:cxnLst>
            <a:rect l="f240" t="f243" r="f241" b="f242"/>
            <a:pathLst>
              <a:path w="1817" h="130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5"/>
                  <a:pt x="f34" y="f32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6" y="f45"/>
                  <a:pt x="f6" y="f46"/>
                </a:cubicBezTo>
                <a:cubicBezTo>
                  <a:pt x="f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7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0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5" y="f110"/>
                  <a:pt x="f108" y="f111"/>
                  <a:pt x="f8" y="f9"/>
                </a:cubicBezTo>
                <a:close/>
              </a:path>
            </a:pathLst>
          </a:custGeom>
          <a:solidFill>
            <a:srgbClr val="9E4C1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656383" y="3043242"/>
            <a:ext cx="1485900" cy="14160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42"/>
              <a:gd name="f7" fmla="val 1469"/>
              <a:gd name="f8" fmla="val 36"/>
              <a:gd name="f9" fmla="val 1397"/>
              <a:gd name="f10" fmla="val 4"/>
              <a:gd name="f11" fmla="val 1323"/>
              <a:gd name="f12" fmla="val 1245"/>
              <a:gd name="f13" fmla="val 16"/>
              <a:gd name="f14" fmla="val 1167"/>
              <a:gd name="f15" fmla="val 35"/>
              <a:gd name="f16" fmla="val 1068"/>
              <a:gd name="f17" fmla="val 93"/>
              <a:gd name="f18" fmla="val 994"/>
              <a:gd name="f19" fmla="val 165"/>
              <a:gd name="f20" fmla="val 928"/>
              <a:gd name="f21" fmla="val 332"/>
              <a:gd name="f22" fmla="val 774"/>
              <a:gd name="f23" fmla="val 497"/>
              <a:gd name="f24" fmla="val 617"/>
              <a:gd name="f25" fmla="val 663"/>
              <a:gd name="f26" fmla="val 461"/>
              <a:gd name="f27" fmla="val 781"/>
              <a:gd name="f28" fmla="val 351"/>
              <a:gd name="f29" fmla="val 899"/>
              <a:gd name="f30" fmla="val 239"/>
              <a:gd name="f31" fmla="val 1017"/>
              <a:gd name="f32" fmla="val 130"/>
              <a:gd name="f33" fmla="val 1135"/>
              <a:gd name="f34" fmla="val 22"/>
              <a:gd name="f35" fmla="val 1463"/>
              <a:gd name="f36" fmla="val 77"/>
              <a:gd name="f37" fmla="val 80"/>
              <a:gd name="f38" fmla="val 1475"/>
              <a:gd name="f39" fmla="val 82"/>
              <a:gd name="f40" fmla="val 1481"/>
              <a:gd name="f41" fmla="val 85"/>
              <a:gd name="f42" fmla="val 1486"/>
              <a:gd name="f43" fmla="val 108"/>
              <a:gd name="f44" fmla="val 1505"/>
              <a:gd name="f45" fmla="val 121"/>
              <a:gd name="f46" fmla="val 1520"/>
              <a:gd name="f47" fmla="val 137"/>
              <a:gd name="f48" fmla="val 236"/>
              <a:gd name="f49" fmla="val 1526"/>
              <a:gd name="f50" fmla="val 329"/>
              <a:gd name="f51" fmla="val 1477"/>
              <a:gd name="f52" fmla="val 418"/>
              <a:gd name="f53" fmla="val 1451"/>
              <a:gd name="f54" fmla="val 464"/>
              <a:gd name="f55" fmla="val 1417"/>
              <a:gd name="f56" fmla="val 502"/>
              <a:gd name="f57" fmla="val 1379"/>
              <a:gd name="f58" fmla="val 538"/>
              <a:gd name="f59" fmla="val 1336"/>
              <a:gd name="f60" fmla="val 578"/>
              <a:gd name="f61" fmla="val 1293"/>
              <a:gd name="f62" fmla="val 619"/>
              <a:gd name="f63" fmla="val 1250"/>
              <a:gd name="f64" fmla="val 660"/>
              <a:gd name="f65" fmla="val 1204"/>
              <a:gd name="f66" fmla="val 704"/>
              <a:gd name="f67" fmla="val 1157"/>
              <a:gd name="f68" fmla="val 748"/>
              <a:gd name="f69" fmla="val 1110"/>
              <a:gd name="f70" fmla="val 790"/>
              <a:gd name="f71" fmla="val 1076"/>
              <a:gd name="f72" fmla="val 820"/>
              <a:gd name="f73" fmla="val 1045"/>
              <a:gd name="f74" fmla="val 853"/>
              <a:gd name="f75" fmla="val 1011"/>
              <a:gd name="f76" fmla="val 883"/>
              <a:gd name="f77" fmla="val 933"/>
              <a:gd name="f78" fmla="val 955"/>
              <a:gd name="f79" fmla="val 855"/>
              <a:gd name="f80" fmla="val 1028"/>
              <a:gd name="f81" fmla="val 778"/>
              <a:gd name="f82" fmla="val 1102"/>
              <a:gd name="f83" fmla="val 718"/>
              <a:gd name="f84" fmla="val 1158"/>
              <a:gd name="f85" fmla="val 658"/>
              <a:gd name="f86" fmla="val 1215"/>
              <a:gd name="f87" fmla="val 598"/>
              <a:gd name="f88" fmla="val 1271"/>
              <a:gd name="f89" fmla="val 553"/>
              <a:gd name="f90" fmla="val 1313"/>
              <a:gd name="f91" fmla="val 511"/>
              <a:gd name="f92" fmla="val 1359"/>
              <a:gd name="f93" fmla="val 459"/>
              <a:gd name="f94" fmla="val 1391"/>
              <a:gd name="f95" fmla="val 356"/>
              <a:gd name="f96" fmla="val 1454"/>
              <a:gd name="f97" fmla="val 246"/>
              <a:gd name="f98" fmla="val 129"/>
              <a:gd name="f99" fmla="val 1438"/>
              <a:gd name="f100" fmla="val 96"/>
              <a:gd name="f101" fmla="val 1429"/>
              <a:gd name="f102" fmla="val 68"/>
              <a:gd name="f103" fmla="val 1410"/>
              <a:gd name="f104" fmla="+- 0 0 -90"/>
              <a:gd name="f105" fmla="*/ f3 1 1542"/>
              <a:gd name="f106" fmla="*/ f4 1 1469"/>
              <a:gd name="f107" fmla="+- f7 0 f5"/>
              <a:gd name="f108" fmla="+- f6 0 f5"/>
              <a:gd name="f109" fmla="*/ f104 f0 1"/>
              <a:gd name="f110" fmla="*/ f108 1 1542"/>
              <a:gd name="f111" fmla="*/ f107 1 1469"/>
              <a:gd name="f112" fmla="*/ 36 f108 1"/>
              <a:gd name="f113" fmla="*/ 1397 f107 1"/>
              <a:gd name="f114" fmla="*/ 16 f108 1"/>
              <a:gd name="f115" fmla="*/ 1167 f107 1"/>
              <a:gd name="f116" fmla="*/ 165 f108 1"/>
              <a:gd name="f117" fmla="*/ 928 f107 1"/>
              <a:gd name="f118" fmla="*/ 663 f108 1"/>
              <a:gd name="f119" fmla="*/ 461 f107 1"/>
              <a:gd name="f120" fmla="*/ 1017 f108 1"/>
              <a:gd name="f121" fmla="*/ 130 f107 1"/>
              <a:gd name="f122" fmla="*/ 1463 f108 1"/>
              <a:gd name="f123" fmla="*/ 77 f107 1"/>
              <a:gd name="f124" fmla="*/ 1481 f108 1"/>
              <a:gd name="f125" fmla="*/ 85 f107 1"/>
              <a:gd name="f126" fmla="*/ 1520 f108 1"/>
              <a:gd name="f127" fmla="*/ 137 f107 1"/>
              <a:gd name="f128" fmla="*/ 1477 f108 1"/>
              <a:gd name="f129" fmla="*/ 418 f107 1"/>
              <a:gd name="f130" fmla="*/ 1379 f108 1"/>
              <a:gd name="f131" fmla="*/ 538 f107 1"/>
              <a:gd name="f132" fmla="*/ 1250 f108 1"/>
              <a:gd name="f133" fmla="*/ 660 f107 1"/>
              <a:gd name="f134" fmla="*/ 1110 f108 1"/>
              <a:gd name="f135" fmla="*/ 790 f107 1"/>
              <a:gd name="f136" fmla="*/ 1011 f108 1"/>
              <a:gd name="f137" fmla="*/ 883 f107 1"/>
              <a:gd name="f138" fmla="*/ 778 f108 1"/>
              <a:gd name="f139" fmla="*/ 1102 f107 1"/>
              <a:gd name="f140" fmla="*/ 598 f108 1"/>
              <a:gd name="f141" fmla="*/ 1271 f107 1"/>
              <a:gd name="f142" fmla="*/ 459 f108 1"/>
              <a:gd name="f143" fmla="*/ 1391 f107 1"/>
              <a:gd name="f144" fmla="*/ 129 f108 1"/>
              <a:gd name="f145" fmla="*/ 1438 f107 1"/>
              <a:gd name="f146" fmla="*/ f109 1 f2"/>
              <a:gd name="f147" fmla="*/ f112 1 1542"/>
              <a:gd name="f148" fmla="*/ f113 1 1469"/>
              <a:gd name="f149" fmla="*/ f114 1 1542"/>
              <a:gd name="f150" fmla="*/ f115 1 1469"/>
              <a:gd name="f151" fmla="*/ f116 1 1542"/>
              <a:gd name="f152" fmla="*/ f117 1 1469"/>
              <a:gd name="f153" fmla="*/ f118 1 1542"/>
              <a:gd name="f154" fmla="*/ f119 1 1469"/>
              <a:gd name="f155" fmla="*/ f120 1 1542"/>
              <a:gd name="f156" fmla="*/ f121 1 1469"/>
              <a:gd name="f157" fmla="*/ f122 1 1542"/>
              <a:gd name="f158" fmla="*/ f123 1 1469"/>
              <a:gd name="f159" fmla="*/ f124 1 1542"/>
              <a:gd name="f160" fmla="*/ f125 1 1469"/>
              <a:gd name="f161" fmla="*/ f126 1 1542"/>
              <a:gd name="f162" fmla="*/ f127 1 1469"/>
              <a:gd name="f163" fmla="*/ f128 1 1542"/>
              <a:gd name="f164" fmla="*/ f129 1 1469"/>
              <a:gd name="f165" fmla="*/ f130 1 1542"/>
              <a:gd name="f166" fmla="*/ f131 1 1469"/>
              <a:gd name="f167" fmla="*/ f132 1 1542"/>
              <a:gd name="f168" fmla="*/ f133 1 1469"/>
              <a:gd name="f169" fmla="*/ f134 1 1542"/>
              <a:gd name="f170" fmla="*/ f135 1 1469"/>
              <a:gd name="f171" fmla="*/ f136 1 1542"/>
              <a:gd name="f172" fmla="*/ f137 1 1469"/>
              <a:gd name="f173" fmla="*/ f138 1 1542"/>
              <a:gd name="f174" fmla="*/ f139 1 1469"/>
              <a:gd name="f175" fmla="*/ f140 1 1542"/>
              <a:gd name="f176" fmla="*/ f141 1 1469"/>
              <a:gd name="f177" fmla="*/ f142 1 1542"/>
              <a:gd name="f178" fmla="*/ f143 1 1469"/>
              <a:gd name="f179" fmla="*/ f144 1 1542"/>
              <a:gd name="f180" fmla="*/ f145 1 1469"/>
              <a:gd name="f181" fmla="*/ 0 1 f110"/>
              <a:gd name="f182" fmla="*/ f6 1 f110"/>
              <a:gd name="f183" fmla="*/ 0 1 f111"/>
              <a:gd name="f184" fmla="*/ f7 1 f111"/>
              <a:gd name="f185" fmla="+- f146 0 f1"/>
              <a:gd name="f186" fmla="*/ f147 1 f110"/>
              <a:gd name="f187" fmla="*/ f148 1 f111"/>
              <a:gd name="f188" fmla="*/ f149 1 f110"/>
              <a:gd name="f189" fmla="*/ f150 1 f111"/>
              <a:gd name="f190" fmla="*/ f151 1 f110"/>
              <a:gd name="f191" fmla="*/ f152 1 f111"/>
              <a:gd name="f192" fmla="*/ f153 1 f110"/>
              <a:gd name="f193" fmla="*/ f154 1 f111"/>
              <a:gd name="f194" fmla="*/ f155 1 f110"/>
              <a:gd name="f195" fmla="*/ f156 1 f111"/>
              <a:gd name="f196" fmla="*/ f157 1 f110"/>
              <a:gd name="f197" fmla="*/ f158 1 f111"/>
              <a:gd name="f198" fmla="*/ f159 1 f110"/>
              <a:gd name="f199" fmla="*/ f160 1 f111"/>
              <a:gd name="f200" fmla="*/ f161 1 f110"/>
              <a:gd name="f201" fmla="*/ f162 1 f111"/>
              <a:gd name="f202" fmla="*/ f163 1 f110"/>
              <a:gd name="f203" fmla="*/ f164 1 f111"/>
              <a:gd name="f204" fmla="*/ f165 1 f110"/>
              <a:gd name="f205" fmla="*/ f166 1 f111"/>
              <a:gd name="f206" fmla="*/ f167 1 f110"/>
              <a:gd name="f207" fmla="*/ f168 1 f111"/>
              <a:gd name="f208" fmla="*/ f169 1 f110"/>
              <a:gd name="f209" fmla="*/ f170 1 f111"/>
              <a:gd name="f210" fmla="*/ f171 1 f110"/>
              <a:gd name="f211" fmla="*/ f172 1 f111"/>
              <a:gd name="f212" fmla="*/ f173 1 f110"/>
              <a:gd name="f213" fmla="*/ f174 1 f111"/>
              <a:gd name="f214" fmla="*/ f175 1 f110"/>
              <a:gd name="f215" fmla="*/ f176 1 f111"/>
              <a:gd name="f216" fmla="*/ f177 1 f110"/>
              <a:gd name="f217" fmla="*/ f178 1 f111"/>
              <a:gd name="f218" fmla="*/ f179 1 f110"/>
              <a:gd name="f219" fmla="*/ f180 1 f111"/>
              <a:gd name="f220" fmla="*/ f181 f105 1"/>
              <a:gd name="f221" fmla="*/ f182 f105 1"/>
              <a:gd name="f222" fmla="*/ f184 f106 1"/>
              <a:gd name="f223" fmla="*/ f183 f106 1"/>
              <a:gd name="f224" fmla="*/ f186 f105 1"/>
              <a:gd name="f225" fmla="*/ f187 f106 1"/>
              <a:gd name="f226" fmla="*/ f188 f105 1"/>
              <a:gd name="f227" fmla="*/ f189 f106 1"/>
              <a:gd name="f228" fmla="*/ f190 f105 1"/>
              <a:gd name="f229" fmla="*/ f191 f106 1"/>
              <a:gd name="f230" fmla="*/ f192 f105 1"/>
              <a:gd name="f231" fmla="*/ f193 f106 1"/>
              <a:gd name="f232" fmla="*/ f194 f105 1"/>
              <a:gd name="f233" fmla="*/ f195 f106 1"/>
              <a:gd name="f234" fmla="*/ f196 f105 1"/>
              <a:gd name="f235" fmla="*/ f197 f106 1"/>
              <a:gd name="f236" fmla="*/ f198 f105 1"/>
              <a:gd name="f237" fmla="*/ f199 f106 1"/>
              <a:gd name="f238" fmla="*/ f200 f105 1"/>
              <a:gd name="f239" fmla="*/ f201 f106 1"/>
              <a:gd name="f240" fmla="*/ f202 f105 1"/>
              <a:gd name="f241" fmla="*/ f203 f106 1"/>
              <a:gd name="f242" fmla="*/ f204 f105 1"/>
              <a:gd name="f243" fmla="*/ f205 f106 1"/>
              <a:gd name="f244" fmla="*/ f206 f105 1"/>
              <a:gd name="f245" fmla="*/ f207 f106 1"/>
              <a:gd name="f246" fmla="*/ f208 f105 1"/>
              <a:gd name="f247" fmla="*/ f209 f106 1"/>
              <a:gd name="f248" fmla="*/ f210 f105 1"/>
              <a:gd name="f249" fmla="*/ f211 f106 1"/>
              <a:gd name="f250" fmla="*/ f212 f105 1"/>
              <a:gd name="f251" fmla="*/ f213 f106 1"/>
              <a:gd name="f252" fmla="*/ f214 f105 1"/>
              <a:gd name="f253" fmla="*/ f215 f106 1"/>
              <a:gd name="f254" fmla="*/ f216 f105 1"/>
              <a:gd name="f255" fmla="*/ f217 f106 1"/>
              <a:gd name="f256" fmla="*/ f218 f105 1"/>
              <a:gd name="f257" fmla="*/ f219 f10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5">
                <a:pos x="f224" y="f225"/>
              </a:cxn>
              <a:cxn ang="f185">
                <a:pos x="f226" y="f227"/>
              </a:cxn>
              <a:cxn ang="f185">
                <a:pos x="f228" y="f229"/>
              </a:cxn>
              <a:cxn ang="f185">
                <a:pos x="f230" y="f231"/>
              </a:cxn>
              <a:cxn ang="f185">
                <a:pos x="f232" y="f233"/>
              </a:cxn>
              <a:cxn ang="f185">
                <a:pos x="f234" y="f235"/>
              </a:cxn>
              <a:cxn ang="f185">
                <a:pos x="f236" y="f237"/>
              </a:cxn>
              <a:cxn ang="f185">
                <a:pos x="f238" y="f239"/>
              </a:cxn>
              <a:cxn ang="f185">
                <a:pos x="f240" y="f241"/>
              </a:cxn>
              <a:cxn ang="f185">
                <a:pos x="f242" y="f243"/>
              </a:cxn>
              <a:cxn ang="f185">
                <a:pos x="f244" y="f245"/>
              </a:cxn>
              <a:cxn ang="f185">
                <a:pos x="f246" y="f247"/>
              </a:cxn>
              <a:cxn ang="f185">
                <a:pos x="f248" y="f249"/>
              </a:cxn>
              <a:cxn ang="f185">
                <a:pos x="f250" y="f251"/>
              </a:cxn>
              <a:cxn ang="f185">
                <a:pos x="f252" y="f253"/>
              </a:cxn>
              <a:cxn ang="f185">
                <a:pos x="f254" y="f255"/>
              </a:cxn>
              <a:cxn ang="f185">
                <a:pos x="f256" y="f257"/>
              </a:cxn>
              <a:cxn ang="f185">
                <a:pos x="f224" y="f225"/>
              </a:cxn>
            </a:cxnLst>
            <a:rect l="f220" t="f223" r="f221" b="f222"/>
            <a:pathLst>
              <a:path w="1542" h="1469">
                <a:moveTo>
                  <a:pt x="f8" y="f9"/>
                </a:moveTo>
                <a:cubicBezTo>
                  <a:pt x="f10" y="f11"/>
                  <a:pt x="f5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11" y="f5"/>
                  <a:pt x="f35" y="f36"/>
                </a:cubicBezTo>
                <a:cubicBezTo>
                  <a:pt x="f7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6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7"/>
                  <a:pt x="f98" y="f99"/>
                </a:cubicBezTo>
                <a:cubicBezTo>
                  <a:pt x="f100" y="f101"/>
                  <a:pt x="f102" y="f103"/>
                  <a:pt x="f8" y="f9"/>
                </a:cubicBezTo>
                <a:close/>
              </a:path>
            </a:pathLst>
          </a:custGeom>
          <a:solidFill>
            <a:srgbClr val="ED6E4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240834" y="5694361"/>
            <a:ext cx="2252660" cy="811209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2338"/>
              <a:gd name="f8" fmla="val 841"/>
              <a:gd name="f9" fmla="val 27"/>
              <a:gd name="f10" fmla="val 112"/>
              <a:gd name="f11" fmla="val 43"/>
              <a:gd name="f12" fmla="val 66"/>
              <a:gd name="f13" fmla="val 69"/>
              <a:gd name="f14" fmla="val 111"/>
              <a:gd name="f15" fmla="val 128"/>
              <a:gd name="f16" fmla="val 44"/>
              <a:gd name="f17" fmla="val 168"/>
              <a:gd name="f18" fmla="val 51"/>
              <a:gd name="f19" fmla="val 207"/>
              <a:gd name="f20" fmla="val 58"/>
              <a:gd name="f21" fmla="val 280"/>
              <a:gd name="f22" fmla="val 71"/>
              <a:gd name="f23" fmla="val 354"/>
              <a:gd name="f24" fmla="val 74"/>
              <a:gd name="f25" fmla="val 427"/>
              <a:gd name="f26" fmla="val 82"/>
              <a:gd name="f27" fmla="val 554"/>
              <a:gd name="f28" fmla="val 97"/>
              <a:gd name="f29" fmla="val 680"/>
              <a:gd name="f30" fmla="val 115"/>
              <a:gd name="f31" fmla="val 801"/>
              <a:gd name="f32" fmla="val 156"/>
              <a:gd name="f33" fmla="val 844"/>
              <a:gd name="f34" fmla="val 170"/>
              <a:gd name="f35" fmla="val 886"/>
              <a:gd name="f36" fmla="val 187"/>
              <a:gd name="f37" fmla="val 928"/>
              <a:gd name="f38" fmla="val 204"/>
              <a:gd name="f39" fmla="val 1075"/>
              <a:gd name="f40" fmla="val 264"/>
              <a:gd name="f41" fmla="val 1221"/>
              <a:gd name="f42" fmla="val 325"/>
              <a:gd name="f43" fmla="val 1375"/>
              <a:gd name="f44" fmla="val 366"/>
              <a:gd name="f45" fmla="val 1484"/>
              <a:gd name="f46" fmla="val 396"/>
              <a:gd name="f47" fmla="val 1595"/>
              <a:gd name="f48" fmla="val 416"/>
              <a:gd name="f49" fmla="val 1708"/>
              <a:gd name="f50" fmla="val 410"/>
              <a:gd name="f51" fmla="val 1790"/>
              <a:gd name="f52" fmla="val 406"/>
              <a:gd name="f53" fmla="val 1869"/>
              <a:gd name="f54" fmla="val 391"/>
              <a:gd name="f55" fmla="val 1945"/>
              <a:gd name="f56" fmla="val 1955"/>
              <a:gd name="f57" fmla="val 356"/>
              <a:gd name="f58" fmla="val 1964"/>
              <a:gd name="f59" fmla="val 353"/>
              <a:gd name="f60" fmla="val 1974"/>
              <a:gd name="f61" fmla="val 350"/>
              <a:gd name="f62" fmla="val 1989"/>
              <a:gd name="f63" fmla="val 344"/>
              <a:gd name="f64" fmla="val 2003"/>
              <a:gd name="f65" fmla="val 336"/>
              <a:gd name="f66" fmla="val 2019"/>
              <a:gd name="f67" fmla="val 330"/>
              <a:gd name="f68" fmla="val 2020"/>
              <a:gd name="f69" fmla="val 2022"/>
              <a:gd name="f70" fmla="val 329"/>
              <a:gd name="f71" fmla="val 2024"/>
              <a:gd name="f72" fmla="val 328"/>
              <a:gd name="f73" fmla="val 2030"/>
              <a:gd name="f74" fmla="val 326"/>
              <a:gd name="f75" fmla="val 2036"/>
              <a:gd name="f76" fmla="val 324"/>
              <a:gd name="f77" fmla="val 2043"/>
              <a:gd name="f78" fmla="val 2046"/>
              <a:gd name="f79" fmla="val 2049"/>
              <a:gd name="f80" fmla="val 323"/>
              <a:gd name="f81" fmla="val 2051"/>
              <a:gd name="f82" fmla="val 2065"/>
              <a:gd name="f83" fmla="val 2070"/>
              <a:gd name="f84" fmla="val 2069"/>
              <a:gd name="f85" fmla="val 314"/>
              <a:gd name="f86" fmla="val 311"/>
              <a:gd name="f87" fmla="val 2073"/>
              <a:gd name="f88" fmla="val 310"/>
              <a:gd name="f89" fmla="val 2076"/>
              <a:gd name="f90" fmla="val 309"/>
              <a:gd name="f91" fmla="val 2089"/>
              <a:gd name="f92" fmla="val 307"/>
              <a:gd name="f93" fmla="val 2091"/>
              <a:gd name="f94" fmla="val 318"/>
              <a:gd name="f95" fmla="val 327"/>
              <a:gd name="f96" fmla="val 342"/>
              <a:gd name="f97" fmla="val 2098"/>
              <a:gd name="f98" fmla="val 347"/>
              <a:gd name="f99" fmla="val 2112"/>
              <a:gd name="f100" fmla="val 351"/>
              <a:gd name="f101" fmla="val 2128"/>
              <a:gd name="f102" fmla="val 2145"/>
              <a:gd name="f103" fmla="val 2162"/>
              <a:gd name="f104" fmla="val 357"/>
              <a:gd name="f105" fmla="val 2171"/>
              <a:gd name="f106" fmla="val 2181"/>
              <a:gd name="f107" fmla="val 2184"/>
              <a:gd name="f108" fmla="val 369"/>
              <a:gd name="f109" fmla="val 2179"/>
              <a:gd name="f110" fmla="val 380"/>
              <a:gd name="f111" fmla="val 2170"/>
              <a:gd name="f112" fmla="val 387"/>
              <a:gd name="f113" fmla="val 2161"/>
              <a:gd name="f114" fmla="val 393"/>
              <a:gd name="f115" fmla="val 2044"/>
              <a:gd name="f116" fmla="val 476"/>
              <a:gd name="f117" fmla="val 1915"/>
              <a:gd name="f118" fmla="val 525"/>
              <a:gd name="f119" fmla="val 1773"/>
              <a:gd name="f120" fmla="val 542"/>
              <a:gd name="f121" fmla="val 1656"/>
              <a:gd name="f122" fmla="val 556"/>
              <a:gd name="f123" fmla="val 1538"/>
              <a:gd name="f124" fmla="val 1420"/>
              <a:gd name="f125" fmla="val 553"/>
              <a:gd name="f126" fmla="val 1387"/>
              <a:gd name="f127" fmla="val 1354"/>
              <a:gd name="f128" fmla="val 547"/>
              <a:gd name="f129" fmla="val 1321"/>
              <a:gd name="f130" fmla="val 1316"/>
              <a:gd name="f131" fmla="val 1311"/>
              <a:gd name="f132" fmla="val 1308"/>
              <a:gd name="f133" fmla="val 559"/>
              <a:gd name="f134" fmla="val 1313"/>
              <a:gd name="f135" fmla="val 568"/>
              <a:gd name="f136" fmla="val 1324"/>
              <a:gd name="f137" fmla="val 570"/>
              <a:gd name="f138" fmla="val 1333"/>
              <a:gd name="f139" fmla="val 572"/>
              <a:gd name="f140" fmla="val 1382"/>
              <a:gd name="f141" fmla="val 587"/>
              <a:gd name="f142" fmla="val 1433"/>
              <a:gd name="f143" fmla="val 593"/>
              <a:gd name="f144" fmla="val 598"/>
              <a:gd name="f145" fmla="val 1536"/>
              <a:gd name="f146" fmla="val 604"/>
              <a:gd name="f147" fmla="val 1588"/>
              <a:gd name="f148" fmla="val 603"/>
              <a:gd name="f149" fmla="val 1640"/>
              <a:gd name="f150" fmla="val 602"/>
              <a:gd name="f151" fmla="val 1807"/>
              <a:gd name="f152" fmla="val 1970"/>
              <a:gd name="f153" fmla="val 2121"/>
              <a:gd name="f154" fmla="val 494"/>
              <a:gd name="f155" fmla="val 2197"/>
              <a:gd name="f156" fmla="val 456"/>
              <a:gd name="f157" fmla="val 2262"/>
              <a:gd name="f158" fmla="val 405"/>
              <a:gd name="f159" fmla="val 2318"/>
              <a:gd name="f160" fmla="val 2323"/>
              <a:gd name="f161" fmla="val 2327"/>
              <a:gd name="f162" fmla="val 2326"/>
              <a:gd name="f163" fmla="val 376"/>
              <a:gd name="f164" fmla="val 2316"/>
              <a:gd name="f165" fmla="val 424"/>
              <a:gd name="f166" fmla="val 2303"/>
              <a:gd name="f167" fmla="val 472"/>
              <a:gd name="f168" fmla="val 2297"/>
              <a:gd name="f169" fmla="val 492"/>
              <a:gd name="f170" fmla="val 2300"/>
              <a:gd name="f171" fmla="val 512"/>
              <a:gd name="f172" fmla="val 2295"/>
              <a:gd name="f173" fmla="val 531"/>
              <a:gd name="f174" fmla="val 2292"/>
              <a:gd name="f175" fmla="val 543"/>
              <a:gd name="f176" fmla="val 2288"/>
              <a:gd name="f177" fmla="val 552"/>
              <a:gd name="f178" fmla="val 2280"/>
              <a:gd name="f179" fmla="val 561"/>
              <a:gd name="f180" fmla="val 2234"/>
              <a:gd name="f181" fmla="val 611"/>
              <a:gd name="f182" fmla="val 2176"/>
              <a:gd name="f183" fmla="val 642"/>
              <a:gd name="f184" fmla="val 2117"/>
              <a:gd name="f185" fmla="val 671"/>
              <a:gd name="f186" fmla="val 2075"/>
              <a:gd name="f187" fmla="val 692"/>
              <a:gd name="f188" fmla="val 2033"/>
              <a:gd name="f189" fmla="val 712"/>
              <a:gd name="f190" fmla="val 1990"/>
              <a:gd name="f191" fmla="val 731"/>
              <a:gd name="f192" fmla="val 1914"/>
              <a:gd name="f193" fmla="val 763"/>
              <a:gd name="f194" fmla="val 1841"/>
              <a:gd name="f195" fmla="val 798"/>
              <a:gd name="f196" fmla="val 1760"/>
              <a:gd name="f197" fmla="val 817"/>
              <a:gd name="f198" fmla="val 1694"/>
              <a:gd name="f199" fmla="val 833"/>
              <a:gd name="f200" fmla="val 1628"/>
              <a:gd name="f201" fmla="val 1561"/>
              <a:gd name="f202" fmla="val 839"/>
              <a:gd name="f203" fmla="val 1476"/>
              <a:gd name="f204" fmla="val 837"/>
              <a:gd name="f205" fmla="val 1391"/>
              <a:gd name="f206" fmla="val 825"/>
              <a:gd name="f207" fmla="val 803"/>
              <a:gd name="f208" fmla="val 1239"/>
              <a:gd name="f209" fmla="val 785"/>
              <a:gd name="f210" fmla="val 1172"/>
              <a:gd name="f211" fmla="val 1105"/>
              <a:gd name="f212" fmla="val 739"/>
              <a:gd name="f213" fmla="val 1021"/>
              <a:gd name="f214" fmla="val 710"/>
              <a:gd name="f215" fmla="val 939"/>
              <a:gd name="f216" fmla="val 676"/>
              <a:gd name="f217" fmla="val 856"/>
              <a:gd name="f218" fmla="val 779"/>
              <a:gd name="f219" fmla="val 702"/>
              <a:gd name="f220" fmla="val 581"/>
              <a:gd name="f221" fmla="val 622"/>
              <a:gd name="f222" fmla="val 560"/>
              <a:gd name="f223" fmla="val 532"/>
              <a:gd name="f224" fmla="val 537"/>
              <a:gd name="f225" fmla="val 441"/>
              <a:gd name="f226" fmla="val 524"/>
              <a:gd name="f227" fmla="val 513"/>
              <a:gd name="f228" fmla="val 278"/>
              <a:gd name="f229" fmla="val 504"/>
              <a:gd name="f230" fmla="val 206"/>
              <a:gd name="f231" fmla="val 499"/>
              <a:gd name="f232" fmla="val 134"/>
              <a:gd name="f233" fmla="val 491"/>
              <a:gd name="f234" fmla="val 105"/>
              <a:gd name="f235" fmla="val 488"/>
              <a:gd name="f236" fmla="val 76"/>
              <a:gd name="f237" fmla="val 483"/>
              <a:gd name="f238" fmla="val 49"/>
              <a:gd name="f239" fmla="val 471"/>
              <a:gd name="f240" fmla="val 31"/>
              <a:gd name="f241" fmla="val 462"/>
              <a:gd name="f242" fmla="val 18"/>
              <a:gd name="f243" fmla="val 449"/>
              <a:gd name="f244" fmla="val 15"/>
              <a:gd name="f245" fmla="val 428"/>
              <a:gd name="f246" fmla="val 8"/>
              <a:gd name="f247" fmla="val 368"/>
              <a:gd name="f248" fmla="val 2"/>
              <a:gd name="f249" fmla="val 308"/>
              <a:gd name="f250" fmla="val 3"/>
              <a:gd name="f251" fmla="val 247"/>
              <a:gd name="f252" fmla="val 239"/>
              <a:gd name="f253" fmla="val 231"/>
              <a:gd name="f254" fmla="val 6"/>
              <a:gd name="f255" fmla="val 224"/>
              <a:gd name="f256" fmla="val 12"/>
              <a:gd name="f257" fmla="val 256"/>
              <a:gd name="f258" fmla="val 39"/>
              <a:gd name="f259" fmla="val 263"/>
              <a:gd name="f260" fmla="val 64"/>
              <a:gd name="f261" fmla="val 271"/>
              <a:gd name="f262" fmla="val 194"/>
              <a:gd name="f263" fmla="val 459"/>
              <a:gd name="f264" fmla="val 283"/>
              <a:gd name="f265" fmla="val 269"/>
              <a:gd name="f266" fmla="val 565"/>
              <a:gd name="f267" fmla="val 275"/>
              <a:gd name="f268" fmla="val 618"/>
              <a:gd name="f269" fmla="val 286"/>
              <a:gd name="f270" fmla="val 734"/>
              <a:gd name="f271" fmla="val 843"/>
              <a:gd name="f272" fmla="val 952"/>
              <a:gd name="f273" fmla="val 401"/>
              <a:gd name="f274" fmla="val 1037"/>
              <a:gd name="f275" fmla="val 436"/>
              <a:gd name="f276" fmla="val 1121"/>
              <a:gd name="f277" fmla="val 475"/>
              <a:gd name="f278" fmla="val 1210"/>
              <a:gd name="f279" fmla="val 1237"/>
              <a:gd name="f280" fmla="val 1264"/>
              <a:gd name="f281" fmla="val 521"/>
              <a:gd name="f282" fmla="val 1293"/>
              <a:gd name="f283" fmla="val 522"/>
              <a:gd name="f284" fmla="val 1307"/>
              <a:gd name="f285" fmla="val 523"/>
              <a:gd name="f286" fmla="val 1327"/>
              <a:gd name="f287" fmla="val 527"/>
              <a:gd name="f288" fmla="val 1330"/>
              <a:gd name="f289" fmla="val 1334"/>
              <a:gd name="f290" fmla="val 1314"/>
              <a:gd name="f291" fmla="val 1302"/>
              <a:gd name="f292" fmla="val 1243"/>
              <a:gd name="f293" fmla="val 461"/>
              <a:gd name="f294" fmla="val 1182"/>
              <a:gd name="f295" fmla="val 437"/>
              <a:gd name="f296" fmla="val 415"/>
              <a:gd name="f297" fmla="val 988"/>
              <a:gd name="f298" fmla="val 857"/>
              <a:gd name="f299" fmla="val 316"/>
              <a:gd name="f300" fmla="val 725"/>
              <a:gd name="f301" fmla="val 270"/>
              <a:gd name="f302" fmla="val 628"/>
              <a:gd name="f303" fmla="val 237"/>
              <a:gd name="f304" fmla="val 528"/>
              <a:gd name="f305" fmla="val 218"/>
              <a:gd name="f306" fmla="val 425"/>
              <a:gd name="f307" fmla="val 213"/>
              <a:gd name="f308" fmla="val 209"/>
              <a:gd name="f309" fmla="val 288"/>
              <a:gd name="f310" fmla="val 210"/>
              <a:gd name="f311" fmla="val 220"/>
              <a:gd name="f312" fmla="val 205"/>
              <a:gd name="f313" fmla="val 181"/>
              <a:gd name="f314" fmla="val 203"/>
              <a:gd name="f315" fmla="val 141"/>
              <a:gd name="f316" fmla="val 199"/>
              <a:gd name="f317" fmla="val 104"/>
              <a:gd name="f318" fmla="val 185"/>
              <a:gd name="f319" fmla="val 68"/>
              <a:gd name="f320" fmla="val 172"/>
              <a:gd name="f321" fmla="val 41"/>
              <a:gd name="f322" fmla="val 149"/>
              <a:gd name="f323" fmla="+- 0 0 -90"/>
              <a:gd name="f324" fmla="*/ f4 1 2338"/>
              <a:gd name="f325" fmla="*/ f5 1 841"/>
              <a:gd name="f326" fmla="+- f8 0 f6"/>
              <a:gd name="f327" fmla="+- f7 0 f6"/>
              <a:gd name="f328" fmla="*/ f323 f0 1"/>
              <a:gd name="f329" fmla="*/ f327 1 2338"/>
              <a:gd name="f330" fmla="*/ f326 1 841"/>
              <a:gd name="f331" fmla="*/ 27 f327 1"/>
              <a:gd name="f332" fmla="*/ 112 f326 1"/>
              <a:gd name="f333" fmla="*/ 111 f327 1"/>
              <a:gd name="f334" fmla="*/ 0 f326 1"/>
              <a:gd name="f335" fmla="*/ 207 f327 1"/>
              <a:gd name="f336" fmla="*/ 58 f326 1"/>
              <a:gd name="f337" fmla="*/ 427 f327 1"/>
              <a:gd name="f338" fmla="*/ 82 f326 1"/>
              <a:gd name="f339" fmla="*/ 801 f327 1"/>
              <a:gd name="f340" fmla="*/ 156 f326 1"/>
              <a:gd name="f341" fmla="*/ 928 f327 1"/>
              <a:gd name="f342" fmla="*/ 204 f326 1"/>
              <a:gd name="f343" fmla="*/ 1375 f327 1"/>
              <a:gd name="f344" fmla="*/ 366 f326 1"/>
              <a:gd name="f345" fmla="*/ 1708 f327 1"/>
              <a:gd name="f346" fmla="*/ 410 f326 1"/>
              <a:gd name="f347" fmla="*/ 1945 f327 1"/>
              <a:gd name="f348" fmla="*/ 360 f326 1"/>
              <a:gd name="f349" fmla="*/ 1974 f327 1"/>
              <a:gd name="f350" fmla="*/ 350 f326 1"/>
              <a:gd name="f351" fmla="*/ 2019 f327 1"/>
              <a:gd name="f352" fmla="*/ 330 f326 1"/>
              <a:gd name="f353" fmla="*/ 2024 f327 1"/>
              <a:gd name="f354" fmla="*/ 328 f326 1"/>
              <a:gd name="f355" fmla="*/ 2043 f327 1"/>
              <a:gd name="f356" fmla="*/ 324 f326 1"/>
              <a:gd name="f357" fmla="*/ 2051 f327 1"/>
              <a:gd name="f358" fmla="*/ 325 f326 1"/>
              <a:gd name="f359" fmla="*/ 2069 f327 1"/>
              <a:gd name="f360" fmla="*/ 314 f326 1"/>
              <a:gd name="f361" fmla="*/ 2076 f327 1"/>
              <a:gd name="f362" fmla="*/ 309 f326 1"/>
              <a:gd name="f363" fmla="*/ 2091 f327 1"/>
              <a:gd name="f364" fmla="*/ 327 f326 1"/>
              <a:gd name="f365" fmla="*/ 2112 f327 1"/>
              <a:gd name="f366" fmla="*/ 351 f326 1"/>
              <a:gd name="f367" fmla="*/ 2162 f327 1"/>
              <a:gd name="f368" fmla="*/ 357 f326 1"/>
              <a:gd name="f369" fmla="*/ 2184 f327 1"/>
              <a:gd name="f370" fmla="*/ 369 f326 1"/>
              <a:gd name="f371" fmla="*/ 2161 f327 1"/>
              <a:gd name="f372" fmla="*/ 393 f326 1"/>
              <a:gd name="f373" fmla="*/ 1773 f327 1"/>
              <a:gd name="f374" fmla="*/ 542 f326 1"/>
              <a:gd name="f375" fmla="*/ 1420 f327 1"/>
              <a:gd name="f376" fmla="*/ 553 f326 1"/>
              <a:gd name="f377" fmla="*/ 1321 f327 1"/>
              <a:gd name="f378" fmla="*/ 1308 f327 1"/>
              <a:gd name="f379" fmla="*/ 559 f326 1"/>
              <a:gd name="f380" fmla="*/ 1333 f327 1"/>
              <a:gd name="f381" fmla="*/ 572 f326 1"/>
              <a:gd name="f382" fmla="*/ 1484 f327 1"/>
              <a:gd name="f383" fmla="*/ 598 f326 1"/>
              <a:gd name="f384" fmla="*/ 1640 f327 1"/>
              <a:gd name="f385" fmla="*/ 602 f326 1"/>
              <a:gd name="f386" fmla="*/ 2121 f327 1"/>
              <a:gd name="f387" fmla="*/ 494 f326 1"/>
              <a:gd name="f388" fmla="*/ 2318 f327 1"/>
              <a:gd name="f389" fmla="*/ 342 f326 1"/>
              <a:gd name="f390" fmla="*/ 2338 f327 1"/>
              <a:gd name="f391" fmla="*/ 2303 f327 1"/>
              <a:gd name="f392" fmla="*/ 472 f326 1"/>
              <a:gd name="f393" fmla="*/ 2295 f327 1"/>
              <a:gd name="f394" fmla="*/ 531 f326 1"/>
              <a:gd name="f395" fmla="*/ 2280 f327 1"/>
              <a:gd name="f396" fmla="*/ 561 f326 1"/>
              <a:gd name="f397" fmla="*/ 2117 f327 1"/>
              <a:gd name="f398" fmla="*/ 671 f326 1"/>
              <a:gd name="f399" fmla="*/ 1990 f327 1"/>
              <a:gd name="f400" fmla="*/ 731 f326 1"/>
              <a:gd name="f401" fmla="*/ 1760 f327 1"/>
              <a:gd name="f402" fmla="*/ 817 f326 1"/>
              <a:gd name="f403" fmla="*/ 1561 f327 1"/>
              <a:gd name="f404" fmla="*/ 839 f326 1"/>
              <a:gd name="f405" fmla="*/ 803 f326 1"/>
              <a:gd name="f406" fmla="*/ 1105 f327 1"/>
              <a:gd name="f407" fmla="*/ 739 f326 1"/>
              <a:gd name="f408" fmla="*/ 856 f327 1"/>
              <a:gd name="f409" fmla="*/ 642 f326 1"/>
              <a:gd name="f410" fmla="*/ 622 f327 1"/>
              <a:gd name="f411" fmla="*/ 560 f326 1"/>
              <a:gd name="f412" fmla="*/ 350 f327 1"/>
              <a:gd name="f413" fmla="*/ 513 f326 1"/>
              <a:gd name="f414" fmla="*/ 134 f327 1"/>
              <a:gd name="f415" fmla="*/ 491 f326 1"/>
              <a:gd name="f416" fmla="*/ 49 f327 1"/>
              <a:gd name="f417" fmla="*/ 471 f326 1"/>
              <a:gd name="f418" fmla="*/ 15 f327 1"/>
              <a:gd name="f419" fmla="*/ 428 f326 1"/>
              <a:gd name="f420" fmla="*/ 3 f327 1"/>
              <a:gd name="f421" fmla="*/ 247 f326 1"/>
              <a:gd name="f422" fmla="*/ 6 f327 1"/>
              <a:gd name="f423" fmla="*/ 224 f326 1"/>
              <a:gd name="f424" fmla="*/ 64 f327 1"/>
              <a:gd name="f425" fmla="*/ 271 f326 1"/>
              <a:gd name="f426" fmla="*/ 459 f327 1"/>
              <a:gd name="f427" fmla="*/ 283 f326 1"/>
              <a:gd name="f428" fmla="*/ 618 f327 1"/>
              <a:gd name="f429" fmla="*/ 286 f326 1"/>
              <a:gd name="f430" fmla="*/ 952 f327 1"/>
              <a:gd name="f431" fmla="*/ 401 f326 1"/>
              <a:gd name="f432" fmla="*/ 1210 f327 1"/>
              <a:gd name="f433" fmla="*/ 504 f326 1"/>
              <a:gd name="f434" fmla="*/ 1293 f327 1"/>
              <a:gd name="f435" fmla="*/ 522 f326 1"/>
              <a:gd name="f436" fmla="*/ 1330 f327 1"/>
              <a:gd name="f437" fmla="*/ 512 f326 1"/>
              <a:gd name="f438" fmla="*/ 1302 f327 1"/>
              <a:gd name="f439" fmla="*/ 488 f326 1"/>
              <a:gd name="f440" fmla="*/ 1121 f327 1"/>
              <a:gd name="f441" fmla="*/ 415 f326 1"/>
              <a:gd name="f442" fmla="*/ 725 f327 1"/>
              <a:gd name="f443" fmla="*/ 270 f326 1"/>
              <a:gd name="f444" fmla="*/ 425 f327 1"/>
              <a:gd name="f445" fmla="*/ 213 f326 1"/>
              <a:gd name="f446" fmla="*/ 220 f327 1"/>
              <a:gd name="f447" fmla="*/ 205 f326 1"/>
              <a:gd name="f448" fmla="*/ 104 f327 1"/>
              <a:gd name="f449" fmla="*/ 185 f326 1"/>
              <a:gd name="f450" fmla="*/ f328 1 f3"/>
              <a:gd name="f451" fmla="*/ f331 1 2338"/>
              <a:gd name="f452" fmla="*/ f332 1 841"/>
              <a:gd name="f453" fmla="*/ f333 1 2338"/>
              <a:gd name="f454" fmla="*/ f334 1 841"/>
              <a:gd name="f455" fmla="*/ f335 1 2338"/>
              <a:gd name="f456" fmla="*/ f336 1 841"/>
              <a:gd name="f457" fmla="*/ f337 1 2338"/>
              <a:gd name="f458" fmla="*/ f338 1 841"/>
              <a:gd name="f459" fmla="*/ f339 1 2338"/>
              <a:gd name="f460" fmla="*/ f340 1 841"/>
              <a:gd name="f461" fmla="*/ f341 1 2338"/>
              <a:gd name="f462" fmla="*/ f342 1 841"/>
              <a:gd name="f463" fmla="*/ f343 1 2338"/>
              <a:gd name="f464" fmla="*/ f344 1 841"/>
              <a:gd name="f465" fmla="*/ f345 1 2338"/>
              <a:gd name="f466" fmla="*/ f346 1 841"/>
              <a:gd name="f467" fmla="*/ f347 1 2338"/>
              <a:gd name="f468" fmla="*/ f348 1 841"/>
              <a:gd name="f469" fmla="*/ f349 1 2338"/>
              <a:gd name="f470" fmla="*/ f350 1 841"/>
              <a:gd name="f471" fmla="*/ f351 1 2338"/>
              <a:gd name="f472" fmla="*/ f352 1 841"/>
              <a:gd name="f473" fmla="*/ f353 1 2338"/>
              <a:gd name="f474" fmla="*/ f354 1 841"/>
              <a:gd name="f475" fmla="*/ f355 1 2338"/>
              <a:gd name="f476" fmla="*/ f356 1 841"/>
              <a:gd name="f477" fmla="*/ f357 1 2338"/>
              <a:gd name="f478" fmla="*/ f358 1 841"/>
              <a:gd name="f479" fmla="*/ f359 1 2338"/>
              <a:gd name="f480" fmla="*/ f360 1 841"/>
              <a:gd name="f481" fmla="*/ f361 1 2338"/>
              <a:gd name="f482" fmla="*/ f362 1 841"/>
              <a:gd name="f483" fmla="*/ f363 1 2338"/>
              <a:gd name="f484" fmla="*/ f364 1 841"/>
              <a:gd name="f485" fmla="*/ f365 1 2338"/>
              <a:gd name="f486" fmla="*/ f366 1 841"/>
              <a:gd name="f487" fmla="*/ f367 1 2338"/>
              <a:gd name="f488" fmla="*/ f368 1 841"/>
              <a:gd name="f489" fmla="*/ f369 1 2338"/>
              <a:gd name="f490" fmla="*/ f370 1 841"/>
              <a:gd name="f491" fmla="*/ f371 1 2338"/>
              <a:gd name="f492" fmla="*/ f372 1 841"/>
              <a:gd name="f493" fmla="*/ f373 1 2338"/>
              <a:gd name="f494" fmla="*/ f374 1 841"/>
              <a:gd name="f495" fmla="*/ f375 1 2338"/>
              <a:gd name="f496" fmla="*/ f376 1 841"/>
              <a:gd name="f497" fmla="*/ f377 1 2338"/>
              <a:gd name="f498" fmla="*/ f378 1 2338"/>
              <a:gd name="f499" fmla="*/ f379 1 841"/>
              <a:gd name="f500" fmla="*/ f380 1 2338"/>
              <a:gd name="f501" fmla="*/ f381 1 841"/>
              <a:gd name="f502" fmla="*/ f382 1 2338"/>
              <a:gd name="f503" fmla="*/ f383 1 841"/>
              <a:gd name="f504" fmla="*/ f384 1 2338"/>
              <a:gd name="f505" fmla="*/ f385 1 841"/>
              <a:gd name="f506" fmla="*/ f386 1 2338"/>
              <a:gd name="f507" fmla="*/ f387 1 841"/>
              <a:gd name="f508" fmla="*/ f388 1 2338"/>
              <a:gd name="f509" fmla="*/ f389 1 841"/>
              <a:gd name="f510" fmla="*/ f390 1 2338"/>
              <a:gd name="f511" fmla="*/ f391 1 2338"/>
              <a:gd name="f512" fmla="*/ f392 1 841"/>
              <a:gd name="f513" fmla="*/ f393 1 2338"/>
              <a:gd name="f514" fmla="*/ f394 1 841"/>
              <a:gd name="f515" fmla="*/ f395 1 2338"/>
              <a:gd name="f516" fmla="*/ f396 1 841"/>
              <a:gd name="f517" fmla="*/ f397 1 2338"/>
              <a:gd name="f518" fmla="*/ f398 1 841"/>
              <a:gd name="f519" fmla="*/ f399 1 2338"/>
              <a:gd name="f520" fmla="*/ f400 1 841"/>
              <a:gd name="f521" fmla="*/ f401 1 2338"/>
              <a:gd name="f522" fmla="*/ f402 1 841"/>
              <a:gd name="f523" fmla="*/ f403 1 2338"/>
              <a:gd name="f524" fmla="*/ f404 1 841"/>
              <a:gd name="f525" fmla="*/ f405 1 841"/>
              <a:gd name="f526" fmla="*/ f406 1 2338"/>
              <a:gd name="f527" fmla="*/ f407 1 841"/>
              <a:gd name="f528" fmla="*/ f408 1 2338"/>
              <a:gd name="f529" fmla="*/ f409 1 841"/>
              <a:gd name="f530" fmla="*/ f410 1 2338"/>
              <a:gd name="f531" fmla="*/ f411 1 841"/>
              <a:gd name="f532" fmla="*/ f412 1 2338"/>
              <a:gd name="f533" fmla="*/ f413 1 841"/>
              <a:gd name="f534" fmla="*/ f414 1 2338"/>
              <a:gd name="f535" fmla="*/ f415 1 841"/>
              <a:gd name="f536" fmla="*/ f416 1 2338"/>
              <a:gd name="f537" fmla="*/ f417 1 841"/>
              <a:gd name="f538" fmla="*/ f418 1 2338"/>
              <a:gd name="f539" fmla="*/ f419 1 841"/>
              <a:gd name="f540" fmla="*/ f420 1 2338"/>
              <a:gd name="f541" fmla="*/ f421 1 841"/>
              <a:gd name="f542" fmla="*/ f422 1 2338"/>
              <a:gd name="f543" fmla="*/ f423 1 841"/>
              <a:gd name="f544" fmla="*/ f424 1 2338"/>
              <a:gd name="f545" fmla="*/ f425 1 841"/>
              <a:gd name="f546" fmla="*/ f426 1 2338"/>
              <a:gd name="f547" fmla="*/ f427 1 841"/>
              <a:gd name="f548" fmla="*/ f428 1 2338"/>
              <a:gd name="f549" fmla="*/ f429 1 841"/>
              <a:gd name="f550" fmla="*/ f430 1 2338"/>
              <a:gd name="f551" fmla="*/ f431 1 841"/>
              <a:gd name="f552" fmla="*/ f432 1 2338"/>
              <a:gd name="f553" fmla="*/ f433 1 841"/>
              <a:gd name="f554" fmla="*/ f434 1 2338"/>
              <a:gd name="f555" fmla="*/ f435 1 841"/>
              <a:gd name="f556" fmla="*/ f436 1 2338"/>
              <a:gd name="f557" fmla="*/ f437 1 841"/>
              <a:gd name="f558" fmla="*/ f438 1 2338"/>
              <a:gd name="f559" fmla="*/ f439 1 841"/>
              <a:gd name="f560" fmla="*/ f440 1 2338"/>
              <a:gd name="f561" fmla="*/ f441 1 841"/>
              <a:gd name="f562" fmla="*/ f442 1 2338"/>
              <a:gd name="f563" fmla="*/ f443 1 841"/>
              <a:gd name="f564" fmla="*/ f444 1 2338"/>
              <a:gd name="f565" fmla="*/ f445 1 841"/>
              <a:gd name="f566" fmla="*/ f446 1 2338"/>
              <a:gd name="f567" fmla="*/ f447 1 841"/>
              <a:gd name="f568" fmla="*/ f448 1 2338"/>
              <a:gd name="f569" fmla="*/ f449 1 841"/>
              <a:gd name="f570" fmla="*/ 0 1 f329"/>
              <a:gd name="f571" fmla="*/ f7 1 f329"/>
              <a:gd name="f572" fmla="*/ 0 1 f330"/>
              <a:gd name="f573" fmla="*/ f8 1 f330"/>
              <a:gd name="f574" fmla="+- f450 0 f1"/>
              <a:gd name="f575" fmla="*/ f451 1 f329"/>
              <a:gd name="f576" fmla="*/ f452 1 f330"/>
              <a:gd name="f577" fmla="*/ f453 1 f329"/>
              <a:gd name="f578" fmla="*/ f454 1 f330"/>
              <a:gd name="f579" fmla="*/ f455 1 f329"/>
              <a:gd name="f580" fmla="*/ f456 1 f330"/>
              <a:gd name="f581" fmla="*/ f457 1 f329"/>
              <a:gd name="f582" fmla="*/ f458 1 f330"/>
              <a:gd name="f583" fmla="*/ f459 1 f329"/>
              <a:gd name="f584" fmla="*/ f460 1 f330"/>
              <a:gd name="f585" fmla="*/ f461 1 f329"/>
              <a:gd name="f586" fmla="*/ f462 1 f330"/>
              <a:gd name="f587" fmla="*/ f463 1 f329"/>
              <a:gd name="f588" fmla="*/ f464 1 f330"/>
              <a:gd name="f589" fmla="*/ f465 1 f329"/>
              <a:gd name="f590" fmla="*/ f466 1 f330"/>
              <a:gd name="f591" fmla="*/ f467 1 f329"/>
              <a:gd name="f592" fmla="*/ f468 1 f330"/>
              <a:gd name="f593" fmla="*/ f469 1 f329"/>
              <a:gd name="f594" fmla="*/ f470 1 f330"/>
              <a:gd name="f595" fmla="*/ f471 1 f329"/>
              <a:gd name="f596" fmla="*/ f472 1 f330"/>
              <a:gd name="f597" fmla="*/ f473 1 f329"/>
              <a:gd name="f598" fmla="*/ f474 1 f330"/>
              <a:gd name="f599" fmla="*/ f475 1 f329"/>
              <a:gd name="f600" fmla="*/ f476 1 f330"/>
              <a:gd name="f601" fmla="*/ f477 1 f329"/>
              <a:gd name="f602" fmla="*/ f478 1 f330"/>
              <a:gd name="f603" fmla="*/ f479 1 f329"/>
              <a:gd name="f604" fmla="*/ f480 1 f330"/>
              <a:gd name="f605" fmla="*/ f481 1 f329"/>
              <a:gd name="f606" fmla="*/ f482 1 f330"/>
              <a:gd name="f607" fmla="*/ f483 1 f329"/>
              <a:gd name="f608" fmla="*/ f484 1 f330"/>
              <a:gd name="f609" fmla="*/ f485 1 f329"/>
              <a:gd name="f610" fmla="*/ f486 1 f330"/>
              <a:gd name="f611" fmla="*/ f487 1 f329"/>
              <a:gd name="f612" fmla="*/ f488 1 f330"/>
              <a:gd name="f613" fmla="*/ f489 1 f329"/>
              <a:gd name="f614" fmla="*/ f490 1 f330"/>
              <a:gd name="f615" fmla="*/ f491 1 f329"/>
              <a:gd name="f616" fmla="*/ f492 1 f330"/>
              <a:gd name="f617" fmla="*/ f493 1 f329"/>
              <a:gd name="f618" fmla="*/ f494 1 f330"/>
              <a:gd name="f619" fmla="*/ f495 1 f329"/>
              <a:gd name="f620" fmla="*/ f496 1 f330"/>
              <a:gd name="f621" fmla="*/ f497 1 f329"/>
              <a:gd name="f622" fmla="*/ f498 1 f329"/>
              <a:gd name="f623" fmla="*/ f499 1 f330"/>
              <a:gd name="f624" fmla="*/ f500 1 f329"/>
              <a:gd name="f625" fmla="*/ f501 1 f330"/>
              <a:gd name="f626" fmla="*/ f502 1 f329"/>
              <a:gd name="f627" fmla="*/ f503 1 f330"/>
              <a:gd name="f628" fmla="*/ f504 1 f329"/>
              <a:gd name="f629" fmla="*/ f505 1 f330"/>
              <a:gd name="f630" fmla="*/ f506 1 f329"/>
              <a:gd name="f631" fmla="*/ f507 1 f330"/>
              <a:gd name="f632" fmla="*/ f508 1 f329"/>
              <a:gd name="f633" fmla="*/ f509 1 f330"/>
              <a:gd name="f634" fmla="*/ f510 1 f329"/>
              <a:gd name="f635" fmla="*/ f511 1 f329"/>
              <a:gd name="f636" fmla="*/ f512 1 f330"/>
              <a:gd name="f637" fmla="*/ f513 1 f329"/>
              <a:gd name="f638" fmla="*/ f514 1 f330"/>
              <a:gd name="f639" fmla="*/ f515 1 f329"/>
              <a:gd name="f640" fmla="*/ f516 1 f330"/>
              <a:gd name="f641" fmla="*/ f517 1 f329"/>
              <a:gd name="f642" fmla="*/ f518 1 f330"/>
              <a:gd name="f643" fmla="*/ f519 1 f329"/>
              <a:gd name="f644" fmla="*/ f520 1 f330"/>
              <a:gd name="f645" fmla="*/ f521 1 f329"/>
              <a:gd name="f646" fmla="*/ f522 1 f330"/>
              <a:gd name="f647" fmla="*/ f523 1 f329"/>
              <a:gd name="f648" fmla="*/ f524 1 f330"/>
              <a:gd name="f649" fmla="*/ f525 1 f330"/>
              <a:gd name="f650" fmla="*/ f526 1 f329"/>
              <a:gd name="f651" fmla="*/ f527 1 f330"/>
              <a:gd name="f652" fmla="*/ f528 1 f329"/>
              <a:gd name="f653" fmla="*/ f529 1 f330"/>
              <a:gd name="f654" fmla="*/ f530 1 f329"/>
              <a:gd name="f655" fmla="*/ f531 1 f330"/>
              <a:gd name="f656" fmla="*/ f532 1 f329"/>
              <a:gd name="f657" fmla="*/ f533 1 f330"/>
              <a:gd name="f658" fmla="*/ f534 1 f329"/>
              <a:gd name="f659" fmla="*/ f535 1 f330"/>
              <a:gd name="f660" fmla="*/ f536 1 f329"/>
              <a:gd name="f661" fmla="*/ f537 1 f330"/>
              <a:gd name="f662" fmla="*/ f538 1 f329"/>
              <a:gd name="f663" fmla="*/ f539 1 f330"/>
              <a:gd name="f664" fmla="*/ f540 1 f329"/>
              <a:gd name="f665" fmla="*/ f541 1 f330"/>
              <a:gd name="f666" fmla="*/ f542 1 f329"/>
              <a:gd name="f667" fmla="*/ f543 1 f330"/>
              <a:gd name="f668" fmla="*/ f544 1 f329"/>
              <a:gd name="f669" fmla="*/ f545 1 f330"/>
              <a:gd name="f670" fmla="*/ f546 1 f329"/>
              <a:gd name="f671" fmla="*/ f547 1 f330"/>
              <a:gd name="f672" fmla="*/ f548 1 f329"/>
              <a:gd name="f673" fmla="*/ f549 1 f330"/>
              <a:gd name="f674" fmla="*/ f550 1 f329"/>
              <a:gd name="f675" fmla="*/ f551 1 f330"/>
              <a:gd name="f676" fmla="*/ f552 1 f329"/>
              <a:gd name="f677" fmla="*/ f553 1 f330"/>
              <a:gd name="f678" fmla="*/ f554 1 f329"/>
              <a:gd name="f679" fmla="*/ f555 1 f330"/>
              <a:gd name="f680" fmla="*/ f556 1 f329"/>
              <a:gd name="f681" fmla="*/ f557 1 f330"/>
              <a:gd name="f682" fmla="*/ f558 1 f329"/>
              <a:gd name="f683" fmla="*/ f559 1 f330"/>
              <a:gd name="f684" fmla="*/ f560 1 f329"/>
              <a:gd name="f685" fmla="*/ f561 1 f330"/>
              <a:gd name="f686" fmla="*/ f562 1 f329"/>
              <a:gd name="f687" fmla="*/ f563 1 f330"/>
              <a:gd name="f688" fmla="*/ f564 1 f329"/>
              <a:gd name="f689" fmla="*/ f565 1 f330"/>
              <a:gd name="f690" fmla="*/ f566 1 f329"/>
              <a:gd name="f691" fmla="*/ f567 1 f330"/>
              <a:gd name="f692" fmla="*/ f568 1 f329"/>
              <a:gd name="f693" fmla="*/ f569 1 f330"/>
              <a:gd name="f694" fmla="*/ f570 f324 1"/>
              <a:gd name="f695" fmla="*/ f571 f324 1"/>
              <a:gd name="f696" fmla="*/ f573 f325 1"/>
              <a:gd name="f697" fmla="*/ f572 f325 1"/>
              <a:gd name="f698" fmla="*/ f575 f324 1"/>
              <a:gd name="f699" fmla="*/ f576 f325 1"/>
              <a:gd name="f700" fmla="*/ f577 f324 1"/>
              <a:gd name="f701" fmla="*/ f578 f325 1"/>
              <a:gd name="f702" fmla="*/ f579 f324 1"/>
              <a:gd name="f703" fmla="*/ f580 f325 1"/>
              <a:gd name="f704" fmla="*/ f581 f324 1"/>
              <a:gd name="f705" fmla="*/ f582 f325 1"/>
              <a:gd name="f706" fmla="*/ f583 f324 1"/>
              <a:gd name="f707" fmla="*/ f584 f325 1"/>
              <a:gd name="f708" fmla="*/ f585 f324 1"/>
              <a:gd name="f709" fmla="*/ f586 f325 1"/>
              <a:gd name="f710" fmla="*/ f587 f324 1"/>
              <a:gd name="f711" fmla="*/ f588 f325 1"/>
              <a:gd name="f712" fmla="*/ f589 f324 1"/>
              <a:gd name="f713" fmla="*/ f590 f325 1"/>
              <a:gd name="f714" fmla="*/ f591 f324 1"/>
              <a:gd name="f715" fmla="*/ f592 f325 1"/>
              <a:gd name="f716" fmla="*/ f593 f324 1"/>
              <a:gd name="f717" fmla="*/ f594 f325 1"/>
              <a:gd name="f718" fmla="*/ f595 f324 1"/>
              <a:gd name="f719" fmla="*/ f596 f325 1"/>
              <a:gd name="f720" fmla="*/ f597 f324 1"/>
              <a:gd name="f721" fmla="*/ f598 f325 1"/>
              <a:gd name="f722" fmla="*/ f599 f324 1"/>
              <a:gd name="f723" fmla="*/ f600 f325 1"/>
              <a:gd name="f724" fmla="*/ f601 f324 1"/>
              <a:gd name="f725" fmla="*/ f602 f325 1"/>
              <a:gd name="f726" fmla="*/ f603 f324 1"/>
              <a:gd name="f727" fmla="*/ f604 f325 1"/>
              <a:gd name="f728" fmla="*/ f605 f324 1"/>
              <a:gd name="f729" fmla="*/ f606 f325 1"/>
              <a:gd name="f730" fmla="*/ f607 f324 1"/>
              <a:gd name="f731" fmla="*/ f608 f325 1"/>
              <a:gd name="f732" fmla="*/ f609 f324 1"/>
              <a:gd name="f733" fmla="*/ f610 f325 1"/>
              <a:gd name="f734" fmla="*/ f611 f324 1"/>
              <a:gd name="f735" fmla="*/ f612 f325 1"/>
              <a:gd name="f736" fmla="*/ f613 f324 1"/>
              <a:gd name="f737" fmla="*/ f614 f325 1"/>
              <a:gd name="f738" fmla="*/ f615 f324 1"/>
              <a:gd name="f739" fmla="*/ f616 f325 1"/>
              <a:gd name="f740" fmla="*/ f617 f324 1"/>
              <a:gd name="f741" fmla="*/ f618 f325 1"/>
              <a:gd name="f742" fmla="*/ f619 f324 1"/>
              <a:gd name="f743" fmla="*/ f620 f325 1"/>
              <a:gd name="f744" fmla="*/ f621 f324 1"/>
              <a:gd name="f745" fmla="*/ f622 f324 1"/>
              <a:gd name="f746" fmla="*/ f623 f325 1"/>
              <a:gd name="f747" fmla="*/ f624 f324 1"/>
              <a:gd name="f748" fmla="*/ f625 f325 1"/>
              <a:gd name="f749" fmla="*/ f626 f324 1"/>
              <a:gd name="f750" fmla="*/ f627 f325 1"/>
              <a:gd name="f751" fmla="*/ f628 f324 1"/>
              <a:gd name="f752" fmla="*/ f629 f325 1"/>
              <a:gd name="f753" fmla="*/ f630 f324 1"/>
              <a:gd name="f754" fmla="*/ f631 f325 1"/>
              <a:gd name="f755" fmla="*/ f632 f324 1"/>
              <a:gd name="f756" fmla="*/ f633 f325 1"/>
              <a:gd name="f757" fmla="*/ f634 f324 1"/>
              <a:gd name="f758" fmla="*/ f635 f324 1"/>
              <a:gd name="f759" fmla="*/ f636 f325 1"/>
              <a:gd name="f760" fmla="*/ f637 f324 1"/>
              <a:gd name="f761" fmla="*/ f638 f325 1"/>
              <a:gd name="f762" fmla="*/ f639 f324 1"/>
              <a:gd name="f763" fmla="*/ f640 f325 1"/>
              <a:gd name="f764" fmla="*/ f641 f324 1"/>
              <a:gd name="f765" fmla="*/ f642 f325 1"/>
              <a:gd name="f766" fmla="*/ f643 f324 1"/>
              <a:gd name="f767" fmla="*/ f644 f325 1"/>
              <a:gd name="f768" fmla="*/ f645 f324 1"/>
              <a:gd name="f769" fmla="*/ f646 f325 1"/>
              <a:gd name="f770" fmla="*/ f647 f324 1"/>
              <a:gd name="f771" fmla="*/ f648 f325 1"/>
              <a:gd name="f772" fmla="*/ f649 f325 1"/>
              <a:gd name="f773" fmla="*/ f650 f324 1"/>
              <a:gd name="f774" fmla="*/ f651 f325 1"/>
              <a:gd name="f775" fmla="*/ f652 f324 1"/>
              <a:gd name="f776" fmla="*/ f653 f325 1"/>
              <a:gd name="f777" fmla="*/ f654 f324 1"/>
              <a:gd name="f778" fmla="*/ f655 f325 1"/>
              <a:gd name="f779" fmla="*/ f656 f324 1"/>
              <a:gd name="f780" fmla="*/ f657 f325 1"/>
              <a:gd name="f781" fmla="*/ f658 f324 1"/>
              <a:gd name="f782" fmla="*/ f659 f325 1"/>
              <a:gd name="f783" fmla="*/ f660 f324 1"/>
              <a:gd name="f784" fmla="*/ f661 f325 1"/>
              <a:gd name="f785" fmla="*/ f662 f324 1"/>
              <a:gd name="f786" fmla="*/ f663 f325 1"/>
              <a:gd name="f787" fmla="*/ f664 f324 1"/>
              <a:gd name="f788" fmla="*/ f665 f325 1"/>
              <a:gd name="f789" fmla="*/ f666 f324 1"/>
              <a:gd name="f790" fmla="*/ f667 f325 1"/>
              <a:gd name="f791" fmla="*/ f668 f324 1"/>
              <a:gd name="f792" fmla="*/ f669 f325 1"/>
              <a:gd name="f793" fmla="*/ f670 f324 1"/>
              <a:gd name="f794" fmla="*/ f671 f325 1"/>
              <a:gd name="f795" fmla="*/ f672 f324 1"/>
              <a:gd name="f796" fmla="*/ f673 f325 1"/>
              <a:gd name="f797" fmla="*/ f674 f324 1"/>
              <a:gd name="f798" fmla="*/ f675 f325 1"/>
              <a:gd name="f799" fmla="*/ f676 f324 1"/>
              <a:gd name="f800" fmla="*/ f677 f325 1"/>
              <a:gd name="f801" fmla="*/ f678 f324 1"/>
              <a:gd name="f802" fmla="*/ f679 f325 1"/>
              <a:gd name="f803" fmla="*/ f680 f324 1"/>
              <a:gd name="f804" fmla="*/ f681 f325 1"/>
              <a:gd name="f805" fmla="*/ f682 f324 1"/>
              <a:gd name="f806" fmla="*/ f683 f325 1"/>
              <a:gd name="f807" fmla="*/ f684 f324 1"/>
              <a:gd name="f808" fmla="*/ f685 f325 1"/>
              <a:gd name="f809" fmla="*/ f686 f324 1"/>
              <a:gd name="f810" fmla="*/ f687 f325 1"/>
              <a:gd name="f811" fmla="*/ f688 f324 1"/>
              <a:gd name="f812" fmla="*/ f689 f325 1"/>
              <a:gd name="f813" fmla="*/ f690 f324 1"/>
              <a:gd name="f814" fmla="*/ f691 f325 1"/>
              <a:gd name="f815" fmla="*/ f692 f324 1"/>
              <a:gd name="f816" fmla="*/ f693 f3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4">
                <a:pos x="f698" y="f699"/>
              </a:cxn>
              <a:cxn ang="f574">
                <a:pos x="f700" y="f701"/>
              </a:cxn>
              <a:cxn ang="f574">
                <a:pos x="f702" y="f703"/>
              </a:cxn>
              <a:cxn ang="f574">
                <a:pos x="f704" y="f705"/>
              </a:cxn>
              <a:cxn ang="f574">
                <a:pos x="f706" y="f707"/>
              </a:cxn>
              <a:cxn ang="f574">
                <a:pos x="f708" y="f709"/>
              </a:cxn>
              <a:cxn ang="f574">
                <a:pos x="f710" y="f711"/>
              </a:cxn>
              <a:cxn ang="f574">
                <a:pos x="f712" y="f713"/>
              </a:cxn>
              <a:cxn ang="f574">
                <a:pos x="f714" y="f715"/>
              </a:cxn>
              <a:cxn ang="f574">
                <a:pos x="f716" y="f717"/>
              </a:cxn>
              <a:cxn ang="f574">
                <a:pos x="f718" y="f719"/>
              </a:cxn>
              <a:cxn ang="f574">
                <a:pos x="f720" y="f721"/>
              </a:cxn>
              <a:cxn ang="f574">
                <a:pos x="f722" y="f723"/>
              </a:cxn>
              <a:cxn ang="f574">
                <a:pos x="f724" y="f725"/>
              </a:cxn>
              <a:cxn ang="f574">
                <a:pos x="f726" y="f727"/>
              </a:cxn>
              <a:cxn ang="f574">
                <a:pos x="f728" y="f729"/>
              </a:cxn>
              <a:cxn ang="f574">
                <a:pos x="f730" y="f731"/>
              </a:cxn>
              <a:cxn ang="f574">
                <a:pos x="f732" y="f733"/>
              </a:cxn>
              <a:cxn ang="f574">
                <a:pos x="f734" y="f735"/>
              </a:cxn>
              <a:cxn ang="f574">
                <a:pos x="f736" y="f737"/>
              </a:cxn>
              <a:cxn ang="f574">
                <a:pos x="f738" y="f739"/>
              </a:cxn>
              <a:cxn ang="f574">
                <a:pos x="f740" y="f741"/>
              </a:cxn>
              <a:cxn ang="f574">
                <a:pos x="f742" y="f743"/>
              </a:cxn>
              <a:cxn ang="f574">
                <a:pos x="f744" y="f743"/>
              </a:cxn>
              <a:cxn ang="f574">
                <a:pos x="f745" y="f746"/>
              </a:cxn>
              <a:cxn ang="f574">
                <a:pos x="f747" y="f748"/>
              </a:cxn>
              <a:cxn ang="f574">
                <a:pos x="f749" y="f750"/>
              </a:cxn>
              <a:cxn ang="f574">
                <a:pos x="f751" y="f752"/>
              </a:cxn>
              <a:cxn ang="f574">
                <a:pos x="f753" y="f754"/>
              </a:cxn>
              <a:cxn ang="f574">
                <a:pos x="f755" y="f756"/>
              </a:cxn>
              <a:cxn ang="f574">
                <a:pos x="f757" y="f721"/>
              </a:cxn>
              <a:cxn ang="f574">
                <a:pos x="f758" y="f759"/>
              </a:cxn>
              <a:cxn ang="f574">
                <a:pos x="f760" y="f761"/>
              </a:cxn>
              <a:cxn ang="f574">
                <a:pos x="f762" y="f763"/>
              </a:cxn>
              <a:cxn ang="f574">
                <a:pos x="f764" y="f765"/>
              </a:cxn>
              <a:cxn ang="f574">
                <a:pos x="f766" y="f767"/>
              </a:cxn>
              <a:cxn ang="f574">
                <a:pos x="f768" y="f769"/>
              </a:cxn>
              <a:cxn ang="f574">
                <a:pos x="f770" y="f771"/>
              </a:cxn>
              <a:cxn ang="f574">
                <a:pos x="f745" y="f772"/>
              </a:cxn>
              <a:cxn ang="f574">
                <a:pos x="f773" y="f774"/>
              </a:cxn>
              <a:cxn ang="f574">
                <a:pos x="f775" y="f776"/>
              </a:cxn>
              <a:cxn ang="f574">
                <a:pos x="f777" y="f778"/>
              </a:cxn>
              <a:cxn ang="f574">
                <a:pos x="f779" y="f780"/>
              </a:cxn>
              <a:cxn ang="f574">
                <a:pos x="f781" y="f782"/>
              </a:cxn>
              <a:cxn ang="f574">
                <a:pos x="f783" y="f784"/>
              </a:cxn>
              <a:cxn ang="f574">
                <a:pos x="f785" y="f786"/>
              </a:cxn>
              <a:cxn ang="f574">
                <a:pos x="f787" y="f788"/>
              </a:cxn>
              <a:cxn ang="f574">
                <a:pos x="f789" y="f790"/>
              </a:cxn>
              <a:cxn ang="f574">
                <a:pos x="f791" y="f792"/>
              </a:cxn>
              <a:cxn ang="f574">
                <a:pos x="f793" y="f794"/>
              </a:cxn>
              <a:cxn ang="f574">
                <a:pos x="f795" y="f796"/>
              </a:cxn>
              <a:cxn ang="f574">
                <a:pos x="f797" y="f798"/>
              </a:cxn>
              <a:cxn ang="f574">
                <a:pos x="f799" y="f800"/>
              </a:cxn>
              <a:cxn ang="f574">
                <a:pos x="f801" y="f802"/>
              </a:cxn>
              <a:cxn ang="f574">
                <a:pos x="f803" y="f804"/>
              </a:cxn>
              <a:cxn ang="f574">
                <a:pos x="f805" y="f806"/>
              </a:cxn>
              <a:cxn ang="f574">
                <a:pos x="f807" y="f808"/>
              </a:cxn>
              <a:cxn ang="f574">
                <a:pos x="f809" y="f810"/>
              </a:cxn>
              <a:cxn ang="f574">
                <a:pos x="f811" y="f812"/>
              </a:cxn>
              <a:cxn ang="f574">
                <a:pos x="f813" y="f814"/>
              </a:cxn>
              <a:cxn ang="f574">
                <a:pos x="f815" y="f816"/>
              </a:cxn>
              <a:cxn ang="f574">
                <a:pos x="f698" y="f699"/>
              </a:cxn>
            </a:cxnLst>
            <a:rect l="f694" t="f697" r="f695" b="f696"/>
            <a:pathLst>
              <a:path w="2338" h="841">
                <a:moveTo>
                  <a:pt x="f9" y="f10"/>
                </a:moveTo>
                <a:cubicBezTo>
                  <a:pt x="f11" y="f12"/>
                  <a:pt x="f13" y="f9"/>
                  <a:pt x="f14" y="f6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2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7"/>
                  <a:pt x="f69" y="f70"/>
                  <a:pt x="f71" y="f72"/>
                </a:cubicBezTo>
                <a:cubicBezTo>
                  <a:pt x="f73" y="f74"/>
                  <a:pt x="f75" y="f76"/>
                  <a:pt x="f77" y="f76"/>
                </a:cubicBezTo>
                <a:cubicBezTo>
                  <a:pt x="f78" y="f76"/>
                  <a:pt x="f79" y="f80"/>
                  <a:pt x="f81" y="f42"/>
                </a:cubicBezTo>
                <a:cubicBezTo>
                  <a:pt x="f82" y="f65"/>
                  <a:pt x="f83" y="f67"/>
                  <a:pt x="f84" y="f85"/>
                </a:cubicBezTo>
                <a:cubicBezTo>
                  <a:pt x="f83" y="f86"/>
                  <a:pt x="f87" y="f88"/>
                  <a:pt x="f89" y="f90"/>
                </a:cubicBezTo>
                <a:cubicBezTo>
                  <a:pt x="f91" y="f92"/>
                  <a:pt x="f93" y="f94"/>
                  <a:pt x="f93" y="f95"/>
                </a:cubicBezTo>
                <a:cubicBezTo>
                  <a:pt x="f93" y="f96"/>
                  <a:pt x="f97" y="f98"/>
                  <a:pt x="f99" y="f100"/>
                </a:cubicBezTo>
                <a:cubicBezTo>
                  <a:pt x="f101" y="f57"/>
                  <a:pt x="f102" y="f2"/>
                  <a:pt x="f103" y="f104"/>
                </a:cubicBezTo>
                <a:cubicBezTo>
                  <a:pt x="f105" y="f57"/>
                  <a:pt x="f106" y="f57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27"/>
                  <a:pt x="f124" y="f125"/>
                </a:cubicBezTo>
                <a:cubicBezTo>
                  <a:pt x="f126" y="f125"/>
                  <a:pt x="f127" y="f128"/>
                  <a:pt x="f129" y="f125"/>
                </a:cubicBezTo>
                <a:cubicBezTo>
                  <a:pt x="f130" y="f27"/>
                  <a:pt x="f131" y="f125"/>
                  <a:pt x="f132" y="f133"/>
                </a:cubicBez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45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44"/>
                  <a:pt x="f152" y="f137"/>
                  <a:pt x="f153" y="f154"/>
                </a:cubicBezTo>
                <a:cubicBezTo>
                  <a:pt x="f155" y="f156"/>
                  <a:pt x="f157" y="f158"/>
                  <a:pt x="f159" y="f96"/>
                </a:cubicBezTo>
                <a:cubicBezTo>
                  <a:pt x="f160" y="f65"/>
                  <a:pt x="f161" y="f95"/>
                  <a:pt x="f7" y="f72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82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8"/>
                  <a:pt x="f201" y="f202"/>
                </a:cubicBezTo>
                <a:cubicBezTo>
                  <a:pt x="f203" y="f204"/>
                  <a:pt x="f205" y="f206"/>
                  <a:pt x="f132" y="f207"/>
                </a:cubicBezTo>
                <a:cubicBezTo>
                  <a:pt x="f208" y="f209"/>
                  <a:pt x="f210" y="f193"/>
                  <a:pt x="f211" y="f212"/>
                </a:cubicBezTo>
                <a:cubicBezTo>
                  <a:pt x="f213" y="f214"/>
                  <a:pt x="f215" y="f216"/>
                  <a:pt x="f217" y="f183"/>
                </a:cubicBezTo>
                <a:cubicBezTo>
                  <a:pt x="f218" y="f181"/>
                  <a:pt x="f219" y="f220"/>
                  <a:pt x="f221" y="f222"/>
                </a:cubicBezTo>
                <a:cubicBezTo>
                  <a:pt x="f223" y="f224"/>
                  <a:pt x="f225" y="f226"/>
                  <a:pt x="f61" y="f227"/>
                </a:cubicBezTo>
                <a:cubicBezTo>
                  <a:pt x="f228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cubicBezTo>
                  <a:pt x="f250" y="f252"/>
                  <a:pt x="f6" y="f253"/>
                  <a:pt x="f254" y="f255"/>
                </a:cubicBezTo>
                <a:cubicBezTo>
                  <a:pt x="f256" y="f257"/>
                  <a:pt x="f258" y="f259"/>
                  <a:pt x="f260" y="f261"/>
                </a:cubicBezTo>
                <a:cubicBezTo>
                  <a:pt x="f262" y="f85"/>
                  <a:pt x="f74" y="f94"/>
                  <a:pt x="f263" y="f264"/>
                </a:cubicBezTo>
                <a:cubicBezTo>
                  <a:pt x="f171" y="f265"/>
                  <a:pt x="f266" y="f267"/>
                  <a:pt x="f268" y="f269"/>
                </a:cubicBezTo>
                <a:cubicBezTo>
                  <a:pt x="f270" y="f88"/>
                  <a:pt x="f271" y="f57"/>
                  <a:pt x="f272" y="f273"/>
                </a:cubicBezTo>
                <a:cubicBezTo>
                  <a:pt x="f274" y="f275"/>
                  <a:pt x="f276" y="f277"/>
                  <a:pt x="f278" y="f229"/>
                </a:cubicBezTo>
                <a:cubicBezTo>
                  <a:pt x="f279" y="f171"/>
                  <a:pt x="f280" y="f281"/>
                  <a:pt x="f282" y="f283"/>
                </a:cubicBezTo>
                <a:cubicBezTo>
                  <a:pt x="f284" y="f285"/>
                  <a:pt x="f286" y="f287"/>
                  <a:pt x="f288" y="f171"/>
                </a:cubicBezTo>
                <a:cubicBezTo>
                  <a:pt x="f289" y="f231"/>
                  <a:pt x="f290" y="f154"/>
                  <a:pt x="f291" y="f235"/>
                </a:cubicBezTo>
                <a:cubicBezTo>
                  <a:pt x="f292" y="f293"/>
                  <a:pt x="f294" y="f295"/>
                  <a:pt x="f276" y="f296"/>
                </a:cubicBezTo>
                <a:cubicBezTo>
                  <a:pt x="f297" y="f108"/>
                  <a:pt x="f298" y="f299"/>
                  <a:pt x="f300" y="f301"/>
                </a:cubicBezTo>
                <a:cubicBezTo>
                  <a:pt x="f302" y="f303"/>
                  <a:pt x="f304" y="f305"/>
                  <a:pt x="f306" y="f307"/>
                </a:cubicBezTo>
                <a:cubicBezTo>
                  <a:pt x="f104" y="f308"/>
                  <a:pt x="f309" y="f310"/>
                  <a:pt x="f311" y="f312"/>
                </a:cubicBezTo>
                <a:cubicBezTo>
                  <a:pt x="f313" y="f314"/>
                  <a:pt x="f315" y="f316"/>
                  <a:pt x="f317" y="f318"/>
                </a:cubicBezTo>
                <a:cubicBezTo>
                  <a:pt x="f319" y="f320"/>
                  <a:pt x="f321" y="f322"/>
                  <a:pt x="f9" y="f10"/>
                </a:cubicBezTo>
                <a:close/>
              </a:path>
            </a:pathLst>
          </a:custGeom>
          <a:solidFill>
            <a:srgbClr val="FBCFB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110910" y="3384551"/>
            <a:ext cx="377820" cy="205899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93"/>
              <a:gd name="f8" fmla="val 2138"/>
              <a:gd name="f9" fmla="val 185"/>
              <a:gd name="f10" fmla="val 2135"/>
              <a:gd name="f11" fmla="val 2130"/>
              <a:gd name="f12" fmla="val 2126"/>
              <a:gd name="f13" fmla="val 2123"/>
              <a:gd name="f14" fmla="val 122"/>
              <a:gd name="f15" fmla="val 2090"/>
              <a:gd name="f16" fmla="val 93"/>
              <a:gd name="f17" fmla="val 2035"/>
              <a:gd name="f18" fmla="val 69"/>
              <a:gd name="f19" fmla="val 1976"/>
              <a:gd name="f20" fmla="val 32"/>
              <a:gd name="f21" fmla="val 1886"/>
              <a:gd name="f22" fmla="val 16"/>
              <a:gd name="f23" fmla="val 1790"/>
              <a:gd name="f24" fmla="val 9"/>
              <a:gd name="f25" fmla="val 1693"/>
              <a:gd name="f26" fmla="val 1568"/>
              <a:gd name="f27" fmla="val 10"/>
              <a:gd name="f28" fmla="val 1444"/>
              <a:gd name="f29" fmla="val 42"/>
              <a:gd name="f30" fmla="val 1323"/>
              <a:gd name="f31" fmla="val 58"/>
              <a:gd name="f32" fmla="val 1260"/>
              <a:gd name="f33" fmla="val 83"/>
              <a:gd name="f34" fmla="val 1199"/>
              <a:gd name="f35" fmla="val 123"/>
              <a:gd name="f36" fmla="val 1146"/>
              <a:gd name="f37" fmla="val 131"/>
              <a:gd name="f38" fmla="val 1135"/>
              <a:gd name="f39" fmla="val 140"/>
              <a:gd name="f40" fmla="val 1125"/>
              <a:gd name="f41" fmla="val 152"/>
              <a:gd name="f42" fmla="val 1117"/>
              <a:gd name="f43" fmla="val 165"/>
              <a:gd name="f44" fmla="val 1109"/>
              <a:gd name="f45" fmla="val 172"/>
              <a:gd name="f46" fmla="val 1098"/>
              <a:gd name="f47" fmla="val 170"/>
              <a:gd name="f48" fmla="val 1082"/>
              <a:gd name="f49" fmla="val 169"/>
              <a:gd name="f50" fmla="val 1071"/>
              <a:gd name="f51" fmla="val 1061"/>
              <a:gd name="f52" fmla="val 1050"/>
              <a:gd name="f53" fmla="val 1043"/>
              <a:gd name="f54" fmla="val 1037"/>
              <a:gd name="f55" fmla="val 163"/>
              <a:gd name="f56" fmla="val 1032"/>
              <a:gd name="f57" fmla="val 115"/>
              <a:gd name="f58" fmla="val 998"/>
              <a:gd name="f59" fmla="val 90"/>
              <a:gd name="f60" fmla="val 947"/>
              <a:gd name="f61" fmla="val 68"/>
              <a:gd name="f62" fmla="val 895"/>
              <a:gd name="f63" fmla="val 36"/>
              <a:gd name="f64" fmla="val 818"/>
              <a:gd name="f65" fmla="val 21"/>
              <a:gd name="f66" fmla="val 737"/>
              <a:gd name="f67" fmla="val 13"/>
              <a:gd name="f68" fmla="val 654"/>
              <a:gd name="f69" fmla="val 8"/>
              <a:gd name="f70" fmla="val 603"/>
              <a:gd name="f71" fmla="val 4"/>
              <a:gd name="f72" fmla="val 551"/>
              <a:gd name="f73" fmla="val 6"/>
              <a:gd name="f74" fmla="val 499"/>
              <a:gd name="f75" fmla="val 11"/>
              <a:gd name="f76" fmla="val 376"/>
              <a:gd name="f77" fmla="val 27"/>
              <a:gd name="f78" fmla="val 255"/>
              <a:gd name="f79" fmla="val 79"/>
              <a:gd name="f80" fmla="val 142"/>
              <a:gd name="f81" fmla="val 99"/>
              <a:gd name="f82" fmla="val 97"/>
              <a:gd name="f83" fmla="val 55"/>
              <a:gd name="f84" fmla="val 176"/>
              <a:gd name="f85" fmla="val 19"/>
              <a:gd name="f86" fmla="val 174"/>
              <a:gd name="f87" fmla="val 182"/>
              <a:gd name="f88" fmla="val 197"/>
              <a:gd name="f89" fmla="val 208"/>
              <a:gd name="f90" fmla="val 250"/>
              <a:gd name="f91" fmla="val 29"/>
              <a:gd name="f92" fmla="val 277"/>
              <a:gd name="f93" fmla="val 65"/>
              <a:gd name="f94" fmla="val 300"/>
              <a:gd name="f95" fmla="val 104"/>
              <a:gd name="f96" fmla="val 328"/>
              <a:gd name="f97" fmla="val 348"/>
              <a:gd name="f98" fmla="val 205"/>
              <a:gd name="f99" fmla="val 259"/>
              <a:gd name="f100" fmla="val 374"/>
              <a:gd name="f101" fmla="val 321"/>
              <a:gd name="f102" fmla="val 386"/>
              <a:gd name="f103" fmla="val 384"/>
              <a:gd name="f104" fmla="val 387"/>
              <a:gd name="f105" fmla="val 449"/>
              <a:gd name="f106" fmla="val 388"/>
              <a:gd name="f107" fmla="val 480"/>
              <a:gd name="f108" fmla="val 511"/>
              <a:gd name="f109" fmla="val 391"/>
              <a:gd name="f110" fmla="val 542"/>
              <a:gd name="f111" fmla="val 620"/>
              <a:gd name="f112" fmla="val 382"/>
              <a:gd name="f113" fmla="val 696"/>
              <a:gd name="f114" fmla="val 365"/>
              <a:gd name="f115" fmla="val 772"/>
              <a:gd name="f116" fmla="val 354"/>
              <a:gd name="f117" fmla="val 824"/>
              <a:gd name="f118" fmla="val 338"/>
              <a:gd name="f119" fmla="val 874"/>
              <a:gd name="f120" fmla="val 317"/>
              <a:gd name="f121" fmla="val 922"/>
              <a:gd name="f122" fmla="val 297"/>
              <a:gd name="f123" fmla="val 967"/>
              <a:gd name="f124" fmla="val 269"/>
              <a:gd name="f125" fmla="val 1008"/>
              <a:gd name="f126" fmla="val 228"/>
              <a:gd name="f127" fmla="val 1038"/>
              <a:gd name="f128" fmla="val 218"/>
              <a:gd name="f129" fmla="val 1045"/>
              <a:gd name="f130" fmla="val 1051"/>
              <a:gd name="f131" fmla="val 196"/>
              <a:gd name="f132" fmla="val 1052"/>
              <a:gd name="f133" fmla="val 184"/>
              <a:gd name="f134" fmla="val 1049"/>
              <a:gd name="f135" fmla="val 175"/>
              <a:gd name="f136" fmla="val 178"/>
              <a:gd name="f137" fmla="val 1066"/>
              <a:gd name="f138" fmla="val 1074"/>
              <a:gd name="f139" fmla="val 177"/>
              <a:gd name="f140" fmla="val 1090"/>
              <a:gd name="f141" fmla="val 187"/>
              <a:gd name="f142" fmla="val 1091"/>
              <a:gd name="f143" fmla="val 193"/>
              <a:gd name="f144" fmla="val 1086"/>
              <a:gd name="f145" fmla="val 199"/>
              <a:gd name="f146" fmla="val 1088"/>
              <a:gd name="f147" fmla="val 226"/>
              <a:gd name="f148" fmla="val 1097"/>
              <a:gd name="f149" fmla="val 245"/>
              <a:gd name="f150" fmla="val 1114"/>
              <a:gd name="f151" fmla="val 264"/>
              <a:gd name="f152" fmla="val 1136"/>
              <a:gd name="f153" fmla="val 316"/>
              <a:gd name="f154" fmla="val 1196"/>
              <a:gd name="f155" fmla="val 342"/>
              <a:gd name="f156" fmla="val 1269"/>
              <a:gd name="f157" fmla="val 1344"/>
              <a:gd name="f158" fmla="val 1411"/>
              <a:gd name="f159" fmla="val 1479"/>
              <a:gd name="f160" fmla="val 1547"/>
              <a:gd name="f161" fmla="val 1632"/>
              <a:gd name="f162" fmla="val 1716"/>
              <a:gd name="f163" fmla="val 375"/>
              <a:gd name="f164" fmla="val 1800"/>
              <a:gd name="f165" fmla="val 366"/>
              <a:gd name="f166" fmla="val 1856"/>
              <a:gd name="f167" fmla="val 1910"/>
              <a:gd name="f168" fmla="val 332"/>
              <a:gd name="f169" fmla="val 1963"/>
              <a:gd name="f170" fmla="val 311"/>
              <a:gd name="f171" fmla="val 2015"/>
              <a:gd name="f172" fmla="val 288"/>
              <a:gd name="f173" fmla="val 2064"/>
              <a:gd name="f174" fmla="val 247"/>
              <a:gd name="f175" fmla="val 2103"/>
              <a:gd name="f176" fmla="val 234"/>
              <a:gd name="f177" fmla="val 2116"/>
              <a:gd name="f178" fmla="val 220"/>
              <a:gd name="f179" fmla="val 2127"/>
              <a:gd name="f180" fmla="val 202"/>
              <a:gd name="f181" fmla="val 2132"/>
              <a:gd name="f182" fmla="val 191"/>
              <a:gd name="f183" fmla="+- 0 0 -90"/>
              <a:gd name="f184" fmla="*/ f4 1 393"/>
              <a:gd name="f185" fmla="*/ f5 1 2138"/>
              <a:gd name="f186" fmla="+- f8 0 f6"/>
              <a:gd name="f187" fmla="+- f7 0 f6"/>
              <a:gd name="f188" fmla="*/ f183 f0 1"/>
              <a:gd name="f189" fmla="*/ f187 1 393"/>
              <a:gd name="f190" fmla="*/ f186 1 2138"/>
              <a:gd name="f191" fmla="*/ 185 f187 1"/>
              <a:gd name="f192" fmla="*/ 2135 f186 1"/>
              <a:gd name="f193" fmla="*/ 180 f187 1"/>
              <a:gd name="f194" fmla="*/ 2123 f186 1"/>
              <a:gd name="f195" fmla="*/ 69 f187 1"/>
              <a:gd name="f196" fmla="*/ 1976 f186 1"/>
              <a:gd name="f197" fmla="*/ 9 f187 1"/>
              <a:gd name="f198" fmla="*/ 1693 f186 1"/>
              <a:gd name="f199" fmla="*/ 42 f187 1"/>
              <a:gd name="f200" fmla="*/ 1323 f186 1"/>
              <a:gd name="f201" fmla="*/ 123 f187 1"/>
              <a:gd name="f202" fmla="*/ 1146 f186 1"/>
              <a:gd name="f203" fmla="*/ 152 f187 1"/>
              <a:gd name="f204" fmla="*/ 1117 f186 1"/>
              <a:gd name="f205" fmla="*/ 170 f187 1"/>
              <a:gd name="f206" fmla="*/ 1082 f186 1"/>
              <a:gd name="f207" fmla="*/ 1050 f186 1"/>
              <a:gd name="f208" fmla="*/ 163 f187 1"/>
              <a:gd name="f209" fmla="*/ 1032 f186 1"/>
              <a:gd name="f210" fmla="*/ 68 f187 1"/>
              <a:gd name="f211" fmla="*/ 895 f186 1"/>
              <a:gd name="f212" fmla="*/ 13 f187 1"/>
              <a:gd name="f213" fmla="*/ 654 f186 1"/>
              <a:gd name="f214" fmla="*/ 6 f187 1"/>
              <a:gd name="f215" fmla="*/ 499 f186 1"/>
              <a:gd name="f216" fmla="*/ 79 f187 1"/>
              <a:gd name="f217" fmla="*/ 142 f186 1"/>
              <a:gd name="f218" fmla="*/ 165 f187 1"/>
              <a:gd name="f219" fmla="*/ 27 f186 1"/>
              <a:gd name="f220" fmla="*/ 174 f187 1"/>
              <a:gd name="f221" fmla="*/ 0 f186 1"/>
              <a:gd name="f222" fmla="*/ 208 f187 1"/>
              <a:gd name="f223" fmla="*/ 9 f186 1"/>
              <a:gd name="f224" fmla="*/ 300 f187 1"/>
              <a:gd name="f225" fmla="*/ 104 f186 1"/>
              <a:gd name="f226" fmla="*/ 360 f187 1"/>
              <a:gd name="f227" fmla="*/ 259 f186 1"/>
              <a:gd name="f228" fmla="*/ 387 f187 1"/>
              <a:gd name="f229" fmla="*/ 449 f186 1"/>
              <a:gd name="f230" fmla="*/ 391 f187 1"/>
              <a:gd name="f231" fmla="*/ 542 f186 1"/>
              <a:gd name="f232" fmla="*/ 365 f187 1"/>
              <a:gd name="f233" fmla="*/ 772 f186 1"/>
              <a:gd name="f234" fmla="*/ 317 f187 1"/>
              <a:gd name="f235" fmla="*/ 922 f186 1"/>
              <a:gd name="f236" fmla="*/ 228 f187 1"/>
              <a:gd name="f237" fmla="*/ 1038 f186 1"/>
              <a:gd name="f238" fmla="*/ 196 f187 1"/>
              <a:gd name="f239" fmla="*/ 1052 f186 1"/>
              <a:gd name="f240" fmla="*/ 178 f187 1"/>
              <a:gd name="f241" fmla="*/ 1066 f186 1"/>
              <a:gd name="f242" fmla="*/ 1090 f186 1"/>
              <a:gd name="f243" fmla="*/ 199 f187 1"/>
              <a:gd name="f244" fmla="*/ 1088 f186 1"/>
              <a:gd name="f245" fmla="*/ 264 f187 1"/>
              <a:gd name="f246" fmla="*/ 1136 f186 1"/>
              <a:gd name="f247" fmla="*/ 1344 f186 1"/>
              <a:gd name="f248" fmla="*/ 388 f187 1"/>
              <a:gd name="f249" fmla="*/ 1547 f186 1"/>
              <a:gd name="f250" fmla="*/ 375 f187 1"/>
              <a:gd name="f251" fmla="*/ 1800 f186 1"/>
              <a:gd name="f252" fmla="*/ 332 f187 1"/>
              <a:gd name="f253" fmla="*/ 1963 f186 1"/>
              <a:gd name="f254" fmla="*/ 247 f187 1"/>
              <a:gd name="f255" fmla="*/ 2103 f186 1"/>
              <a:gd name="f256" fmla="*/ 202 f187 1"/>
              <a:gd name="f257" fmla="*/ 2132 f186 1"/>
              <a:gd name="f258" fmla="*/ f188 1 f3"/>
              <a:gd name="f259" fmla="*/ f191 1 393"/>
              <a:gd name="f260" fmla="*/ f192 1 2138"/>
              <a:gd name="f261" fmla="*/ f193 1 393"/>
              <a:gd name="f262" fmla="*/ f194 1 2138"/>
              <a:gd name="f263" fmla="*/ f195 1 393"/>
              <a:gd name="f264" fmla="*/ f196 1 2138"/>
              <a:gd name="f265" fmla="*/ f197 1 393"/>
              <a:gd name="f266" fmla="*/ f198 1 2138"/>
              <a:gd name="f267" fmla="*/ f199 1 393"/>
              <a:gd name="f268" fmla="*/ f200 1 2138"/>
              <a:gd name="f269" fmla="*/ f201 1 393"/>
              <a:gd name="f270" fmla="*/ f202 1 2138"/>
              <a:gd name="f271" fmla="*/ f203 1 393"/>
              <a:gd name="f272" fmla="*/ f204 1 2138"/>
              <a:gd name="f273" fmla="*/ f205 1 393"/>
              <a:gd name="f274" fmla="*/ f206 1 2138"/>
              <a:gd name="f275" fmla="*/ f207 1 2138"/>
              <a:gd name="f276" fmla="*/ f208 1 393"/>
              <a:gd name="f277" fmla="*/ f209 1 2138"/>
              <a:gd name="f278" fmla="*/ f210 1 393"/>
              <a:gd name="f279" fmla="*/ f211 1 2138"/>
              <a:gd name="f280" fmla="*/ f212 1 393"/>
              <a:gd name="f281" fmla="*/ f213 1 2138"/>
              <a:gd name="f282" fmla="*/ f214 1 393"/>
              <a:gd name="f283" fmla="*/ f215 1 2138"/>
              <a:gd name="f284" fmla="*/ f216 1 393"/>
              <a:gd name="f285" fmla="*/ f217 1 2138"/>
              <a:gd name="f286" fmla="*/ f218 1 393"/>
              <a:gd name="f287" fmla="*/ f219 1 2138"/>
              <a:gd name="f288" fmla="*/ f220 1 393"/>
              <a:gd name="f289" fmla="*/ f221 1 2138"/>
              <a:gd name="f290" fmla="*/ f222 1 393"/>
              <a:gd name="f291" fmla="*/ f223 1 2138"/>
              <a:gd name="f292" fmla="*/ f224 1 393"/>
              <a:gd name="f293" fmla="*/ f225 1 2138"/>
              <a:gd name="f294" fmla="*/ f226 1 393"/>
              <a:gd name="f295" fmla="*/ f227 1 2138"/>
              <a:gd name="f296" fmla="*/ f228 1 393"/>
              <a:gd name="f297" fmla="*/ f229 1 2138"/>
              <a:gd name="f298" fmla="*/ f230 1 393"/>
              <a:gd name="f299" fmla="*/ f231 1 2138"/>
              <a:gd name="f300" fmla="*/ f232 1 393"/>
              <a:gd name="f301" fmla="*/ f233 1 2138"/>
              <a:gd name="f302" fmla="*/ f234 1 393"/>
              <a:gd name="f303" fmla="*/ f235 1 2138"/>
              <a:gd name="f304" fmla="*/ f236 1 393"/>
              <a:gd name="f305" fmla="*/ f237 1 2138"/>
              <a:gd name="f306" fmla="*/ f238 1 393"/>
              <a:gd name="f307" fmla="*/ f239 1 2138"/>
              <a:gd name="f308" fmla="*/ f240 1 393"/>
              <a:gd name="f309" fmla="*/ f241 1 2138"/>
              <a:gd name="f310" fmla="*/ f242 1 2138"/>
              <a:gd name="f311" fmla="*/ f243 1 393"/>
              <a:gd name="f312" fmla="*/ f244 1 2138"/>
              <a:gd name="f313" fmla="*/ f245 1 393"/>
              <a:gd name="f314" fmla="*/ f246 1 2138"/>
              <a:gd name="f315" fmla="*/ f247 1 2138"/>
              <a:gd name="f316" fmla="*/ f248 1 393"/>
              <a:gd name="f317" fmla="*/ f249 1 2138"/>
              <a:gd name="f318" fmla="*/ f250 1 393"/>
              <a:gd name="f319" fmla="*/ f251 1 2138"/>
              <a:gd name="f320" fmla="*/ f252 1 393"/>
              <a:gd name="f321" fmla="*/ f253 1 2138"/>
              <a:gd name="f322" fmla="*/ f254 1 393"/>
              <a:gd name="f323" fmla="*/ f255 1 2138"/>
              <a:gd name="f324" fmla="*/ f256 1 393"/>
              <a:gd name="f325" fmla="*/ f257 1 2138"/>
              <a:gd name="f326" fmla="*/ 0 1 f189"/>
              <a:gd name="f327" fmla="*/ f7 1 f189"/>
              <a:gd name="f328" fmla="*/ 0 1 f190"/>
              <a:gd name="f329" fmla="*/ f8 1 f190"/>
              <a:gd name="f330" fmla="+- f258 0 f1"/>
              <a:gd name="f331" fmla="*/ f259 1 f189"/>
              <a:gd name="f332" fmla="*/ f260 1 f190"/>
              <a:gd name="f333" fmla="*/ f261 1 f189"/>
              <a:gd name="f334" fmla="*/ f262 1 f190"/>
              <a:gd name="f335" fmla="*/ f263 1 f189"/>
              <a:gd name="f336" fmla="*/ f264 1 f190"/>
              <a:gd name="f337" fmla="*/ f265 1 f189"/>
              <a:gd name="f338" fmla="*/ f266 1 f190"/>
              <a:gd name="f339" fmla="*/ f267 1 f189"/>
              <a:gd name="f340" fmla="*/ f268 1 f190"/>
              <a:gd name="f341" fmla="*/ f269 1 f189"/>
              <a:gd name="f342" fmla="*/ f270 1 f190"/>
              <a:gd name="f343" fmla="*/ f271 1 f189"/>
              <a:gd name="f344" fmla="*/ f272 1 f190"/>
              <a:gd name="f345" fmla="*/ f273 1 f189"/>
              <a:gd name="f346" fmla="*/ f274 1 f190"/>
              <a:gd name="f347" fmla="*/ f275 1 f190"/>
              <a:gd name="f348" fmla="*/ f276 1 f189"/>
              <a:gd name="f349" fmla="*/ f277 1 f190"/>
              <a:gd name="f350" fmla="*/ f278 1 f189"/>
              <a:gd name="f351" fmla="*/ f279 1 f190"/>
              <a:gd name="f352" fmla="*/ f280 1 f189"/>
              <a:gd name="f353" fmla="*/ f281 1 f190"/>
              <a:gd name="f354" fmla="*/ f282 1 f189"/>
              <a:gd name="f355" fmla="*/ f283 1 f190"/>
              <a:gd name="f356" fmla="*/ f284 1 f189"/>
              <a:gd name="f357" fmla="*/ f285 1 f190"/>
              <a:gd name="f358" fmla="*/ f286 1 f189"/>
              <a:gd name="f359" fmla="*/ f287 1 f190"/>
              <a:gd name="f360" fmla="*/ f288 1 f189"/>
              <a:gd name="f361" fmla="*/ f289 1 f190"/>
              <a:gd name="f362" fmla="*/ f290 1 f189"/>
              <a:gd name="f363" fmla="*/ f291 1 f190"/>
              <a:gd name="f364" fmla="*/ f292 1 f189"/>
              <a:gd name="f365" fmla="*/ f293 1 f190"/>
              <a:gd name="f366" fmla="*/ f294 1 f189"/>
              <a:gd name="f367" fmla="*/ f295 1 f190"/>
              <a:gd name="f368" fmla="*/ f296 1 f189"/>
              <a:gd name="f369" fmla="*/ f297 1 f190"/>
              <a:gd name="f370" fmla="*/ f298 1 f189"/>
              <a:gd name="f371" fmla="*/ f299 1 f190"/>
              <a:gd name="f372" fmla="*/ f300 1 f189"/>
              <a:gd name="f373" fmla="*/ f301 1 f190"/>
              <a:gd name="f374" fmla="*/ f302 1 f189"/>
              <a:gd name="f375" fmla="*/ f303 1 f190"/>
              <a:gd name="f376" fmla="*/ f304 1 f189"/>
              <a:gd name="f377" fmla="*/ f305 1 f190"/>
              <a:gd name="f378" fmla="*/ f306 1 f189"/>
              <a:gd name="f379" fmla="*/ f307 1 f190"/>
              <a:gd name="f380" fmla="*/ f308 1 f189"/>
              <a:gd name="f381" fmla="*/ f309 1 f190"/>
              <a:gd name="f382" fmla="*/ f310 1 f190"/>
              <a:gd name="f383" fmla="*/ f311 1 f189"/>
              <a:gd name="f384" fmla="*/ f312 1 f190"/>
              <a:gd name="f385" fmla="*/ f313 1 f189"/>
              <a:gd name="f386" fmla="*/ f314 1 f190"/>
              <a:gd name="f387" fmla="*/ f315 1 f190"/>
              <a:gd name="f388" fmla="*/ f316 1 f189"/>
              <a:gd name="f389" fmla="*/ f317 1 f190"/>
              <a:gd name="f390" fmla="*/ f318 1 f189"/>
              <a:gd name="f391" fmla="*/ f319 1 f190"/>
              <a:gd name="f392" fmla="*/ f320 1 f189"/>
              <a:gd name="f393" fmla="*/ f321 1 f190"/>
              <a:gd name="f394" fmla="*/ f322 1 f189"/>
              <a:gd name="f395" fmla="*/ f323 1 f190"/>
              <a:gd name="f396" fmla="*/ f324 1 f189"/>
              <a:gd name="f397" fmla="*/ f325 1 f190"/>
              <a:gd name="f398" fmla="*/ f326 f184 1"/>
              <a:gd name="f399" fmla="*/ f327 f184 1"/>
              <a:gd name="f400" fmla="*/ f329 f185 1"/>
              <a:gd name="f401" fmla="*/ f328 f185 1"/>
              <a:gd name="f402" fmla="*/ f331 f184 1"/>
              <a:gd name="f403" fmla="*/ f332 f185 1"/>
              <a:gd name="f404" fmla="*/ f333 f184 1"/>
              <a:gd name="f405" fmla="*/ f334 f185 1"/>
              <a:gd name="f406" fmla="*/ f335 f184 1"/>
              <a:gd name="f407" fmla="*/ f336 f185 1"/>
              <a:gd name="f408" fmla="*/ f337 f184 1"/>
              <a:gd name="f409" fmla="*/ f338 f185 1"/>
              <a:gd name="f410" fmla="*/ f339 f184 1"/>
              <a:gd name="f411" fmla="*/ f340 f185 1"/>
              <a:gd name="f412" fmla="*/ f341 f184 1"/>
              <a:gd name="f413" fmla="*/ f342 f185 1"/>
              <a:gd name="f414" fmla="*/ f343 f184 1"/>
              <a:gd name="f415" fmla="*/ f344 f185 1"/>
              <a:gd name="f416" fmla="*/ f345 f184 1"/>
              <a:gd name="f417" fmla="*/ f346 f185 1"/>
              <a:gd name="f418" fmla="*/ f347 f185 1"/>
              <a:gd name="f419" fmla="*/ f348 f184 1"/>
              <a:gd name="f420" fmla="*/ f349 f185 1"/>
              <a:gd name="f421" fmla="*/ f350 f184 1"/>
              <a:gd name="f422" fmla="*/ f351 f185 1"/>
              <a:gd name="f423" fmla="*/ f352 f184 1"/>
              <a:gd name="f424" fmla="*/ f353 f185 1"/>
              <a:gd name="f425" fmla="*/ f354 f184 1"/>
              <a:gd name="f426" fmla="*/ f355 f185 1"/>
              <a:gd name="f427" fmla="*/ f356 f184 1"/>
              <a:gd name="f428" fmla="*/ f357 f185 1"/>
              <a:gd name="f429" fmla="*/ f358 f184 1"/>
              <a:gd name="f430" fmla="*/ f359 f185 1"/>
              <a:gd name="f431" fmla="*/ f360 f184 1"/>
              <a:gd name="f432" fmla="*/ f361 f185 1"/>
              <a:gd name="f433" fmla="*/ f362 f184 1"/>
              <a:gd name="f434" fmla="*/ f363 f185 1"/>
              <a:gd name="f435" fmla="*/ f364 f184 1"/>
              <a:gd name="f436" fmla="*/ f365 f185 1"/>
              <a:gd name="f437" fmla="*/ f366 f184 1"/>
              <a:gd name="f438" fmla="*/ f367 f185 1"/>
              <a:gd name="f439" fmla="*/ f368 f184 1"/>
              <a:gd name="f440" fmla="*/ f369 f185 1"/>
              <a:gd name="f441" fmla="*/ f370 f184 1"/>
              <a:gd name="f442" fmla="*/ f371 f185 1"/>
              <a:gd name="f443" fmla="*/ f372 f184 1"/>
              <a:gd name="f444" fmla="*/ f373 f185 1"/>
              <a:gd name="f445" fmla="*/ f374 f184 1"/>
              <a:gd name="f446" fmla="*/ f375 f185 1"/>
              <a:gd name="f447" fmla="*/ f376 f184 1"/>
              <a:gd name="f448" fmla="*/ f377 f185 1"/>
              <a:gd name="f449" fmla="*/ f378 f184 1"/>
              <a:gd name="f450" fmla="*/ f379 f185 1"/>
              <a:gd name="f451" fmla="*/ f380 f184 1"/>
              <a:gd name="f452" fmla="*/ f381 f185 1"/>
              <a:gd name="f453" fmla="*/ f382 f185 1"/>
              <a:gd name="f454" fmla="*/ f383 f184 1"/>
              <a:gd name="f455" fmla="*/ f384 f185 1"/>
              <a:gd name="f456" fmla="*/ f385 f184 1"/>
              <a:gd name="f457" fmla="*/ f386 f185 1"/>
              <a:gd name="f458" fmla="*/ f387 f185 1"/>
              <a:gd name="f459" fmla="*/ f388 f184 1"/>
              <a:gd name="f460" fmla="*/ f389 f185 1"/>
              <a:gd name="f461" fmla="*/ f390 f184 1"/>
              <a:gd name="f462" fmla="*/ f391 f185 1"/>
              <a:gd name="f463" fmla="*/ f392 f184 1"/>
              <a:gd name="f464" fmla="*/ f393 f185 1"/>
              <a:gd name="f465" fmla="*/ f394 f184 1"/>
              <a:gd name="f466" fmla="*/ f395 f185 1"/>
              <a:gd name="f467" fmla="*/ f396 f184 1"/>
              <a:gd name="f468" fmla="*/ f397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0">
                <a:pos x="f402" y="f403"/>
              </a:cxn>
              <a:cxn ang="f330">
                <a:pos x="f404" y="f405"/>
              </a:cxn>
              <a:cxn ang="f330">
                <a:pos x="f406" y="f407"/>
              </a:cxn>
              <a:cxn ang="f330">
                <a:pos x="f408" y="f409"/>
              </a:cxn>
              <a:cxn ang="f330">
                <a:pos x="f410" y="f411"/>
              </a:cxn>
              <a:cxn ang="f330">
                <a:pos x="f412" y="f413"/>
              </a:cxn>
              <a:cxn ang="f330">
                <a:pos x="f414" y="f415"/>
              </a:cxn>
              <a:cxn ang="f330">
                <a:pos x="f416" y="f417"/>
              </a:cxn>
              <a:cxn ang="f330">
                <a:pos x="f416" y="f418"/>
              </a:cxn>
              <a:cxn ang="f330">
                <a:pos x="f419" y="f420"/>
              </a:cxn>
              <a:cxn ang="f330">
                <a:pos x="f421" y="f422"/>
              </a:cxn>
              <a:cxn ang="f330">
                <a:pos x="f423" y="f424"/>
              </a:cxn>
              <a:cxn ang="f330">
                <a:pos x="f425" y="f426"/>
              </a:cxn>
              <a:cxn ang="f330">
                <a:pos x="f427" y="f428"/>
              </a:cxn>
              <a:cxn ang="f330">
                <a:pos x="f429" y="f430"/>
              </a:cxn>
              <a:cxn ang="f330">
                <a:pos x="f431" y="f432"/>
              </a:cxn>
              <a:cxn ang="f330">
                <a:pos x="f433" y="f434"/>
              </a:cxn>
              <a:cxn ang="f330">
                <a:pos x="f435" y="f436"/>
              </a:cxn>
              <a:cxn ang="f330">
                <a:pos x="f437" y="f438"/>
              </a:cxn>
              <a:cxn ang="f330">
                <a:pos x="f439" y="f440"/>
              </a:cxn>
              <a:cxn ang="f330">
                <a:pos x="f441" y="f442"/>
              </a:cxn>
              <a:cxn ang="f330">
                <a:pos x="f443" y="f444"/>
              </a:cxn>
              <a:cxn ang="f330">
                <a:pos x="f445" y="f446"/>
              </a:cxn>
              <a:cxn ang="f330">
                <a:pos x="f447" y="f448"/>
              </a:cxn>
              <a:cxn ang="f330">
                <a:pos x="f449" y="f450"/>
              </a:cxn>
              <a:cxn ang="f330">
                <a:pos x="f451" y="f452"/>
              </a:cxn>
              <a:cxn ang="f330">
                <a:pos x="f404" y="f453"/>
              </a:cxn>
              <a:cxn ang="f330">
                <a:pos x="f454" y="f455"/>
              </a:cxn>
              <a:cxn ang="f330">
                <a:pos x="f456" y="f457"/>
              </a:cxn>
              <a:cxn ang="f330">
                <a:pos x="f437" y="f458"/>
              </a:cxn>
              <a:cxn ang="f330">
                <a:pos x="f459" y="f460"/>
              </a:cxn>
              <a:cxn ang="f330">
                <a:pos x="f461" y="f462"/>
              </a:cxn>
              <a:cxn ang="f330">
                <a:pos x="f463" y="f464"/>
              </a:cxn>
              <a:cxn ang="f330">
                <a:pos x="f465" y="f466"/>
              </a:cxn>
              <a:cxn ang="f330">
                <a:pos x="f467" y="f468"/>
              </a:cxn>
              <a:cxn ang="f330">
                <a:pos x="f402" y="f403"/>
              </a:cxn>
            </a:cxnLst>
            <a:rect l="f398" t="f401" r="f399" b="f400"/>
            <a:pathLst>
              <a:path w="393" h="2138">
                <a:moveTo>
                  <a:pt x="f9" y="f10"/>
                </a:moveTo>
                <a:cubicBezTo>
                  <a:pt x="f9" y="f11"/>
                  <a:pt x="f9" y="f12"/>
                  <a:pt x="f3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6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47" y="f51"/>
                  <a:pt x="f47" y="f52"/>
                </a:cubicBezTo>
                <a:cubicBezTo>
                  <a:pt x="f47" y="f53"/>
                  <a:pt x="f49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35" y="f83"/>
                  <a:pt x="f43" y="f77"/>
                </a:cubicBezTo>
                <a:cubicBezTo>
                  <a:pt x="f84" y="f85"/>
                  <a:pt x="f45" y="f24"/>
                  <a:pt x="f86" y="f6"/>
                </a:cubicBezTo>
                <a:cubicBezTo>
                  <a:pt x="f87" y="f22"/>
                  <a:pt x="f88" y="f71"/>
                  <a:pt x="f89" y="f24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41"/>
                  <a:pt x="f97" y="f98"/>
                  <a:pt x="f2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7" y="f108"/>
                  <a:pt x="f109" y="f110"/>
                </a:cubicBezTo>
                <a:cubicBezTo>
                  <a:pt x="f104" y="f111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8" y="f129"/>
                  <a:pt x="f89" y="f130"/>
                  <a:pt x="f131" y="f132"/>
                </a:cubicBezTo>
                <a:cubicBezTo>
                  <a:pt x="f133" y="f134"/>
                  <a:pt x="f135" y="f52"/>
                  <a:pt x="f136" y="f137"/>
                </a:cubicBezTo>
                <a:cubicBezTo>
                  <a:pt x="f3" y="f138"/>
                  <a:pt x="f139" y="f48"/>
                  <a:pt x="f3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2" y="f157"/>
                </a:cubicBezTo>
                <a:cubicBezTo>
                  <a:pt x="f76" y="f158"/>
                  <a:pt x="f103" y="f159"/>
                  <a:pt x="f106" y="f160"/>
                </a:cubicBezTo>
                <a:cubicBezTo>
                  <a:pt x="f7" y="f161"/>
                  <a:pt x="f106" y="f162"/>
                  <a:pt x="f163" y="f164"/>
                </a:cubicBezTo>
                <a:cubicBezTo>
                  <a:pt x="f165" y="f166"/>
                  <a:pt x="f116" y="f167"/>
                  <a:pt x="f168" y="f169"/>
                </a:cubicBezTo>
                <a:cubicBezTo>
                  <a:pt x="f170" y="f171"/>
                  <a:pt x="f172" y="f173"/>
                  <a:pt x="f174" y="f175"/>
                </a:cubicBezTo>
                <a:cubicBezTo>
                  <a:pt x="f176" y="f177"/>
                  <a:pt x="f178" y="f179"/>
                  <a:pt x="f180" y="f181"/>
                </a:cubicBezTo>
                <a:cubicBezTo>
                  <a:pt x="f131" y="f181"/>
                  <a:pt x="f182" y="f8"/>
                  <a:pt x="f9" y="f10"/>
                </a:cubicBezTo>
                <a:close/>
              </a:path>
            </a:pathLst>
          </a:cu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6488116" y="5241926"/>
            <a:ext cx="1503365" cy="12684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60"/>
              <a:gd name="f7" fmla="val 1316"/>
              <a:gd name="f8" fmla="val 1549"/>
              <a:gd name="f9" fmla="val 182"/>
              <a:gd name="f10" fmla="val 1540"/>
              <a:gd name="f11" fmla="val 275"/>
              <a:gd name="f12" fmla="val 1502"/>
              <a:gd name="f13" fmla="val 359"/>
              <a:gd name="f14" fmla="val 1465"/>
              <a:gd name="f15" fmla="val 443"/>
              <a:gd name="f16" fmla="val 1431"/>
              <a:gd name="f17" fmla="val 520"/>
              <a:gd name="f18" fmla="val 1392"/>
              <a:gd name="f19" fmla="val 594"/>
              <a:gd name="f20" fmla="val 1353"/>
              <a:gd name="f21" fmla="val 668"/>
              <a:gd name="f22" fmla="val 737"/>
              <a:gd name="f23" fmla="val 1262"/>
              <a:gd name="f24" fmla="val 793"/>
              <a:gd name="f25" fmla="val 1209"/>
              <a:gd name="f26" fmla="val 849"/>
              <a:gd name="f27" fmla="val 1117"/>
              <a:gd name="f28" fmla="val 947"/>
              <a:gd name="f29" fmla="val 1018"/>
              <a:gd name="f30" fmla="val 1040"/>
              <a:gd name="f31" fmla="val 929"/>
              <a:gd name="f32" fmla="val 1141"/>
              <a:gd name="f33" fmla="val 901"/>
              <a:gd name="f34" fmla="val 1172"/>
              <a:gd name="f35" fmla="val 875"/>
              <a:gd name="f36" fmla="val 1203"/>
              <a:gd name="f37" fmla="val 854"/>
              <a:gd name="f38" fmla="val 1240"/>
              <a:gd name="f39" fmla="val 828"/>
              <a:gd name="f40" fmla="val 1285"/>
              <a:gd name="f41" fmla="val 784"/>
              <a:gd name="f42" fmla="val 1302"/>
              <a:gd name="f43" fmla="val 736"/>
              <a:gd name="f44" fmla="val 1307"/>
              <a:gd name="f45" fmla="val 654"/>
              <a:gd name="f46" fmla="val 579"/>
              <a:gd name="f47" fmla="val 1293"/>
              <a:gd name="f48" fmla="val 508"/>
              <a:gd name="f49" fmla="val 1256"/>
              <a:gd name="f50" fmla="val 395"/>
              <a:gd name="f51" fmla="val 1197"/>
              <a:gd name="f52" fmla="val 309"/>
              <a:gd name="f53" fmla="val 1111"/>
              <a:gd name="f54" fmla="val 244"/>
              <a:gd name="f55" fmla="val 1003"/>
              <a:gd name="f56" fmla="val 156"/>
              <a:gd name="f57" fmla="val 856"/>
              <a:gd name="f58" fmla="val 83"/>
              <a:gd name="f59" fmla="val 700"/>
              <a:gd name="f60" fmla="val 36"/>
              <a:gd name="f61" fmla="val 534"/>
              <a:gd name="f62" fmla="val 13"/>
              <a:gd name="f63" fmla="val 454"/>
              <a:gd name="f64" fmla="val 371"/>
              <a:gd name="f65" fmla="val 4"/>
              <a:gd name="f66" fmla="val 286"/>
              <a:gd name="f67" fmla="val 5"/>
              <a:gd name="f68" fmla="val 264"/>
              <a:gd name="f69" fmla="val 15"/>
              <a:gd name="f70" fmla="val 246"/>
              <a:gd name="f71" fmla="val 33"/>
              <a:gd name="f72" fmla="val 232"/>
              <a:gd name="f73" fmla="val 74"/>
              <a:gd name="f74" fmla="val 198"/>
              <a:gd name="f75" fmla="val 120"/>
              <a:gd name="f76" fmla="val 176"/>
              <a:gd name="f77" fmla="val 175"/>
              <a:gd name="f78" fmla="val 178"/>
              <a:gd name="f79" fmla="val 216"/>
              <a:gd name="f80" fmla="val 169"/>
              <a:gd name="f81" fmla="val 251"/>
              <a:gd name="f82" fmla="val 188"/>
              <a:gd name="f83" fmla="val 285"/>
              <a:gd name="f84" fmla="val 206"/>
              <a:gd name="f85" fmla="val 219"/>
              <a:gd name="f86" fmla="val 333"/>
              <a:gd name="f87" fmla="val 234"/>
              <a:gd name="f88" fmla="val 357"/>
              <a:gd name="f89" fmla="val 247"/>
              <a:gd name="f90" fmla="val 435"/>
              <a:gd name="f91" fmla="val 289"/>
              <a:gd name="f92" fmla="val 480"/>
              <a:gd name="f93" fmla="val 515"/>
              <a:gd name="f94" fmla="val 433"/>
              <a:gd name="f95" fmla="val 518"/>
              <a:gd name="f96" fmla="val 440"/>
              <a:gd name="f97" fmla="val 522"/>
              <a:gd name="f98" fmla="val 447"/>
              <a:gd name="f99" fmla="val 512"/>
              <a:gd name="f100" fmla="val 526"/>
              <a:gd name="f101" fmla="val 496"/>
              <a:gd name="f102" fmla="val 544"/>
              <a:gd name="f103" fmla="val 511"/>
              <a:gd name="f104" fmla="val 575"/>
              <a:gd name="f105" fmla="val 538"/>
              <a:gd name="f106" fmla="val 574"/>
              <a:gd name="f107" fmla="val 571"/>
              <a:gd name="f108" fmla="val 540"/>
              <a:gd name="f109" fmla="val 595"/>
              <a:gd name="f110" fmla="val 527"/>
              <a:gd name="f111" fmla="val 593"/>
              <a:gd name="f112" fmla="val 519"/>
              <a:gd name="f113" fmla="val 585"/>
              <a:gd name="f114" fmla="val 572"/>
              <a:gd name="f115" fmla="val 565"/>
              <a:gd name="f116" fmla="val 525"/>
              <a:gd name="f117" fmla="val 562"/>
              <a:gd name="f118" fmla="val 529"/>
              <a:gd name="f119" fmla="val 556"/>
              <a:gd name="f120" fmla="val 558"/>
              <a:gd name="f121" fmla="val 563"/>
              <a:gd name="f122" fmla="val 481"/>
              <a:gd name="f123" fmla="val 532"/>
              <a:gd name="f124" fmla="val 456"/>
              <a:gd name="f125" fmla="val 497"/>
              <a:gd name="f126" fmla="val 437"/>
              <a:gd name="f127" fmla="val 459"/>
              <a:gd name="f128" fmla="val 453"/>
              <a:gd name="f129" fmla="val 442"/>
              <a:gd name="f130" fmla="val 429"/>
              <a:gd name="f131" fmla="val 428"/>
              <a:gd name="f132" fmla="val 418"/>
              <a:gd name="f133" fmla="val 416"/>
              <a:gd name="f134" fmla="val 413"/>
              <a:gd name="f135" fmla="val 420"/>
              <a:gd name="f136" fmla="val 410"/>
              <a:gd name="f137" fmla="val 407"/>
              <a:gd name="f138" fmla="val 391"/>
              <a:gd name="f139" fmla="val 387"/>
              <a:gd name="f140" fmla="val 381"/>
              <a:gd name="f141" fmla="val 382"/>
              <a:gd name="f142" fmla="val 374"/>
              <a:gd name="f143" fmla="val 364"/>
              <a:gd name="f144" fmla="val 383"/>
              <a:gd name="f145" fmla="val 354"/>
              <a:gd name="f146" fmla="val 377"/>
              <a:gd name="f147" fmla="val 349"/>
              <a:gd name="f148" fmla="val 368"/>
              <a:gd name="f149" fmla="val 348"/>
              <a:gd name="f150" fmla="val 358"/>
              <a:gd name="f151" fmla="val 341"/>
              <a:gd name="f152" fmla="val 352"/>
              <a:gd name="f153" fmla="val 330"/>
              <a:gd name="f154" fmla="val 344"/>
              <a:gd name="f155" fmla="val 321"/>
              <a:gd name="f156" fmla="val 305"/>
              <a:gd name="f157" fmla="val 276"/>
              <a:gd name="f158" fmla="val 260"/>
              <a:gd name="f159" fmla="val 243"/>
              <a:gd name="f160" fmla="val 197"/>
              <a:gd name="f161" fmla="val 237"/>
              <a:gd name="f162" fmla="val 123"/>
              <a:gd name="f163" fmla="val 230"/>
              <a:gd name="f164" fmla="val 63"/>
              <a:gd name="f165" fmla="val 281"/>
              <a:gd name="f166" fmla="val 61"/>
              <a:gd name="f167" fmla="val 356"/>
              <a:gd name="f168" fmla="val 57"/>
              <a:gd name="f169" fmla="val 106"/>
              <a:gd name="f170" fmla="val 651"/>
              <a:gd name="f171" fmla="val 186"/>
              <a:gd name="f172" fmla="val 783"/>
              <a:gd name="f173" fmla="val 876"/>
              <a:gd name="f174" fmla="val 312"/>
              <a:gd name="f175" fmla="val 959"/>
              <a:gd name="f176" fmla="val 384"/>
              <a:gd name="f177" fmla="val 1041"/>
              <a:gd name="f178" fmla="val 1067"/>
              <a:gd name="f179" fmla="val 1094"/>
              <a:gd name="f180" fmla="val 451"/>
              <a:gd name="f181" fmla="val 1121"/>
              <a:gd name="f182" fmla="val 498"/>
              <a:gd name="f183" fmla="val 1175"/>
              <a:gd name="f184" fmla="val 1214"/>
              <a:gd name="f185" fmla="val 629"/>
              <a:gd name="f186" fmla="val 1227"/>
              <a:gd name="f187" fmla="val 711"/>
              <a:gd name="f188" fmla="val 1242"/>
              <a:gd name="f189" fmla="val 787"/>
              <a:gd name="f190" fmla="val 1194"/>
              <a:gd name="f191" fmla="val 811"/>
              <a:gd name="f192" fmla="val 1113"/>
              <a:gd name="f193" fmla="val 833"/>
              <a:gd name="f194" fmla="val 822"/>
              <a:gd name="f195" fmla="val 971"/>
              <a:gd name="f196" fmla="val 906"/>
              <a:gd name="f197" fmla="val 756"/>
              <a:gd name="f198" fmla="val 861"/>
              <a:gd name="f199" fmla="val 725"/>
              <a:gd name="f200" fmla="val 819"/>
              <a:gd name="f201" fmla="val 689"/>
              <a:gd name="f202" fmla="val 780"/>
              <a:gd name="f203" fmla="val 681"/>
              <a:gd name="f204" fmla="val 772"/>
              <a:gd name="f205" fmla="val 674"/>
              <a:gd name="f206" fmla="val 763"/>
              <a:gd name="f207" fmla="val 670"/>
              <a:gd name="f208" fmla="val 752"/>
              <a:gd name="f209" fmla="val 669"/>
              <a:gd name="f210" fmla="val 748"/>
              <a:gd name="f211" fmla="val 671"/>
              <a:gd name="f212" fmla="val 744"/>
              <a:gd name="f213" fmla="val 741"/>
              <a:gd name="f214" fmla="val 728"/>
              <a:gd name="f215" fmla="val 692"/>
              <a:gd name="f216" fmla="val 690"/>
              <a:gd name="f217" fmla="val 686"/>
              <a:gd name="f218" fmla="val 688"/>
              <a:gd name="f219" fmla="val 679"/>
              <a:gd name="f220" fmla="val 694"/>
              <a:gd name="f221" fmla="val 701"/>
              <a:gd name="f222" fmla="val 707"/>
              <a:gd name="f223" fmla="val 672"/>
              <a:gd name="f224" fmla="val 713"/>
              <a:gd name="f225" fmla="val 676"/>
              <a:gd name="f226" fmla="val 740"/>
              <a:gd name="f227" fmla="val 642"/>
              <a:gd name="f228" fmla="val 791"/>
              <a:gd name="f229" fmla="val 630"/>
              <a:gd name="f230" fmla="val 814"/>
              <a:gd name="f231" fmla="val 613"/>
              <a:gd name="f232" fmla="val 835"/>
              <a:gd name="f233" fmla="val 596"/>
              <a:gd name="f234" fmla="val 858"/>
              <a:gd name="f235" fmla="val 583"/>
              <a:gd name="f236" fmla="val 900"/>
              <a:gd name="f237" fmla="val 535"/>
              <a:gd name="f238" fmla="val 930"/>
              <a:gd name="f239" fmla="val 514"/>
              <a:gd name="f240" fmla="val 957"/>
              <a:gd name="f241" fmla="val 489"/>
              <a:gd name="f242" fmla="val 985"/>
              <a:gd name="f243" fmla="val 462"/>
              <a:gd name="f244" fmla="val 1010"/>
              <a:gd name="f245" fmla="val 434"/>
              <a:gd name="f246" fmla="val 1039"/>
              <a:gd name="f247" fmla="val 408"/>
              <a:gd name="f248" fmla="val 1061"/>
              <a:gd name="f249" fmla="val 389"/>
              <a:gd name="f250" fmla="val 1078"/>
              <a:gd name="f251" fmla="val 366"/>
              <a:gd name="f252" fmla="val 1100"/>
              <a:gd name="f253" fmla="val 1124"/>
              <a:gd name="f254" fmla="val 329"/>
              <a:gd name="f255" fmla="val 1140"/>
              <a:gd name="f256" fmla="val 302"/>
              <a:gd name="f257" fmla="val 1163"/>
              <a:gd name="f258" fmla="val 282"/>
              <a:gd name="f259" fmla="val 1188"/>
              <a:gd name="f260" fmla="val 258"/>
              <a:gd name="f261" fmla="val 1211"/>
              <a:gd name="f262" fmla="val 1235"/>
              <a:gd name="f263" fmla="val 208"/>
              <a:gd name="f264" fmla="val 1266"/>
              <a:gd name="f265" fmla="val 177"/>
              <a:gd name="f266" fmla="val 1295"/>
              <a:gd name="f267" fmla="val 144"/>
              <a:gd name="f268" fmla="val 1324"/>
              <a:gd name="f269" fmla="val 111"/>
              <a:gd name="f270" fmla="val 1348"/>
              <a:gd name="f271" fmla="val 85"/>
              <a:gd name="f272" fmla="val 1369"/>
              <a:gd name="f273" fmla="val 1396"/>
              <a:gd name="f274" fmla="val 34"/>
              <a:gd name="f275" fmla="val 1409"/>
              <a:gd name="f276" fmla="val 24"/>
              <a:gd name="f277" fmla="val 1414"/>
              <a:gd name="f278" fmla="val 8"/>
              <a:gd name="f279" fmla="val 1428"/>
              <a:gd name="f280" fmla="val 1451"/>
              <a:gd name="f281" fmla="val 1464"/>
              <a:gd name="f282" fmla="val 23"/>
              <a:gd name="f283" fmla="val 1478"/>
              <a:gd name="f284" fmla="val 37"/>
              <a:gd name="f285" fmla="val 1501"/>
              <a:gd name="f286" fmla="val 62"/>
              <a:gd name="f287" fmla="val 1520"/>
              <a:gd name="f288" fmla="val 89"/>
              <a:gd name="f289" fmla="val 1536"/>
              <a:gd name="f290" fmla="val 119"/>
              <a:gd name="f291" fmla="val 1546"/>
              <a:gd name="f292" fmla="val 139"/>
              <a:gd name="f293" fmla="val 158"/>
              <a:gd name="f294" fmla="+- 0 0 -90"/>
              <a:gd name="f295" fmla="*/ f3 1 1560"/>
              <a:gd name="f296" fmla="*/ f4 1 1316"/>
              <a:gd name="f297" fmla="+- f7 0 f5"/>
              <a:gd name="f298" fmla="+- f6 0 f5"/>
              <a:gd name="f299" fmla="*/ f294 f0 1"/>
              <a:gd name="f300" fmla="*/ f298 1 1560"/>
              <a:gd name="f301" fmla="*/ f297 1 1316"/>
              <a:gd name="f302" fmla="*/ 1549 f298 1"/>
              <a:gd name="f303" fmla="*/ 182 f297 1"/>
              <a:gd name="f304" fmla="*/ 1465 f298 1"/>
              <a:gd name="f305" fmla="*/ 443 f297 1"/>
              <a:gd name="f306" fmla="*/ 1353 f298 1"/>
              <a:gd name="f307" fmla="*/ 668 f297 1"/>
              <a:gd name="f308" fmla="*/ 1209 f298 1"/>
              <a:gd name="f309" fmla="*/ 849 f297 1"/>
              <a:gd name="f310" fmla="*/ 929 f298 1"/>
              <a:gd name="f311" fmla="*/ 1141 f297 1"/>
              <a:gd name="f312" fmla="*/ 854 f298 1"/>
              <a:gd name="f313" fmla="*/ 1240 f297 1"/>
              <a:gd name="f314" fmla="*/ 736 f298 1"/>
              <a:gd name="f315" fmla="*/ 1307 f297 1"/>
              <a:gd name="f316" fmla="*/ 508 f298 1"/>
              <a:gd name="f317" fmla="*/ 1256 f297 1"/>
              <a:gd name="f318" fmla="*/ 244 f298 1"/>
              <a:gd name="f319" fmla="*/ 1003 f297 1"/>
              <a:gd name="f320" fmla="*/ 36 f298 1"/>
              <a:gd name="f321" fmla="*/ 534 f297 1"/>
              <a:gd name="f322" fmla="*/ 4 f298 1"/>
              <a:gd name="f323" fmla="*/ 286 f297 1"/>
              <a:gd name="f324" fmla="*/ 33 f298 1"/>
              <a:gd name="f325" fmla="*/ 232 f297 1"/>
              <a:gd name="f326" fmla="*/ 175 f298 1"/>
              <a:gd name="f327" fmla="*/ 178 f297 1"/>
              <a:gd name="f328" fmla="*/ 285 f298 1"/>
              <a:gd name="f329" fmla="*/ 206 f297 1"/>
              <a:gd name="f330" fmla="*/ 357 f298 1"/>
              <a:gd name="f331" fmla="*/ 247 f297 1"/>
              <a:gd name="f332" fmla="*/ 515 f298 1"/>
              <a:gd name="f333" fmla="*/ 433 f297 1"/>
              <a:gd name="f334" fmla="*/ 520 f298 1"/>
              <a:gd name="f335" fmla="*/ 454 f297 1"/>
              <a:gd name="f336" fmla="*/ 544 f298 1"/>
              <a:gd name="f337" fmla="*/ 511 f297 1"/>
              <a:gd name="f338" fmla="*/ 540 f298 1"/>
              <a:gd name="f339" fmla="*/ 595 f297 1"/>
              <a:gd name="f340" fmla="*/ 518 f298 1"/>
              <a:gd name="f341" fmla="*/ 572 f297 1"/>
              <a:gd name="f342" fmla="*/ 529 f298 1"/>
              <a:gd name="f343" fmla="*/ 556 f297 1"/>
              <a:gd name="f344" fmla="*/ 511 f298 1"/>
              <a:gd name="f345" fmla="*/ 563 f297 1"/>
              <a:gd name="f346" fmla="*/ 437 f298 1"/>
              <a:gd name="f347" fmla="*/ 459 f297 1"/>
              <a:gd name="f348" fmla="*/ 435 f298 1"/>
              <a:gd name="f349" fmla="*/ 442 f297 1"/>
              <a:gd name="f350" fmla="*/ 428 f298 1"/>
              <a:gd name="f351" fmla="*/ 440 f297 1"/>
              <a:gd name="f352" fmla="*/ 413 f298 1"/>
              <a:gd name="f353" fmla="*/ 420 f297 1"/>
              <a:gd name="f354" fmla="*/ 395 f298 1"/>
              <a:gd name="f355" fmla="*/ 387 f297 1"/>
              <a:gd name="f356" fmla="*/ 381 f298 1"/>
              <a:gd name="f357" fmla="*/ 364 f297 1"/>
              <a:gd name="f358" fmla="*/ 368 f298 1"/>
              <a:gd name="f359" fmla="*/ 348 f297 1"/>
              <a:gd name="f360" fmla="*/ 344 f298 1"/>
              <a:gd name="f361" fmla="*/ 321 f297 1"/>
              <a:gd name="f362" fmla="*/ 197 f298 1"/>
              <a:gd name="f363" fmla="*/ 237 f297 1"/>
              <a:gd name="f364" fmla="*/ 61 f298 1"/>
              <a:gd name="f365" fmla="*/ 356 f297 1"/>
              <a:gd name="f366" fmla="*/ 186 f298 1"/>
              <a:gd name="f367" fmla="*/ 783 f297 1"/>
              <a:gd name="f368" fmla="*/ 384 f298 1"/>
              <a:gd name="f369" fmla="*/ 1041 f297 1"/>
              <a:gd name="f370" fmla="*/ 451 f298 1"/>
              <a:gd name="f371" fmla="*/ 1121 f297 1"/>
              <a:gd name="f372" fmla="*/ 629 f298 1"/>
              <a:gd name="f373" fmla="*/ 1227 f297 1"/>
              <a:gd name="f374" fmla="*/ 811 f298 1"/>
              <a:gd name="f375" fmla="*/ 1113 f297 1"/>
              <a:gd name="f376" fmla="*/ 783 f298 1"/>
              <a:gd name="f377" fmla="*/ 906 f297 1"/>
              <a:gd name="f378" fmla="*/ 689 f298 1"/>
              <a:gd name="f379" fmla="*/ 780 f297 1"/>
              <a:gd name="f380" fmla="*/ 670 f298 1"/>
              <a:gd name="f381" fmla="*/ 752 f297 1"/>
              <a:gd name="f382" fmla="*/ 674 f298 1"/>
              <a:gd name="f383" fmla="*/ 741 f297 1"/>
              <a:gd name="f384" fmla="*/ 690 f298 1"/>
              <a:gd name="f385" fmla="*/ 692 f297 1"/>
              <a:gd name="f386" fmla="*/ 694 f298 1"/>
              <a:gd name="f387" fmla="*/ 674 f297 1"/>
              <a:gd name="f388" fmla="*/ 713 f298 1"/>
              <a:gd name="f389" fmla="*/ 676 f297 1"/>
              <a:gd name="f390" fmla="*/ 748 f298 1"/>
              <a:gd name="f391" fmla="*/ 814 f298 1"/>
              <a:gd name="f392" fmla="*/ 613 f297 1"/>
              <a:gd name="f393" fmla="*/ 876 f298 1"/>
              <a:gd name="f394" fmla="*/ 562 f297 1"/>
              <a:gd name="f395" fmla="*/ 957 f298 1"/>
              <a:gd name="f396" fmla="*/ 489 f297 1"/>
              <a:gd name="f397" fmla="*/ 1039 f298 1"/>
              <a:gd name="f398" fmla="*/ 408 f297 1"/>
              <a:gd name="f399" fmla="*/ 1100 f298 1"/>
              <a:gd name="f400" fmla="*/ 1163 f298 1"/>
              <a:gd name="f401" fmla="*/ 282 f297 1"/>
              <a:gd name="f402" fmla="*/ 1235 f298 1"/>
              <a:gd name="f403" fmla="*/ 208 f297 1"/>
              <a:gd name="f404" fmla="*/ 1324 f298 1"/>
              <a:gd name="f405" fmla="*/ 111 f297 1"/>
              <a:gd name="f406" fmla="*/ 1396 f298 1"/>
              <a:gd name="f407" fmla="*/ 34 f297 1"/>
              <a:gd name="f408" fmla="*/ 1428 f298 1"/>
              <a:gd name="f409" fmla="*/ 0 f297 1"/>
              <a:gd name="f410" fmla="*/ 1478 f298 1"/>
              <a:gd name="f411" fmla="*/ 37 f297 1"/>
              <a:gd name="f412" fmla="*/ 1536 f298 1"/>
              <a:gd name="f413" fmla="*/ 119 f297 1"/>
              <a:gd name="f414" fmla="*/ f299 1 f2"/>
              <a:gd name="f415" fmla="*/ f302 1 1560"/>
              <a:gd name="f416" fmla="*/ f303 1 1316"/>
              <a:gd name="f417" fmla="*/ f304 1 1560"/>
              <a:gd name="f418" fmla="*/ f305 1 1316"/>
              <a:gd name="f419" fmla="*/ f306 1 1560"/>
              <a:gd name="f420" fmla="*/ f307 1 1316"/>
              <a:gd name="f421" fmla="*/ f308 1 1560"/>
              <a:gd name="f422" fmla="*/ f309 1 1316"/>
              <a:gd name="f423" fmla="*/ f310 1 1560"/>
              <a:gd name="f424" fmla="*/ f311 1 1316"/>
              <a:gd name="f425" fmla="*/ f312 1 1560"/>
              <a:gd name="f426" fmla="*/ f313 1 1316"/>
              <a:gd name="f427" fmla="*/ f314 1 1560"/>
              <a:gd name="f428" fmla="*/ f315 1 1316"/>
              <a:gd name="f429" fmla="*/ f316 1 1560"/>
              <a:gd name="f430" fmla="*/ f317 1 1316"/>
              <a:gd name="f431" fmla="*/ f318 1 1560"/>
              <a:gd name="f432" fmla="*/ f319 1 1316"/>
              <a:gd name="f433" fmla="*/ f320 1 1560"/>
              <a:gd name="f434" fmla="*/ f321 1 1316"/>
              <a:gd name="f435" fmla="*/ f322 1 1560"/>
              <a:gd name="f436" fmla="*/ f323 1 1316"/>
              <a:gd name="f437" fmla="*/ f324 1 1560"/>
              <a:gd name="f438" fmla="*/ f325 1 1316"/>
              <a:gd name="f439" fmla="*/ f326 1 1560"/>
              <a:gd name="f440" fmla="*/ f327 1 1316"/>
              <a:gd name="f441" fmla="*/ f328 1 1560"/>
              <a:gd name="f442" fmla="*/ f329 1 1316"/>
              <a:gd name="f443" fmla="*/ f330 1 1560"/>
              <a:gd name="f444" fmla="*/ f331 1 1316"/>
              <a:gd name="f445" fmla="*/ f332 1 1560"/>
              <a:gd name="f446" fmla="*/ f333 1 1316"/>
              <a:gd name="f447" fmla="*/ f334 1 1560"/>
              <a:gd name="f448" fmla="*/ f335 1 1316"/>
              <a:gd name="f449" fmla="*/ f336 1 1560"/>
              <a:gd name="f450" fmla="*/ f337 1 1316"/>
              <a:gd name="f451" fmla="*/ f338 1 1560"/>
              <a:gd name="f452" fmla="*/ f339 1 1316"/>
              <a:gd name="f453" fmla="*/ f340 1 1560"/>
              <a:gd name="f454" fmla="*/ f341 1 1316"/>
              <a:gd name="f455" fmla="*/ f342 1 1560"/>
              <a:gd name="f456" fmla="*/ f343 1 1316"/>
              <a:gd name="f457" fmla="*/ f344 1 1560"/>
              <a:gd name="f458" fmla="*/ f345 1 1316"/>
              <a:gd name="f459" fmla="*/ f346 1 1560"/>
              <a:gd name="f460" fmla="*/ f347 1 1316"/>
              <a:gd name="f461" fmla="*/ f348 1 1560"/>
              <a:gd name="f462" fmla="*/ f349 1 1316"/>
              <a:gd name="f463" fmla="*/ f350 1 1560"/>
              <a:gd name="f464" fmla="*/ f351 1 1316"/>
              <a:gd name="f465" fmla="*/ f352 1 1560"/>
              <a:gd name="f466" fmla="*/ f353 1 1316"/>
              <a:gd name="f467" fmla="*/ f354 1 1560"/>
              <a:gd name="f468" fmla="*/ f355 1 1316"/>
              <a:gd name="f469" fmla="*/ f356 1 1560"/>
              <a:gd name="f470" fmla="*/ f357 1 1316"/>
              <a:gd name="f471" fmla="*/ f358 1 1560"/>
              <a:gd name="f472" fmla="*/ f359 1 1316"/>
              <a:gd name="f473" fmla="*/ f360 1 1560"/>
              <a:gd name="f474" fmla="*/ f361 1 1316"/>
              <a:gd name="f475" fmla="*/ f362 1 1560"/>
              <a:gd name="f476" fmla="*/ f363 1 1316"/>
              <a:gd name="f477" fmla="*/ f364 1 1560"/>
              <a:gd name="f478" fmla="*/ f365 1 1316"/>
              <a:gd name="f479" fmla="*/ f366 1 1560"/>
              <a:gd name="f480" fmla="*/ f367 1 1316"/>
              <a:gd name="f481" fmla="*/ f368 1 1560"/>
              <a:gd name="f482" fmla="*/ f369 1 1316"/>
              <a:gd name="f483" fmla="*/ f370 1 1560"/>
              <a:gd name="f484" fmla="*/ f371 1 1316"/>
              <a:gd name="f485" fmla="*/ f372 1 1560"/>
              <a:gd name="f486" fmla="*/ f373 1 1316"/>
              <a:gd name="f487" fmla="*/ f374 1 1560"/>
              <a:gd name="f488" fmla="*/ f375 1 1316"/>
              <a:gd name="f489" fmla="*/ f376 1 1560"/>
              <a:gd name="f490" fmla="*/ f377 1 1316"/>
              <a:gd name="f491" fmla="*/ f378 1 1560"/>
              <a:gd name="f492" fmla="*/ f379 1 1316"/>
              <a:gd name="f493" fmla="*/ f380 1 1560"/>
              <a:gd name="f494" fmla="*/ f381 1 1316"/>
              <a:gd name="f495" fmla="*/ f382 1 1560"/>
              <a:gd name="f496" fmla="*/ f383 1 1316"/>
              <a:gd name="f497" fmla="*/ f384 1 1560"/>
              <a:gd name="f498" fmla="*/ f385 1 1316"/>
              <a:gd name="f499" fmla="*/ f386 1 1560"/>
              <a:gd name="f500" fmla="*/ f387 1 1316"/>
              <a:gd name="f501" fmla="*/ f388 1 1560"/>
              <a:gd name="f502" fmla="*/ f389 1 1316"/>
              <a:gd name="f503" fmla="*/ f390 1 1560"/>
              <a:gd name="f504" fmla="*/ f391 1 1560"/>
              <a:gd name="f505" fmla="*/ f392 1 1316"/>
              <a:gd name="f506" fmla="*/ f393 1 1560"/>
              <a:gd name="f507" fmla="*/ f394 1 1316"/>
              <a:gd name="f508" fmla="*/ f395 1 1560"/>
              <a:gd name="f509" fmla="*/ f396 1 1316"/>
              <a:gd name="f510" fmla="*/ f397 1 1560"/>
              <a:gd name="f511" fmla="*/ f398 1 1316"/>
              <a:gd name="f512" fmla="*/ f399 1 1560"/>
              <a:gd name="f513" fmla="*/ f400 1 1560"/>
              <a:gd name="f514" fmla="*/ f401 1 1316"/>
              <a:gd name="f515" fmla="*/ f402 1 1560"/>
              <a:gd name="f516" fmla="*/ f403 1 1316"/>
              <a:gd name="f517" fmla="*/ f404 1 1560"/>
              <a:gd name="f518" fmla="*/ f405 1 1316"/>
              <a:gd name="f519" fmla="*/ f406 1 1560"/>
              <a:gd name="f520" fmla="*/ f407 1 1316"/>
              <a:gd name="f521" fmla="*/ f408 1 1560"/>
              <a:gd name="f522" fmla="*/ f409 1 1316"/>
              <a:gd name="f523" fmla="*/ f410 1 1560"/>
              <a:gd name="f524" fmla="*/ f411 1 1316"/>
              <a:gd name="f525" fmla="*/ f412 1 1560"/>
              <a:gd name="f526" fmla="*/ f413 1 1316"/>
              <a:gd name="f527" fmla="*/ 0 1 f300"/>
              <a:gd name="f528" fmla="*/ f6 1 f300"/>
              <a:gd name="f529" fmla="*/ 0 1 f301"/>
              <a:gd name="f530" fmla="*/ f7 1 f301"/>
              <a:gd name="f531" fmla="+- f414 0 f1"/>
              <a:gd name="f532" fmla="*/ f415 1 f300"/>
              <a:gd name="f533" fmla="*/ f416 1 f301"/>
              <a:gd name="f534" fmla="*/ f417 1 f300"/>
              <a:gd name="f535" fmla="*/ f418 1 f301"/>
              <a:gd name="f536" fmla="*/ f419 1 f300"/>
              <a:gd name="f537" fmla="*/ f420 1 f301"/>
              <a:gd name="f538" fmla="*/ f421 1 f300"/>
              <a:gd name="f539" fmla="*/ f422 1 f301"/>
              <a:gd name="f540" fmla="*/ f423 1 f300"/>
              <a:gd name="f541" fmla="*/ f424 1 f301"/>
              <a:gd name="f542" fmla="*/ f425 1 f300"/>
              <a:gd name="f543" fmla="*/ f426 1 f301"/>
              <a:gd name="f544" fmla="*/ f427 1 f300"/>
              <a:gd name="f545" fmla="*/ f428 1 f301"/>
              <a:gd name="f546" fmla="*/ f429 1 f300"/>
              <a:gd name="f547" fmla="*/ f430 1 f301"/>
              <a:gd name="f548" fmla="*/ f431 1 f300"/>
              <a:gd name="f549" fmla="*/ f432 1 f301"/>
              <a:gd name="f550" fmla="*/ f433 1 f300"/>
              <a:gd name="f551" fmla="*/ f434 1 f301"/>
              <a:gd name="f552" fmla="*/ f435 1 f300"/>
              <a:gd name="f553" fmla="*/ f436 1 f301"/>
              <a:gd name="f554" fmla="*/ f437 1 f300"/>
              <a:gd name="f555" fmla="*/ f438 1 f301"/>
              <a:gd name="f556" fmla="*/ f439 1 f300"/>
              <a:gd name="f557" fmla="*/ f440 1 f301"/>
              <a:gd name="f558" fmla="*/ f441 1 f300"/>
              <a:gd name="f559" fmla="*/ f442 1 f301"/>
              <a:gd name="f560" fmla="*/ f443 1 f300"/>
              <a:gd name="f561" fmla="*/ f444 1 f301"/>
              <a:gd name="f562" fmla="*/ f445 1 f300"/>
              <a:gd name="f563" fmla="*/ f446 1 f301"/>
              <a:gd name="f564" fmla="*/ f447 1 f300"/>
              <a:gd name="f565" fmla="*/ f448 1 f301"/>
              <a:gd name="f566" fmla="*/ f449 1 f300"/>
              <a:gd name="f567" fmla="*/ f450 1 f301"/>
              <a:gd name="f568" fmla="*/ f451 1 f300"/>
              <a:gd name="f569" fmla="*/ f452 1 f301"/>
              <a:gd name="f570" fmla="*/ f453 1 f300"/>
              <a:gd name="f571" fmla="*/ f454 1 f301"/>
              <a:gd name="f572" fmla="*/ f455 1 f300"/>
              <a:gd name="f573" fmla="*/ f456 1 f301"/>
              <a:gd name="f574" fmla="*/ f457 1 f300"/>
              <a:gd name="f575" fmla="*/ f458 1 f301"/>
              <a:gd name="f576" fmla="*/ f459 1 f300"/>
              <a:gd name="f577" fmla="*/ f460 1 f301"/>
              <a:gd name="f578" fmla="*/ f461 1 f300"/>
              <a:gd name="f579" fmla="*/ f462 1 f301"/>
              <a:gd name="f580" fmla="*/ f463 1 f300"/>
              <a:gd name="f581" fmla="*/ f464 1 f301"/>
              <a:gd name="f582" fmla="*/ f465 1 f300"/>
              <a:gd name="f583" fmla="*/ f466 1 f301"/>
              <a:gd name="f584" fmla="*/ f467 1 f300"/>
              <a:gd name="f585" fmla="*/ f468 1 f301"/>
              <a:gd name="f586" fmla="*/ f469 1 f300"/>
              <a:gd name="f587" fmla="*/ f470 1 f301"/>
              <a:gd name="f588" fmla="*/ f471 1 f300"/>
              <a:gd name="f589" fmla="*/ f472 1 f301"/>
              <a:gd name="f590" fmla="*/ f473 1 f300"/>
              <a:gd name="f591" fmla="*/ f474 1 f301"/>
              <a:gd name="f592" fmla="*/ f475 1 f300"/>
              <a:gd name="f593" fmla="*/ f476 1 f301"/>
              <a:gd name="f594" fmla="*/ f477 1 f300"/>
              <a:gd name="f595" fmla="*/ f478 1 f301"/>
              <a:gd name="f596" fmla="*/ f479 1 f300"/>
              <a:gd name="f597" fmla="*/ f480 1 f301"/>
              <a:gd name="f598" fmla="*/ f481 1 f300"/>
              <a:gd name="f599" fmla="*/ f482 1 f301"/>
              <a:gd name="f600" fmla="*/ f483 1 f300"/>
              <a:gd name="f601" fmla="*/ f484 1 f301"/>
              <a:gd name="f602" fmla="*/ f485 1 f300"/>
              <a:gd name="f603" fmla="*/ f486 1 f301"/>
              <a:gd name="f604" fmla="*/ f487 1 f300"/>
              <a:gd name="f605" fmla="*/ f488 1 f301"/>
              <a:gd name="f606" fmla="*/ f489 1 f300"/>
              <a:gd name="f607" fmla="*/ f490 1 f301"/>
              <a:gd name="f608" fmla="*/ f491 1 f300"/>
              <a:gd name="f609" fmla="*/ f492 1 f301"/>
              <a:gd name="f610" fmla="*/ f493 1 f300"/>
              <a:gd name="f611" fmla="*/ f494 1 f301"/>
              <a:gd name="f612" fmla="*/ f495 1 f300"/>
              <a:gd name="f613" fmla="*/ f496 1 f301"/>
              <a:gd name="f614" fmla="*/ f497 1 f300"/>
              <a:gd name="f615" fmla="*/ f498 1 f301"/>
              <a:gd name="f616" fmla="*/ f499 1 f300"/>
              <a:gd name="f617" fmla="*/ f500 1 f301"/>
              <a:gd name="f618" fmla="*/ f501 1 f300"/>
              <a:gd name="f619" fmla="*/ f502 1 f301"/>
              <a:gd name="f620" fmla="*/ f503 1 f300"/>
              <a:gd name="f621" fmla="*/ f504 1 f300"/>
              <a:gd name="f622" fmla="*/ f505 1 f301"/>
              <a:gd name="f623" fmla="*/ f506 1 f300"/>
              <a:gd name="f624" fmla="*/ f507 1 f301"/>
              <a:gd name="f625" fmla="*/ f508 1 f300"/>
              <a:gd name="f626" fmla="*/ f509 1 f301"/>
              <a:gd name="f627" fmla="*/ f510 1 f300"/>
              <a:gd name="f628" fmla="*/ f511 1 f301"/>
              <a:gd name="f629" fmla="*/ f512 1 f300"/>
              <a:gd name="f630" fmla="*/ f513 1 f300"/>
              <a:gd name="f631" fmla="*/ f514 1 f301"/>
              <a:gd name="f632" fmla="*/ f515 1 f300"/>
              <a:gd name="f633" fmla="*/ f516 1 f301"/>
              <a:gd name="f634" fmla="*/ f517 1 f300"/>
              <a:gd name="f635" fmla="*/ f518 1 f301"/>
              <a:gd name="f636" fmla="*/ f519 1 f300"/>
              <a:gd name="f637" fmla="*/ f520 1 f301"/>
              <a:gd name="f638" fmla="*/ f521 1 f300"/>
              <a:gd name="f639" fmla="*/ f522 1 f301"/>
              <a:gd name="f640" fmla="*/ f523 1 f300"/>
              <a:gd name="f641" fmla="*/ f524 1 f301"/>
              <a:gd name="f642" fmla="*/ f525 1 f300"/>
              <a:gd name="f643" fmla="*/ f526 1 f301"/>
              <a:gd name="f644" fmla="*/ f527 f295 1"/>
              <a:gd name="f645" fmla="*/ f528 f295 1"/>
              <a:gd name="f646" fmla="*/ f530 f296 1"/>
              <a:gd name="f647" fmla="*/ f529 f296 1"/>
              <a:gd name="f648" fmla="*/ f532 f295 1"/>
              <a:gd name="f649" fmla="*/ f533 f296 1"/>
              <a:gd name="f650" fmla="*/ f534 f295 1"/>
              <a:gd name="f651" fmla="*/ f535 f296 1"/>
              <a:gd name="f652" fmla="*/ f536 f295 1"/>
              <a:gd name="f653" fmla="*/ f537 f296 1"/>
              <a:gd name="f654" fmla="*/ f538 f295 1"/>
              <a:gd name="f655" fmla="*/ f539 f296 1"/>
              <a:gd name="f656" fmla="*/ f540 f295 1"/>
              <a:gd name="f657" fmla="*/ f541 f296 1"/>
              <a:gd name="f658" fmla="*/ f542 f295 1"/>
              <a:gd name="f659" fmla="*/ f543 f296 1"/>
              <a:gd name="f660" fmla="*/ f544 f295 1"/>
              <a:gd name="f661" fmla="*/ f545 f296 1"/>
              <a:gd name="f662" fmla="*/ f546 f295 1"/>
              <a:gd name="f663" fmla="*/ f547 f296 1"/>
              <a:gd name="f664" fmla="*/ f548 f295 1"/>
              <a:gd name="f665" fmla="*/ f549 f296 1"/>
              <a:gd name="f666" fmla="*/ f550 f295 1"/>
              <a:gd name="f667" fmla="*/ f551 f296 1"/>
              <a:gd name="f668" fmla="*/ f552 f295 1"/>
              <a:gd name="f669" fmla="*/ f553 f296 1"/>
              <a:gd name="f670" fmla="*/ f554 f295 1"/>
              <a:gd name="f671" fmla="*/ f555 f296 1"/>
              <a:gd name="f672" fmla="*/ f556 f295 1"/>
              <a:gd name="f673" fmla="*/ f557 f296 1"/>
              <a:gd name="f674" fmla="*/ f558 f295 1"/>
              <a:gd name="f675" fmla="*/ f559 f296 1"/>
              <a:gd name="f676" fmla="*/ f560 f295 1"/>
              <a:gd name="f677" fmla="*/ f561 f296 1"/>
              <a:gd name="f678" fmla="*/ f562 f295 1"/>
              <a:gd name="f679" fmla="*/ f563 f296 1"/>
              <a:gd name="f680" fmla="*/ f564 f295 1"/>
              <a:gd name="f681" fmla="*/ f565 f296 1"/>
              <a:gd name="f682" fmla="*/ f566 f295 1"/>
              <a:gd name="f683" fmla="*/ f567 f296 1"/>
              <a:gd name="f684" fmla="*/ f568 f295 1"/>
              <a:gd name="f685" fmla="*/ f569 f296 1"/>
              <a:gd name="f686" fmla="*/ f570 f295 1"/>
              <a:gd name="f687" fmla="*/ f571 f296 1"/>
              <a:gd name="f688" fmla="*/ f572 f295 1"/>
              <a:gd name="f689" fmla="*/ f573 f296 1"/>
              <a:gd name="f690" fmla="*/ f574 f295 1"/>
              <a:gd name="f691" fmla="*/ f575 f296 1"/>
              <a:gd name="f692" fmla="*/ f576 f295 1"/>
              <a:gd name="f693" fmla="*/ f577 f296 1"/>
              <a:gd name="f694" fmla="*/ f578 f295 1"/>
              <a:gd name="f695" fmla="*/ f579 f296 1"/>
              <a:gd name="f696" fmla="*/ f580 f295 1"/>
              <a:gd name="f697" fmla="*/ f581 f296 1"/>
              <a:gd name="f698" fmla="*/ f582 f295 1"/>
              <a:gd name="f699" fmla="*/ f583 f296 1"/>
              <a:gd name="f700" fmla="*/ f584 f295 1"/>
              <a:gd name="f701" fmla="*/ f585 f296 1"/>
              <a:gd name="f702" fmla="*/ f586 f295 1"/>
              <a:gd name="f703" fmla="*/ f587 f296 1"/>
              <a:gd name="f704" fmla="*/ f588 f295 1"/>
              <a:gd name="f705" fmla="*/ f589 f296 1"/>
              <a:gd name="f706" fmla="*/ f590 f295 1"/>
              <a:gd name="f707" fmla="*/ f591 f296 1"/>
              <a:gd name="f708" fmla="*/ f592 f295 1"/>
              <a:gd name="f709" fmla="*/ f593 f296 1"/>
              <a:gd name="f710" fmla="*/ f594 f295 1"/>
              <a:gd name="f711" fmla="*/ f595 f296 1"/>
              <a:gd name="f712" fmla="*/ f596 f295 1"/>
              <a:gd name="f713" fmla="*/ f597 f296 1"/>
              <a:gd name="f714" fmla="*/ f598 f295 1"/>
              <a:gd name="f715" fmla="*/ f599 f296 1"/>
              <a:gd name="f716" fmla="*/ f600 f295 1"/>
              <a:gd name="f717" fmla="*/ f601 f296 1"/>
              <a:gd name="f718" fmla="*/ f602 f295 1"/>
              <a:gd name="f719" fmla="*/ f603 f296 1"/>
              <a:gd name="f720" fmla="*/ f604 f295 1"/>
              <a:gd name="f721" fmla="*/ f605 f296 1"/>
              <a:gd name="f722" fmla="*/ f606 f295 1"/>
              <a:gd name="f723" fmla="*/ f607 f296 1"/>
              <a:gd name="f724" fmla="*/ f608 f295 1"/>
              <a:gd name="f725" fmla="*/ f609 f296 1"/>
              <a:gd name="f726" fmla="*/ f610 f295 1"/>
              <a:gd name="f727" fmla="*/ f611 f296 1"/>
              <a:gd name="f728" fmla="*/ f612 f295 1"/>
              <a:gd name="f729" fmla="*/ f613 f296 1"/>
              <a:gd name="f730" fmla="*/ f614 f295 1"/>
              <a:gd name="f731" fmla="*/ f615 f296 1"/>
              <a:gd name="f732" fmla="*/ f616 f295 1"/>
              <a:gd name="f733" fmla="*/ f617 f296 1"/>
              <a:gd name="f734" fmla="*/ f618 f295 1"/>
              <a:gd name="f735" fmla="*/ f619 f296 1"/>
              <a:gd name="f736" fmla="*/ f620 f295 1"/>
              <a:gd name="f737" fmla="*/ f621 f295 1"/>
              <a:gd name="f738" fmla="*/ f622 f296 1"/>
              <a:gd name="f739" fmla="*/ f623 f295 1"/>
              <a:gd name="f740" fmla="*/ f624 f296 1"/>
              <a:gd name="f741" fmla="*/ f625 f295 1"/>
              <a:gd name="f742" fmla="*/ f626 f296 1"/>
              <a:gd name="f743" fmla="*/ f627 f295 1"/>
              <a:gd name="f744" fmla="*/ f628 f296 1"/>
              <a:gd name="f745" fmla="*/ f629 f295 1"/>
              <a:gd name="f746" fmla="*/ f630 f295 1"/>
              <a:gd name="f747" fmla="*/ f631 f296 1"/>
              <a:gd name="f748" fmla="*/ f632 f295 1"/>
              <a:gd name="f749" fmla="*/ f633 f296 1"/>
              <a:gd name="f750" fmla="*/ f634 f295 1"/>
              <a:gd name="f751" fmla="*/ f635 f296 1"/>
              <a:gd name="f752" fmla="*/ f636 f295 1"/>
              <a:gd name="f753" fmla="*/ f637 f296 1"/>
              <a:gd name="f754" fmla="*/ f638 f295 1"/>
              <a:gd name="f755" fmla="*/ f639 f296 1"/>
              <a:gd name="f756" fmla="*/ f640 f295 1"/>
              <a:gd name="f757" fmla="*/ f641 f296 1"/>
              <a:gd name="f758" fmla="*/ f642 f295 1"/>
              <a:gd name="f759" fmla="*/ f643 f2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1">
                <a:pos x="f648" y="f649"/>
              </a:cxn>
              <a:cxn ang="f531">
                <a:pos x="f650" y="f651"/>
              </a:cxn>
              <a:cxn ang="f531">
                <a:pos x="f652" y="f653"/>
              </a:cxn>
              <a:cxn ang="f531">
                <a:pos x="f654" y="f655"/>
              </a:cxn>
              <a:cxn ang="f531">
                <a:pos x="f656" y="f657"/>
              </a:cxn>
              <a:cxn ang="f531">
                <a:pos x="f658" y="f659"/>
              </a:cxn>
              <a:cxn ang="f531">
                <a:pos x="f660" y="f661"/>
              </a:cxn>
              <a:cxn ang="f531">
                <a:pos x="f662" y="f663"/>
              </a:cxn>
              <a:cxn ang="f531">
                <a:pos x="f664" y="f665"/>
              </a:cxn>
              <a:cxn ang="f531">
                <a:pos x="f666" y="f667"/>
              </a:cxn>
              <a:cxn ang="f531">
                <a:pos x="f668" y="f669"/>
              </a:cxn>
              <a:cxn ang="f531">
                <a:pos x="f670" y="f671"/>
              </a:cxn>
              <a:cxn ang="f531">
                <a:pos x="f672" y="f673"/>
              </a:cxn>
              <a:cxn ang="f531">
                <a:pos x="f674" y="f675"/>
              </a:cxn>
              <a:cxn ang="f531">
                <a:pos x="f676" y="f677"/>
              </a:cxn>
              <a:cxn ang="f531">
                <a:pos x="f678" y="f679"/>
              </a:cxn>
              <a:cxn ang="f531">
                <a:pos x="f680" y="f681"/>
              </a:cxn>
              <a:cxn ang="f531">
                <a:pos x="f682" y="f683"/>
              </a:cxn>
              <a:cxn ang="f531">
                <a:pos x="f684" y="f685"/>
              </a:cxn>
              <a:cxn ang="f531">
                <a:pos x="f686" y="f687"/>
              </a:cxn>
              <a:cxn ang="f531">
                <a:pos x="f688" y="f689"/>
              </a:cxn>
              <a:cxn ang="f531">
                <a:pos x="f690" y="f691"/>
              </a:cxn>
              <a:cxn ang="f531">
                <a:pos x="f692" y="f693"/>
              </a:cxn>
              <a:cxn ang="f531">
                <a:pos x="f694" y="f695"/>
              </a:cxn>
              <a:cxn ang="f531">
                <a:pos x="f696" y="f697"/>
              </a:cxn>
              <a:cxn ang="f531">
                <a:pos x="f698" y="f699"/>
              </a:cxn>
              <a:cxn ang="f531">
                <a:pos x="f700" y="f701"/>
              </a:cxn>
              <a:cxn ang="f531">
                <a:pos x="f702" y="f703"/>
              </a:cxn>
              <a:cxn ang="f531">
                <a:pos x="f704" y="f705"/>
              </a:cxn>
              <a:cxn ang="f531">
                <a:pos x="f706" y="f707"/>
              </a:cxn>
              <a:cxn ang="f531">
                <a:pos x="f708" y="f709"/>
              </a:cxn>
              <a:cxn ang="f531">
                <a:pos x="f710" y="f711"/>
              </a:cxn>
              <a:cxn ang="f531">
                <a:pos x="f712" y="f713"/>
              </a:cxn>
              <a:cxn ang="f531">
                <a:pos x="f714" y="f715"/>
              </a:cxn>
              <a:cxn ang="f531">
                <a:pos x="f716" y="f717"/>
              </a:cxn>
              <a:cxn ang="f531">
                <a:pos x="f718" y="f719"/>
              </a:cxn>
              <a:cxn ang="f531">
                <a:pos x="f720" y="f721"/>
              </a:cxn>
              <a:cxn ang="f531">
                <a:pos x="f722" y="f723"/>
              </a:cxn>
              <a:cxn ang="f531">
                <a:pos x="f724" y="f725"/>
              </a:cxn>
              <a:cxn ang="f531">
                <a:pos x="f726" y="f727"/>
              </a:cxn>
              <a:cxn ang="f531">
                <a:pos x="f728" y="f729"/>
              </a:cxn>
              <a:cxn ang="f531">
                <a:pos x="f730" y="f731"/>
              </a:cxn>
              <a:cxn ang="f531">
                <a:pos x="f732" y="f733"/>
              </a:cxn>
              <a:cxn ang="f531">
                <a:pos x="f734" y="f735"/>
              </a:cxn>
              <a:cxn ang="f531">
                <a:pos x="f736" y="f653"/>
              </a:cxn>
              <a:cxn ang="f531">
                <a:pos x="f737" y="f738"/>
              </a:cxn>
              <a:cxn ang="f531">
                <a:pos x="f739" y="f740"/>
              </a:cxn>
              <a:cxn ang="f531">
                <a:pos x="f741" y="f742"/>
              </a:cxn>
              <a:cxn ang="f531">
                <a:pos x="f743" y="f744"/>
              </a:cxn>
              <a:cxn ang="f531">
                <a:pos x="f745" y="f705"/>
              </a:cxn>
              <a:cxn ang="f531">
                <a:pos x="f746" y="f747"/>
              </a:cxn>
              <a:cxn ang="f531">
                <a:pos x="f748" y="f749"/>
              </a:cxn>
              <a:cxn ang="f531">
                <a:pos x="f750" y="f751"/>
              </a:cxn>
              <a:cxn ang="f531">
                <a:pos x="f752" y="f753"/>
              </a:cxn>
              <a:cxn ang="f531">
                <a:pos x="f754" y="f755"/>
              </a:cxn>
              <a:cxn ang="f531">
                <a:pos x="f756" y="f757"/>
              </a:cxn>
              <a:cxn ang="f531">
                <a:pos x="f758" y="f759"/>
              </a:cxn>
              <a:cxn ang="f531">
                <a:pos x="f648" y="f649"/>
              </a:cxn>
            </a:cxnLst>
            <a:rect l="f644" t="f647" r="f645" b="f646"/>
            <a:pathLst>
              <a:path w="1560" h="131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7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7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5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52" y="f85"/>
                  <a:pt x="f86" y="f87"/>
                  <a:pt x="f88" y="f89"/>
                </a:cubicBezTo>
                <a:cubicBezTo>
                  <a:pt x="f90" y="f91"/>
                  <a:pt x="f92" y="f88"/>
                  <a:pt x="f93" y="f94"/>
                </a:cubicBezTo>
                <a:cubicBezTo>
                  <a:pt x="f95" y="f96"/>
                  <a:pt x="f97" y="f98"/>
                  <a:pt x="f17" y="f63"/>
                </a:cubicBezTo>
                <a:cubicBezTo>
                  <a:pt x="f99" y="f92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113"/>
                  <a:pt x="f95" y="f114"/>
                </a:cubicBezTo>
                <a:cubicBezTo>
                  <a:pt x="f112" y="f115"/>
                  <a:pt x="f116" y="f117"/>
                  <a:pt x="f118" y="f119"/>
                </a:cubicBezTo>
                <a:cubicBezTo>
                  <a:pt x="f97" y="f120"/>
                  <a:pt x="f112" y="f115"/>
                  <a:pt x="f103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6" y="f128"/>
                  <a:pt x="f90" y="f98"/>
                  <a:pt x="f90" y="f129"/>
                </a:cubicBezTo>
                <a:cubicBezTo>
                  <a:pt x="f90" y="f130"/>
                  <a:pt x="f130" y="f15"/>
                  <a:pt x="f131" y="f96"/>
                </a:cubicBezTo>
                <a:cubicBezTo>
                  <a:pt x="f132" y="f126"/>
                  <a:pt x="f133" y="f131"/>
                  <a:pt x="f134" y="f135"/>
                </a:cubicBezTo>
                <a:cubicBezTo>
                  <a:pt x="f136" y="f137"/>
                  <a:pt x="f134" y="f138"/>
                  <a:pt x="f50" y="f139"/>
                </a:cubicBezTo>
                <a:cubicBezTo>
                  <a:pt x="f139" y="f140"/>
                  <a:pt x="f141" y="f142"/>
                  <a:pt x="f140" y="f143"/>
                </a:cubicBez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153"/>
                  <a:pt x="f154" y="f155"/>
                </a:cubicBez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99"/>
                  <a:pt x="f169" y="f170"/>
                  <a:pt x="f171" y="f172"/>
                </a:cubicBezTo>
                <a:cubicBezTo>
                  <a:pt x="f159" y="f173"/>
                  <a:pt x="f174" y="f175"/>
                  <a:pt x="f176" y="f177"/>
                </a:cubicBezTo>
                <a:cubicBezTo>
                  <a:pt x="f137" y="f178"/>
                  <a:pt x="f131" y="f179"/>
                  <a:pt x="f180" y="f181"/>
                </a:cubicBezTo>
                <a:cubicBezTo>
                  <a:pt x="f182" y="f183"/>
                  <a:pt x="f119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30"/>
                  <a:pt x="f194" y="f195"/>
                  <a:pt x="f172" y="f196"/>
                </a:cubicBez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5" y="f213"/>
                </a:cubicBezTo>
                <a:cubicBezTo>
                  <a:pt x="f201" y="f214"/>
                  <a:pt x="f215" y="f187"/>
                  <a:pt x="f216" y="f215"/>
                </a:cubicBezTo>
                <a:cubicBezTo>
                  <a:pt x="f201" y="f217"/>
                  <a:pt x="f218" y="f219"/>
                  <a:pt x="f220" y="f205"/>
                </a:cubicBezTo>
                <a:cubicBezTo>
                  <a:pt x="f221" y="f209"/>
                  <a:pt x="f222" y="f223"/>
                  <a:pt x="f224" y="f225"/>
                </a:cubicBezTo>
                <a:cubicBezTo>
                  <a:pt x="f214" y="f218"/>
                  <a:pt x="f226" y="f203"/>
                  <a:pt x="f210" y="f21"/>
                </a:cubicBezTo>
                <a:cubicBezTo>
                  <a:pt x="f206" y="f227"/>
                  <a:pt x="f228" y="f229"/>
                  <a:pt x="f230" y="f231"/>
                </a:cubicBezTo>
                <a:cubicBezTo>
                  <a:pt x="f232" y="f233"/>
                  <a:pt x="f234" y="f235"/>
                  <a:pt x="f173" y="f117"/>
                </a:cubicBezTo>
                <a:cubicBezTo>
                  <a:pt x="f236" y="f237"/>
                  <a:pt x="f238" y="f239"/>
                  <a:pt x="f240" y="f241"/>
                </a:cubicBezTo>
                <a:cubicBezTo>
                  <a:pt x="f242" y="f243"/>
                  <a:pt x="f244" y="f245"/>
                  <a:pt x="f246" y="f247"/>
                </a:cubicBezTo>
                <a:cubicBezTo>
                  <a:pt x="f248" y="f249"/>
                  <a:pt x="f250" y="f251"/>
                  <a:pt x="f252" y="f149"/>
                </a:cubicBezTo>
                <a:cubicBezTo>
                  <a:pt x="f253" y="f254"/>
                  <a:pt x="f255" y="f256"/>
                  <a:pt x="f257" y="f258"/>
                </a:cubicBezTo>
                <a:cubicBezTo>
                  <a:pt x="f259" y="f260"/>
                  <a:pt x="f261" y="f72"/>
                  <a:pt x="f262" y="f263"/>
                </a:cubicBezTo>
                <a:cubicBezTo>
                  <a:pt x="f264" y="f265"/>
                  <a:pt x="f266" y="f267"/>
                  <a:pt x="f268" y="f269"/>
                </a:cubicBezTo>
                <a:cubicBezTo>
                  <a:pt x="f270" y="f271"/>
                  <a:pt x="f272" y="f168"/>
                  <a:pt x="f273" y="f274"/>
                </a:cubicBezTo>
                <a:cubicBezTo>
                  <a:pt x="f275" y="f276"/>
                  <a:pt x="f277" y="f278"/>
                  <a:pt x="f279" y="f5"/>
                </a:cubicBezTo>
                <a:cubicBezTo>
                  <a:pt x="f280" y="f67"/>
                  <a:pt x="f281" y="f282"/>
                  <a:pt x="f283" y="f284"/>
                </a:cubicBezTo>
                <a:cubicBezTo>
                  <a:pt x="f285" y="f286"/>
                  <a:pt x="f287" y="f288"/>
                  <a:pt x="f289" y="f290"/>
                </a:cubicBezTo>
                <a:cubicBezTo>
                  <a:pt x="f291" y="f292"/>
                  <a:pt x="f6" y="f293"/>
                  <a:pt x="f8" y="f9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8739185" y="1746247"/>
            <a:ext cx="2089147" cy="4937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8"/>
              <a:gd name="f7" fmla="val 513"/>
              <a:gd name="f8" fmla="val 2167"/>
              <a:gd name="f9" fmla="val 4"/>
              <a:gd name="f10" fmla="val 86"/>
              <a:gd name="f11" fmla="val 2160"/>
              <a:gd name="f12" fmla="val 167"/>
              <a:gd name="f13" fmla="val 2155"/>
              <a:gd name="f14" fmla="val 249"/>
              <a:gd name="f15" fmla="val 2152"/>
              <a:gd name="f16" fmla="val 297"/>
              <a:gd name="f17" fmla="val 2124"/>
              <a:gd name="f18" fmla="val 328"/>
              <a:gd name="f19" fmla="val 2088"/>
              <a:gd name="f20" fmla="val 354"/>
              <a:gd name="f21" fmla="val 1979"/>
              <a:gd name="f22" fmla="val 437"/>
              <a:gd name="f23" fmla="val 1857"/>
              <a:gd name="f24" fmla="val 492"/>
              <a:gd name="f25" fmla="val 1719"/>
              <a:gd name="f26" fmla="val 506"/>
              <a:gd name="f27" fmla="val 1644"/>
              <a:gd name="f28" fmla="val 1575"/>
              <a:gd name="f29" fmla="val 494"/>
              <a:gd name="f30" fmla="val 1518"/>
              <a:gd name="f31" fmla="val 440"/>
              <a:gd name="f32" fmla="val 1453"/>
              <a:gd name="f33" fmla="val 379"/>
              <a:gd name="f34" fmla="val 1376"/>
              <a:gd name="f35" fmla="val 347"/>
              <a:gd name="f36" fmla="val 1285"/>
              <a:gd name="f37" fmla="val 355"/>
              <a:gd name="f38" fmla="val 1259"/>
              <a:gd name="f39" fmla="val 358"/>
              <a:gd name="f40" fmla="val 1233"/>
              <a:gd name="f41" fmla="val 364"/>
              <a:gd name="f42" fmla="val 1209"/>
              <a:gd name="f43" fmla="val 377"/>
              <a:gd name="f44" fmla="val 1101"/>
              <a:gd name="f45" fmla="val 431"/>
              <a:gd name="f46" fmla="val 986"/>
              <a:gd name="f47" fmla="val 456"/>
              <a:gd name="f48" fmla="val 867"/>
              <a:gd name="f49" fmla="val 469"/>
              <a:gd name="f50" fmla="val 791"/>
              <a:gd name="f51" fmla="val 477"/>
              <a:gd name="f52" fmla="val 715"/>
              <a:gd name="f53" fmla="val 478"/>
              <a:gd name="f54" fmla="val 639"/>
              <a:gd name="f55" fmla="val 474"/>
              <a:gd name="f56" fmla="val 558"/>
              <a:gd name="f57" fmla="val 470"/>
              <a:gd name="f58" fmla="val 462"/>
              <a:gd name="f59" fmla="val 398"/>
              <a:gd name="f60" fmla="val 446"/>
              <a:gd name="f61" fmla="val 324"/>
              <a:gd name="f62" fmla="val 252"/>
              <a:gd name="f63" fmla="val 413"/>
              <a:gd name="f64" fmla="val 181"/>
              <a:gd name="f65" fmla="val 388"/>
              <a:gd name="f66" fmla="val 154"/>
              <a:gd name="f67" fmla="val 127"/>
              <a:gd name="f68" fmla="val 102"/>
              <a:gd name="f69" fmla="val 350"/>
              <a:gd name="f70" fmla="val 75"/>
              <a:gd name="f71" fmla="val 336"/>
              <a:gd name="f72" fmla="val 58"/>
              <a:gd name="f73" fmla="val 315"/>
              <a:gd name="f74" fmla="val 47"/>
              <a:gd name="f75" fmla="val 287"/>
              <a:gd name="f76" fmla="val 23"/>
              <a:gd name="f77" fmla="val 227"/>
              <a:gd name="f78" fmla="val 7"/>
              <a:gd name="f79" fmla="val 165"/>
              <a:gd name="f80" fmla="val 100"/>
              <a:gd name="f81" fmla="val 2"/>
              <a:gd name="f82" fmla="val 95"/>
              <a:gd name="f83" fmla="val 90"/>
              <a:gd name="f84" fmla="val 5"/>
              <a:gd name="f85" fmla="val 88"/>
              <a:gd name="f86" fmla="val 10"/>
              <a:gd name="f87" fmla="val 14"/>
              <a:gd name="f88" fmla="val 91"/>
              <a:gd name="f89" fmla="val 16"/>
              <a:gd name="f90" fmla="val 27"/>
              <a:gd name="f91" fmla="val 114"/>
              <a:gd name="f92" fmla="val 37"/>
              <a:gd name="f93" fmla="val 132"/>
              <a:gd name="f94" fmla="val 53"/>
              <a:gd name="f95" fmla="val 147"/>
              <a:gd name="f96" fmla="val 96"/>
              <a:gd name="f97" fmla="val 186"/>
              <a:gd name="f98" fmla="val 145"/>
              <a:gd name="f99" fmla="val 216"/>
              <a:gd name="f100" fmla="val 198"/>
              <a:gd name="f101" fmla="val 241"/>
              <a:gd name="f102" fmla="val 275"/>
              <a:gd name="f103" fmla="val 277"/>
              <a:gd name="f104" fmla="val 356"/>
              <a:gd name="f105" fmla="val 303"/>
              <a:gd name="f106" fmla="val 316"/>
              <a:gd name="f107" fmla="val 533"/>
              <a:gd name="f108" fmla="val 329"/>
              <a:gd name="f109" fmla="val 626"/>
              <a:gd name="f110" fmla="val 335"/>
              <a:gd name="f111" fmla="val 720"/>
              <a:gd name="f112" fmla="val 327"/>
              <a:gd name="f113" fmla="val 785"/>
              <a:gd name="f114" fmla="val 322"/>
              <a:gd name="f115" fmla="val 849"/>
              <a:gd name="f116" fmla="val 913"/>
              <a:gd name="f117" fmla="val 305"/>
              <a:gd name="f118" fmla="val 969"/>
              <a:gd name="f119" fmla="val 295"/>
              <a:gd name="f120" fmla="val 1025"/>
              <a:gd name="f121" fmla="val 286"/>
              <a:gd name="f122" fmla="val 1081"/>
              <a:gd name="f123" fmla="val 1163"/>
              <a:gd name="f124" fmla="val 260"/>
              <a:gd name="f125" fmla="val 1245"/>
              <a:gd name="f126" fmla="val 244"/>
              <a:gd name="f127" fmla="val 1328"/>
              <a:gd name="f128" fmla="val 238"/>
              <a:gd name="f129" fmla="val 1381"/>
              <a:gd name="f130" fmla="val 234"/>
              <a:gd name="f131" fmla="val 1434"/>
              <a:gd name="f132" fmla="val 232"/>
              <a:gd name="f133" fmla="val 1487"/>
              <a:gd name="f134" fmla="val 237"/>
              <a:gd name="f135" fmla="val 1524"/>
              <a:gd name="f136" fmla="val 1559"/>
              <a:gd name="f137" fmla="val 255"/>
              <a:gd name="f138" fmla="val 1591"/>
              <a:gd name="f139" fmla="val 272"/>
              <a:gd name="f140" fmla="val 1669"/>
              <a:gd name="f141" fmla="val 1750"/>
              <a:gd name="f142" fmla="val 318"/>
              <a:gd name="f143" fmla="val 1834"/>
              <a:gd name="f144" fmla="val 294"/>
              <a:gd name="f145" fmla="val 1901"/>
              <a:gd name="f146" fmla="val 274"/>
              <a:gd name="f147" fmla="val 1962"/>
              <a:gd name="f148" fmla="val 2015"/>
              <a:gd name="f149" fmla="val 196"/>
              <a:gd name="f150" fmla="val 2073"/>
              <a:gd name="f151" fmla="val 148"/>
              <a:gd name="f152" fmla="val 2119"/>
              <a:gd name="f153" fmla="val 2149"/>
              <a:gd name="f154" fmla="val 22"/>
              <a:gd name="f155" fmla="+- 0 0 -90"/>
              <a:gd name="f156" fmla="*/ f3 1 2168"/>
              <a:gd name="f157" fmla="*/ f4 1 513"/>
              <a:gd name="f158" fmla="+- f7 0 f5"/>
              <a:gd name="f159" fmla="+- f6 0 f5"/>
              <a:gd name="f160" fmla="*/ f155 f0 1"/>
              <a:gd name="f161" fmla="*/ f159 1 2168"/>
              <a:gd name="f162" fmla="*/ f158 1 513"/>
              <a:gd name="f163" fmla="*/ 2167 f159 1"/>
              <a:gd name="f164" fmla="*/ 4 f158 1"/>
              <a:gd name="f165" fmla="*/ 2155 f159 1"/>
              <a:gd name="f166" fmla="*/ 249 f158 1"/>
              <a:gd name="f167" fmla="*/ 2088 f159 1"/>
              <a:gd name="f168" fmla="*/ 354 f158 1"/>
              <a:gd name="f169" fmla="*/ 1719 f159 1"/>
              <a:gd name="f170" fmla="*/ 506 f158 1"/>
              <a:gd name="f171" fmla="*/ 1518 f159 1"/>
              <a:gd name="f172" fmla="*/ 440 f158 1"/>
              <a:gd name="f173" fmla="*/ 1285 f159 1"/>
              <a:gd name="f174" fmla="*/ 355 f158 1"/>
              <a:gd name="f175" fmla="*/ 1209 f159 1"/>
              <a:gd name="f176" fmla="*/ 377 f158 1"/>
              <a:gd name="f177" fmla="*/ 867 f159 1"/>
              <a:gd name="f178" fmla="*/ 469 f158 1"/>
              <a:gd name="f179" fmla="*/ 639 f159 1"/>
              <a:gd name="f180" fmla="*/ 474 f158 1"/>
              <a:gd name="f181" fmla="*/ 398 f159 1"/>
              <a:gd name="f182" fmla="*/ 446 f158 1"/>
              <a:gd name="f183" fmla="*/ 181 f159 1"/>
              <a:gd name="f184" fmla="*/ 388 f158 1"/>
              <a:gd name="f185" fmla="*/ 102 f159 1"/>
              <a:gd name="f186" fmla="*/ 350 f158 1"/>
              <a:gd name="f187" fmla="*/ 47 f159 1"/>
              <a:gd name="f188" fmla="*/ 287 f158 1"/>
              <a:gd name="f189" fmla="*/ 4 f159 1"/>
              <a:gd name="f190" fmla="*/ 100 f158 1"/>
              <a:gd name="f191" fmla="*/ 5 f159 1"/>
              <a:gd name="f192" fmla="*/ 88 f158 1"/>
              <a:gd name="f193" fmla="*/ 16 f159 1"/>
              <a:gd name="f194" fmla="*/ 95 f158 1"/>
              <a:gd name="f195" fmla="*/ 53 f159 1"/>
              <a:gd name="f196" fmla="*/ 147 f158 1"/>
              <a:gd name="f197" fmla="*/ 198 f159 1"/>
              <a:gd name="f198" fmla="*/ 241 f158 1"/>
              <a:gd name="f199" fmla="*/ 440 f159 1"/>
              <a:gd name="f200" fmla="*/ 316 f158 1"/>
              <a:gd name="f201" fmla="*/ 720 f159 1"/>
              <a:gd name="f202" fmla="*/ 327 f158 1"/>
              <a:gd name="f203" fmla="*/ 913 f159 1"/>
              <a:gd name="f204" fmla="*/ 305 f158 1"/>
              <a:gd name="f205" fmla="*/ 1081 f159 1"/>
              <a:gd name="f206" fmla="*/ 275 f158 1"/>
              <a:gd name="f207" fmla="*/ 1328 f159 1"/>
              <a:gd name="f208" fmla="*/ 238 f158 1"/>
              <a:gd name="f209" fmla="*/ 1487 f159 1"/>
              <a:gd name="f210" fmla="*/ 237 f158 1"/>
              <a:gd name="f211" fmla="*/ 1591 f159 1"/>
              <a:gd name="f212" fmla="*/ 272 f158 1"/>
              <a:gd name="f213" fmla="*/ 1834 f159 1"/>
              <a:gd name="f214" fmla="*/ 294 f158 1"/>
              <a:gd name="f215" fmla="*/ 2015 f159 1"/>
              <a:gd name="f216" fmla="*/ 196 f158 1"/>
              <a:gd name="f217" fmla="*/ 2149 f159 1"/>
              <a:gd name="f218" fmla="*/ 22 f158 1"/>
              <a:gd name="f219" fmla="*/ f160 1 f2"/>
              <a:gd name="f220" fmla="*/ f163 1 2168"/>
              <a:gd name="f221" fmla="*/ f164 1 513"/>
              <a:gd name="f222" fmla="*/ f165 1 2168"/>
              <a:gd name="f223" fmla="*/ f166 1 513"/>
              <a:gd name="f224" fmla="*/ f167 1 2168"/>
              <a:gd name="f225" fmla="*/ f168 1 513"/>
              <a:gd name="f226" fmla="*/ f169 1 2168"/>
              <a:gd name="f227" fmla="*/ f170 1 513"/>
              <a:gd name="f228" fmla="*/ f171 1 2168"/>
              <a:gd name="f229" fmla="*/ f172 1 513"/>
              <a:gd name="f230" fmla="*/ f173 1 2168"/>
              <a:gd name="f231" fmla="*/ f174 1 513"/>
              <a:gd name="f232" fmla="*/ f175 1 2168"/>
              <a:gd name="f233" fmla="*/ f176 1 513"/>
              <a:gd name="f234" fmla="*/ f177 1 2168"/>
              <a:gd name="f235" fmla="*/ f178 1 513"/>
              <a:gd name="f236" fmla="*/ f179 1 2168"/>
              <a:gd name="f237" fmla="*/ f180 1 513"/>
              <a:gd name="f238" fmla="*/ f181 1 2168"/>
              <a:gd name="f239" fmla="*/ f182 1 513"/>
              <a:gd name="f240" fmla="*/ f183 1 2168"/>
              <a:gd name="f241" fmla="*/ f184 1 513"/>
              <a:gd name="f242" fmla="*/ f185 1 2168"/>
              <a:gd name="f243" fmla="*/ f186 1 513"/>
              <a:gd name="f244" fmla="*/ f187 1 2168"/>
              <a:gd name="f245" fmla="*/ f188 1 513"/>
              <a:gd name="f246" fmla="*/ f189 1 2168"/>
              <a:gd name="f247" fmla="*/ f190 1 513"/>
              <a:gd name="f248" fmla="*/ f191 1 2168"/>
              <a:gd name="f249" fmla="*/ f192 1 513"/>
              <a:gd name="f250" fmla="*/ f193 1 2168"/>
              <a:gd name="f251" fmla="*/ f194 1 513"/>
              <a:gd name="f252" fmla="*/ f195 1 2168"/>
              <a:gd name="f253" fmla="*/ f196 1 513"/>
              <a:gd name="f254" fmla="*/ f197 1 2168"/>
              <a:gd name="f255" fmla="*/ f198 1 513"/>
              <a:gd name="f256" fmla="*/ f199 1 2168"/>
              <a:gd name="f257" fmla="*/ f200 1 513"/>
              <a:gd name="f258" fmla="*/ f201 1 2168"/>
              <a:gd name="f259" fmla="*/ f202 1 513"/>
              <a:gd name="f260" fmla="*/ f203 1 2168"/>
              <a:gd name="f261" fmla="*/ f204 1 513"/>
              <a:gd name="f262" fmla="*/ f205 1 2168"/>
              <a:gd name="f263" fmla="*/ f206 1 513"/>
              <a:gd name="f264" fmla="*/ f207 1 2168"/>
              <a:gd name="f265" fmla="*/ f208 1 513"/>
              <a:gd name="f266" fmla="*/ f209 1 2168"/>
              <a:gd name="f267" fmla="*/ f210 1 513"/>
              <a:gd name="f268" fmla="*/ f211 1 2168"/>
              <a:gd name="f269" fmla="*/ f212 1 513"/>
              <a:gd name="f270" fmla="*/ f213 1 2168"/>
              <a:gd name="f271" fmla="*/ f214 1 513"/>
              <a:gd name="f272" fmla="*/ f215 1 2168"/>
              <a:gd name="f273" fmla="*/ f216 1 513"/>
              <a:gd name="f274" fmla="*/ f217 1 2168"/>
              <a:gd name="f275" fmla="*/ f218 1 513"/>
              <a:gd name="f276" fmla="*/ 0 1 f161"/>
              <a:gd name="f277" fmla="*/ f6 1 f161"/>
              <a:gd name="f278" fmla="*/ 0 1 f162"/>
              <a:gd name="f279" fmla="*/ f7 1 f162"/>
              <a:gd name="f280" fmla="+- f219 0 f1"/>
              <a:gd name="f281" fmla="*/ f220 1 f161"/>
              <a:gd name="f282" fmla="*/ f221 1 f162"/>
              <a:gd name="f283" fmla="*/ f222 1 f161"/>
              <a:gd name="f284" fmla="*/ f223 1 f162"/>
              <a:gd name="f285" fmla="*/ f224 1 f161"/>
              <a:gd name="f286" fmla="*/ f225 1 f162"/>
              <a:gd name="f287" fmla="*/ f226 1 f161"/>
              <a:gd name="f288" fmla="*/ f227 1 f162"/>
              <a:gd name="f289" fmla="*/ f228 1 f161"/>
              <a:gd name="f290" fmla="*/ f229 1 f162"/>
              <a:gd name="f291" fmla="*/ f230 1 f161"/>
              <a:gd name="f292" fmla="*/ f231 1 f162"/>
              <a:gd name="f293" fmla="*/ f232 1 f161"/>
              <a:gd name="f294" fmla="*/ f233 1 f162"/>
              <a:gd name="f295" fmla="*/ f234 1 f161"/>
              <a:gd name="f296" fmla="*/ f235 1 f162"/>
              <a:gd name="f297" fmla="*/ f236 1 f161"/>
              <a:gd name="f298" fmla="*/ f237 1 f162"/>
              <a:gd name="f299" fmla="*/ f238 1 f161"/>
              <a:gd name="f300" fmla="*/ f239 1 f162"/>
              <a:gd name="f301" fmla="*/ f240 1 f161"/>
              <a:gd name="f302" fmla="*/ f241 1 f162"/>
              <a:gd name="f303" fmla="*/ f242 1 f161"/>
              <a:gd name="f304" fmla="*/ f243 1 f162"/>
              <a:gd name="f305" fmla="*/ f244 1 f161"/>
              <a:gd name="f306" fmla="*/ f245 1 f162"/>
              <a:gd name="f307" fmla="*/ f246 1 f161"/>
              <a:gd name="f308" fmla="*/ f247 1 f162"/>
              <a:gd name="f309" fmla="*/ f248 1 f161"/>
              <a:gd name="f310" fmla="*/ f249 1 f162"/>
              <a:gd name="f311" fmla="*/ f250 1 f161"/>
              <a:gd name="f312" fmla="*/ f251 1 f162"/>
              <a:gd name="f313" fmla="*/ f252 1 f161"/>
              <a:gd name="f314" fmla="*/ f253 1 f162"/>
              <a:gd name="f315" fmla="*/ f254 1 f161"/>
              <a:gd name="f316" fmla="*/ f255 1 f162"/>
              <a:gd name="f317" fmla="*/ f256 1 f161"/>
              <a:gd name="f318" fmla="*/ f257 1 f162"/>
              <a:gd name="f319" fmla="*/ f258 1 f161"/>
              <a:gd name="f320" fmla="*/ f259 1 f162"/>
              <a:gd name="f321" fmla="*/ f260 1 f161"/>
              <a:gd name="f322" fmla="*/ f261 1 f162"/>
              <a:gd name="f323" fmla="*/ f262 1 f161"/>
              <a:gd name="f324" fmla="*/ f263 1 f162"/>
              <a:gd name="f325" fmla="*/ f264 1 f161"/>
              <a:gd name="f326" fmla="*/ f265 1 f162"/>
              <a:gd name="f327" fmla="*/ f266 1 f161"/>
              <a:gd name="f328" fmla="*/ f267 1 f162"/>
              <a:gd name="f329" fmla="*/ f268 1 f161"/>
              <a:gd name="f330" fmla="*/ f269 1 f162"/>
              <a:gd name="f331" fmla="*/ f270 1 f161"/>
              <a:gd name="f332" fmla="*/ f271 1 f162"/>
              <a:gd name="f333" fmla="*/ f272 1 f161"/>
              <a:gd name="f334" fmla="*/ f273 1 f162"/>
              <a:gd name="f335" fmla="*/ f274 1 f161"/>
              <a:gd name="f336" fmla="*/ f275 1 f162"/>
              <a:gd name="f337" fmla="*/ f276 f156 1"/>
              <a:gd name="f338" fmla="*/ f277 f156 1"/>
              <a:gd name="f339" fmla="*/ f279 f157 1"/>
              <a:gd name="f340" fmla="*/ f278 f157 1"/>
              <a:gd name="f341" fmla="*/ f281 f156 1"/>
              <a:gd name="f342" fmla="*/ f282 f157 1"/>
              <a:gd name="f343" fmla="*/ f283 f156 1"/>
              <a:gd name="f344" fmla="*/ f284 f157 1"/>
              <a:gd name="f345" fmla="*/ f285 f156 1"/>
              <a:gd name="f346" fmla="*/ f286 f157 1"/>
              <a:gd name="f347" fmla="*/ f287 f156 1"/>
              <a:gd name="f348" fmla="*/ f288 f157 1"/>
              <a:gd name="f349" fmla="*/ f289 f156 1"/>
              <a:gd name="f350" fmla="*/ f290 f157 1"/>
              <a:gd name="f351" fmla="*/ f291 f156 1"/>
              <a:gd name="f352" fmla="*/ f292 f157 1"/>
              <a:gd name="f353" fmla="*/ f293 f156 1"/>
              <a:gd name="f354" fmla="*/ f294 f157 1"/>
              <a:gd name="f355" fmla="*/ f295 f156 1"/>
              <a:gd name="f356" fmla="*/ f296 f157 1"/>
              <a:gd name="f357" fmla="*/ f297 f156 1"/>
              <a:gd name="f358" fmla="*/ f298 f157 1"/>
              <a:gd name="f359" fmla="*/ f299 f156 1"/>
              <a:gd name="f360" fmla="*/ f300 f157 1"/>
              <a:gd name="f361" fmla="*/ f301 f156 1"/>
              <a:gd name="f362" fmla="*/ f302 f157 1"/>
              <a:gd name="f363" fmla="*/ f303 f156 1"/>
              <a:gd name="f364" fmla="*/ f304 f157 1"/>
              <a:gd name="f365" fmla="*/ f305 f156 1"/>
              <a:gd name="f366" fmla="*/ f306 f157 1"/>
              <a:gd name="f367" fmla="*/ f307 f156 1"/>
              <a:gd name="f368" fmla="*/ f308 f157 1"/>
              <a:gd name="f369" fmla="*/ f309 f156 1"/>
              <a:gd name="f370" fmla="*/ f310 f157 1"/>
              <a:gd name="f371" fmla="*/ f311 f156 1"/>
              <a:gd name="f372" fmla="*/ f312 f157 1"/>
              <a:gd name="f373" fmla="*/ f313 f156 1"/>
              <a:gd name="f374" fmla="*/ f314 f157 1"/>
              <a:gd name="f375" fmla="*/ f315 f156 1"/>
              <a:gd name="f376" fmla="*/ f316 f157 1"/>
              <a:gd name="f377" fmla="*/ f317 f156 1"/>
              <a:gd name="f378" fmla="*/ f318 f157 1"/>
              <a:gd name="f379" fmla="*/ f319 f156 1"/>
              <a:gd name="f380" fmla="*/ f320 f157 1"/>
              <a:gd name="f381" fmla="*/ f321 f156 1"/>
              <a:gd name="f382" fmla="*/ f322 f157 1"/>
              <a:gd name="f383" fmla="*/ f323 f156 1"/>
              <a:gd name="f384" fmla="*/ f324 f157 1"/>
              <a:gd name="f385" fmla="*/ f325 f156 1"/>
              <a:gd name="f386" fmla="*/ f326 f157 1"/>
              <a:gd name="f387" fmla="*/ f327 f156 1"/>
              <a:gd name="f388" fmla="*/ f328 f157 1"/>
              <a:gd name="f389" fmla="*/ f329 f156 1"/>
              <a:gd name="f390" fmla="*/ f330 f157 1"/>
              <a:gd name="f391" fmla="*/ f331 f156 1"/>
              <a:gd name="f392" fmla="*/ f332 f157 1"/>
              <a:gd name="f393" fmla="*/ f333 f156 1"/>
              <a:gd name="f394" fmla="*/ f334 f157 1"/>
              <a:gd name="f395" fmla="*/ f335 f156 1"/>
              <a:gd name="f396" fmla="*/ f336 f1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0">
                <a:pos x="f341" y="f342"/>
              </a:cxn>
              <a:cxn ang="f280">
                <a:pos x="f343" y="f344"/>
              </a:cxn>
              <a:cxn ang="f280">
                <a:pos x="f345" y="f346"/>
              </a:cxn>
              <a:cxn ang="f280">
                <a:pos x="f347" y="f348"/>
              </a:cxn>
              <a:cxn ang="f280">
                <a:pos x="f349" y="f350"/>
              </a:cxn>
              <a:cxn ang="f280">
                <a:pos x="f351" y="f352"/>
              </a:cxn>
              <a:cxn ang="f280">
                <a:pos x="f353" y="f354"/>
              </a:cxn>
              <a:cxn ang="f280">
                <a:pos x="f355" y="f356"/>
              </a:cxn>
              <a:cxn ang="f280">
                <a:pos x="f357" y="f358"/>
              </a:cxn>
              <a:cxn ang="f280">
                <a:pos x="f359" y="f360"/>
              </a:cxn>
              <a:cxn ang="f280">
                <a:pos x="f361" y="f362"/>
              </a:cxn>
              <a:cxn ang="f280">
                <a:pos x="f363" y="f364"/>
              </a:cxn>
              <a:cxn ang="f280">
                <a:pos x="f365" y="f366"/>
              </a:cxn>
              <a:cxn ang="f280">
                <a:pos x="f367" y="f368"/>
              </a:cxn>
              <a:cxn ang="f280">
                <a:pos x="f369" y="f370"/>
              </a:cxn>
              <a:cxn ang="f280">
                <a:pos x="f371" y="f372"/>
              </a:cxn>
              <a:cxn ang="f280">
                <a:pos x="f373" y="f374"/>
              </a:cxn>
              <a:cxn ang="f280">
                <a:pos x="f375" y="f376"/>
              </a:cxn>
              <a:cxn ang="f280">
                <a:pos x="f377" y="f378"/>
              </a:cxn>
              <a:cxn ang="f280">
                <a:pos x="f379" y="f380"/>
              </a:cxn>
              <a:cxn ang="f280">
                <a:pos x="f381" y="f382"/>
              </a:cxn>
              <a:cxn ang="f280">
                <a:pos x="f383" y="f384"/>
              </a:cxn>
              <a:cxn ang="f280">
                <a:pos x="f385" y="f386"/>
              </a:cxn>
              <a:cxn ang="f280">
                <a:pos x="f387" y="f388"/>
              </a:cxn>
              <a:cxn ang="f280">
                <a:pos x="f389" y="f390"/>
              </a:cxn>
              <a:cxn ang="f280">
                <a:pos x="f391" y="f392"/>
              </a:cxn>
              <a:cxn ang="f280">
                <a:pos x="f393" y="f394"/>
              </a:cxn>
              <a:cxn ang="f280">
                <a:pos x="f395" y="f396"/>
              </a:cxn>
              <a:cxn ang="f280">
                <a:pos x="f341" y="f342"/>
              </a:cxn>
            </a:cxnLst>
            <a:rect l="f337" t="f340" r="f338" b="f339"/>
            <a:pathLst>
              <a:path w="2168" h="513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3" y="f58"/>
                  <a:pt x="f59" y="f60"/>
                </a:cubicBezTo>
                <a:cubicBezTo>
                  <a:pt x="f61" y="f45"/>
                  <a:pt x="f62" y="f63"/>
                  <a:pt x="f64" y="f65"/>
                </a:cubicBezTo>
                <a:cubicBezTo>
                  <a:pt x="f66" y="f43"/>
                  <a:pt x="f67" y="f41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9" y="f80"/>
                </a:cubicBezTo>
                <a:cubicBezTo>
                  <a:pt x="f81" y="f82"/>
                  <a:pt x="f5" y="f83"/>
                  <a:pt x="f84" y="f85"/>
                </a:cubicBezTo>
                <a:cubicBezTo>
                  <a:pt x="f86" y="f10"/>
                  <a:pt x="f87" y="f88"/>
                  <a:pt x="f89" y="f82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31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06"/>
                  <a:pt x="f116" y="f117"/>
                </a:cubicBezTo>
                <a:cubicBezTo>
                  <a:pt x="f118" y="f119"/>
                  <a:pt x="f120" y="f121"/>
                  <a:pt x="f122" y="f10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01"/>
                  <a:pt x="f136" y="f137"/>
                  <a:pt x="f138" y="f139"/>
                </a:cubicBezTo>
                <a:cubicBezTo>
                  <a:pt x="f140" y="f106"/>
                  <a:pt x="f141" y="f142"/>
                  <a:pt x="f143" y="f144"/>
                </a:cubicBezTo>
                <a:cubicBezTo>
                  <a:pt x="f145" y="f146"/>
                  <a:pt x="f147" y="f101"/>
                  <a:pt x="f148" y="f149"/>
                </a:cubicBezTo>
                <a:cubicBezTo>
                  <a:pt x="f150" y="f151"/>
                  <a:pt x="f152" y="f88"/>
                  <a:pt x="f153" y="f154"/>
                </a:cubicBezTo>
                <a:cubicBezTo>
                  <a:pt x="f15" y="f87"/>
                  <a:pt x="f15" y="f5"/>
                  <a:pt x="f8" y="f9"/>
                </a:cubicBezTo>
                <a:close/>
              </a:path>
            </a:pathLst>
          </a:custGeom>
          <a:solidFill>
            <a:srgbClr val="F9BD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9347197" y="5481635"/>
            <a:ext cx="2190746" cy="6238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73"/>
              <a:gd name="f7" fmla="val 648"/>
              <a:gd name="f8" fmla="val 1867"/>
              <a:gd name="f9" fmla="val 574"/>
              <a:gd name="f10" fmla="val 1796"/>
              <a:gd name="f11" fmla="val 608"/>
              <a:gd name="f12" fmla="val 1720"/>
              <a:gd name="f13" fmla="val 626"/>
              <a:gd name="f14" fmla="val 1641"/>
              <a:gd name="f15" fmla="val 634"/>
              <a:gd name="f16" fmla="val 1499"/>
              <a:gd name="f17" fmla="val 1362"/>
              <a:gd name="f18" fmla="val 623"/>
              <a:gd name="f19" fmla="val 1226"/>
              <a:gd name="f20" fmla="val 583"/>
              <a:gd name="f21" fmla="val 1064"/>
              <a:gd name="f22" fmla="val 536"/>
              <a:gd name="f23" fmla="val 909"/>
              <a:gd name="f24" fmla="val 468"/>
              <a:gd name="f25" fmla="val 752"/>
              <a:gd name="f26" fmla="val 406"/>
              <a:gd name="f27" fmla="val 660"/>
              <a:gd name="f28" fmla="val 370"/>
              <a:gd name="f29" fmla="val 564"/>
              <a:gd name="f30" fmla="val 346"/>
              <a:gd name="f31" fmla="val 467"/>
              <a:gd name="f32" fmla="val 330"/>
              <a:gd name="f33" fmla="val 387"/>
              <a:gd name="f34" fmla="val 317"/>
              <a:gd name="f35" fmla="val 306"/>
              <a:gd name="f36" fmla="val 309"/>
              <a:gd name="f37" fmla="val 226"/>
              <a:gd name="f38" fmla="val 302"/>
              <a:gd name="f39" fmla="val 166"/>
              <a:gd name="f40" fmla="val 296"/>
              <a:gd name="f41" fmla="val 105"/>
              <a:gd name="f42" fmla="val 293"/>
              <a:gd name="f43" fmla="val 47"/>
              <a:gd name="f44" fmla="val 274"/>
              <a:gd name="f45" fmla="val 21"/>
              <a:gd name="f46" fmla="val 266"/>
              <a:gd name="f47" fmla="val 1"/>
              <a:gd name="f48" fmla="val 253"/>
              <a:gd name="f49" fmla="val 222"/>
              <a:gd name="f50" fmla="val 211"/>
              <a:gd name="f51" fmla="val 7"/>
              <a:gd name="f52" fmla="val 203"/>
              <a:gd name="f53" fmla="val 15"/>
              <a:gd name="f54" fmla="val 196"/>
              <a:gd name="f55" fmla="val 56"/>
              <a:gd name="f56" fmla="val 162"/>
              <a:gd name="f57" fmla="val 106"/>
              <a:gd name="f58" fmla="val 146"/>
              <a:gd name="f59" fmla="val 155"/>
              <a:gd name="f60" fmla="val 131"/>
              <a:gd name="f61" fmla="val 87"/>
              <a:gd name="f62" fmla="val 435"/>
              <a:gd name="f63" fmla="val 60"/>
              <a:gd name="f64" fmla="val 577"/>
              <a:gd name="f65" fmla="val 34"/>
              <a:gd name="f66" fmla="val 625"/>
              <a:gd name="f67" fmla="val 26"/>
              <a:gd name="f68" fmla="val 673"/>
              <a:gd name="f69" fmla="val 20"/>
              <a:gd name="f70" fmla="val 721"/>
              <a:gd name="f71" fmla="val 10"/>
              <a:gd name="f72" fmla="val 773"/>
              <a:gd name="f73" fmla="val 823"/>
              <a:gd name="f74" fmla="val 14"/>
              <a:gd name="f75" fmla="val 873"/>
              <a:gd name="f76" fmla="val 1042"/>
              <a:gd name="f77" fmla="val 44"/>
              <a:gd name="f78" fmla="val 1211"/>
              <a:gd name="f79" fmla="val 69"/>
              <a:gd name="f80" fmla="val 1379"/>
              <a:gd name="f81" fmla="val 95"/>
              <a:gd name="f82" fmla="val 1509"/>
              <a:gd name="f83" fmla="val 114"/>
              <a:gd name="f84" fmla="val 1639"/>
              <a:gd name="f85" fmla="val 136"/>
              <a:gd name="f86" fmla="val 1769"/>
              <a:gd name="f87" fmla="val 157"/>
              <a:gd name="f88" fmla="val 1851"/>
              <a:gd name="f89" fmla="val 170"/>
              <a:gd name="f90" fmla="val 1933"/>
              <a:gd name="f91" fmla="val 184"/>
              <a:gd name="f92" fmla="val 2015"/>
              <a:gd name="f93" fmla="val 198"/>
              <a:gd name="f94" fmla="val 2030"/>
              <a:gd name="f95" fmla="val 201"/>
              <a:gd name="f96" fmla="val 2045"/>
              <a:gd name="f97" fmla="val 204"/>
              <a:gd name="f98" fmla="val 2059"/>
              <a:gd name="f99" fmla="val 208"/>
              <a:gd name="f100" fmla="val 2071"/>
              <a:gd name="f101" fmla="val 215"/>
              <a:gd name="f102" fmla="val 2084"/>
              <a:gd name="f103" fmla="val 216"/>
              <a:gd name="f104" fmla="val 2097"/>
              <a:gd name="f105" fmla="val 218"/>
              <a:gd name="f106" fmla="val 2138"/>
              <a:gd name="f107" fmla="val 227"/>
              <a:gd name="f108" fmla="val 2176"/>
              <a:gd name="f109" fmla="val 242"/>
              <a:gd name="f110" fmla="val 2215"/>
              <a:gd name="f111" fmla="val 259"/>
              <a:gd name="f112" fmla="val 2250"/>
              <a:gd name="f113" fmla="val 301"/>
              <a:gd name="f114" fmla="val 2272"/>
              <a:gd name="f115" fmla="val 2271"/>
              <a:gd name="f116" fmla="val 339"/>
              <a:gd name="f117" fmla="val 2270"/>
              <a:gd name="f118" fmla="val 348"/>
              <a:gd name="f119" fmla="val 2261"/>
              <a:gd name="f120" fmla="val 354"/>
              <a:gd name="f121" fmla="val 2260"/>
              <a:gd name="f122" fmla="val 361"/>
              <a:gd name="f123" fmla="val 2258"/>
              <a:gd name="f124" fmla="val 368"/>
              <a:gd name="f125" fmla="val 2252"/>
              <a:gd name="f126" fmla="val 373"/>
              <a:gd name="f127" fmla="val 2251"/>
              <a:gd name="f128" fmla="val 374"/>
              <a:gd name="f129" fmla="val 2248"/>
              <a:gd name="f130" fmla="val 375"/>
              <a:gd name="f131" fmla="val 2239"/>
              <a:gd name="f132" fmla="val 380"/>
              <a:gd name="f133" fmla="val 2232"/>
              <a:gd name="f134" fmla="val 393"/>
              <a:gd name="f135" fmla="val 2222"/>
              <a:gd name="f136" fmla="val 390"/>
              <a:gd name="f137" fmla="val 2211"/>
              <a:gd name="f138" fmla="val 386"/>
              <a:gd name="f139" fmla="val 2219"/>
              <a:gd name="f140" fmla="val 371"/>
              <a:gd name="f141" fmla="val 2214"/>
              <a:gd name="f142" fmla="val 363"/>
              <a:gd name="f143" fmla="val 2197"/>
              <a:gd name="f144" fmla="val 336"/>
              <a:gd name="f145" fmla="val 2195"/>
              <a:gd name="f146" fmla="val 300"/>
              <a:gd name="f147" fmla="val 2162"/>
              <a:gd name="f148" fmla="val 284"/>
              <a:gd name="f149" fmla="val 2155"/>
              <a:gd name="f150" fmla="val 280"/>
              <a:gd name="f151" fmla="val 2149"/>
              <a:gd name="f152" fmla="val 2144"/>
              <a:gd name="f153" fmla="val 267"/>
              <a:gd name="f154" fmla="val 2135"/>
              <a:gd name="f155" fmla="val 250"/>
              <a:gd name="f156" fmla="val 2142"/>
              <a:gd name="f157" fmla="val 245"/>
              <a:gd name="f158" fmla="val 2134"/>
              <a:gd name="f159" fmla="val 252"/>
              <a:gd name="f160" fmla="val 2121"/>
              <a:gd name="f161" fmla="val 2108"/>
              <a:gd name="f162" fmla="val 248"/>
              <a:gd name="f163" fmla="val 2094"/>
              <a:gd name="f164" fmla="val 244"/>
              <a:gd name="f165" fmla="val 2079"/>
              <a:gd name="f166" fmla="val 2065"/>
              <a:gd name="f167" fmla="val 238"/>
              <a:gd name="f168" fmla="val 2039"/>
              <a:gd name="f169" fmla="val 231"/>
              <a:gd name="f170" fmla="val 2014"/>
              <a:gd name="f171" fmla="val 240"/>
              <a:gd name="f172" fmla="val 1989"/>
              <a:gd name="f173" fmla="val 243"/>
              <a:gd name="f174" fmla="val 1980"/>
              <a:gd name="f175" fmla="val 1971"/>
              <a:gd name="f176" fmla="val 1962"/>
              <a:gd name="f177" fmla="val 247"/>
              <a:gd name="f178" fmla="val 1869"/>
              <a:gd name="f179" fmla="val 214"/>
              <a:gd name="f180" fmla="val 1773"/>
              <a:gd name="f181" fmla="val 1676"/>
              <a:gd name="f182" fmla="val 178"/>
              <a:gd name="f183" fmla="val 1583"/>
              <a:gd name="f184" fmla="val 161"/>
              <a:gd name="f185" fmla="val 1489"/>
              <a:gd name="f186" fmla="val 149"/>
              <a:gd name="f187" fmla="val 1396"/>
              <a:gd name="f188" fmla="val 137"/>
              <a:gd name="f189" fmla="val 1335"/>
              <a:gd name="f190" fmla="val 130"/>
              <a:gd name="f191" fmla="val 1274"/>
              <a:gd name="f192" fmla="val 121"/>
              <a:gd name="f193" fmla="val 1213"/>
              <a:gd name="f194" fmla="val 132"/>
              <a:gd name="f195" fmla="val 1202"/>
              <a:gd name="f196" fmla="val 133"/>
              <a:gd name="f197" fmla="val 1187"/>
              <a:gd name="f198" fmla="val 1185"/>
              <a:gd name="f199" fmla="val 142"/>
              <a:gd name="f200" fmla="val 1183"/>
              <a:gd name="f201" fmla="val 1199"/>
              <a:gd name="f202" fmla="val 158"/>
              <a:gd name="f203" fmla="val 1209"/>
              <a:gd name="f204" fmla="val 1250"/>
              <a:gd name="f205" fmla="val 175"/>
              <a:gd name="f206" fmla="val 1293"/>
              <a:gd name="f207" fmla="val 182"/>
              <a:gd name="f208" fmla="val 1336"/>
              <a:gd name="f209" fmla="val 188"/>
              <a:gd name="f210" fmla="val 1447"/>
              <a:gd name="f211" fmla="val 205"/>
              <a:gd name="f212" fmla="val 1558"/>
              <a:gd name="f213" fmla="val 1666"/>
              <a:gd name="f214" fmla="val 1703"/>
              <a:gd name="f215" fmla="val 1737"/>
              <a:gd name="f216" fmla="val 1770"/>
              <a:gd name="f217" fmla="val 294"/>
              <a:gd name="f218" fmla="val 1787"/>
              <a:gd name="f219" fmla="val 304"/>
              <a:gd name="f220" fmla="val 1799"/>
              <a:gd name="f221" fmla="val 318"/>
              <a:gd name="f222" fmla="val 1806"/>
              <a:gd name="f223" fmla="val 1819"/>
              <a:gd name="f224" fmla="val 367"/>
              <a:gd name="f225" fmla="val 1836"/>
              <a:gd name="f226" fmla="val 1866"/>
              <a:gd name="f227" fmla="val 411"/>
              <a:gd name="f228" fmla="val 413"/>
              <a:gd name="f229" fmla="val 1870"/>
              <a:gd name="f230" fmla="val 416"/>
              <a:gd name="f231" fmla="val 1871"/>
              <a:gd name="f232" fmla="val 419"/>
              <a:gd name="f233" fmla="val 1873"/>
              <a:gd name="f234" fmla="val 434"/>
              <a:gd name="f235" fmla="val 1876"/>
              <a:gd name="f236" fmla="val 448"/>
              <a:gd name="f237" fmla="val 1874"/>
              <a:gd name="f238" fmla="val 463"/>
              <a:gd name="f239" fmla="val 471"/>
              <a:gd name="f240" fmla="val 1877"/>
              <a:gd name="f241" fmla="val 474"/>
              <a:gd name="f242" fmla="val 1893"/>
              <a:gd name="f243" fmla="val 489"/>
              <a:gd name="f244" fmla="val 1899"/>
              <a:gd name="f245" fmla="val 512"/>
              <a:gd name="f246" fmla="val 1915"/>
              <a:gd name="f247" fmla="val 527"/>
              <a:gd name="f248" fmla="val 1925"/>
              <a:gd name="f249" fmla="val 537"/>
              <a:gd name="f250" fmla="val 1924"/>
              <a:gd name="f251" fmla="val 547"/>
              <a:gd name="f252" fmla="val 1912"/>
              <a:gd name="f253" fmla="val 555"/>
              <a:gd name="f254" fmla="val 554"/>
              <a:gd name="f255" fmla="val 1896"/>
              <a:gd name="f256" fmla="val 559"/>
              <a:gd name="f257" fmla="val 1880"/>
              <a:gd name="f258" fmla="val 563"/>
              <a:gd name="f259" fmla="+- 0 0 -90"/>
              <a:gd name="f260" fmla="*/ f3 1 2273"/>
              <a:gd name="f261" fmla="*/ f4 1 648"/>
              <a:gd name="f262" fmla="+- f7 0 f5"/>
              <a:gd name="f263" fmla="+- f6 0 f5"/>
              <a:gd name="f264" fmla="*/ f259 f0 1"/>
              <a:gd name="f265" fmla="*/ f263 1 2273"/>
              <a:gd name="f266" fmla="*/ f262 1 648"/>
              <a:gd name="f267" fmla="*/ 1867 f263 1"/>
              <a:gd name="f268" fmla="*/ 574 f262 1"/>
              <a:gd name="f269" fmla="*/ 1641 f263 1"/>
              <a:gd name="f270" fmla="*/ 634 f262 1"/>
              <a:gd name="f271" fmla="*/ 1226 f263 1"/>
              <a:gd name="f272" fmla="*/ 583 f262 1"/>
              <a:gd name="f273" fmla="*/ 752 f263 1"/>
              <a:gd name="f274" fmla="*/ 406 f262 1"/>
              <a:gd name="f275" fmla="*/ 467 f263 1"/>
              <a:gd name="f276" fmla="*/ 330 f262 1"/>
              <a:gd name="f277" fmla="*/ 226 f263 1"/>
              <a:gd name="f278" fmla="*/ 302 f262 1"/>
              <a:gd name="f279" fmla="*/ 47 f263 1"/>
              <a:gd name="f280" fmla="*/ 274 f262 1"/>
              <a:gd name="f281" fmla="*/ 0 f263 1"/>
              <a:gd name="f282" fmla="*/ 222 f262 1"/>
              <a:gd name="f283" fmla="*/ 15 f263 1"/>
              <a:gd name="f284" fmla="*/ 196 f262 1"/>
              <a:gd name="f285" fmla="*/ 155 f263 1"/>
              <a:gd name="f286" fmla="*/ 131 f262 1"/>
              <a:gd name="f287" fmla="*/ 577 f263 1"/>
              <a:gd name="f288" fmla="*/ 34 f262 1"/>
              <a:gd name="f289" fmla="*/ 721 f263 1"/>
              <a:gd name="f290" fmla="*/ 10 f262 1"/>
              <a:gd name="f291" fmla="*/ 873 f263 1"/>
              <a:gd name="f292" fmla="*/ 21 f262 1"/>
              <a:gd name="f293" fmla="*/ 1379 f263 1"/>
              <a:gd name="f294" fmla="*/ 95 f262 1"/>
              <a:gd name="f295" fmla="*/ 1769 f263 1"/>
              <a:gd name="f296" fmla="*/ 157 f262 1"/>
              <a:gd name="f297" fmla="*/ 2015 f263 1"/>
              <a:gd name="f298" fmla="*/ 198 f262 1"/>
              <a:gd name="f299" fmla="*/ 2059 f263 1"/>
              <a:gd name="f300" fmla="*/ 208 f262 1"/>
              <a:gd name="f301" fmla="*/ 2097 f263 1"/>
              <a:gd name="f302" fmla="*/ 218 f262 1"/>
              <a:gd name="f303" fmla="*/ 2215 f263 1"/>
              <a:gd name="f304" fmla="*/ 259 f262 1"/>
              <a:gd name="f305" fmla="*/ 2272 f263 1"/>
              <a:gd name="f306" fmla="*/ 2261 f263 1"/>
              <a:gd name="f307" fmla="*/ 354 f262 1"/>
              <a:gd name="f308" fmla="*/ 2252 f263 1"/>
              <a:gd name="f309" fmla="*/ 373 f262 1"/>
              <a:gd name="f310" fmla="*/ 2248 f263 1"/>
              <a:gd name="f311" fmla="*/ 375 f262 1"/>
              <a:gd name="f312" fmla="*/ 2222 f263 1"/>
              <a:gd name="f313" fmla="*/ 390 f262 1"/>
              <a:gd name="f314" fmla="*/ 2214 f263 1"/>
              <a:gd name="f315" fmla="*/ 363 f262 1"/>
              <a:gd name="f316" fmla="*/ 2162 f263 1"/>
              <a:gd name="f317" fmla="*/ 284 f262 1"/>
              <a:gd name="f318" fmla="*/ 2144 f263 1"/>
              <a:gd name="f319" fmla="*/ 267 f262 1"/>
              <a:gd name="f320" fmla="*/ 2142 f263 1"/>
              <a:gd name="f321" fmla="*/ 245 f262 1"/>
              <a:gd name="f322" fmla="*/ 2108 f263 1"/>
              <a:gd name="f323" fmla="*/ 248 f262 1"/>
              <a:gd name="f324" fmla="*/ 2065 f263 1"/>
              <a:gd name="f325" fmla="*/ 238 f262 1"/>
              <a:gd name="f326" fmla="*/ 1989 f263 1"/>
              <a:gd name="f327" fmla="*/ 243 f262 1"/>
              <a:gd name="f328" fmla="*/ 1962 f263 1"/>
              <a:gd name="f329" fmla="*/ 247 f262 1"/>
              <a:gd name="f330" fmla="*/ 1676 f263 1"/>
              <a:gd name="f331" fmla="*/ 178 f262 1"/>
              <a:gd name="f332" fmla="*/ 1396 f263 1"/>
              <a:gd name="f333" fmla="*/ 137 f262 1"/>
              <a:gd name="f334" fmla="*/ 1213 f263 1"/>
              <a:gd name="f335" fmla="*/ 132 f262 1"/>
              <a:gd name="f336" fmla="*/ 1185 f263 1"/>
              <a:gd name="f337" fmla="*/ 142 f262 1"/>
              <a:gd name="f338" fmla="*/ 1209 f263 1"/>
              <a:gd name="f339" fmla="*/ 161 f262 1"/>
              <a:gd name="f340" fmla="*/ 1336 f263 1"/>
              <a:gd name="f341" fmla="*/ 188 f262 1"/>
              <a:gd name="f342" fmla="*/ 1666 f263 1"/>
              <a:gd name="f343" fmla="*/ 1770 f263 1"/>
              <a:gd name="f344" fmla="*/ 294 f262 1"/>
              <a:gd name="f345" fmla="*/ 1806 f263 1"/>
              <a:gd name="f346" fmla="*/ 336 f262 1"/>
              <a:gd name="f347" fmla="*/ 1866 f263 1"/>
              <a:gd name="f348" fmla="*/ 411 f262 1"/>
              <a:gd name="f349" fmla="*/ 1871 f263 1"/>
              <a:gd name="f350" fmla="*/ 419 f262 1"/>
              <a:gd name="f351" fmla="*/ 1874 f263 1"/>
              <a:gd name="f352" fmla="*/ 463 f262 1"/>
              <a:gd name="f353" fmla="*/ 1877 f263 1"/>
              <a:gd name="f354" fmla="*/ 474 f262 1"/>
              <a:gd name="f355" fmla="*/ 1915 f263 1"/>
              <a:gd name="f356" fmla="*/ 527 f262 1"/>
              <a:gd name="f357" fmla="*/ 1912 f263 1"/>
              <a:gd name="f358" fmla="*/ 555 f262 1"/>
              <a:gd name="f359" fmla="*/ 554 f262 1"/>
              <a:gd name="f360" fmla="*/ f264 1 f2"/>
              <a:gd name="f361" fmla="*/ f267 1 2273"/>
              <a:gd name="f362" fmla="*/ f268 1 648"/>
              <a:gd name="f363" fmla="*/ f269 1 2273"/>
              <a:gd name="f364" fmla="*/ f270 1 648"/>
              <a:gd name="f365" fmla="*/ f271 1 2273"/>
              <a:gd name="f366" fmla="*/ f272 1 648"/>
              <a:gd name="f367" fmla="*/ f273 1 2273"/>
              <a:gd name="f368" fmla="*/ f274 1 648"/>
              <a:gd name="f369" fmla="*/ f275 1 2273"/>
              <a:gd name="f370" fmla="*/ f276 1 648"/>
              <a:gd name="f371" fmla="*/ f277 1 2273"/>
              <a:gd name="f372" fmla="*/ f278 1 648"/>
              <a:gd name="f373" fmla="*/ f279 1 2273"/>
              <a:gd name="f374" fmla="*/ f280 1 648"/>
              <a:gd name="f375" fmla="*/ f281 1 2273"/>
              <a:gd name="f376" fmla="*/ f282 1 648"/>
              <a:gd name="f377" fmla="*/ f283 1 2273"/>
              <a:gd name="f378" fmla="*/ f284 1 648"/>
              <a:gd name="f379" fmla="*/ f285 1 2273"/>
              <a:gd name="f380" fmla="*/ f286 1 648"/>
              <a:gd name="f381" fmla="*/ f287 1 2273"/>
              <a:gd name="f382" fmla="*/ f288 1 648"/>
              <a:gd name="f383" fmla="*/ f289 1 2273"/>
              <a:gd name="f384" fmla="*/ f290 1 648"/>
              <a:gd name="f385" fmla="*/ f291 1 2273"/>
              <a:gd name="f386" fmla="*/ f292 1 648"/>
              <a:gd name="f387" fmla="*/ f293 1 2273"/>
              <a:gd name="f388" fmla="*/ f294 1 648"/>
              <a:gd name="f389" fmla="*/ f295 1 2273"/>
              <a:gd name="f390" fmla="*/ f296 1 648"/>
              <a:gd name="f391" fmla="*/ f297 1 2273"/>
              <a:gd name="f392" fmla="*/ f298 1 648"/>
              <a:gd name="f393" fmla="*/ f299 1 2273"/>
              <a:gd name="f394" fmla="*/ f300 1 648"/>
              <a:gd name="f395" fmla="*/ f301 1 2273"/>
              <a:gd name="f396" fmla="*/ f302 1 648"/>
              <a:gd name="f397" fmla="*/ f303 1 2273"/>
              <a:gd name="f398" fmla="*/ f304 1 648"/>
              <a:gd name="f399" fmla="*/ f305 1 2273"/>
              <a:gd name="f400" fmla="*/ f306 1 2273"/>
              <a:gd name="f401" fmla="*/ f307 1 648"/>
              <a:gd name="f402" fmla="*/ f308 1 2273"/>
              <a:gd name="f403" fmla="*/ f309 1 648"/>
              <a:gd name="f404" fmla="*/ f310 1 2273"/>
              <a:gd name="f405" fmla="*/ f311 1 648"/>
              <a:gd name="f406" fmla="*/ f312 1 2273"/>
              <a:gd name="f407" fmla="*/ f313 1 648"/>
              <a:gd name="f408" fmla="*/ f314 1 2273"/>
              <a:gd name="f409" fmla="*/ f315 1 648"/>
              <a:gd name="f410" fmla="*/ f316 1 2273"/>
              <a:gd name="f411" fmla="*/ f317 1 648"/>
              <a:gd name="f412" fmla="*/ f318 1 2273"/>
              <a:gd name="f413" fmla="*/ f319 1 648"/>
              <a:gd name="f414" fmla="*/ f320 1 2273"/>
              <a:gd name="f415" fmla="*/ f321 1 648"/>
              <a:gd name="f416" fmla="*/ f322 1 2273"/>
              <a:gd name="f417" fmla="*/ f323 1 648"/>
              <a:gd name="f418" fmla="*/ f324 1 2273"/>
              <a:gd name="f419" fmla="*/ f325 1 648"/>
              <a:gd name="f420" fmla="*/ f326 1 2273"/>
              <a:gd name="f421" fmla="*/ f327 1 648"/>
              <a:gd name="f422" fmla="*/ f328 1 2273"/>
              <a:gd name="f423" fmla="*/ f329 1 648"/>
              <a:gd name="f424" fmla="*/ f330 1 2273"/>
              <a:gd name="f425" fmla="*/ f331 1 648"/>
              <a:gd name="f426" fmla="*/ f332 1 2273"/>
              <a:gd name="f427" fmla="*/ f333 1 648"/>
              <a:gd name="f428" fmla="*/ f334 1 2273"/>
              <a:gd name="f429" fmla="*/ f335 1 648"/>
              <a:gd name="f430" fmla="*/ f336 1 2273"/>
              <a:gd name="f431" fmla="*/ f337 1 648"/>
              <a:gd name="f432" fmla="*/ f338 1 2273"/>
              <a:gd name="f433" fmla="*/ f339 1 648"/>
              <a:gd name="f434" fmla="*/ f340 1 2273"/>
              <a:gd name="f435" fmla="*/ f341 1 648"/>
              <a:gd name="f436" fmla="*/ f342 1 2273"/>
              <a:gd name="f437" fmla="*/ f343 1 2273"/>
              <a:gd name="f438" fmla="*/ f344 1 648"/>
              <a:gd name="f439" fmla="*/ f345 1 2273"/>
              <a:gd name="f440" fmla="*/ f346 1 648"/>
              <a:gd name="f441" fmla="*/ f347 1 2273"/>
              <a:gd name="f442" fmla="*/ f348 1 648"/>
              <a:gd name="f443" fmla="*/ f349 1 2273"/>
              <a:gd name="f444" fmla="*/ f350 1 648"/>
              <a:gd name="f445" fmla="*/ f351 1 2273"/>
              <a:gd name="f446" fmla="*/ f352 1 648"/>
              <a:gd name="f447" fmla="*/ f353 1 2273"/>
              <a:gd name="f448" fmla="*/ f354 1 648"/>
              <a:gd name="f449" fmla="*/ f355 1 2273"/>
              <a:gd name="f450" fmla="*/ f356 1 648"/>
              <a:gd name="f451" fmla="*/ f357 1 2273"/>
              <a:gd name="f452" fmla="*/ f358 1 648"/>
              <a:gd name="f453" fmla="*/ f359 1 648"/>
              <a:gd name="f454" fmla="*/ 0 1 f265"/>
              <a:gd name="f455" fmla="*/ f6 1 f265"/>
              <a:gd name="f456" fmla="*/ 0 1 f266"/>
              <a:gd name="f457" fmla="*/ f7 1 f266"/>
              <a:gd name="f458" fmla="+- f360 0 f1"/>
              <a:gd name="f459" fmla="*/ f361 1 f265"/>
              <a:gd name="f460" fmla="*/ f362 1 f266"/>
              <a:gd name="f461" fmla="*/ f363 1 f265"/>
              <a:gd name="f462" fmla="*/ f364 1 f266"/>
              <a:gd name="f463" fmla="*/ f365 1 f265"/>
              <a:gd name="f464" fmla="*/ f366 1 f266"/>
              <a:gd name="f465" fmla="*/ f367 1 f265"/>
              <a:gd name="f466" fmla="*/ f368 1 f266"/>
              <a:gd name="f467" fmla="*/ f369 1 f265"/>
              <a:gd name="f468" fmla="*/ f370 1 f266"/>
              <a:gd name="f469" fmla="*/ f371 1 f265"/>
              <a:gd name="f470" fmla="*/ f372 1 f266"/>
              <a:gd name="f471" fmla="*/ f373 1 f265"/>
              <a:gd name="f472" fmla="*/ f374 1 f266"/>
              <a:gd name="f473" fmla="*/ f375 1 f265"/>
              <a:gd name="f474" fmla="*/ f376 1 f266"/>
              <a:gd name="f475" fmla="*/ f377 1 f265"/>
              <a:gd name="f476" fmla="*/ f378 1 f266"/>
              <a:gd name="f477" fmla="*/ f379 1 f265"/>
              <a:gd name="f478" fmla="*/ f380 1 f266"/>
              <a:gd name="f479" fmla="*/ f381 1 f265"/>
              <a:gd name="f480" fmla="*/ f382 1 f266"/>
              <a:gd name="f481" fmla="*/ f383 1 f265"/>
              <a:gd name="f482" fmla="*/ f384 1 f266"/>
              <a:gd name="f483" fmla="*/ f385 1 f265"/>
              <a:gd name="f484" fmla="*/ f386 1 f266"/>
              <a:gd name="f485" fmla="*/ f387 1 f265"/>
              <a:gd name="f486" fmla="*/ f388 1 f266"/>
              <a:gd name="f487" fmla="*/ f389 1 f265"/>
              <a:gd name="f488" fmla="*/ f390 1 f266"/>
              <a:gd name="f489" fmla="*/ f391 1 f265"/>
              <a:gd name="f490" fmla="*/ f392 1 f266"/>
              <a:gd name="f491" fmla="*/ f393 1 f265"/>
              <a:gd name="f492" fmla="*/ f394 1 f266"/>
              <a:gd name="f493" fmla="*/ f395 1 f265"/>
              <a:gd name="f494" fmla="*/ f396 1 f266"/>
              <a:gd name="f495" fmla="*/ f397 1 f265"/>
              <a:gd name="f496" fmla="*/ f398 1 f266"/>
              <a:gd name="f497" fmla="*/ f399 1 f265"/>
              <a:gd name="f498" fmla="*/ f400 1 f265"/>
              <a:gd name="f499" fmla="*/ f401 1 f266"/>
              <a:gd name="f500" fmla="*/ f402 1 f265"/>
              <a:gd name="f501" fmla="*/ f403 1 f266"/>
              <a:gd name="f502" fmla="*/ f404 1 f265"/>
              <a:gd name="f503" fmla="*/ f405 1 f266"/>
              <a:gd name="f504" fmla="*/ f406 1 f265"/>
              <a:gd name="f505" fmla="*/ f407 1 f266"/>
              <a:gd name="f506" fmla="*/ f408 1 f265"/>
              <a:gd name="f507" fmla="*/ f409 1 f266"/>
              <a:gd name="f508" fmla="*/ f410 1 f265"/>
              <a:gd name="f509" fmla="*/ f411 1 f266"/>
              <a:gd name="f510" fmla="*/ f412 1 f265"/>
              <a:gd name="f511" fmla="*/ f413 1 f266"/>
              <a:gd name="f512" fmla="*/ f414 1 f265"/>
              <a:gd name="f513" fmla="*/ f415 1 f266"/>
              <a:gd name="f514" fmla="*/ f416 1 f265"/>
              <a:gd name="f515" fmla="*/ f417 1 f266"/>
              <a:gd name="f516" fmla="*/ f418 1 f265"/>
              <a:gd name="f517" fmla="*/ f419 1 f266"/>
              <a:gd name="f518" fmla="*/ f420 1 f265"/>
              <a:gd name="f519" fmla="*/ f421 1 f266"/>
              <a:gd name="f520" fmla="*/ f422 1 f265"/>
              <a:gd name="f521" fmla="*/ f423 1 f266"/>
              <a:gd name="f522" fmla="*/ f424 1 f265"/>
              <a:gd name="f523" fmla="*/ f425 1 f266"/>
              <a:gd name="f524" fmla="*/ f426 1 f265"/>
              <a:gd name="f525" fmla="*/ f427 1 f266"/>
              <a:gd name="f526" fmla="*/ f428 1 f265"/>
              <a:gd name="f527" fmla="*/ f429 1 f266"/>
              <a:gd name="f528" fmla="*/ f430 1 f265"/>
              <a:gd name="f529" fmla="*/ f431 1 f266"/>
              <a:gd name="f530" fmla="*/ f432 1 f265"/>
              <a:gd name="f531" fmla="*/ f433 1 f266"/>
              <a:gd name="f532" fmla="*/ f434 1 f265"/>
              <a:gd name="f533" fmla="*/ f435 1 f266"/>
              <a:gd name="f534" fmla="*/ f436 1 f265"/>
              <a:gd name="f535" fmla="*/ f437 1 f265"/>
              <a:gd name="f536" fmla="*/ f438 1 f266"/>
              <a:gd name="f537" fmla="*/ f439 1 f265"/>
              <a:gd name="f538" fmla="*/ f440 1 f266"/>
              <a:gd name="f539" fmla="*/ f441 1 f265"/>
              <a:gd name="f540" fmla="*/ f442 1 f266"/>
              <a:gd name="f541" fmla="*/ f443 1 f265"/>
              <a:gd name="f542" fmla="*/ f444 1 f266"/>
              <a:gd name="f543" fmla="*/ f445 1 f265"/>
              <a:gd name="f544" fmla="*/ f446 1 f266"/>
              <a:gd name="f545" fmla="*/ f447 1 f265"/>
              <a:gd name="f546" fmla="*/ f448 1 f266"/>
              <a:gd name="f547" fmla="*/ f449 1 f265"/>
              <a:gd name="f548" fmla="*/ f450 1 f266"/>
              <a:gd name="f549" fmla="*/ f451 1 f265"/>
              <a:gd name="f550" fmla="*/ f452 1 f266"/>
              <a:gd name="f551" fmla="*/ f453 1 f266"/>
              <a:gd name="f552" fmla="*/ f454 f260 1"/>
              <a:gd name="f553" fmla="*/ f455 f260 1"/>
              <a:gd name="f554" fmla="*/ f457 f261 1"/>
              <a:gd name="f555" fmla="*/ f456 f261 1"/>
              <a:gd name="f556" fmla="*/ f459 f260 1"/>
              <a:gd name="f557" fmla="*/ f460 f261 1"/>
              <a:gd name="f558" fmla="*/ f461 f260 1"/>
              <a:gd name="f559" fmla="*/ f462 f261 1"/>
              <a:gd name="f560" fmla="*/ f463 f260 1"/>
              <a:gd name="f561" fmla="*/ f464 f261 1"/>
              <a:gd name="f562" fmla="*/ f465 f260 1"/>
              <a:gd name="f563" fmla="*/ f466 f261 1"/>
              <a:gd name="f564" fmla="*/ f467 f260 1"/>
              <a:gd name="f565" fmla="*/ f468 f261 1"/>
              <a:gd name="f566" fmla="*/ f469 f260 1"/>
              <a:gd name="f567" fmla="*/ f470 f261 1"/>
              <a:gd name="f568" fmla="*/ f471 f260 1"/>
              <a:gd name="f569" fmla="*/ f472 f261 1"/>
              <a:gd name="f570" fmla="*/ f473 f260 1"/>
              <a:gd name="f571" fmla="*/ f474 f261 1"/>
              <a:gd name="f572" fmla="*/ f475 f260 1"/>
              <a:gd name="f573" fmla="*/ f476 f261 1"/>
              <a:gd name="f574" fmla="*/ f477 f260 1"/>
              <a:gd name="f575" fmla="*/ f478 f261 1"/>
              <a:gd name="f576" fmla="*/ f479 f260 1"/>
              <a:gd name="f577" fmla="*/ f480 f261 1"/>
              <a:gd name="f578" fmla="*/ f481 f260 1"/>
              <a:gd name="f579" fmla="*/ f482 f261 1"/>
              <a:gd name="f580" fmla="*/ f483 f260 1"/>
              <a:gd name="f581" fmla="*/ f484 f261 1"/>
              <a:gd name="f582" fmla="*/ f485 f260 1"/>
              <a:gd name="f583" fmla="*/ f486 f261 1"/>
              <a:gd name="f584" fmla="*/ f487 f260 1"/>
              <a:gd name="f585" fmla="*/ f488 f261 1"/>
              <a:gd name="f586" fmla="*/ f489 f260 1"/>
              <a:gd name="f587" fmla="*/ f490 f261 1"/>
              <a:gd name="f588" fmla="*/ f491 f260 1"/>
              <a:gd name="f589" fmla="*/ f492 f261 1"/>
              <a:gd name="f590" fmla="*/ f493 f260 1"/>
              <a:gd name="f591" fmla="*/ f494 f261 1"/>
              <a:gd name="f592" fmla="*/ f495 f260 1"/>
              <a:gd name="f593" fmla="*/ f496 f261 1"/>
              <a:gd name="f594" fmla="*/ f497 f260 1"/>
              <a:gd name="f595" fmla="*/ f498 f260 1"/>
              <a:gd name="f596" fmla="*/ f499 f261 1"/>
              <a:gd name="f597" fmla="*/ f500 f260 1"/>
              <a:gd name="f598" fmla="*/ f501 f261 1"/>
              <a:gd name="f599" fmla="*/ f502 f260 1"/>
              <a:gd name="f600" fmla="*/ f503 f261 1"/>
              <a:gd name="f601" fmla="*/ f504 f260 1"/>
              <a:gd name="f602" fmla="*/ f505 f261 1"/>
              <a:gd name="f603" fmla="*/ f506 f260 1"/>
              <a:gd name="f604" fmla="*/ f507 f261 1"/>
              <a:gd name="f605" fmla="*/ f508 f260 1"/>
              <a:gd name="f606" fmla="*/ f509 f261 1"/>
              <a:gd name="f607" fmla="*/ f510 f260 1"/>
              <a:gd name="f608" fmla="*/ f511 f261 1"/>
              <a:gd name="f609" fmla="*/ f512 f260 1"/>
              <a:gd name="f610" fmla="*/ f513 f261 1"/>
              <a:gd name="f611" fmla="*/ f514 f260 1"/>
              <a:gd name="f612" fmla="*/ f515 f261 1"/>
              <a:gd name="f613" fmla="*/ f516 f260 1"/>
              <a:gd name="f614" fmla="*/ f517 f261 1"/>
              <a:gd name="f615" fmla="*/ f518 f260 1"/>
              <a:gd name="f616" fmla="*/ f519 f261 1"/>
              <a:gd name="f617" fmla="*/ f520 f260 1"/>
              <a:gd name="f618" fmla="*/ f521 f261 1"/>
              <a:gd name="f619" fmla="*/ f522 f260 1"/>
              <a:gd name="f620" fmla="*/ f523 f261 1"/>
              <a:gd name="f621" fmla="*/ f524 f260 1"/>
              <a:gd name="f622" fmla="*/ f525 f261 1"/>
              <a:gd name="f623" fmla="*/ f526 f260 1"/>
              <a:gd name="f624" fmla="*/ f527 f261 1"/>
              <a:gd name="f625" fmla="*/ f528 f260 1"/>
              <a:gd name="f626" fmla="*/ f529 f261 1"/>
              <a:gd name="f627" fmla="*/ f530 f260 1"/>
              <a:gd name="f628" fmla="*/ f531 f261 1"/>
              <a:gd name="f629" fmla="*/ f532 f260 1"/>
              <a:gd name="f630" fmla="*/ f533 f261 1"/>
              <a:gd name="f631" fmla="*/ f534 f260 1"/>
              <a:gd name="f632" fmla="*/ f535 f260 1"/>
              <a:gd name="f633" fmla="*/ f536 f261 1"/>
              <a:gd name="f634" fmla="*/ f537 f260 1"/>
              <a:gd name="f635" fmla="*/ f538 f261 1"/>
              <a:gd name="f636" fmla="*/ f539 f260 1"/>
              <a:gd name="f637" fmla="*/ f540 f261 1"/>
              <a:gd name="f638" fmla="*/ f541 f260 1"/>
              <a:gd name="f639" fmla="*/ f542 f261 1"/>
              <a:gd name="f640" fmla="*/ f543 f260 1"/>
              <a:gd name="f641" fmla="*/ f544 f261 1"/>
              <a:gd name="f642" fmla="*/ f545 f260 1"/>
              <a:gd name="f643" fmla="*/ f546 f261 1"/>
              <a:gd name="f644" fmla="*/ f547 f260 1"/>
              <a:gd name="f645" fmla="*/ f548 f261 1"/>
              <a:gd name="f646" fmla="*/ f549 f260 1"/>
              <a:gd name="f647" fmla="*/ f550 f261 1"/>
              <a:gd name="f648" fmla="*/ f551 f26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8">
                <a:pos x="f556" y="f557"/>
              </a:cxn>
              <a:cxn ang="f458">
                <a:pos x="f558" y="f559"/>
              </a:cxn>
              <a:cxn ang="f458">
                <a:pos x="f560" y="f561"/>
              </a:cxn>
              <a:cxn ang="f458">
                <a:pos x="f562" y="f563"/>
              </a:cxn>
              <a:cxn ang="f458">
                <a:pos x="f564" y="f565"/>
              </a:cxn>
              <a:cxn ang="f458">
                <a:pos x="f566" y="f567"/>
              </a:cxn>
              <a:cxn ang="f458">
                <a:pos x="f568" y="f569"/>
              </a:cxn>
              <a:cxn ang="f458">
                <a:pos x="f570" y="f571"/>
              </a:cxn>
              <a:cxn ang="f458">
                <a:pos x="f572" y="f573"/>
              </a:cxn>
              <a:cxn ang="f458">
                <a:pos x="f574" y="f575"/>
              </a:cxn>
              <a:cxn ang="f458">
                <a:pos x="f576" y="f577"/>
              </a:cxn>
              <a:cxn ang="f458">
                <a:pos x="f578" y="f579"/>
              </a:cxn>
              <a:cxn ang="f458">
                <a:pos x="f580" y="f581"/>
              </a:cxn>
              <a:cxn ang="f458">
                <a:pos x="f582" y="f583"/>
              </a:cxn>
              <a:cxn ang="f458">
                <a:pos x="f584" y="f585"/>
              </a:cxn>
              <a:cxn ang="f458">
                <a:pos x="f586" y="f587"/>
              </a:cxn>
              <a:cxn ang="f458">
                <a:pos x="f588" y="f589"/>
              </a:cxn>
              <a:cxn ang="f458">
                <a:pos x="f590" y="f591"/>
              </a:cxn>
              <a:cxn ang="f458">
                <a:pos x="f592" y="f593"/>
              </a:cxn>
              <a:cxn ang="f458">
                <a:pos x="f594" y="f565"/>
              </a:cxn>
              <a:cxn ang="f458">
                <a:pos x="f595" y="f596"/>
              </a:cxn>
              <a:cxn ang="f458">
                <a:pos x="f597" y="f598"/>
              </a:cxn>
              <a:cxn ang="f458">
                <a:pos x="f599" y="f600"/>
              </a:cxn>
              <a:cxn ang="f458">
                <a:pos x="f601" y="f602"/>
              </a:cxn>
              <a:cxn ang="f458">
                <a:pos x="f603" y="f604"/>
              </a:cxn>
              <a:cxn ang="f458">
                <a:pos x="f605" y="f606"/>
              </a:cxn>
              <a:cxn ang="f458">
                <a:pos x="f607" y="f608"/>
              </a:cxn>
              <a:cxn ang="f458">
                <a:pos x="f609" y="f610"/>
              </a:cxn>
              <a:cxn ang="f458">
                <a:pos x="f611" y="f612"/>
              </a:cxn>
              <a:cxn ang="f458">
                <a:pos x="f613" y="f614"/>
              </a:cxn>
              <a:cxn ang="f458">
                <a:pos x="f615" y="f616"/>
              </a:cxn>
              <a:cxn ang="f458">
                <a:pos x="f617" y="f618"/>
              </a:cxn>
              <a:cxn ang="f458">
                <a:pos x="f619" y="f620"/>
              </a:cxn>
              <a:cxn ang="f458">
                <a:pos x="f621" y="f622"/>
              </a:cxn>
              <a:cxn ang="f458">
                <a:pos x="f623" y="f624"/>
              </a:cxn>
              <a:cxn ang="f458">
                <a:pos x="f625" y="f626"/>
              </a:cxn>
              <a:cxn ang="f458">
                <a:pos x="f627" y="f628"/>
              </a:cxn>
              <a:cxn ang="f458">
                <a:pos x="f629" y="f630"/>
              </a:cxn>
              <a:cxn ang="f458">
                <a:pos x="f631" y="f612"/>
              </a:cxn>
              <a:cxn ang="f458">
                <a:pos x="f632" y="f633"/>
              </a:cxn>
              <a:cxn ang="f458">
                <a:pos x="f634" y="f635"/>
              </a:cxn>
              <a:cxn ang="f458">
                <a:pos x="f636" y="f637"/>
              </a:cxn>
              <a:cxn ang="f458">
                <a:pos x="f638" y="f639"/>
              </a:cxn>
              <a:cxn ang="f458">
                <a:pos x="f640" y="f641"/>
              </a:cxn>
              <a:cxn ang="f458">
                <a:pos x="f642" y="f643"/>
              </a:cxn>
              <a:cxn ang="f458">
                <a:pos x="f644" y="f645"/>
              </a:cxn>
              <a:cxn ang="f458">
                <a:pos x="f646" y="f647"/>
              </a:cxn>
              <a:cxn ang="f458">
                <a:pos x="f646" y="f648"/>
              </a:cxn>
              <a:cxn ang="f458">
                <a:pos x="f556" y="f557"/>
              </a:cxn>
            </a:cxnLst>
            <a:rect l="f552" t="f555" r="f553" b="f554"/>
            <a:pathLst>
              <a:path w="2273" h="64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7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5" y="f49"/>
                </a:cubicBezTo>
                <a:cubicBezTo>
                  <a:pt x="f5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42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5"/>
                  <a:pt x="f73" y="f74"/>
                  <a:pt x="f75" y="f4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44"/>
                  <a:pt x="f6" y="f113"/>
                  <a:pt x="f114" y="f32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12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140"/>
                  <a:pt x="f141" y="f142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44"/>
                  <a:pt x="f152" y="f153"/>
                </a:cubicBezTo>
                <a:cubicBezTo>
                  <a:pt x="f106" y="f111"/>
                  <a:pt x="f154" y="f155"/>
                  <a:pt x="f156" y="f157"/>
                </a:cubicBezTo>
                <a:cubicBezTo>
                  <a:pt x="f158" y="f159"/>
                  <a:pt x="f160" y="f159"/>
                  <a:pt x="f161" y="f162"/>
                </a:cubicBezTo>
                <a:cubicBezTo>
                  <a:pt x="f163" y="f164"/>
                  <a:pt x="f165" y="f109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57"/>
                  <a:pt x="f175" y="f162"/>
                  <a:pt x="f176" y="f177"/>
                </a:cubicBezTo>
                <a:cubicBezTo>
                  <a:pt x="f178" y="f179"/>
                  <a:pt x="f180" y="f54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cubicBezTo>
                  <a:pt x="f195" y="f196"/>
                  <a:pt x="f197" y="f60"/>
                  <a:pt x="f198" y="f199"/>
                </a:cubicBezTo>
                <a:cubicBezTo>
                  <a:pt x="f200" y="f59"/>
                  <a:pt x="f201" y="f202"/>
                  <a:pt x="f203" y="f184"/>
                </a:cubicBezTo>
                <a:cubicBezTo>
                  <a:pt x="f204" y="f205"/>
                  <a:pt x="f206" y="f207"/>
                  <a:pt x="f208" y="f209"/>
                </a:cubicBezTo>
                <a:cubicBezTo>
                  <a:pt x="f210" y="f211"/>
                  <a:pt x="f212" y="f105"/>
                  <a:pt x="f213" y="f162"/>
                </a:cubicBezTo>
                <a:cubicBezTo>
                  <a:pt x="f214" y="f111"/>
                  <a:pt x="f215" y="f44"/>
                  <a:pt x="f216" y="f217"/>
                </a:cubicBezTo>
                <a:cubicBezTo>
                  <a:pt x="f218" y="f219"/>
                  <a:pt x="f220" y="f221"/>
                  <a:pt x="f222" y="f144"/>
                </a:cubicBezTo>
                <a:cubicBezTo>
                  <a:pt x="f223" y="f224"/>
                  <a:pt x="f225" y="f134"/>
                  <a:pt x="f226" y="f227"/>
                </a:cubicBezTo>
                <a:cubicBezTo>
                  <a:pt x="f178" y="f228"/>
                  <a:pt x="f229" y="f230"/>
                  <a:pt x="f231" y="f232"/>
                </a:cubicBezTo>
                <a:cubicBezTo>
                  <a:pt x="f233" y="f234"/>
                  <a:pt x="f235" y="f236"/>
                  <a:pt x="f237" y="f238"/>
                </a:cubicBezTo>
                <a:cubicBezTo>
                  <a:pt x="f237" y="f31"/>
                  <a:pt x="f233" y="f239"/>
                  <a:pt x="f240" y="f241"/>
                </a:cubicBezTo>
                <a:cubicBezTo>
                  <a:pt x="f242" y="f243"/>
                  <a:pt x="f244" y="f245"/>
                  <a:pt x="f246" y="f247"/>
                </a:cubicBezTo>
                <a:cubicBezTo>
                  <a:pt x="f248" y="f249"/>
                  <a:pt x="f250" y="f251"/>
                  <a:pt x="f252" y="f253"/>
                </a:cubicBezTo>
                <a:cubicBezTo>
                  <a:pt x="f252" y="f254"/>
                  <a:pt x="f252" y="f254"/>
                  <a:pt x="f252" y="f254"/>
                </a:cubicBezTo>
                <a:cubicBezTo>
                  <a:pt x="f255" y="f256"/>
                  <a:pt x="f257" y="f258"/>
                  <a:pt x="f8" y="f9"/>
                </a:cubicBezTo>
                <a:close/>
              </a:path>
            </a:pathLst>
          </a:custGeom>
          <a:solidFill>
            <a:srgbClr val="DF514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1114093" y="1312858"/>
            <a:ext cx="373066" cy="10223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"/>
              <a:gd name="f7" fmla="val 1061"/>
              <a:gd name="f8" fmla="val 162"/>
              <a:gd name="f9" fmla="val 163"/>
              <a:gd name="f10" fmla="val 1036"/>
              <a:gd name="f11" fmla="val 148"/>
              <a:gd name="f12" fmla="val 1020"/>
              <a:gd name="f13" fmla="val 132"/>
              <a:gd name="f14" fmla="val 1002"/>
              <a:gd name="f15" fmla="val 79"/>
              <a:gd name="f16" fmla="val 945"/>
              <a:gd name="f17" fmla="val 54"/>
              <a:gd name="f18" fmla="val 873"/>
              <a:gd name="f19" fmla="val 35"/>
              <a:gd name="f20" fmla="val 799"/>
              <a:gd name="f21" fmla="val 10"/>
              <a:gd name="f22" fmla="val 699"/>
              <a:gd name="f23" fmla="val 597"/>
              <a:gd name="f24" fmla="val 3"/>
              <a:gd name="f25" fmla="val 493"/>
              <a:gd name="f26" fmla="val 8"/>
              <a:gd name="f27" fmla="val 372"/>
              <a:gd name="f28" fmla="val 23"/>
              <a:gd name="f29" fmla="val 252"/>
              <a:gd name="f30" fmla="val 74"/>
              <a:gd name="f31" fmla="val 140"/>
              <a:gd name="f32" fmla="val 97"/>
              <a:gd name="f33" fmla="val 89"/>
              <a:gd name="f34" fmla="val 126"/>
              <a:gd name="f35" fmla="val 41"/>
              <a:gd name="f36" fmla="val 178"/>
              <a:gd name="f37" fmla="val 13"/>
              <a:gd name="f38" fmla="val 181"/>
              <a:gd name="f39" fmla="val 11"/>
              <a:gd name="f40" fmla="val 182"/>
              <a:gd name="f41" fmla="val 183"/>
              <a:gd name="f42" fmla="val 5"/>
              <a:gd name="f43" fmla="val 191"/>
              <a:gd name="f44" fmla="val 198"/>
              <a:gd name="f45" fmla="val 1"/>
              <a:gd name="f46" fmla="val 206"/>
              <a:gd name="f47" fmla="val 4"/>
              <a:gd name="f48" fmla="val 264"/>
              <a:gd name="f49" fmla="val 42"/>
              <a:gd name="f50" fmla="val 299"/>
              <a:gd name="f51" fmla="val 325"/>
              <a:gd name="f52" fmla="val 159"/>
              <a:gd name="f53" fmla="val 335"/>
              <a:gd name="f54" fmla="val 339"/>
              <a:gd name="f55" fmla="val 210"/>
              <a:gd name="f56" fmla="val 356"/>
              <a:gd name="f57" fmla="val 231"/>
              <a:gd name="f58" fmla="val 358"/>
              <a:gd name="f59" fmla="val 233"/>
              <a:gd name="f60" fmla="val 359"/>
              <a:gd name="f61" fmla="val 237"/>
              <a:gd name="f62" fmla="val 240"/>
              <a:gd name="f63" fmla="val 288"/>
              <a:gd name="f64" fmla="val 375"/>
              <a:gd name="f65" fmla="val 334"/>
              <a:gd name="f66" fmla="val 379"/>
              <a:gd name="f67" fmla="val 382"/>
              <a:gd name="f68" fmla="val 383"/>
              <a:gd name="f69" fmla="val 431"/>
              <a:gd name="f70" fmla="val 481"/>
              <a:gd name="f71" fmla="val 531"/>
              <a:gd name="f72" fmla="val 387"/>
              <a:gd name="f73" fmla="val 617"/>
              <a:gd name="f74" fmla="val 378"/>
              <a:gd name="f75" fmla="val 702"/>
              <a:gd name="f76" fmla="val 786"/>
              <a:gd name="f77" fmla="val 352"/>
              <a:gd name="f78" fmla="val 816"/>
              <a:gd name="f79" fmla="val 341"/>
              <a:gd name="f80" fmla="val 846"/>
              <a:gd name="f81" fmla="val 331"/>
              <a:gd name="f82" fmla="val 876"/>
              <a:gd name="f83" fmla="val 317"/>
              <a:gd name="f84" fmla="val 917"/>
              <a:gd name="f85" fmla="val 296"/>
              <a:gd name="f86" fmla="val 954"/>
              <a:gd name="f87" fmla="val 271"/>
              <a:gd name="f88" fmla="val 990"/>
              <a:gd name="f89" fmla="val 254"/>
              <a:gd name="f90" fmla="val 1016"/>
              <a:gd name="f91" fmla="val 229"/>
              <a:gd name="f92" fmla="val 1034"/>
              <a:gd name="f93" fmla="val 201"/>
              <a:gd name="f94" fmla="val 1047"/>
              <a:gd name="f95" fmla="val 1048"/>
              <a:gd name="f96" fmla="val 194"/>
              <a:gd name="f97" fmla="val 1049"/>
              <a:gd name="f98" fmla="val 176"/>
              <a:gd name="f99" fmla="val 1040"/>
              <a:gd name="f100" fmla="val 166"/>
              <a:gd name="f101" fmla="val 1045"/>
              <a:gd name="f102" fmla="+- 0 0 -90"/>
              <a:gd name="f103" fmla="*/ f3 1 388"/>
              <a:gd name="f104" fmla="*/ f4 1 1061"/>
              <a:gd name="f105" fmla="+- f7 0 f5"/>
              <a:gd name="f106" fmla="+- f6 0 f5"/>
              <a:gd name="f107" fmla="*/ f102 f0 1"/>
              <a:gd name="f108" fmla="*/ f106 1 388"/>
              <a:gd name="f109" fmla="*/ f105 1 1061"/>
              <a:gd name="f110" fmla="*/ 162 f106 1"/>
              <a:gd name="f111" fmla="*/ 1061 f105 1"/>
              <a:gd name="f112" fmla="*/ 132 f106 1"/>
              <a:gd name="f113" fmla="*/ 1002 f105 1"/>
              <a:gd name="f114" fmla="*/ 35 f106 1"/>
              <a:gd name="f115" fmla="*/ 799 f105 1"/>
              <a:gd name="f116" fmla="*/ 3 f106 1"/>
              <a:gd name="f117" fmla="*/ 493 f105 1"/>
              <a:gd name="f118" fmla="*/ 74 f106 1"/>
              <a:gd name="f119" fmla="*/ 140 f105 1"/>
              <a:gd name="f120" fmla="*/ 178 f106 1"/>
              <a:gd name="f121" fmla="*/ 13 f105 1"/>
              <a:gd name="f122" fmla="*/ 183 f106 1"/>
              <a:gd name="f123" fmla="*/ 5 f105 1"/>
              <a:gd name="f124" fmla="*/ 206 f106 1"/>
              <a:gd name="f125" fmla="*/ 4 f105 1"/>
              <a:gd name="f126" fmla="*/ 325 f106 1"/>
              <a:gd name="f127" fmla="*/ 159 f105 1"/>
              <a:gd name="f128" fmla="*/ 356 f106 1"/>
              <a:gd name="f129" fmla="*/ 231 f105 1"/>
              <a:gd name="f130" fmla="*/ 359 f106 1"/>
              <a:gd name="f131" fmla="*/ 240 f105 1"/>
              <a:gd name="f132" fmla="*/ 379 f106 1"/>
              <a:gd name="f133" fmla="*/ 382 f105 1"/>
              <a:gd name="f134" fmla="*/ 388 f106 1"/>
              <a:gd name="f135" fmla="*/ 531 f105 1"/>
              <a:gd name="f136" fmla="*/ 786 f105 1"/>
              <a:gd name="f137" fmla="*/ 331 f106 1"/>
              <a:gd name="f138" fmla="*/ 876 f105 1"/>
              <a:gd name="f139" fmla="*/ 271 f106 1"/>
              <a:gd name="f140" fmla="*/ 990 f105 1"/>
              <a:gd name="f141" fmla="*/ 201 f106 1"/>
              <a:gd name="f142" fmla="*/ 1047 f105 1"/>
              <a:gd name="f143" fmla="*/ 191 f106 1"/>
              <a:gd name="f144" fmla="*/ 1048 f105 1"/>
              <a:gd name="f145" fmla="*/ f107 1 f2"/>
              <a:gd name="f146" fmla="*/ f110 1 388"/>
              <a:gd name="f147" fmla="*/ f111 1 1061"/>
              <a:gd name="f148" fmla="*/ f112 1 388"/>
              <a:gd name="f149" fmla="*/ f113 1 1061"/>
              <a:gd name="f150" fmla="*/ f114 1 388"/>
              <a:gd name="f151" fmla="*/ f115 1 1061"/>
              <a:gd name="f152" fmla="*/ f116 1 388"/>
              <a:gd name="f153" fmla="*/ f117 1 1061"/>
              <a:gd name="f154" fmla="*/ f118 1 388"/>
              <a:gd name="f155" fmla="*/ f119 1 1061"/>
              <a:gd name="f156" fmla="*/ f120 1 388"/>
              <a:gd name="f157" fmla="*/ f121 1 1061"/>
              <a:gd name="f158" fmla="*/ f122 1 388"/>
              <a:gd name="f159" fmla="*/ f123 1 1061"/>
              <a:gd name="f160" fmla="*/ f124 1 388"/>
              <a:gd name="f161" fmla="*/ f125 1 1061"/>
              <a:gd name="f162" fmla="*/ f126 1 388"/>
              <a:gd name="f163" fmla="*/ f127 1 1061"/>
              <a:gd name="f164" fmla="*/ f128 1 388"/>
              <a:gd name="f165" fmla="*/ f129 1 1061"/>
              <a:gd name="f166" fmla="*/ f130 1 388"/>
              <a:gd name="f167" fmla="*/ f131 1 1061"/>
              <a:gd name="f168" fmla="*/ f132 1 388"/>
              <a:gd name="f169" fmla="*/ f133 1 1061"/>
              <a:gd name="f170" fmla="*/ f134 1 388"/>
              <a:gd name="f171" fmla="*/ f135 1 1061"/>
              <a:gd name="f172" fmla="*/ f136 1 1061"/>
              <a:gd name="f173" fmla="*/ f137 1 388"/>
              <a:gd name="f174" fmla="*/ f138 1 1061"/>
              <a:gd name="f175" fmla="*/ f139 1 388"/>
              <a:gd name="f176" fmla="*/ f140 1 1061"/>
              <a:gd name="f177" fmla="*/ f141 1 388"/>
              <a:gd name="f178" fmla="*/ f142 1 1061"/>
              <a:gd name="f179" fmla="*/ f143 1 388"/>
              <a:gd name="f180" fmla="*/ f144 1 1061"/>
              <a:gd name="f181" fmla="*/ 0 1 f108"/>
              <a:gd name="f182" fmla="*/ f6 1 f108"/>
              <a:gd name="f183" fmla="*/ 0 1 f109"/>
              <a:gd name="f184" fmla="*/ f7 1 f109"/>
              <a:gd name="f185" fmla="+- f145 0 f1"/>
              <a:gd name="f186" fmla="*/ f146 1 f108"/>
              <a:gd name="f187" fmla="*/ f147 1 f109"/>
              <a:gd name="f188" fmla="*/ f148 1 f108"/>
              <a:gd name="f189" fmla="*/ f149 1 f109"/>
              <a:gd name="f190" fmla="*/ f150 1 f108"/>
              <a:gd name="f191" fmla="*/ f151 1 f109"/>
              <a:gd name="f192" fmla="*/ f152 1 f108"/>
              <a:gd name="f193" fmla="*/ f153 1 f109"/>
              <a:gd name="f194" fmla="*/ f154 1 f108"/>
              <a:gd name="f195" fmla="*/ f155 1 f109"/>
              <a:gd name="f196" fmla="*/ f156 1 f108"/>
              <a:gd name="f197" fmla="*/ f157 1 f109"/>
              <a:gd name="f198" fmla="*/ f158 1 f108"/>
              <a:gd name="f199" fmla="*/ f159 1 f109"/>
              <a:gd name="f200" fmla="*/ f160 1 f108"/>
              <a:gd name="f201" fmla="*/ f161 1 f109"/>
              <a:gd name="f202" fmla="*/ f162 1 f108"/>
              <a:gd name="f203" fmla="*/ f163 1 f109"/>
              <a:gd name="f204" fmla="*/ f164 1 f108"/>
              <a:gd name="f205" fmla="*/ f165 1 f109"/>
              <a:gd name="f206" fmla="*/ f166 1 f108"/>
              <a:gd name="f207" fmla="*/ f167 1 f109"/>
              <a:gd name="f208" fmla="*/ f168 1 f108"/>
              <a:gd name="f209" fmla="*/ f169 1 f109"/>
              <a:gd name="f210" fmla="*/ f170 1 f108"/>
              <a:gd name="f211" fmla="*/ f171 1 f109"/>
              <a:gd name="f212" fmla="*/ f172 1 f109"/>
              <a:gd name="f213" fmla="*/ f173 1 f108"/>
              <a:gd name="f214" fmla="*/ f174 1 f109"/>
              <a:gd name="f215" fmla="*/ f175 1 f108"/>
              <a:gd name="f216" fmla="*/ f176 1 f109"/>
              <a:gd name="f217" fmla="*/ f177 1 f108"/>
              <a:gd name="f218" fmla="*/ f178 1 f109"/>
              <a:gd name="f219" fmla="*/ f179 1 f108"/>
              <a:gd name="f220" fmla="*/ f180 1 f109"/>
              <a:gd name="f221" fmla="*/ f181 f103 1"/>
              <a:gd name="f222" fmla="*/ f182 f103 1"/>
              <a:gd name="f223" fmla="*/ f184 f104 1"/>
              <a:gd name="f224" fmla="*/ f183 f104 1"/>
              <a:gd name="f225" fmla="*/ f186 f103 1"/>
              <a:gd name="f226" fmla="*/ f187 f104 1"/>
              <a:gd name="f227" fmla="*/ f188 f103 1"/>
              <a:gd name="f228" fmla="*/ f189 f104 1"/>
              <a:gd name="f229" fmla="*/ f190 f103 1"/>
              <a:gd name="f230" fmla="*/ f191 f104 1"/>
              <a:gd name="f231" fmla="*/ f192 f103 1"/>
              <a:gd name="f232" fmla="*/ f193 f104 1"/>
              <a:gd name="f233" fmla="*/ f194 f103 1"/>
              <a:gd name="f234" fmla="*/ f195 f104 1"/>
              <a:gd name="f235" fmla="*/ f196 f103 1"/>
              <a:gd name="f236" fmla="*/ f197 f104 1"/>
              <a:gd name="f237" fmla="*/ f198 f103 1"/>
              <a:gd name="f238" fmla="*/ f199 f104 1"/>
              <a:gd name="f239" fmla="*/ f200 f103 1"/>
              <a:gd name="f240" fmla="*/ f201 f104 1"/>
              <a:gd name="f241" fmla="*/ f202 f103 1"/>
              <a:gd name="f242" fmla="*/ f203 f104 1"/>
              <a:gd name="f243" fmla="*/ f204 f103 1"/>
              <a:gd name="f244" fmla="*/ f205 f104 1"/>
              <a:gd name="f245" fmla="*/ f206 f103 1"/>
              <a:gd name="f246" fmla="*/ f207 f104 1"/>
              <a:gd name="f247" fmla="*/ f208 f103 1"/>
              <a:gd name="f248" fmla="*/ f209 f104 1"/>
              <a:gd name="f249" fmla="*/ f210 f103 1"/>
              <a:gd name="f250" fmla="*/ f211 f104 1"/>
              <a:gd name="f251" fmla="*/ f212 f104 1"/>
              <a:gd name="f252" fmla="*/ f213 f103 1"/>
              <a:gd name="f253" fmla="*/ f214 f104 1"/>
              <a:gd name="f254" fmla="*/ f215 f103 1"/>
              <a:gd name="f255" fmla="*/ f216 f104 1"/>
              <a:gd name="f256" fmla="*/ f217 f103 1"/>
              <a:gd name="f257" fmla="*/ f218 f104 1"/>
              <a:gd name="f258" fmla="*/ f219 f103 1"/>
              <a:gd name="f259" fmla="*/ f220 f10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5">
                <a:pos x="f225" y="f226"/>
              </a:cxn>
              <a:cxn ang="f185">
                <a:pos x="f227" y="f228"/>
              </a:cxn>
              <a:cxn ang="f185">
                <a:pos x="f229" y="f230"/>
              </a:cxn>
              <a:cxn ang="f185">
                <a:pos x="f231" y="f232"/>
              </a:cxn>
              <a:cxn ang="f185">
                <a:pos x="f233" y="f234"/>
              </a:cxn>
              <a:cxn ang="f185">
                <a:pos x="f235" y="f236"/>
              </a:cxn>
              <a:cxn ang="f185">
                <a:pos x="f237" y="f238"/>
              </a:cxn>
              <a:cxn ang="f185">
                <a:pos x="f239" y="f240"/>
              </a:cxn>
              <a:cxn ang="f185">
                <a:pos x="f241" y="f242"/>
              </a:cxn>
              <a:cxn ang="f185">
                <a:pos x="f243" y="f244"/>
              </a:cxn>
              <a:cxn ang="f185">
                <a:pos x="f245" y="f246"/>
              </a:cxn>
              <a:cxn ang="f185">
                <a:pos x="f247" y="f248"/>
              </a:cxn>
              <a:cxn ang="f185">
                <a:pos x="f249" y="f250"/>
              </a:cxn>
              <a:cxn ang="f185">
                <a:pos x="f245" y="f251"/>
              </a:cxn>
              <a:cxn ang="f185">
                <a:pos x="f252" y="f253"/>
              </a:cxn>
              <a:cxn ang="f185">
                <a:pos x="f254" y="f255"/>
              </a:cxn>
              <a:cxn ang="f185">
                <a:pos x="f256" y="f257"/>
              </a:cxn>
              <a:cxn ang="f185">
                <a:pos x="f258" y="f259"/>
              </a:cxn>
              <a:cxn ang="f185">
                <a:pos x="f225" y="f226"/>
              </a:cxn>
            </a:cxnLst>
            <a:rect l="f221" t="f224" r="f222" b="f223"/>
            <a:pathLst>
              <a:path w="388" h="1061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5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26"/>
                  <a:pt x="f41" y="f42"/>
                </a:cubicBezTo>
                <a:cubicBezTo>
                  <a:pt x="f43" y="f5"/>
                  <a:pt x="f44" y="f45"/>
                  <a:pt x="f46" y="f47"/>
                </a:cubicBezTo>
                <a:cubicBezTo>
                  <a:pt x="f48" y="f49"/>
                  <a:pt x="f50" y="f32"/>
                  <a:pt x="f51" y="f52"/>
                </a:cubicBezTo>
                <a:cubicBezTo>
                  <a:pt x="f53" y="f41"/>
                  <a:pt x="f54" y="f55"/>
                  <a:pt x="f56" y="f57"/>
                </a:cubicBezTo>
                <a:cubicBezTo>
                  <a:pt x="f58" y="f59"/>
                  <a:pt x="f60" y="f61"/>
                  <a:pt x="f60" y="f62"/>
                </a:cubicBezTo>
                <a:cubicBezTo>
                  <a:pt x="f60" y="f63"/>
                  <a:pt x="f64" y="f65"/>
                  <a:pt x="f66" y="f67"/>
                </a:cubicBezTo>
                <a:cubicBezTo>
                  <a:pt x="f68" y="f69"/>
                  <a:pt x="f6" y="f70"/>
                  <a:pt x="f6" y="f71"/>
                </a:cubicBezTo>
                <a:cubicBezTo>
                  <a:pt x="f72" y="f73"/>
                  <a:pt x="f74" y="f75"/>
                  <a:pt x="f60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44" y="f95"/>
                  <a:pt x="f96" y="f97"/>
                  <a:pt x="f43" y="f95"/>
                </a:cubicBezTo>
                <a:cubicBezTo>
                  <a:pt x="f98" y="f99"/>
                  <a:pt x="f100" y="f101"/>
                  <a:pt x="f8" y="f7"/>
                </a:cubicBezTo>
                <a:close/>
              </a:path>
            </a:pathLst>
          </a:cu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1112502" y="2352678"/>
            <a:ext cx="376239" cy="10048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1"/>
              <a:gd name="f7" fmla="val 1043"/>
              <a:gd name="f8" fmla="val 172"/>
              <a:gd name="f9" fmla="val 1038"/>
              <a:gd name="f10" fmla="val 159"/>
              <a:gd name="f11" fmla="val 1021"/>
              <a:gd name="f12" fmla="val 139"/>
              <a:gd name="f13" fmla="val 1010"/>
              <a:gd name="f14" fmla="val 125"/>
              <a:gd name="f15" fmla="val 993"/>
              <a:gd name="f16" fmla="val 79"/>
              <a:gd name="f17" fmla="val 935"/>
              <a:gd name="f18" fmla="val 54"/>
              <a:gd name="f19" fmla="val 867"/>
              <a:gd name="f20" fmla="val 36"/>
              <a:gd name="f21" fmla="val 797"/>
              <a:gd name="f22" fmla="val 10"/>
              <a:gd name="f23" fmla="val 694"/>
              <a:gd name="f24" fmla="val 589"/>
              <a:gd name="f25" fmla="val 4"/>
              <a:gd name="f26" fmla="val 483"/>
              <a:gd name="f27" fmla="val 9"/>
              <a:gd name="f28" fmla="val 364"/>
              <a:gd name="f29" fmla="val 27"/>
              <a:gd name="f30" fmla="val 247"/>
              <a:gd name="f31" fmla="val 75"/>
              <a:gd name="f32" fmla="val 137"/>
              <a:gd name="f33" fmla="val 96"/>
              <a:gd name="f34" fmla="val 91"/>
              <a:gd name="f35" fmla="val 123"/>
              <a:gd name="f36" fmla="val 50"/>
              <a:gd name="f37" fmla="val 163"/>
              <a:gd name="f38" fmla="val 18"/>
              <a:gd name="f39" fmla="val 169"/>
              <a:gd name="f40" fmla="val 179"/>
              <a:gd name="f41" fmla="val 6"/>
              <a:gd name="f42" fmla="val 188"/>
              <a:gd name="f43" fmla="val 3"/>
              <a:gd name="f44" fmla="val 202"/>
              <a:gd name="f45" fmla="val 214"/>
              <a:gd name="f46" fmla="val 224"/>
              <a:gd name="f47" fmla="val 12"/>
              <a:gd name="f48" fmla="val 239"/>
              <a:gd name="f49" fmla="val 24"/>
              <a:gd name="f50" fmla="val 254"/>
              <a:gd name="f51" fmla="val 37"/>
              <a:gd name="f52" fmla="val 266"/>
              <a:gd name="f53" fmla="val 53"/>
              <a:gd name="f54" fmla="val 314"/>
              <a:gd name="f55" fmla="val 110"/>
              <a:gd name="f56" fmla="val 337"/>
              <a:gd name="f57" fmla="val 355"/>
              <a:gd name="f58" fmla="val 250"/>
              <a:gd name="f59" fmla="val 379"/>
              <a:gd name="f60" fmla="val 341"/>
              <a:gd name="f61" fmla="val 435"/>
              <a:gd name="f62" fmla="val 389"/>
              <a:gd name="f63" fmla="val 530"/>
              <a:gd name="f64" fmla="val 386"/>
              <a:gd name="f65" fmla="val 655"/>
              <a:gd name="f66" fmla="val 371"/>
              <a:gd name="f67" fmla="val 779"/>
              <a:gd name="f68" fmla="val 324"/>
              <a:gd name="f69" fmla="val 897"/>
              <a:gd name="f70" fmla="val 308"/>
              <a:gd name="f71" fmla="val 288"/>
              <a:gd name="f72" fmla="val 970"/>
              <a:gd name="f73" fmla="val 263"/>
              <a:gd name="f74" fmla="val 1002"/>
              <a:gd name="f75" fmla="val 246"/>
              <a:gd name="f76" fmla="val 1024"/>
              <a:gd name="f77" fmla="val 223"/>
              <a:gd name="f78" fmla="val 1041"/>
              <a:gd name="f79" fmla="val 193"/>
              <a:gd name="f80" fmla="val 186"/>
              <a:gd name="f81" fmla="val 178"/>
              <a:gd name="f82" fmla="val 1042"/>
              <a:gd name="f83" fmla="+- 0 0 -90"/>
              <a:gd name="f84" fmla="*/ f3 1 391"/>
              <a:gd name="f85" fmla="*/ f4 1 1043"/>
              <a:gd name="f86" fmla="+- f7 0 f5"/>
              <a:gd name="f87" fmla="+- f6 0 f5"/>
              <a:gd name="f88" fmla="*/ f83 f0 1"/>
              <a:gd name="f89" fmla="*/ f87 1 391"/>
              <a:gd name="f90" fmla="*/ f86 1 1043"/>
              <a:gd name="f91" fmla="*/ 172 f87 1"/>
              <a:gd name="f92" fmla="*/ 1038 f86 1"/>
              <a:gd name="f93" fmla="*/ 125 f87 1"/>
              <a:gd name="f94" fmla="*/ 993 f86 1"/>
              <a:gd name="f95" fmla="*/ 36 f87 1"/>
              <a:gd name="f96" fmla="*/ 797 f86 1"/>
              <a:gd name="f97" fmla="*/ 4 f87 1"/>
              <a:gd name="f98" fmla="*/ 483 f86 1"/>
              <a:gd name="f99" fmla="*/ 75 f87 1"/>
              <a:gd name="f100" fmla="*/ 137 f86 1"/>
              <a:gd name="f101" fmla="*/ 163 f87 1"/>
              <a:gd name="f102" fmla="*/ 18 f86 1"/>
              <a:gd name="f103" fmla="*/ 188 f87 1"/>
              <a:gd name="f104" fmla="*/ 3 f86 1"/>
              <a:gd name="f105" fmla="*/ 224 f87 1"/>
              <a:gd name="f106" fmla="*/ 12 f86 1"/>
              <a:gd name="f107" fmla="*/ 266 f87 1"/>
              <a:gd name="f108" fmla="*/ 53 f86 1"/>
              <a:gd name="f109" fmla="*/ 355 f87 1"/>
              <a:gd name="f110" fmla="*/ 250 f86 1"/>
              <a:gd name="f111" fmla="*/ 389 f87 1"/>
              <a:gd name="f112" fmla="*/ 530 f86 1"/>
              <a:gd name="f113" fmla="*/ 324 f87 1"/>
              <a:gd name="f114" fmla="*/ 897 f86 1"/>
              <a:gd name="f115" fmla="*/ 263 f87 1"/>
              <a:gd name="f116" fmla="*/ 1002 f86 1"/>
              <a:gd name="f117" fmla="*/ 193 f87 1"/>
              <a:gd name="f118" fmla="*/ 1043 f86 1"/>
              <a:gd name="f119" fmla="*/ f88 1 f2"/>
              <a:gd name="f120" fmla="*/ f91 1 391"/>
              <a:gd name="f121" fmla="*/ f92 1 1043"/>
              <a:gd name="f122" fmla="*/ f93 1 391"/>
              <a:gd name="f123" fmla="*/ f94 1 1043"/>
              <a:gd name="f124" fmla="*/ f95 1 391"/>
              <a:gd name="f125" fmla="*/ f96 1 1043"/>
              <a:gd name="f126" fmla="*/ f97 1 391"/>
              <a:gd name="f127" fmla="*/ f98 1 1043"/>
              <a:gd name="f128" fmla="*/ f99 1 391"/>
              <a:gd name="f129" fmla="*/ f100 1 1043"/>
              <a:gd name="f130" fmla="*/ f101 1 391"/>
              <a:gd name="f131" fmla="*/ f102 1 1043"/>
              <a:gd name="f132" fmla="*/ f103 1 391"/>
              <a:gd name="f133" fmla="*/ f104 1 1043"/>
              <a:gd name="f134" fmla="*/ f105 1 391"/>
              <a:gd name="f135" fmla="*/ f106 1 1043"/>
              <a:gd name="f136" fmla="*/ f107 1 391"/>
              <a:gd name="f137" fmla="*/ f108 1 1043"/>
              <a:gd name="f138" fmla="*/ f109 1 391"/>
              <a:gd name="f139" fmla="*/ f110 1 1043"/>
              <a:gd name="f140" fmla="*/ f111 1 391"/>
              <a:gd name="f141" fmla="*/ f112 1 1043"/>
              <a:gd name="f142" fmla="*/ f113 1 391"/>
              <a:gd name="f143" fmla="*/ f114 1 1043"/>
              <a:gd name="f144" fmla="*/ f115 1 391"/>
              <a:gd name="f145" fmla="*/ f116 1 1043"/>
              <a:gd name="f146" fmla="*/ f117 1 391"/>
              <a:gd name="f147" fmla="*/ f118 1 1043"/>
              <a:gd name="f148" fmla="*/ 0 1 f89"/>
              <a:gd name="f149" fmla="*/ f6 1 f89"/>
              <a:gd name="f150" fmla="*/ 0 1 f90"/>
              <a:gd name="f151" fmla="*/ f7 1 f90"/>
              <a:gd name="f152" fmla="+- f119 0 f1"/>
              <a:gd name="f153" fmla="*/ f120 1 f89"/>
              <a:gd name="f154" fmla="*/ f121 1 f90"/>
              <a:gd name="f155" fmla="*/ f122 1 f89"/>
              <a:gd name="f156" fmla="*/ f123 1 f90"/>
              <a:gd name="f157" fmla="*/ f124 1 f89"/>
              <a:gd name="f158" fmla="*/ f125 1 f90"/>
              <a:gd name="f159" fmla="*/ f126 1 f89"/>
              <a:gd name="f160" fmla="*/ f127 1 f90"/>
              <a:gd name="f161" fmla="*/ f128 1 f89"/>
              <a:gd name="f162" fmla="*/ f129 1 f90"/>
              <a:gd name="f163" fmla="*/ f130 1 f89"/>
              <a:gd name="f164" fmla="*/ f131 1 f90"/>
              <a:gd name="f165" fmla="*/ f132 1 f89"/>
              <a:gd name="f166" fmla="*/ f133 1 f90"/>
              <a:gd name="f167" fmla="*/ f134 1 f89"/>
              <a:gd name="f168" fmla="*/ f135 1 f90"/>
              <a:gd name="f169" fmla="*/ f136 1 f89"/>
              <a:gd name="f170" fmla="*/ f137 1 f90"/>
              <a:gd name="f171" fmla="*/ f138 1 f89"/>
              <a:gd name="f172" fmla="*/ f139 1 f90"/>
              <a:gd name="f173" fmla="*/ f140 1 f89"/>
              <a:gd name="f174" fmla="*/ f141 1 f90"/>
              <a:gd name="f175" fmla="*/ f142 1 f89"/>
              <a:gd name="f176" fmla="*/ f143 1 f90"/>
              <a:gd name="f177" fmla="*/ f144 1 f89"/>
              <a:gd name="f178" fmla="*/ f145 1 f90"/>
              <a:gd name="f179" fmla="*/ f146 1 f89"/>
              <a:gd name="f180" fmla="*/ f147 1 f90"/>
              <a:gd name="f181" fmla="*/ f148 f84 1"/>
              <a:gd name="f182" fmla="*/ f149 f84 1"/>
              <a:gd name="f183" fmla="*/ f151 f85 1"/>
              <a:gd name="f184" fmla="*/ f150 f85 1"/>
              <a:gd name="f185" fmla="*/ f153 f84 1"/>
              <a:gd name="f186" fmla="*/ f154 f85 1"/>
              <a:gd name="f187" fmla="*/ f155 f84 1"/>
              <a:gd name="f188" fmla="*/ f156 f85 1"/>
              <a:gd name="f189" fmla="*/ f157 f84 1"/>
              <a:gd name="f190" fmla="*/ f158 f85 1"/>
              <a:gd name="f191" fmla="*/ f159 f84 1"/>
              <a:gd name="f192" fmla="*/ f160 f85 1"/>
              <a:gd name="f193" fmla="*/ f161 f84 1"/>
              <a:gd name="f194" fmla="*/ f162 f85 1"/>
              <a:gd name="f195" fmla="*/ f163 f84 1"/>
              <a:gd name="f196" fmla="*/ f164 f85 1"/>
              <a:gd name="f197" fmla="*/ f165 f84 1"/>
              <a:gd name="f198" fmla="*/ f166 f85 1"/>
              <a:gd name="f199" fmla="*/ f167 f84 1"/>
              <a:gd name="f200" fmla="*/ f168 f85 1"/>
              <a:gd name="f201" fmla="*/ f169 f84 1"/>
              <a:gd name="f202" fmla="*/ f170 f85 1"/>
              <a:gd name="f203" fmla="*/ f171 f84 1"/>
              <a:gd name="f204" fmla="*/ f172 f85 1"/>
              <a:gd name="f205" fmla="*/ f173 f84 1"/>
              <a:gd name="f206" fmla="*/ f174 f85 1"/>
              <a:gd name="f207" fmla="*/ f175 f84 1"/>
              <a:gd name="f208" fmla="*/ f176 f85 1"/>
              <a:gd name="f209" fmla="*/ f177 f84 1"/>
              <a:gd name="f210" fmla="*/ f178 f85 1"/>
              <a:gd name="f211" fmla="*/ f179 f84 1"/>
              <a:gd name="f212" fmla="*/ f180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2">
                <a:pos x="f185" y="f186"/>
              </a:cxn>
              <a:cxn ang="f152">
                <a:pos x="f187" y="f188"/>
              </a:cxn>
              <a:cxn ang="f152">
                <a:pos x="f189" y="f190"/>
              </a:cxn>
              <a:cxn ang="f152">
                <a:pos x="f191" y="f192"/>
              </a:cxn>
              <a:cxn ang="f152">
                <a:pos x="f193" y="f194"/>
              </a:cxn>
              <a:cxn ang="f152">
                <a:pos x="f195" y="f196"/>
              </a:cxn>
              <a:cxn ang="f152">
                <a:pos x="f197" y="f198"/>
              </a:cxn>
              <a:cxn ang="f152">
                <a:pos x="f199" y="f200"/>
              </a:cxn>
              <a:cxn ang="f152">
                <a:pos x="f201" y="f202"/>
              </a:cxn>
              <a:cxn ang="f152">
                <a:pos x="f203" y="f204"/>
              </a:cxn>
              <a:cxn ang="f152">
                <a:pos x="f205" y="f206"/>
              </a:cxn>
              <a:cxn ang="f152">
                <a:pos x="f207" y="f208"/>
              </a:cxn>
              <a:cxn ang="f152">
                <a:pos x="f209" y="f210"/>
              </a:cxn>
              <a:cxn ang="f152">
                <a:pos x="f211" y="f212"/>
              </a:cxn>
              <a:cxn ang="f152">
                <a:pos x="f185" y="f186"/>
              </a:cxn>
            </a:cxnLst>
            <a:rect l="f181" t="f184" r="f182" b="f183"/>
            <a:pathLst>
              <a:path w="391" h="104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5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27"/>
                  <a:pt x="f40" y="f41"/>
                  <a:pt x="f42" y="f43"/>
                </a:cubicBezTo>
                <a:cubicBezTo>
                  <a:pt x="f44" y="f5"/>
                  <a:pt x="f45" y="f2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40"/>
                  <a:pt x="f57" y="f58"/>
                </a:cubicBezTo>
                <a:cubicBezTo>
                  <a:pt x="f59" y="f60"/>
                  <a:pt x="f6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17"/>
                  <a:pt x="f71" y="f72"/>
                  <a:pt x="f73" y="f74"/>
                </a:cubicBezTo>
                <a:cubicBezTo>
                  <a:pt x="f75" y="f76"/>
                  <a:pt x="f77" y="f78"/>
                  <a:pt x="f79" y="f7"/>
                </a:cubicBezTo>
                <a:cubicBezTo>
                  <a:pt x="f80" y="f7"/>
                  <a:pt x="f81" y="f82"/>
                  <a:pt x="f8" y="f9"/>
                </a:cubicBezTo>
                <a:close/>
              </a:path>
            </a:pathLst>
          </a:cu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8729667" y="1274765"/>
            <a:ext cx="2105021" cy="7953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85"/>
              <a:gd name="f7" fmla="val 825"/>
              <a:gd name="f8" fmla="val 2177"/>
              <a:gd name="f9" fmla="val 493"/>
              <a:gd name="f10" fmla="val 2166"/>
              <a:gd name="f11" fmla="val 497"/>
              <a:gd name="f12" fmla="val 509"/>
              <a:gd name="f13" fmla="val 2162"/>
              <a:gd name="f14" fmla="val 518"/>
              <a:gd name="f15" fmla="val 2138"/>
              <a:gd name="f16" fmla="val 569"/>
              <a:gd name="f17" fmla="val 2106"/>
              <a:gd name="f18" fmla="val 613"/>
              <a:gd name="f19" fmla="val 2067"/>
              <a:gd name="f20" fmla="val 654"/>
              <a:gd name="f21" fmla="val 2035"/>
              <a:gd name="f22" fmla="val 687"/>
              <a:gd name="f23" fmla="val 2000"/>
              <a:gd name="f24" fmla="val 714"/>
              <a:gd name="f25" fmla="val 1962"/>
              <a:gd name="f26" fmla="val 737"/>
              <a:gd name="f27" fmla="val 1907"/>
              <a:gd name="f28" fmla="val 770"/>
              <a:gd name="f29" fmla="val 1848"/>
              <a:gd name="f30" fmla="val 793"/>
              <a:gd name="f31" fmla="val 1784"/>
              <a:gd name="f32" fmla="val 801"/>
              <a:gd name="f33" fmla="val 1751"/>
              <a:gd name="f34" fmla="val 806"/>
              <a:gd name="f35" fmla="val 1720"/>
              <a:gd name="f36" fmla="val 805"/>
              <a:gd name="f37" fmla="val 1689"/>
              <a:gd name="f38" fmla="val 800"/>
              <a:gd name="f39" fmla="val 1660"/>
              <a:gd name="f40" fmla="val 795"/>
              <a:gd name="f41" fmla="val 1631"/>
              <a:gd name="f42" fmla="val 786"/>
              <a:gd name="f43" fmla="val 1605"/>
              <a:gd name="f44" fmla="val 1572"/>
              <a:gd name="f45" fmla="val 751"/>
              <a:gd name="f46" fmla="val 1536"/>
              <a:gd name="f47" fmla="val 738"/>
              <a:gd name="f48" fmla="val 1497"/>
              <a:gd name="f49" fmla="val 732"/>
              <a:gd name="f50" fmla="val 1465"/>
              <a:gd name="f51" fmla="val 727"/>
              <a:gd name="f52" fmla="val 1433"/>
              <a:gd name="f53" fmla="val 728"/>
              <a:gd name="f54" fmla="val 1402"/>
              <a:gd name="f55" fmla="val 729"/>
              <a:gd name="f56" fmla="val 1348"/>
              <a:gd name="f57" fmla="val 730"/>
              <a:gd name="f58" fmla="val 1295"/>
              <a:gd name="f59" fmla="val 735"/>
              <a:gd name="f60" fmla="val 1242"/>
              <a:gd name="f61" fmla="val 744"/>
              <a:gd name="f62" fmla="val 1164"/>
              <a:gd name="f63" fmla="val 758"/>
              <a:gd name="f64" fmla="val 1086"/>
              <a:gd name="f65" fmla="val 771"/>
              <a:gd name="f66" fmla="val 1007"/>
              <a:gd name="f67" fmla="val 785"/>
              <a:gd name="f68" fmla="val 954"/>
              <a:gd name="f69" fmla="val 794"/>
              <a:gd name="f70" fmla="val 901"/>
              <a:gd name="f71" fmla="val 848"/>
              <a:gd name="f72" fmla="val 811"/>
              <a:gd name="f73" fmla="val 810"/>
              <a:gd name="f74" fmla="val 814"/>
              <a:gd name="f75" fmla="val 773"/>
              <a:gd name="f76" fmla="val 820"/>
              <a:gd name="f77" fmla="val 822"/>
              <a:gd name="f78" fmla="val 689"/>
              <a:gd name="f79" fmla="val 642"/>
              <a:gd name="f80" fmla="val 596"/>
              <a:gd name="f81" fmla="val 824"/>
              <a:gd name="f82" fmla="val 535"/>
              <a:gd name="f83" fmla="val 475"/>
              <a:gd name="f84" fmla="val 815"/>
              <a:gd name="f85" fmla="val 415"/>
              <a:gd name="f86" fmla="val 803"/>
              <a:gd name="f87" fmla="val 364"/>
              <a:gd name="f88" fmla="val 316"/>
              <a:gd name="f89" fmla="val 780"/>
              <a:gd name="f90" fmla="val 268"/>
              <a:gd name="f91" fmla="val 762"/>
              <a:gd name="f92" fmla="val 198"/>
              <a:gd name="f93" fmla="val 734"/>
              <a:gd name="f94" fmla="val 130"/>
              <a:gd name="f95" fmla="val 702"/>
              <a:gd name="f96" fmla="val 72"/>
              <a:gd name="f97" fmla="val 652"/>
              <a:gd name="f98" fmla="val 48"/>
              <a:gd name="f99" fmla="val 632"/>
              <a:gd name="f100" fmla="val 31"/>
              <a:gd name="f101" fmla="val 607"/>
              <a:gd name="f102" fmla="val 16"/>
              <a:gd name="f103" fmla="val 575"/>
              <a:gd name="f104" fmla="val 15"/>
              <a:gd name="f105" fmla="val 583"/>
              <a:gd name="f106" fmla="val 14"/>
              <a:gd name="f107" fmla="val 586"/>
              <a:gd name="f108" fmla="val 589"/>
              <a:gd name="f109" fmla="val 529"/>
              <a:gd name="f110" fmla="val 476"/>
              <a:gd name="f111" fmla="val 59"/>
              <a:gd name="f112" fmla="val 434"/>
              <a:gd name="f113" fmla="val 109"/>
              <a:gd name="f114" fmla="val 387"/>
              <a:gd name="f115" fmla="val 169"/>
              <a:gd name="f116" fmla="val 357"/>
              <a:gd name="f117" fmla="val 233"/>
              <a:gd name="f118" fmla="val 332"/>
              <a:gd name="f119" fmla="val 264"/>
              <a:gd name="f120" fmla="val 320"/>
              <a:gd name="f121" fmla="val 294"/>
              <a:gd name="f122" fmla="val 308"/>
              <a:gd name="f123" fmla="val 326"/>
              <a:gd name="f124" fmla="val 297"/>
              <a:gd name="f125" fmla="val 365"/>
              <a:gd name="f126" fmla="val 284"/>
              <a:gd name="f127" fmla="val 406"/>
              <a:gd name="f128" fmla="val 273"/>
              <a:gd name="f129" fmla="val 446"/>
              <a:gd name="f130" fmla="val 261"/>
              <a:gd name="f131" fmla="val 521"/>
              <a:gd name="f132" fmla="val 238"/>
              <a:gd name="f133" fmla="val 599"/>
              <a:gd name="f134" fmla="val 225"/>
              <a:gd name="f135" fmla="val 675"/>
              <a:gd name="f136" fmla="val 207"/>
              <a:gd name="f137" fmla="val 700"/>
              <a:gd name="f138" fmla="val 201"/>
              <a:gd name="f139" fmla="val 725"/>
              <a:gd name="f140" fmla="val 750"/>
              <a:gd name="f141" fmla="val 194"/>
              <a:gd name="f142" fmla="val 186"/>
              <a:gd name="f143" fmla="val 842"/>
              <a:gd name="f144" fmla="val 159"/>
              <a:gd name="f145" fmla="val 887"/>
              <a:gd name="f146" fmla="val 139"/>
              <a:gd name="f147" fmla="val 971"/>
              <a:gd name="f148" fmla="val 101"/>
              <a:gd name="f149" fmla="val 1056"/>
              <a:gd name="f150" fmla="val 69"/>
              <a:gd name="f151" fmla="val 1143"/>
              <a:gd name="f152" fmla="val 43"/>
              <a:gd name="f153" fmla="val 1229"/>
              <a:gd name="f154" fmla="val 17"/>
              <a:gd name="f155" fmla="val 1315"/>
              <a:gd name="f156" fmla="val 2"/>
              <a:gd name="f157" fmla="val 1404"/>
              <a:gd name="f158" fmla="val 1"/>
              <a:gd name="f159" fmla="val 1519"/>
              <a:gd name="f160" fmla="val 1623"/>
              <a:gd name="f161" fmla="val 30"/>
              <a:gd name="f162" fmla="val 1709"/>
              <a:gd name="f163" fmla="val 111"/>
              <a:gd name="f164" fmla="val 1748"/>
              <a:gd name="f165" fmla="val 148"/>
              <a:gd name="f166" fmla="val 1797"/>
              <a:gd name="f167" fmla="val 163"/>
              <a:gd name="f168" fmla="val 1850"/>
              <a:gd name="f169" fmla="val 1930"/>
              <a:gd name="f170" fmla="val 177"/>
              <a:gd name="f171" fmla="val 2009"/>
              <a:gd name="f172" fmla="val 193"/>
              <a:gd name="f173" fmla="val 2077"/>
              <a:gd name="f174" fmla="val 2140"/>
              <a:gd name="f175" fmla="val 279"/>
              <a:gd name="f176" fmla="val 2181"/>
              <a:gd name="f177" fmla="val 336"/>
              <a:gd name="f178" fmla="val 414"/>
              <a:gd name="f179" fmla="val 440"/>
              <a:gd name="f180" fmla="val 467"/>
              <a:gd name="f181" fmla="+- 0 0 -90"/>
              <a:gd name="f182" fmla="*/ f3 1 2185"/>
              <a:gd name="f183" fmla="*/ f4 1 825"/>
              <a:gd name="f184" fmla="+- f7 0 f5"/>
              <a:gd name="f185" fmla="+- f6 0 f5"/>
              <a:gd name="f186" fmla="*/ f181 f0 1"/>
              <a:gd name="f187" fmla="*/ f185 1 2185"/>
              <a:gd name="f188" fmla="*/ f184 1 825"/>
              <a:gd name="f189" fmla="*/ 2177 f185 1"/>
              <a:gd name="f190" fmla="*/ 493 f184 1"/>
              <a:gd name="f191" fmla="*/ 2162 f185 1"/>
              <a:gd name="f192" fmla="*/ 518 f184 1"/>
              <a:gd name="f193" fmla="*/ 2067 f185 1"/>
              <a:gd name="f194" fmla="*/ 654 f184 1"/>
              <a:gd name="f195" fmla="*/ 1962 f185 1"/>
              <a:gd name="f196" fmla="*/ 737 f184 1"/>
              <a:gd name="f197" fmla="*/ 1784 f185 1"/>
              <a:gd name="f198" fmla="*/ 801 f184 1"/>
              <a:gd name="f199" fmla="*/ 1689 f185 1"/>
              <a:gd name="f200" fmla="*/ 800 f184 1"/>
              <a:gd name="f201" fmla="*/ 1605 f185 1"/>
              <a:gd name="f202" fmla="*/ 770 f184 1"/>
              <a:gd name="f203" fmla="*/ 1497 f185 1"/>
              <a:gd name="f204" fmla="*/ 732 f184 1"/>
              <a:gd name="f205" fmla="*/ 1402 f185 1"/>
              <a:gd name="f206" fmla="*/ 729 f184 1"/>
              <a:gd name="f207" fmla="*/ 1242 f185 1"/>
              <a:gd name="f208" fmla="*/ 744 f184 1"/>
              <a:gd name="f209" fmla="*/ 1007 f185 1"/>
              <a:gd name="f210" fmla="*/ 785 f184 1"/>
              <a:gd name="f211" fmla="*/ 848 f185 1"/>
              <a:gd name="f212" fmla="*/ 811 f184 1"/>
              <a:gd name="f213" fmla="*/ 735 f185 1"/>
              <a:gd name="f214" fmla="*/ 822 f184 1"/>
              <a:gd name="f215" fmla="*/ 596 f185 1"/>
              <a:gd name="f216" fmla="*/ 824 f184 1"/>
              <a:gd name="f217" fmla="*/ 415 f185 1"/>
              <a:gd name="f218" fmla="*/ 803 f184 1"/>
              <a:gd name="f219" fmla="*/ 268 f185 1"/>
              <a:gd name="f220" fmla="*/ 762 f184 1"/>
              <a:gd name="f221" fmla="*/ 72 f185 1"/>
              <a:gd name="f222" fmla="*/ 652 f184 1"/>
              <a:gd name="f223" fmla="*/ 16 f185 1"/>
              <a:gd name="f224" fmla="*/ 575 f184 1"/>
              <a:gd name="f225" fmla="*/ 14 f185 1"/>
              <a:gd name="f226" fmla="*/ 589 f184 1"/>
              <a:gd name="f227" fmla="*/ 59 f185 1"/>
              <a:gd name="f228" fmla="*/ 434 f184 1"/>
              <a:gd name="f229" fmla="*/ 233 f185 1"/>
              <a:gd name="f230" fmla="*/ 332 f184 1"/>
              <a:gd name="f231" fmla="*/ 326 f185 1"/>
              <a:gd name="f232" fmla="*/ 297 f184 1"/>
              <a:gd name="f233" fmla="*/ 446 f185 1"/>
              <a:gd name="f234" fmla="*/ 261 f184 1"/>
              <a:gd name="f235" fmla="*/ 675 f185 1"/>
              <a:gd name="f236" fmla="*/ 207 f184 1"/>
              <a:gd name="f237" fmla="*/ 750 f185 1"/>
              <a:gd name="f238" fmla="*/ 194 f184 1"/>
              <a:gd name="f239" fmla="*/ 887 f185 1"/>
              <a:gd name="f240" fmla="*/ 139 f184 1"/>
              <a:gd name="f241" fmla="*/ 1143 f185 1"/>
              <a:gd name="f242" fmla="*/ 43 f184 1"/>
              <a:gd name="f243" fmla="*/ 1404 f185 1"/>
              <a:gd name="f244" fmla="*/ 1 f184 1"/>
              <a:gd name="f245" fmla="*/ 1709 f185 1"/>
              <a:gd name="f246" fmla="*/ 111 f184 1"/>
              <a:gd name="f247" fmla="*/ 1850 f185 1"/>
              <a:gd name="f248" fmla="*/ 169 f184 1"/>
              <a:gd name="f249" fmla="*/ 2077 f185 1"/>
              <a:gd name="f250" fmla="*/ 238 f184 1"/>
              <a:gd name="f251" fmla="*/ 2181 f185 1"/>
              <a:gd name="f252" fmla="*/ 414 f184 1"/>
              <a:gd name="f253" fmla="*/ f186 1 f2"/>
              <a:gd name="f254" fmla="*/ f189 1 2185"/>
              <a:gd name="f255" fmla="*/ f190 1 825"/>
              <a:gd name="f256" fmla="*/ f191 1 2185"/>
              <a:gd name="f257" fmla="*/ f192 1 825"/>
              <a:gd name="f258" fmla="*/ f193 1 2185"/>
              <a:gd name="f259" fmla="*/ f194 1 825"/>
              <a:gd name="f260" fmla="*/ f195 1 2185"/>
              <a:gd name="f261" fmla="*/ f196 1 825"/>
              <a:gd name="f262" fmla="*/ f197 1 2185"/>
              <a:gd name="f263" fmla="*/ f198 1 825"/>
              <a:gd name="f264" fmla="*/ f199 1 2185"/>
              <a:gd name="f265" fmla="*/ f200 1 825"/>
              <a:gd name="f266" fmla="*/ f201 1 2185"/>
              <a:gd name="f267" fmla="*/ f202 1 825"/>
              <a:gd name="f268" fmla="*/ f203 1 2185"/>
              <a:gd name="f269" fmla="*/ f204 1 825"/>
              <a:gd name="f270" fmla="*/ f205 1 2185"/>
              <a:gd name="f271" fmla="*/ f206 1 825"/>
              <a:gd name="f272" fmla="*/ f207 1 2185"/>
              <a:gd name="f273" fmla="*/ f208 1 825"/>
              <a:gd name="f274" fmla="*/ f209 1 2185"/>
              <a:gd name="f275" fmla="*/ f210 1 825"/>
              <a:gd name="f276" fmla="*/ f211 1 2185"/>
              <a:gd name="f277" fmla="*/ f212 1 825"/>
              <a:gd name="f278" fmla="*/ f213 1 2185"/>
              <a:gd name="f279" fmla="*/ f214 1 825"/>
              <a:gd name="f280" fmla="*/ f215 1 2185"/>
              <a:gd name="f281" fmla="*/ f216 1 825"/>
              <a:gd name="f282" fmla="*/ f217 1 2185"/>
              <a:gd name="f283" fmla="*/ f218 1 825"/>
              <a:gd name="f284" fmla="*/ f219 1 2185"/>
              <a:gd name="f285" fmla="*/ f220 1 825"/>
              <a:gd name="f286" fmla="*/ f221 1 2185"/>
              <a:gd name="f287" fmla="*/ f222 1 825"/>
              <a:gd name="f288" fmla="*/ f223 1 2185"/>
              <a:gd name="f289" fmla="*/ f224 1 825"/>
              <a:gd name="f290" fmla="*/ f225 1 2185"/>
              <a:gd name="f291" fmla="*/ f226 1 825"/>
              <a:gd name="f292" fmla="*/ f227 1 2185"/>
              <a:gd name="f293" fmla="*/ f228 1 825"/>
              <a:gd name="f294" fmla="*/ f229 1 2185"/>
              <a:gd name="f295" fmla="*/ f230 1 825"/>
              <a:gd name="f296" fmla="*/ f231 1 2185"/>
              <a:gd name="f297" fmla="*/ f232 1 825"/>
              <a:gd name="f298" fmla="*/ f233 1 2185"/>
              <a:gd name="f299" fmla="*/ f234 1 825"/>
              <a:gd name="f300" fmla="*/ f235 1 2185"/>
              <a:gd name="f301" fmla="*/ f236 1 825"/>
              <a:gd name="f302" fmla="*/ f237 1 2185"/>
              <a:gd name="f303" fmla="*/ f238 1 825"/>
              <a:gd name="f304" fmla="*/ f239 1 2185"/>
              <a:gd name="f305" fmla="*/ f240 1 825"/>
              <a:gd name="f306" fmla="*/ f241 1 2185"/>
              <a:gd name="f307" fmla="*/ f242 1 825"/>
              <a:gd name="f308" fmla="*/ f243 1 2185"/>
              <a:gd name="f309" fmla="*/ f244 1 825"/>
              <a:gd name="f310" fmla="*/ f245 1 2185"/>
              <a:gd name="f311" fmla="*/ f246 1 825"/>
              <a:gd name="f312" fmla="*/ f247 1 2185"/>
              <a:gd name="f313" fmla="*/ f248 1 825"/>
              <a:gd name="f314" fmla="*/ f249 1 2185"/>
              <a:gd name="f315" fmla="*/ f250 1 825"/>
              <a:gd name="f316" fmla="*/ f251 1 2185"/>
              <a:gd name="f317" fmla="*/ f252 1 825"/>
              <a:gd name="f318" fmla="*/ 0 1 f187"/>
              <a:gd name="f319" fmla="*/ f6 1 f187"/>
              <a:gd name="f320" fmla="*/ 0 1 f188"/>
              <a:gd name="f321" fmla="*/ f7 1 f188"/>
              <a:gd name="f322" fmla="+- f253 0 f1"/>
              <a:gd name="f323" fmla="*/ f254 1 f187"/>
              <a:gd name="f324" fmla="*/ f255 1 f188"/>
              <a:gd name="f325" fmla="*/ f256 1 f187"/>
              <a:gd name="f326" fmla="*/ f257 1 f188"/>
              <a:gd name="f327" fmla="*/ f258 1 f187"/>
              <a:gd name="f328" fmla="*/ f259 1 f188"/>
              <a:gd name="f329" fmla="*/ f260 1 f187"/>
              <a:gd name="f330" fmla="*/ f261 1 f188"/>
              <a:gd name="f331" fmla="*/ f262 1 f187"/>
              <a:gd name="f332" fmla="*/ f263 1 f188"/>
              <a:gd name="f333" fmla="*/ f264 1 f187"/>
              <a:gd name="f334" fmla="*/ f265 1 f188"/>
              <a:gd name="f335" fmla="*/ f266 1 f187"/>
              <a:gd name="f336" fmla="*/ f267 1 f188"/>
              <a:gd name="f337" fmla="*/ f268 1 f187"/>
              <a:gd name="f338" fmla="*/ f269 1 f188"/>
              <a:gd name="f339" fmla="*/ f270 1 f187"/>
              <a:gd name="f340" fmla="*/ f271 1 f188"/>
              <a:gd name="f341" fmla="*/ f272 1 f187"/>
              <a:gd name="f342" fmla="*/ f273 1 f188"/>
              <a:gd name="f343" fmla="*/ f274 1 f187"/>
              <a:gd name="f344" fmla="*/ f275 1 f188"/>
              <a:gd name="f345" fmla="*/ f276 1 f187"/>
              <a:gd name="f346" fmla="*/ f277 1 f188"/>
              <a:gd name="f347" fmla="*/ f278 1 f187"/>
              <a:gd name="f348" fmla="*/ f279 1 f188"/>
              <a:gd name="f349" fmla="*/ f280 1 f187"/>
              <a:gd name="f350" fmla="*/ f281 1 f188"/>
              <a:gd name="f351" fmla="*/ f282 1 f187"/>
              <a:gd name="f352" fmla="*/ f283 1 f188"/>
              <a:gd name="f353" fmla="*/ f284 1 f187"/>
              <a:gd name="f354" fmla="*/ f285 1 f188"/>
              <a:gd name="f355" fmla="*/ f286 1 f187"/>
              <a:gd name="f356" fmla="*/ f287 1 f188"/>
              <a:gd name="f357" fmla="*/ f288 1 f187"/>
              <a:gd name="f358" fmla="*/ f289 1 f188"/>
              <a:gd name="f359" fmla="*/ f290 1 f187"/>
              <a:gd name="f360" fmla="*/ f291 1 f188"/>
              <a:gd name="f361" fmla="*/ f292 1 f187"/>
              <a:gd name="f362" fmla="*/ f293 1 f188"/>
              <a:gd name="f363" fmla="*/ f294 1 f187"/>
              <a:gd name="f364" fmla="*/ f295 1 f188"/>
              <a:gd name="f365" fmla="*/ f296 1 f187"/>
              <a:gd name="f366" fmla="*/ f297 1 f188"/>
              <a:gd name="f367" fmla="*/ f298 1 f187"/>
              <a:gd name="f368" fmla="*/ f299 1 f188"/>
              <a:gd name="f369" fmla="*/ f300 1 f187"/>
              <a:gd name="f370" fmla="*/ f301 1 f188"/>
              <a:gd name="f371" fmla="*/ f302 1 f187"/>
              <a:gd name="f372" fmla="*/ f303 1 f188"/>
              <a:gd name="f373" fmla="*/ f304 1 f187"/>
              <a:gd name="f374" fmla="*/ f305 1 f188"/>
              <a:gd name="f375" fmla="*/ f306 1 f187"/>
              <a:gd name="f376" fmla="*/ f307 1 f188"/>
              <a:gd name="f377" fmla="*/ f308 1 f187"/>
              <a:gd name="f378" fmla="*/ f309 1 f188"/>
              <a:gd name="f379" fmla="*/ f310 1 f187"/>
              <a:gd name="f380" fmla="*/ f311 1 f188"/>
              <a:gd name="f381" fmla="*/ f312 1 f187"/>
              <a:gd name="f382" fmla="*/ f313 1 f188"/>
              <a:gd name="f383" fmla="*/ f314 1 f187"/>
              <a:gd name="f384" fmla="*/ f315 1 f188"/>
              <a:gd name="f385" fmla="*/ f316 1 f187"/>
              <a:gd name="f386" fmla="*/ f317 1 f188"/>
              <a:gd name="f387" fmla="*/ f318 f182 1"/>
              <a:gd name="f388" fmla="*/ f319 f182 1"/>
              <a:gd name="f389" fmla="*/ f321 f183 1"/>
              <a:gd name="f390" fmla="*/ f320 f183 1"/>
              <a:gd name="f391" fmla="*/ f323 f182 1"/>
              <a:gd name="f392" fmla="*/ f324 f183 1"/>
              <a:gd name="f393" fmla="*/ f325 f182 1"/>
              <a:gd name="f394" fmla="*/ f326 f183 1"/>
              <a:gd name="f395" fmla="*/ f327 f182 1"/>
              <a:gd name="f396" fmla="*/ f328 f183 1"/>
              <a:gd name="f397" fmla="*/ f329 f182 1"/>
              <a:gd name="f398" fmla="*/ f330 f183 1"/>
              <a:gd name="f399" fmla="*/ f331 f182 1"/>
              <a:gd name="f400" fmla="*/ f332 f183 1"/>
              <a:gd name="f401" fmla="*/ f333 f182 1"/>
              <a:gd name="f402" fmla="*/ f334 f183 1"/>
              <a:gd name="f403" fmla="*/ f335 f182 1"/>
              <a:gd name="f404" fmla="*/ f336 f183 1"/>
              <a:gd name="f405" fmla="*/ f337 f182 1"/>
              <a:gd name="f406" fmla="*/ f338 f183 1"/>
              <a:gd name="f407" fmla="*/ f339 f182 1"/>
              <a:gd name="f408" fmla="*/ f340 f183 1"/>
              <a:gd name="f409" fmla="*/ f341 f182 1"/>
              <a:gd name="f410" fmla="*/ f342 f183 1"/>
              <a:gd name="f411" fmla="*/ f343 f182 1"/>
              <a:gd name="f412" fmla="*/ f344 f183 1"/>
              <a:gd name="f413" fmla="*/ f345 f182 1"/>
              <a:gd name="f414" fmla="*/ f346 f183 1"/>
              <a:gd name="f415" fmla="*/ f347 f182 1"/>
              <a:gd name="f416" fmla="*/ f348 f183 1"/>
              <a:gd name="f417" fmla="*/ f349 f182 1"/>
              <a:gd name="f418" fmla="*/ f350 f183 1"/>
              <a:gd name="f419" fmla="*/ f351 f182 1"/>
              <a:gd name="f420" fmla="*/ f352 f183 1"/>
              <a:gd name="f421" fmla="*/ f353 f182 1"/>
              <a:gd name="f422" fmla="*/ f354 f183 1"/>
              <a:gd name="f423" fmla="*/ f355 f182 1"/>
              <a:gd name="f424" fmla="*/ f356 f183 1"/>
              <a:gd name="f425" fmla="*/ f357 f182 1"/>
              <a:gd name="f426" fmla="*/ f358 f183 1"/>
              <a:gd name="f427" fmla="*/ f359 f182 1"/>
              <a:gd name="f428" fmla="*/ f360 f183 1"/>
              <a:gd name="f429" fmla="*/ f361 f182 1"/>
              <a:gd name="f430" fmla="*/ f362 f183 1"/>
              <a:gd name="f431" fmla="*/ f363 f182 1"/>
              <a:gd name="f432" fmla="*/ f364 f183 1"/>
              <a:gd name="f433" fmla="*/ f365 f182 1"/>
              <a:gd name="f434" fmla="*/ f366 f183 1"/>
              <a:gd name="f435" fmla="*/ f367 f182 1"/>
              <a:gd name="f436" fmla="*/ f368 f183 1"/>
              <a:gd name="f437" fmla="*/ f369 f182 1"/>
              <a:gd name="f438" fmla="*/ f370 f183 1"/>
              <a:gd name="f439" fmla="*/ f371 f182 1"/>
              <a:gd name="f440" fmla="*/ f372 f183 1"/>
              <a:gd name="f441" fmla="*/ f373 f182 1"/>
              <a:gd name="f442" fmla="*/ f374 f183 1"/>
              <a:gd name="f443" fmla="*/ f375 f182 1"/>
              <a:gd name="f444" fmla="*/ f376 f183 1"/>
              <a:gd name="f445" fmla="*/ f377 f182 1"/>
              <a:gd name="f446" fmla="*/ f378 f183 1"/>
              <a:gd name="f447" fmla="*/ f379 f182 1"/>
              <a:gd name="f448" fmla="*/ f380 f183 1"/>
              <a:gd name="f449" fmla="*/ f381 f182 1"/>
              <a:gd name="f450" fmla="*/ f382 f183 1"/>
              <a:gd name="f451" fmla="*/ f383 f182 1"/>
              <a:gd name="f452" fmla="*/ f384 f183 1"/>
              <a:gd name="f453" fmla="*/ f385 f182 1"/>
              <a:gd name="f454" fmla="*/ f386 f1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2">
                <a:pos x="f391" y="f392"/>
              </a:cxn>
              <a:cxn ang="f322">
                <a:pos x="f393" y="f394"/>
              </a:cxn>
              <a:cxn ang="f322">
                <a:pos x="f395" y="f396"/>
              </a:cxn>
              <a:cxn ang="f322">
                <a:pos x="f397" y="f398"/>
              </a:cxn>
              <a:cxn ang="f322">
                <a:pos x="f399" y="f400"/>
              </a:cxn>
              <a:cxn ang="f322">
                <a:pos x="f401" y="f402"/>
              </a:cxn>
              <a:cxn ang="f322">
                <a:pos x="f403" y="f404"/>
              </a:cxn>
              <a:cxn ang="f322">
                <a:pos x="f405" y="f406"/>
              </a:cxn>
              <a:cxn ang="f322">
                <a:pos x="f407" y="f408"/>
              </a:cxn>
              <a:cxn ang="f322">
                <a:pos x="f409" y="f410"/>
              </a:cxn>
              <a:cxn ang="f322">
                <a:pos x="f411" y="f412"/>
              </a:cxn>
              <a:cxn ang="f322">
                <a:pos x="f413" y="f414"/>
              </a:cxn>
              <a:cxn ang="f322">
                <a:pos x="f415" y="f416"/>
              </a:cxn>
              <a:cxn ang="f322">
                <a:pos x="f417" y="f418"/>
              </a:cxn>
              <a:cxn ang="f322">
                <a:pos x="f419" y="f420"/>
              </a:cxn>
              <a:cxn ang="f322">
                <a:pos x="f421" y="f422"/>
              </a:cxn>
              <a:cxn ang="f322">
                <a:pos x="f423" y="f424"/>
              </a:cxn>
              <a:cxn ang="f322">
                <a:pos x="f425" y="f426"/>
              </a:cxn>
              <a:cxn ang="f322">
                <a:pos x="f427" y="f428"/>
              </a:cxn>
              <a:cxn ang="f322">
                <a:pos x="f429" y="f430"/>
              </a:cxn>
              <a:cxn ang="f322">
                <a:pos x="f431" y="f432"/>
              </a:cxn>
              <a:cxn ang="f322">
                <a:pos x="f433" y="f434"/>
              </a:cxn>
              <a:cxn ang="f322">
                <a:pos x="f435" y="f436"/>
              </a:cxn>
              <a:cxn ang="f322">
                <a:pos x="f437" y="f438"/>
              </a:cxn>
              <a:cxn ang="f322">
                <a:pos x="f439" y="f440"/>
              </a:cxn>
              <a:cxn ang="f322">
                <a:pos x="f441" y="f442"/>
              </a:cxn>
              <a:cxn ang="f322">
                <a:pos x="f443" y="f444"/>
              </a:cxn>
              <a:cxn ang="f322">
                <a:pos x="f445" y="f446"/>
              </a:cxn>
              <a:cxn ang="f322">
                <a:pos x="f447" y="f448"/>
              </a:cxn>
              <a:cxn ang="f322">
                <a:pos x="f449" y="f450"/>
              </a:cxn>
              <a:cxn ang="f322">
                <a:pos x="f451" y="f452"/>
              </a:cxn>
              <a:cxn ang="f322">
                <a:pos x="f453" y="f454"/>
              </a:cxn>
              <a:cxn ang="f322">
                <a:pos x="f391" y="f392"/>
              </a:cxn>
            </a:cxnLst>
            <a:rect l="f387" t="f390" r="f388" b="f389"/>
            <a:pathLst>
              <a:path w="2185" h="825">
                <a:moveTo>
                  <a:pt x="f8" y="f9"/>
                </a:moveTo>
                <a:cubicBezTo>
                  <a:pt x="f10" y="f11"/>
                  <a:pt x="f10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28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34"/>
                  <a:pt x="f71" y="f72"/>
                </a:cubicBezTo>
                <a:cubicBezTo>
                  <a:pt x="f73" y="f74"/>
                  <a:pt x="f75" y="f76"/>
                  <a:pt x="f59" y="f77"/>
                </a:cubicBezTo>
                <a:cubicBezTo>
                  <a:pt x="f78" y="f7"/>
                  <a:pt x="f79" y="f7"/>
                  <a:pt x="f80" y="f81"/>
                </a:cubicBezTo>
                <a:cubicBezTo>
                  <a:pt x="f82" y="f77"/>
                  <a:pt x="f83" y="f84"/>
                  <a:pt x="f85" y="f86"/>
                </a:cubicBezTo>
                <a:cubicBezTo>
                  <a:pt x="f87" y="f69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6" y="f108"/>
                </a:cubicBezTo>
                <a:cubicBezTo>
                  <a:pt x="f5" y="f109"/>
                  <a:pt x="f104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92"/>
                  <a:pt x="f140" y="f141"/>
                </a:cubicBezTo>
                <a:cubicBezTo>
                  <a:pt x="f38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5"/>
                  <a:pt x="f160" y="f161"/>
                  <a:pt x="f162" y="f163"/>
                </a:cubicBezTo>
                <a:cubicBezTo>
                  <a:pt x="f164" y="f165"/>
                  <a:pt x="f166" y="f167"/>
                  <a:pt x="f168" y="f115"/>
                </a:cubicBezTo>
                <a:cubicBezTo>
                  <a:pt x="f169" y="f170"/>
                  <a:pt x="f171" y="f172"/>
                  <a:pt x="f173" y="f132"/>
                </a:cubicBezTo>
                <a:cubicBezTo>
                  <a:pt x="f174" y="f175"/>
                  <a:pt x="f176" y="f177"/>
                  <a:pt x="f176" y="f178"/>
                </a:cubicBezTo>
                <a:cubicBezTo>
                  <a:pt x="f176" y="f179"/>
                  <a:pt x="f6" y="f180"/>
                  <a:pt x="f8" y="f9"/>
                </a:cubicBezTo>
                <a:close/>
              </a:path>
            </a:pathLst>
          </a:custGeom>
          <a:solidFill>
            <a:srgbClr val="FBD0A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961190" y="1684333"/>
            <a:ext cx="765179" cy="6096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4"/>
              <a:gd name="f7" fmla="val 633"/>
              <a:gd name="f8" fmla="val 326"/>
              <a:gd name="f9" fmla="val 13"/>
              <a:gd name="f10" fmla="val 324"/>
              <a:gd name="f11" fmla="val 313"/>
              <a:gd name="f12" fmla="val 15"/>
              <a:gd name="f13" fmla="val 304"/>
              <a:gd name="f14" fmla="val 23"/>
              <a:gd name="f15" fmla="val 255"/>
              <a:gd name="f16" fmla="val 41"/>
              <a:gd name="f17" fmla="val 208"/>
              <a:gd name="f18" fmla="val 68"/>
              <a:gd name="f19" fmla="val 167"/>
              <a:gd name="f20" fmla="val 130"/>
              <a:gd name="f21" fmla="val 73"/>
              <a:gd name="f22" fmla="val 217"/>
              <a:gd name="f23" fmla="val 22"/>
              <a:gd name="f24" fmla="val 327"/>
              <a:gd name="f25" fmla="val 8"/>
              <a:gd name="f26" fmla="val 334"/>
              <a:gd name="f27" fmla="val 7"/>
              <a:gd name="f28" fmla="val 343"/>
              <a:gd name="f29" fmla="val 11"/>
              <a:gd name="f30" fmla="val 345"/>
              <a:gd name="f31" fmla="val 390"/>
              <a:gd name="f32" fmla="val 4"/>
              <a:gd name="f33" fmla="val 436"/>
              <a:gd name="f34" fmla="val 6"/>
              <a:gd name="f35" fmla="val 481"/>
              <a:gd name="f36" fmla="val 18"/>
              <a:gd name="f37" fmla="val 586"/>
              <a:gd name="f38" fmla="val 47"/>
              <a:gd name="f39" fmla="val 673"/>
              <a:gd name="f40" fmla="val 101"/>
              <a:gd name="f41" fmla="val 740"/>
              <a:gd name="f42" fmla="val 187"/>
              <a:gd name="f43" fmla="val 756"/>
              <a:gd name="f44" fmla="val 207"/>
              <a:gd name="f45" fmla="val 770"/>
              <a:gd name="f46" fmla="val 229"/>
              <a:gd name="f47" fmla="val 779"/>
              <a:gd name="f48" fmla="val 252"/>
              <a:gd name="f49" fmla="val 288"/>
              <a:gd name="f50" fmla="val 782"/>
              <a:gd name="f51" fmla="val 322"/>
              <a:gd name="f52" fmla="val 765"/>
              <a:gd name="f53" fmla="val 355"/>
              <a:gd name="f54" fmla="val 736"/>
              <a:gd name="f55" fmla="val 410"/>
              <a:gd name="f56" fmla="val 694"/>
              <a:gd name="f57" fmla="val 454"/>
              <a:gd name="f58" fmla="val 653"/>
              <a:gd name="f59" fmla="val 500"/>
              <a:gd name="f60" fmla="val 621"/>
              <a:gd name="f61" fmla="val 536"/>
              <a:gd name="f62" fmla="val 568"/>
              <a:gd name="f63" fmla="val 544"/>
              <a:gd name="f64" fmla="val 593"/>
              <a:gd name="f65" fmla="val 520"/>
              <a:gd name="f66" fmla="val 608"/>
              <a:gd name="f67" fmla="val 495"/>
              <a:gd name="f68" fmla="val 619"/>
              <a:gd name="f69" fmla="val 468"/>
              <a:gd name="f70" fmla="val 628"/>
              <a:gd name="f71" fmla="val 455"/>
              <a:gd name="f72" fmla="val 446"/>
              <a:gd name="f73" fmla="val 629"/>
              <a:gd name="f74" fmla="val 439"/>
              <a:gd name="f75" fmla="val 617"/>
              <a:gd name="f76" fmla="val 405"/>
              <a:gd name="f77" fmla="val 559"/>
              <a:gd name="f78" fmla="val 365"/>
              <a:gd name="f79" fmla="val 506"/>
              <a:gd name="f80" fmla="val 316"/>
              <a:gd name="f81" fmla="val 460"/>
              <a:gd name="f82" fmla="val 232"/>
              <a:gd name="f83" fmla="val 384"/>
              <a:gd name="f84" fmla="val 136"/>
              <a:gd name="f85" fmla="val 335"/>
              <a:gd name="f86" fmla="val 20"/>
              <a:gd name="f87" fmla="val 333"/>
              <a:gd name="f88" fmla="val 332"/>
              <a:gd name="f89" fmla="val 5"/>
              <a:gd name="f90" fmla="+- 0 0 -90"/>
              <a:gd name="f91" fmla="*/ f3 1 794"/>
              <a:gd name="f92" fmla="*/ f4 1 633"/>
              <a:gd name="f93" fmla="+- f7 0 f5"/>
              <a:gd name="f94" fmla="+- f6 0 f5"/>
              <a:gd name="f95" fmla="*/ f90 f0 1"/>
              <a:gd name="f96" fmla="*/ f94 1 794"/>
              <a:gd name="f97" fmla="*/ f93 1 633"/>
              <a:gd name="f98" fmla="*/ 0 f94 1"/>
              <a:gd name="f99" fmla="*/ 326 f93 1"/>
              <a:gd name="f100" fmla="*/ 15 f94 1"/>
              <a:gd name="f101" fmla="*/ 304 f93 1"/>
              <a:gd name="f102" fmla="*/ 68 f94 1"/>
              <a:gd name="f103" fmla="*/ 167 f93 1"/>
              <a:gd name="f104" fmla="*/ 327 f94 1"/>
              <a:gd name="f105" fmla="*/ 8 f93 1"/>
              <a:gd name="f106" fmla="*/ 345 f94 1"/>
              <a:gd name="f107" fmla="*/ 0 f93 1"/>
              <a:gd name="f108" fmla="*/ 481 f94 1"/>
              <a:gd name="f109" fmla="*/ 18 f93 1"/>
              <a:gd name="f110" fmla="*/ 740 f94 1"/>
              <a:gd name="f111" fmla="*/ 187 f93 1"/>
              <a:gd name="f112" fmla="*/ 779 f94 1"/>
              <a:gd name="f113" fmla="*/ 252 f93 1"/>
              <a:gd name="f114" fmla="*/ 765 f94 1"/>
              <a:gd name="f115" fmla="*/ 355 f93 1"/>
              <a:gd name="f116" fmla="*/ 653 f94 1"/>
              <a:gd name="f117" fmla="*/ 500 f93 1"/>
              <a:gd name="f118" fmla="*/ 544 f94 1"/>
              <a:gd name="f119" fmla="*/ 593 f93 1"/>
              <a:gd name="f120" fmla="*/ 468 f94 1"/>
              <a:gd name="f121" fmla="*/ 628 f93 1"/>
              <a:gd name="f122" fmla="*/ 439 f94 1"/>
              <a:gd name="f123" fmla="*/ 617 f93 1"/>
              <a:gd name="f124" fmla="*/ 316 f94 1"/>
              <a:gd name="f125" fmla="*/ 460 f93 1"/>
              <a:gd name="f126" fmla="*/ 20 f94 1"/>
              <a:gd name="f127" fmla="*/ 333 f93 1"/>
              <a:gd name="f128" fmla="*/ f95 1 f2"/>
              <a:gd name="f129" fmla="*/ f98 1 794"/>
              <a:gd name="f130" fmla="*/ f99 1 633"/>
              <a:gd name="f131" fmla="*/ f100 1 794"/>
              <a:gd name="f132" fmla="*/ f101 1 633"/>
              <a:gd name="f133" fmla="*/ f102 1 794"/>
              <a:gd name="f134" fmla="*/ f103 1 633"/>
              <a:gd name="f135" fmla="*/ f104 1 794"/>
              <a:gd name="f136" fmla="*/ f105 1 633"/>
              <a:gd name="f137" fmla="*/ f106 1 794"/>
              <a:gd name="f138" fmla="*/ f107 1 633"/>
              <a:gd name="f139" fmla="*/ f108 1 794"/>
              <a:gd name="f140" fmla="*/ f109 1 633"/>
              <a:gd name="f141" fmla="*/ f110 1 794"/>
              <a:gd name="f142" fmla="*/ f111 1 633"/>
              <a:gd name="f143" fmla="*/ f112 1 794"/>
              <a:gd name="f144" fmla="*/ f113 1 633"/>
              <a:gd name="f145" fmla="*/ f114 1 794"/>
              <a:gd name="f146" fmla="*/ f115 1 633"/>
              <a:gd name="f147" fmla="*/ f116 1 794"/>
              <a:gd name="f148" fmla="*/ f117 1 633"/>
              <a:gd name="f149" fmla="*/ f118 1 794"/>
              <a:gd name="f150" fmla="*/ f119 1 633"/>
              <a:gd name="f151" fmla="*/ f120 1 794"/>
              <a:gd name="f152" fmla="*/ f121 1 633"/>
              <a:gd name="f153" fmla="*/ f122 1 794"/>
              <a:gd name="f154" fmla="*/ f123 1 633"/>
              <a:gd name="f155" fmla="*/ f124 1 794"/>
              <a:gd name="f156" fmla="*/ f125 1 633"/>
              <a:gd name="f157" fmla="*/ f126 1 794"/>
              <a:gd name="f158" fmla="*/ f127 1 633"/>
              <a:gd name="f159" fmla="*/ 0 1 f96"/>
              <a:gd name="f160" fmla="*/ f6 1 f96"/>
              <a:gd name="f161" fmla="*/ 0 1 f97"/>
              <a:gd name="f162" fmla="*/ f7 1 f97"/>
              <a:gd name="f163" fmla="+- f128 0 f1"/>
              <a:gd name="f164" fmla="*/ f129 1 f96"/>
              <a:gd name="f165" fmla="*/ f130 1 f97"/>
              <a:gd name="f166" fmla="*/ f131 1 f96"/>
              <a:gd name="f167" fmla="*/ f132 1 f97"/>
              <a:gd name="f168" fmla="*/ f133 1 f96"/>
              <a:gd name="f169" fmla="*/ f134 1 f97"/>
              <a:gd name="f170" fmla="*/ f135 1 f96"/>
              <a:gd name="f171" fmla="*/ f136 1 f97"/>
              <a:gd name="f172" fmla="*/ f137 1 f96"/>
              <a:gd name="f173" fmla="*/ f138 1 f97"/>
              <a:gd name="f174" fmla="*/ f139 1 f96"/>
              <a:gd name="f175" fmla="*/ f140 1 f97"/>
              <a:gd name="f176" fmla="*/ f141 1 f96"/>
              <a:gd name="f177" fmla="*/ f142 1 f97"/>
              <a:gd name="f178" fmla="*/ f143 1 f96"/>
              <a:gd name="f179" fmla="*/ f144 1 f97"/>
              <a:gd name="f180" fmla="*/ f145 1 f96"/>
              <a:gd name="f181" fmla="*/ f146 1 f97"/>
              <a:gd name="f182" fmla="*/ f147 1 f96"/>
              <a:gd name="f183" fmla="*/ f148 1 f97"/>
              <a:gd name="f184" fmla="*/ f149 1 f96"/>
              <a:gd name="f185" fmla="*/ f150 1 f97"/>
              <a:gd name="f186" fmla="*/ f151 1 f96"/>
              <a:gd name="f187" fmla="*/ f152 1 f97"/>
              <a:gd name="f188" fmla="*/ f153 1 f96"/>
              <a:gd name="f189" fmla="*/ f154 1 f97"/>
              <a:gd name="f190" fmla="*/ f155 1 f96"/>
              <a:gd name="f191" fmla="*/ f156 1 f97"/>
              <a:gd name="f192" fmla="*/ f157 1 f96"/>
              <a:gd name="f193" fmla="*/ f158 1 f97"/>
              <a:gd name="f194" fmla="*/ f159 f91 1"/>
              <a:gd name="f195" fmla="*/ f160 f91 1"/>
              <a:gd name="f196" fmla="*/ f162 f92 1"/>
              <a:gd name="f197" fmla="*/ f161 f92 1"/>
              <a:gd name="f198" fmla="*/ f164 f91 1"/>
              <a:gd name="f199" fmla="*/ f165 f92 1"/>
              <a:gd name="f200" fmla="*/ f166 f91 1"/>
              <a:gd name="f201" fmla="*/ f167 f92 1"/>
              <a:gd name="f202" fmla="*/ f168 f91 1"/>
              <a:gd name="f203" fmla="*/ f169 f92 1"/>
              <a:gd name="f204" fmla="*/ f170 f91 1"/>
              <a:gd name="f205" fmla="*/ f171 f92 1"/>
              <a:gd name="f206" fmla="*/ f172 f91 1"/>
              <a:gd name="f207" fmla="*/ f173 f92 1"/>
              <a:gd name="f208" fmla="*/ f174 f91 1"/>
              <a:gd name="f209" fmla="*/ f175 f92 1"/>
              <a:gd name="f210" fmla="*/ f176 f91 1"/>
              <a:gd name="f211" fmla="*/ f177 f92 1"/>
              <a:gd name="f212" fmla="*/ f178 f91 1"/>
              <a:gd name="f213" fmla="*/ f179 f92 1"/>
              <a:gd name="f214" fmla="*/ f180 f91 1"/>
              <a:gd name="f215" fmla="*/ f181 f92 1"/>
              <a:gd name="f216" fmla="*/ f182 f91 1"/>
              <a:gd name="f217" fmla="*/ f183 f92 1"/>
              <a:gd name="f218" fmla="*/ f184 f91 1"/>
              <a:gd name="f219" fmla="*/ f185 f92 1"/>
              <a:gd name="f220" fmla="*/ f186 f91 1"/>
              <a:gd name="f221" fmla="*/ f187 f92 1"/>
              <a:gd name="f222" fmla="*/ f188 f91 1"/>
              <a:gd name="f223" fmla="*/ f189 f92 1"/>
              <a:gd name="f224" fmla="*/ f190 f91 1"/>
              <a:gd name="f225" fmla="*/ f191 f92 1"/>
              <a:gd name="f226" fmla="*/ f192 f91 1"/>
              <a:gd name="f227" fmla="*/ f193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3">
                <a:pos x="f198" y="f199"/>
              </a:cxn>
              <a:cxn ang="f163">
                <a:pos x="f200" y="f201"/>
              </a:cxn>
              <a:cxn ang="f163">
                <a:pos x="f202" y="f203"/>
              </a:cxn>
              <a:cxn ang="f163">
                <a:pos x="f204" y="f205"/>
              </a:cxn>
              <a:cxn ang="f163">
                <a:pos x="f206" y="f207"/>
              </a:cxn>
              <a:cxn ang="f163">
                <a:pos x="f208" y="f209"/>
              </a:cxn>
              <a:cxn ang="f163">
                <a:pos x="f210" y="f211"/>
              </a:cxn>
              <a:cxn ang="f163">
                <a:pos x="f212" y="f213"/>
              </a:cxn>
              <a:cxn ang="f163">
                <a:pos x="f214" y="f215"/>
              </a:cxn>
              <a:cxn ang="f163">
                <a:pos x="f216" y="f217"/>
              </a:cxn>
              <a:cxn ang="f163">
                <a:pos x="f218" y="f219"/>
              </a:cxn>
              <a:cxn ang="f163">
                <a:pos x="f220" y="f221"/>
              </a:cxn>
              <a:cxn ang="f163">
                <a:pos x="f222" y="f223"/>
              </a:cxn>
              <a:cxn ang="f163">
                <a:pos x="f224" y="f225"/>
              </a:cxn>
              <a:cxn ang="f163">
                <a:pos x="f226" y="f227"/>
              </a:cxn>
              <a:cxn ang="f163">
                <a:pos x="f198" y="f199"/>
              </a:cxn>
            </a:cxnLst>
            <a:rect l="f194" t="f197" r="f195" b="f196"/>
            <a:pathLst>
              <a:path w="794" h="633">
                <a:moveTo>
                  <a:pt x="f5" y="f8"/>
                </a:moveTo>
                <a:cubicBezTo>
                  <a:pt x="f9" y="f10"/>
                  <a:pt x="f9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5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6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37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9" y="f88"/>
                  <a:pt x="f89" y="f26"/>
                  <a:pt x="f5" y="f8"/>
                </a:cubicBezTo>
                <a:close/>
              </a:path>
            </a:pathLst>
          </a:custGeom>
          <a:solidFill>
            <a:srgbClr val="F4A19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8596310" y="2555876"/>
            <a:ext cx="609603" cy="7159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32"/>
              <a:gd name="f7" fmla="val 743"/>
              <a:gd name="f8" fmla="val 694"/>
              <a:gd name="f9" fmla="val 6"/>
              <a:gd name="f10" fmla="val 646"/>
              <a:gd name="f11" fmla="val 13"/>
              <a:gd name="f12" fmla="val 597"/>
              <a:gd name="f13" fmla="val 19"/>
              <a:gd name="f14" fmla="val 549"/>
              <a:gd name="f15" fmla="val 31"/>
              <a:gd name="f16" fmla="val 463"/>
              <a:gd name="f17" fmla="val 43"/>
              <a:gd name="f18" fmla="val 377"/>
              <a:gd name="f19" fmla="val 54"/>
              <a:gd name="f20" fmla="val 292"/>
              <a:gd name="f21" fmla="val 65"/>
              <a:gd name="f22" fmla="val 215"/>
              <a:gd name="f23" fmla="val 76"/>
              <a:gd name="f24" fmla="val 138"/>
              <a:gd name="f25" fmla="val 86"/>
              <a:gd name="f26" fmla="val 61"/>
              <a:gd name="f27" fmla="val 92"/>
              <a:gd name="f28" fmla="val 23"/>
              <a:gd name="f29" fmla="val 118"/>
              <a:gd name="f30" fmla="val 156"/>
              <a:gd name="f31" fmla="val 2"/>
              <a:gd name="f32" fmla="val 212"/>
              <a:gd name="f33" fmla="val 268"/>
              <a:gd name="f34" fmla="val 323"/>
              <a:gd name="f35" fmla="val 18"/>
              <a:gd name="f36" fmla="val 335"/>
              <a:gd name="f37" fmla="val 341"/>
              <a:gd name="f38" fmla="val 46"/>
              <a:gd name="f39" fmla="val 347"/>
              <a:gd name="f40" fmla="val 407"/>
              <a:gd name="f41" fmla="val 204"/>
              <a:gd name="f42" fmla="val 467"/>
              <a:gd name="f43" fmla="val 528"/>
              <a:gd name="f44" fmla="val 489"/>
              <a:gd name="f45" fmla="val 560"/>
              <a:gd name="f46" fmla="val 566"/>
              <a:gd name="f47" fmla="val 592"/>
              <a:gd name="f48" fmla="val 643"/>
              <a:gd name="f49" fmla="val 625"/>
              <a:gd name="f50" fmla="val 719"/>
              <a:gd name="f51" fmla="val 627"/>
              <a:gd name="f52" fmla="val 725"/>
              <a:gd name="f53" fmla="val 732"/>
              <a:gd name="f54" fmla="val 623"/>
              <a:gd name="f55" fmla="val 738"/>
              <a:gd name="f56" fmla="val 588"/>
              <a:gd name="f57" fmla="val 552"/>
              <a:gd name="f58" fmla="val 742"/>
              <a:gd name="f59" fmla="val 517"/>
              <a:gd name="f60" fmla="val 739"/>
              <a:gd name="f61" fmla="val 474"/>
              <a:gd name="f62" fmla="val 735"/>
              <a:gd name="f63" fmla="val 431"/>
              <a:gd name="f64" fmla="val 737"/>
              <a:gd name="f65" fmla="val 388"/>
              <a:gd name="f66" fmla="val 733"/>
              <a:gd name="f67" fmla="val 307"/>
              <a:gd name="f68" fmla="val 727"/>
              <a:gd name="f69" fmla="val 227"/>
              <a:gd name="f70" fmla="val 721"/>
              <a:gd name="f71" fmla="val 147"/>
              <a:gd name="f72" fmla="val 710"/>
              <a:gd name="f73" fmla="val 109"/>
              <a:gd name="f74" fmla="val 705"/>
              <a:gd name="f75" fmla="val 71"/>
              <a:gd name="f76" fmla="val 700"/>
              <a:gd name="f77" fmla="val 33"/>
              <a:gd name="f78" fmla="val 692"/>
              <a:gd name="f79" fmla="val 21"/>
              <a:gd name="f80" fmla="val 690"/>
              <a:gd name="f81" fmla="val 11"/>
              <a:gd name="f82" fmla="+- 0 0 -90"/>
              <a:gd name="f83" fmla="*/ f3 1 632"/>
              <a:gd name="f84" fmla="*/ f4 1 743"/>
              <a:gd name="f85" fmla="+- f7 0 f5"/>
              <a:gd name="f86" fmla="+- f6 0 f5"/>
              <a:gd name="f87" fmla="*/ f82 f0 1"/>
              <a:gd name="f88" fmla="*/ f86 1 632"/>
              <a:gd name="f89" fmla="*/ f85 1 743"/>
              <a:gd name="f90" fmla="*/ 0 f86 1"/>
              <a:gd name="f91" fmla="*/ 694 f85 1"/>
              <a:gd name="f92" fmla="*/ 19 f86 1"/>
              <a:gd name="f93" fmla="*/ 549 f85 1"/>
              <a:gd name="f94" fmla="*/ 54 f86 1"/>
              <a:gd name="f95" fmla="*/ 292 f85 1"/>
              <a:gd name="f96" fmla="*/ 86 f86 1"/>
              <a:gd name="f97" fmla="*/ 61 f85 1"/>
              <a:gd name="f98" fmla="*/ 156 f86 1"/>
              <a:gd name="f99" fmla="*/ 2 f85 1"/>
              <a:gd name="f100" fmla="*/ 323 f86 1"/>
              <a:gd name="f101" fmla="*/ 18 f85 1"/>
              <a:gd name="f102" fmla="*/ 347 f86 1"/>
              <a:gd name="f103" fmla="*/ 528 f86 1"/>
              <a:gd name="f104" fmla="*/ 489 f85 1"/>
              <a:gd name="f105" fmla="*/ 625 f86 1"/>
              <a:gd name="f106" fmla="*/ 719 f85 1"/>
              <a:gd name="f107" fmla="*/ 623 f86 1"/>
              <a:gd name="f108" fmla="*/ 738 f85 1"/>
              <a:gd name="f109" fmla="*/ 517 f86 1"/>
              <a:gd name="f110" fmla="*/ 739 f85 1"/>
              <a:gd name="f111" fmla="*/ 388 f86 1"/>
              <a:gd name="f112" fmla="*/ 733 f85 1"/>
              <a:gd name="f113" fmla="*/ 147 f86 1"/>
              <a:gd name="f114" fmla="*/ 710 f85 1"/>
              <a:gd name="f115" fmla="*/ 33 f86 1"/>
              <a:gd name="f116" fmla="*/ 692 f85 1"/>
              <a:gd name="f117" fmla="*/ f87 1 f2"/>
              <a:gd name="f118" fmla="*/ f90 1 632"/>
              <a:gd name="f119" fmla="*/ f91 1 743"/>
              <a:gd name="f120" fmla="*/ f92 1 632"/>
              <a:gd name="f121" fmla="*/ f93 1 743"/>
              <a:gd name="f122" fmla="*/ f94 1 632"/>
              <a:gd name="f123" fmla="*/ f95 1 743"/>
              <a:gd name="f124" fmla="*/ f96 1 632"/>
              <a:gd name="f125" fmla="*/ f97 1 743"/>
              <a:gd name="f126" fmla="*/ f98 1 632"/>
              <a:gd name="f127" fmla="*/ f99 1 743"/>
              <a:gd name="f128" fmla="*/ f100 1 632"/>
              <a:gd name="f129" fmla="*/ f101 1 743"/>
              <a:gd name="f130" fmla="*/ f102 1 632"/>
              <a:gd name="f131" fmla="*/ f103 1 632"/>
              <a:gd name="f132" fmla="*/ f104 1 743"/>
              <a:gd name="f133" fmla="*/ f105 1 632"/>
              <a:gd name="f134" fmla="*/ f106 1 743"/>
              <a:gd name="f135" fmla="*/ f107 1 632"/>
              <a:gd name="f136" fmla="*/ f108 1 743"/>
              <a:gd name="f137" fmla="*/ f109 1 632"/>
              <a:gd name="f138" fmla="*/ f110 1 743"/>
              <a:gd name="f139" fmla="*/ f111 1 632"/>
              <a:gd name="f140" fmla="*/ f112 1 743"/>
              <a:gd name="f141" fmla="*/ f113 1 632"/>
              <a:gd name="f142" fmla="*/ f114 1 743"/>
              <a:gd name="f143" fmla="*/ f115 1 632"/>
              <a:gd name="f144" fmla="*/ f116 1 743"/>
              <a:gd name="f145" fmla="*/ 0 1 f88"/>
              <a:gd name="f146" fmla="*/ f6 1 f88"/>
              <a:gd name="f147" fmla="*/ 0 1 f89"/>
              <a:gd name="f148" fmla="*/ f7 1 f89"/>
              <a:gd name="f149" fmla="+- f117 0 f1"/>
              <a:gd name="f150" fmla="*/ f118 1 f88"/>
              <a:gd name="f151" fmla="*/ f119 1 f89"/>
              <a:gd name="f152" fmla="*/ f120 1 f88"/>
              <a:gd name="f153" fmla="*/ f121 1 f89"/>
              <a:gd name="f154" fmla="*/ f122 1 f88"/>
              <a:gd name="f155" fmla="*/ f123 1 f89"/>
              <a:gd name="f156" fmla="*/ f124 1 f88"/>
              <a:gd name="f157" fmla="*/ f125 1 f89"/>
              <a:gd name="f158" fmla="*/ f126 1 f88"/>
              <a:gd name="f159" fmla="*/ f127 1 f89"/>
              <a:gd name="f160" fmla="*/ f128 1 f88"/>
              <a:gd name="f161" fmla="*/ f129 1 f89"/>
              <a:gd name="f162" fmla="*/ f130 1 f88"/>
              <a:gd name="f163" fmla="*/ f131 1 f88"/>
              <a:gd name="f164" fmla="*/ f132 1 f89"/>
              <a:gd name="f165" fmla="*/ f133 1 f88"/>
              <a:gd name="f166" fmla="*/ f134 1 f89"/>
              <a:gd name="f167" fmla="*/ f135 1 f88"/>
              <a:gd name="f168" fmla="*/ f136 1 f89"/>
              <a:gd name="f169" fmla="*/ f137 1 f88"/>
              <a:gd name="f170" fmla="*/ f138 1 f89"/>
              <a:gd name="f171" fmla="*/ f139 1 f88"/>
              <a:gd name="f172" fmla="*/ f140 1 f89"/>
              <a:gd name="f173" fmla="*/ f141 1 f88"/>
              <a:gd name="f174" fmla="*/ f142 1 f89"/>
              <a:gd name="f175" fmla="*/ f143 1 f88"/>
              <a:gd name="f176" fmla="*/ f144 1 f89"/>
              <a:gd name="f177" fmla="*/ f145 f83 1"/>
              <a:gd name="f178" fmla="*/ f146 f83 1"/>
              <a:gd name="f179" fmla="*/ f148 f84 1"/>
              <a:gd name="f180" fmla="*/ f147 f84 1"/>
              <a:gd name="f181" fmla="*/ f150 f83 1"/>
              <a:gd name="f182" fmla="*/ f151 f84 1"/>
              <a:gd name="f183" fmla="*/ f152 f83 1"/>
              <a:gd name="f184" fmla="*/ f153 f84 1"/>
              <a:gd name="f185" fmla="*/ f154 f83 1"/>
              <a:gd name="f186" fmla="*/ f155 f84 1"/>
              <a:gd name="f187" fmla="*/ f156 f83 1"/>
              <a:gd name="f188" fmla="*/ f157 f84 1"/>
              <a:gd name="f189" fmla="*/ f158 f83 1"/>
              <a:gd name="f190" fmla="*/ f159 f84 1"/>
              <a:gd name="f191" fmla="*/ f160 f83 1"/>
              <a:gd name="f192" fmla="*/ f161 f84 1"/>
              <a:gd name="f193" fmla="*/ f162 f83 1"/>
              <a:gd name="f194" fmla="*/ f163 f83 1"/>
              <a:gd name="f195" fmla="*/ f164 f84 1"/>
              <a:gd name="f196" fmla="*/ f165 f83 1"/>
              <a:gd name="f197" fmla="*/ f166 f84 1"/>
              <a:gd name="f198" fmla="*/ f167 f83 1"/>
              <a:gd name="f199" fmla="*/ f168 f84 1"/>
              <a:gd name="f200" fmla="*/ f169 f83 1"/>
              <a:gd name="f201" fmla="*/ f170 f84 1"/>
              <a:gd name="f202" fmla="*/ f171 f83 1"/>
              <a:gd name="f203" fmla="*/ f172 f84 1"/>
              <a:gd name="f204" fmla="*/ f173 f83 1"/>
              <a:gd name="f205" fmla="*/ f174 f84 1"/>
              <a:gd name="f206" fmla="*/ f175 f83 1"/>
              <a:gd name="f207" fmla="*/ f176 f8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9">
                <a:pos x="f181" y="f182"/>
              </a:cxn>
              <a:cxn ang="f149">
                <a:pos x="f183" y="f184"/>
              </a:cxn>
              <a:cxn ang="f149">
                <a:pos x="f185" y="f186"/>
              </a:cxn>
              <a:cxn ang="f149">
                <a:pos x="f187" y="f188"/>
              </a:cxn>
              <a:cxn ang="f149">
                <a:pos x="f189" y="f190"/>
              </a:cxn>
              <a:cxn ang="f149">
                <a:pos x="f191" y="f192"/>
              </a:cxn>
              <a:cxn ang="f149">
                <a:pos x="f193" y="f188"/>
              </a:cxn>
              <a:cxn ang="f149">
                <a:pos x="f194" y="f195"/>
              </a:cxn>
              <a:cxn ang="f149">
                <a:pos x="f196" y="f197"/>
              </a:cxn>
              <a:cxn ang="f149">
                <a:pos x="f198" y="f199"/>
              </a:cxn>
              <a:cxn ang="f149">
                <a:pos x="f200" y="f201"/>
              </a:cxn>
              <a:cxn ang="f149">
                <a:pos x="f202" y="f203"/>
              </a:cxn>
              <a:cxn ang="f149">
                <a:pos x="f204" y="f205"/>
              </a:cxn>
              <a:cxn ang="f149">
                <a:pos x="f206" y="f207"/>
              </a:cxn>
              <a:cxn ang="f149">
                <a:pos x="f181" y="f182"/>
              </a:cxn>
            </a:cxnLst>
            <a:rect l="f177" t="f180" r="f178" b="f179"/>
            <a:pathLst>
              <a:path w="632" h="743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5"/>
                  <a:pt x="f30" y="f31"/>
                </a:cubicBezTo>
                <a:cubicBezTo>
                  <a:pt x="f32" y="f9"/>
                  <a:pt x="f33" y="f11"/>
                  <a:pt x="f34" y="f35"/>
                </a:cubicBezTo>
                <a:cubicBezTo>
                  <a:pt x="f36" y="f15"/>
                  <a:pt x="f37" y="f38"/>
                  <a:pt x="f39" y="f26"/>
                </a:cubicBezTo>
                <a:cubicBezTo>
                  <a:pt x="f40" y="f41"/>
                  <a:pt x="f42" y="f39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6" y="f53"/>
                  <a:pt x="f54" y="f55"/>
                </a:cubicBezTo>
                <a:cubicBezTo>
                  <a:pt x="f56" y="f7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78"/>
                  <a:pt x="f5" y="f8"/>
                </a:cubicBezTo>
                <a:close/>
              </a:path>
            </a:pathLst>
          </a:custGeom>
          <a:solidFill>
            <a:srgbClr val="98989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6583359" y="2019296"/>
            <a:ext cx="814392" cy="7905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45"/>
              <a:gd name="f7" fmla="val 821"/>
              <a:gd name="f8" fmla="val 177"/>
              <a:gd name="f9" fmla="val 62"/>
              <a:gd name="f10" fmla="val 123"/>
              <a:gd name="f11" fmla="val 131"/>
              <a:gd name="f12" fmla="val 79"/>
              <a:gd name="f13" fmla="val 207"/>
              <a:gd name="f14" fmla="val 45"/>
              <a:gd name="f15" fmla="val 262"/>
              <a:gd name="f16" fmla="val 21"/>
              <a:gd name="f17" fmla="val 320"/>
              <a:gd name="f18" fmla="val 8"/>
              <a:gd name="f19" fmla="val 379"/>
              <a:gd name="f20" fmla="val 420"/>
              <a:gd name="f21" fmla="val 5"/>
              <a:gd name="f22" fmla="val 460"/>
              <a:gd name="f23" fmla="val 7"/>
              <a:gd name="f24" fmla="val 500"/>
              <a:gd name="f25" fmla="val 18"/>
              <a:gd name="f26" fmla="val 584"/>
              <a:gd name="f27" fmla="val 41"/>
              <a:gd name="f28" fmla="val 654"/>
              <a:gd name="f29" fmla="val 86"/>
              <a:gd name="f30" fmla="val 714"/>
              <a:gd name="f31" fmla="val 148"/>
              <a:gd name="f32" fmla="val 750"/>
              <a:gd name="f33" fmla="val 185"/>
              <a:gd name="f34" fmla="val 781"/>
              <a:gd name="f35" fmla="val 226"/>
              <a:gd name="f36" fmla="val 807"/>
              <a:gd name="f37" fmla="val 270"/>
              <a:gd name="f38" fmla="val 822"/>
              <a:gd name="f39" fmla="val 296"/>
              <a:gd name="f40" fmla="val 304"/>
              <a:gd name="f41" fmla="val 801"/>
              <a:gd name="f42" fmla="val 324"/>
              <a:gd name="f43" fmla="val 786"/>
              <a:gd name="f44" fmla="val 339"/>
              <a:gd name="f45" fmla="val 774"/>
              <a:gd name="f46" fmla="val 356"/>
              <a:gd name="f47" fmla="val 763"/>
              <a:gd name="f48" fmla="val 373"/>
              <a:gd name="f49" fmla="val 751"/>
              <a:gd name="f50" fmla="val 390"/>
              <a:gd name="f51" fmla="val 744"/>
              <a:gd name="f52" fmla="val 408"/>
              <a:gd name="f53" fmla="val 745"/>
              <a:gd name="f54" fmla="val 429"/>
              <a:gd name="f55" fmla="val 444"/>
              <a:gd name="f56" fmla="val 761"/>
              <a:gd name="f57" fmla="val 467"/>
              <a:gd name="f58" fmla="val 777"/>
              <a:gd name="f59" fmla="val 475"/>
              <a:gd name="f60" fmla="val 793"/>
              <a:gd name="f61" fmla="val 472"/>
              <a:gd name="f62" fmla="val 809"/>
              <a:gd name="f63" fmla="val 464"/>
              <a:gd name="f64" fmla="val 817"/>
              <a:gd name="f65" fmla="val 447"/>
              <a:gd name="f66" fmla="val 835"/>
              <a:gd name="f67" fmla="val 454"/>
              <a:gd name="f68" fmla="val 474"/>
              <a:gd name="f69" fmla="val 497"/>
              <a:gd name="f70" fmla="val 844"/>
              <a:gd name="f71" fmla="val 518"/>
              <a:gd name="f72" fmla="val 843"/>
              <a:gd name="f73" fmla="val 547"/>
              <a:gd name="f74" fmla="val 576"/>
              <a:gd name="f75" fmla="val 837"/>
              <a:gd name="f76" fmla="val 605"/>
              <a:gd name="f77" fmla="val 832"/>
              <a:gd name="f78" fmla="val 634"/>
              <a:gd name="f79" fmla="val 659"/>
              <a:gd name="f80" fmla="val 802"/>
              <a:gd name="f81" fmla="val 684"/>
              <a:gd name="f82" fmla="val 771"/>
              <a:gd name="f83" fmla="val 728"/>
              <a:gd name="f84" fmla="val 757"/>
              <a:gd name="f85" fmla="val 682"/>
              <a:gd name="f86" fmla="val 780"/>
              <a:gd name="f87" fmla="val 668"/>
              <a:gd name="f88" fmla="val 787"/>
              <a:gd name="f89" fmla="val 658"/>
              <a:gd name="f90" fmla="val 661"/>
              <a:gd name="f91" fmla="val 810"/>
              <a:gd name="f92" fmla="val 814"/>
              <a:gd name="f93" fmla="val 660"/>
              <a:gd name="f94" fmla="val 818"/>
              <a:gd name="f95" fmla="val 656"/>
              <a:gd name="f96" fmla="val 646"/>
              <a:gd name="f97" fmla="val 820"/>
              <a:gd name="f98" fmla="val 648"/>
              <a:gd name="f99" fmla="val 812"/>
              <a:gd name="f100" fmla="val 647"/>
              <a:gd name="f101" fmla="val 806"/>
              <a:gd name="f102" fmla="val 645"/>
              <a:gd name="f103" fmla="val 747"/>
              <a:gd name="f104" fmla="val 620"/>
              <a:gd name="f105" fmla="val 694"/>
              <a:gd name="f106" fmla="val 596"/>
              <a:gd name="f107" fmla="val 642"/>
              <a:gd name="f108" fmla="val 565"/>
              <a:gd name="f109" fmla="val 574"/>
              <a:gd name="f110" fmla="val 523"/>
              <a:gd name="f111" fmla="val 512"/>
              <a:gd name="f112" fmla="val 455"/>
              <a:gd name="f113" fmla="val 428"/>
              <a:gd name="f114" fmla="val 401"/>
              <a:gd name="f115" fmla="val 377"/>
              <a:gd name="f116" fmla="val 350"/>
              <a:gd name="f117" fmla="val 305"/>
              <a:gd name="f118" fmla="val 273"/>
              <a:gd name="f119" fmla="val 268"/>
              <a:gd name="f120" fmla="val 223"/>
              <a:gd name="f121" fmla="val 237"/>
              <a:gd name="f122" fmla="val 169"/>
              <a:gd name="f123" fmla="val 214"/>
              <a:gd name="f124" fmla="val 194"/>
              <a:gd name="f125" fmla="val 75"/>
              <a:gd name="f126" fmla="val 178"/>
              <a:gd name="f127" fmla="val 22"/>
              <a:gd name="f128" fmla="val 14"/>
              <a:gd name="f129" fmla="val 186"/>
              <a:gd name="f130" fmla="val 3"/>
              <a:gd name="f131" fmla="val 190"/>
              <a:gd name="f132" fmla="+- 0 0 -90"/>
              <a:gd name="f133" fmla="*/ f3 1 845"/>
              <a:gd name="f134" fmla="*/ f4 1 821"/>
              <a:gd name="f135" fmla="+- f7 0 f5"/>
              <a:gd name="f136" fmla="+- f6 0 f5"/>
              <a:gd name="f137" fmla="*/ f132 f0 1"/>
              <a:gd name="f138" fmla="*/ f136 1 845"/>
              <a:gd name="f139" fmla="*/ f135 1 821"/>
              <a:gd name="f140" fmla="*/ 0 f136 1"/>
              <a:gd name="f141" fmla="*/ 177 f135 1"/>
              <a:gd name="f142" fmla="*/ 207 f136 1"/>
              <a:gd name="f143" fmla="*/ 45 f135 1"/>
              <a:gd name="f144" fmla="*/ 379 f136 1"/>
              <a:gd name="f145" fmla="*/ 0 f135 1"/>
              <a:gd name="f146" fmla="*/ 500 f136 1"/>
              <a:gd name="f147" fmla="*/ 18 f135 1"/>
              <a:gd name="f148" fmla="*/ 714 f136 1"/>
              <a:gd name="f149" fmla="*/ 148 f135 1"/>
              <a:gd name="f150" fmla="*/ 807 f136 1"/>
              <a:gd name="f151" fmla="*/ 270 f135 1"/>
              <a:gd name="f152" fmla="*/ 801 f136 1"/>
              <a:gd name="f153" fmla="*/ 324 f135 1"/>
              <a:gd name="f154" fmla="*/ 763 f136 1"/>
              <a:gd name="f155" fmla="*/ 373 f135 1"/>
              <a:gd name="f156" fmla="*/ 745 f136 1"/>
              <a:gd name="f157" fmla="*/ 429 f135 1"/>
              <a:gd name="f158" fmla="*/ 761 f136 1"/>
              <a:gd name="f159" fmla="*/ 467 f135 1"/>
              <a:gd name="f160" fmla="*/ 809 f136 1"/>
              <a:gd name="f161" fmla="*/ 464 f135 1"/>
              <a:gd name="f162" fmla="*/ 835 f136 1"/>
              <a:gd name="f163" fmla="*/ 454 f135 1"/>
              <a:gd name="f164" fmla="*/ 844 f136 1"/>
              <a:gd name="f165" fmla="*/ 518 f135 1"/>
              <a:gd name="f166" fmla="*/ 837 f136 1"/>
              <a:gd name="f167" fmla="*/ 605 f135 1"/>
              <a:gd name="f168" fmla="*/ 802 f136 1"/>
              <a:gd name="f169" fmla="*/ 684 f135 1"/>
              <a:gd name="f170" fmla="*/ 682 f136 1"/>
              <a:gd name="f171" fmla="*/ 780 f135 1"/>
              <a:gd name="f172" fmla="*/ 661 f136 1"/>
              <a:gd name="f173" fmla="*/ 810 f135 1"/>
              <a:gd name="f174" fmla="*/ 656 f136 1"/>
              <a:gd name="f175" fmla="*/ 821 f135 1"/>
              <a:gd name="f176" fmla="*/ 647 f136 1"/>
              <a:gd name="f177" fmla="*/ 806 f135 1"/>
              <a:gd name="f178" fmla="*/ 596 f136 1"/>
              <a:gd name="f179" fmla="*/ 642 f135 1"/>
              <a:gd name="f180" fmla="*/ 474 f136 1"/>
              <a:gd name="f181" fmla="*/ 455 f135 1"/>
              <a:gd name="f182" fmla="*/ 320 f136 1"/>
              <a:gd name="f183" fmla="*/ 305 f135 1"/>
              <a:gd name="f184" fmla="*/ 169 f136 1"/>
              <a:gd name="f185" fmla="*/ 214 f135 1"/>
              <a:gd name="f186" fmla="*/ 22 f136 1"/>
              <a:gd name="f187" fmla="*/ 185 f135 1"/>
              <a:gd name="f188" fmla="*/ f137 1 f2"/>
              <a:gd name="f189" fmla="*/ f140 1 845"/>
              <a:gd name="f190" fmla="*/ f141 1 821"/>
              <a:gd name="f191" fmla="*/ f142 1 845"/>
              <a:gd name="f192" fmla="*/ f143 1 821"/>
              <a:gd name="f193" fmla="*/ f144 1 845"/>
              <a:gd name="f194" fmla="*/ f145 1 821"/>
              <a:gd name="f195" fmla="*/ f146 1 845"/>
              <a:gd name="f196" fmla="*/ f147 1 821"/>
              <a:gd name="f197" fmla="*/ f148 1 845"/>
              <a:gd name="f198" fmla="*/ f149 1 821"/>
              <a:gd name="f199" fmla="*/ f150 1 845"/>
              <a:gd name="f200" fmla="*/ f151 1 821"/>
              <a:gd name="f201" fmla="*/ f152 1 845"/>
              <a:gd name="f202" fmla="*/ f153 1 821"/>
              <a:gd name="f203" fmla="*/ f154 1 845"/>
              <a:gd name="f204" fmla="*/ f155 1 821"/>
              <a:gd name="f205" fmla="*/ f156 1 845"/>
              <a:gd name="f206" fmla="*/ f157 1 821"/>
              <a:gd name="f207" fmla="*/ f158 1 845"/>
              <a:gd name="f208" fmla="*/ f159 1 821"/>
              <a:gd name="f209" fmla="*/ f160 1 845"/>
              <a:gd name="f210" fmla="*/ f161 1 821"/>
              <a:gd name="f211" fmla="*/ f162 1 845"/>
              <a:gd name="f212" fmla="*/ f163 1 821"/>
              <a:gd name="f213" fmla="*/ f164 1 845"/>
              <a:gd name="f214" fmla="*/ f165 1 821"/>
              <a:gd name="f215" fmla="*/ f166 1 845"/>
              <a:gd name="f216" fmla="*/ f167 1 821"/>
              <a:gd name="f217" fmla="*/ f168 1 845"/>
              <a:gd name="f218" fmla="*/ f169 1 821"/>
              <a:gd name="f219" fmla="*/ f170 1 845"/>
              <a:gd name="f220" fmla="*/ f171 1 821"/>
              <a:gd name="f221" fmla="*/ f172 1 845"/>
              <a:gd name="f222" fmla="*/ f173 1 821"/>
              <a:gd name="f223" fmla="*/ f174 1 845"/>
              <a:gd name="f224" fmla="*/ f175 1 821"/>
              <a:gd name="f225" fmla="*/ f176 1 845"/>
              <a:gd name="f226" fmla="*/ f177 1 821"/>
              <a:gd name="f227" fmla="*/ f178 1 845"/>
              <a:gd name="f228" fmla="*/ f179 1 821"/>
              <a:gd name="f229" fmla="*/ f180 1 845"/>
              <a:gd name="f230" fmla="*/ f181 1 821"/>
              <a:gd name="f231" fmla="*/ f182 1 845"/>
              <a:gd name="f232" fmla="*/ f183 1 821"/>
              <a:gd name="f233" fmla="*/ f184 1 845"/>
              <a:gd name="f234" fmla="*/ f185 1 821"/>
              <a:gd name="f235" fmla="*/ f186 1 845"/>
              <a:gd name="f236" fmla="*/ f187 1 821"/>
              <a:gd name="f237" fmla="*/ 0 1 f138"/>
              <a:gd name="f238" fmla="*/ f6 1 f138"/>
              <a:gd name="f239" fmla="*/ 0 1 f139"/>
              <a:gd name="f240" fmla="*/ f7 1 f139"/>
              <a:gd name="f241" fmla="+- f188 0 f1"/>
              <a:gd name="f242" fmla="*/ f189 1 f138"/>
              <a:gd name="f243" fmla="*/ f190 1 f139"/>
              <a:gd name="f244" fmla="*/ f191 1 f138"/>
              <a:gd name="f245" fmla="*/ f192 1 f139"/>
              <a:gd name="f246" fmla="*/ f193 1 f138"/>
              <a:gd name="f247" fmla="*/ f194 1 f139"/>
              <a:gd name="f248" fmla="*/ f195 1 f138"/>
              <a:gd name="f249" fmla="*/ f196 1 f139"/>
              <a:gd name="f250" fmla="*/ f197 1 f138"/>
              <a:gd name="f251" fmla="*/ f198 1 f139"/>
              <a:gd name="f252" fmla="*/ f199 1 f138"/>
              <a:gd name="f253" fmla="*/ f200 1 f139"/>
              <a:gd name="f254" fmla="*/ f201 1 f138"/>
              <a:gd name="f255" fmla="*/ f202 1 f139"/>
              <a:gd name="f256" fmla="*/ f203 1 f138"/>
              <a:gd name="f257" fmla="*/ f204 1 f139"/>
              <a:gd name="f258" fmla="*/ f205 1 f138"/>
              <a:gd name="f259" fmla="*/ f206 1 f139"/>
              <a:gd name="f260" fmla="*/ f207 1 f138"/>
              <a:gd name="f261" fmla="*/ f208 1 f139"/>
              <a:gd name="f262" fmla="*/ f209 1 f138"/>
              <a:gd name="f263" fmla="*/ f210 1 f139"/>
              <a:gd name="f264" fmla="*/ f211 1 f138"/>
              <a:gd name="f265" fmla="*/ f212 1 f139"/>
              <a:gd name="f266" fmla="*/ f213 1 f138"/>
              <a:gd name="f267" fmla="*/ f214 1 f139"/>
              <a:gd name="f268" fmla="*/ f215 1 f138"/>
              <a:gd name="f269" fmla="*/ f216 1 f139"/>
              <a:gd name="f270" fmla="*/ f217 1 f138"/>
              <a:gd name="f271" fmla="*/ f218 1 f139"/>
              <a:gd name="f272" fmla="*/ f219 1 f138"/>
              <a:gd name="f273" fmla="*/ f220 1 f139"/>
              <a:gd name="f274" fmla="*/ f221 1 f138"/>
              <a:gd name="f275" fmla="*/ f222 1 f139"/>
              <a:gd name="f276" fmla="*/ f223 1 f138"/>
              <a:gd name="f277" fmla="*/ f224 1 f139"/>
              <a:gd name="f278" fmla="*/ f225 1 f138"/>
              <a:gd name="f279" fmla="*/ f226 1 f139"/>
              <a:gd name="f280" fmla="*/ f227 1 f138"/>
              <a:gd name="f281" fmla="*/ f228 1 f139"/>
              <a:gd name="f282" fmla="*/ f229 1 f138"/>
              <a:gd name="f283" fmla="*/ f230 1 f139"/>
              <a:gd name="f284" fmla="*/ f231 1 f138"/>
              <a:gd name="f285" fmla="*/ f232 1 f139"/>
              <a:gd name="f286" fmla="*/ f233 1 f138"/>
              <a:gd name="f287" fmla="*/ f234 1 f139"/>
              <a:gd name="f288" fmla="*/ f235 1 f138"/>
              <a:gd name="f289" fmla="*/ f236 1 f139"/>
              <a:gd name="f290" fmla="*/ f237 f133 1"/>
              <a:gd name="f291" fmla="*/ f238 f133 1"/>
              <a:gd name="f292" fmla="*/ f240 f134 1"/>
              <a:gd name="f293" fmla="*/ f239 f134 1"/>
              <a:gd name="f294" fmla="*/ f242 f133 1"/>
              <a:gd name="f295" fmla="*/ f243 f134 1"/>
              <a:gd name="f296" fmla="*/ f244 f133 1"/>
              <a:gd name="f297" fmla="*/ f245 f134 1"/>
              <a:gd name="f298" fmla="*/ f246 f133 1"/>
              <a:gd name="f299" fmla="*/ f247 f134 1"/>
              <a:gd name="f300" fmla="*/ f248 f133 1"/>
              <a:gd name="f301" fmla="*/ f249 f134 1"/>
              <a:gd name="f302" fmla="*/ f250 f133 1"/>
              <a:gd name="f303" fmla="*/ f251 f134 1"/>
              <a:gd name="f304" fmla="*/ f252 f133 1"/>
              <a:gd name="f305" fmla="*/ f253 f134 1"/>
              <a:gd name="f306" fmla="*/ f254 f133 1"/>
              <a:gd name="f307" fmla="*/ f255 f134 1"/>
              <a:gd name="f308" fmla="*/ f256 f133 1"/>
              <a:gd name="f309" fmla="*/ f257 f134 1"/>
              <a:gd name="f310" fmla="*/ f258 f133 1"/>
              <a:gd name="f311" fmla="*/ f259 f134 1"/>
              <a:gd name="f312" fmla="*/ f260 f133 1"/>
              <a:gd name="f313" fmla="*/ f261 f134 1"/>
              <a:gd name="f314" fmla="*/ f262 f133 1"/>
              <a:gd name="f315" fmla="*/ f263 f134 1"/>
              <a:gd name="f316" fmla="*/ f264 f133 1"/>
              <a:gd name="f317" fmla="*/ f265 f134 1"/>
              <a:gd name="f318" fmla="*/ f266 f133 1"/>
              <a:gd name="f319" fmla="*/ f267 f134 1"/>
              <a:gd name="f320" fmla="*/ f268 f133 1"/>
              <a:gd name="f321" fmla="*/ f269 f134 1"/>
              <a:gd name="f322" fmla="*/ f270 f133 1"/>
              <a:gd name="f323" fmla="*/ f271 f134 1"/>
              <a:gd name="f324" fmla="*/ f272 f133 1"/>
              <a:gd name="f325" fmla="*/ f273 f134 1"/>
              <a:gd name="f326" fmla="*/ f274 f133 1"/>
              <a:gd name="f327" fmla="*/ f275 f134 1"/>
              <a:gd name="f328" fmla="*/ f276 f133 1"/>
              <a:gd name="f329" fmla="*/ f277 f134 1"/>
              <a:gd name="f330" fmla="*/ f278 f133 1"/>
              <a:gd name="f331" fmla="*/ f279 f134 1"/>
              <a:gd name="f332" fmla="*/ f280 f133 1"/>
              <a:gd name="f333" fmla="*/ f281 f134 1"/>
              <a:gd name="f334" fmla="*/ f282 f133 1"/>
              <a:gd name="f335" fmla="*/ f283 f134 1"/>
              <a:gd name="f336" fmla="*/ f284 f133 1"/>
              <a:gd name="f337" fmla="*/ f285 f134 1"/>
              <a:gd name="f338" fmla="*/ f286 f133 1"/>
              <a:gd name="f339" fmla="*/ f287 f134 1"/>
              <a:gd name="f340" fmla="*/ f288 f133 1"/>
              <a:gd name="f341" fmla="*/ f289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1">
                <a:pos x="f294" y="f295"/>
              </a:cxn>
              <a:cxn ang="f241">
                <a:pos x="f296" y="f297"/>
              </a:cxn>
              <a:cxn ang="f241">
                <a:pos x="f298" y="f299"/>
              </a:cxn>
              <a:cxn ang="f241">
                <a:pos x="f300" y="f301"/>
              </a:cxn>
              <a:cxn ang="f241">
                <a:pos x="f302" y="f303"/>
              </a:cxn>
              <a:cxn ang="f241">
                <a:pos x="f304" y="f305"/>
              </a:cxn>
              <a:cxn ang="f241">
                <a:pos x="f306" y="f307"/>
              </a:cxn>
              <a:cxn ang="f241">
                <a:pos x="f308" y="f309"/>
              </a:cxn>
              <a:cxn ang="f241">
                <a:pos x="f310" y="f311"/>
              </a:cxn>
              <a:cxn ang="f241">
                <a:pos x="f312" y="f313"/>
              </a:cxn>
              <a:cxn ang="f241">
                <a:pos x="f314" y="f315"/>
              </a:cxn>
              <a:cxn ang="f241">
                <a:pos x="f316" y="f317"/>
              </a:cxn>
              <a:cxn ang="f241">
                <a:pos x="f318" y="f319"/>
              </a:cxn>
              <a:cxn ang="f241">
                <a:pos x="f320" y="f321"/>
              </a:cxn>
              <a:cxn ang="f241">
                <a:pos x="f322" y="f323"/>
              </a:cxn>
              <a:cxn ang="f241">
                <a:pos x="f324" y="f325"/>
              </a:cxn>
              <a:cxn ang="f241">
                <a:pos x="f326" y="f327"/>
              </a:cxn>
              <a:cxn ang="f241">
                <a:pos x="f328" y="f329"/>
              </a:cxn>
              <a:cxn ang="f241">
                <a:pos x="f330" y="f331"/>
              </a:cxn>
              <a:cxn ang="f241">
                <a:pos x="f332" y="f333"/>
              </a:cxn>
              <a:cxn ang="f241">
                <a:pos x="f334" y="f335"/>
              </a:cxn>
              <a:cxn ang="f241">
                <a:pos x="f336" y="f337"/>
              </a:cxn>
              <a:cxn ang="f241">
                <a:pos x="f338" y="f339"/>
              </a:cxn>
              <a:cxn ang="f241">
                <a:pos x="f340" y="f341"/>
              </a:cxn>
              <a:cxn ang="f241">
                <a:pos x="f294" y="f295"/>
              </a:cxn>
            </a:cxnLst>
            <a:rect l="f290" t="f293" r="f291" b="f292"/>
            <a:pathLst>
              <a:path w="845" h="821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5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38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3" y="f55"/>
                  <a:pt x="f53" y="f22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22"/>
                  <a:pt x="f38" y="f65"/>
                  <a:pt x="f66" y="f67"/>
                </a:cubicBezTo>
                <a:cubicBezTo>
                  <a:pt x="f6" y="f68"/>
                  <a:pt x="f6" y="f69"/>
                  <a:pt x="f70" y="f71"/>
                </a:cubicBezTo>
                <a:cubicBezTo>
                  <a:pt x="f72" y="f73"/>
                  <a:pt x="f72" y="f74"/>
                  <a:pt x="f75" y="f76"/>
                </a:cubicBezTo>
                <a:cubicBezTo>
                  <a:pt x="f77" y="f78"/>
                  <a:pt x="f64" y="f79"/>
                  <a:pt x="f80" y="f81"/>
                </a:cubicBezTo>
                <a:cubicBezTo>
                  <a:pt x="f82" y="f83"/>
                  <a:pt x="f83" y="f84"/>
                  <a:pt x="f85" y="f86"/>
                </a:cubicBezTo>
                <a:cubicBezTo>
                  <a:pt x="f87" y="f88"/>
                  <a:pt x="f89" y="f60"/>
                  <a:pt x="f90" y="f91"/>
                </a:cubicBezTo>
                <a:cubicBezTo>
                  <a:pt x="f90" y="f92"/>
                  <a:pt x="f93" y="f94"/>
                  <a:pt x="f95" y="f7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68" y="f112"/>
                </a:cubicBezTo>
                <a:cubicBezTo>
                  <a:pt x="f113" y="f114"/>
                  <a:pt x="f115" y="f116"/>
                  <a:pt x="f17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0" y="f124"/>
                  <a:pt x="f125" y="f126"/>
                  <a:pt x="f127" y="f33"/>
                </a:cubicBezTo>
                <a:cubicBezTo>
                  <a:pt x="f128" y="f129"/>
                  <a:pt x="f130" y="f131"/>
                  <a:pt x="f5" y="f8"/>
                </a:cubicBezTo>
                <a:close/>
              </a:path>
            </a:pathLst>
          </a:custGeom>
          <a:solidFill>
            <a:srgbClr val="F4A19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6656383" y="5214942"/>
            <a:ext cx="1208086" cy="7524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53"/>
              <a:gd name="f7" fmla="val 780"/>
              <a:gd name="f8" fmla="val 30"/>
              <a:gd name="f9" fmla="val 1243"/>
              <a:gd name="f10" fmla="val 43"/>
              <a:gd name="f11" fmla="val 1235"/>
              <a:gd name="f12" fmla="val 58"/>
              <a:gd name="f13" fmla="val 1221"/>
              <a:gd name="f14" fmla="val 69"/>
              <a:gd name="f15" fmla="val 1195"/>
              <a:gd name="f16" fmla="val 90"/>
              <a:gd name="f17" fmla="val 1177"/>
              <a:gd name="f18" fmla="val 119"/>
              <a:gd name="f19" fmla="val 1152"/>
              <a:gd name="f20" fmla="val 143"/>
              <a:gd name="f21" fmla="val 1128"/>
              <a:gd name="f22" fmla="val 166"/>
              <a:gd name="f23" fmla="val 1108"/>
              <a:gd name="f24" fmla="val 193"/>
              <a:gd name="f25" fmla="val 1084"/>
              <a:gd name="f26" fmla="val 217"/>
              <a:gd name="f27" fmla="val 1068"/>
              <a:gd name="f28" fmla="val 231"/>
              <a:gd name="f29" fmla="val 1053"/>
              <a:gd name="f30" fmla="val 247"/>
              <a:gd name="f31" fmla="val 1038"/>
              <a:gd name="f32" fmla="val 263"/>
              <a:gd name="f33" fmla="val 996"/>
              <a:gd name="f34" fmla="val 305"/>
              <a:gd name="f35" fmla="val 958"/>
              <a:gd name="f36" fmla="val 352"/>
              <a:gd name="f37" fmla="val 914"/>
              <a:gd name="f38" fmla="val 393"/>
              <a:gd name="f39" fmla="val 886"/>
              <a:gd name="f40" fmla="val 420"/>
              <a:gd name="f41" fmla="val 858"/>
              <a:gd name="f42" fmla="val 449"/>
              <a:gd name="f43" fmla="val 830"/>
              <a:gd name="f44" fmla="val 477"/>
              <a:gd name="f45" fmla="val 795"/>
              <a:gd name="f46" fmla="val 513"/>
              <a:gd name="f47" fmla="val 755"/>
              <a:gd name="f48" fmla="val 546"/>
              <a:gd name="f49" fmla="val 718"/>
              <a:gd name="f50" fmla="val 581"/>
              <a:gd name="f51" fmla="val 679"/>
              <a:gd name="f52" fmla="val 619"/>
              <a:gd name="f53" fmla="val 636"/>
              <a:gd name="f54" fmla="val 650"/>
              <a:gd name="f55" fmla="val 592"/>
              <a:gd name="f56" fmla="val 582"/>
              <a:gd name="f57" fmla="val 686"/>
              <a:gd name="f58" fmla="val 580"/>
              <a:gd name="f59" fmla="val 699"/>
              <a:gd name="f60" fmla="val 570"/>
              <a:gd name="f61" fmla="val 707"/>
              <a:gd name="f62" fmla="val 560"/>
              <a:gd name="f63" fmla="val 716"/>
              <a:gd name="f64" fmla="val 550"/>
              <a:gd name="f65" fmla="val 723"/>
              <a:gd name="f66" fmla="val 538"/>
              <a:gd name="f67" fmla="val 710"/>
              <a:gd name="f68" fmla="val 534"/>
              <a:gd name="f69" fmla="val 705"/>
              <a:gd name="f70" fmla="val 528"/>
              <a:gd name="f71" fmla="val 701"/>
              <a:gd name="f72" fmla="val 522"/>
              <a:gd name="f73" fmla="val 704"/>
              <a:gd name="f74" fmla="val 515"/>
              <a:gd name="f75" fmla="val 708"/>
              <a:gd name="f76" fmla="val 519"/>
              <a:gd name="f77" fmla="val 714"/>
              <a:gd name="f78" fmla="val 520"/>
              <a:gd name="f79" fmla="val 720"/>
              <a:gd name="f80" fmla="val 524"/>
              <a:gd name="f81" fmla="val 744"/>
              <a:gd name="f82" fmla="val 517"/>
              <a:gd name="f83" fmla="val 763"/>
              <a:gd name="f84" fmla="val 497"/>
              <a:gd name="f85" fmla="val 778"/>
              <a:gd name="f86" fmla="val 490"/>
              <a:gd name="f87" fmla="val 488"/>
              <a:gd name="f88" fmla="val 776"/>
              <a:gd name="f89" fmla="val 770"/>
              <a:gd name="f90" fmla="val 495"/>
              <a:gd name="f91" fmla="val 752"/>
              <a:gd name="f92" fmla="val 503"/>
              <a:gd name="f93" fmla="val 734"/>
              <a:gd name="f94" fmla="val 498"/>
              <a:gd name="f95" fmla="val 491"/>
              <a:gd name="f96" fmla="val 685"/>
              <a:gd name="f97" fmla="val 673"/>
              <a:gd name="f98" fmla="val 446"/>
              <a:gd name="f99" fmla="val 675"/>
              <a:gd name="f100" fmla="val 435"/>
              <a:gd name="f101" fmla="val 676"/>
              <a:gd name="f102" fmla="val 424"/>
              <a:gd name="f103" fmla="val 677"/>
              <a:gd name="f104" fmla="val 414"/>
              <a:gd name="f105" fmla="val 683"/>
              <a:gd name="f106" fmla="val 390"/>
              <a:gd name="f107" fmla="val 669"/>
              <a:gd name="f108" fmla="val 372"/>
              <a:gd name="f109" fmla="val 651"/>
              <a:gd name="f110" fmla="val 365"/>
              <a:gd name="f111" fmla="val 624"/>
              <a:gd name="f112" fmla="val 614"/>
              <a:gd name="f113" fmla="val 373"/>
              <a:gd name="f114" fmla="val 601"/>
              <a:gd name="f115" fmla="val 385"/>
              <a:gd name="f116" fmla="val 595"/>
              <a:gd name="f117" fmla="val 386"/>
              <a:gd name="f118" fmla="val 388"/>
              <a:gd name="f119" fmla="val 593"/>
              <a:gd name="f120" fmla="val 387"/>
              <a:gd name="f121" fmla="val 378"/>
              <a:gd name="f122" fmla="val 391"/>
              <a:gd name="f123" fmla="val 561"/>
              <a:gd name="f124" fmla="val 376"/>
              <a:gd name="f125" fmla="val 551"/>
              <a:gd name="f126" fmla="val 544"/>
              <a:gd name="f127" fmla="val 357"/>
              <a:gd name="f128" fmla="val 348"/>
              <a:gd name="f129" fmla="val 526"/>
              <a:gd name="f130" fmla="val 340"/>
              <a:gd name="f131" fmla="val 335"/>
              <a:gd name="f132" fmla="val 508"/>
              <a:gd name="f133" fmla="val 338"/>
              <a:gd name="f134" fmla="val 499"/>
              <a:gd name="f135" fmla="val 345"/>
              <a:gd name="f136" fmla="val 469"/>
              <a:gd name="f137" fmla="val 329"/>
              <a:gd name="f138" fmla="val 447"/>
              <a:gd name="f139" fmla="val 316"/>
              <a:gd name="f140" fmla="val 299"/>
              <a:gd name="f141" fmla="val 281"/>
              <a:gd name="f142" fmla="val 363"/>
              <a:gd name="f143" fmla="val 257"/>
              <a:gd name="f144" fmla="val 337"/>
              <a:gd name="f145" fmla="val 237"/>
              <a:gd name="f146" fmla="val 211"/>
              <a:gd name="f147" fmla="val 300"/>
              <a:gd name="f148" fmla="val 186"/>
              <a:gd name="f149" fmla="val 284"/>
              <a:gd name="f150" fmla="val 154"/>
              <a:gd name="f151" fmla="val 264"/>
              <a:gd name="f152" fmla="val 121"/>
              <a:gd name="f153" fmla="val 244"/>
              <a:gd name="f154" fmla="val 86"/>
              <a:gd name="f155" fmla="val 228"/>
              <a:gd name="f156" fmla="val 59"/>
              <a:gd name="f157" fmla="val 216"/>
              <a:gd name="f158" fmla="val 31"/>
              <a:gd name="f159" fmla="val 203"/>
              <a:gd name="f160" fmla="val 206"/>
              <a:gd name="f161" fmla="val 52"/>
              <a:gd name="f162" fmla="val 195"/>
              <a:gd name="f163" fmla="val 105"/>
              <a:gd name="f164" fmla="val 198"/>
              <a:gd name="f165" fmla="val 157"/>
              <a:gd name="f166" fmla="val 200"/>
              <a:gd name="f167" fmla="val 269"/>
              <a:gd name="f168" fmla="val 204"/>
              <a:gd name="f169" fmla="val 381"/>
              <a:gd name="f170" fmla="val 492"/>
              <a:gd name="f171" fmla="val 194"/>
              <a:gd name="f172" fmla="val 569"/>
              <a:gd name="f173" fmla="val 182"/>
              <a:gd name="f174" fmla="val 641"/>
              <a:gd name="f175" fmla="val 160"/>
              <a:gd name="f176" fmla="val 117"/>
              <a:gd name="f177" fmla="val 791"/>
              <a:gd name="f178" fmla="val 63"/>
              <a:gd name="f179" fmla="val 882"/>
              <a:gd name="f180" fmla="val 26"/>
              <a:gd name="f181" fmla="val 981"/>
              <a:gd name="f182" fmla="val 9"/>
              <a:gd name="f183" fmla="val 992"/>
              <a:gd name="f184" fmla="val 7"/>
              <a:gd name="f185" fmla="val 1002"/>
              <a:gd name="f186" fmla="val 5"/>
              <a:gd name="f187" fmla="val 1013"/>
              <a:gd name="f188" fmla="val 6"/>
              <a:gd name="f189" fmla="val 1028"/>
              <a:gd name="f190" fmla="val 12"/>
              <a:gd name="f191" fmla="val 1044"/>
              <a:gd name="f192" fmla="val 1060"/>
              <a:gd name="f193" fmla="val 1071"/>
              <a:gd name="f194" fmla="val 1073"/>
              <a:gd name="f195" fmla="val 17"/>
              <a:gd name="f196" fmla="val 1066"/>
              <a:gd name="f197" fmla="val 25"/>
              <a:gd name="f198" fmla="val 1058"/>
              <a:gd name="f199" fmla="val 33"/>
              <a:gd name="f200" fmla="val 1051"/>
              <a:gd name="f201" fmla="val 44"/>
              <a:gd name="f202" fmla="val 1043"/>
              <a:gd name="f203" fmla="val 1025"/>
              <a:gd name="f204" fmla="val 1005"/>
              <a:gd name="f205" fmla="val 64"/>
              <a:gd name="f206" fmla="val 986"/>
              <a:gd name="f207" fmla="val 68"/>
              <a:gd name="f208" fmla="val 908"/>
              <a:gd name="f209" fmla="val 83"/>
              <a:gd name="f210" fmla="val 832"/>
              <a:gd name="f211" fmla="val 766"/>
              <a:gd name="f212" fmla="val 153"/>
              <a:gd name="f213" fmla="val 741"/>
              <a:gd name="f214" fmla="val 172"/>
              <a:gd name="f215" fmla="val 688"/>
              <a:gd name="f216" fmla="val 207"/>
              <a:gd name="f217" fmla="val 639"/>
              <a:gd name="f218" fmla="val 226"/>
              <a:gd name="f219" fmla="val 589"/>
              <a:gd name="f220" fmla="val 241"/>
              <a:gd name="f221" fmla="val 478"/>
              <a:gd name="f222" fmla="val 253"/>
              <a:gd name="f223" fmla="val 418"/>
              <a:gd name="f224" fmla="val 262"/>
              <a:gd name="f225" fmla="val 260"/>
              <a:gd name="f226" fmla="val 355"/>
              <a:gd name="f227" fmla="val 353"/>
              <a:gd name="f228" fmla="val 351"/>
              <a:gd name="f229" fmla="val 350"/>
              <a:gd name="f230" fmla="val 266"/>
              <a:gd name="f231" fmla="val 354"/>
              <a:gd name="f232" fmla="val 267"/>
              <a:gd name="f233" fmla="val 356"/>
              <a:gd name="f234" fmla="val 270"/>
              <a:gd name="f235" fmla="val 301"/>
              <a:gd name="f236" fmla="val 425"/>
              <a:gd name="f237" fmla="val 336"/>
              <a:gd name="f238" fmla="val 443"/>
              <a:gd name="f239" fmla="val 382"/>
              <a:gd name="f240" fmla="val 448"/>
              <a:gd name="f241" fmla="val 459"/>
              <a:gd name="f242" fmla="val 396"/>
              <a:gd name="f243" fmla="val 397"/>
              <a:gd name="f244" fmla="val 523"/>
              <a:gd name="f245" fmla="val 400"/>
              <a:gd name="f246" fmla="val 574"/>
              <a:gd name="f247" fmla="val 389"/>
              <a:gd name="f248" fmla="val 625"/>
              <a:gd name="f249" fmla="val 663"/>
              <a:gd name="f250" fmla="val 361"/>
              <a:gd name="f251" fmla="val 346"/>
              <a:gd name="f252" fmla="val 736"/>
              <a:gd name="f253" fmla="val 326"/>
              <a:gd name="f254" fmla="val 768"/>
              <a:gd name="f255" fmla="val 308"/>
              <a:gd name="f256" fmla="val 792"/>
              <a:gd name="f257" fmla="val 285"/>
              <a:gd name="f258" fmla="val 811"/>
              <a:gd name="f259" fmla="val 255"/>
              <a:gd name="f260" fmla="val 836"/>
              <a:gd name="f261" fmla="val 215"/>
              <a:gd name="f262" fmla="val 872"/>
              <a:gd name="f263" fmla="val 185"/>
              <a:gd name="f264" fmla="val 910"/>
              <a:gd name="f265" fmla="val 159"/>
              <a:gd name="f266" fmla="val 968"/>
              <a:gd name="f267" fmla="val 118"/>
              <a:gd name="f268" fmla="val 1029"/>
              <a:gd name="f269" fmla="val 82"/>
              <a:gd name="f270" fmla="val 1093"/>
              <a:gd name="f271" fmla="val 51"/>
              <a:gd name="f272" fmla="val 1079"/>
              <a:gd name="f273" fmla="val 49"/>
              <a:gd name="f274" fmla="val 1065"/>
              <a:gd name="f275" fmla="val 1052"/>
              <a:gd name="f276" fmla="val 1061"/>
              <a:gd name="f277" fmla="val 22"/>
              <a:gd name="f278" fmla="val 1074"/>
              <a:gd name="f279" fmla="val 13"/>
              <a:gd name="f280" fmla="val 1106"/>
              <a:gd name="f281" fmla="val 11"/>
              <a:gd name="f282" fmla="val 1109"/>
              <a:gd name="f283" fmla="val 1107"/>
              <a:gd name="f284" fmla="val 10"/>
              <a:gd name="f285" fmla="val 1077"/>
              <a:gd name="f286" fmla="val 1048"/>
              <a:gd name="f287" fmla="val 1020"/>
              <a:gd name="f288" fmla="val 1042"/>
              <a:gd name="f289" fmla="val 1"/>
              <a:gd name="f290" fmla="val 1063"/>
              <a:gd name="f291" fmla="val 2"/>
              <a:gd name="f292" fmla="val 1085"/>
              <a:gd name="f293" fmla="val 4"/>
              <a:gd name="f294" fmla="val 1111"/>
              <a:gd name="f295" fmla="val 1137"/>
              <a:gd name="f296" fmla="val 1163"/>
              <a:gd name="f297" fmla="val 1182"/>
              <a:gd name="f298" fmla="val 1201"/>
              <a:gd name="f299" fmla="val 15"/>
              <a:gd name="f300" fmla="val 14"/>
              <a:gd name="f301" fmla="val 1234"/>
              <a:gd name="f302" fmla="val 1248"/>
              <a:gd name="f303" fmla="+- 0 0 -90"/>
              <a:gd name="f304" fmla="*/ f3 1 1253"/>
              <a:gd name="f305" fmla="*/ f4 1 780"/>
              <a:gd name="f306" fmla="+- f7 0 f5"/>
              <a:gd name="f307" fmla="+- f6 0 f5"/>
              <a:gd name="f308" fmla="*/ f303 f0 1"/>
              <a:gd name="f309" fmla="*/ f307 1 1253"/>
              <a:gd name="f310" fmla="*/ f306 1 780"/>
              <a:gd name="f311" fmla="*/ 1253 f307 1"/>
              <a:gd name="f312" fmla="*/ 30 f306 1"/>
              <a:gd name="f313" fmla="*/ 1221 f307 1"/>
              <a:gd name="f314" fmla="*/ 69 f306 1"/>
              <a:gd name="f315" fmla="*/ 1152 f307 1"/>
              <a:gd name="f316" fmla="*/ 143 f306 1"/>
              <a:gd name="f317" fmla="*/ 1084 f307 1"/>
              <a:gd name="f318" fmla="*/ 217 f306 1"/>
              <a:gd name="f319" fmla="*/ 1038 f307 1"/>
              <a:gd name="f320" fmla="*/ 263 f306 1"/>
              <a:gd name="f321" fmla="*/ 914 f307 1"/>
              <a:gd name="f322" fmla="*/ 393 f306 1"/>
              <a:gd name="f323" fmla="*/ 830 f307 1"/>
              <a:gd name="f324" fmla="*/ 477 f306 1"/>
              <a:gd name="f325" fmla="*/ 718 f307 1"/>
              <a:gd name="f326" fmla="*/ 581 f306 1"/>
              <a:gd name="f327" fmla="*/ 592 f307 1"/>
              <a:gd name="f328" fmla="*/ 679 f306 1"/>
              <a:gd name="f329" fmla="*/ 570 f307 1"/>
              <a:gd name="f330" fmla="*/ 707 f306 1"/>
              <a:gd name="f331" fmla="*/ 538 f307 1"/>
              <a:gd name="f332" fmla="*/ 710 f306 1"/>
              <a:gd name="f333" fmla="*/ 522 f307 1"/>
              <a:gd name="f334" fmla="*/ 704 f306 1"/>
              <a:gd name="f335" fmla="*/ 520 f307 1"/>
              <a:gd name="f336" fmla="*/ 720 f306 1"/>
              <a:gd name="f337" fmla="*/ 497 f307 1"/>
              <a:gd name="f338" fmla="*/ 778 f306 1"/>
              <a:gd name="f339" fmla="*/ 488 f307 1"/>
              <a:gd name="f340" fmla="*/ 770 f306 1"/>
              <a:gd name="f341" fmla="*/ 498 f307 1"/>
              <a:gd name="f342" fmla="*/ 714 f306 1"/>
              <a:gd name="f343" fmla="*/ 446 f307 1"/>
              <a:gd name="f344" fmla="*/ 675 f306 1"/>
              <a:gd name="f345" fmla="*/ 414 f307 1"/>
              <a:gd name="f346" fmla="*/ 683 f306 1"/>
              <a:gd name="f347" fmla="*/ 365 f307 1"/>
              <a:gd name="f348" fmla="*/ 624 f306 1"/>
              <a:gd name="f349" fmla="*/ 385 f307 1"/>
              <a:gd name="f350" fmla="*/ 595 f306 1"/>
              <a:gd name="f351" fmla="*/ 387 f307 1"/>
              <a:gd name="f352" fmla="*/ 592 f306 1"/>
              <a:gd name="f353" fmla="*/ 376 f307 1"/>
              <a:gd name="f354" fmla="*/ 551 f306 1"/>
              <a:gd name="f355" fmla="*/ 348 f307 1"/>
              <a:gd name="f356" fmla="*/ 526 f306 1"/>
              <a:gd name="f357" fmla="*/ 338 f307 1"/>
              <a:gd name="f358" fmla="*/ 499 f306 1"/>
              <a:gd name="f359" fmla="*/ 316 f307 1"/>
              <a:gd name="f360" fmla="*/ 424 f306 1"/>
              <a:gd name="f361" fmla="*/ 257 f307 1"/>
              <a:gd name="f362" fmla="*/ 337 f306 1"/>
              <a:gd name="f363" fmla="*/ 186 f307 1"/>
              <a:gd name="f364" fmla="*/ 284 f306 1"/>
              <a:gd name="f365" fmla="*/ 86 f307 1"/>
              <a:gd name="f366" fmla="*/ 228 f306 1"/>
              <a:gd name="f367" fmla="*/ 0 f307 1"/>
              <a:gd name="f368" fmla="*/ 206 f306 1"/>
              <a:gd name="f369" fmla="*/ 157 f307 1"/>
              <a:gd name="f370" fmla="*/ 200 f306 1"/>
              <a:gd name="f371" fmla="*/ 492 f307 1"/>
              <a:gd name="f372" fmla="*/ 194 f306 1"/>
              <a:gd name="f373" fmla="*/ 707 f307 1"/>
              <a:gd name="f374" fmla="*/ 117 f306 1"/>
              <a:gd name="f375" fmla="*/ 981 f307 1"/>
              <a:gd name="f376" fmla="*/ 9 f306 1"/>
              <a:gd name="f377" fmla="*/ 1013 f307 1"/>
              <a:gd name="f378" fmla="*/ 6 f306 1"/>
              <a:gd name="f379" fmla="*/ 1060 f307 1"/>
              <a:gd name="f380" fmla="*/ 12 f306 1"/>
              <a:gd name="f381" fmla="*/ 1066 f307 1"/>
              <a:gd name="f382" fmla="*/ 25 f306 1"/>
              <a:gd name="f383" fmla="*/ 1043 f307 1"/>
              <a:gd name="f384" fmla="*/ 52 f306 1"/>
              <a:gd name="f385" fmla="*/ 986 f307 1"/>
              <a:gd name="f386" fmla="*/ 68 f306 1"/>
              <a:gd name="f387" fmla="*/ 766 f307 1"/>
              <a:gd name="f388" fmla="*/ 153 f306 1"/>
              <a:gd name="f389" fmla="*/ 688 f307 1"/>
              <a:gd name="f390" fmla="*/ 207 f306 1"/>
              <a:gd name="f391" fmla="*/ 247 f306 1"/>
              <a:gd name="f392" fmla="*/ 357 f307 1"/>
              <a:gd name="f393" fmla="*/ 260 f306 1"/>
              <a:gd name="f394" fmla="*/ 351 f307 1"/>
              <a:gd name="f395" fmla="*/ 262 f306 1"/>
              <a:gd name="f396" fmla="*/ 356 f307 1"/>
              <a:gd name="f397" fmla="*/ 270 f306 1"/>
              <a:gd name="f398" fmla="*/ 443 f307 1"/>
              <a:gd name="f399" fmla="*/ 382 f306 1"/>
              <a:gd name="f400" fmla="*/ 469 f307 1"/>
              <a:gd name="f401" fmla="*/ 397 f306 1"/>
              <a:gd name="f402" fmla="*/ 625 f307 1"/>
              <a:gd name="f403" fmla="*/ 373 f306 1"/>
              <a:gd name="f404" fmla="*/ 736 f307 1"/>
              <a:gd name="f405" fmla="*/ 326 f306 1"/>
              <a:gd name="f406" fmla="*/ 811 f307 1"/>
              <a:gd name="f407" fmla="*/ 255 f306 1"/>
              <a:gd name="f408" fmla="*/ 910 f307 1"/>
              <a:gd name="f409" fmla="*/ 159 f306 1"/>
              <a:gd name="f410" fmla="*/ 1093 f307 1"/>
              <a:gd name="f411" fmla="*/ 51 f306 1"/>
              <a:gd name="f412" fmla="*/ 1052 f307 1"/>
              <a:gd name="f413" fmla="*/ 49 f306 1"/>
              <a:gd name="f414" fmla="*/ 1106 f307 1"/>
              <a:gd name="f415" fmla="*/ 11 f306 1"/>
              <a:gd name="f416" fmla="*/ 1107 f307 1"/>
              <a:gd name="f417" fmla="*/ 1020 f307 1"/>
              <a:gd name="f418" fmla="*/ 1085 f307 1"/>
              <a:gd name="f419" fmla="*/ 4 f306 1"/>
              <a:gd name="f420" fmla="*/ 1163 f307 1"/>
              <a:gd name="f421" fmla="*/ 5 f306 1"/>
              <a:gd name="f422" fmla="*/ 14 f306 1"/>
              <a:gd name="f423" fmla="*/ f308 1 f2"/>
              <a:gd name="f424" fmla="*/ f311 1 1253"/>
              <a:gd name="f425" fmla="*/ f312 1 780"/>
              <a:gd name="f426" fmla="*/ f313 1 1253"/>
              <a:gd name="f427" fmla="*/ f314 1 780"/>
              <a:gd name="f428" fmla="*/ f315 1 1253"/>
              <a:gd name="f429" fmla="*/ f316 1 780"/>
              <a:gd name="f430" fmla="*/ f317 1 1253"/>
              <a:gd name="f431" fmla="*/ f318 1 780"/>
              <a:gd name="f432" fmla="*/ f319 1 1253"/>
              <a:gd name="f433" fmla="*/ f320 1 780"/>
              <a:gd name="f434" fmla="*/ f321 1 1253"/>
              <a:gd name="f435" fmla="*/ f322 1 780"/>
              <a:gd name="f436" fmla="*/ f323 1 1253"/>
              <a:gd name="f437" fmla="*/ f324 1 780"/>
              <a:gd name="f438" fmla="*/ f325 1 1253"/>
              <a:gd name="f439" fmla="*/ f326 1 780"/>
              <a:gd name="f440" fmla="*/ f327 1 1253"/>
              <a:gd name="f441" fmla="*/ f328 1 780"/>
              <a:gd name="f442" fmla="*/ f329 1 1253"/>
              <a:gd name="f443" fmla="*/ f330 1 780"/>
              <a:gd name="f444" fmla="*/ f331 1 1253"/>
              <a:gd name="f445" fmla="*/ f332 1 780"/>
              <a:gd name="f446" fmla="*/ f333 1 1253"/>
              <a:gd name="f447" fmla="*/ f334 1 780"/>
              <a:gd name="f448" fmla="*/ f335 1 1253"/>
              <a:gd name="f449" fmla="*/ f336 1 780"/>
              <a:gd name="f450" fmla="*/ f337 1 1253"/>
              <a:gd name="f451" fmla="*/ f338 1 780"/>
              <a:gd name="f452" fmla="*/ f339 1 1253"/>
              <a:gd name="f453" fmla="*/ f340 1 780"/>
              <a:gd name="f454" fmla="*/ f341 1 1253"/>
              <a:gd name="f455" fmla="*/ f342 1 780"/>
              <a:gd name="f456" fmla="*/ f343 1 1253"/>
              <a:gd name="f457" fmla="*/ f344 1 780"/>
              <a:gd name="f458" fmla="*/ f345 1 1253"/>
              <a:gd name="f459" fmla="*/ f346 1 780"/>
              <a:gd name="f460" fmla="*/ f347 1 1253"/>
              <a:gd name="f461" fmla="*/ f348 1 780"/>
              <a:gd name="f462" fmla="*/ f349 1 1253"/>
              <a:gd name="f463" fmla="*/ f350 1 780"/>
              <a:gd name="f464" fmla="*/ f351 1 1253"/>
              <a:gd name="f465" fmla="*/ f352 1 780"/>
              <a:gd name="f466" fmla="*/ f353 1 1253"/>
              <a:gd name="f467" fmla="*/ f354 1 780"/>
              <a:gd name="f468" fmla="*/ f355 1 1253"/>
              <a:gd name="f469" fmla="*/ f356 1 780"/>
              <a:gd name="f470" fmla="*/ f357 1 1253"/>
              <a:gd name="f471" fmla="*/ f358 1 780"/>
              <a:gd name="f472" fmla="*/ f359 1 1253"/>
              <a:gd name="f473" fmla="*/ f360 1 780"/>
              <a:gd name="f474" fmla="*/ f361 1 1253"/>
              <a:gd name="f475" fmla="*/ f362 1 780"/>
              <a:gd name="f476" fmla="*/ f363 1 1253"/>
              <a:gd name="f477" fmla="*/ f364 1 780"/>
              <a:gd name="f478" fmla="*/ f365 1 1253"/>
              <a:gd name="f479" fmla="*/ f366 1 780"/>
              <a:gd name="f480" fmla="*/ f367 1 1253"/>
              <a:gd name="f481" fmla="*/ f368 1 780"/>
              <a:gd name="f482" fmla="*/ f369 1 1253"/>
              <a:gd name="f483" fmla="*/ f370 1 780"/>
              <a:gd name="f484" fmla="*/ f371 1 1253"/>
              <a:gd name="f485" fmla="*/ f372 1 780"/>
              <a:gd name="f486" fmla="*/ f373 1 1253"/>
              <a:gd name="f487" fmla="*/ f374 1 780"/>
              <a:gd name="f488" fmla="*/ f375 1 1253"/>
              <a:gd name="f489" fmla="*/ f376 1 780"/>
              <a:gd name="f490" fmla="*/ f377 1 1253"/>
              <a:gd name="f491" fmla="*/ f378 1 780"/>
              <a:gd name="f492" fmla="*/ f379 1 1253"/>
              <a:gd name="f493" fmla="*/ f380 1 780"/>
              <a:gd name="f494" fmla="*/ f381 1 1253"/>
              <a:gd name="f495" fmla="*/ f382 1 780"/>
              <a:gd name="f496" fmla="*/ f383 1 1253"/>
              <a:gd name="f497" fmla="*/ f384 1 780"/>
              <a:gd name="f498" fmla="*/ f385 1 1253"/>
              <a:gd name="f499" fmla="*/ f386 1 780"/>
              <a:gd name="f500" fmla="*/ f387 1 1253"/>
              <a:gd name="f501" fmla="*/ f388 1 780"/>
              <a:gd name="f502" fmla="*/ f389 1 1253"/>
              <a:gd name="f503" fmla="*/ f390 1 780"/>
              <a:gd name="f504" fmla="*/ f391 1 780"/>
              <a:gd name="f505" fmla="*/ f392 1 1253"/>
              <a:gd name="f506" fmla="*/ f393 1 780"/>
              <a:gd name="f507" fmla="*/ f394 1 1253"/>
              <a:gd name="f508" fmla="*/ f395 1 780"/>
              <a:gd name="f509" fmla="*/ f396 1 1253"/>
              <a:gd name="f510" fmla="*/ f397 1 780"/>
              <a:gd name="f511" fmla="*/ f398 1 1253"/>
              <a:gd name="f512" fmla="*/ f399 1 780"/>
              <a:gd name="f513" fmla="*/ f400 1 1253"/>
              <a:gd name="f514" fmla="*/ f401 1 780"/>
              <a:gd name="f515" fmla="*/ f402 1 1253"/>
              <a:gd name="f516" fmla="*/ f403 1 780"/>
              <a:gd name="f517" fmla="*/ f404 1 1253"/>
              <a:gd name="f518" fmla="*/ f405 1 780"/>
              <a:gd name="f519" fmla="*/ f406 1 1253"/>
              <a:gd name="f520" fmla="*/ f407 1 780"/>
              <a:gd name="f521" fmla="*/ f408 1 1253"/>
              <a:gd name="f522" fmla="*/ f409 1 780"/>
              <a:gd name="f523" fmla="*/ f410 1 1253"/>
              <a:gd name="f524" fmla="*/ f411 1 780"/>
              <a:gd name="f525" fmla="*/ f412 1 1253"/>
              <a:gd name="f526" fmla="*/ f413 1 780"/>
              <a:gd name="f527" fmla="*/ f414 1 1253"/>
              <a:gd name="f528" fmla="*/ f415 1 780"/>
              <a:gd name="f529" fmla="*/ f416 1 1253"/>
              <a:gd name="f530" fmla="*/ f417 1 1253"/>
              <a:gd name="f531" fmla="*/ f418 1 1253"/>
              <a:gd name="f532" fmla="*/ f419 1 780"/>
              <a:gd name="f533" fmla="*/ f420 1 1253"/>
              <a:gd name="f534" fmla="*/ f421 1 780"/>
              <a:gd name="f535" fmla="*/ f422 1 780"/>
              <a:gd name="f536" fmla="*/ 0 1 f309"/>
              <a:gd name="f537" fmla="*/ f6 1 f309"/>
              <a:gd name="f538" fmla="*/ 0 1 f310"/>
              <a:gd name="f539" fmla="*/ f7 1 f310"/>
              <a:gd name="f540" fmla="+- f423 0 f1"/>
              <a:gd name="f541" fmla="*/ f424 1 f309"/>
              <a:gd name="f542" fmla="*/ f425 1 f310"/>
              <a:gd name="f543" fmla="*/ f426 1 f309"/>
              <a:gd name="f544" fmla="*/ f427 1 f310"/>
              <a:gd name="f545" fmla="*/ f428 1 f309"/>
              <a:gd name="f546" fmla="*/ f429 1 f310"/>
              <a:gd name="f547" fmla="*/ f430 1 f309"/>
              <a:gd name="f548" fmla="*/ f431 1 f310"/>
              <a:gd name="f549" fmla="*/ f432 1 f309"/>
              <a:gd name="f550" fmla="*/ f433 1 f310"/>
              <a:gd name="f551" fmla="*/ f434 1 f309"/>
              <a:gd name="f552" fmla="*/ f435 1 f310"/>
              <a:gd name="f553" fmla="*/ f436 1 f309"/>
              <a:gd name="f554" fmla="*/ f437 1 f310"/>
              <a:gd name="f555" fmla="*/ f438 1 f309"/>
              <a:gd name="f556" fmla="*/ f439 1 f310"/>
              <a:gd name="f557" fmla="*/ f440 1 f309"/>
              <a:gd name="f558" fmla="*/ f441 1 f310"/>
              <a:gd name="f559" fmla="*/ f442 1 f309"/>
              <a:gd name="f560" fmla="*/ f443 1 f310"/>
              <a:gd name="f561" fmla="*/ f444 1 f309"/>
              <a:gd name="f562" fmla="*/ f445 1 f310"/>
              <a:gd name="f563" fmla="*/ f446 1 f309"/>
              <a:gd name="f564" fmla="*/ f447 1 f310"/>
              <a:gd name="f565" fmla="*/ f448 1 f309"/>
              <a:gd name="f566" fmla="*/ f449 1 f310"/>
              <a:gd name="f567" fmla="*/ f450 1 f309"/>
              <a:gd name="f568" fmla="*/ f451 1 f310"/>
              <a:gd name="f569" fmla="*/ f452 1 f309"/>
              <a:gd name="f570" fmla="*/ f453 1 f310"/>
              <a:gd name="f571" fmla="*/ f454 1 f309"/>
              <a:gd name="f572" fmla="*/ f455 1 f310"/>
              <a:gd name="f573" fmla="*/ f456 1 f309"/>
              <a:gd name="f574" fmla="*/ f457 1 f310"/>
              <a:gd name="f575" fmla="*/ f458 1 f309"/>
              <a:gd name="f576" fmla="*/ f459 1 f310"/>
              <a:gd name="f577" fmla="*/ f460 1 f309"/>
              <a:gd name="f578" fmla="*/ f461 1 f310"/>
              <a:gd name="f579" fmla="*/ f462 1 f309"/>
              <a:gd name="f580" fmla="*/ f463 1 f310"/>
              <a:gd name="f581" fmla="*/ f464 1 f309"/>
              <a:gd name="f582" fmla="*/ f465 1 f310"/>
              <a:gd name="f583" fmla="*/ f466 1 f309"/>
              <a:gd name="f584" fmla="*/ f467 1 f310"/>
              <a:gd name="f585" fmla="*/ f468 1 f309"/>
              <a:gd name="f586" fmla="*/ f469 1 f310"/>
              <a:gd name="f587" fmla="*/ f470 1 f309"/>
              <a:gd name="f588" fmla="*/ f471 1 f310"/>
              <a:gd name="f589" fmla="*/ f472 1 f309"/>
              <a:gd name="f590" fmla="*/ f473 1 f310"/>
              <a:gd name="f591" fmla="*/ f474 1 f309"/>
              <a:gd name="f592" fmla="*/ f475 1 f310"/>
              <a:gd name="f593" fmla="*/ f476 1 f309"/>
              <a:gd name="f594" fmla="*/ f477 1 f310"/>
              <a:gd name="f595" fmla="*/ f478 1 f309"/>
              <a:gd name="f596" fmla="*/ f479 1 f310"/>
              <a:gd name="f597" fmla="*/ f480 1 f309"/>
              <a:gd name="f598" fmla="*/ f481 1 f310"/>
              <a:gd name="f599" fmla="*/ f482 1 f309"/>
              <a:gd name="f600" fmla="*/ f483 1 f310"/>
              <a:gd name="f601" fmla="*/ f484 1 f309"/>
              <a:gd name="f602" fmla="*/ f485 1 f310"/>
              <a:gd name="f603" fmla="*/ f486 1 f309"/>
              <a:gd name="f604" fmla="*/ f487 1 f310"/>
              <a:gd name="f605" fmla="*/ f488 1 f309"/>
              <a:gd name="f606" fmla="*/ f489 1 f310"/>
              <a:gd name="f607" fmla="*/ f490 1 f309"/>
              <a:gd name="f608" fmla="*/ f491 1 f310"/>
              <a:gd name="f609" fmla="*/ f492 1 f309"/>
              <a:gd name="f610" fmla="*/ f493 1 f310"/>
              <a:gd name="f611" fmla="*/ f494 1 f309"/>
              <a:gd name="f612" fmla="*/ f495 1 f310"/>
              <a:gd name="f613" fmla="*/ f496 1 f309"/>
              <a:gd name="f614" fmla="*/ f497 1 f310"/>
              <a:gd name="f615" fmla="*/ f498 1 f309"/>
              <a:gd name="f616" fmla="*/ f499 1 f310"/>
              <a:gd name="f617" fmla="*/ f500 1 f309"/>
              <a:gd name="f618" fmla="*/ f501 1 f310"/>
              <a:gd name="f619" fmla="*/ f502 1 f309"/>
              <a:gd name="f620" fmla="*/ f503 1 f310"/>
              <a:gd name="f621" fmla="*/ f504 1 f310"/>
              <a:gd name="f622" fmla="*/ f505 1 f309"/>
              <a:gd name="f623" fmla="*/ f506 1 f310"/>
              <a:gd name="f624" fmla="*/ f507 1 f309"/>
              <a:gd name="f625" fmla="*/ f508 1 f310"/>
              <a:gd name="f626" fmla="*/ f509 1 f309"/>
              <a:gd name="f627" fmla="*/ f510 1 f310"/>
              <a:gd name="f628" fmla="*/ f511 1 f309"/>
              <a:gd name="f629" fmla="*/ f512 1 f310"/>
              <a:gd name="f630" fmla="*/ f513 1 f309"/>
              <a:gd name="f631" fmla="*/ f514 1 f310"/>
              <a:gd name="f632" fmla="*/ f515 1 f309"/>
              <a:gd name="f633" fmla="*/ f516 1 f310"/>
              <a:gd name="f634" fmla="*/ f517 1 f309"/>
              <a:gd name="f635" fmla="*/ f518 1 f310"/>
              <a:gd name="f636" fmla="*/ f519 1 f309"/>
              <a:gd name="f637" fmla="*/ f520 1 f310"/>
              <a:gd name="f638" fmla="*/ f521 1 f309"/>
              <a:gd name="f639" fmla="*/ f522 1 f310"/>
              <a:gd name="f640" fmla="*/ f523 1 f309"/>
              <a:gd name="f641" fmla="*/ f524 1 f310"/>
              <a:gd name="f642" fmla="*/ f525 1 f309"/>
              <a:gd name="f643" fmla="*/ f526 1 f310"/>
              <a:gd name="f644" fmla="*/ f527 1 f309"/>
              <a:gd name="f645" fmla="*/ f528 1 f310"/>
              <a:gd name="f646" fmla="*/ f529 1 f309"/>
              <a:gd name="f647" fmla="*/ f530 1 f309"/>
              <a:gd name="f648" fmla="*/ f531 1 f309"/>
              <a:gd name="f649" fmla="*/ f532 1 f310"/>
              <a:gd name="f650" fmla="*/ f533 1 f309"/>
              <a:gd name="f651" fmla="*/ f534 1 f310"/>
              <a:gd name="f652" fmla="*/ f535 1 f310"/>
              <a:gd name="f653" fmla="*/ f536 f304 1"/>
              <a:gd name="f654" fmla="*/ f537 f304 1"/>
              <a:gd name="f655" fmla="*/ f539 f305 1"/>
              <a:gd name="f656" fmla="*/ f538 f305 1"/>
              <a:gd name="f657" fmla="*/ f541 f304 1"/>
              <a:gd name="f658" fmla="*/ f542 f305 1"/>
              <a:gd name="f659" fmla="*/ f543 f304 1"/>
              <a:gd name="f660" fmla="*/ f544 f305 1"/>
              <a:gd name="f661" fmla="*/ f545 f304 1"/>
              <a:gd name="f662" fmla="*/ f546 f305 1"/>
              <a:gd name="f663" fmla="*/ f547 f304 1"/>
              <a:gd name="f664" fmla="*/ f548 f305 1"/>
              <a:gd name="f665" fmla="*/ f549 f304 1"/>
              <a:gd name="f666" fmla="*/ f550 f305 1"/>
              <a:gd name="f667" fmla="*/ f551 f304 1"/>
              <a:gd name="f668" fmla="*/ f552 f305 1"/>
              <a:gd name="f669" fmla="*/ f553 f304 1"/>
              <a:gd name="f670" fmla="*/ f554 f305 1"/>
              <a:gd name="f671" fmla="*/ f555 f304 1"/>
              <a:gd name="f672" fmla="*/ f556 f305 1"/>
              <a:gd name="f673" fmla="*/ f557 f304 1"/>
              <a:gd name="f674" fmla="*/ f558 f305 1"/>
              <a:gd name="f675" fmla="*/ f559 f304 1"/>
              <a:gd name="f676" fmla="*/ f560 f305 1"/>
              <a:gd name="f677" fmla="*/ f561 f304 1"/>
              <a:gd name="f678" fmla="*/ f562 f305 1"/>
              <a:gd name="f679" fmla="*/ f563 f304 1"/>
              <a:gd name="f680" fmla="*/ f564 f305 1"/>
              <a:gd name="f681" fmla="*/ f565 f304 1"/>
              <a:gd name="f682" fmla="*/ f566 f305 1"/>
              <a:gd name="f683" fmla="*/ f567 f304 1"/>
              <a:gd name="f684" fmla="*/ f568 f305 1"/>
              <a:gd name="f685" fmla="*/ f569 f304 1"/>
              <a:gd name="f686" fmla="*/ f570 f305 1"/>
              <a:gd name="f687" fmla="*/ f571 f304 1"/>
              <a:gd name="f688" fmla="*/ f572 f305 1"/>
              <a:gd name="f689" fmla="*/ f573 f304 1"/>
              <a:gd name="f690" fmla="*/ f574 f305 1"/>
              <a:gd name="f691" fmla="*/ f575 f304 1"/>
              <a:gd name="f692" fmla="*/ f576 f305 1"/>
              <a:gd name="f693" fmla="*/ f577 f304 1"/>
              <a:gd name="f694" fmla="*/ f578 f305 1"/>
              <a:gd name="f695" fmla="*/ f579 f304 1"/>
              <a:gd name="f696" fmla="*/ f580 f305 1"/>
              <a:gd name="f697" fmla="*/ f581 f304 1"/>
              <a:gd name="f698" fmla="*/ f582 f305 1"/>
              <a:gd name="f699" fmla="*/ f583 f304 1"/>
              <a:gd name="f700" fmla="*/ f584 f305 1"/>
              <a:gd name="f701" fmla="*/ f585 f304 1"/>
              <a:gd name="f702" fmla="*/ f586 f305 1"/>
              <a:gd name="f703" fmla="*/ f587 f304 1"/>
              <a:gd name="f704" fmla="*/ f588 f305 1"/>
              <a:gd name="f705" fmla="*/ f589 f304 1"/>
              <a:gd name="f706" fmla="*/ f590 f305 1"/>
              <a:gd name="f707" fmla="*/ f591 f304 1"/>
              <a:gd name="f708" fmla="*/ f592 f305 1"/>
              <a:gd name="f709" fmla="*/ f593 f304 1"/>
              <a:gd name="f710" fmla="*/ f594 f305 1"/>
              <a:gd name="f711" fmla="*/ f595 f304 1"/>
              <a:gd name="f712" fmla="*/ f596 f305 1"/>
              <a:gd name="f713" fmla="*/ f597 f304 1"/>
              <a:gd name="f714" fmla="*/ f598 f305 1"/>
              <a:gd name="f715" fmla="*/ f599 f304 1"/>
              <a:gd name="f716" fmla="*/ f600 f305 1"/>
              <a:gd name="f717" fmla="*/ f601 f304 1"/>
              <a:gd name="f718" fmla="*/ f602 f305 1"/>
              <a:gd name="f719" fmla="*/ f603 f304 1"/>
              <a:gd name="f720" fmla="*/ f604 f305 1"/>
              <a:gd name="f721" fmla="*/ f605 f304 1"/>
              <a:gd name="f722" fmla="*/ f606 f305 1"/>
              <a:gd name="f723" fmla="*/ f607 f304 1"/>
              <a:gd name="f724" fmla="*/ f608 f305 1"/>
              <a:gd name="f725" fmla="*/ f609 f304 1"/>
              <a:gd name="f726" fmla="*/ f610 f305 1"/>
              <a:gd name="f727" fmla="*/ f611 f304 1"/>
              <a:gd name="f728" fmla="*/ f612 f305 1"/>
              <a:gd name="f729" fmla="*/ f613 f304 1"/>
              <a:gd name="f730" fmla="*/ f614 f305 1"/>
              <a:gd name="f731" fmla="*/ f615 f304 1"/>
              <a:gd name="f732" fmla="*/ f616 f305 1"/>
              <a:gd name="f733" fmla="*/ f617 f304 1"/>
              <a:gd name="f734" fmla="*/ f618 f305 1"/>
              <a:gd name="f735" fmla="*/ f619 f304 1"/>
              <a:gd name="f736" fmla="*/ f620 f305 1"/>
              <a:gd name="f737" fmla="*/ f621 f305 1"/>
              <a:gd name="f738" fmla="*/ f622 f304 1"/>
              <a:gd name="f739" fmla="*/ f623 f305 1"/>
              <a:gd name="f740" fmla="*/ f624 f304 1"/>
              <a:gd name="f741" fmla="*/ f625 f305 1"/>
              <a:gd name="f742" fmla="*/ f626 f304 1"/>
              <a:gd name="f743" fmla="*/ f627 f305 1"/>
              <a:gd name="f744" fmla="*/ f628 f304 1"/>
              <a:gd name="f745" fmla="*/ f629 f305 1"/>
              <a:gd name="f746" fmla="*/ f630 f304 1"/>
              <a:gd name="f747" fmla="*/ f631 f305 1"/>
              <a:gd name="f748" fmla="*/ f632 f304 1"/>
              <a:gd name="f749" fmla="*/ f633 f305 1"/>
              <a:gd name="f750" fmla="*/ f634 f304 1"/>
              <a:gd name="f751" fmla="*/ f635 f305 1"/>
              <a:gd name="f752" fmla="*/ f636 f304 1"/>
              <a:gd name="f753" fmla="*/ f637 f305 1"/>
              <a:gd name="f754" fmla="*/ f638 f304 1"/>
              <a:gd name="f755" fmla="*/ f639 f305 1"/>
              <a:gd name="f756" fmla="*/ f640 f304 1"/>
              <a:gd name="f757" fmla="*/ f641 f305 1"/>
              <a:gd name="f758" fmla="*/ f642 f304 1"/>
              <a:gd name="f759" fmla="*/ f643 f305 1"/>
              <a:gd name="f760" fmla="*/ f644 f304 1"/>
              <a:gd name="f761" fmla="*/ f645 f305 1"/>
              <a:gd name="f762" fmla="*/ f646 f304 1"/>
              <a:gd name="f763" fmla="*/ f647 f304 1"/>
              <a:gd name="f764" fmla="*/ f648 f304 1"/>
              <a:gd name="f765" fmla="*/ f649 f305 1"/>
              <a:gd name="f766" fmla="*/ f650 f304 1"/>
              <a:gd name="f767" fmla="*/ f651 f305 1"/>
              <a:gd name="f768" fmla="*/ f652 f3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0">
                <a:pos x="f657" y="f658"/>
              </a:cxn>
              <a:cxn ang="f540">
                <a:pos x="f659" y="f660"/>
              </a:cxn>
              <a:cxn ang="f540">
                <a:pos x="f661" y="f662"/>
              </a:cxn>
              <a:cxn ang="f540">
                <a:pos x="f663" y="f664"/>
              </a:cxn>
              <a:cxn ang="f540">
                <a:pos x="f665" y="f666"/>
              </a:cxn>
              <a:cxn ang="f540">
                <a:pos x="f667" y="f668"/>
              </a:cxn>
              <a:cxn ang="f540">
                <a:pos x="f669" y="f670"/>
              </a:cxn>
              <a:cxn ang="f540">
                <a:pos x="f671" y="f672"/>
              </a:cxn>
              <a:cxn ang="f540">
                <a:pos x="f673" y="f674"/>
              </a:cxn>
              <a:cxn ang="f540">
                <a:pos x="f675" y="f676"/>
              </a:cxn>
              <a:cxn ang="f540">
                <a:pos x="f677" y="f678"/>
              </a:cxn>
              <a:cxn ang="f540">
                <a:pos x="f679" y="f680"/>
              </a:cxn>
              <a:cxn ang="f540">
                <a:pos x="f681" y="f682"/>
              </a:cxn>
              <a:cxn ang="f540">
                <a:pos x="f683" y="f684"/>
              </a:cxn>
              <a:cxn ang="f540">
                <a:pos x="f685" y="f686"/>
              </a:cxn>
              <a:cxn ang="f540">
                <a:pos x="f687" y="f688"/>
              </a:cxn>
              <a:cxn ang="f540">
                <a:pos x="f689" y="f690"/>
              </a:cxn>
              <a:cxn ang="f540">
                <a:pos x="f691" y="f692"/>
              </a:cxn>
              <a:cxn ang="f540">
                <a:pos x="f693" y="f694"/>
              </a:cxn>
              <a:cxn ang="f540">
                <a:pos x="f695" y="f696"/>
              </a:cxn>
              <a:cxn ang="f540">
                <a:pos x="f697" y="f698"/>
              </a:cxn>
              <a:cxn ang="f540">
                <a:pos x="f699" y="f700"/>
              </a:cxn>
              <a:cxn ang="f540">
                <a:pos x="f701" y="f702"/>
              </a:cxn>
              <a:cxn ang="f540">
                <a:pos x="f703" y="f704"/>
              </a:cxn>
              <a:cxn ang="f540">
                <a:pos x="f705" y="f706"/>
              </a:cxn>
              <a:cxn ang="f540">
                <a:pos x="f707" y="f708"/>
              </a:cxn>
              <a:cxn ang="f540">
                <a:pos x="f709" y="f710"/>
              </a:cxn>
              <a:cxn ang="f540">
                <a:pos x="f711" y="f712"/>
              </a:cxn>
              <a:cxn ang="f540">
                <a:pos x="f713" y="f714"/>
              </a:cxn>
              <a:cxn ang="f540">
                <a:pos x="f715" y="f716"/>
              </a:cxn>
              <a:cxn ang="f540">
                <a:pos x="f717" y="f718"/>
              </a:cxn>
              <a:cxn ang="f540">
                <a:pos x="f719" y="f720"/>
              </a:cxn>
              <a:cxn ang="f540">
                <a:pos x="f721" y="f722"/>
              </a:cxn>
              <a:cxn ang="f540">
                <a:pos x="f723" y="f724"/>
              </a:cxn>
              <a:cxn ang="f540">
                <a:pos x="f725" y="f726"/>
              </a:cxn>
              <a:cxn ang="f540">
                <a:pos x="f727" y="f728"/>
              </a:cxn>
              <a:cxn ang="f540">
                <a:pos x="f729" y="f730"/>
              </a:cxn>
              <a:cxn ang="f540">
                <a:pos x="f731" y="f732"/>
              </a:cxn>
              <a:cxn ang="f540">
                <a:pos x="f733" y="f734"/>
              </a:cxn>
              <a:cxn ang="f540">
                <a:pos x="f735" y="f736"/>
              </a:cxn>
              <a:cxn ang="f540">
                <a:pos x="f677" y="f737"/>
              </a:cxn>
              <a:cxn ang="f540">
                <a:pos x="f738" y="f739"/>
              </a:cxn>
              <a:cxn ang="f540">
                <a:pos x="f740" y="f741"/>
              </a:cxn>
              <a:cxn ang="f540">
                <a:pos x="f742" y="f743"/>
              </a:cxn>
              <a:cxn ang="f540">
                <a:pos x="f744" y="f745"/>
              </a:cxn>
              <a:cxn ang="f540">
                <a:pos x="f746" y="f747"/>
              </a:cxn>
              <a:cxn ang="f540">
                <a:pos x="f748" y="f749"/>
              </a:cxn>
              <a:cxn ang="f540">
                <a:pos x="f750" y="f751"/>
              </a:cxn>
              <a:cxn ang="f540">
                <a:pos x="f752" y="f753"/>
              </a:cxn>
              <a:cxn ang="f540">
                <a:pos x="f754" y="f755"/>
              </a:cxn>
              <a:cxn ang="f540">
                <a:pos x="f756" y="f757"/>
              </a:cxn>
              <a:cxn ang="f540">
                <a:pos x="f758" y="f759"/>
              </a:cxn>
              <a:cxn ang="f540">
                <a:pos x="f760" y="f761"/>
              </a:cxn>
              <a:cxn ang="f540">
                <a:pos x="f762" y="f722"/>
              </a:cxn>
              <a:cxn ang="f540">
                <a:pos x="f760" y="f761"/>
              </a:cxn>
              <a:cxn ang="f540">
                <a:pos x="f763" y="f724"/>
              </a:cxn>
              <a:cxn ang="f540">
                <a:pos x="f764" y="f765"/>
              </a:cxn>
              <a:cxn ang="f540">
                <a:pos x="f766" y="f767"/>
              </a:cxn>
              <a:cxn ang="f540">
                <a:pos x="f659" y="f768"/>
              </a:cxn>
              <a:cxn ang="f540">
                <a:pos x="f657" y="f658"/>
              </a:cxn>
            </a:cxnLst>
            <a:rect l="f653" t="f656" r="f654" b="f655"/>
            <a:pathLst>
              <a:path w="1253" h="780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1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7"/>
                  <a:pt x="f87" y="f88"/>
                  <a:pt x="f87" y="f89"/>
                </a:cubicBezTo>
                <a:cubicBezTo>
                  <a:pt x="f90" y="f91"/>
                  <a:pt x="f92" y="f93"/>
                  <a:pt x="f94" y="f77"/>
                </a:cubicBezTo>
                <a:cubicBezTo>
                  <a:pt x="f95" y="f96"/>
                  <a:pt x="f44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08" y="f112"/>
                  <a:pt x="f113" y="f114"/>
                  <a:pt x="f115" y="f116"/>
                </a:cubicBezTo>
                <a:cubicBezTo>
                  <a:pt x="f117" y="f116"/>
                  <a:pt x="f118" y="f119"/>
                  <a:pt x="f120" y="f55"/>
                </a:cubicBezTo>
                <a:cubicBezTo>
                  <a:pt x="f121" y="f58"/>
                  <a:pt x="f122" y="f123"/>
                  <a:pt x="f124" y="f125"/>
                </a:cubicBezTo>
                <a:cubicBezTo>
                  <a:pt x="f110" y="f126"/>
                  <a:pt x="f127" y="f68"/>
                  <a:pt x="f128" y="f129"/>
                </a:cubicBezTo>
                <a:cubicBezTo>
                  <a:pt x="f130" y="f76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02"/>
                </a:cubicBezTo>
                <a:cubicBezTo>
                  <a:pt x="f140" y="f38"/>
                  <a:pt x="f141" y="f142"/>
                  <a:pt x="f143" y="f144"/>
                </a:cubicBezTo>
                <a:cubicBezTo>
                  <a:pt x="f145" y="f139"/>
                  <a:pt x="f146" y="f147"/>
                  <a:pt x="f148" y="f149"/>
                </a:cubicBezTo>
                <a:cubicBezTo>
                  <a:pt x="f150" y="f151"/>
                  <a:pt x="f152" y="f153"/>
                  <a:pt x="f154" y="f155"/>
                </a:cubicBezTo>
                <a:cubicBezTo>
                  <a:pt x="f156" y="f157"/>
                  <a:pt x="f158" y="f159"/>
                  <a:pt x="f5" y="f160"/>
                </a:cubicBez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46"/>
                  <a:pt x="f170" y="f171"/>
                </a:cubicBezTo>
                <a:cubicBezTo>
                  <a:pt x="f172" y="f173"/>
                  <a:pt x="f174" y="f175"/>
                  <a:pt x="f61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0"/>
                  <a:pt x="f192" y="f190"/>
                </a:cubicBezTo>
                <a:cubicBezTo>
                  <a:pt x="f193" y="f190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161"/>
                </a:cubicBezTo>
                <a:cubicBezTo>
                  <a:pt x="f203" y="f156"/>
                  <a:pt x="f204" y="f205"/>
                  <a:pt x="f206" y="f207"/>
                </a:cubicBezTo>
                <a:cubicBezTo>
                  <a:pt x="f208" y="f209"/>
                  <a:pt x="f210" y="f163"/>
                  <a:pt x="f211" y="f212"/>
                </a:cubicBezTo>
                <a:cubicBezTo>
                  <a:pt x="f213" y="f214"/>
                  <a:pt x="f49" y="f162"/>
                  <a:pt x="f215" y="f216"/>
                </a:cubicBezTo>
                <a:cubicBezTo>
                  <a:pt x="f217" y="f218"/>
                  <a:pt x="f219" y="f220"/>
                  <a:pt x="f66" y="f30"/>
                </a:cubicBezTo>
                <a:cubicBezTo>
                  <a:pt x="f221" y="f222"/>
                  <a:pt x="f223" y="f224"/>
                  <a:pt x="f127" y="f225"/>
                </a:cubicBezTo>
                <a:cubicBezTo>
                  <a:pt x="f226" y="f225"/>
                  <a:pt x="f227" y="f225"/>
                  <a:pt x="f228" y="f224"/>
                </a:cubicBezTo>
                <a:cubicBezTo>
                  <a:pt x="f229" y="f230"/>
                  <a:pt x="f231" y="f232"/>
                  <a:pt x="f233" y="f234"/>
                </a:cubicBezTo>
                <a:cubicBezTo>
                  <a:pt x="f38" y="f235"/>
                  <a:pt x="f236" y="f237"/>
                  <a:pt x="f238" y="f239"/>
                </a:cubicBezTo>
                <a:cubicBezTo>
                  <a:pt x="f240" y="f38"/>
                  <a:pt x="f241" y="f242"/>
                  <a:pt x="f136" y="f243"/>
                </a:cubicBezTo>
                <a:cubicBezTo>
                  <a:pt x="f244" y="f245"/>
                  <a:pt x="f246" y="f247"/>
                  <a:pt x="f248" y="f113"/>
                </a:cubicBezTo>
                <a:cubicBezTo>
                  <a:pt x="f249" y="f250"/>
                  <a:pt x="f71" y="f251"/>
                  <a:pt x="f252" y="f253"/>
                </a:cubicBez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cubicBezTo>
                  <a:pt x="f272" y="f273"/>
                  <a:pt x="f274" y="f178"/>
                  <a:pt x="f275" y="f273"/>
                </a:cubicBezTo>
                <a:cubicBezTo>
                  <a:pt x="f276" y="f277"/>
                  <a:pt x="f278" y="f279"/>
                  <a:pt x="f280" y="f281"/>
                </a:cubicBezTo>
                <a:cubicBezTo>
                  <a:pt x="f282" y="f281"/>
                  <a:pt x="f280" y="f184"/>
                  <a:pt x="f283" y="f182"/>
                </a:cubicBezTo>
                <a:cubicBezTo>
                  <a:pt x="f283" y="f284"/>
                  <a:pt x="f283" y="f281"/>
                  <a:pt x="f280" y="f281"/>
                </a:cubicBezTo>
                <a:cubicBezTo>
                  <a:pt x="f285" y="f190"/>
                  <a:pt x="f286" y="f195"/>
                  <a:pt x="f287" y="f188"/>
                </a:cubicBezTo>
                <a:cubicBezTo>
                  <a:pt x="f288" y="f289"/>
                  <a:pt x="f290" y="f291"/>
                  <a:pt x="f292" y="f293"/>
                </a:cubicBezTo>
                <a:cubicBezTo>
                  <a:pt x="f294" y="f184"/>
                  <a:pt x="f295" y="f5"/>
                  <a:pt x="f296" y="f186"/>
                </a:cubicBezTo>
                <a:cubicBezTo>
                  <a:pt x="f297" y="f182"/>
                  <a:pt x="f298" y="f299"/>
                  <a:pt x="f13" y="f300"/>
                </a:cubicBezTo>
                <a:cubicBezTo>
                  <a:pt x="f301" y="f299"/>
                  <a:pt x="f302" y="f300"/>
                  <a:pt x="f6" y="f8"/>
                </a:cubicBezTo>
                <a:close/>
              </a:path>
            </a:pathLst>
          </a:custGeom>
          <a:solidFill>
            <a:srgbClr val="AF322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234489" y="2593979"/>
            <a:ext cx="660397" cy="6556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6"/>
              <a:gd name="f7" fmla="val 681"/>
              <a:gd name="f8" fmla="val 2"/>
              <a:gd name="f9" fmla="val 77"/>
              <a:gd name="f10" fmla="val 152"/>
              <a:gd name="f11" fmla="val 6"/>
              <a:gd name="f12" fmla="val 227"/>
              <a:gd name="f13" fmla="val 7"/>
              <a:gd name="f14" fmla="val 288"/>
              <a:gd name="f15" fmla="val 8"/>
              <a:gd name="f16" fmla="val 349"/>
              <a:gd name="f17" fmla="val 410"/>
              <a:gd name="f18" fmla="val 424"/>
              <a:gd name="f19" fmla="val 436"/>
              <a:gd name="f20" fmla="val 1"/>
              <a:gd name="f21" fmla="val 450"/>
              <a:gd name="f22" fmla="val 4"/>
              <a:gd name="f23" fmla="val 438"/>
              <a:gd name="f24" fmla="val 14"/>
              <a:gd name="f25" fmla="val 440"/>
              <a:gd name="f26" fmla="val 23"/>
              <a:gd name="f27" fmla="val 446"/>
              <a:gd name="f28" fmla="val 36"/>
              <a:gd name="f29" fmla="val 474"/>
              <a:gd name="f30" fmla="val 98"/>
              <a:gd name="f31" fmla="val 499"/>
              <a:gd name="f32" fmla="val 161"/>
              <a:gd name="f33" fmla="val 526"/>
              <a:gd name="f34" fmla="val 224"/>
              <a:gd name="f35" fmla="val 574"/>
              <a:gd name="f36" fmla="val 336"/>
              <a:gd name="f37" fmla="val 618"/>
              <a:gd name="f38" fmla="val 449"/>
              <a:gd name="f39" fmla="val 668"/>
              <a:gd name="f40" fmla="val 561"/>
              <a:gd name="f41" fmla="val 673"/>
              <a:gd name="f42" fmla="val 573"/>
              <a:gd name="f43" fmla="val 678"/>
              <a:gd name="f44" fmla="val 585"/>
              <a:gd name="f45" fmla="val 682"/>
              <a:gd name="f46" fmla="val 598"/>
              <a:gd name="f47" fmla="val 610"/>
              <a:gd name="f48" fmla="val 684"/>
              <a:gd name="f49" fmla="val 619"/>
              <a:gd name="f50" fmla="val 671"/>
              <a:gd name="f51" fmla="val 624"/>
              <a:gd name="f52" fmla="val 627"/>
              <a:gd name="f53" fmla="val 637"/>
              <a:gd name="f54" fmla="val 581"/>
              <a:gd name="f55" fmla="val 643"/>
              <a:gd name="f56" fmla="val 536"/>
              <a:gd name="f57" fmla="val 651"/>
              <a:gd name="f58" fmla="val 464"/>
              <a:gd name="f59" fmla="val 664"/>
              <a:gd name="f60" fmla="val 391"/>
              <a:gd name="f61" fmla="val 674"/>
              <a:gd name="f62" fmla="val 317"/>
              <a:gd name="f63" fmla="val 284"/>
              <a:gd name="f64" fmla="val 680"/>
              <a:gd name="f65" fmla="val 280"/>
              <a:gd name="f66" fmla="val 676"/>
              <a:gd name="f67" fmla="val 268"/>
              <a:gd name="f68" fmla="val 645"/>
              <a:gd name="f69" fmla="val 246"/>
              <a:gd name="f70" fmla="val 588"/>
              <a:gd name="f71" fmla="val 221"/>
              <a:gd name="f72" fmla="val 532"/>
              <a:gd name="f73" fmla="val 197"/>
              <a:gd name="f74" fmla="val 475"/>
              <a:gd name="f75" fmla="val 389"/>
              <a:gd name="f76" fmla="val 124"/>
              <a:gd name="f77" fmla="val 303"/>
              <a:gd name="f78" fmla="val 88"/>
              <a:gd name="f79" fmla="val 216"/>
              <a:gd name="f80" fmla="val 61"/>
              <a:gd name="f81" fmla="val 150"/>
              <a:gd name="f82" fmla="val 32"/>
              <a:gd name="f83" fmla="val 85"/>
              <a:gd name="f84" fmla="val 19"/>
              <a:gd name="f85" fmla="val 13"/>
              <a:gd name="f86" fmla="+- 0 0 -90"/>
              <a:gd name="f87" fmla="*/ f3 1 686"/>
              <a:gd name="f88" fmla="*/ f4 1 681"/>
              <a:gd name="f89" fmla="+- f7 0 f5"/>
              <a:gd name="f90" fmla="+- f6 0 f5"/>
              <a:gd name="f91" fmla="*/ f86 f0 1"/>
              <a:gd name="f92" fmla="*/ f90 1 686"/>
              <a:gd name="f93" fmla="*/ f89 1 681"/>
              <a:gd name="f94" fmla="*/ 2 f90 1"/>
              <a:gd name="f95" fmla="*/ 0 f89 1"/>
              <a:gd name="f96" fmla="*/ 227 f90 1"/>
              <a:gd name="f97" fmla="*/ 7 f89 1"/>
              <a:gd name="f98" fmla="*/ 410 f90 1"/>
              <a:gd name="f99" fmla="*/ 450 f90 1"/>
              <a:gd name="f100" fmla="*/ 4 f89 1"/>
              <a:gd name="f101" fmla="*/ 446 f90 1"/>
              <a:gd name="f102" fmla="*/ 36 f89 1"/>
              <a:gd name="f103" fmla="*/ 526 f90 1"/>
              <a:gd name="f104" fmla="*/ 224 f89 1"/>
              <a:gd name="f105" fmla="*/ 668 f90 1"/>
              <a:gd name="f106" fmla="*/ 561 f89 1"/>
              <a:gd name="f107" fmla="*/ 682 f90 1"/>
              <a:gd name="f108" fmla="*/ 598 f89 1"/>
              <a:gd name="f109" fmla="*/ 671 f90 1"/>
              <a:gd name="f110" fmla="*/ 624 f89 1"/>
              <a:gd name="f111" fmla="*/ 536 f90 1"/>
              <a:gd name="f112" fmla="*/ 651 f89 1"/>
              <a:gd name="f113" fmla="*/ 317 f90 1"/>
              <a:gd name="f114" fmla="*/ 681 f89 1"/>
              <a:gd name="f115" fmla="*/ 268 f90 1"/>
              <a:gd name="f116" fmla="*/ 645 f89 1"/>
              <a:gd name="f117" fmla="*/ 197 f90 1"/>
              <a:gd name="f118" fmla="*/ 475 f89 1"/>
              <a:gd name="f119" fmla="*/ 88 f90 1"/>
              <a:gd name="f120" fmla="*/ 216 f89 1"/>
              <a:gd name="f121" fmla="*/ 6 f90 1"/>
              <a:gd name="f122" fmla="*/ 19 f89 1"/>
              <a:gd name="f123" fmla="*/ f91 1 f2"/>
              <a:gd name="f124" fmla="*/ f94 1 686"/>
              <a:gd name="f125" fmla="*/ f95 1 681"/>
              <a:gd name="f126" fmla="*/ f96 1 686"/>
              <a:gd name="f127" fmla="*/ f97 1 681"/>
              <a:gd name="f128" fmla="*/ f98 1 686"/>
              <a:gd name="f129" fmla="*/ f99 1 686"/>
              <a:gd name="f130" fmla="*/ f100 1 681"/>
              <a:gd name="f131" fmla="*/ f101 1 686"/>
              <a:gd name="f132" fmla="*/ f102 1 681"/>
              <a:gd name="f133" fmla="*/ f103 1 686"/>
              <a:gd name="f134" fmla="*/ f104 1 681"/>
              <a:gd name="f135" fmla="*/ f105 1 686"/>
              <a:gd name="f136" fmla="*/ f106 1 681"/>
              <a:gd name="f137" fmla="*/ f107 1 686"/>
              <a:gd name="f138" fmla="*/ f108 1 681"/>
              <a:gd name="f139" fmla="*/ f109 1 686"/>
              <a:gd name="f140" fmla="*/ f110 1 681"/>
              <a:gd name="f141" fmla="*/ f111 1 686"/>
              <a:gd name="f142" fmla="*/ f112 1 681"/>
              <a:gd name="f143" fmla="*/ f113 1 686"/>
              <a:gd name="f144" fmla="*/ f114 1 681"/>
              <a:gd name="f145" fmla="*/ f115 1 686"/>
              <a:gd name="f146" fmla="*/ f116 1 681"/>
              <a:gd name="f147" fmla="*/ f117 1 686"/>
              <a:gd name="f148" fmla="*/ f118 1 681"/>
              <a:gd name="f149" fmla="*/ f119 1 686"/>
              <a:gd name="f150" fmla="*/ f120 1 681"/>
              <a:gd name="f151" fmla="*/ f121 1 686"/>
              <a:gd name="f152" fmla="*/ f122 1 681"/>
              <a:gd name="f153" fmla="*/ 0 1 f92"/>
              <a:gd name="f154" fmla="*/ f6 1 f92"/>
              <a:gd name="f155" fmla="*/ 0 1 f93"/>
              <a:gd name="f156" fmla="*/ f7 1 f93"/>
              <a:gd name="f157" fmla="+- f123 0 f1"/>
              <a:gd name="f158" fmla="*/ f124 1 f92"/>
              <a:gd name="f159" fmla="*/ f125 1 f93"/>
              <a:gd name="f160" fmla="*/ f126 1 f92"/>
              <a:gd name="f161" fmla="*/ f127 1 f93"/>
              <a:gd name="f162" fmla="*/ f128 1 f92"/>
              <a:gd name="f163" fmla="*/ f129 1 f92"/>
              <a:gd name="f164" fmla="*/ f130 1 f93"/>
              <a:gd name="f165" fmla="*/ f131 1 f92"/>
              <a:gd name="f166" fmla="*/ f132 1 f93"/>
              <a:gd name="f167" fmla="*/ f133 1 f92"/>
              <a:gd name="f168" fmla="*/ f134 1 f93"/>
              <a:gd name="f169" fmla="*/ f135 1 f92"/>
              <a:gd name="f170" fmla="*/ f136 1 f93"/>
              <a:gd name="f171" fmla="*/ f137 1 f92"/>
              <a:gd name="f172" fmla="*/ f138 1 f93"/>
              <a:gd name="f173" fmla="*/ f139 1 f92"/>
              <a:gd name="f174" fmla="*/ f140 1 f93"/>
              <a:gd name="f175" fmla="*/ f141 1 f92"/>
              <a:gd name="f176" fmla="*/ f142 1 f93"/>
              <a:gd name="f177" fmla="*/ f143 1 f92"/>
              <a:gd name="f178" fmla="*/ f144 1 f93"/>
              <a:gd name="f179" fmla="*/ f145 1 f92"/>
              <a:gd name="f180" fmla="*/ f146 1 f93"/>
              <a:gd name="f181" fmla="*/ f147 1 f92"/>
              <a:gd name="f182" fmla="*/ f148 1 f93"/>
              <a:gd name="f183" fmla="*/ f149 1 f92"/>
              <a:gd name="f184" fmla="*/ f150 1 f93"/>
              <a:gd name="f185" fmla="*/ f151 1 f92"/>
              <a:gd name="f186" fmla="*/ f152 1 f93"/>
              <a:gd name="f187" fmla="*/ f153 f87 1"/>
              <a:gd name="f188" fmla="*/ f154 f87 1"/>
              <a:gd name="f189" fmla="*/ f156 f88 1"/>
              <a:gd name="f190" fmla="*/ f155 f88 1"/>
              <a:gd name="f191" fmla="*/ f158 f87 1"/>
              <a:gd name="f192" fmla="*/ f159 f88 1"/>
              <a:gd name="f193" fmla="*/ f160 f87 1"/>
              <a:gd name="f194" fmla="*/ f161 f88 1"/>
              <a:gd name="f195" fmla="*/ f162 f87 1"/>
              <a:gd name="f196" fmla="*/ f163 f87 1"/>
              <a:gd name="f197" fmla="*/ f164 f88 1"/>
              <a:gd name="f198" fmla="*/ f165 f87 1"/>
              <a:gd name="f199" fmla="*/ f166 f88 1"/>
              <a:gd name="f200" fmla="*/ f167 f87 1"/>
              <a:gd name="f201" fmla="*/ f168 f88 1"/>
              <a:gd name="f202" fmla="*/ f169 f87 1"/>
              <a:gd name="f203" fmla="*/ f170 f88 1"/>
              <a:gd name="f204" fmla="*/ f171 f87 1"/>
              <a:gd name="f205" fmla="*/ f172 f88 1"/>
              <a:gd name="f206" fmla="*/ f173 f87 1"/>
              <a:gd name="f207" fmla="*/ f174 f88 1"/>
              <a:gd name="f208" fmla="*/ f175 f87 1"/>
              <a:gd name="f209" fmla="*/ f176 f88 1"/>
              <a:gd name="f210" fmla="*/ f177 f87 1"/>
              <a:gd name="f211" fmla="*/ f178 f88 1"/>
              <a:gd name="f212" fmla="*/ f179 f87 1"/>
              <a:gd name="f213" fmla="*/ f180 f88 1"/>
              <a:gd name="f214" fmla="*/ f181 f87 1"/>
              <a:gd name="f215" fmla="*/ f182 f88 1"/>
              <a:gd name="f216" fmla="*/ f183 f87 1"/>
              <a:gd name="f217" fmla="*/ f184 f88 1"/>
              <a:gd name="f218" fmla="*/ f185 f87 1"/>
              <a:gd name="f219" fmla="*/ f186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7">
                <a:pos x="f191" y="f192"/>
              </a:cxn>
              <a:cxn ang="f157">
                <a:pos x="f193" y="f194"/>
              </a:cxn>
              <a:cxn ang="f157">
                <a:pos x="f195" y="f194"/>
              </a:cxn>
              <a:cxn ang="f157">
                <a:pos x="f196" y="f197"/>
              </a:cxn>
              <a:cxn ang="f157">
                <a:pos x="f198" y="f199"/>
              </a:cxn>
              <a:cxn ang="f157">
                <a:pos x="f200" y="f201"/>
              </a:cxn>
              <a:cxn ang="f157">
                <a:pos x="f202" y="f203"/>
              </a:cxn>
              <a:cxn ang="f157">
                <a:pos x="f204" y="f205"/>
              </a:cxn>
              <a:cxn ang="f157">
                <a:pos x="f206" y="f207"/>
              </a:cxn>
              <a:cxn ang="f157">
                <a:pos x="f208" y="f209"/>
              </a:cxn>
              <a:cxn ang="f157">
                <a:pos x="f210" y="f211"/>
              </a:cxn>
              <a:cxn ang="f157">
                <a:pos x="f212" y="f213"/>
              </a:cxn>
              <a:cxn ang="f157">
                <a:pos x="f214" y="f215"/>
              </a:cxn>
              <a:cxn ang="f157">
                <a:pos x="f216" y="f217"/>
              </a:cxn>
              <a:cxn ang="f157">
                <a:pos x="f218" y="f219"/>
              </a:cxn>
              <a:cxn ang="f157">
                <a:pos x="f191" y="f192"/>
              </a:cxn>
            </a:cxnLst>
            <a:rect l="f187" t="f190" r="f188" b="f189"/>
            <a:pathLst>
              <a:path w="686" h="681">
                <a:moveTo>
                  <a:pt x="f8" y="f5"/>
                </a:moveTo>
                <a:cubicBezTo>
                  <a:pt x="f9" y="f8"/>
                  <a:pt x="f10" y="f11"/>
                  <a:pt x="f12" y="f13"/>
                </a:cubicBezTo>
                <a:cubicBezTo>
                  <a:pt x="f14" y="f15"/>
                  <a:pt x="f16" y="f13"/>
                  <a:pt x="f17" y="f13"/>
                </a:cubicBezTo>
                <a:cubicBezTo>
                  <a:pt x="f18" y="f13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7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32" y="f75"/>
                  <a:pt x="f76" y="f77"/>
                  <a:pt x="f78" y="f79"/>
                </a:cubicBezTo>
                <a:cubicBezTo>
                  <a:pt x="f80" y="f81"/>
                  <a:pt x="f82" y="f83"/>
                  <a:pt x="f11" y="f84"/>
                </a:cubicBezTo>
                <a:cubicBezTo>
                  <a:pt x="f22" y="f85"/>
                  <a:pt x="f5" y="f13"/>
                  <a:pt x="f8" y="f5"/>
                </a:cubicBezTo>
                <a:close/>
              </a:path>
            </a:pathLst>
          </a:custGeom>
          <a:solidFill>
            <a:srgbClr val="BFBE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6704015" y="3259141"/>
            <a:ext cx="1593854" cy="13985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55"/>
              <a:gd name="f7" fmla="val 1453"/>
              <a:gd name="f8" fmla="val 1599"/>
              <a:gd name="f9" fmla="val 65"/>
              <a:gd name="f10" fmla="val 203"/>
              <a:gd name="f11" fmla="val 1619"/>
              <a:gd name="f12" fmla="val 376"/>
              <a:gd name="f13" fmla="val 1509"/>
              <a:gd name="f14" fmla="val 481"/>
              <a:gd name="f15" fmla="val 1354"/>
              <a:gd name="f16" fmla="val 629"/>
              <a:gd name="f17" fmla="val 1198"/>
              <a:gd name="f18" fmla="val 774"/>
              <a:gd name="f19" fmla="val 1042"/>
              <a:gd name="f20" fmla="val 920"/>
              <a:gd name="f21" fmla="val 905"/>
              <a:gd name="f22" fmla="val 1049"/>
              <a:gd name="f23" fmla="val 768"/>
              <a:gd name="f24" fmla="val 1178"/>
              <a:gd name="f25" fmla="val 630"/>
              <a:gd name="f26" fmla="val 1307"/>
              <a:gd name="f27" fmla="val 502"/>
              <a:gd name="f28" fmla="val 1427"/>
              <a:gd name="f29" fmla="val 340"/>
              <a:gd name="f30" fmla="val 1381"/>
              <a:gd name="f31" fmla="val 176"/>
              <a:gd name="f32" fmla="val 1379"/>
              <a:gd name="f33" fmla="val 171"/>
              <a:gd name="f34" fmla="val 1377"/>
              <a:gd name="f35" fmla="val 167"/>
              <a:gd name="f36" fmla="val 1376"/>
              <a:gd name="f37" fmla="val 158"/>
              <a:gd name="f38" fmla="val 1375"/>
              <a:gd name="f39" fmla="val 153"/>
              <a:gd name="f40" fmla="val 1369"/>
              <a:gd name="f41" fmla="val 147"/>
              <a:gd name="f42" fmla="val 1364"/>
              <a:gd name="f43" fmla="val 102"/>
              <a:gd name="f44" fmla="val 1317"/>
              <a:gd name="f45" fmla="val 58"/>
              <a:gd name="f46" fmla="val 1270"/>
              <a:gd name="f47" fmla="val 14"/>
              <a:gd name="f48" fmla="val 1222"/>
              <a:gd name="f49" fmla="val 9"/>
              <a:gd name="f50" fmla="val 1216"/>
              <a:gd name="f51" fmla="val 1210"/>
              <a:gd name="f52" fmla="val 5"/>
              <a:gd name="f53" fmla="val 1200"/>
              <a:gd name="f54" fmla="val 20"/>
              <a:gd name="f55" fmla="val 30"/>
              <a:gd name="f56" fmla="val 38"/>
              <a:gd name="f57" fmla="val 1218"/>
              <a:gd name="f58" fmla="val 60"/>
              <a:gd name="f59" fmla="val 1238"/>
              <a:gd name="f60" fmla="val 84"/>
              <a:gd name="f61" fmla="val 1253"/>
              <a:gd name="f62" fmla="val 110"/>
              <a:gd name="f63" fmla="val 1264"/>
              <a:gd name="f64" fmla="val 162"/>
              <a:gd name="f65" fmla="val 1286"/>
              <a:gd name="f66" fmla="val 216"/>
              <a:gd name="f67" fmla="val 1304"/>
              <a:gd name="f68" fmla="val 272"/>
              <a:gd name="f69" fmla="val 1303"/>
              <a:gd name="f70" fmla="val 341"/>
              <a:gd name="f71" fmla="val 1302"/>
              <a:gd name="f72" fmla="val 407"/>
              <a:gd name="f73" fmla="val 1288"/>
              <a:gd name="f74" fmla="val 468"/>
              <a:gd name="f75" fmla="val 1251"/>
              <a:gd name="f76" fmla="val 535"/>
              <a:gd name="f77" fmla="val 1211"/>
              <a:gd name="f78" fmla="val 588"/>
              <a:gd name="f79" fmla="val 1155"/>
              <a:gd name="f80" fmla="val 644"/>
              <a:gd name="f81" fmla="val 1103"/>
              <a:gd name="f82" fmla="val 695"/>
              <a:gd name="f83" fmla="val 1058"/>
              <a:gd name="f84" fmla="val 743"/>
              <a:gd name="f85" fmla="val 1010"/>
              <a:gd name="f86" fmla="val 794"/>
              <a:gd name="f87" fmla="val 965"/>
              <a:gd name="f88" fmla="val 824"/>
              <a:gd name="f89" fmla="val 939"/>
              <a:gd name="f90" fmla="val 852"/>
              <a:gd name="f91" fmla="val 910"/>
              <a:gd name="f92" fmla="val 881"/>
              <a:gd name="f93" fmla="val 882"/>
              <a:gd name="f94" fmla="val 930"/>
              <a:gd name="f95" fmla="val 834"/>
              <a:gd name="f96" fmla="val 982"/>
              <a:gd name="f97" fmla="val 789"/>
              <a:gd name="f98" fmla="val 1032"/>
              <a:gd name="f99" fmla="val 741"/>
              <a:gd name="f100" fmla="val 1122"/>
              <a:gd name="f101" fmla="val 653"/>
              <a:gd name="f102" fmla="val 569"/>
              <a:gd name="f103" fmla="val 482"/>
              <a:gd name="f104" fmla="val 1353"/>
              <a:gd name="f105" fmla="val 438"/>
              <a:gd name="f106" fmla="val 1401"/>
              <a:gd name="f107" fmla="val 396"/>
              <a:gd name="f108" fmla="val 1445"/>
              <a:gd name="f109" fmla="val 349"/>
              <a:gd name="f110" fmla="val 1493"/>
              <a:gd name="f111" fmla="val 300"/>
              <a:gd name="f112" fmla="val 1519"/>
              <a:gd name="f113" fmla="val 240"/>
              <a:gd name="f114" fmla="val 1536"/>
              <a:gd name="f115" fmla="val 175"/>
              <a:gd name="f116" fmla="val 1549"/>
              <a:gd name="f117" fmla="val 123"/>
              <a:gd name="f118" fmla="val 1548"/>
              <a:gd name="f119" fmla="val 72"/>
              <a:gd name="f120" fmla="val 1540"/>
              <a:gd name="f121" fmla="val 1538"/>
              <a:gd name="f122" fmla="val 7"/>
              <a:gd name="f123" fmla="val 1543"/>
              <a:gd name="f124" fmla="val 1"/>
              <a:gd name="f125" fmla="val 1553"/>
              <a:gd name="f126" fmla="val 1554"/>
              <a:gd name="f127" fmla="val 1555"/>
              <a:gd name="f128" fmla="val 1558"/>
              <a:gd name="f129" fmla="val 1570"/>
              <a:gd name="f130" fmla="val 53"/>
              <a:gd name="f131" fmla="val 1593"/>
              <a:gd name="f132" fmla="val 1596"/>
              <a:gd name="f133" fmla="val 1597"/>
              <a:gd name="f134" fmla="val 63"/>
              <a:gd name="f135" fmla="+- 0 0 -90"/>
              <a:gd name="f136" fmla="*/ f3 1 1655"/>
              <a:gd name="f137" fmla="*/ f4 1 1453"/>
              <a:gd name="f138" fmla="+- f7 0 f5"/>
              <a:gd name="f139" fmla="+- f6 0 f5"/>
              <a:gd name="f140" fmla="*/ f135 f0 1"/>
              <a:gd name="f141" fmla="*/ f139 1 1655"/>
              <a:gd name="f142" fmla="*/ f138 1 1453"/>
              <a:gd name="f143" fmla="*/ 1599 f139 1"/>
              <a:gd name="f144" fmla="*/ 65 f138 1"/>
              <a:gd name="f145" fmla="*/ 1509 f139 1"/>
              <a:gd name="f146" fmla="*/ 481 f138 1"/>
              <a:gd name="f147" fmla="*/ 1042 f139 1"/>
              <a:gd name="f148" fmla="*/ 920 f138 1"/>
              <a:gd name="f149" fmla="*/ 630 f139 1"/>
              <a:gd name="f150" fmla="*/ 1307 f138 1"/>
              <a:gd name="f151" fmla="*/ 180 f139 1"/>
              <a:gd name="f152" fmla="*/ 1381 f138 1"/>
              <a:gd name="f153" fmla="*/ 167 f139 1"/>
              <a:gd name="f154" fmla="*/ 1376 f138 1"/>
              <a:gd name="f155" fmla="*/ 147 f139 1"/>
              <a:gd name="f156" fmla="*/ 1364 f138 1"/>
              <a:gd name="f157" fmla="*/ 14 f139 1"/>
              <a:gd name="f158" fmla="*/ 1222 f138 1"/>
              <a:gd name="f159" fmla="*/ 5 f139 1"/>
              <a:gd name="f160" fmla="*/ 1200 f138 1"/>
              <a:gd name="f161" fmla="*/ 38 f139 1"/>
              <a:gd name="f162" fmla="*/ 1218 f138 1"/>
              <a:gd name="f163" fmla="*/ 110 f139 1"/>
              <a:gd name="f164" fmla="*/ 1264 f138 1"/>
              <a:gd name="f165" fmla="*/ 272 f139 1"/>
              <a:gd name="f166" fmla="*/ 1303 f138 1"/>
              <a:gd name="f167" fmla="*/ 468 f139 1"/>
              <a:gd name="f168" fmla="*/ 1251 f138 1"/>
              <a:gd name="f169" fmla="*/ 644 f139 1"/>
              <a:gd name="f170" fmla="*/ 1103 f138 1"/>
              <a:gd name="f171" fmla="*/ 794 f139 1"/>
              <a:gd name="f172" fmla="*/ 965 f138 1"/>
              <a:gd name="f173" fmla="*/ 881 f139 1"/>
              <a:gd name="f174" fmla="*/ 882 f138 1"/>
              <a:gd name="f175" fmla="*/ 1032 f139 1"/>
              <a:gd name="f176" fmla="*/ 741 f138 1"/>
              <a:gd name="f177" fmla="*/ 1307 f139 1"/>
              <a:gd name="f178" fmla="*/ 482 f138 1"/>
              <a:gd name="f179" fmla="*/ 1445 f139 1"/>
              <a:gd name="f180" fmla="*/ 349 f138 1"/>
              <a:gd name="f181" fmla="*/ 1536 f139 1"/>
              <a:gd name="f182" fmla="*/ 175 f138 1"/>
              <a:gd name="f183" fmla="*/ 1540 f139 1"/>
              <a:gd name="f184" fmla="*/ 20 f138 1"/>
              <a:gd name="f185" fmla="*/ 1543 f139 1"/>
              <a:gd name="f186" fmla="*/ 1 f138 1"/>
              <a:gd name="f187" fmla="*/ 1555 f139 1"/>
              <a:gd name="f188" fmla="*/ 14 f138 1"/>
              <a:gd name="f189" fmla="*/ 1593 f139 1"/>
              <a:gd name="f190" fmla="*/ 60 f138 1"/>
              <a:gd name="f191" fmla="*/ f140 1 f2"/>
              <a:gd name="f192" fmla="*/ f143 1 1655"/>
              <a:gd name="f193" fmla="*/ f144 1 1453"/>
              <a:gd name="f194" fmla="*/ f145 1 1655"/>
              <a:gd name="f195" fmla="*/ f146 1 1453"/>
              <a:gd name="f196" fmla="*/ f147 1 1655"/>
              <a:gd name="f197" fmla="*/ f148 1 1453"/>
              <a:gd name="f198" fmla="*/ f149 1 1655"/>
              <a:gd name="f199" fmla="*/ f150 1 1453"/>
              <a:gd name="f200" fmla="*/ f151 1 1655"/>
              <a:gd name="f201" fmla="*/ f152 1 1453"/>
              <a:gd name="f202" fmla="*/ f153 1 1655"/>
              <a:gd name="f203" fmla="*/ f154 1 1453"/>
              <a:gd name="f204" fmla="*/ f155 1 1655"/>
              <a:gd name="f205" fmla="*/ f156 1 1453"/>
              <a:gd name="f206" fmla="*/ f157 1 1655"/>
              <a:gd name="f207" fmla="*/ f158 1 1453"/>
              <a:gd name="f208" fmla="*/ f159 1 1655"/>
              <a:gd name="f209" fmla="*/ f160 1 1453"/>
              <a:gd name="f210" fmla="*/ f161 1 1655"/>
              <a:gd name="f211" fmla="*/ f162 1 1453"/>
              <a:gd name="f212" fmla="*/ f163 1 1655"/>
              <a:gd name="f213" fmla="*/ f164 1 1453"/>
              <a:gd name="f214" fmla="*/ f165 1 1655"/>
              <a:gd name="f215" fmla="*/ f166 1 1453"/>
              <a:gd name="f216" fmla="*/ f167 1 1655"/>
              <a:gd name="f217" fmla="*/ f168 1 1453"/>
              <a:gd name="f218" fmla="*/ f169 1 1655"/>
              <a:gd name="f219" fmla="*/ f170 1 1453"/>
              <a:gd name="f220" fmla="*/ f171 1 1655"/>
              <a:gd name="f221" fmla="*/ f172 1 1453"/>
              <a:gd name="f222" fmla="*/ f173 1 1655"/>
              <a:gd name="f223" fmla="*/ f174 1 1453"/>
              <a:gd name="f224" fmla="*/ f175 1 1655"/>
              <a:gd name="f225" fmla="*/ f176 1 1453"/>
              <a:gd name="f226" fmla="*/ f177 1 1655"/>
              <a:gd name="f227" fmla="*/ f178 1 1453"/>
              <a:gd name="f228" fmla="*/ f179 1 1655"/>
              <a:gd name="f229" fmla="*/ f180 1 1453"/>
              <a:gd name="f230" fmla="*/ f181 1 1655"/>
              <a:gd name="f231" fmla="*/ f182 1 1453"/>
              <a:gd name="f232" fmla="*/ f183 1 1655"/>
              <a:gd name="f233" fmla="*/ f184 1 1453"/>
              <a:gd name="f234" fmla="*/ f185 1 1655"/>
              <a:gd name="f235" fmla="*/ f186 1 1453"/>
              <a:gd name="f236" fmla="*/ f187 1 1655"/>
              <a:gd name="f237" fmla="*/ f188 1 1453"/>
              <a:gd name="f238" fmla="*/ f189 1 1655"/>
              <a:gd name="f239" fmla="*/ f190 1 1453"/>
              <a:gd name="f240" fmla="*/ 0 1 f141"/>
              <a:gd name="f241" fmla="*/ f6 1 f141"/>
              <a:gd name="f242" fmla="*/ 0 1 f142"/>
              <a:gd name="f243" fmla="*/ f7 1 f142"/>
              <a:gd name="f244" fmla="+- f191 0 f1"/>
              <a:gd name="f245" fmla="*/ f192 1 f141"/>
              <a:gd name="f246" fmla="*/ f193 1 f142"/>
              <a:gd name="f247" fmla="*/ f194 1 f141"/>
              <a:gd name="f248" fmla="*/ f195 1 f142"/>
              <a:gd name="f249" fmla="*/ f196 1 f141"/>
              <a:gd name="f250" fmla="*/ f197 1 f142"/>
              <a:gd name="f251" fmla="*/ f198 1 f141"/>
              <a:gd name="f252" fmla="*/ f199 1 f142"/>
              <a:gd name="f253" fmla="*/ f200 1 f141"/>
              <a:gd name="f254" fmla="*/ f201 1 f142"/>
              <a:gd name="f255" fmla="*/ f202 1 f141"/>
              <a:gd name="f256" fmla="*/ f203 1 f142"/>
              <a:gd name="f257" fmla="*/ f204 1 f141"/>
              <a:gd name="f258" fmla="*/ f205 1 f142"/>
              <a:gd name="f259" fmla="*/ f206 1 f141"/>
              <a:gd name="f260" fmla="*/ f207 1 f142"/>
              <a:gd name="f261" fmla="*/ f208 1 f141"/>
              <a:gd name="f262" fmla="*/ f209 1 f142"/>
              <a:gd name="f263" fmla="*/ f210 1 f141"/>
              <a:gd name="f264" fmla="*/ f211 1 f142"/>
              <a:gd name="f265" fmla="*/ f212 1 f141"/>
              <a:gd name="f266" fmla="*/ f213 1 f142"/>
              <a:gd name="f267" fmla="*/ f214 1 f141"/>
              <a:gd name="f268" fmla="*/ f215 1 f142"/>
              <a:gd name="f269" fmla="*/ f216 1 f141"/>
              <a:gd name="f270" fmla="*/ f217 1 f142"/>
              <a:gd name="f271" fmla="*/ f218 1 f141"/>
              <a:gd name="f272" fmla="*/ f219 1 f142"/>
              <a:gd name="f273" fmla="*/ f220 1 f141"/>
              <a:gd name="f274" fmla="*/ f221 1 f142"/>
              <a:gd name="f275" fmla="*/ f222 1 f141"/>
              <a:gd name="f276" fmla="*/ f223 1 f142"/>
              <a:gd name="f277" fmla="*/ f224 1 f141"/>
              <a:gd name="f278" fmla="*/ f225 1 f142"/>
              <a:gd name="f279" fmla="*/ f226 1 f141"/>
              <a:gd name="f280" fmla="*/ f227 1 f142"/>
              <a:gd name="f281" fmla="*/ f228 1 f141"/>
              <a:gd name="f282" fmla="*/ f229 1 f142"/>
              <a:gd name="f283" fmla="*/ f230 1 f141"/>
              <a:gd name="f284" fmla="*/ f231 1 f142"/>
              <a:gd name="f285" fmla="*/ f232 1 f141"/>
              <a:gd name="f286" fmla="*/ f233 1 f142"/>
              <a:gd name="f287" fmla="*/ f234 1 f141"/>
              <a:gd name="f288" fmla="*/ f235 1 f142"/>
              <a:gd name="f289" fmla="*/ f236 1 f141"/>
              <a:gd name="f290" fmla="*/ f237 1 f142"/>
              <a:gd name="f291" fmla="*/ f238 1 f141"/>
              <a:gd name="f292" fmla="*/ f239 1 f142"/>
              <a:gd name="f293" fmla="*/ f240 f136 1"/>
              <a:gd name="f294" fmla="*/ f241 f136 1"/>
              <a:gd name="f295" fmla="*/ f243 f137 1"/>
              <a:gd name="f296" fmla="*/ f242 f137 1"/>
              <a:gd name="f297" fmla="*/ f245 f136 1"/>
              <a:gd name="f298" fmla="*/ f246 f137 1"/>
              <a:gd name="f299" fmla="*/ f247 f136 1"/>
              <a:gd name="f300" fmla="*/ f248 f137 1"/>
              <a:gd name="f301" fmla="*/ f249 f136 1"/>
              <a:gd name="f302" fmla="*/ f250 f137 1"/>
              <a:gd name="f303" fmla="*/ f251 f136 1"/>
              <a:gd name="f304" fmla="*/ f252 f137 1"/>
              <a:gd name="f305" fmla="*/ f253 f136 1"/>
              <a:gd name="f306" fmla="*/ f254 f137 1"/>
              <a:gd name="f307" fmla="*/ f255 f136 1"/>
              <a:gd name="f308" fmla="*/ f256 f137 1"/>
              <a:gd name="f309" fmla="*/ f257 f136 1"/>
              <a:gd name="f310" fmla="*/ f258 f137 1"/>
              <a:gd name="f311" fmla="*/ f259 f136 1"/>
              <a:gd name="f312" fmla="*/ f260 f137 1"/>
              <a:gd name="f313" fmla="*/ f261 f136 1"/>
              <a:gd name="f314" fmla="*/ f262 f137 1"/>
              <a:gd name="f315" fmla="*/ f263 f136 1"/>
              <a:gd name="f316" fmla="*/ f264 f137 1"/>
              <a:gd name="f317" fmla="*/ f265 f136 1"/>
              <a:gd name="f318" fmla="*/ f266 f137 1"/>
              <a:gd name="f319" fmla="*/ f267 f136 1"/>
              <a:gd name="f320" fmla="*/ f268 f137 1"/>
              <a:gd name="f321" fmla="*/ f269 f136 1"/>
              <a:gd name="f322" fmla="*/ f270 f137 1"/>
              <a:gd name="f323" fmla="*/ f271 f136 1"/>
              <a:gd name="f324" fmla="*/ f272 f137 1"/>
              <a:gd name="f325" fmla="*/ f273 f136 1"/>
              <a:gd name="f326" fmla="*/ f274 f137 1"/>
              <a:gd name="f327" fmla="*/ f275 f136 1"/>
              <a:gd name="f328" fmla="*/ f276 f137 1"/>
              <a:gd name="f329" fmla="*/ f277 f136 1"/>
              <a:gd name="f330" fmla="*/ f278 f137 1"/>
              <a:gd name="f331" fmla="*/ f279 f136 1"/>
              <a:gd name="f332" fmla="*/ f280 f137 1"/>
              <a:gd name="f333" fmla="*/ f281 f136 1"/>
              <a:gd name="f334" fmla="*/ f282 f137 1"/>
              <a:gd name="f335" fmla="*/ f283 f136 1"/>
              <a:gd name="f336" fmla="*/ f284 f137 1"/>
              <a:gd name="f337" fmla="*/ f285 f136 1"/>
              <a:gd name="f338" fmla="*/ f286 f137 1"/>
              <a:gd name="f339" fmla="*/ f287 f136 1"/>
              <a:gd name="f340" fmla="*/ f288 f137 1"/>
              <a:gd name="f341" fmla="*/ f289 f136 1"/>
              <a:gd name="f342" fmla="*/ f290 f137 1"/>
              <a:gd name="f343" fmla="*/ f291 f136 1"/>
              <a:gd name="f344" fmla="*/ f292 f1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4">
                <a:pos x="f297" y="f298"/>
              </a:cxn>
              <a:cxn ang="f244">
                <a:pos x="f299" y="f300"/>
              </a:cxn>
              <a:cxn ang="f244">
                <a:pos x="f301" y="f302"/>
              </a:cxn>
              <a:cxn ang="f244">
                <a:pos x="f303" y="f304"/>
              </a:cxn>
              <a:cxn ang="f244">
                <a:pos x="f305" y="f306"/>
              </a:cxn>
              <a:cxn ang="f244">
                <a:pos x="f307" y="f308"/>
              </a:cxn>
              <a:cxn ang="f244">
                <a:pos x="f309" y="f310"/>
              </a:cxn>
              <a:cxn ang="f244">
                <a:pos x="f311" y="f312"/>
              </a:cxn>
              <a:cxn ang="f244">
                <a:pos x="f313" y="f314"/>
              </a:cxn>
              <a:cxn ang="f244">
                <a:pos x="f315" y="f316"/>
              </a:cxn>
              <a:cxn ang="f244">
                <a:pos x="f317" y="f318"/>
              </a:cxn>
              <a:cxn ang="f244">
                <a:pos x="f319" y="f320"/>
              </a:cxn>
              <a:cxn ang="f244">
                <a:pos x="f321" y="f322"/>
              </a:cxn>
              <a:cxn ang="f244">
                <a:pos x="f323" y="f324"/>
              </a:cxn>
              <a:cxn ang="f244">
                <a:pos x="f325" y="f326"/>
              </a:cxn>
              <a:cxn ang="f244">
                <a:pos x="f327" y="f328"/>
              </a:cxn>
              <a:cxn ang="f244">
                <a:pos x="f329" y="f330"/>
              </a:cxn>
              <a:cxn ang="f244">
                <a:pos x="f331" y="f332"/>
              </a:cxn>
              <a:cxn ang="f244">
                <a:pos x="f333" y="f334"/>
              </a:cxn>
              <a:cxn ang="f244">
                <a:pos x="f335" y="f336"/>
              </a:cxn>
              <a:cxn ang="f244">
                <a:pos x="f337" y="f338"/>
              </a:cxn>
              <a:cxn ang="f244">
                <a:pos x="f339" y="f340"/>
              </a:cxn>
              <a:cxn ang="f244">
                <a:pos x="f341" y="f342"/>
              </a:cxn>
              <a:cxn ang="f244">
                <a:pos x="f343" y="f344"/>
              </a:cxn>
              <a:cxn ang="f244">
                <a:pos x="f297" y="f298"/>
              </a:cxn>
            </a:cxnLst>
            <a:rect l="f293" t="f296" r="f294" b="f295"/>
            <a:pathLst>
              <a:path w="1655" h="1453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7"/>
                  <a:pt x="f2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" y="f51"/>
                  <a:pt x="f52" y="f53"/>
                </a:cubicBezTo>
                <a:cubicBezTo>
                  <a:pt x="f54" y="f17"/>
                  <a:pt x="f55" y="f51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50" y="f102"/>
                  <a:pt x="f26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54"/>
                </a:cubicBezTo>
                <a:cubicBezTo>
                  <a:pt x="f120" y="f47"/>
                  <a:pt x="f121" y="f122"/>
                  <a:pt x="f123" y="f124"/>
                </a:cubicBezTo>
                <a:cubicBezTo>
                  <a:pt x="f125" y="f5"/>
                  <a:pt x="f126" y="f49"/>
                  <a:pt x="f127" y="f47"/>
                </a:cubicBezTo>
                <a:cubicBezTo>
                  <a:pt x="f128" y="f56"/>
                  <a:pt x="f129" y="f130"/>
                  <a:pt x="f131" y="f58"/>
                </a:cubicBezTo>
                <a:cubicBezTo>
                  <a:pt x="f132" y="f58"/>
                  <a:pt x="f133" y="f134"/>
                  <a:pt x="f8" y="f9"/>
                </a:cubicBezTo>
                <a:close/>
              </a:path>
            </a:pathLst>
          </a:custGeom>
          <a:solidFill>
            <a:srgbClr val="C33F1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7331073" y="1363663"/>
            <a:ext cx="717547" cy="5429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44"/>
              <a:gd name="f7" fmla="val 563"/>
              <a:gd name="f8" fmla="val 312"/>
              <a:gd name="f9" fmla="val 13"/>
              <a:gd name="f10" fmla="val 254"/>
              <a:gd name="f11" fmla="val 33"/>
              <a:gd name="f12" fmla="val 199"/>
              <a:gd name="f13" fmla="val 71"/>
              <a:gd name="f14" fmla="val 151"/>
              <a:gd name="f15" fmla="val 131"/>
              <a:gd name="f16" fmla="val 75"/>
              <a:gd name="f17" fmla="val 209"/>
              <a:gd name="f18" fmla="val 29"/>
              <a:gd name="f19" fmla="val 306"/>
              <a:gd name="f20" fmla="val 16"/>
              <a:gd name="f21" fmla="val 428"/>
              <a:gd name="f22" fmla="val 536"/>
              <a:gd name="f23" fmla="val 36"/>
              <a:gd name="f24" fmla="val 636"/>
              <a:gd name="f25" fmla="val 101"/>
              <a:gd name="f26" fmla="val 644"/>
              <a:gd name="f27" fmla="val 106"/>
              <a:gd name="f28" fmla="val 650"/>
              <a:gd name="f29" fmla="val 115"/>
              <a:gd name="f30" fmla="val 659"/>
              <a:gd name="f31" fmla="val 117"/>
              <a:gd name="f32" fmla="val 664"/>
              <a:gd name="f33" fmla="val 130"/>
              <a:gd name="f34" fmla="val 671"/>
              <a:gd name="f35" fmla="val 139"/>
              <a:gd name="f36" fmla="val 682"/>
              <a:gd name="f37" fmla="val 146"/>
              <a:gd name="f38" fmla="val 698"/>
              <a:gd name="f39" fmla="val 156"/>
              <a:gd name="f40" fmla="val 710"/>
              <a:gd name="f41" fmla="val 171"/>
              <a:gd name="f42" fmla="val 724"/>
              <a:gd name="f43" fmla="val 183"/>
              <a:gd name="f44" fmla="val 741"/>
              <a:gd name="f45" fmla="val 198"/>
              <a:gd name="f46" fmla="val 214"/>
              <a:gd name="f47" fmla="val 739"/>
              <a:gd name="f48" fmla="val 235"/>
              <a:gd name="f49" fmla="val 727"/>
              <a:gd name="f50" fmla="val 285"/>
              <a:gd name="f51" fmla="val 704"/>
              <a:gd name="f52" fmla="val 330"/>
              <a:gd name="f53" fmla="val 674"/>
              <a:gd name="f54" fmla="val 371"/>
              <a:gd name="f55" fmla="val 626"/>
              <a:gd name="f56" fmla="val 434"/>
              <a:gd name="f57" fmla="val 575"/>
              <a:gd name="f58" fmla="val 495"/>
              <a:gd name="f59" fmla="val 515"/>
              <a:gd name="f60" fmla="val 547"/>
              <a:gd name="f61" fmla="val 513"/>
              <a:gd name="f62" fmla="val 548"/>
              <a:gd name="f63" fmla="val 512"/>
              <a:gd name="f64" fmla="val 550"/>
              <a:gd name="f65" fmla="val 510"/>
              <a:gd name="f66" fmla="val 551"/>
              <a:gd name="f67" fmla="val 504"/>
              <a:gd name="f68" fmla="val 555"/>
              <a:gd name="f69" fmla="val 498"/>
              <a:gd name="f70" fmla="val 490"/>
              <a:gd name="f71" fmla="val 560"/>
              <a:gd name="f72" fmla="val 480"/>
              <a:gd name="f73" fmla="val 556"/>
              <a:gd name="f74" fmla="val 486"/>
              <a:gd name="f75" fmla="val 546"/>
              <a:gd name="f76" fmla="val 538"/>
              <a:gd name="f77" fmla="val 488"/>
              <a:gd name="f78" fmla="val 517"/>
              <a:gd name="f79" fmla="val 487"/>
              <a:gd name="f80" fmla="val 497"/>
              <a:gd name="f81" fmla="val 478"/>
              <a:gd name="f82" fmla="val 467"/>
              <a:gd name="f83" fmla="val 454"/>
              <a:gd name="f84" fmla="val 447"/>
              <a:gd name="f85" fmla="val 442"/>
              <a:gd name="f86" fmla="val 426"/>
              <a:gd name="f87" fmla="val 407"/>
              <a:gd name="f88" fmla="val 452"/>
              <a:gd name="f89" fmla="val 395"/>
              <a:gd name="f90" fmla="val 474"/>
              <a:gd name="f91" fmla="val 398"/>
              <a:gd name="f92" fmla="val 499"/>
              <a:gd name="f93" fmla="val 399"/>
              <a:gd name="f94" fmla="val 505"/>
              <a:gd name="f95" fmla="val 401"/>
              <a:gd name="f96" fmla="val 400"/>
              <a:gd name="f97" fmla="val 519"/>
              <a:gd name="f98" fmla="val 523"/>
              <a:gd name="f99" fmla="val 527"/>
              <a:gd name="f100" fmla="val 529"/>
              <a:gd name="f101" fmla="val 390"/>
              <a:gd name="f102" fmla="val 530"/>
              <a:gd name="f103" fmla="val 387"/>
              <a:gd name="f104" fmla="val 384"/>
              <a:gd name="f105" fmla="val 524"/>
              <a:gd name="f106" fmla="val 375"/>
              <a:gd name="f107" fmla="val 514"/>
              <a:gd name="f108" fmla="val 367"/>
              <a:gd name="f109" fmla="val 502"/>
              <a:gd name="f110" fmla="val 359"/>
              <a:gd name="f111" fmla="val 491"/>
              <a:gd name="f112" fmla="val 308"/>
              <a:gd name="f113" fmla="val 244"/>
              <a:gd name="f114" fmla="val 383"/>
              <a:gd name="f115" fmla="val 167"/>
              <a:gd name="f116" fmla="val 357"/>
              <a:gd name="f117" fmla="val 119"/>
              <a:gd name="f118" fmla="val 340"/>
              <a:gd name="f119" fmla="val 325"/>
              <a:gd name="f120" fmla="val 20"/>
              <a:gd name="f121" fmla="val 319"/>
              <a:gd name="f122" fmla="val 318"/>
              <a:gd name="f123" fmla="val 5"/>
              <a:gd name="f124" fmla="+- 0 0 -90"/>
              <a:gd name="f125" fmla="*/ f3 1 744"/>
              <a:gd name="f126" fmla="*/ f4 1 563"/>
              <a:gd name="f127" fmla="+- f7 0 f5"/>
              <a:gd name="f128" fmla="+- f6 0 f5"/>
              <a:gd name="f129" fmla="*/ f124 f0 1"/>
              <a:gd name="f130" fmla="*/ f128 1 744"/>
              <a:gd name="f131" fmla="*/ f127 1 563"/>
              <a:gd name="f132" fmla="*/ 0 f128 1"/>
              <a:gd name="f133" fmla="*/ 312 f127 1"/>
              <a:gd name="f134" fmla="*/ 71 f128 1"/>
              <a:gd name="f135" fmla="*/ 151 f127 1"/>
              <a:gd name="f136" fmla="*/ 306 f128 1"/>
              <a:gd name="f137" fmla="*/ 16 f127 1"/>
              <a:gd name="f138" fmla="*/ 636 f128 1"/>
              <a:gd name="f139" fmla="*/ 101 f127 1"/>
              <a:gd name="f140" fmla="*/ 659 f128 1"/>
              <a:gd name="f141" fmla="*/ 117 f127 1"/>
              <a:gd name="f142" fmla="*/ 682 f128 1"/>
              <a:gd name="f143" fmla="*/ 146 f127 1"/>
              <a:gd name="f144" fmla="*/ 724 f128 1"/>
              <a:gd name="f145" fmla="*/ 183 f127 1"/>
              <a:gd name="f146" fmla="*/ 739 f128 1"/>
              <a:gd name="f147" fmla="*/ 235 f127 1"/>
              <a:gd name="f148" fmla="*/ 674 f128 1"/>
              <a:gd name="f149" fmla="*/ 371 f127 1"/>
              <a:gd name="f150" fmla="*/ 515 f128 1"/>
              <a:gd name="f151" fmla="*/ 547 f127 1"/>
              <a:gd name="f152" fmla="*/ 510 f128 1"/>
              <a:gd name="f153" fmla="*/ 551 f127 1"/>
              <a:gd name="f154" fmla="*/ 490 f128 1"/>
              <a:gd name="f155" fmla="*/ 560 f127 1"/>
              <a:gd name="f156" fmla="*/ 486 f128 1"/>
              <a:gd name="f157" fmla="*/ 538 f127 1"/>
              <a:gd name="f158" fmla="*/ 478 f128 1"/>
              <a:gd name="f159" fmla="*/ 478 f127 1"/>
              <a:gd name="f160" fmla="*/ 426 f128 1"/>
              <a:gd name="f161" fmla="*/ 447 f127 1"/>
              <a:gd name="f162" fmla="*/ 398 f128 1"/>
              <a:gd name="f163" fmla="*/ 499 f127 1"/>
              <a:gd name="f164" fmla="*/ 400 f128 1"/>
              <a:gd name="f165" fmla="*/ 519 f127 1"/>
              <a:gd name="f166" fmla="*/ 395 f128 1"/>
              <a:gd name="f167" fmla="*/ 529 f127 1"/>
              <a:gd name="f168" fmla="*/ 384 f128 1"/>
              <a:gd name="f169" fmla="*/ 524 f127 1"/>
              <a:gd name="f170" fmla="*/ 359 f128 1"/>
              <a:gd name="f171" fmla="*/ 491 f127 1"/>
              <a:gd name="f172" fmla="*/ 167 f128 1"/>
              <a:gd name="f173" fmla="*/ 357 f127 1"/>
              <a:gd name="f174" fmla="*/ 20 f128 1"/>
              <a:gd name="f175" fmla="*/ 319 f127 1"/>
              <a:gd name="f176" fmla="*/ f129 1 f2"/>
              <a:gd name="f177" fmla="*/ f132 1 744"/>
              <a:gd name="f178" fmla="*/ f133 1 563"/>
              <a:gd name="f179" fmla="*/ f134 1 744"/>
              <a:gd name="f180" fmla="*/ f135 1 563"/>
              <a:gd name="f181" fmla="*/ f136 1 744"/>
              <a:gd name="f182" fmla="*/ f137 1 563"/>
              <a:gd name="f183" fmla="*/ f138 1 744"/>
              <a:gd name="f184" fmla="*/ f139 1 563"/>
              <a:gd name="f185" fmla="*/ f140 1 744"/>
              <a:gd name="f186" fmla="*/ f141 1 563"/>
              <a:gd name="f187" fmla="*/ f142 1 744"/>
              <a:gd name="f188" fmla="*/ f143 1 563"/>
              <a:gd name="f189" fmla="*/ f144 1 744"/>
              <a:gd name="f190" fmla="*/ f145 1 563"/>
              <a:gd name="f191" fmla="*/ f146 1 744"/>
              <a:gd name="f192" fmla="*/ f147 1 563"/>
              <a:gd name="f193" fmla="*/ f148 1 744"/>
              <a:gd name="f194" fmla="*/ f149 1 563"/>
              <a:gd name="f195" fmla="*/ f150 1 744"/>
              <a:gd name="f196" fmla="*/ f151 1 563"/>
              <a:gd name="f197" fmla="*/ f152 1 744"/>
              <a:gd name="f198" fmla="*/ f153 1 563"/>
              <a:gd name="f199" fmla="*/ f154 1 744"/>
              <a:gd name="f200" fmla="*/ f155 1 563"/>
              <a:gd name="f201" fmla="*/ f156 1 744"/>
              <a:gd name="f202" fmla="*/ f157 1 563"/>
              <a:gd name="f203" fmla="*/ f158 1 744"/>
              <a:gd name="f204" fmla="*/ f159 1 563"/>
              <a:gd name="f205" fmla="*/ f160 1 744"/>
              <a:gd name="f206" fmla="*/ f161 1 563"/>
              <a:gd name="f207" fmla="*/ f162 1 744"/>
              <a:gd name="f208" fmla="*/ f163 1 563"/>
              <a:gd name="f209" fmla="*/ f164 1 744"/>
              <a:gd name="f210" fmla="*/ f165 1 563"/>
              <a:gd name="f211" fmla="*/ f166 1 744"/>
              <a:gd name="f212" fmla="*/ f167 1 563"/>
              <a:gd name="f213" fmla="*/ f168 1 744"/>
              <a:gd name="f214" fmla="*/ f169 1 563"/>
              <a:gd name="f215" fmla="*/ f170 1 744"/>
              <a:gd name="f216" fmla="*/ f171 1 563"/>
              <a:gd name="f217" fmla="*/ f172 1 744"/>
              <a:gd name="f218" fmla="*/ f173 1 563"/>
              <a:gd name="f219" fmla="*/ f174 1 744"/>
              <a:gd name="f220" fmla="*/ f175 1 563"/>
              <a:gd name="f221" fmla="*/ 0 1 f130"/>
              <a:gd name="f222" fmla="*/ f6 1 f130"/>
              <a:gd name="f223" fmla="*/ 0 1 f131"/>
              <a:gd name="f224" fmla="*/ f7 1 f131"/>
              <a:gd name="f225" fmla="+- f176 0 f1"/>
              <a:gd name="f226" fmla="*/ f177 1 f130"/>
              <a:gd name="f227" fmla="*/ f178 1 f131"/>
              <a:gd name="f228" fmla="*/ f179 1 f130"/>
              <a:gd name="f229" fmla="*/ f180 1 f131"/>
              <a:gd name="f230" fmla="*/ f181 1 f130"/>
              <a:gd name="f231" fmla="*/ f182 1 f131"/>
              <a:gd name="f232" fmla="*/ f183 1 f130"/>
              <a:gd name="f233" fmla="*/ f184 1 f131"/>
              <a:gd name="f234" fmla="*/ f185 1 f130"/>
              <a:gd name="f235" fmla="*/ f186 1 f131"/>
              <a:gd name="f236" fmla="*/ f187 1 f130"/>
              <a:gd name="f237" fmla="*/ f188 1 f131"/>
              <a:gd name="f238" fmla="*/ f189 1 f130"/>
              <a:gd name="f239" fmla="*/ f190 1 f131"/>
              <a:gd name="f240" fmla="*/ f191 1 f130"/>
              <a:gd name="f241" fmla="*/ f192 1 f131"/>
              <a:gd name="f242" fmla="*/ f193 1 f130"/>
              <a:gd name="f243" fmla="*/ f194 1 f131"/>
              <a:gd name="f244" fmla="*/ f195 1 f130"/>
              <a:gd name="f245" fmla="*/ f196 1 f131"/>
              <a:gd name="f246" fmla="*/ f197 1 f130"/>
              <a:gd name="f247" fmla="*/ f198 1 f131"/>
              <a:gd name="f248" fmla="*/ f199 1 f130"/>
              <a:gd name="f249" fmla="*/ f200 1 f131"/>
              <a:gd name="f250" fmla="*/ f201 1 f130"/>
              <a:gd name="f251" fmla="*/ f202 1 f131"/>
              <a:gd name="f252" fmla="*/ f203 1 f130"/>
              <a:gd name="f253" fmla="*/ f204 1 f131"/>
              <a:gd name="f254" fmla="*/ f205 1 f130"/>
              <a:gd name="f255" fmla="*/ f206 1 f131"/>
              <a:gd name="f256" fmla="*/ f207 1 f130"/>
              <a:gd name="f257" fmla="*/ f208 1 f131"/>
              <a:gd name="f258" fmla="*/ f209 1 f130"/>
              <a:gd name="f259" fmla="*/ f210 1 f131"/>
              <a:gd name="f260" fmla="*/ f211 1 f130"/>
              <a:gd name="f261" fmla="*/ f212 1 f131"/>
              <a:gd name="f262" fmla="*/ f213 1 f130"/>
              <a:gd name="f263" fmla="*/ f214 1 f131"/>
              <a:gd name="f264" fmla="*/ f215 1 f130"/>
              <a:gd name="f265" fmla="*/ f216 1 f131"/>
              <a:gd name="f266" fmla="*/ f217 1 f130"/>
              <a:gd name="f267" fmla="*/ f218 1 f131"/>
              <a:gd name="f268" fmla="*/ f219 1 f130"/>
              <a:gd name="f269" fmla="*/ f220 1 f131"/>
              <a:gd name="f270" fmla="*/ f221 f125 1"/>
              <a:gd name="f271" fmla="*/ f222 f125 1"/>
              <a:gd name="f272" fmla="*/ f224 f126 1"/>
              <a:gd name="f273" fmla="*/ f223 f126 1"/>
              <a:gd name="f274" fmla="*/ f226 f125 1"/>
              <a:gd name="f275" fmla="*/ f227 f126 1"/>
              <a:gd name="f276" fmla="*/ f228 f125 1"/>
              <a:gd name="f277" fmla="*/ f229 f126 1"/>
              <a:gd name="f278" fmla="*/ f230 f125 1"/>
              <a:gd name="f279" fmla="*/ f231 f126 1"/>
              <a:gd name="f280" fmla="*/ f232 f125 1"/>
              <a:gd name="f281" fmla="*/ f233 f126 1"/>
              <a:gd name="f282" fmla="*/ f234 f125 1"/>
              <a:gd name="f283" fmla="*/ f235 f126 1"/>
              <a:gd name="f284" fmla="*/ f236 f125 1"/>
              <a:gd name="f285" fmla="*/ f237 f126 1"/>
              <a:gd name="f286" fmla="*/ f238 f125 1"/>
              <a:gd name="f287" fmla="*/ f239 f126 1"/>
              <a:gd name="f288" fmla="*/ f240 f125 1"/>
              <a:gd name="f289" fmla="*/ f241 f126 1"/>
              <a:gd name="f290" fmla="*/ f242 f125 1"/>
              <a:gd name="f291" fmla="*/ f243 f126 1"/>
              <a:gd name="f292" fmla="*/ f244 f125 1"/>
              <a:gd name="f293" fmla="*/ f245 f126 1"/>
              <a:gd name="f294" fmla="*/ f246 f125 1"/>
              <a:gd name="f295" fmla="*/ f247 f126 1"/>
              <a:gd name="f296" fmla="*/ f248 f125 1"/>
              <a:gd name="f297" fmla="*/ f249 f126 1"/>
              <a:gd name="f298" fmla="*/ f250 f125 1"/>
              <a:gd name="f299" fmla="*/ f251 f126 1"/>
              <a:gd name="f300" fmla="*/ f252 f125 1"/>
              <a:gd name="f301" fmla="*/ f253 f126 1"/>
              <a:gd name="f302" fmla="*/ f254 f125 1"/>
              <a:gd name="f303" fmla="*/ f255 f126 1"/>
              <a:gd name="f304" fmla="*/ f256 f125 1"/>
              <a:gd name="f305" fmla="*/ f257 f126 1"/>
              <a:gd name="f306" fmla="*/ f258 f125 1"/>
              <a:gd name="f307" fmla="*/ f259 f126 1"/>
              <a:gd name="f308" fmla="*/ f260 f125 1"/>
              <a:gd name="f309" fmla="*/ f261 f126 1"/>
              <a:gd name="f310" fmla="*/ f262 f125 1"/>
              <a:gd name="f311" fmla="*/ f263 f126 1"/>
              <a:gd name="f312" fmla="*/ f264 f125 1"/>
              <a:gd name="f313" fmla="*/ f265 f126 1"/>
              <a:gd name="f314" fmla="*/ f266 f125 1"/>
              <a:gd name="f315" fmla="*/ f267 f126 1"/>
              <a:gd name="f316" fmla="*/ f268 f125 1"/>
              <a:gd name="f317" fmla="*/ f269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5">
                <a:pos x="f274" y="f275"/>
              </a:cxn>
              <a:cxn ang="f225">
                <a:pos x="f276" y="f277"/>
              </a:cxn>
              <a:cxn ang="f225">
                <a:pos x="f278" y="f279"/>
              </a:cxn>
              <a:cxn ang="f225">
                <a:pos x="f280" y="f281"/>
              </a:cxn>
              <a:cxn ang="f225">
                <a:pos x="f282" y="f283"/>
              </a:cxn>
              <a:cxn ang="f225">
                <a:pos x="f284" y="f285"/>
              </a:cxn>
              <a:cxn ang="f225">
                <a:pos x="f286" y="f287"/>
              </a:cxn>
              <a:cxn ang="f225">
                <a:pos x="f288" y="f289"/>
              </a:cxn>
              <a:cxn ang="f225">
                <a:pos x="f290" y="f291"/>
              </a:cxn>
              <a:cxn ang="f225">
                <a:pos x="f292" y="f293"/>
              </a:cxn>
              <a:cxn ang="f225">
                <a:pos x="f294" y="f295"/>
              </a:cxn>
              <a:cxn ang="f225">
                <a:pos x="f296" y="f297"/>
              </a:cxn>
              <a:cxn ang="f225">
                <a:pos x="f298" y="f299"/>
              </a:cxn>
              <a:cxn ang="f225">
                <a:pos x="f300" y="f301"/>
              </a:cxn>
              <a:cxn ang="f225">
                <a:pos x="f302" y="f303"/>
              </a:cxn>
              <a:cxn ang="f225">
                <a:pos x="f304" y="f305"/>
              </a:cxn>
              <a:cxn ang="f225">
                <a:pos x="f306" y="f307"/>
              </a:cxn>
              <a:cxn ang="f225">
                <a:pos x="f308" y="f309"/>
              </a:cxn>
              <a:cxn ang="f225">
                <a:pos x="f310" y="f311"/>
              </a:cxn>
              <a:cxn ang="f225">
                <a:pos x="f312" y="f313"/>
              </a:cxn>
              <a:cxn ang="f225">
                <a:pos x="f314" y="f315"/>
              </a:cxn>
              <a:cxn ang="f225">
                <a:pos x="f316" y="f317"/>
              </a:cxn>
              <a:cxn ang="f225">
                <a:pos x="f274" y="f275"/>
              </a:cxn>
            </a:cxnLst>
            <a:rect l="f270" t="f273" r="f271" b="f272"/>
            <a:pathLst>
              <a:path w="744" h="563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5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6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"/>
                  <a:pt x="f70" y="f71"/>
                </a:cubicBezTo>
                <a:cubicBezTo>
                  <a:pt x="f72" y="f73"/>
                  <a:pt x="f74" y="f75"/>
                  <a:pt x="f74" y="f76"/>
                </a:cubicBezTo>
                <a:cubicBezTo>
                  <a:pt x="f77" y="f78"/>
                  <a:pt x="f79" y="f80"/>
                  <a:pt x="f81" y="f81"/>
                </a:cubicBezTo>
                <a:cubicBezTo>
                  <a:pt x="f82" y="f83"/>
                  <a:pt x="f84" y="f85"/>
                  <a:pt x="f86" y="f84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63"/>
                  <a:pt x="f96" y="f97"/>
                </a:cubicBezTo>
                <a:cubicBezTo>
                  <a:pt x="f96" y="f98"/>
                  <a:pt x="f93" y="f99"/>
                  <a:pt x="f89" y="f100"/>
                </a:cubicBezTo>
                <a:cubicBezTo>
                  <a:pt x="f101" y="f102"/>
                  <a:pt x="f103" y="f99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21"/>
                  <a:pt x="f113" y="f114"/>
                  <a:pt x="f115" y="f116"/>
                </a:cubicBezTo>
                <a:cubicBezTo>
                  <a:pt x="f117" y="f118"/>
                  <a:pt x="f13" y="f119"/>
                  <a:pt x="f120" y="f121"/>
                </a:cubicBezTo>
                <a:cubicBezTo>
                  <a:pt x="f9" y="f122"/>
                  <a:pt x="f123" y="f121"/>
                  <a:pt x="f5" y="f8"/>
                </a:cubicBezTo>
                <a:close/>
              </a:path>
            </a:pathLst>
          </a:custGeom>
          <a:solidFill>
            <a:srgbClr val="F4A19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8574091" y="3160715"/>
            <a:ext cx="1431922" cy="2508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86"/>
              <a:gd name="f7" fmla="val 260"/>
              <a:gd name="f8" fmla="val 999"/>
              <a:gd name="f9" fmla="val 87"/>
              <a:gd name="f10" fmla="val 1115"/>
              <a:gd name="f11" fmla="val 75"/>
              <a:gd name="f12" fmla="val 1230"/>
              <a:gd name="f13" fmla="val 58"/>
              <a:gd name="f14" fmla="val 1345"/>
              <a:gd name="f15" fmla="val 32"/>
              <a:gd name="f16" fmla="val 1349"/>
              <a:gd name="f17" fmla="val 31"/>
              <a:gd name="f18" fmla="val 1354"/>
              <a:gd name="f19" fmla="val 1358"/>
              <a:gd name="f20" fmla="val 30"/>
              <a:gd name="f21" fmla="val 1382"/>
              <a:gd name="f22" fmla="val 15"/>
              <a:gd name="f23" fmla="val 1410"/>
              <a:gd name="f24" fmla="val 12"/>
              <a:gd name="f25" fmla="val 1436"/>
              <a:gd name="f26" fmla="val 4"/>
              <a:gd name="f27" fmla="val 1444"/>
              <a:gd name="f28" fmla="val 2"/>
              <a:gd name="f29" fmla="val 1453"/>
              <a:gd name="f30" fmla="val 1458"/>
              <a:gd name="f31" fmla="val 11"/>
              <a:gd name="f32" fmla="val 1466"/>
              <a:gd name="f33" fmla="val 1474"/>
              <a:gd name="f34" fmla="val 106"/>
              <a:gd name="f35" fmla="val 1483"/>
              <a:gd name="f36" fmla="val 154"/>
              <a:gd name="f37" fmla="val 169"/>
              <a:gd name="f38" fmla="val 1481"/>
              <a:gd name="f39" fmla="val 173"/>
              <a:gd name="f40" fmla="val 1467"/>
              <a:gd name="f41" fmla="val 176"/>
              <a:gd name="f42" fmla="val 1346"/>
              <a:gd name="f43" fmla="val 203"/>
              <a:gd name="f44" fmla="val 1222"/>
              <a:gd name="f45" fmla="val 220"/>
              <a:gd name="f46" fmla="val 1099"/>
              <a:gd name="f47" fmla="val 233"/>
              <a:gd name="f48" fmla="val 926"/>
              <a:gd name="f49" fmla="val 252"/>
              <a:gd name="f50" fmla="val 754"/>
              <a:gd name="f51" fmla="val 580"/>
              <a:gd name="f52" fmla="val 257"/>
              <a:gd name="f53" fmla="val 404"/>
              <a:gd name="f54" fmla="val 254"/>
              <a:gd name="f55" fmla="val 229"/>
              <a:gd name="f56" fmla="val 241"/>
              <a:gd name="f57" fmla="val 55"/>
              <a:gd name="f58" fmla="val 215"/>
              <a:gd name="f59" fmla="val 38"/>
              <a:gd name="f60" fmla="val 212"/>
              <a:gd name="f61" fmla="val 217"/>
              <a:gd name="f62" fmla="val 7"/>
              <a:gd name="f63" fmla="val 204"/>
              <a:gd name="f64" fmla="val 192"/>
              <a:gd name="f65" fmla="val 9"/>
              <a:gd name="f66" fmla="val 172"/>
              <a:gd name="f67" fmla="val 155"/>
              <a:gd name="f68" fmla="val 126"/>
              <a:gd name="f69" fmla="val 19"/>
              <a:gd name="f70" fmla="val 96"/>
              <a:gd name="f71" fmla="val 24"/>
              <a:gd name="f72" fmla="val 66"/>
              <a:gd name="f73" fmla="val 27"/>
              <a:gd name="f74" fmla="val 57"/>
              <a:gd name="f75" fmla="val 33"/>
              <a:gd name="f76" fmla="val 53"/>
              <a:gd name="f77" fmla="val 45"/>
              <a:gd name="f78" fmla="val 107"/>
              <a:gd name="f79" fmla="val 67"/>
              <a:gd name="f80" fmla="val 170"/>
              <a:gd name="f81" fmla="val 76"/>
              <a:gd name="f82" fmla="val 83"/>
              <a:gd name="f83" fmla="val 328"/>
              <a:gd name="f84" fmla="val 93"/>
              <a:gd name="f85" fmla="val 422"/>
              <a:gd name="f86" fmla="val 101"/>
              <a:gd name="f87" fmla="val 518"/>
              <a:gd name="f88" fmla="val 104"/>
              <a:gd name="f89" fmla="val 562"/>
              <a:gd name="f90" fmla="val 105"/>
              <a:gd name="f91" fmla="val 607"/>
              <a:gd name="f92" fmla="val 651"/>
              <a:gd name="f93" fmla="val 656"/>
              <a:gd name="f94" fmla="val 663"/>
              <a:gd name="f95" fmla="val 100"/>
              <a:gd name="f96" fmla="val 669"/>
              <a:gd name="f97" fmla="val 711"/>
              <a:gd name="f98" fmla="val 102"/>
              <a:gd name="f99" fmla="val 752"/>
              <a:gd name="f100" fmla="val 95"/>
              <a:gd name="f101" fmla="val 793"/>
              <a:gd name="f102" fmla="val 823"/>
              <a:gd name="f103" fmla="val 97"/>
              <a:gd name="f104" fmla="val 851"/>
              <a:gd name="f105" fmla="val 90"/>
              <a:gd name="f106" fmla="val 881"/>
              <a:gd name="f107" fmla="val 92"/>
              <a:gd name="f108" fmla="val 889"/>
              <a:gd name="f109" fmla="val 897"/>
              <a:gd name="f110" fmla="val 905"/>
              <a:gd name="f111" fmla="val 91"/>
              <a:gd name="f112" fmla="val 929"/>
              <a:gd name="f113" fmla="val 86"/>
              <a:gd name="f114" fmla="val 954"/>
              <a:gd name="f115" fmla="val 81"/>
              <a:gd name="f116" fmla="val 979"/>
              <a:gd name="f117" fmla="val 88"/>
              <a:gd name="f118" fmla="val 985"/>
              <a:gd name="f119" fmla="val 993"/>
              <a:gd name="f120" fmla="+- 0 0 -90"/>
              <a:gd name="f121" fmla="*/ f3 1 1486"/>
              <a:gd name="f122" fmla="*/ f4 1 260"/>
              <a:gd name="f123" fmla="+- f7 0 f5"/>
              <a:gd name="f124" fmla="+- f6 0 f5"/>
              <a:gd name="f125" fmla="*/ f120 f0 1"/>
              <a:gd name="f126" fmla="*/ f124 1 1486"/>
              <a:gd name="f127" fmla="*/ f123 1 260"/>
              <a:gd name="f128" fmla="*/ 999 f124 1"/>
              <a:gd name="f129" fmla="*/ 87 f123 1"/>
              <a:gd name="f130" fmla="*/ 1345 f124 1"/>
              <a:gd name="f131" fmla="*/ 32 f123 1"/>
              <a:gd name="f132" fmla="*/ 1358 f124 1"/>
              <a:gd name="f133" fmla="*/ 30 f123 1"/>
              <a:gd name="f134" fmla="*/ 1436 f124 1"/>
              <a:gd name="f135" fmla="*/ 4 f123 1"/>
              <a:gd name="f136" fmla="*/ 1458 f124 1"/>
              <a:gd name="f137" fmla="*/ 11 f123 1"/>
              <a:gd name="f138" fmla="*/ 1483 f124 1"/>
              <a:gd name="f139" fmla="*/ 154 f123 1"/>
              <a:gd name="f140" fmla="*/ 1467 f124 1"/>
              <a:gd name="f141" fmla="*/ 176 f123 1"/>
              <a:gd name="f142" fmla="*/ 1099 f124 1"/>
              <a:gd name="f143" fmla="*/ 233 f123 1"/>
              <a:gd name="f144" fmla="*/ 580 f124 1"/>
              <a:gd name="f145" fmla="*/ 257 f123 1"/>
              <a:gd name="f146" fmla="*/ 55 f124 1"/>
              <a:gd name="f147" fmla="*/ 215 f123 1"/>
              <a:gd name="f148" fmla="*/ 7 f124 1"/>
              <a:gd name="f149" fmla="*/ 204 f123 1"/>
              <a:gd name="f150" fmla="*/ 11 f124 1"/>
              <a:gd name="f151" fmla="*/ 155 f123 1"/>
              <a:gd name="f152" fmla="*/ 24 f124 1"/>
              <a:gd name="f153" fmla="*/ 66 f123 1"/>
              <a:gd name="f154" fmla="*/ 45 f124 1"/>
              <a:gd name="f155" fmla="*/ 55 f123 1"/>
              <a:gd name="f156" fmla="*/ 233 f124 1"/>
              <a:gd name="f157" fmla="*/ 83 f123 1"/>
              <a:gd name="f158" fmla="*/ 518 f124 1"/>
              <a:gd name="f159" fmla="*/ 104 f123 1"/>
              <a:gd name="f160" fmla="*/ 651 f124 1"/>
              <a:gd name="f161" fmla="*/ 106 f123 1"/>
              <a:gd name="f162" fmla="*/ 669 f124 1"/>
              <a:gd name="f163" fmla="*/ 100 f123 1"/>
              <a:gd name="f164" fmla="*/ 793 f124 1"/>
              <a:gd name="f165" fmla="*/ 96 f123 1"/>
              <a:gd name="f166" fmla="*/ 881 f124 1"/>
              <a:gd name="f167" fmla="*/ 92 f123 1"/>
              <a:gd name="f168" fmla="*/ 905 f124 1"/>
              <a:gd name="f169" fmla="*/ 91 f123 1"/>
              <a:gd name="f170" fmla="*/ 979 f124 1"/>
              <a:gd name="f171" fmla="*/ 88 f123 1"/>
              <a:gd name="f172" fmla="*/ f125 1 f2"/>
              <a:gd name="f173" fmla="*/ f128 1 1486"/>
              <a:gd name="f174" fmla="*/ f129 1 260"/>
              <a:gd name="f175" fmla="*/ f130 1 1486"/>
              <a:gd name="f176" fmla="*/ f131 1 260"/>
              <a:gd name="f177" fmla="*/ f132 1 1486"/>
              <a:gd name="f178" fmla="*/ f133 1 260"/>
              <a:gd name="f179" fmla="*/ f134 1 1486"/>
              <a:gd name="f180" fmla="*/ f135 1 260"/>
              <a:gd name="f181" fmla="*/ f136 1 1486"/>
              <a:gd name="f182" fmla="*/ f137 1 260"/>
              <a:gd name="f183" fmla="*/ f138 1 1486"/>
              <a:gd name="f184" fmla="*/ f139 1 260"/>
              <a:gd name="f185" fmla="*/ f140 1 1486"/>
              <a:gd name="f186" fmla="*/ f141 1 260"/>
              <a:gd name="f187" fmla="*/ f142 1 1486"/>
              <a:gd name="f188" fmla="*/ f143 1 260"/>
              <a:gd name="f189" fmla="*/ f144 1 1486"/>
              <a:gd name="f190" fmla="*/ f145 1 260"/>
              <a:gd name="f191" fmla="*/ f146 1 1486"/>
              <a:gd name="f192" fmla="*/ f147 1 260"/>
              <a:gd name="f193" fmla="*/ f148 1 1486"/>
              <a:gd name="f194" fmla="*/ f149 1 260"/>
              <a:gd name="f195" fmla="*/ f150 1 1486"/>
              <a:gd name="f196" fmla="*/ f151 1 260"/>
              <a:gd name="f197" fmla="*/ f152 1 1486"/>
              <a:gd name="f198" fmla="*/ f153 1 260"/>
              <a:gd name="f199" fmla="*/ f154 1 1486"/>
              <a:gd name="f200" fmla="*/ f155 1 260"/>
              <a:gd name="f201" fmla="*/ f156 1 1486"/>
              <a:gd name="f202" fmla="*/ f157 1 260"/>
              <a:gd name="f203" fmla="*/ f158 1 1486"/>
              <a:gd name="f204" fmla="*/ f159 1 260"/>
              <a:gd name="f205" fmla="*/ f160 1 1486"/>
              <a:gd name="f206" fmla="*/ f161 1 260"/>
              <a:gd name="f207" fmla="*/ f162 1 1486"/>
              <a:gd name="f208" fmla="*/ f163 1 260"/>
              <a:gd name="f209" fmla="*/ f164 1 1486"/>
              <a:gd name="f210" fmla="*/ f165 1 260"/>
              <a:gd name="f211" fmla="*/ f166 1 1486"/>
              <a:gd name="f212" fmla="*/ f167 1 260"/>
              <a:gd name="f213" fmla="*/ f168 1 1486"/>
              <a:gd name="f214" fmla="*/ f169 1 260"/>
              <a:gd name="f215" fmla="*/ f170 1 1486"/>
              <a:gd name="f216" fmla="*/ f171 1 260"/>
              <a:gd name="f217" fmla="*/ 0 1 f126"/>
              <a:gd name="f218" fmla="*/ f6 1 f126"/>
              <a:gd name="f219" fmla="*/ 0 1 f127"/>
              <a:gd name="f220" fmla="*/ f7 1 f127"/>
              <a:gd name="f221" fmla="+- f172 0 f1"/>
              <a:gd name="f222" fmla="*/ f173 1 f126"/>
              <a:gd name="f223" fmla="*/ f174 1 f127"/>
              <a:gd name="f224" fmla="*/ f175 1 f126"/>
              <a:gd name="f225" fmla="*/ f176 1 f127"/>
              <a:gd name="f226" fmla="*/ f177 1 f126"/>
              <a:gd name="f227" fmla="*/ f178 1 f127"/>
              <a:gd name="f228" fmla="*/ f179 1 f126"/>
              <a:gd name="f229" fmla="*/ f180 1 f127"/>
              <a:gd name="f230" fmla="*/ f181 1 f126"/>
              <a:gd name="f231" fmla="*/ f182 1 f127"/>
              <a:gd name="f232" fmla="*/ f183 1 f126"/>
              <a:gd name="f233" fmla="*/ f184 1 f127"/>
              <a:gd name="f234" fmla="*/ f185 1 f126"/>
              <a:gd name="f235" fmla="*/ f186 1 f127"/>
              <a:gd name="f236" fmla="*/ f187 1 f126"/>
              <a:gd name="f237" fmla="*/ f188 1 f127"/>
              <a:gd name="f238" fmla="*/ f189 1 f126"/>
              <a:gd name="f239" fmla="*/ f190 1 f127"/>
              <a:gd name="f240" fmla="*/ f191 1 f126"/>
              <a:gd name="f241" fmla="*/ f192 1 f127"/>
              <a:gd name="f242" fmla="*/ f193 1 f126"/>
              <a:gd name="f243" fmla="*/ f194 1 f127"/>
              <a:gd name="f244" fmla="*/ f195 1 f126"/>
              <a:gd name="f245" fmla="*/ f196 1 f127"/>
              <a:gd name="f246" fmla="*/ f197 1 f126"/>
              <a:gd name="f247" fmla="*/ f198 1 f127"/>
              <a:gd name="f248" fmla="*/ f199 1 f126"/>
              <a:gd name="f249" fmla="*/ f200 1 f127"/>
              <a:gd name="f250" fmla="*/ f201 1 f126"/>
              <a:gd name="f251" fmla="*/ f202 1 f127"/>
              <a:gd name="f252" fmla="*/ f203 1 f126"/>
              <a:gd name="f253" fmla="*/ f204 1 f127"/>
              <a:gd name="f254" fmla="*/ f205 1 f126"/>
              <a:gd name="f255" fmla="*/ f206 1 f127"/>
              <a:gd name="f256" fmla="*/ f207 1 f126"/>
              <a:gd name="f257" fmla="*/ f208 1 f127"/>
              <a:gd name="f258" fmla="*/ f209 1 f126"/>
              <a:gd name="f259" fmla="*/ f210 1 f127"/>
              <a:gd name="f260" fmla="*/ f211 1 f126"/>
              <a:gd name="f261" fmla="*/ f212 1 f127"/>
              <a:gd name="f262" fmla="*/ f213 1 f126"/>
              <a:gd name="f263" fmla="*/ f214 1 f127"/>
              <a:gd name="f264" fmla="*/ f215 1 f126"/>
              <a:gd name="f265" fmla="*/ f216 1 f127"/>
              <a:gd name="f266" fmla="*/ f217 f121 1"/>
              <a:gd name="f267" fmla="*/ f218 f121 1"/>
              <a:gd name="f268" fmla="*/ f220 f122 1"/>
              <a:gd name="f269" fmla="*/ f219 f122 1"/>
              <a:gd name="f270" fmla="*/ f222 f121 1"/>
              <a:gd name="f271" fmla="*/ f223 f122 1"/>
              <a:gd name="f272" fmla="*/ f224 f121 1"/>
              <a:gd name="f273" fmla="*/ f225 f122 1"/>
              <a:gd name="f274" fmla="*/ f226 f121 1"/>
              <a:gd name="f275" fmla="*/ f227 f122 1"/>
              <a:gd name="f276" fmla="*/ f228 f121 1"/>
              <a:gd name="f277" fmla="*/ f229 f122 1"/>
              <a:gd name="f278" fmla="*/ f230 f121 1"/>
              <a:gd name="f279" fmla="*/ f231 f122 1"/>
              <a:gd name="f280" fmla="*/ f232 f121 1"/>
              <a:gd name="f281" fmla="*/ f233 f122 1"/>
              <a:gd name="f282" fmla="*/ f234 f121 1"/>
              <a:gd name="f283" fmla="*/ f235 f122 1"/>
              <a:gd name="f284" fmla="*/ f236 f121 1"/>
              <a:gd name="f285" fmla="*/ f237 f122 1"/>
              <a:gd name="f286" fmla="*/ f238 f121 1"/>
              <a:gd name="f287" fmla="*/ f239 f122 1"/>
              <a:gd name="f288" fmla="*/ f240 f121 1"/>
              <a:gd name="f289" fmla="*/ f241 f122 1"/>
              <a:gd name="f290" fmla="*/ f242 f121 1"/>
              <a:gd name="f291" fmla="*/ f243 f122 1"/>
              <a:gd name="f292" fmla="*/ f244 f121 1"/>
              <a:gd name="f293" fmla="*/ f245 f122 1"/>
              <a:gd name="f294" fmla="*/ f246 f121 1"/>
              <a:gd name="f295" fmla="*/ f247 f122 1"/>
              <a:gd name="f296" fmla="*/ f248 f121 1"/>
              <a:gd name="f297" fmla="*/ f249 f122 1"/>
              <a:gd name="f298" fmla="*/ f250 f121 1"/>
              <a:gd name="f299" fmla="*/ f251 f122 1"/>
              <a:gd name="f300" fmla="*/ f252 f121 1"/>
              <a:gd name="f301" fmla="*/ f253 f122 1"/>
              <a:gd name="f302" fmla="*/ f254 f121 1"/>
              <a:gd name="f303" fmla="*/ f255 f122 1"/>
              <a:gd name="f304" fmla="*/ f256 f121 1"/>
              <a:gd name="f305" fmla="*/ f257 f122 1"/>
              <a:gd name="f306" fmla="*/ f258 f121 1"/>
              <a:gd name="f307" fmla="*/ f259 f122 1"/>
              <a:gd name="f308" fmla="*/ f260 f121 1"/>
              <a:gd name="f309" fmla="*/ f261 f122 1"/>
              <a:gd name="f310" fmla="*/ f262 f121 1"/>
              <a:gd name="f311" fmla="*/ f263 f122 1"/>
              <a:gd name="f312" fmla="*/ f264 f121 1"/>
              <a:gd name="f313" fmla="*/ f265 f1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1">
                <a:pos x="f270" y="f271"/>
              </a:cxn>
              <a:cxn ang="f221">
                <a:pos x="f272" y="f273"/>
              </a:cxn>
              <a:cxn ang="f221">
                <a:pos x="f274" y="f275"/>
              </a:cxn>
              <a:cxn ang="f221">
                <a:pos x="f276" y="f277"/>
              </a:cxn>
              <a:cxn ang="f221">
                <a:pos x="f278" y="f279"/>
              </a:cxn>
              <a:cxn ang="f221">
                <a:pos x="f280" y="f281"/>
              </a:cxn>
              <a:cxn ang="f221">
                <a:pos x="f282" y="f283"/>
              </a:cxn>
              <a:cxn ang="f221">
                <a:pos x="f284" y="f285"/>
              </a:cxn>
              <a:cxn ang="f221">
                <a:pos x="f286" y="f287"/>
              </a:cxn>
              <a:cxn ang="f221">
                <a:pos x="f288" y="f289"/>
              </a:cxn>
              <a:cxn ang="f221">
                <a:pos x="f290" y="f291"/>
              </a:cxn>
              <a:cxn ang="f221">
                <a:pos x="f292" y="f293"/>
              </a:cxn>
              <a:cxn ang="f221">
                <a:pos x="f294" y="f295"/>
              </a:cxn>
              <a:cxn ang="f221">
                <a:pos x="f296" y="f297"/>
              </a:cxn>
              <a:cxn ang="f221">
                <a:pos x="f298" y="f299"/>
              </a:cxn>
              <a:cxn ang="f221">
                <a:pos x="f300" y="f301"/>
              </a:cxn>
              <a:cxn ang="f221">
                <a:pos x="f302" y="f303"/>
              </a:cxn>
              <a:cxn ang="f221">
                <a:pos x="f304" y="f305"/>
              </a:cxn>
              <a:cxn ang="f221">
                <a:pos x="f306" y="f307"/>
              </a:cxn>
              <a:cxn ang="f221">
                <a:pos x="f308" y="f309"/>
              </a:cxn>
              <a:cxn ang="f221">
                <a:pos x="f310" y="f311"/>
              </a:cxn>
              <a:cxn ang="f221">
                <a:pos x="f312" y="f313"/>
              </a:cxn>
              <a:cxn ang="f221">
                <a:pos x="f270" y="f271"/>
              </a:cxn>
            </a:cxnLst>
            <a:rect l="f266" t="f269" r="f267" b="f268"/>
            <a:pathLst>
              <a:path w="1486" h="26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7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5"/>
                  <a:pt x="f30" y="f31"/>
                </a:cubicBezTo>
                <a:cubicBezTo>
                  <a:pt x="f32" y="f13"/>
                  <a:pt x="f33" y="f34"/>
                  <a:pt x="f35" y="f36"/>
                </a:cubicBezTo>
                <a:cubicBezTo>
                  <a:pt x="f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7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22" y="f61"/>
                  <a:pt x="f62" y="f63"/>
                </a:cubicBezTo>
                <a:cubicBezTo>
                  <a:pt x="f5" y="f64"/>
                  <a:pt x="f65" y="f66"/>
                  <a:pt x="f31" y="f67"/>
                </a:cubicBezTo>
                <a:cubicBezTo>
                  <a:pt x="f22" y="f68"/>
                  <a:pt x="f69" y="f70"/>
                  <a:pt x="f71" y="f72"/>
                </a:cubicBezTo>
                <a:cubicBezTo>
                  <a:pt x="f73" y="f74"/>
                  <a:pt x="f75" y="f76"/>
                  <a:pt x="f77" y="f57"/>
                </a:cubicBezTo>
                <a:cubicBezTo>
                  <a:pt x="f78" y="f79"/>
                  <a:pt x="f80" y="f81"/>
                  <a:pt x="f47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0"/>
                  <a:pt x="f92" y="f34"/>
                </a:cubicBezTo>
                <a:cubicBezTo>
                  <a:pt x="f93" y="f86"/>
                  <a:pt x="f94" y="f95"/>
                  <a:pt x="f96" y="f95"/>
                </a:cubicBezTo>
                <a:cubicBezTo>
                  <a:pt x="f97" y="f98"/>
                  <a:pt x="f99" y="f100"/>
                  <a:pt x="f101" y="f70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84"/>
                  <a:pt x="f109" y="f84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05"/>
                  <a:pt x="f119" y="f105"/>
                  <a:pt x="f8" y="f9"/>
                </a:cubicBezTo>
                <a:close/>
              </a:path>
            </a:pathLst>
          </a:custGeom>
          <a:solidFill>
            <a:srgbClr val="797A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6691314" y="3170233"/>
            <a:ext cx="1509710" cy="13541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67"/>
              <a:gd name="f7" fmla="val 1404"/>
              <a:gd name="f8" fmla="val 1557"/>
              <a:gd name="f9" fmla="val 93"/>
              <a:gd name="f10" fmla="val 1560"/>
              <a:gd name="f11" fmla="val 127"/>
              <a:gd name="f12" fmla="val 160"/>
              <a:gd name="f13" fmla="val 1565"/>
              <a:gd name="f14" fmla="val 194"/>
              <a:gd name="f15" fmla="val 1562"/>
              <a:gd name="f16" fmla="val 248"/>
              <a:gd name="f17" fmla="val 1547"/>
              <a:gd name="f18" fmla="val 299"/>
              <a:gd name="f19" fmla="val 1525"/>
              <a:gd name="f20" fmla="val 350"/>
              <a:gd name="f21" fmla="val 1496"/>
              <a:gd name="f22" fmla="val 417"/>
              <a:gd name="f23" fmla="val 1443"/>
              <a:gd name="f24" fmla="val 464"/>
              <a:gd name="f25" fmla="val 1392"/>
              <a:gd name="f26" fmla="val 513"/>
              <a:gd name="f27" fmla="val 1335"/>
              <a:gd name="f28" fmla="val 567"/>
              <a:gd name="f29" fmla="val 1278"/>
              <a:gd name="f30" fmla="val 621"/>
              <a:gd name="f31" fmla="val 1220"/>
              <a:gd name="f32" fmla="val 675"/>
              <a:gd name="f33" fmla="val 1178"/>
              <a:gd name="f34" fmla="val 714"/>
              <a:gd name="f35" fmla="val 1135"/>
              <a:gd name="f36" fmla="val 753"/>
              <a:gd name="f37" fmla="val 1094"/>
              <a:gd name="f38" fmla="val 793"/>
              <a:gd name="f39" fmla="val 1052"/>
              <a:gd name="f40" fmla="val 834"/>
              <a:gd name="f41" fmla="val 1008"/>
              <a:gd name="f42" fmla="val 875"/>
              <a:gd name="f43" fmla="val 965"/>
              <a:gd name="f44" fmla="val 914"/>
              <a:gd name="f45" fmla="val 916"/>
              <a:gd name="f46" fmla="val 958"/>
              <a:gd name="f47" fmla="val 871"/>
              <a:gd name="f48" fmla="val 1005"/>
              <a:gd name="f49" fmla="val 823"/>
              <a:gd name="f50" fmla="val 1049"/>
              <a:gd name="f51" fmla="val 781"/>
              <a:gd name="f52" fmla="val 1087"/>
              <a:gd name="f53" fmla="val 740"/>
              <a:gd name="f54" fmla="val 1125"/>
              <a:gd name="f55" fmla="val 699"/>
              <a:gd name="f56" fmla="val 1164"/>
              <a:gd name="f57" fmla="val 662"/>
              <a:gd name="f58" fmla="val 1198"/>
              <a:gd name="f59" fmla="val 626"/>
              <a:gd name="f60" fmla="val 1233"/>
              <a:gd name="f61" fmla="val 590"/>
              <a:gd name="f62" fmla="val 1268"/>
              <a:gd name="f63" fmla="val 563"/>
              <a:gd name="f64" fmla="val 1292"/>
              <a:gd name="f65" fmla="val 536"/>
              <a:gd name="f66" fmla="val 1318"/>
              <a:gd name="f67" fmla="val 504"/>
              <a:gd name="f68" fmla="val 1337"/>
              <a:gd name="f69" fmla="val 465"/>
              <a:gd name="f70" fmla="val 1360"/>
              <a:gd name="f71" fmla="val 423"/>
              <a:gd name="f72" fmla="val 1382"/>
              <a:gd name="f73" fmla="val 378"/>
              <a:gd name="f74" fmla="val 1390"/>
              <a:gd name="f75" fmla="val 311"/>
              <a:gd name="f76" fmla="val 1402"/>
              <a:gd name="f77" fmla="val 245"/>
              <a:gd name="f78" fmla="val 178"/>
              <a:gd name="f79" fmla="val 1380"/>
              <a:gd name="f80" fmla="val 140"/>
              <a:gd name="f81" fmla="val 1367"/>
              <a:gd name="f82" fmla="val 103"/>
              <a:gd name="f83" fmla="val 1352"/>
              <a:gd name="f84" fmla="val 69"/>
              <a:gd name="f85" fmla="val 1330"/>
              <a:gd name="f86" fmla="val 51"/>
              <a:gd name="f87" fmla="val 1319"/>
              <a:gd name="f88" fmla="val 38"/>
              <a:gd name="f89" fmla="val 1300"/>
              <a:gd name="f90" fmla="val 17"/>
              <a:gd name="f91" fmla="val 10"/>
              <a:gd name="f92" fmla="val 1290"/>
              <a:gd name="f93" fmla="val 5"/>
              <a:gd name="f94" fmla="val 1286"/>
              <a:gd name="f95" fmla="val 3"/>
              <a:gd name="f96" fmla="val 1279"/>
              <a:gd name="f97" fmla="val 2"/>
              <a:gd name="f98" fmla="val 1275"/>
              <a:gd name="f99" fmla="val 1"/>
              <a:gd name="f100" fmla="val 1270"/>
              <a:gd name="f101" fmla="val 1265"/>
              <a:gd name="f102" fmla="val 1259"/>
              <a:gd name="f103" fmla="val 1258"/>
              <a:gd name="f104" fmla="val 9"/>
              <a:gd name="f105" fmla="val 1262"/>
              <a:gd name="f106" fmla="val 78"/>
              <a:gd name="f107" fmla="val 1306"/>
              <a:gd name="f108" fmla="val 153"/>
              <a:gd name="f109" fmla="val 1322"/>
              <a:gd name="f110" fmla="val 233"/>
              <a:gd name="f111" fmla="val 1316"/>
              <a:gd name="f112" fmla="val 330"/>
              <a:gd name="f113" fmla="val 1309"/>
              <a:gd name="f114" fmla="val 413"/>
              <a:gd name="f115" fmla="val 1272"/>
              <a:gd name="f116" fmla="val 484"/>
              <a:gd name="f117" fmla="val 1204"/>
              <a:gd name="f118" fmla="val 547"/>
              <a:gd name="f119" fmla="val 1145"/>
              <a:gd name="f120" fmla="val 610"/>
              <a:gd name="f121" fmla="val 1085"/>
              <a:gd name="f122" fmla="val 674"/>
              <a:gd name="f123" fmla="val 1026"/>
              <a:gd name="f124" fmla="val 716"/>
              <a:gd name="f125" fmla="val 988"/>
              <a:gd name="f126" fmla="val 754"/>
              <a:gd name="f127" fmla="val 948"/>
              <a:gd name="f128" fmla="val 797"/>
              <a:gd name="f129" fmla="val 910"/>
              <a:gd name="f130" fmla="val 848"/>
              <a:gd name="f131" fmla="val 865"/>
              <a:gd name="f132" fmla="val 897"/>
              <a:gd name="f133" fmla="val 816"/>
              <a:gd name="f134" fmla="val 947"/>
              <a:gd name="f135" fmla="val 768"/>
              <a:gd name="f136" fmla="val 975"/>
              <a:gd name="f137" fmla="val 741"/>
              <a:gd name="f138" fmla="val 1004"/>
              <a:gd name="f139" fmla="val 1033"/>
              <a:gd name="f140" fmla="val 688"/>
              <a:gd name="f141" fmla="val 1083"/>
              <a:gd name="f142" fmla="val 643"/>
              <a:gd name="f143" fmla="val 1132"/>
              <a:gd name="f144" fmla="val 596"/>
              <a:gd name="f145" fmla="val 1182"/>
              <a:gd name="f146" fmla="val 550"/>
              <a:gd name="f147" fmla="val 1228"/>
              <a:gd name="f148" fmla="val 508"/>
              <a:gd name="f149" fmla="val 1354"/>
              <a:gd name="f150" fmla="val 391"/>
              <a:gd name="f151" fmla="val 359"/>
              <a:gd name="f152" fmla="val 1417"/>
              <a:gd name="f153" fmla="val 317"/>
              <a:gd name="f154" fmla="val 1451"/>
              <a:gd name="f155" fmla="val 262"/>
              <a:gd name="f156" fmla="val 1477"/>
              <a:gd name="f157" fmla="val 203"/>
              <a:gd name="f158" fmla="val 1486"/>
              <a:gd name="f159" fmla="val 137"/>
              <a:gd name="f160" fmla="val 1492"/>
              <a:gd name="f161" fmla="val 92"/>
              <a:gd name="f162" fmla="val 1484"/>
              <a:gd name="f163" fmla="val 49"/>
              <a:gd name="f164" fmla="val 1481"/>
              <a:gd name="f165" fmla="val 1491"/>
              <a:gd name="f166" fmla="val 1495"/>
              <a:gd name="f167" fmla="val 6"/>
              <a:gd name="f168" fmla="val 1519"/>
              <a:gd name="f169" fmla="val 28"/>
              <a:gd name="f170" fmla="val 1540"/>
              <a:gd name="f171" fmla="val 53"/>
              <a:gd name="f172" fmla="val 1556"/>
              <a:gd name="f173" fmla="val 81"/>
              <a:gd name="f174" fmla="val 1558"/>
              <a:gd name="f175" fmla="val 85"/>
              <a:gd name="f176" fmla="val 89"/>
              <a:gd name="f177" fmla="+- 0 0 -90"/>
              <a:gd name="f178" fmla="*/ f3 1 1567"/>
              <a:gd name="f179" fmla="*/ f4 1 1404"/>
              <a:gd name="f180" fmla="+- f7 0 f5"/>
              <a:gd name="f181" fmla="+- f6 0 f5"/>
              <a:gd name="f182" fmla="*/ f177 f0 1"/>
              <a:gd name="f183" fmla="*/ f181 1 1567"/>
              <a:gd name="f184" fmla="*/ f180 1 1404"/>
              <a:gd name="f185" fmla="*/ 1557 f181 1"/>
              <a:gd name="f186" fmla="*/ 93 f180 1"/>
              <a:gd name="f187" fmla="*/ 1565 f181 1"/>
              <a:gd name="f188" fmla="*/ 194 f180 1"/>
              <a:gd name="f189" fmla="*/ 1525 f181 1"/>
              <a:gd name="f190" fmla="*/ 350 f180 1"/>
              <a:gd name="f191" fmla="*/ 1392 f181 1"/>
              <a:gd name="f192" fmla="*/ 513 f180 1"/>
              <a:gd name="f193" fmla="*/ 1220 f181 1"/>
              <a:gd name="f194" fmla="*/ 675 f180 1"/>
              <a:gd name="f195" fmla="*/ 1094 f181 1"/>
              <a:gd name="f196" fmla="*/ 793 f180 1"/>
              <a:gd name="f197" fmla="*/ 965 f181 1"/>
              <a:gd name="f198" fmla="*/ 914 f180 1"/>
              <a:gd name="f199" fmla="*/ 823 f181 1"/>
              <a:gd name="f200" fmla="*/ 1049 f180 1"/>
              <a:gd name="f201" fmla="*/ 699 f181 1"/>
              <a:gd name="f202" fmla="*/ 1164 f180 1"/>
              <a:gd name="f203" fmla="*/ 590 f181 1"/>
              <a:gd name="f204" fmla="*/ 1268 f180 1"/>
              <a:gd name="f205" fmla="*/ 504 f181 1"/>
              <a:gd name="f206" fmla="*/ 1337 f180 1"/>
              <a:gd name="f207" fmla="*/ 378 f181 1"/>
              <a:gd name="f208" fmla="*/ 1390 f180 1"/>
              <a:gd name="f209" fmla="*/ 178 f181 1"/>
              <a:gd name="f210" fmla="*/ 1380 f180 1"/>
              <a:gd name="f211" fmla="*/ 69 f181 1"/>
              <a:gd name="f212" fmla="*/ 1330 f180 1"/>
              <a:gd name="f213" fmla="*/ 17 f181 1"/>
              <a:gd name="f214" fmla="*/ 1292 f180 1"/>
              <a:gd name="f215" fmla="*/ 3 f181 1"/>
              <a:gd name="f216" fmla="*/ 1279 f180 1"/>
              <a:gd name="f217" fmla="*/ 0 f181 1"/>
              <a:gd name="f218" fmla="*/ 1265 f180 1"/>
              <a:gd name="f219" fmla="*/ 9 f181 1"/>
              <a:gd name="f220" fmla="*/ 1262 f180 1"/>
              <a:gd name="f221" fmla="*/ 233 f181 1"/>
              <a:gd name="f222" fmla="*/ 1316 f180 1"/>
              <a:gd name="f223" fmla="*/ 484 f181 1"/>
              <a:gd name="f224" fmla="*/ 1204 f180 1"/>
              <a:gd name="f225" fmla="*/ 674 f181 1"/>
              <a:gd name="f226" fmla="*/ 1026 f180 1"/>
              <a:gd name="f227" fmla="*/ 797 f181 1"/>
              <a:gd name="f228" fmla="*/ 910 f180 1"/>
              <a:gd name="f229" fmla="*/ 947 f181 1"/>
              <a:gd name="f230" fmla="*/ 768 f180 1"/>
              <a:gd name="f231" fmla="*/ 1033 f181 1"/>
              <a:gd name="f232" fmla="*/ 688 f180 1"/>
              <a:gd name="f233" fmla="*/ 1182 f181 1"/>
              <a:gd name="f234" fmla="*/ 550 f180 1"/>
              <a:gd name="f235" fmla="*/ 1318 f181 1"/>
              <a:gd name="f236" fmla="*/ 423 f180 1"/>
              <a:gd name="f237" fmla="*/ 1417 f181 1"/>
              <a:gd name="f238" fmla="*/ 317 f180 1"/>
              <a:gd name="f239" fmla="*/ 1486 f181 1"/>
              <a:gd name="f240" fmla="*/ 137 f180 1"/>
              <a:gd name="f241" fmla="*/ 1481 f181 1"/>
              <a:gd name="f242" fmla="*/ 5 f180 1"/>
              <a:gd name="f243" fmla="*/ 1495 f181 1"/>
              <a:gd name="f244" fmla="*/ 6 f180 1"/>
              <a:gd name="f245" fmla="*/ 1556 f181 1"/>
              <a:gd name="f246" fmla="*/ 81 f180 1"/>
              <a:gd name="f247" fmla="*/ f182 1 f2"/>
              <a:gd name="f248" fmla="*/ f185 1 1567"/>
              <a:gd name="f249" fmla="*/ f186 1 1404"/>
              <a:gd name="f250" fmla="*/ f187 1 1567"/>
              <a:gd name="f251" fmla="*/ f188 1 1404"/>
              <a:gd name="f252" fmla="*/ f189 1 1567"/>
              <a:gd name="f253" fmla="*/ f190 1 1404"/>
              <a:gd name="f254" fmla="*/ f191 1 1567"/>
              <a:gd name="f255" fmla="*/ f192 1 1404"/>
              <a:gd name="f256" fmla="*/ f193 1 1567"/>
              <a:gd name="f257" fmla="*/ f194 1 1404"/>
              <a:gd name="f258" fmla="*/ f195 1 1567"/>
              <a:gd name="f259" fmla="*/ f196 1 1404"/>
              <a:gd name="f260" fmla="*/ f197 1 1567"/>
              <a:gd name="f261" fmla="*/ f198 1 1404"/>
              <a:gd name="f262" fmla="*/ f199 1 1567"/>
              <a:gd name="f263" fmla="*/ f200 1 1404"/>
              <a:gd name="f264" fmla="*/ f201 1 1567"/>
              <a:gd name="f265" fmla="*/ f202 1 1404"/>
              <a:gd name="f266" fmla="*/ f203 1 1567"/>
              <a:gd name="f267" fmla="*/ f204 1 1404"/>
              <a:gd name="f268" fmla="*/ f205 1 1567"/>
              <a:gd name="f269" fmla="*/ f206 1 1404"/>
              <a:gd name="f270" fmla="*/ f207 1 1567"/>
              <a:gd name="f271" fmla="*/ f208 1 1404"/>
              <a:gd name="f272" fmla="*/ f209 1 1567"/>
              <a:gd name="f273" fmla="*/ f210 1 1404"/>
              <a:gd name="f274" fmla="*/ f211 1 1567"/>
              <a:gd name="f275" fmla="*/ f212 1 1404"/>
              <a:gd name="f276" fmla="*/ f213 1 1567"/>
              <a:gd name="f277" fmla="*/ f214 1 1404"/>
              <a:gd name="f278" fmla="*/ f215 1 1567"/>
              <a:gd name="f279" fmla="*/ f216 1 1404"/>
              <a:gd name="f280" fmla="*/ f217 1 1567"/>
              <a:gd name="f281" fmla="*/ f218 1 1404"/>
              <a:gd name="f282" fmla="*/ f219 1 1567"/>
              <a:gd name="f283" fmla="*/ f220 1 1404"/>
              <a:gd name="f284" fmla="*/ f221 1 1567"/>
              <a:gd name="f285" fmla="*/ f222 1 1404"/>
              <a:gd name="f286" fmla="*/ f223 1 1567"/>
              <a:gd name="f287" fmla="*/ f224 1 1404"/>
              <a:gd name="f288" fmla="*/ f225 1 1567"/>
              <a:gd name="f289" fmla="*/ f226 1 1404"/>
              <a:gd name="f290" fmla="*/ f227 1 1567"/>
              <a:gd name="f291" fmla="*/ f228 1 1404"/>
              <a:gd name="f292" fmla="*/ f229 1 1567"/>
              <a:gd name="f293" fmla="*/ f230 1 1404"/>
              <a:gd name="f294" fmla="*/ f231 1 1567"/>
              <a:gd name="f295" fmla="*/ f232 1 1404"/>
              <a:gd name="f296" fmla="*/ f233 1 1567"/>
              <a:gd name="f297" fmla="*/ f234 1 1404"/>
              <a:gd name="f298" fmla="*/ f235 1 1567"/>
              <a:gd name="f299" fmla="*/ f236 1 1404"/>
              <a:gd name="f300" fmla="*/ f237 1 1567"/>
              <a:gd name="f301" fmla="*/ f238 1 1404"/>
              <a:gd name="f302" fmla="*/ f239 1 1567"/>
              <a:gd name="f303" fmla="*/ f240 1 1404"/>
              <a:gd name="f304" fmla="*/ f241 1 1567"/>
              <a:gd name="f305" fmla="*/ f242 1 1404"/>
              <a:gd name="f306" fmla="*/ f243 1 1567"/>
              <a:gd name="f307" fmla="*/ f244 1 1404"/>
              <a:gd name="f308" fmla="*/ f245 1 1567"/>
              <a:gd name="f309" fmla="*/ f246 1 1404"/>
              <a:gd name="f310" fmla="*/ 0 1 f183"/>
              <a:gd name="f311" fmla="*/ f6 1 f183"/>
              <a:gd name="f312" fmla="*/ 0 1 f184"/>
              <a:gd name="f313" fmla="*/ f7 1 f184"/>
              <a:gd name="f314" fmla="+- f247 0 f1"/>
              <a:gd name="f315" fmla="*/ f248 1 f183"/>
              <a:gd name="f316" fmla="*/ f249 1 f184"/>
              <a:gd name="f317" fmla="*/ f250 1 f183"/>
              <a:gd name="f318" fmla="*/ f251 1 f184"/>
              <a:gd name="f319" fmla="*/ f252 1 f183"/>
              <a:gd name="f320" fmla="*/ f253 1 f184"/>
              <a:gd name="f321" fmla="*/ f254 1 f183"/>
              <a:gd name="f322" fmla="*/ f255 1 f184"/>
              <a:gd name="f323" fmla="*/ f256 1 f183"/>
              <a:gd name="f324" fmla="*/ f257 1 f184"/>
              <a:gd name="f325" fmla="*/ f258 1 f183"/>
              <a:gd name="f326" fmla="*/ f259 1 f184"/>
              <a:gd name="f327" fmla="*/ f260 1 f183"/>
              <a:gd name="f328" fmla="*/ f261 1 f184"/>
              <a:gd name="f329" fmla="*/ f262 1 f183"/>
              <a:gd name="f330" fmla="*/ f263 1 f184"/>
              <a:gd name="f331" fmla="*/ f264 1 f183"/>
              <a:gd name="f332" fmla="*/ f265 1 f184"/>
              <a:gd name="f333" fmla="*/ f266 1 f183"/>
              <a:gd name="f334" fmla="*/ f267 1 f184"/>
              <a:gd name="f335" fmla="*/ f268 1 f183"/>
              <a:gd name="f336" fmla="*/ f269 1 f184"/>
              <a:gd name="f337" fmla="*/ f270 1 f183"/>
              <a:gd name="f338" fmla="*/ f271 1 f184"/>
              <a:gd name="f339" fmla="*/ f272 1 f183"/>
              <a:gd name="f340" fmla="*/ f273 1 f184"/>
              <a:gd name="f341" fmla="*/ f274 1 f183"/>
              <a:gd name="f342" fmla="*/ f275 1 f184"/>
              <a:gd name="f343" fmla="*/ f276 1 f183"/>
              <a:gd name="f344" fmla="*/ f277 1 f184"/>
              <a:gd name="f345" fmla="*/ f278 1 f183"/>
              <a:gd name="f346" fmla="*/ f279 1 f184"/>
              <a:gd name="f347" fmla="*/ f280 1 f183"/>
              <a:gd name="f348" fmla="*/ f281 1 f184"/>
              <a:gd name="f349" fmla="*/ f282 1 f183"/>
              <a:gd name="f350" fmla="*/ f283 1 f184"/>
              <a:gd name="f351" fmla="*/ f284 1 f183"/>
              <a:gd name="f352" fmla="*/ f285 1 f184"/>
              <a:gd name="f353" fmla="*/ f286 1 f183"/>
              <a:gd name="f354" fmla="*/ f287 1 f184"/>
              <a:gd name="f355" fmla="*/ f288 1 f183"/>
              <a:gd name="f356" fmla="*/ f289 1 f184"/>
              <a:gd name="f357" fmla="*/ f290 1 f183"/>
              <a:gd name="f358" fmla="*/ f291 1 f184"/>
              <a:gd name="f359" fmla="*/ f292 1 f183"/>
              <a:gd name="f360" fmla="*/ f293 1 f184"/>
              <a:gd name="f361" fmla="*/ f294 1 f183"/>
              <a:gd name="f362" fmla="*/ f295 1 f184"/>
              <a:gd name="f363" fmla="*/ f296 1 f183"/>
              <a:gd name="f364" fmla="*/ f297 1 f184"/>
              <a:gd name="f365" fmla="*/ f298 1 f183"/>
              <a:gd name="f366" fmla="*/ f299 1 f184"/>
              <a:gd name="f367" fmla="*/ f300 1 f183"/>
              <a:gd name="f368" fmla="*/ f301 1 f184"/>
              <a:gd name="f369" fmla="*/ f302 1 f183"/>
              <a:gd name="f370" fmla="*/ f303 1 f184"/>
              <a:gd name="f371" fmla="*/ f304 1 f183"/>
              <a:gd name="f372" fmla="*/ f305 1 f184"/>
              <a:gd name="f373" fmla="*/ f306 1 f183"/>
              <a:gd name="f374" fmla="*/ f307 1 f184"/>
              <a:gd name="f375" fmla="*/ f308 1 f183"/>
              <a:gd name="f376" fmla="*/ f309 1 f184"/>
              <a:gd name="f377" fmla="*/ f310 f178 1"/>
              <a:gd name="f378" fmla="*/ f311 f178 1"/>
              <a:gd name="f379" fmla="*/ f313 f179 1"/>
              <a:gd name="f380" fmla="*/ f312 f179 1"/>
              <a:gd name="f381" fmla="*/ f315 f178 1"/>
              <a:gd name="f382" fmla="*/ f316 f179 1"/>
              <a:gd name="f383" fmla="*/ f317 f178 1"/>
              <a:gd name="f384" fmla="*/ f318 f179 1"/>
              <a:gd name="f385" fmla="*/ f319 f178 1"/>
              <a:gd name="f386" fmla="*/ f320 f179 1"/>
              <a:gd name="f387" fmla="*/ f321 f178 1"/>
              <a:gd name="f388" fmla="*/ f322 f179 1"/>
              <a:gd name="f389" fmla="*/ f323 f178 1"/>
              <a:gd name="f390" fmla="*/ f324 f179 1"/>
              <a:gd name="f391" fmla="*/ f325 f178 1"/>
              <a:gd name="f392" fmla="*/ f326 f179 1"/>
              <a:gd name="f393" fmla="*/ f327 f178 1"/>
              <a:gd name="f394" fmla="*/ f328 f179 1"/>
              <a:gd name="f395" fmla="*/ f329 f178 1"/>
              <a:gd name="f396" fmla="*/ f330 f179 1"/>
              <a:gd name="f397" fmla="*/ f331 f178 1"/>
              <a:gd name="f398" fmla="*/ f332 f179 1"/>
              <a:gd name="f399" fmla="*/ f333 f178 1"/>
              <a:gd name="f400" fmla="*/ f334 f179 1"/>
              <a:gd name="f401" fmla="*/ f335 f178 1"/>
              <a:gd name="f402" fmla="*/ f336 f179 1"/>
              <a:gd name="f403" fmla="*/ f337 f178 1"/>
              <a:gd name="f404" fmla="*/ f338 f179 1"/>
              <a:gd name="f405" fmla="*/ f339 f178 1"/>
              <a:gd name="f406" fmla="*/ f340 f179 1"/>
              <a:gd name="f407" fmla="*/ f341 f178 1"/>
              <a:gd name="f408" fmla="*/ f342 f179 1"/>
              <a:gd name="f409" fmla="*/ f343 f178 1"/>
              <a:gd name="f410" fmla="*/ f344 f179 1"/>
              <a:gd name="f411" fmla="*/ f345 f178 1"/>
              <a:gd name="f412" fmla="*/ f346 f179 1"/>
              <a:gd name="f413" fmla="*/ f347 f178 1"/>
              <a:gd name="f414" fmla="*/ f348 f179 1"/>
              <a:gd name="f415" fmla="*/ f349 f178 1"/>
              <a:gd name="f416" fmla="*/ f350 f179 1"/>
              <a:gd name="f417" fmla="*/ f351 f178 1"/>
              <a:gd name="f418" fmla="*/ f352 f179 1"/>
              <a:gd name="f419" fmla="*/ f353 f178 1"/>
              <a:gd name="f420" fmla="*/ f354 f179 1"/>
              <a:gd name="f421" fmla="*/ f355 f178 1"/>
              <a:gd name="f422" fmla="*/ f356 f179 1"/>
              <a:gd name="f423" fmla="*/ f357 f178 1"/>
              <a:gd name="f424" fmla="*/ f358 f179 1"/>
              <a:gd name="f425" fmla="*/ f359 f178 1"/>
              <a:gd name="f426" fmla="*/ f360 f179 1"/>
              <a:gd name="f427" fmla="*/ f361 f178 1"/>
              <a:gd name="f428" fmla="*/ f362 f179 1"/>
              <a:gd name="f429" fmla="*/ f363 f178 1"/>
              <a:gd name="f430" fmla="*/ f364 f179 1"/>
              <a:gd name="f431" fmla="*/ f365 f178 1"/>
              <a:gd name="f432" fmla="*/ f366 f179 1"/>
              <a:gd name="f433" fmla="*/ f367 f178 1"/>
              <a:gd name="f434" fmla="*/ f368 f179 1"/>
              <a:gd name="f435" fmla="*/ f369 f178 1"/>
              <a:gd name="f436" fmla="*/ f370 f179 1"/>
              <a:gd name="f437" fmla="*/ f371 f178 1"/>
              <a:gd name="f438" fmla="*/ f372 f179 1"/>
              <a:gd name="f439" fmla="*/ f373 f178 1"/>
              <a:gd name="f440" fmla="*/ f374 f179 1"/>
              <a:gd name="f441" fmla="*/ f375 f178 1"/>
              <a:gd name="f442" fmla="*/ f376 f1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4">
                <a:pos x="f381" y="f382"/>
              </a:cxn>
              <a:cxn ang="f314">
                <a:pos x="f383" y="f384"/>
              </a:cxn>
              <a:cxn ang="f314">
                <a:pos x="f385" y="f386"/>
              </a:cxn>
              <a:cxn ang="f314">
                <a:pos x="f387" y="f388"/>
              </a:cxn>
              <a:cxn ang="f314">
                <a:pos x="f389" y="f390"/>
              </a:cxn>
              <a:cxn ang="f314">
                <a:pos x="f391" y="f392"/>
              </a:cxn>
              <a:cxn ang="f314">
                <a:pos x="f393" y="f394"/>
              </a:cxn>
              <a:cxn ang="f314">
                <a:pos x="f395" y="f396"/>
              </a:cxn>
              <a:cxn ang="f314">
                <a:pos x="f397" y="f398"/>
              </a:cxn>
              <a:cxn ang="f314">
                <a:pos x="f399" y="f400"/>
              </a:cxn>
              <a:cxn ang="f314">
                <a:pos x="f401" y="f402"/>
              </a:cxn>
              <a:cxn ang="f314">
                <a:pos x="f403" y="f404"/>
              </a:cxn>
              <a:cxn ang="f314">
                <a:pos x="f405" y="f406"/>
              </a:cxn>
              <a:cxn ang="f314">
                <a:pos x="f407" y="f408"/>
              </a:cxn>
              <a:cxn ang="f314">
                <a:pos x="f409" y="f410"/>
              </a:cxn>
              <a:cxn ang="f314">
                <a:pos x="f411" y="f412"/>
              </a:cxn>
              <a:cxn ang="f314">
                <a:pos x="f413" y="f414"/>
              </a:cxn>
              <a:cxn ang="f314">
                <a:pos x="f415" y="f416"/>
              </a:cxn>
              <a:cxn ang="f314">
                <a:pos x="f417" y="f418"/>
              </a:cxn>
              <a:cxn ang="f314">
                <a:pos x="f419" y="f420"/>
              </a:cxn>
              <a:cxn ang="f314">
                <a:pos x="f421" y="f422"/>
              </a:cxn>
              <a:cxn ang="f314">
                <a:pos x="f423" y="f424"/>
              </a:cxn>
              <a:cxn ang="f314">
                <a:pos x="f425" y="f426"/>
              </a:cxn>
              <a:cxn ang="f314">
                <a:pos x="f427" y="f428"/>
              </a:cxn>
              <a:cxn ang="f314">
                <a:pos x="f429" y="f430"/>
              </a:cxn>
              <a:cxn ang="f314">
                <a:pos x="f431" y="f432"/>
              </a:cxn>
              <a:cxn ang="f314">
                <a:pos x="f433" y="f434"/>
              </a:cxn>
              <a:cxn ang="f314">
                <a:pos x="f435" y="f436"/>
              </a:cxn>
              <a:cxn ang="f314">
                <a:pos x="f437" y="f438"/>
              </a:cxn>
              <a:cxn ang="f314">
                <a:pos x="f439" y="f440"/>
              </a:cxn>
              <a:cxn ang="f314">
                <a:pos x="f441" y="f442"/>
              </a:cxn>
              <a:cxn ang="f314">
                <a:pos x="f381" y="f382"/>
              </a:cxn>
            </a:cxnLst>
            <a:rect l="f377" t="f380" r="f378" b="f379"/>
            <a:pathLst>
              <a:path w="1567" h="1404">
                <a:moveTo>
                  <a:pt x="f8" y="f9"/>
                </a:moveTo>
                <a:cubicBezTo>
                  <a:pt x="f10" y="f11"/>
                  <a:pt x="f6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64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5" y="f101"/>
                </a:cubicBezTo>
                <a:cubicBezTo>
                  <a:pt x="f97" y="f102"/>
                  <a:pt x="f95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115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34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15" y="f24"/>
                  <a:pt x="f66" y="f71"/>
                </a:cubicBezTo>
                <a:cubicBezTo>
                  <a:pt x="f149" y="f150"/>
                  <a:pt x="f25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93"/>
                </a:cubicBezTo>
                <a:cubicBezTo>
                  <a:pt x="f158" y="f5"/>
                  <a:pt x="f165" y="f95"/>
                  <a:pt x="f166" y="f167"/>
                </a:cubicBezTo>
                <a:cubicBezTo>
                  <a:pt x="f168" y="f169"/>
                  <a:pt x="f170" y="f171"/>
                  <a:pt x="f172" y="f173"/>
                </a:cubicBezTo>
                <a:cubicBezTo>
                  <a:pt x="f174" y="f175"/>
                  <a:pt x="f8" y="f176"/>
                  <a:pt x="f8" y="f9"/>
                </a:cubicBezTo>
                <a:close/>
              </a:path>
            </a:pathLst>
          </a:custGeom>
          <a:solidFill>
            <a:srgbClr val="E84C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9917116" y="2482852"/>
            <a:ext cx="866778" cy="3619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00"/>
              <a:gd name="f7" fmla="val 376"/>
              <a:gd name="f8" fmla="val 8"/>
              <a:gd name="f9" fmla="val 95"/>
              <a:gd name="f10" fmla="val 13"/>
              <a:gd name="f11" fmla="val 84"/>
              <a:gd name="f12" fmla="val 22"/>
              <a:gd name="f13" fmla="val 80"/>
              <a:gd name="f14" fmla="val 34"/>
              <a:gd name="f15" fmla="val 79"/>
              <a:gd name="f16" fmla="val 228"/>
              <a:gd name="f17" fmla="val 61"/>
              <a:gd name="f18" fmla="val 422"/>
              <a:gd name="f19" fmla="val 42"/>
              <a:gd name="f20" fmla="val 616"/>
              <a:gd name="f21" fmla="val 24"/>
              <a:gd name="f22" fmla="val 688"/>
              <a:gd name="f23" fmla="val 17"/>
              <a:gd name="f24" fmla="val 761"/>
              <a:gd name="f25" fmla="val 10"/>
              <a:gd name="f26" fmla="val 833"/>
              <a:gd name="f27" fmla="val 3"/>
              <a:gd name="f28" fmla="val 869"/>
              <a:gd name="f29" fmla="val 882"/>
              <a:gd name="f30" fmla="val 12"/>
              <a:gd name="f31" fmla="val 885"/>
              <a:gd name="f32" fmla="val 49"/>
              <a:gd name="f33" fmla="val 890"/>
              <a:gd name="f34" fmla="val 106"/>
              <a:gd name="f35" fmla="val 895"/>
              <a:gd name="f36" fmla="val 163"/>
              <a:gd name="f37" fmla="val 220"/>
              <a:gd name="f38" fmla="val 898"/>
              <a:gd name="f39" fmla="val 237"/>
              <a:gd name="f40" fmla="val 242"/>
              <a:gd name="f41" fmla="val 870"/>
              <a:gd name="f42" fmla="val 245"/>
              <a:gd name="f43" fmla="val 829"/>
              <a:gd name="f44" fmla="val 254"/>
              <a:gd name="f45" fmla="val 788"/>
              <a:gd name="f46" fmla="val 252"/>
              <a:gd name="f47" fmla="val 747"/>
              <a:gd name="f48" fmla="val 257"/>
              <a:gd name="f49" fmla="val 674"/>
              <a:gd name="f50" fmla="val 266"/>
              <a:gd name="f51" fmla="val 601"/>
              <a:gd name="f52" fmla="val 270"/>
              <a:gd name="f53" fmla="val 529"/>
              <a:gd name="f54" fmla="val 279"/>
              <a:gd name="f55" fmla="val 499"/>
              <a:gd name="f56" fmla="val 282"/>
              <a:gd name="f57" fmla="val 469"/>
              <a:gd name="f58" fmla="val 281"/>
              <a:gd name="f59" fmla="val 441"/>
              <a:gd name="f60" fmla="val 294"/>
              <a:gd name="f61" fmla="val 436"/>
              <a:gd name="f62" fmla="val 297"/>
              <a:gd name="f63" fmla="val 430"/>
              <a:gd name="f64" fmla="val 296"/>
              <a:gd name="f65" fmla="val 425"/>
              <a:gd name="f66" fmla="val 399"/>
              <a:gd name="f67" fmla="val 286"/>
              <a:gd name="f68" fmla="val 375"/>
              <a:gd name="f69" fmla="val 290"/>
              <a:gd name="f70" fmla="val 351"/>
              <a:gd name="f71" fmla="val 300"/>
              <a:gd name="f72" fmla="val 346"/>
              <a:gd name="f73" fmla="val 302"/>
              <a:gd name="f74" fmla="val 341"/>
              <a:gd name="f75" fmla="val 304"/>
              <a:gd name="f76" fmla="val 336"/>
              <a:gd name="f77" fmla="val 303"/>
              <a:gd name="f78" fmla="val 273"/>
              <a:gd name="f79" fmla="val 213"/>
              <a:gd name="f80" fmla="val 313"/>
              <a:gd name="f81" fmla="val 151"/>
              <a:gd name="f82" fmla="val 314"/>
              <a:gd name="f83" fmla="val 136"/>
              <a:gd name="f84" fmla="val 315"/>
              <a:gd name="f85" fmla="val 125"/>
              <a:gd name="f86" fmla="val 319"/>
              <a:gd name="f87" fmla="val 124"/>
              <a:gd name="f88" fmla="val 338"/>
              <a:gd name="f89" fmla="val 123"/>
              <a:gd name="f90" fmla="val 358"/>
              <a:gd name="f91" fmla="val 112"/>
              <a:gd name="f92" fmla="val 367"/>
              <a:gd name="f93" fmla="val 91"/>
              <a:gd name="f94" fmla="val 369"/>
              <a:gd name="f95" fmla="val 370"/>
              <a:gd name="f96" fmla="val 66"/>
              <a:gd name="f97" fmla="val 373"/>
              <a:gd name="f98" fmla="val 53"/>
              <a:gd name="f99" fmla="val 45"/>
              <a:gd name="f100" fmla="val 38"/>
              <a:gd name="f101" fmla="val 31"/>
              <a:gd name="f102" fmla="val 23"/>
              <a:gd name="f103" fmla="val 372"/>
              <a:gd name="f104" fmla="val 364"/>
              <a:gd name="f105" fmla="val 357"/>
              <a:gd name="f106" fmla="val 20"/>
              <a:gd name="f107" fmla="val 284"/>
              <a:gd name="f108" fmla="val 211"/>
              <a:gd name="f109" fmla="val 138"/>
              <a:gd name="f110" fmla="val 2"/>
              <a:gd name="f111" fmla="val 109"/>
              <a:gd name="f112" fmla="+- 0 0 -90"/>
              <a:gd name="f113" fmla="*/ f3 1 900"/>
              <a:gd name="f114" fmla="*/ f4 1 376"/>
              <a:gd name="f115" fmla="+- f7 0 f5"/>
              <a:gd name="f116" fmla="+- f6 0 f5"/>
              <a:gd name="f117" fmla="*/ f112 f0 1"/>
              <a:gd name="f118" fmla="*/ f116 1 900"/>
              <a:gd name="f119" fmla="*/ f115 1 376"/>
              <a:gd name="f120" fmla="*/ 8 f116 1"/>
              <a:gd name="f121" fmla="*/ 95 f115 1"/>
              <a:gd name="f122" fmla="*/ 34 f116 1"/>
              <a:gd name="f123" fmla="*/ 79 f115 1"/>
              <a:gd name="f124" fmla="*/ 616 f116 1"/>
              <a:gd name="f125" fmla="*/ 24 f115 1"/>
              <a:gd name="f126" fmla="*/ 833 f116 1"/>
              <a:gd name="f127" fmla="*/ 3 f115 1"/>
              <a:gd name="f128" fmla="*/ 885 f116 1"/>
              <a:gd name="f129" fmla="*/ 49 f115 1"/>
              <a:gd name="f130" fmla="*/ 900 f116 1"/>
              <a:gd name="f131" fmla="*/ 220 f115 1"/>
              <a:gd name="f132" fmla="*/ 870 f116 1"/>
              <a:gd name="f133" fmla="*/ 245 f115 1"/>
              <a:gd name="f134" fmla="*/ 747 f116 1"/>
              <a:gd name="f135" fmla="*/ 257 f115 1"/>
              <a:gd name="f136" fmla="*/ 529 f116 1"/>
              <a:gd name="f137" fmla="*/ 279 f115 1"/>
              <a:gd name="f138" fmla="*/ 441 f116 1"/>
              <a:gd name="f139" fmla="*/ 294 f115 1"/>
              <a:gd name="f140" fmla="*/ 425 f116 1"/>
              <a:gd name="f141" fmla="*/ 351 f116 1"/>
              <a:gd name="f142" fmla="*/ 300 f115 1"/>
              <a:gd name="f143" fmla="*/ 336 f116 1"/>
              <a:gd name="f144" fmla="*/ 303 f115 1"/>
              <a:gd name="f145" fmla="*/ 151 f116 1"/>
              <a:gd name="f146" fmla="*/ 314 f115 1"/>
              <a:gd name="f147" fmla="*/ 124 f116 1"/>
              <a:gd name="f148" fmla="*/ 338 f115 1"/>
              <a:gd name="f149" fmla="*/ 91 f116 1"/>
              <a:gd name="f150" fmla="*/ 369 f115 1"/>
              <a:gd name="f151" fmla="*/ 53 f116 1"/>
              <a:gd name="f152" fmla="*/ 370 f115 1"/>
              <a:gd name="f153" fmla="*/ 31 f116 1"/>
              <a:gd name="f154" fmla="*/ 376 f115 1"/>
              <a:gd name="f155" fmla="*/ 23 f116 1"/>
              <a:gd name="f156" fmla="*/ 357 f115 1"/>
              <a:gd name="f157" fmla="*/ 3 f116 1"/>
              <a:gd name="f158" fmla="*/ 138 f115 1"/>
              <a:gd name="f159" fmla="*/ f117 1 f2"/>
              <a:gd name="f160" fmla="*/ f120 1 900"/>
              <a:gd name="f161" fmla="*/ f121 1 376"/>
              <a:gd name="f162" fmla="*/ f122 1 900"/>
              <a:gd name="f163" fmla="*/ f123 1 376"/>
              <a:gd name="f164" fmla="*/ f124 1 900"/>
              <a:gd name="f165" fmla="*/ f125 1 376"/>
              <a:gd name="f166" fmla="*/ f126 1 900"/>
              <a:gd name="f167" fmla="*/ f127 1 376"/>
              <a:gd name="f168" fmla="*/ f128 1 900"/>
              <a:gd name="f169" fmla="*/ f129 1 376"/>
              <a:gd name="f170" fmla="*/ f130 1 900"/>
              <a:gd name="f171" fmla="*/ f131 1 376"/>
              <a:gd name="f172" fmla="*/ f132 1 900"/>
              <a:gd name="f173" fmla="*/ f133 1 376"/>
              <a:gd name="f174" fmla="*/ f134 1 900"/>
              <a:gd name="f175" fmla="*/ f135 1 376"/>
              <a:gd name="f176" fmla="*/ f136 1 900"/>
              <a:gd name="f177" fmla="*/ f137 1 376"/>
              <a:gd name="f178" fmla="*/ f138 1 900"/>
              <a:gd name="f179" fmla="*/ f139 1 376"/>
              <a:gd name="f180" fmla="*/ f140 1 900"/>
              <a:gd name="f181" fmla="*/ f141 1 900"/>
              <a:gd name="f182" fmla="*/ f142 1 376"/>
              <a:gd name="f183" fmla="*/ f143 1 900"/>
              <a:gd name="f184" fmla="*/ f144 1 376"/>
              <a:gd name="f185" fmla="*/ f145 1 900"/>
              <a:gd name="f186" fmla="*/ f146 1 376"/>
              <a:gd name="f187" fmla="*/ f147 1 900"/>
              <a:gd name="f188" fmla="*/ f148 1 376"/>
              <a:gd name="f189" fmla="*/ f149 1 900"/>
              <a:gd name="f190" fmla="*/ f150 1 376"/>
              <a:gd name="f191" fmla="*/ f151 1 900"/>
              <a:gd name="f192" fmla="*/ f152 1 376"/>
              <a:gd name="f193" fmla="*/ f153 1 900"/>
              <a:gd name="f194" fmla="*/ f154 1 376"/>
              <a:gd name="f195" fmla="*/ f155 1 900"/>
              <a:gd name="f196" fmla="*/ f156 1 376"/>
              <a:gd name="f197" fmla="*/ f157 1 900"/>
              <a:gd name="f198" fmla="*/ f158 1 376"/>
              <a:gd name="f199" fmla="*/ 0 1 f118"/>
              <a:gd name="f200" fmla="*/ f6 1 f118"/>
              <a:gd name="f201" fmla="*/ 0 1 f119"/>
              <a:gd name="f202" fmla="*/ f7 1 f119"/>
              <a:gd name="f203" fmla="+- f159 0 f1"/>
              <a:gd name="f204" fmla="*/ f160 1 f118"/>
              <a:gd name="f205" fmla="*/ f161 1 f119"/>
              <a:gd name="f206" fmla="*/ f162 1 f118"/>
              <a:gd name="f207" fmla="*/ f163 1 f119"/>
              <a:gd name="f208" fmla="*/ f164 1 f118"/>
              <a:gd name="f209" fmla="*/ f165 1 f119"/>
              <a:gd name="f210" fmla="*/ f166 1 f118"/>
              <a:gd name="f211" fmla="*/ f167 1 f119"/>
              <a:gd name="f212" fmla="*/ f168 1 f118"/>
              <a:gd name="f213" fmla="*/ f169 1 f119"/>
              <a:gd name="f214" fmla="*/ f170 1 f118"/>
              <a:gd name="f215" fmla="*/ f171 1 f119"/>
              <a:gd name="f216" fmla="*/ f172 1 f118"/>
              <a:gd name="f217" fmla="*/ f173 1 f119"/>
              <a:gd name="f218" fmla="*/ f174 1 f118"/>
              <a:gd name="f219" fmla="*/ f175 1 f119"/>
              <a:gd name="f220" fmla="*/ f176 1 f118"/>
              <a:gd name="f221" fmla="*/ f177 1 f119"/>
              <a:gd name="f222" fmla="*/ f178 1 f118"/>
              <a:gd name="f223" fmla="*/ f179 1 f119"/>
              <a:gd name="f224" fmla="*/ f180 1 f118"/>
              <a:gd name="f225" fmla="*/ f181 1 f118"/>
              <a:gd name="f226" fmla="*/ f182 1 f119"/>
              <a:gd name="f227" fmla="*/ f183 1 f118"/>
              <a:gd name="f228" fmla="*/ f184 1 f119"/>
              <a:gd name="f229" fmla="*/ f185 1 f118"/>
              <a:gd name="f230" fmla="*/ f186 1 f119"/>
              <a:gd name="f231" fmla="*/ f187 1 f118"/>
              <a:gd name="f232" fmla="*/ f188 1 f119"/>
              <a:gd name="f233" fmla="*/ f189 1 f118"/>
              <a:gd name="f234" fmla="*/ f190 1 f119"/>
              <a:gd name="f235" fmla="*/ f191 1 f118"/>
              <a:gd name="f236" fmla="*/ f192 1 f119"/>
              <a:gd name="f237" fmla="*/ f193 1 f118"/>
              <a:gd name="f238" fmla="*/ f194 1 f119"/>
              <a:gd name="f239" fmla="*/ f195 1 f118"/>
              <a:gd name="f240" fmla="*/ f196 1 f119"/>
              <a:gd name="f241" fmla="*/ f197 1 f118"/>
              <a:gd name="f242" fmla="*/ f198 1 f119"/>
              <a:gd name="f243" fmla="*/ f199 f113 1"/>
              <a:gd name="f244" fmla="*/ f200 f113 1"/>
              <a:gd name="f245" fmla="*/ f202 f114 1"/>
              <a:gd name="f246" fmla="*/ f201 f114 1"/>
              <a:gd name="f247" fmla="*/ f204 f113 1"/>
              <a:gd name="f248" fmla="*/ f205 f114 1"/>
              <a:gd name="f249" fmla="*/ f206 f113 1"/>
              <a:gd name="f250" fmla="*/ f207 f114 1"/>
              <a:gd name="f251" fmla="*/ f208 f113 1"/>
              <a:gd name="f252" fmla="*/ f209 f114 1"/>
              <a:gd name="f253" fmla="*/ f210 f113 1"/>
              <a:gd name="f254" fmla="*/ f211 f114 1"/>
              <a:gd name="f255" fmla="*/ f212 f113 1"/>
              <a:gd name="f256" fmla="*/ f213 f114 1"/>
              <a:gd name="f257" fmla="*/ f214 f113 1"/>
              <a:gd name="f258" fmla="*/ f215 f114 1"/>
              <a:gd name="f259" fmla="*/ f216 f113 1"/>
              <a:gd name="f260" fmla="*/ f217 f114 1"/>
              <a:gd name="f261" fmla="*/ f218 f113 1"/>
              <a:gd name="f262" fmla="*/ f219 f114 1"/>
              <a:gd name="f263" fmla="*/ f220 f113 1"/>
              <a:gd name="f264" fmla="*/ f221 f114 1"/>
              <a:gd name="f265" fmla="*/ f222 f113 1"/>
              <a:gd name="f266" fmla="*/ f223 f114 1"/>
              <a:gd name="f267" fmla="*/ f224 f113 1"/>
              <a:gd name="f268" fmla="*/ f225 f113 1"/>
              <a:gd name="f269" fmla="*/ f226 f114 1"/>
              <a:gd name="f270" fmla="*/ f227 f113 1"/>
              <a:gd name="f271" fmla="*/ f228 f114 1"/>
              <a:gd name="f272" fmla="*/ f229 f113 1"/>
              <a:gd name="f273" fmla="*/ f230 f114 1"/>
              <a:gd name="f274" fmla="*/ f231 f113 1"/>
              <a:gd name="f275" fmla="*/ f232 f114 1"/>
              <a:gd name="f276" fmla="*/ f233 f113 1"/>
              <a:gd name="f277" fmla="*/ f234 f114 1"/>
              <a:gd name="f278" fmla="*/ f235 f113 1"/>
              <a:gd name="f279" fmla="*/ f236 f114 1"/>
              <a:gd name="f280" fmla="*/ f237 f113 1"/>
              <a:gd name="f281" fmla="*/ f238 f114 1"/>
              <a:gd name="f282" fmla="*/ f239 f113 1"/>
              <a:gd name="f283" fmla="*/ f240 f114 1"/>
              <a:gd name="f284" fmla="*/ f241 f113 1"/>
              <a:gd name="f285" fmla="*/ f242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3">
                <a:pos x="f247" y="f248"/>
              </a:cxn>
              <a:cxn ang="f203">
                <a:pos x="f249" y="f250"/>
              </a:cxn>
              <a:cxn ang="f203">
                <a:pos x="f251" y="f252"/>
              </a:cxn>
              <a:cxn ang="f203">
                <a:pos x="f253" y="f254"/>
              </a:cxn>
              <a:cxn ang="f203">
                <a:pos x="f255" y="f256"/>
              </a:cxn>
              <a:cxn ang="f203">
                <a:pos x="f257" y="f258"/>
              </a:cxn>
              <a:cxn ang="f203">
                <a:pos x="f259" y="f260"/>
              </a:cxn>
              <a:cxn ang="f203">
                <a:pos x="f261" y="f262"/>
              </a:cxn>
              <a:cxn ang="f203">
                <a:pos x="f263" y="f264"/>
              </a:cxn>
              <a:cxn ang="f203">
                <a:pos x="f265" y="f266"/>
              </a:cxn>
              <a:cxn ang="f203">
                <a:pos x="f267" y="f266"/>
              </a:cxn>
              <a:cxn ang="f203">
                <a:pos x="f268" y="f269"/>
              </a:cxn>
              <a:cxn ang="f203">
                <a:pos x="f270" y="f271"/>
              </a:cxn>
              <a:cxn ang="f203">
                <a:pos x="f272" y="f273"/>
              </a:cxn>
              <a:cxn ang="f203">
                <a:pos x="f274" y="f275"/>
              </a:cxn>
              <a:cxn ang="f203">
                <a:pos x="f276" y="f277"/>
              </a:cxn>
              <a:cxn ang="f203">
                <a:pos x="f278" y="f279"/>
              </a:cxn>
              <a:cxn ang="f203">
                <a:pos x="f280" y="f281"/>
              </a:cxn>
              <a:cxn ang="f203">
                <a:pos x="f282" y="f283"/>
              </a:cxn>
              <a:cxn ang="f203">
                <a:pos x="f284" y="f285"/>
              </a:cxn>
              <a:cxn ang="f203">
                <a:pos x="f247" y="f248"/>
              </a:cxn>
            </a:cxnLst>
            <a:rect l="f243" t="f246" r="f244" b="f245"/>
            <a:pathLst>
              <a:path w="900" h="37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5"/>
                  <a:pt x="f29" y="f30"/>
                  <a:pt x="f31" y="f32"/>
                </a:cubicBezTo>
                <a:cubicBezTo>
                  <a:pt x="f33" y="f34"/>
                  <a:pt x="f35" y="f36"/>
                  <a:pt x="f6" y="f37"/>
                </a:cubicBezTo>
                <a:cubicBezTo>
                  <a:pt x="f38" y="f39"/>
                  <a:pt x="f31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0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64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15" y="f95"/>
                  <a:pt x="f96" y="f97"/>
                  <a:pt x="f98" y="f95"/>
                </a:cubicBezTo>
                <a:cubicBezTo>
                  <a:pt x="f99" y="f94"/>
                  <a:pt x="f100" y="f97"/>
                  <a:pt x="f101" y="f7"/>
                </a:cubicBezTo>
                <a:cubicBezTo>
                  <a:pt x="f102" y="f103"/>
                  <a:pt x="f102" y="f104"/>
                  <a:pt x="f102" y="f105"/>
                </a:cubicBezTo>
                <a:cubicBezTo>
                  <a:pt x="f106" y="f107"/>
                  <a:pt x="f25" y="f108"/>
                  <a:pt x="f27" y="f109"/>
                </a:cubicBezTo>
                <a:cubicBezTo>
                  <a:pt x="f110" y="f89"/>
                  <a:pt x="f5" y="f111"/>
                  <a:pt x="f8" y="f9"/>
                </a:cubicBezTo>
                <a:close/>
              </a:path>
            </a:pathLst>
          </a:custGeom>
          <a:solidFill>
            <a:srgbClr val="6D5A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8907463" y="2573341"/>
            <a:ext cx="544516" cy="6905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4"/>
              <a:gd name="f7" fmla="val 717"/>
              <a:gd name="f8" fmla="val 535"/>
              <a:gd name="f9" fmla="val 708"/>
              <a:gd name="f10" fmla="val 458"/>
              <a:gd name="f11" fmla="val 711"/>
              <a:gd name="f12" fmla="val 381"/>
              <a:gd name="f13" fmla="val 304"/>
              <a:gd name="f14" fmla="val 716"/>
              <a:gd name="f15" fmla="val 280"/>
              <a:gd name="f16" fmla="val 672"/>
              <a:gd name="f17" fmla="val 264"/>
              <a:gd name="f18" fmla="val 624"/>
              <a:gd name="f19" fmla="val 244"/>
              <a:gd name="f20" fmla="val 578"/>
              <a:gd name="f21" fmla="val 213"/>
              <a:gd name="f22" fmla="val 508"/>
              <a:gd name="f23" fmla="val 184"/>
              <a:gd name="f24" fmla="val 438"/>
              <a:gd name="f25" fmla="val 154"/>
              <a:gd name="f26" fmla="val 368"/>
              <a:gd name="f27" fmla="val 124"/>
              <a:gd name="f28" fmla="val 297"/>
              <a:gd name="f29" fmla="val 94"/>
              <a:gd name="f30" fmla="val 225"/>
              <a:gd name="f31" fmla="val 65"/>
              <a:gd name="f32" fmla="val 43"/>
              <a:gd name="f33" fmla="val 102"/>
              <a:gd name="f34" fmla="val 22"/>
              <a:gd name="f35" fmla="val 51"/>
              <a:gd name="f36" fmla="val 91"/>
              <a:gd name="f37" fmla="val 6"/>
              <a:gd name="f38" fmla="val 181"/>
              <a:gd name="f39" fmla="val 12"/>
              <a:gd name="f40" fmla="val 272"/>
              <a:gd name="f41" fmla="val 17"/>
              <a:gd name="f42" fmla="val 293"/>
              <a:gd name="f43" fmla="val 58"/>
              <a:gd name="f44" fmla="val 307"/>
              <a:gd name="f45" fmla="val 101"/>
              <a:gd name="f46" fmla="val 326"/>
              <a:gd name="f47" fmla="val 142"/>
              <a:gd name="f48" fmla="val 361"/>
              <a:gd name="f49" fmla="val 221"/>
              <a:gd name="f50" fmla="val 392"/>
              <a:gd name="f51" fmla="val 301"/>
              <a:gd name="f52" fmla="val 426"/>
              <a:gd name="f53" fmla="val 380"/>
              <a:gd name="f54" fmla="val 464"/>
              <a:gd name="f55" fmla="val 469"/>
              <a:gd name="f56" fmla="val 501"/>
              <a:gd name="f57" fmla="val 559"/>
              <a:gd name="f58" fmla="val 539"/>
              <a:gd name="f59" fmla="val 648"/>
              <a:gd name="f60" fmla="val 543"/>
              <a:gd name="f61" fmla="val 657"/>
              <a:gd name="f62" fmla="val 548"/>
              <a:gd name="f63" fmla="val 666"/>
              <a:gd name="f64" fmla="val 552"/>
              <a:gd name="f65" fmla="val 675"/>
              <a:gd name="f66" fmla="val 700"/>
              <a:gd name="f67" fmla="val 561"/>
              <a:gd name="f68" fmla="val 705"/>
              <a:gd name="f69" fmla="+- 0 0 -90"/>
              <a:gd name="f70" fmla="*/ f3 1 564"/>
              <a:gd name="f71" fmla="*/ f4 1 717"/>
              <a:gd name="f72" fmla="+- f7 0 f5"/>
              <a:gd name="f73" fmla="+- f6 0 f5"/>
              <a:gd name="f74" fmla="*/ f69 f0 1"/>
              <a:gd name="f75" fmla="*/ f73 1 564"/>
              <a:gd name="f76" fmla="*/ f72 1 717"/>
              <a:gd name="f77" fmla="*/ 535 f73 1"/>
              <a:gd name="f78" fmla="*/ 708 f72 1"/>
              <a:gd name="f79" fmla="*/ 304 f73 1"/>
              <a:gd name="f80" fmla="*/ 716 f72 1"/>
              <a:gd name="f81" fmla="*/ 244 f73 1"/>
              <a:gd name="f82" fmla="*/ 578 f72 1"/>
              <a:gd name="f83" fmla="*/ 154 f73 1"/>
              <a:gd name="f84" fmla="*/ 368 f72 1"/>
              <a:gd name="f85" fmla="*/ 65 f73 1"/>
              <a:gd name="f86" fmla="*/ 154 f72 1"/>
              <a:gd name="f87" fmla="*/ 0 f73 1"/>
              <a:gd name="f88" fmla="*/ 0 f72 1"/>
              <a:gd name="f89" fmla="*/ 272 f73 1"/>
              <a:gd name="f90" fmla="*/ 17 f72 1"/>
              <a:gd name="f91" fmla="*/ 326 f73 1"/>
              <a:gd name="f92" fmla="*/ 142 f72 1"/>
              <a:gd name="f93" fmla="*/ 426 f73 1"/>
              <a:gd name="f94" fmla="*/ 380 f72 1"/>
              <a:gd name="f95" fmla="*/ 539 f73 1"/>
              <a:gd name="f96" fmla="*/ 648 f72 1"/>
              <a:gd name="f97" fmla="*/ 552 f73 1"/>
              <a:gd name="f98" fmla="*/ 675 f72 1"/>
              <a:gd name="f99" fmla="*/ f74 1 f2"/>
              <a:gd name="f100" fmla="*/ f77 1 564"/>
              <a:gd name="f101" fmla="*/ f78 1 717"/>
              <a:gd name="f102" fmla="*/ f79 1 564"/>
              <a:gd name="f103" fmla="*/ f80 1 717"/>
              <a:gd name="f104" fmla="*/ f81 1 564"/>
              <a:gd name="f105" fmla="*/ f82 1 717"/>
              <a:gd name="f106" fmla="*/ f83 1 564"/>
              <a:gd name="f107" fmla="*/ f84 1 717"/>
              <a:gd name="f108" fmla="*/ f85 1 564"/>
              <a:gd name="f109" fmla="*/ f86 1 717"/>
              <a:gd name="f110" fmla="*/ f87 1 564"/>
              <a:gd name="f111" fmla="*/ f88 1 717"/>
              <a:gd name="f112" fmla="*/ f89 1 564"/>
              <a:gd name="f113" fmla="*/ f90 1 717"/>
              <a:gd name="f114" fmla="*/ f91 1 564"/>
              <a:gd name="f115" fmla="*/ f92 1 717"/>
              <a:gd name="f116" fmla="*/ f93 1 564"/>
              <a:gd name="f117" fmla="*/ f94 1 717"/>
              <a:gd name="f118" fmla="*/ f95 1 564"/>
              <a:gd name="f119" fmla="*/ f96 1 717"/>
              <a:gd name="f120" fmla="*/ f97 1 564"/>
              <a:gd name="f121" fmla="*/ f98 1 717"/>
              <a:gd name="f122" fmla="*/ 0 1 f75"/>
              <a:gd name="f123" fmla="*/ f6 1 f75"/>
              <a:gd name="f124" fmla="*/ 0 1 f76"/>
              <a:gd name="f125" fmla="*/ f7 1 f76"/>
              <a:gd name="f126" fmla="+- f99 0 f1"/>
              <a:gd name="f127" fmla="*/ f100 1 f75"/>
              <a:gd name="f128" fmla="*/ f101 1 f76"/>
              <a:gd name="f129" fmla="*/ f102 1 f75"/>
              <a:gd name="f130" fmla="*/ f103 1 f76"/>
              <a:gd name="f131" fmla="*/ f104 1 f75"/>
              <a:gd name="f132" fmla="*/ f105 1 f76"/>
              <a:gd name="f133" fmla="*/ f106 1 f75"/>
              <a:gd name="f134" fmla="*/ f107 1 f76"/>
              <a:gd name="f135" fmla="*/ f108 1 f75"/>
              <a:gd name="f136" fmla="*/ f109 1 f76"/>
              <a:gd name="f137" fmla="*/ f110 1 f75"/>
              <a:gd name="f138" fmla="*/ f111 1 f76"/>
              <a:gd name="f139" fmla="*/ f112 1 f75"/>
              <a:gd name="f140" fmla="*/ f113 1 f76"/>
              <a:gd name="f141" fmla="*/ f114 1 f75"/>
              <a:gd name="f142" fmla="*/ f115 1 f76"/>
              <a:gd name="f143" fmla="*/ f116 1 f75"/>
              <a:gd name="f144" fmla="*/ f117 1 f76"/>
              <a:gd name="f145" fmla="*/ f118 1 f75"/>
              <a:gd name="f146" fmla="*/ f119 1 f76"/>
              <a:gd name="f147" fmla="*/ f120 1 f75"/>
              <a:gd name="f148" fmla="*/ f121 1 f76"/>
              <a:gd name="f149" fmla="*/ f122 f70 1"/>
              <a:gd name="f150" fmla="*/ f123 f70 1"/>
              <a:gd name="f151" fmla="*/ f125 f71 1"/>
              <a:gd name="f152" fmla="*/ f124 f71 1"/>
              <a:gd name="f153" fmla="*/ f127 f70 1"/>
              <a:gd name="f154" fmla="*/ f128 f71 1"/>
              <a:gd name="f155" fmla="*/ f129 f70 1"/>
              <a:gd name="f156" fmla="*/ f130 f71 1"/>
              <a:gd name="f157" fmla="*/ f131 f70 1"/>
              <a:gd name="f158" fmla="*/ f132 f71 1"/>
              <a:gd name="f159" fmla="*/ f133 f70 1"/>
              <a:gd name="f160" fmla="*/ f134 f71 1"/>
              <a:gd name="f161" fmla="*/ f135 f70 1"/>
              <a:gd name="f162" fmla="*/ f136 f71 1"/>
              <a:gd name="f163" fmla="*/ f137 f70 1"/>
              <a:gd name="f164" fmla="*/ f138 f71 1"/>
              <a:gd name="f165" fmla="*/ f139 f70 1"/>
              <a:gd name="f166" fmla="*/ f140 f71 1"/>
              <a:gd name="f167" fmla="*/ f141 f70 1"/>
              <a:gd name="f168" fmla="*/ f142 f71 1"/>
              <a:gd name="f169" fmla="*/ f143 f70 1"/>
              <a:gd name="f170" fmla="*/ f144 f71 1"/>
              <a:gd name="f171" fmla="*/ f145 f70 1"/>
              <a:gd name="f172" fmla="*/ f146 f71 1"/>
              <a:gd name="f173" fmla="*/ f147 f70 1"/>
              <a:gd name="f174" fmla="*/ f148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153" y="f154"/>
              </a:cxn>
              <a:cxn ang="f126">
                <a:pos x="f155" y="f156"/>
              </a:cxn>
              <a:cxn ang="f126">
                <a:pos x="f157" y="f158"/>
              </a:cxn>
              <a:cxn ang="f126">
                <a:pos x="f159" y="f160"/>
              </a:cxn>
              <a:cxn ang="f126">
                <a:pos x="f161" y="f162"/>
              </a:cxn>
              <a:cxn ang="f126">
                <a:pos x="f163" y="f164"/>
              </a:cxn>
              <a:cxn ang="f126">
                <a:pos x="f165" y="f166"/>
              </a:cxn>
              <a:cxn ang="f126">
                <a:pos x="f167" y="f168"/>
              </a:cxn>
              <a:cxn ang="f126">
                <a:pos x="f169" y="f170"/>
              </a:cxn>
              <a:cxn ang="f126">
                <a:pos x="f171" y="f172"/>
              </a:cxn>
              <a:cxn ang="f126">
                <a:pos x="f173" y="f174"/>
              </a:cxn>
              <a:cxn ang="f126">
                <a:pos x="f153" y="f154"/>
              </a:cxn>
            </a:cxnLst>
            <a:rect l="f149" t="f152" r="f150" b="f151"/>
            <a:pathLst>
              <a:path w="564" h="717">
                <a:moveTo>
                  <a:pt x="f8" y="f9"/>
                </a:moveTo>
                <a:cubicBezTo>
                  <a:pt x="f10" y="f11"/>
                  <a:pt x="f12" y="f7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25"/>
                </a:cubicBezTo>
                <a:cubicBezTo>
                  <a:pt x="f32" y="f33"/>
                  <a:pt x="f34" y="f35"/>
                  <a:pt x="f5" y="f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" y="f66"/>
                  <a:pt x="f67" y="f68"/>
                  <a:pt x="f8" y="f9"/>
                </a:cubicBezTo>
                <a:close/>
              </a:path>
            </a:pathLst>
          </a:custGeom>
          <a:solidFill>
            <a:srgbClr val="BFBEB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8374066" y="4179886"/>
            <a:ext cx="720720" cy="3762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47"/>
              <a:gd name="f7" fmla="val 390"/>
              <a:gd name="f8" fmla="val 682"/>
              <a:gd name="f9" fmla="val 37"/>
              <a:gd name="f10" fmla="val 673"/>
              <a:gd name="f11" fmla="val 41"/>
              <a:gd name="f12" fmla="val 675"/>
              <a:gd name="f13" fmla="val 45"/>
              <a:gd name="f14" fmla="val 681"/>
              <a:gd name="f15" fmla="val 50"/>
              <a:gd name="f16" fmla="val 708"/>
              <a:gd name="f17" fmla="val 74"/>
              <a:gd name="f18" fmla="val 728"/>
              <a:gd name="f19" fmla="val 102"/>
              <a:gd name="f20" fmla="val 738"/>
              <a:gd name="f21" fmla="val 136"/>
              <a:gd name="f22" fmla="val 740"/>
              <a:gd name="f23" fmla="val 143"/>
              <a:gd name="f24" fmla="val 741"/>
              <a:gd name="f25" fmla="val 149"/>
              <a:gd name="f26" fmla="val 743"/>
              <a:gd name="f27" fmla="val 156"/>
              <a:gd name="f28" fmla="val 171"/>
              <a:gd name="f29" fmla="val 737"/>
              <a:gd name="f30" fmla="val 175"/>
              <a:gd name="f31" fmla="val 726"/>
              <a:gd name="f32" fmla="val 177"/>
              <a:gd name="f33" fmla="val 686"/>
              <a:gd name="f34" fmla="val 187"/>
              <a:gd name="f35" fmla="val 645"/>
              <a:gd name="f36" fmla="val 193"/>
              <a:gd name="f37" fmla="val 605"/>
              <a:gd name="f38" fmla="val 202"/>
              <a:gd name="f39" fmla="val 532"/>
              <a:gd name="f40" fmla="val 218"/>
              <a:gd name="f41" fmla="val 458"/>
              <a:gd name="f42" fmla="val 234"/>
              <a:gd name="f43" fmla="val 386"/>
              <a:gd name="f44" fmla="val 257"/>
              <a:gd name="f45" fmla="val 363"/>
              <a:gd name="f46" fmla="val 265"/>
              <a:gd name="f47" fmla="val 350"/>
              <a:gd name="f48" fmla="val 284"/>
              <a:gd name="f49" fmla="val 334"/>
              <a:gd name="f50" fmla="val 299"/>
              <a:gd name="f51" fmla="val 281"/>
              <a:gd name="f52" fmla="val 344"/>
              <a:gd name="f53" fmla="val 221"/>
              <a:gd name="f54" fmla="val 374"/>
              <a:gd name="f55" fmla="val 152"/>
              <a:gd name="f56" fmla="val 384"/>
              <a:gd name="f57" fmla="val 112"/>
              <a:gd name="f58" fmla="val 72"/>
              <a:gd name="f59" fmla="val 367"/>
              <a:gd name="f60" fmla="val 58"/>
              <a:gd name="f61" fmla="val 330"/>
              <a:gd name="f62" fmla="val 57"/>
              <a:gd name="f63" fmla="val 328"/>
              <a:gd name="f64" fmla="val 56"/>
              <a:gd name="f65" fmla="val 332"/>
              <a:gd name="f66" fmla="val 63"/>
              <a:gd name="f67" fmla="val 325"/>
              <a:gd name="f68" fmla="val 354"/>
              <a:gd name="f69" fmla="val 365"/>
              <a:gd name="f70" fmla="val 324"/>
              <a:gd name="f71" fmla="val 53"/>
              <a:gd name="f72" fmla="val 286"/>
              <a:gd name="f73" fmla="val 82"/>
              <a:gd name="f74" fmla="val 254"/>
              <a:gd name="f75" fmla="val 101"/>
              <a:gd name="f76" fmla="val 99"/>
              <a:gd name="f77" fmla="val 222"/>
              <a:gd name="f78" fmla="val 77"/>
              <a:gd name="f79" fmla="val 205"/>
              <a:gd name="f80" fmla="val 194"/>
              <a:gd name="f81" fmla="val 48"/>
              <a:gd name="f82" fmla="val 182"/>
              <a:gd name="f83" fmla="val 35"/>
              <a:gd name="f84" fmla="val 168"/>
              <a:gd name="f85" fmla="val 1"/>
              <a:gd name="f86" fmla="val 134"/>
              <a:gd name="f87" fmla="val 89"/>
              <a:gd name="f88" fmla="val 20"/>
              <a:gd name="f89" fmla="val 125"/>
              <a:gd name="f90" fmla="val 4"/>
              <a:gd name="f91" fmla="val 6"/>
              <a:gd name="f92" fmla="val 223"/>
              <a:gd name="f93" fmla="val 22"/>
              <a:gd name="f94" fmla="val 235"/>
              <a:gd name="f95" fmla="val 262"/>
              <a:gd name="f96" fmla="val 86"/>
              <a:gd name="f97" fmla="val 300"/>
              <a:gd name="f98" fmla="val 88"/>
              <a:gd name="f99" fmla="val 347"/>
              <a:gd name="f100" fmla="val 80"/>
              <a:gd name="f101" fmla="val 417"/>
              <a:gd name="f102" fmla="val 68"/>
              <a:gd name="f103" fmla="val 489"/>
              <a:gd name="f104" fmla="val 61"/>
              <a:gd name="f105" fmla="val 560"/>
              <a:gd name="f106" fmla="val 52"/>
              <a:gd name="f107" fmla="val 600"/>
              <a:gd name="f108" fmla="val 47"/>
              <a:gd name="f109" fmla="val 641"/>
              <a:gd name="f110" fmla="val 42"/>
              <a:gd name="f111" fmla="+- 0 0 -90"/>
              <a:gd name="f112" fmla="*/ f3 1 747"/>
              <a:gd name="f113" fmla="*/ f4 1 390"/>
              <a:gd name="f114" fmla="+- f7 0 f5"/>
              <a:gd name="f115" fmla="+- f6 0 f5"/>
              <a:gd name="f116" fmla="*/ f111 f0 1"/>
              <a:gd name="f117" fmla="*/ f115 1 747"/>
              <a:gd name="f118" fmla="*/ f114 1 390"/>
              <a:gd name="f119" fmla="*/ 682 f115 1"/>
              <a:gd name="f120" fmla="*/ 37 f114 1"/>
              <a:gd name="f121" fmla="*/ 681 f115 1"/>
              <a:gd name="f122" fmla="*/ 50 f114 1"/>
              <a:gd name="f123" fmla="*/ 738 f115 1"/>
              <a:gd name="f124" fmla="*/ 136 f114 1"/>
              <a:gd name="f125" fmla="*/ 743 f115 1"/>
              <a:gd name="f126" fmla="*/ 156 f114 1"/>
              <a:gd name="f127" fmla="*/ 726 f115 1"/>
              <a:gd name="f128" fmla="*/ 177 f114 1"/>
              <a:gd name="f129" fmla="*/ 605 f115 1"/>
              <a:gd name="f130" fmla="*/ 202 f114 1"/>
              <a:gd name="f131" fmla="*/ 386 f115 1"/>
              <a:gd name="f132" fmla="*/ 257 f114 1"/>
              <a:gd name="f133" fmla="*/ 334 f115 1"/>
              <a:gd name="f134" fmla="*/ 299 f114 1"/>
              <a:gd name="f135" fmla="*/ 152 f115 1"/>
              <a:gd name="f136" fmla="*/ 384 f114 1"/>
              <a:gd name="f137" fmla="*/ 58 f115 1"/>
              <a:gd name="f138" fmla="*/ 330 f114 1"/>
              <a:gd name="f139" fmla="*/ 57 f115 1"/>
              <a:gd name="f140" fmla="*/ 365 f114 1"/>
              <a:gd name="f141" fmla="*/ 82 f115 1"/>
              <a:gd name="f142" fmla="*/ 254 f114 1"/>
              <a:gd name="f143" fmla="*/ 77 f115 1"/>
              <a:gd name="f144" fmla="*/ 205 f114 1"/>
              <a:gd name="f145" fmla="*/ 35 f115 1"/>
              <a:gd name="f146" fmla="*/ 168 f114 1"/>
              <a:gd name="f147" fmla="*/ 37 f115 1"/>
              <a:gd name="f148" fmla="*/ 56 f114 1"/>
              <a:gd name="f149" fmla="*/ 180 f115 1"/>
              <a:gd name="f150" fmla="*/ 4 f114 1"/>
              <a:gd name="f151" fmla="*/ 235 f115 1"/>
              <a:gd name="f152" fmla="*/ 41 f114 1"/>
              <a:gd name="f153" fmla="*/ 347 f115 1"/>
              <a:gd name="f154" fmla="*/ 80 f114 1"/>
              <a:gd name="f155" fmla="*/ 560 f115 1"/>
              <a:gd name="f156" fmla="*/ 52 f114 1"/>
              <a:gd name="f157" fmla="*/ f116 1 f2"/>
              <a:gd name="f158" fmla="*/ f119 1 747"/>
              <a:gd name="f159" fmla="*/ f120 1 390"/>
              <a:gd name="f160" fmla="*/ f121 1 747"/>
              <a:gd name="f161" fmla="*/ f122 1 390"/>
              <a:gd name="f162" fmla="*/ f123 1 747"/>
              <a:gd name="f163" fmla="*/ f124 1 390"/>
              <a:gd name="f164" fmla="*/ f125 1 747"/>
              <a:gd name="f165" fmla="*/ f126 1 390"/>
              <a:gd name="f166" fmla="*/ f127 1 747"/>
              <a:gd name="f167" fmla="*/ f128 1 390"/>
              <a:gd name="f168" fmla="*/ f129 1 747"/>
              <a:gd name="f169" fmla="*/ f130 1 390"/>
              <a:gd name="f170" fmla="*/ f131 1 747"/>
              <a:gd name="f171" fmla="*/ f132 1 390"/>
              <a:gd name="f172" fmla="*/ f133 1 747"/>
              <a:gd name="f173" fmla="*/ f134 1 390"/>
              <a:gd name="f174" fmla="*/ f135 1 747"/>
              <a:gd name="f175" fmla="*/ f136 1 390"/>
              <a:gd name="f176" fmla="*/ f137 1 747"/>
              <a:gd name="f177" fmla="*/ f138 1 390"/>
              <a:gd name="f178" fmla="*/ f139 1 747"/>
              <a:gd name="f179" fmla="*/ f140 1 390"/>
              <a:gd name="f180" fmla="*/ f141 1 747"/>
              <a:gd name="f181" fmla="*/ f142 1 390"/>
              <a:gd name="f182" fmla="*/ f143 1 747"/>
              <a:gd name="f183" fmla="*/ f144 1 390"/>
              <a:gd name="f184" fmla="*/ f145 1 747"/>
              <a:gd name="f185" fmla="*/ f146 1 390"/>
              <a:gd name="f186" fmla="*/ f147 1 747"/>
              <a:gd name="f187" fmla="*/ f148 1 390"/>
              <a:gd name="f188" fmla="*/ f149 1 747"/>
              <a:gd name="f189" fmla="*/ f150 1 390"/>
              <a:gd name="f190" fmla="*/ f151 1 747"/>
              <a:gd name="f191" fmla="*/ f152 1 390"/>
              <a:gd name="f192" fmla="*/ f153 1 747"/>
              <a:gd name="f193" fmla="*/ f154 1 390"/>
              <a:gd name="f194" fmla="*/ f155 1 747"/>
              <a:gd name="f195" fmla="*/ f156 1 390"/>
              <a:gd name="f196" fmla="*/ 0 1 f117"/>
              <a:gd name="f197" fmla="*/ f6 1 f117"/>
              <a:gd name="f198" fmla="*/ 0 1 f118"/>
              <a:gd name="f199" fmla="*/ f7 1 f118"/>
              <a:gd name="f200" fmla="+- f157 0 f1"/>
              <a:gd name="f201" fmla="*/ f158 1 f117"/>
              <a:gd name="f202" fmla="*/ f159 1 f118"/>
              <a:gd name="f203" fmla="*/ f160 1 f117"/>
              <a:gd name="f204" fmla="*/ f161 1 f118"/>
              <a:gd name="f205" fmla="*/ f162 1 f117"/>
              <a:gd name="f206" fmla="*/ f163 1 f118"/>
              <a:gd name="f207" fmla="*/ f164 1 f117"/>
              <a:gd name="f208" fmla="*/ f165 1 f118"/>
              <a:gd name="f209" fmla="*/ f166 1 f117"/>
              <a:gd name="f210" fmla="*/ f167 1 f118"/>
              <a:gd name="f211" fmla="*/ f168 1 f117"/>
              <a:gd name="f212" fmla="*/ f169 1 f118"/>
              <a:gd name="f213" fmla="*/ f170 1 f117"/>
              <a:gd name="f214" fmla="*/ f171 1 f118"/>
              <a:gd name="f215" fmla="*/ f172 1 f117"/>
              <a:gd name="f216" fmla="*/ f173 1 f118"/>
              <a:gd name="f217" fmla="*/ f174 1 f117"/>
              <a:gd name="f218" fmla="*/ f175 1 f118"/>
              <a:gd name="f219" fmla="*/ f176 1 f117"/>
              <a:gd name="f220" fmla="*/ f177 1 f118"/>
              <a:gd name="f221" fmla="*/ f178 1 f117"/>
              <a:gd name="f222" fmla="*/ f179 1 f118"/>
              <a:gd name="f223" fmla="*/ f180 1 f117"/>
              <a:gd name="f224" fmla="*/ f181 1 f118"/>
              <a:gd name="f225" fmla="*/ f182 1 f117"/>
              <a:gd name="f226" fmla="*/ f183 1 f118"/>
              <a:gd name="f227" fmla="*/ f184 1 f117"/>
              <a:gd name="f228" fmla="*/ f185 1 f118"/>
              <a:gd name="f229" fmla="*/ f186 1 f117"/>
              <a:gd name="f230" fmla="*/ f187 1 f118"/>
              <a:gd name="f231" fmla="*/ f188 1 f117"/>
              <a:gd name="f232" fmla="*/ f189 1 f118"/>
              <a:gd name="f233" fmla="*/ f190 1 f117"/>
              <a:gd name="f234" fmla="*/ f191 1 f118"/>
              <a:gd name="f235" fmla="*/ f192 1 f117"/>
              <a:gd name="f236" fmla="*/ f193 1 f118"/>
              <a:gd name="f237" fmla="*/ f194 1 f117"/>
              <a:gd name="f238" fmla="*/ f195 1 f118"/>
              <a:gd name="f239" fmla="*/ f196 f112 1"/>
              <a:gd name="f240" fmla="*/ f197 f112 1"/>
              <a:gd name="f241" fmla="*/ f199 f113 1"/>
              <a:gd name="f242" fmla="*/ f198 f113 1"/>
              <a:gd name="f243" fmla="*/ f201 f112 1"/>
              <a:gd name="f244" fmla="*/ f202 f113 1"/>
              <a:gd name="f245" fmla="*/ f203 f112 1"/>
              <a:gd name="f246" fmla="*/ f204 f113 1"/>
              <a:gd name="f247" fmla="*/ f205 f112 1"/>
              <a:gd name="f248" fmla="*/ f206 f113 1"/>
              <a:gd name="f249" fmla="*/ f207 f112 1"/>
              <a:gd name="f250" fmla="*/ f208 f113 1"/>
              <a:gd name="f251" fmla="*/ f209 f112 1"/>
              <a:gd name="f252" fmla="*/ f210 f113 1"/>
              <a:gd name="f253" fmla="*/ f211 f112 1"/>
              <a:gd name="f254" fmla="*/ f212 f113 1"/>
              <a:gd name="f255" fmla="*/ f213 f112 1"/>
              <a:gd name="f256" fmla="*/ f214 f113 1"/>
              <a:gd name="f257" fmla="*/ f215 f112 1"/>
              <a:gd name="f258" fmla="*/ f216 f113 1"/>
              <a:gd name="f259" fmla="*/ f217 f112 1"/>
              <a:gd name="f260" fmla="*/ f218 f113 1"/>
              <a:gd name="f261" fmla="*/ f219 f112 1"/>
              <a:gd name="f262" fmla="*/ f220 f113 1"/>
              <a:gd name="f263" fmla="*/ f221 f112 1"/>
              <a:gd name="f264" fmla="*/ f222 f113 1"/>
              <a:gd name="f265" fmla="*/ f223 f112 1"/>
              <a:gd name="f266" fmla="*/ f224 f113 1"/>
              <a:gd name="f267" fmla="*/ f225 f112 1"/>
              <a:gd name="f268" fmla="*/ f226 f113 1"/>
              <a:gd name="f269" fmla="*/ f227 f112 1"/>
              <a:gd name="f270" fmla="*/ f228 f113 1"/>
              <a:gd name="f271" fmla="*/ f229 f112 1"/>
              <a:gd name="f272" fmla="*/ f230 f113 1"/>
              <a:gd name="f273" fmla="*/ f231 f112 1"/>
              <a:gd name="f274" fmla="*/ f232 f113 1"/>
              <a:gd name="f275" fmla="*/ f233 f112 1"/>
              <a:gd name="f276" fmla="*/ f234 f113 1"/>
              <a:gd name="f277" fmla="*/ f235 f112 1"/>
              <a:gd name="f278" fmla="*/ f236 f113 1"/>
              <a:gd name="f279" fmla="*/ f237 f112 1"/>
              <a:gd name="f280" fmla="*/ f238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0">
                <a:pos x="f243" y="f244"/>
              </a:cxn>
              <a:cxn ang="f200">
                <a:pos x="f245" y="f246"/>
              </a:cxn>
              <a:cxn ang="f200">
                <a:pos x="f247" y="f248"/>
              </a:cxn>
              <a:cxn ang="f200">
                <a:pos x="f249" y="f250"/>
              </a:cxn>
              <a:cxn ang="f200">
                <a:pos x="f251" y="f252"/>
              </a:cxn>
              <a:cxn ang="f200">
                <a:pos x="f253" y="f254"/>
              </a:cxn>
              <a:cxn ang="f200">
                <a:pos x="f255" y="f256"/>
              </a:cxn>
              <a:cxn ang="f200">
                <a:pos x="f257" y="f258"/>
              </a:cxn>
              <a:cxn ang="f200">
                <a:pos x="f259" y="f260"/>
              </a:cxn>
              <a:cxn ang="f200">
                <a:pos x="f261" y="f262"/>
              </a:cxn>
              <a:cxn ang="f200">
                <a:pos x="f261" y="f262"/>
              </a:cxn>
              <a:cxn ang="f200">
                <a:pos x="f263" y="f264"/>
              </a:cxn>
              <a:cxn ang="f200">
                <a:pos x="f265" y="f266"/>
              </a:cxn>
              <a:cxn ang="f200">
                <a:pos x="f267" y="f268"/>
              </a:cxn>
              <a:cxn ang="f200">
                <a:pos x="f269" y="f270"/>
              </a:cxn>
              <a:cxn ang="f200">
                <a:pos x="f271" y="f272"/>
              </a:cxn>
              <a:cxn ang="f200">
                <a:pos x="f273" y="f274"/>
              </a:cxn>
              <a:cxn ang="f200">
                <a:pos x="f275" y="f276"/>
              </a:cxn>
              <a:cxn ang="f200">
                <a:pos x="f277" y="f278"/>
              </a:cxn>
              <a:cxn ang="f200">
                <a:pos x="f279" y="f280"/>
              </a:cxn>
              <a:cxn ang="f200">
                <a:pos x="f243" y="f244"/>
              </a:cxn>
            </a:cxnLst>
            <a:rect l="f239" t="f242" r="f240" b="f241"/>
            <a:pathLst>
              <a:path w="747" h="39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6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7"/>
                  <a:pt x="f58" y="f59"/>
                  <a:pt x="f60" y="f61"/>
                </a:cubicBezTo>
                <a:cubicBezTo>
                  <a:pt x="f62" y="f63"/>
                  <a:pt x="f64" y="f65"/>
                  <a:pt x="f60" y="f61"/>
                </a:cubicBezTo>
                <a:cubicBezTo>
                  <a:pt x="f66" y="f67"/>
                  <a:pt x="f66" y="f68"/>
                  <a:pt x="f62" y="f69"/>
                </a:cubicBezTo>
                <a:cubicBezTo>
                  <a:pt x="f15" y="f70"/>
                  <a:pt x="f71" y="f72"/>
                  <a:pt x="f73" y="f74"/>
                </a:cubicBezTo>
                <a:cubicBezTo>
                  <a:pt x="f75" y="f42"/>
                  <a:pt x="f76" y="f77"/>
                  <a:pt x="f78" y="f79"/>
                </a:cubicBezTo>
                <a:cubicBezTo>
                  <a:pt x="f66" y="f80"/>
                  <a:pt x="f81" y="f82"/>
                  <a:pt x="f83" y="f84"/>
                </a:cubicBezTo>
                <a:cubicBezTo>
                  <a:pt x="f85" y="f86"/>
                  <a:pt x="f5" y="f87"/>
                  <a:pt x="f9" y="f64"/>
                </a:cubicBezTo>
                <a:cubicBezTo>
                  <a:pt x="f78" y="f88"/>
                  <a:pt x="f89" y="f5"/>
                  <a:pt x="f2" y="f90"/>
                </a:cubicBezTo>
                <a:cubicBezTo>
                  <a:pt x="f79" y="f91"/>
                  <a:pt x="f92" y="f93"/>
                  <a:pt x="f94" y="f11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" y="f9"/>
                </a:cubicBezTo>
                <a:close/>
              </a:path>
            </a:pathLst>
          </a:custGeom>
          <a:solidFill>
            <a:srgbClr val="FAC08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6950080" y="1468434"/>
            <a:ext cx="1206495" cy="1130298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253"/>
              <a:gd name="f8" fmla="val 1173"/>
              <a:gd name="f9" fmla="val 397"/>
              <a:gd name="f10" fmla="val 203"/>
              <a:gd name="f11" fmla="val 476"/>
              <a:gd name="f12" fmla="val 209"/>
              <a:gd name="f13" fmla="val 550"/>
              <a:gd name="f14" fmla="val 233"/>
              <a:gd name="f15" fmla="val 620"/>
              <a:gd name="f16" fmla="val 266"/>
              <a:gd name="f17" fmla="val 692"/>
              <a:gd name="f18" fmla="val 299"/>
              <a:gd name="f19" fmla="val 746"/>
              <a:gd name="f20" fmla="val 354"/>
              <a:gd name="f21" fmla="val 794"/>
              <a:gd name="f22" fmla="val 417"/>
              <a:gd name="f23" fmla="val 792"/>
              <a:gd name="f24" fmla="val 409"/>
              <a:gd name="f25" fmla="val 791"/>
              <a:gd name="f26" fmla="val 400"/>
              <a:gd name="f27" fmla="val 790"/>
              <a:gd name="f28" fmla="val 392"/>
              <a:gd name="f29" fmla="val 786"/>
              <a:gd name="f30" fmla="val 363"/>
              <a:gd name="f31" fmla="val 799"/>
              <a:gd name="f32" fmla="val 338"/>
              <a:gd name="f33" fmla="val 822"/>
              <a:gd name="f34" fmla="val 332"/>
              <a:gd name="f35" fmla="val 845"/>
              <a:gd name="f36" fmla="val 325"/>
              <a:gd name="f37" fmla="val 870"/>
              <a:gd name="f38" fmla="val 341"/>
              <a:gd name="f39" fmla="val 881"/>
              <a:gd name="f40" fmla="val 368"/>
              <a:gd name="f41" fmla="val 891"/>
              <a:gd name="f42" fmla="val 394"/>
              <a:gd name="f43" fmla="val 421"/>
              <a:gd name="f44" fmla="val 885"/>
              <a:gd name="f45" fmla="val 452"/>
              <a:gd name="f46" fmla="val 909"/>
              <a:gd name="f47" fmla="val 436"/>
              <a:gd name="f48" fmla="val 928"/>
              <a:gd name="f49" fmla="val 418"/>
              <a:gd name="f50" fmla="val 945"/>
              <a:gd name="f51" fmla="val 996"/>
              <a:gd name="f52" fmla="val 347"/>
              <a:gd name="f53" fmla="val 1046"/>
              <a:gd name="f54" fmla="val 292"/>
              <a:gd name="f55" fmla="val 1086"/>
              <a:gd name="f56" fmla="val 230"/>
              <a:gd name="f57" fmla="val 1107"/>
              <a:gd name="f58" fmla="val 196"/>
              <a:gd name="f59" fmla="val 1124"/>
              <a:gd name="f60" fmla="val 159"/>
              <a:gd name="f61" fmla="val 1133"/>
              <a:gd name="f62" fmla="val 120"/>
              <a:gd name="f63" fmla="val 1136"/>
              <a:gd name="f64" fmla="val 105"/>
              <a:gd name="f65" fmla="val 1135"/>
              <a:gd name="f66" fmla="val 92"/>
              <a:gd name="f67" fmla="val 1122"/>
              <a:gd name="f68" fmla="val 81"/>
              <a:gd name="f69" fmla="val 1104"/>
              <a:gd name="f70" fmla="val 65"/>
              <a:gd name="f71" fmla="val 1087"/>
              <a:gd name="f72" fmla="val 48"/>
              <a:gd name="f73" fmla="val 1067"/>
              <a:gd name="f74" fmla="val 35"/>
              <a:gd name="f75" fmla="val 1058"/>
              <a:gd name="f76" fmla="val 28"/>
              <a:gd name="f77" fmla="val 1050"/>
              <a:gd name="f78" fmla="val 21"/>
              <a:gd name="f79" fmla="val 1056"/>
              <a:gd name="f80" fmla="val 8"/>
              <a:gd name="f81" fmla="val 1062"/>
              <a:gd name="f82" fmla="val 1"/>
              <a:gd name="f83" fmla="val 1069"/>
              <a:gd name="f84" fmla="val 1078"/>
              <a:gd name="f85" fmla="val 4"/>
              <a:gd name="f86" fmla="val 1095"/>
              <a:gd name="f87" fmla="val 1106"/>
              <a:gd name="f88" fmla="val 1119"/>
              <a:gd name="f89" fmla="val 31"/>
              <a:gd name="f90" fmla="val 1159"/>
              <a:gd name="f91" fmla="val 1194"/>
              <a:gd name="f92" fmla="val 103"/>
              <a:gd name="f93" fmla="val 1221"/>
              <a:gd name="f94" fmla="val 147"/>
              <a:gd name="f95" fmla="val 1224"/>
              <a:gd name="f96" fmla="val 152"/>
              <a:gd name="f97" fmla="val 1227"/>
              <a:gd name="f98" fmla="val 157"/>
              <a:gd name="f99" fmla="val 1228"/>
              <a:gd name="f100" fmla="val 163"/>
              <a:gd name="f101" fmla="val 1233"/>
              <a:gd name="f102" fmla="val 172"/>
              <a:gd name="f103" fmla="val 1238"/>
              <a:gd name="f104" fmla="val 181"/>
              <a:gd name="f105" fmla="val 1242"/>
              <a:gd name="f106" fmla="val 190"/>
              <a:gd name="f107" fmla="val 210"/>
              <a:gd name="f108" fmla="val 1251"/>
              <a:gd name="f109" fmla="val 214"/>
              <a:gd name="f110" fmla="val 218"/>
              <a:gd name="f111" fmla="val 1217"/>
              <a:gd name="f112" fmla="val 1214"/>
              <a:gd name="f113" fmla="val 1209"/>
              <a:gd name="f114" fmla="val 202"/>
              <a:gd name="f115" fmla="val 1199"/>
              <a:gd name="f116" fmla="val 187"/>
              <a:gd name="f117" fmla="val 1191"/>
              <a:gd name="f118" fmla="val 170"/>
              <a:gd name="f119" fmla="val 1180"/>
              <a:gd name="f120" fmla="val 156"/>
              <a:gd name="f121" fmla="val 1176"/>
              <a:gd name="f122" fmla="val 151"/>
              <a:gd name="f123" fmla="val 142"/>
              <a:gd name="f124" fmla="val 1166"/>
              <a:gd name="f125" fmla="val 143"/>
              <a:gd name="f126" fmla="val 1158"/>
              <a:gd name="f127" fmla="val 144"/>
              <a:gd name="f128" fmla="val 1161"/>
              <a:gd name="f129" fmla="val 154"/>
              <a:gd name="f130" fmla="val 236"/>
              <a:gd name="f131" fmla="val 1083"/>
              <a:gd name="f132" fmla="val 298"/>
              <a:gd name="f133" fmla="val 1032"/>
              <a:gd name="f134" fmla="val 358"/>
              <a:gd name="f135" fmla="val 998"/>
              <a:gd name="f136" fmla="val 398"/>
              <a:gd name="f137" fmla="val 961"/>
              <a:gd name="f138" fmla="val 434"/>
              <a:gd name="f139" fmla="val 921"/>
              <a:gd name="f140" fmla="val 470"/>
              <a:gd name="f141" fmla="val 931"/>
              <a:gd name="f142" fmla="val 941"/>
              <a:gd name="f143" fmla="val 475"/>
              <a:gd name="f144" fmla="val 950"/>
              <a:gd name="f145" fmla="val 477"/>
              <a:gd name="f146" fmla="val 958"/>
              <a:gd name="f147" fmla="val 480"/>
              <a:gd name="f148" fmla="val 967"/>
              <a:gd name="f149" fmla="val 975"/>
              <a:gd name="f150" fmla="val 484"/>
              <a:gd name="f151" fmla="val 995"/>
              <a:gd name="f152" fmla="val 494"/>
              <a:gd name="f153" fmla="val 1000"/>
              <a:gd name="f154" fmla="val 516"/>
              <a:gd name="f155" fmla="val 985"/>
              <a:gd name="f156" fmla="val 532"/>
              <a:gd name="f157" fmla="val 960"/>
              <a:gd name="f158" fmla="val 558"/>
              <a:gd name="f159" fmla="val 930"/>
              <a:gd name="f160" fmla="val 569"/>
              <a:gd name="f161" fmla="val 894"/>
              <a:gd name="f162" fmla="val 563"/>
              <a:gd name="f163" fmla="val 562"/>
              <a:gd name="f164" fmla="val 875"/>
              <a:gd name="f165" fmla="val 863"/>
              <a:gd name="f166" fmla="val 879"/>
              <a:gd name="f167" fmla="val 606"/>
              <a:gd name="f168" fmla="val 892"/>
              <a:gd name="f169" fmla="val 653"/>
              <a:gd name="f170" fmla="val 903"/>
              <a:gd name="f171" fmla="val 701"/>
              <a:gd name="f172" fmla="val 726"/>
              <a:gd name="f173" fmla="val 915"/>
              <a:gd name="f174" fmla="val 751"/>
              <a:gd name="f175" fmla="val 920"/>
              <a:gd name="f176" fmla="val 776"/>
              <a:gd name="f177" fmla="val 784"/>
              <a:gd name="f178" fmla="val 924"/>
              <a:gd name="f179" fmla="val 918"/>
              <a:gd name="f180" fmla="val 808"/>
              <a:gd name="f181" fmla="val 908"/>
              <a:gd name="f182" fmla="val 811"/>
              <a:gd name="f183" fmla="val 900"/>
              <a:gd name="f184" fmla="val 884"/>
              <a:gd name="f185" fmla="val 810"/>
              <a:gd name="f186" fmla="val 883"/>
              <a:gd name="f187" fmla="val 798"/>
              <a:gd name="f188" fmla="val 880"/>
              <a:gd name="f189" fmla="val 864"/>
              <a:gd name="f190" fmla="val 714"/>
              <a:gd name="f191" fmla="val 849"/>
              <a:gd name="f192" fmla="val 641"/>
              <a:gd name="f193" fmla="val 823"/>
              <a:gd name="f194" fmla="val 571"/>
              <a:gd name="f195" fmla="val 566"/>
              <a:gd name="f196" fmla="val 820"/>
              <a:gd name="f197" fmla="val 565"/>
              <a:gd name="f198" fmla="val 816"/>
              <a:gd name="f199" fmla="val 568"/>
              <a:gd name="f200" fmla="val 573"/>
              <a:gd name="f201" fmla="val 814"/>
              <a:gd name="f202" fmla="val 577"/>
              <a:gd name="f203" fmla="val 627"/>
              <a:gd name="f204" fmla="val 755"/>
              <a:gd name="f205" fmla="val 668"/>
              <a:gd name="f206" fmla="val 719"/>
              <a:gd name="f207" fmla="val 710"/>
              <a:gd name="f208" fmla="val 684"/>
              <a:gd name="f209" fmla="val 646"/>
              <a:gd name="f210" fmla="val 602"/>
              <a:gd name="f211" fmla="val 824"/>
              <a:gd name="f212" fmla="val 588"/>
              <a:gd name="f213" fmla="val 835"/>
              <a:gd name="f214" fmla="val 572"/>
              <a:gd name="f215" fmla="val 843"/>
              <a:gd name="f216" fmla="val 557"/>
              <a:gd name="f217" fmla="val 854"/>
              <a:gd name="f218" fmla="val 579"/>
              <a:gd name="f219" fmla="val 856"/>
              <a:gd name="f220" fmla="val 601"/>
              <a:gd name="f221" fmla="val 852"/>
              <a:gd name="f222" fmla="val 622"/>
              <a:gd name="f223" fmla="val 859"/>
              <a:gd name="f224" fmla="val 645"/>
              <a:gd name="f225" fmla="val 867"/>
              <a:gd name="f226" fmla="val 666"/>
              <a:gd name="f227" fmla="val 877"/>
              <a:gd name="f228" fmla="val 669"/>
              <a:gd name="f229" fmla="val 671"/>
              <a:gd name="f230" fmla="val 658"/>
              <a:gd name="f231" fmla="val 953"/>
              <a:gd name="f232" fmla="val 634"/>
              <a:gd name="f233" fmla="val 968"/>
              <a:gd name="f234" fmla="val 605"/>
              <a:gd name="f235" fmla="val 987"/>
              <a:gd name="f236" fmla="val 574"/>
              <a:gd name="f237" fmla="val 988"/>
              <a:gd name="f238" fmla="val 542"/>
              <a:gd name="f239" fmla="val 979"/>
              <a:gd name="f240" fmla="val 537"/>
              <a:gd name="f241" fmla="val 977"/>
              <a:gd name="f242" fmla="val 533"/>
              <a:gd name="f243" fmla="val 528"/>
              <a:gd name="f244" fmla="val 974"/>
              <a:gd name="f245" fmla="val 527"/>
              <a:gd name="f246" fmla="val 525"/>
              <a:gd name="f247" fmla="val 529"/>
              <a:gd name="f248" fmla="val 994"/>
              <a:gd name="f249" fmla="val 535"/>
              <a:gd name="f250" fmla="val 1012"/>
              <a:gd name="f251" fmla="val 541"/>
              <a:gd name="f252" fmla="val 1030"/>
              <a:gd name="f253" fmla="val 548"/>
              <a:gd name="f254" fmla="val 1055"/>
              <a:gd name="f255" fmla="val 553"/>
              <a:gd name="f256" fmla="val 1080"/>
              <a:gd name="f257" fmla="val 555"/>
              <a:gd name="f258" fmla="val 556"/>
              <a:gd name="f259" fmla="val 1112"/>
              <a:gd name="f260" fmla="val 1118"/>
              <a:gd name="f261" fmla="val 1123"/>
              <a:gd name="f262" fmla="val 554"/>
              <a:gd name="f263" fmla="val 1134"/>
              <a:gd name="f264" fmla="val 1145"/>
              <a:gd name="f265" fmla="val 1155"/>
              <a:gd name="f266" fmla="val 1172"/>
              <a:gd name="f267" fmla="val 539"/>
              <a:gd name="f268" fmla="val 526"/>
              <a:gd name="f269" fmla="val 1157"/>
              <a:gd name="f270" fmla="val 524"/>
              <a:gd name="f271" fmla="val 1146"/>
              <a:gd name="f272" fmla="val 522"/>
              <a:gd name="f273" fmla="val 520"/>
              <a:gd name="f274" fmla="val 514"/>
              <a:gd name="f275" fmla="val 1114"/>
              <a:gd name="f276" fmla="val 1103"/>
              <a:gd name="f277" fmla="val 512"/>
              <a:gd name="f278" fmla="val 1092"/>
              <a:gd name="f279" fmla="val 506"/>
              <a:gd name="f280" fmla="val 1053"/>
              <a:gd name="f281" fmla="val 495"/>
              <a:gd name="f282" fmla="val 1017"/>
              <a:gd name="f283" fmla="val 481"/>
              <a:gd name="f284" fmla="val 978"/>
              <a:gd name="f285" fmla="val 471"/>
              <a:gd name="f286" fmla="val 993"/>
              <a:gd name="f287" fmla="val 1013"/>
              <a:gd name="f288" fmla="val 453"/>
              <a:gd name="f289" fmla="val 1022"/>
              <a:gd name="f290" fmla="val 437"/>
              <a:gd name="f291" fmla="val 1036"/>
              <a:gd name="f292" fmla="val 422"/>
              <a:gd name="f293" fmla="val 399"/>
              <a:gd name="f294" fmla="val 1049"/>
              <a:gd name="f295" fmla="val 377"/>
              <a:gd name="f296" fmla="val 1047"/>
              <a:gd name="f297" fmla="val 362"/>
              <a:gd name="f298" fmla="val 1034"/>
              <a:gd name="f299" fmla="val 356"/>
              <a:gd name="f300" fmla="val 973"/>
              <a:gd name="f301" fmla="val 376"/>
              <a:gd name="f302" fmla="val 944"/>
              <a:gd name="f303" fmla="val 916"/>
              <a:gd name="f304" fmla="val 402"/>
              <a:gd name="f305" fmla="val 910"/>
              <a:gd name="f306" fmla="val 407"/>
              <a:gd name="f307" fmla="val 905"/>
              <a:gd name="f308" fmla="val 412"/>
              <a:gd name="f309" fmla="val 899"/>
              <a:gd name="f310" fmla="val 445"/>
              <a:gd name="f311" fmla="val 440"/>
              <a:gd name="f312" fmla="val 741"/>
              <a:gd name="f313" fmla="val 286"/>
              <a:gd name="f314" fmla="val 665"/>
              <a:gd name="f315" fmla="val 185"/>
              <a:gd name="f316" fmla="val 618"/>
              <a:gd name="f317" fmla="val 134"/>
              <a:gd name="f318" fmla="val 594"/>
              <a:gd name="f319" fmla="val 582"/>
              <a:gd name="f320" fmla="val 25"/>
              <a:gd name="f321" fmla="val 580"/>
              <a:gd name="f322" fmla="val 16"/>
              <a:gd name="f323" fmla="val 6"/>
              <a:gd name="f324" fmla="val 13"/>
              <a:gd name="f325" fmla="val 91"/>
              <a:gd name="f326" fmla="val 549"/>
              <a:gd name="f327" fmla="val 231"/>
              <a:gd name="f328" fmla="val 607"/>
              <a:gd name="f329" fmla="val 309"/>
              <a:gd name="f330" fmla="val 650"/>
              <a:gd name="f331" fmla="val 370"/>
              <a:gd name="f332" fmla="val 711"/>
              <a:gd name="f333" fmla="val 783"/>
              <a:gd name="f334" fmla="val 433"/>
              <a:gd name="f335" fmla="val 800"/>
              <a:gd name="f336" fmla="val 444"/>
              <a:gd name="f337" fmla="val 817"/>
              <a:gd name="f338" fmla="val 454"/>
              <a:gd name="f339" fmla="val 461"/>
              <a:gd name="f340" fmla="val 468"/>
              <a:gd name="f341" fmla="val 483"/>
              <a:gd name="f342" fmla="val 847"/>
              <a:gd name="f343" fmla="val 545"/>
              <a:gd name="f344" fmla="val 826"/>
              <a:gd name="f345" fmla="val 597"/>
              <a:gd name="f346" fmla="val 789"/>
              <a:gd name="f347" fmla="val 642"/>
              <a:gd name="f348" fmla="val 743"/>
              <a:gd name="f349" fmla="val 679"/>
              <a:gd name="f350" fmla="val 704"/>
              <a:gd name="f351" fmla="val 715"/>
              <a:gd name="f352" fmla="val 663"/>
              <a:gd name="f353" fmla="val 747"/>
              <a:gd name="f354" fmla="val 772"/>
              <a:gd name="f355" fmla="val 585"/>
              <a:gd name="f356" fmla="val 503"/>
              <a:gd name="f357" fmla="val 485"/>
              <a:gd name="f358" fmla="val 788"/>
              <a:gd name="f359" fmla="val 318"/>
              <a:gd name="f360" fmla="val 243"/>
              <a:gd name="f361" fmla="val 386"/>
              <a:gd name="f362" fmla="val 232"/>
              <a:gd name="f363" fmla="val 364"/>
              <a:gd name="f364" fmla="val 224"/>
              <a:gd name="f365" fmla="val 357"/>
              <a:gd name="f366" fmla="val 208"/>
              <a:gd name="f367" fmla="val 365"/>
              <a:gd name="f368" fmla="val 380"/>
              <a:gd name="f369" fmla="val 385"/>
              <a:gd name="f370" fmla="val 204"/>
              <a:gd name="f371" fmla="val 391"/>
              <a:gd name="f372" fmla="+- 0 0 -90"/>
              <a:gd name="f373" fmla="*/ f4 1 1253"/>
              <a:gd name="f374" fmla="*/ f5 1 1173"/>
              <a:gd name="f375" fmla="+- f8 0 f6"/>
              <a:gd name="f376" fmla="+- f7 0 f6"/>
              <a:gd name="f377" fmla="*/ f372 f0 1"/>
              <a:gd name="f378" fmla="*/ f376 1 1253"/>
              <a:gd name="f379" fmla="*/ f375 1 1173"/>
              <a:gd name="f380" fmla="*/ 620 f376 1"/>
              <a:gd name="f381" fmla="*/ 266 f375 1"/>
              <a:gd name="f382" fmla="*/ 790 f376 1"/>
              <a:gd name="f383" fmla="*/ 392 f375 1"/>
              <a:gd name="f384" fmla="*/ 881 f376 1"/>
              <a:gd name="f385" fmla="*/ 368 f375 1"/>
              <a:gd name="f386" fmla="*/ 945 f376 1"/>
              <a:gd name="f387" fmla="*/ 400 f375 1"/>
              <a:gd name="f388" fmla="*/ 1133 f376 1"/>
              <a:gd name="f389" fmla="*/ 120 f375 1"/>
              <a:gd name="f390" fmla="*/ 1067 f376 1"/>
              <a:gd name="f391" fmla="*/ 35 f375 1"/>
              <a:gd name="f392" fmla="*/ 1078 f376 1"/>
              <a:gd name="f393" fmla="*/ 4 f375 1"/>
              <a:gd name="f394" fmla="*/ 1221 f376 1"/>
              <a:gd name="f395" fmla="*/ 147 f375 1"/>
              <a:gd name="f396" fmla="*/ 1242 f376 1"/>
              <a:gd name="f397" fmla="*/ 190 f375 1"/>
              <a:gd name="f398" fmla="*/ 1209 f376 1"/>
              <a:gd name="f399" fmla="*/ 202 f375 1"/>
              <a:gd name="f400" fmla="*/ 1166 f376 1"/>
              <a:gd name="f401" fmla="*/ 143 f375 1"/>
              <a:gd name="f402" fmla="*/ 1032 f376 1"/>
              <a:gd name="f403" fmla="*/ 358 f375 1"/>
              <a:gd name="f404" fmla="*/ 950 f376 1"/>
              <a:gd name="f405" fmla="*/ 477 f375 1"/>
              <a:gd name="f406" fmla="*/ 985 f376 1"/>
              <a:gd name="f407" fmla="*/ 532 f375 1"/>
              <a:gd name="f408" fmla="*/ 863 f376 1"/>
              <a:gd name="f409" fmla="*/ 558 f375 1"/>
              <a:gd name="f410" fmla="*/ 920 f376 1"/>
              <a:gd name="f411" fmla="*/ 776 f375 1"/>
              <a:gd name="f412" fmla="*/ 900 f376 1"/>
              <a:gd name="f413" fmla="*/ 811 f375 1"/>
              <a:gd name="f414" fmla="*/ 823 f376 1"/>
              <a:gd name="f415" fmla="*/ 571 f375 1"/>
              <a:gd name="f416" fmla="*/ 814 f376 1"/>
              <a:gd name="f417" fmla="*/ 577 f375 1"/>
              <a:gd name="f418" fmla="*/ 602 f376 1"/>
              <a:gd name="f419" fmla="*/ 824 f375 1"/>
              <a:gd name="f420" fmla="*/ 622 f376 1"/>
              <a:gd name="f421" fmla="*/ 859 f375 1"/>
              <a:gd name="f422" fmla="*/ 634 f376 1"/>
              <a:gd name="f423" fmla="*/ 968 f375 1"/>
              <a:gd name="f424" fmla="*/ 528 f376 1"/>
              <a:gd name="f425" fmla="*/ 974 f375 1"/>
              <a:gd name="f426" fmla="*/ 541 f376 1"/>
              <a:gd name="f427" fmla="*/ 1030 f375 1"/>
              <a:gd name="f428" fmla="*/ 553 f376 1"/>
              <a:gd name="f429" fmla="*/ 1123 f375 1"/>
              <a:gd name="f430" fmla="*/ 539 f376 1"/>
              <a:gd name="f431" fmla="*/ 1173 f375 1"/>
              <a:gd name="f432" fmla="*/ 520 f376 1"/>
              <a:gd name="f433" fmla="*/ 1124 f375 1"/>
              <a:gd name="f434" fmla="*/ 481 f376 1"/>
              <a:gd name="f435" fmla="*/ 978 f375 1"/>
              <a:gd name="f436" fmla="*/ 399 f376 1"/>
              <a:gd name="f437" fmla="*/ 1049 f375 1"/>
              <a:gd name="f438" fmla="*/ 397 f376 1"/>
              <a:gd name="f439" fmla="*/ 916 f375 1"/>
              <a:gd name="f440" fmla="*/ 418 f376 1"/>
              <a:gd name="f441" fmla="*/ 835 f375 1"/>
              <a:gd name="f442" fmla="*/ 25 f376 1"/>
              <a:gd name="f443" fmla="*/ 580 f375 1"/>
              <a:gd name="f444" fmla="*/ 13 f376 1"/>
              <a:gd name="f445" fmla="*/ 550 f375 1"/>
              <a:gd name="f446" fmla="*/ 421 f376 1"/>
              <a:gd name="f447" fmla="*/ 783 f375 1"/>
              <a:gd name="f448" fmla="*/ 483 f376 1"/>
              <a:gd name="f449" fmla="*/ 847 f375 1"/>
              <a:gd name="f450" fmla="*/ 747 f376 1"/>
              <a:gd name="f451" fmla="*/ 620 f375 1"/>
              <a:gd name="f452" fmla="*/ 788 f376 1"/>
              <a:gd name="f453" fmla="*/ 358 f376 1"/>
              <a:gd name="f454" fmla="*/ 224 f375 1"/>
              <a:gd name="f455" fmla="*/ 203 f375 1"/>
              <a:gd name="f456" fmla="*/ f377 1 f3"/>
              <a:gd name="f457" fmla="*/ f380 1 1253"/>
              <a:gd name="f458" fmla="*/ f381 1 1173"/>
              <a:gd name="f459" fmla="*/ f382 1 1253"/>
              <a:gd name="f460" fmla="*/ f383 1 1173"/>
              <a:gd name="f461" fmla="*/ f384 1 1253"/>
              <a:gd name="f462" fmla="*/ f385 1 1173"/>
              <a:gd name="f463" fmla="*/ f386 1 1253"/>
              <a:gd name="f464" fmla="*/ f387 1 1173"/>
              <a:gd name="f465" fmla="*/ f388 1 1253"/>
              <a:gd name="f466" fmla="*/ f389 1 1173"/>
              <a:gd name="f467" fmla="*/ f390 1 1253"/>
              <a:gd name="f468" fmla="*/ f391 1 1173"/>
              <a:gd name="f469" fmla="*/ f392 1 1253"/>
              <a:gd name="f470" fmla="*/ f393 1 1173"/>
              <a:gd name="f471" fmla="*/ f394 1 1253"/>
              <a:gd name="f472" fmla="*/ f395 1 1173"/>
              <a:gd name="f473" fmla="*/ f396 1 1253"/>
              <a:gd name="f474" fmla="*/ f397 1 1173"/>
              <a:gd name="f475" fmla="*/ f398 1 1253"/>
              <a:gd name="f476" fmla="*/ f399 1 1173"/>
              <a:gd name="f477" fmla="*/ f400 1 1253"/>
              <a:gd name="f478" fmla="*/ f401 1 1173"/>
              <a:gd name="f479" fmla="*/ f402 1 1253"/>
              <a:gd name="f480" fmla="*/ f403 1 1173"/>
              <a:gd name="f481" fmla="*/ f404 1 1253"/>
              <a:gd name="f482" fmla="*/ f405 1 1173"/>
              <a:gd name="f483" fmla="*/ f406 1 1253"/>
              <a:gd name="f484" fmla="*/ f407 1 1173"/>
              <a:gd name="f485" fmla="*/ f408 1 1253"/>
              <a:gd name="f486" fmla="*/ f409 1 1173"/>
              <a:gd name="f487" fmla="*/ f410 1 1253"/>
              <a:gd name="f488" fmla="*/ f411 1 1173"/>
              <a:gd name="f489" fmla="*/ f412 1 1253"/>
              <a:gd name="f490" fmla="*/ f413 1 1173"/>
              <a:gd name="f491" fmla="*/ f414 1 1253"/>
              <a:gd name="f492" fmla="*/ f415 1 1173"/>
              <a:gd name="f493" fmla="*/ f416 1 1253"/>
              <a:gd name="f494" fmla="*/ f417 1 1173"/>
              <a:gd name="f495" fmla="*/ f418 1 1253"/>
              <a:gd name="f496" fmla="*/ f419 1 1173"/>
              <a:gd name="f497" fmla="*/ f420 1 1253"/>
              <a:gd name="f498" fmla="*/ f421 1 1173"/>
              <a:gd name="f499" fmla="*/ f422 1 1253"/>
              <a:gd name="f500" fmla="*/ f423 1 1173"/>
              <a:gd name="f501" fmla="*/ f424 1 1253"/>
              <a:gd name="f502" fmla="*/ f425 1 1173"/>
              <a:gd name="f503" fmla="*/ f426 1 1253"/>
              <a:gd name="f504" fmla="*/ f427 1 1173"/>
              <a:gd name="f505" fmla="*/ f428 1 1253"/>
              <a:gd name="f506" fmla="*/ f429 1 1173"/>
              <a:gd name="f507" fmla="*/ f430 1 1253"/>
              <a:gd name="f508" fmla="*/ f431 1 1173"/>
              <a:gd name="f509" fmla="*/ f432 1 1253"/>
              <a:gd name="f510" fmla="*/ f433 1 1173"/>
              <a:gd name="f511" fmla="*/ f434 1 1253"/>
              <a:gd name="f512" fmla="*/ f435 1 1173"/>
              <a:gd name="f513" fmla="*/ f436 1 1253"/>
              <a:gd name="f514" fmla="*/ f437 1 1173"/>
              <a:gd name="f515" fmla="*/ f438 1 1253"/>
              <a:gd name="f516" fmla="*/ f439 1 1173"/>
              <a:gd name="f517" fmla="*/ f440 1 1253"/>
              <a:gd name="f518" fmla="*/ f441 1 1173"/>
              <a:gd name="f519" fmla="*/ f442 1 1253"/>
              <a:gd name="f520" fmla="*/ f443 1 1173"/>
              <a:gd name="f521" fmla="*/ f444 1 1253"/>
              <a:gd name="f522" fmla="*/ f445 1 1173"/>
              <a:gd name="f523" fmla="*/ f446 1 1253"/>
              <a:gd name="f524" fmla="*/ f447 1 1173"/>
              <a:gd name="f525" fmla="*/ f448 1 1253"/>
              <a:gd name="f526" fmla="*/ f449 1 1173"/>
              <a:gd name="f527" fmla="*/ f450 1 1253"/>
              <a:gd name="f528" fmla="*/ f451 1 1173"/>
              <a:gd name="f529" fmla="*/ f452 1 1253"/>
              <a:gd name="f530" fmla="*/ f453 1 1253"/>
              <a:gd name="f531" fmla="*/ f454 1 1173"/>
              <a:gd name="f532" fmla="*/ f455 1 1173"/>
              <a:gd name="f533" fmla="*/ 0 1 f378"/>
              <a:gd name="f534" fmla="*/ f7 1 f378"/>
              <a:gd name="f535" fmla="*/ 0 1 f379"/>
              <a:gd name="f536" fmla="*/ f8 1 f379"/>
              <a:gd name="f537" fmla="+- f456 0 f1"/>
              <a:gd name="f538" fmla="*/ f457 1 f378"/>
              <a:gd name="f539" fmla="*/ f458 1 f379"/>
              <a:gd name="f540" fmla="*/ f459 1 f378"/>
              <a:gd name="f541" fmla="*/ f460 1 f379"/>
              <a:gd name="f542" fmla="*/ f461 1 f378"/>
              <a:gd name="f543" fmla="*/ f462 1 f379"/>
              <a:gd name="f544" fmla="*/ f463 1 f378"/>
              <a:gd name="f545" fmla="*/ f464 1 f379"/>
              <a:gd name="f546" fmla="*/ f465 1 f378"/>
              <a:gd name="f547" fmla="*/ f466 1 f379"/>
              <a:gd name="f548" fmla="*/ f467 1 f378"/>
              <a:gd name="f549" fmla="*/ f468 1 f379"/>
              <a:gd name="f550" fmla="*/ f469 1 f378"/>
              <a:gd name="f551" fmla="*/ f470 1 f379"/>
              <a:gd name="f552" fmla="*/ f471 1 f378"/>
              <a:gd name="f553" fmla="*/ f472 1 f379"/>
              <a:gd name="f554" fmla="*/ f473 1 f378"/>
              <a:gd name="f555" fmla="*/ f474 1 f379"/>
              <a:gd name="f556" fmla="*/ f475 1 f378"/>
              <a:gd name="f557" fmla="*/ f476 1 f379"/>
              <a:gd name="f558" fmla="*/ f477 1 f378"/>
              <a:gd name="f559" fmla="*/ f478 1 f379"/>
              <a:gd name="f560" fmla="*/ f479 1 f378"/>
              <a:gd name="f561" fmla="*/ f480 1 f379"/>
              <a:gd name="f562" fmla="*/ f481 1 f378"/>
              <a:gd name="f563" fmla="*/ f482 1 f379"/>
              <a:gd name="f564" fmla="*/ f483 1 f378"/>
              <a:gd name="f565" fmla="*/ f484 1 f379"/>
              <a:gd name="f566" fmla="*/ f485 1 f378"/>
              <a:gd name="f567" fmla="*/ f486 1 f379"/>
              <a:gd name="f568" fmla="*/ f487 1 f378"/>
              <a:gd name="f569" fmla="*/ f488 1 f379"/>
              <a:gd name="f570" fmla="*/ f489 1 f378"/>
              <a:gd name="f571" fmla="*/ f490 1 f379"/>
              <a:gd name="f572" fmla="*/ f491 1 f378"/>
              <a:gd name="f573" fmla="*/ f492 1 f379"/>
              <a:gd name="f574" fmla="*/ f493 1 f378"/>
              <a:gd name="f575" fmla="*/ f494 1 f379"/>
              <a:gd name="f576" fmla="*/ f495 1 f378"/>
              <a:gd name="f577" fmla="*/ f496 1 f379"/>
              <a:gd name="f578" fmla="*/ f497 1 f378"/>
              <a:gd name="f579" fmla="*/ f498 1 f379"/>
              <a:gd name="f580" fmla="*/ f499 1 f378"/>
              <a:gd name="f581" fmla="*/ f500 1 f379"/>
              <a:gd name="f582" fmla="*/ f501 1 f378"/>
              <a:gd name="f583" fmla="*/ f502 1 f379"/>
              <a:gd name="f584" fmla="*/ f503 1 f378"/>
              <a:gd name="f585" fmla="*/ f504 1 f379"/>
              <a:gd name="f586" fmla="*/ f505 1 f378"/>
              <a:gd name="f587" fmla="*/ f506 1 f379"/>
              <a:gd name="f588" fmla="*/ f507 1 f378"/>
              <a:gd name="f589" fmla="*/ f508 1 f379"/>
              <a:gd name="f590" fmla="*/ f509 1 f378"/>
              <a:gd name="f591" fmla="*/ f510 1 f379"/>
              <a:gd name="f592" fmla="*/ f511 1 f378"/>
              <a:gd name="f593" fmla="*/ f512 1 f379"/>
              <a:gd name="f594" fmla="*/ f513 1 f378"/>
              <a:gd name="f595" fmla="*/ f514 1 f379"/>
              <a:gd name="f596" fmla="*/ f515 1 f378"/>
              <a:gd name="f597" fmla="*/ f516 1 f379"/>
              <a:gd name="f598" fmla="*/ f517 1 f378"/>
              <a:gd name="f599" fmla="*/ f518 1 f379"/>
              <a:gd name="f600" fmla="*/ f519 1 f378"/>
              <a:gd name="f601" fmla="*/ f520 1 f379"/>
              <a:gd name="f602" fmla="*/ f521 1 f378"/>
              <a:gd name="f603" fmla="*/ f522 1 f379"/>
              <a:gd name="f604" fmla="*/ f523 1 f378"/>
              <a:gd name="f605" fmla="*/ f524 1 f379"/>
              <a:gd name="f606" fmla="*/ f525 1 f378"/>
              <a:gd name="f607" fmla="*/ f526 1 f379"/>
              <a:gd name="f608" fmla="*/ f527 1 f378"/>
              <a:gd name="f609" fmla="*/ f528 1 f379"/>
              <a:gd name="f610" fmla="*/ f529 1 f378"/>
              <a:gd name="f611" fmla="*/ f530 1 f378"/>
              <a:gd name="f612" fmla="*/ f531 1 f379"/>
              <a:gd name="f613" fmla="*/ f532 1 f379"/>
              <a:gd name="f614" fmla="*/ f533 f373 1"/>
              <a:gd name="f615" fmla="*/ f534 f373 1"/>
              <a:gd name="f616" fmla="*/ f536 f374 1"/>
              <a:gd name="f617" fmla="*/ f535 f374 1"/>
              <a:gd name="f618" fmla="*/ f538 f373 1"/>
              <a:gd name="f619" fmla="*/ f539 f374 1"/>
              <a:gd name="f620" fmla="*/ f540 f373 1"/>
              <a:gd name="f621" fmla="*/ f541 f374 1"/>
              <a:gd name="f622" fmla="*/ f542 f373 1"/>
              <a:gd name="f623" fmla="*/ f543 f374 1"/>
              <a:gd name="f624" fmla="*/ f544 f373 1"/>
              <a:gd name="f625" fmla="*/ f545 f374 1"/>
              <a:gd name="f626" fmla="*/ f546 f373 1"/>
              <a:gd name="f627" fmla="*/ f547 f374 1"/>
              <a:gd name="f628" fmla="*/ f548 f373 1"/>
              <a:gd name="f629" fmla="*/ f549 f374 1"/>
              <a:gd name="f630" fmla="*/ f550 f373 1"/>
              <a:gd name="f631" fmla="*/ f551 f374 1"/>
              <a:gd name="f632" fmla="*/ f552 f373 1"/>
              <a:gd name="f633" fmla="*/ f553 f374 1"/>
              <a:gd name="f634" fmla="*/ f554 f373 1"/>
              <a:gd name="f635" fmla="*/ f555 f374 1"/>
              <a:gd name="f636" fmla="*/ f556 f373 1"/>
              <a:gd name="f637" fmla="*/ f557 f374 1"/>
              <a:gd name="f638" fmla="*/ f558 f373 1"/>
              <a:gd name="f639" fmla="*/ f559 f374 1"/>
              <a:gd name="f640" fmla="*/ f560 f373 1"/>
              <a:gd name="f641" fmla="*/ f561 f374 1"/>
              <a:gd name="f642" fmla="*/ f562 f373 1"/>
              <a:gd name="f643" fmla="*/ f563 f374 1"/>
              <a:gd name="f644" fmla="*/ f564 f373 1"/>
              <a:gd name="f645" fmla="*/ f565 f374 1"/>
              <a:gd name="f646" fmla="*/ f566 f373 1"/>
              <a:gd name="f647" fmla="*/ f567 f374 1"/>
              <a:gd name="f648" fmla="*/ f568 f373 1"/>
              <a:gd name="f649" fmla="*/ f569 f374 1"/>
              <a:gd name="f650" fmla="*/ f570 f373 1"/>
              <a:gd name="f651" fmla="*/ f571 f374 1"/>
              <a:gd name="f652" fmla="*/ f572 f373 1"/>
              <a:gd name="f653" fmla="*/ f573 f374 1"/>
              <a:gd name="f654" fmla="*/ f574 f373 1"/>
              <a:gd name="f655" fmla="*/ f575 f374 1"/>
              <a:gd name="f656" fmla="*/ f576 f373 1"/>
              <a:gd name="f657" fmla="*/ f577 f374 1"/>
              <a:gd name="f658" fmla="*/ f578 f373 1"/>
              <a:gd name="f659" fmla="*/ f579 f374 1"/>
              <a:gd name="f660" fmla="*/ f580 f373 1"/>
              <a:gd name="f661" fmla="*/ f581 f374 1"/>
              <a:gd name="f662" fmla="*/ f582 f373 1"/>
              <a:gd name="f663" fmla="*/ f583 f374 1"/>
              <a:gd name="f664" fmla="*/ f584 f373 1"/>
              <a:gd name="f665" fmla="*/ f585 f374 1"/>
              <a:gd name="f666" fmla="*/ f586 f373 1"/>
              <a:gd name="f667" fmla="*/ f587 f374 1"/>
              <a:gd name="f668" fmla="*/ f588 f373 1"/>
              <a:gd name="f669" fmla="*/ f589 f374 1"/>
              <a:gd name="f670" fmla="*/ f590 f373 1"/>
              <a:gd name="f671" fmla="*/ f591 f374 1"/>
              <a:gd name="f672" fmla="*/ f592 f373 1"/>
              <a:gd name="f673" fmla="*/ f593 f374 1"/>
              <a:gd name="f674" fmla="*/ f594 f373 1"/>
              <a:gd name="f675" fmla="*/ f595 f374 1"/>
              <a:gd name="f676" fmla="*/ f596 f373 1"/>
              <a:gd name="f677" fmla="*/ f597 f374 1"/>
              <a:gd name="f678" fmla="*/ f598 f373 1"/>
              <a:gd name="f679" fmla="*/ f599 f374 1"/>
              <a:gd name="f680" fmla="*/ f600 f373 1"/>
              <a:gd name="f681" fmla="*/ f601 f374 1"/>
              <a:gd name="f682" fmla="*/ f602 f373 1"/>
              <a:gd name="f683" fmla="*/ f603 f374 1"/>
              <a:gd name="f684" fmla="*/ f604 f373 1"/>
              <a:gd name="f685" fmla="*/ f605 f374 1"/>
              <a:gd name="f686" fmla="*/ f606 f373 1"/>
              <a:gd name="f687" fmla="*/ f607 f374 1"/>
              <a:gd name="f688" fmla="*/ f608 f373 1"/>
              <a:gd name="f689" fmla="*/ f609 f374 1"/>
              <a:gd name="f690" fmla="*/ f610 f373 1"/>
              <a:gd name="f691" fmla="*/ f611 f373 1"/>
              <a:gd name="f692" fmla="*/ f612 f374 1"/>
              <a:gd name="f693" fmla="*/ f613 f37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7">
                <a:pos x="f618" y="f619"/>
              </a:cxn>
              <a:cxn ang="f537">
                <a:pos x="f620" y="f621"/>
              </a:cxn>
              <a:cxn ang="f537">
                <a:pos x="f622" y="f623"/>
              </a:cxn>
              <a:cxn ang="f537">
                <a:pos x="f624" y="f625"/>
              </a:cxn>
              <a:cxn ang="f537">
                <a:pos x="f626" y="f627"/>
              </a:cxn>
              <a:cxn ang="f537">
                <a:pos x="f628" y="f629"/>
              </a:cxn>
              <a:cxn ang="f537">
                <a:pos x="f630" y="f631"/>
              </a:cxn>
              <a:cxn ang="f537">
                <a:pos x="f632" y="f633"/>
              </a:cxn>
              <a:cxn ang="f537">
                <a:pos x="f634" y="f635"/>
              </a:cxn>
              <a:cxn ang="f537">
                <a:pos x="f636" y="f637"/>
              </a:cxn>
              <a:cxn ang="f537">
                <a:pos x="f638" y="f639"/>
              </a:cxn>
              <a:cxn ang="f537">
                <a:pos x="f640" y="f641"/>
              </a:cxn>
              <a:cxn ang="f537">
                <a:pos x="f642" y="f643"/>
              </a:cxn>
              <a:cxn ang="f537">
                <a:pos x="f644" y="f645"/>
              </a:cxn>
              <a:cxn ang="f537">
                <a:pos x="f646" y="f647"/>
              </a:cxn>
              <a:cxn ang="f537">
                <a:pos x="f648" y="f649"/>
              </a:cxn>
              <a:cxn ang="f537">
                <a:pos x="f650" y="f651"/>
              </a:cxn>
              <a:cxn ang="f537">
                <a:pos x="f652" y="f653"/>
              </a:cxn>
              <a:cxn ang="f537">
                <a:pos x="f654" y="f655"/>
              </a:cxn>
              <a:cxn ang="f537">
                <a:pos x="f656" y="f657"/>
              </a:cxn>
              <a:cxn ang="f537">
                <a:pos x="f658" y="f659"/>
              </a:cxn>
              <a:cxn ang="f537">
                <a:pos x="f660" y="f661"/>
              </a:cxn>
              <a:cxn ang="f537">
                <a:pos x="f662" y="f663"/>
              </a:cxn>
              <a:cxn ang="f537">
                <a:pos x="f664" y="f665"/>
              </a:cxn>
              <a:cxn ang="f537">
                <a:pos x="f666" y="f667"/>
              </a:cxn>
              <a:cxn ang="f537">
                <a:pos x="f668" y="f669"/>
              </a:cxn>
              <a:cxn ang="f537">
                <a:pos x="f670" y="f671"/>
              </a:cxn>
              <a:cxn ang="f537">
                <a:pos x="f672" y="f673"/>
              </a:cxn>
              <a:cxn ang="f537">
                <a:pos x="f674" y="f675"/>
              </a:cxn>
              <a:cxn ang="f537">
                <a:pos x="f676" y="f677"/>
              </a:cxn>
              <a:cxn ang="f537">
                <a:pos x="f678" y="f679"/>
              </a:cxn>
              <a:cxn ang="f537">
                <a:pos x="f680" y="f681"/>
              </a:cxn>
              <a:cxn ang="f537">
                <a:pos x="f682" y="f683"/>
              </a:cxn>
              <a:cxn ang="f537">
                <a:pos x="f684" y="f685"/>
              </a:cxn>
              <a:cxn ang="f537">
                <a:pos x="f686" y="f687"/>
              </a:cxn>
              <a:cxn ang="f537">
                <a:pos x="f688" y="f689"/>
              </a:cxn>
              <a:cxn ang="f537">
                <a:pos x="f690" y="f643"/>
              </a:cxn>
              <a:cxn ang="f537">
                <a:pos x="f691" y="f692"/>
              </a:cxn>
              <a:cxn ang="f537">
                <a:pos x="f676" y="f693"/>
              </a:cxn>
            </a:cxnLst>
            <a:rect l="f614" t="f617" r="f615" b="f616"/>
            <a:pathLst>
              <a:path w="1253" h="1173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1" y="f43"/>
                  <a:pt x="f44" y="f45"/>
                </a:cubicBezTo>
                <a:cubicBezTo>
                  <a:pt x="f46" y="f47"/>
                  <a:pt x="f48" y="f49"/>
                  <a:pt x="f50" y="f26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6"/>
                  <a:pt x="f84" y="f85"/>
                </a:cubicBezTo>
                <a:cubicBezTo>
                  <a:pt x="f86" y="f80"/>
                  <a:pt x="f87" y="f78"/>
                  <a:pt x="f88" y="f89"/>
                </a:cubicBezTo>
                <a:cubicBezTo>
                  <a:pt x="f90" y="f7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7" y="f107"/>
                  <a:pt x="f108" y="f109"/>
                  <a:pt x="f99" y="f110"/>
                </a:cubicBezTo>
                <a:cubicBezTo>
                  <a:pt x="f111" y="f110"/>
                  <a:pt x="f112" y="f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8" y="f123"/>
                  <a:pt x="f124" y="f125"/>
                </a:cubicBezTo>
                <a:cubicBezTo>
                  <a:pt x="f126" y="f127"/>
                  <a:pt x="f128" y="f129"/>
                  <a:pt x="f126" y="f60"/>
                </a:cubicBezTo>
                <a:cubicBezTo>
                  <a:pt x="f61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1"/>
                  <a:pt x="f142" y="f143"/>
                  <a:pt x="f144" y="f145"/>
                </a:cubicBezTo>
                <a:cubicBezTo>
                  <a:pt x="f146" y="f147"/>
                  <a:pt x="f148" y="f147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44" y="f163"/>
                  <a:pt x="f164" y="f158"/>
                  <a:pt x="f165" y="f158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46" y="f172"/>
                  <a:pt x="f173" y="f174"/>
                  <a:pt x="f175" y="f176"/>
                </a:cubicBezTo>
                <a:cubicBezTo>
                  <a:pt x="f139" y="f177"/>
                  <a:pt x="f178" y="f23"/>
                  <a:pt x="f179" y="f31"/>
                </a:cubicBezTo>
                <a:cubicBezTo>
                  <a:pt x="f173" y="f180"/>
                  <a:pt x="f181" y="f182"/>
                  <a:pt x="f183" y="f182"/>
                </a:cubicBezTo>
                <a:cubicBezTo>
                  <a:pt x="f184" y="f185"/>
                  <a:pt x="f186" y="f187"/>
                  <a:pt x="f188" y="f29"/>
                </a:cubicBezTo>
                <a:cubicBezTo>
                  <a:pt x="f189" y="f190"/>
                  <a:pt x="f191" y="f192"/>
                  <a:pt x="f193" y="f194"/>
                </a:cubicBezTo>
                <a:cubicBezTo>
                  <a:pt x="f193" y="f160"/>
                  <a:pt x="f33" y="f195"/>
                  <a:pt x="f196" y="f197"/>
                </a:cubicBezTo>
                <a:cubicBezTo>
                  <a:pt x="f198" y="f199"/>
                  <a:pt x="f198" y="f200"/>
                  <a:pt x="f201" y="f202"/>
                </a:cubicBezTo>
                <a:cubicBezTo>
                  <a:pt x="f25" y="f203"/>
                  <a:pt x="f204" y="f205"/>
                  <a:pt x="f206" y="f207"/>
                </a:cubicBezTo>
                <a:cubicBezTo>
                  <a:pt x="f208" y="f174"/>
                  <a:pt x="f209" y="f25"/>
                  <a:pt x="f210" y="f211"/>
                </a:cubicBezTo>
                <a:cubicBezTo>
                  <a:pt x="f212" y="f213"/>
                  <a:pt x="f214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8" y="f170"/>
                </a:cubicBezTo>
                <a:cubicBezTo>
                  <a:pt x="f229" y="f141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149"/>
                  <a:pt x="f243" y="f244"/>
                </a:cubicBezTo>
                <a:cubicBezTo>
                  <a:pt x="f243" y="f244"/>
                  <a:pt x="f245" y="f149"/>
                  <a:pt x="f246" y="f149"/>
                </a:cubicBezTo>
                <a:cubicBezTo>
                  <a:pt x="f247" y="f248"/>
                  <a:pt x="f249" y="f250"/>
                  <a:pt x="f251" y="f252"/>
                </a:cubicBezTo>
                <a:cubicBezTo>
                  <a:pt x="f253" y="f254"/>
                  <a:pt x="f255" y="f256"/>
                  <a:pt x="f257" y="f87"/>
                </a:cubicBezTo>
                <a:cubicBezTo>
                  <a:pt x="f258" y="f259"/>
                  <a:pt x="f216" y="f260"/>
                  <a:pt x="f255" y="f261"/>
                </a:cubicBezTo>
                <a:cubicBezTo>
                  <a:pt x="f262" y="f263"/>
                  <a:pt x="f262" y="f264"/>
                  <a:pt x="f262" y="f265"/>
                </a:cubicBezTo>
                <a:cubicBezTo>
                  <a:pt x="f257" y="f124"/>
                  <a:pt x="f13" y="f266"/>
                  <a:pt x="f267" y="f8"/>
                </a:cubicBezTo>
                <a:cubicBezTo>
                  <a:pt x="f247" y="f8"/>
                  <a:pt x="f268" y="f124"/>
                  <a:pt x="f246" y="f269"/>
                </a:cubicBezTo>
                <a:cubicBezTo>
                  <a:pt x="f270" y="f271"/>
                  <a:pt x="f272" y="f65"/>
                  <a:pt x="f273" y="f59"/>
                </a:cubicBezTo>
                <a:cubicBezTo>
                  <a:pt x="f274" y="f275"/>
                  <a:pt x="f274" y="f276"/>
                  <a:pt x="f277" y="f278"/>
                </a:cubicBezTo>
                <a:cubicBezTo>
                  <a:pt x="f279" y="f280"/>
                  <a:pt x="f281" y="f282"/>
                  <a:pt x="f283" y="f284"/>
                </a:cubicBezTo>
                <a:cubicBezTo>
                  <a:pt x="f285" y="f286"/>
                  <a:pt x="f140" y="f287"/>
                  <a:pt x="f288" y="f289"/>
                </a:cubicBezTo>
                <a:cubicBezTo>
                  <a:pt x="f290" y="f291"/>
                  <a:pt x="f292" y="f77"/>
                  <a:pt x="f293" y="f294"/>
                </a:cubicBezTo>
                <a:cubicBezTo>
                  <a:pt x="f295" y="f296"/>
                  <a:pt x="f297" y="f298"/>
                  <a:pt x="f2" y="f250"/>
                </a:cubicBezTo>
                <a:cubicBezTo>
                  <a:pt x="f299" y="f300"/>
                  <a:pt x="f301" y="f302"/>
                  <a:pt x="f9" y="f303"/>
                </a:cubicBezTo>
                <a:cubicBezTo>
                  <a:pt x="f304" y="f305"/>
                  <a:pt x="f306" y="f307"/>
                  <a:pt x="f308" y="f309"/>
                </a:cubicBezTo>
                <a:cubicBezTo>
                  <a:pt x="f310" y="f165"/>
                  <a:pt x="f311" y="f37"/>
                  <a:pt x="f49" y="f213"/>
                </a:cubicBezTo>
                <a:cubicBezTo>
                  <a:pt x="f2" y="f312"/>
                  <a:pt x="f313" y="f314"/>
                  <a:pt x="f315" y="f316"/>
                </a:cubicBezTo>
                <a:cubicBezTo>
                  <a:pt x="f317" y="f318"/>
                  <a:pt x="f68" y="f319"/>
                  <a:pt x="f320" y="f321"/>
                </a:cubicBezTo>
                <a:cubicBezTo>
                  <a:pt x="f322" y="f218"/>
                  <a:pt x="f323" y="f319"/>
                  <a:pt x="f6" y="f194"/>
                </a:cubicBezTo>
                <a:cubicBezTo>
                  <a:pt x="f6" y="f163"/>
                  <a:pt x="f82" y="f255"/>
                  <a:pt x="f324" y="f13"/>
                </a:cubicBezTo>
                <a:cubicBezTo>
                  <a:pt x="f325" y="f326"/>
                  <a:pt x="f100" y="f160"/>
                  <a:pt x="f327" y="f328"/>
                </a:cubicBezTo>
                <a:cubicBezTo>
                  <a:pt x="f329" y="f330"/>
                  <a:pt x="f331" y="f332"/>
                  <a:pt x="f43" y="f333"/>
                </a:cubicBezTo>
                <a:cubicBezTo>
                  <a:pt x="f334" y="f335"/>
                  <a:pt x="f336" y="f337"/>
                  <a:pt x="f338" y="f213"/>
                </a:cubicBezTo>
                <a:cubicBezTo>
                  <a:pt x="f339" y="f191"/>
                  <a:pt x="f340" y="f221"/>
                  <a:pt x="f341" y="f342"/>
                </a:cubicBezTo>
                <a:cubicBezTo>
                  <a:pt x="f343" y="f344"/>
                  <a:pt x="f345" y="f346"/>
                  <a:pt x="f347" y="f348"/>
                </a:cubicBezTo>
                <a:cubicBezTo>
                  <a:pt x="f349" y="f350"/>
                  <a:pt x="f351" y="f352"/>
                  <a:pt x="f353" y="f15"/>
                </a:cubicBezTo>
                <a:cubicBezTo>
                  <a:pt x="f354" y="f355"/>
                  <a:pt x="f21" y="f326"/>
                  <a:pt x="f21" y="f356"/>
                </a:cubicBezTo>
                <a:cubicBezTo>
                  <a:pt x="f21" y="f152"/>
                  <a:pt x="f23" y="f357"/>
                  <a:pt x="f358" y="f145"/>
                </a:cubicBezTo>
                <a:cubicBezTo>
                  <a:pt x="f171" y="f359"/>
                  <a:pt x="f162" y="f360"/>
                  <a:pt x="f361" y="f14"/>
                </a:cubicBezTo>
                <a:cubicBezTo>
                  <a:pt x="f301" y="f362"/>
                  <a:pt x="f363" y="f130"/>
                  <a:pt x="f134" y="f364"/>
                </a:cubicBezTo>
                <a:cubicBezTo>
                  <a:pt x="f365" y="f366"/>
                  <a:pt x="f367" y="f10"/>
                  <a:pt x="f368" y="f10"/>
                </a:cubicBezTo>
                <a:cubicBezTo>
                  <a:pt x="f369" y="f370"/>
                  <a:pt x="f371" y="f10"/>
                  <a:pt x="f9" y="f10"/>
                </a:cubicBezTo>
                <a:close/>
              </a:path>
            </a:pathLst>
          </a:custGeom>
          <a:solidFill>
            <a:srgbClr val="98504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8" name="Freeform 28"/>
          <p:cNvSpPr/>
          <p:nvPr/>
        </p:nvSpPr>
        <p:spPr>
          <a:xfrm>
            <a:off x="9640884" y="2573341"/>
            <a:ext cx="338135" cy="61754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50"/>
              <a:gd name="f8" fmla="val 640"/>
              <a:gd name="f9" fmla="val 294"/>
              <a:gd name="f10" fmla="val 56"/>
              <a:gd name="f11" fmla="val 304"/>
              <a:gd name="f12" fmla="val 111"/>
              <a:gd name="f13" fmla="val 308"/>
              <a:gd name="f14" fmla="val 167"/>
              <a:gd name="f15" fmla="val 310"/>
              <a:gd name="f16" fmla="val 195"/>
              <a:gd name="f17" fmla="val 315"/>
              <a:gd name="f18" fmla="val 223"/>
              <a:gd name="f19" fmla="val 314"/>
              <a:gd name="f20" fmla="val 252"/>
              <a:gd name="f21" fmla="val 262"/>
              <a:gd name="f22" fmla="val 311"/>
              <a:gd name="f23" fmla="val 272"/>
              <a:gd name="f24" fmla="val 318"/>
              <a:gd name="f25" fmla="val 281"/>
              <a:gd name="f26" fmla="val 326"/>
              <a:gd name="f27" fmla="val 330"/>
              <a:gd name="f28" fmla="val 307"/>
              <a:gd name="f29" fmla="val 322"/>
              <a:gd name="f30" fmla="val 321"/>
              <a:gd name="f31" fmla="val 300"/>
              <a:gd name="f32" fmla="val 331"/>
              <a:gd name="f33" fmla="val 296"/>
              <a:gd name="f34" fmla="val 339"/>
              <a:gd name="f35" fmla="val 301"/>
              <a:gd name="f36" fmla="val 361"/>
              <a:gd name="f37" fmla="val 320"/>
              <a:gd name="f38" fmla="val 447"/>
              <a:gd name="f39" fmla="val 336"/>
              <a:gd name="f40" fmla="val 534"/>
              <a:gd name="f41" fmla="val 621"/>
              <a:gd name="f42" fmla="val 345"/>
              <a:gd name="f43" fmla="val 617"/>
              <a:gd name="f44" fmla="val 340"/>
              <a:gd name="f45" fmla="val 333"/>
              <a:gd name="f46" fmla="val 619"/>
              <a:gd name="f47" fmla="val 306"/>
              <a:gd name="f48" fmla="val 626"/>
              <a:gd name="f49" fmla="val 278"/>
              <a:gd name="f50" fmla="val 633"/>
              <a:gd name="f51" fmla="val 250"/>
              <a:gd name="f52" fmla="val 258"/>
              <a:gd name="f53" fmla="val 635"/>
              <a:gd name="f54" fmla="val 629"/>
              <a:gd name="f55" fmla="val 255"/>
              <a:gd name="f56" fmla="val 622"/>
              <a:gd name="f57" fmla="val 234"/>
              <a:gd name="f58" fmla="val 573"/>
              <a:gd name="f59" fmla="val 214"/>
              <a:gd name="f60" fmla="val 524"/>
              <a:gd name="f61" fmla="val 194"/>
              <a:gd name="f62" fmla="val 475"/>
              <a:gd name="f63" fmla="val 170"/>
              <a:gd name="f64" fmla="val 417"/>
              <a:gd name="f65" fmla="val 147"/>
              <a:gd name="f66" fmla="val 122"/>
              <a:gd name="f67" fmla="val 302"/>
              <a:gd name="f68" fmla="val 96"/>
              <a:gd name="f69" fmla="val 239"/>
              <a:gd name="f70" fmla="val 69"/>
              <a:gd name="f71" fmla="val 177"/>
              <a:gd name="f72" fmla="val 42"/>
              <a:gd name="f73" fmla="val 114"/>
              <a:gd name="f74" fmla="val 32"/>
              <a:gd name="f75" fmla="val 90"/>
              <a:gd name="f76" fmla="val 21"/>
              <a:gd name="f77" fmla="val 66"/>
              <a:gd name="f78" fmla="val 10"/>
              <a:gd name="f79" fmla="val 23"/>
              <a:gd name="f80" fmla="val 27"/>
              <a:gd name="f81" fmla="val 25"/>
              <a:gd name="f82" fmla="val 22"/>
              <a:gd name="f83" fmla="val 196"/>
              <a:gd name="f84" fmla="val 18"/>
              <a:gd name="f85" fmla="val 279"/>
              <a:gd name="f86" fmla="val 5"/>
              <a:gd name="f87" fmla="val 285"/>
              <a:gd name="f88" fmla="val 4"/>
              <a:gd name="f89" fmla="val 289"/>
              <a:gd name="f90" fmla="val 2"/>
              <a:gd name="f91" fmla="+- 0 0 -90"/>
              <a:gd name="f92" fmla="*/ f4 1 350"/>
              <a:gd name="f93" fmla="*/ f5 1 640"/>
              <a:gd name="f94" fmla="+- f8 0 f6"/>
              <a:gd name="f95" fmla="+- f7 0 f6"/>
              <a:gd name="f96" fmla="*/ f91 f0 1"/>
              <a:gd name="f97" fmla="*/ f95 1 350"/>
              <a:gd name="f98" fmla="*/ f94 1 640"/>
              <a:gd name="f99" fmla="*/ 294 f95 1"/>
              <a:gd name="f100" fmla="*/ 0 f94 1"/>
              <a:gd name="f101" fmla="*/ 308 f95 1"/>
              <a:gd name="f102" fmla="*/ 167 f94 1"/>
              <a:gd name="f103" fmla="*/ 314 f95 1"/>
              <a:gd name="f104" fmla="*/ 252 f94 1"/>
              <a:gd name="f105" fmla="*/ 318 f95 1"/>
              <a:gd name="f106" fmla="*/ 281 f94 1"/>
              <a:gd name="f107" fmla="*/ 322 f95 1"/>
              <a:gd name="f108" fmla="*/ 321 f94 1"/>
              <a:gd name="f109" fmla="*/ 301 f95 1"/>
              <a:gd name="f110" fmla="*/ 361 f94 1"/>
              <a:gd name="f111" fmla="*/ 350 f95 1"/>
              <a:gd name="f112" fmla="*/ 621 f94 1"/>
              <a:gd name="f113" fmla="*/ 333 f95 1"/>
              <a:gd name="f114" fmla="*/ 619 f94 1"/>
              <a:gd name="f115" fmla="*/ 250 f95 1"/>
              <a:gd name="f116" fmla="*/ 640 f94 1"/>
              <a:gd name="f117" fmla="*/ 255 f95 1"/>
              <a:gd name="f118" fmla="*/ 622 f94 1"/>
              <a:gd name="f119" fmla="*/ 194 f95 1"/>
              <a:gd name="f120" fmla="*/ 475 f94 1"/>
              <a:gd name="f121" fmla="*/ 122 f95 1"/>
              <a:gd name="f122" fmla="*/ 302 f94 1"/>
              <a:gd name="f123" fmla="*/ 42 f95 1"/>
              <a:gd name="f124" fmla="*/ 114 f94 1"/>
              <a:gd name="f125" fmla="*/ 10 f95 1"/>
              <a:gd name="f126" fmla="*/ 42 f94 1"/>
              <a:gd name="f127" fmla="*/ 27 f95 1"/>
              <a:gd name="f128" fmla="*/ 25 f94 1"/>
              <a:gd name="f129" fmla="*/ 279 f95 1"/>
              <a:gd name="f130" fmla="*/ 5 f94 1"/>
              <a:gd name="f131" fmla="*/ f96 1 f3"/>
              <a:gd name="f132" fmla="*/ f99 1 350"/>
              <a:gd name="f133" fmla="*/ f100 1 640"/>
              <a:gd name="f134" fmla="*/ f101 1 350"/>
              <a:gd name="f135" fmla="*/ f102 1 640"/>
              <a:gd name="f136" fmla="*/ f103 1 350"/>
              <a:gd name="f137" fmla="*/ f104 1 640"/>
              <a:gd name="f138" fmla="*/ f105 1 350"/>
              <a:gd name="f139" fmla="*/ f106 1 640"/>
              <a:gd name="f140" fmla="*/ f107 1 350"/>
              <a:gd name="f141" fmla="*/ f108 1 640"/>
              <a:gd name="f142" fmla="*/ f109 1 350"/>
              <a:gd name="f143" fmla="*/ f110 1 640"/>
              <a:gd name="f144" fmla="*/ f111 1 350"/>
              <a:gd name="f145" fmla="*/ f112 1 640"/>
              <a:gd name="f146" fmla="*/ f113 1 350"/>
              <a:gd name="f147" fmla="*/ f114 1 640"/>
              <a:gd name="f148" fmla="*/ f115 1 350"/>
              <a:gd name="f149" fmla="*/ f116 1 640"/>
              <a:gd name="f150" fmla="*/ f117 1 350"/>
              <a:gd name="f151" fmla="*/ f118 1 640"/>
              <a:gd name="f152" fmla="*/ f119 1 350"/>
              <a:gd name="f153" fmla="*/ f120 1 640"/>
              <a:gd name="f154" fmla="*/ f121 1 350"/>
              <a:gd name="f155" fmla="*/ f122 1 640"/>
              <a:gd name="f156" fmla="*/ f123 1 350"/>
              <a:gd name="f157" fmla="*/ f124 1 640"/>
              <a:gd name="f158" fmla="*/ f125 1 350"/>
              <a:gd name="f159" fmla="*/ f126 1 640"/>
              <a:gd name="f160" fmla="*/ f127 1 350"/>
              <a:gd name="f161" fmla="*/ f128 1 640"/>
              <a:gd name="f162" fmla="*/ f129 1 350"/>
              <a:gd name="f163" fmla="*/ f130 1 640"/>
              <a:gd name="f164" fmla="*/ 0 1 f97"/>
              <a:gd name="f165" fmla="*/ f7 1 f97"/>
              <a:gd name="f166" fmla="*/ 0 1 f98"/>
              <a:gd name="f167" fmla="*/ f8 1 f98"/>
              <a:gd name="f168" fmla="+- f131 0 f1"/>
              <a:gd name="f169" fmla="*/ f132 1 f97"/>
              <a:gd name="f170" fmla="*/ f133 1 f98"/>
              <a:gd name="f171" fmla="*/ f134 1 f97"/>
              <a:gd name="f172" fmla="*/ f135 1 f98"/>
              <a:gd name="f173" fmla="*/ f136 1 f97"/>
              <a:gd name="f174" fmla="*/ f137 1 f98"/>
              <a:gd name="f175" fmla="*/ f138 1 f97"/>
              <a:gd name="f176" fmla="*/ f139 1 f98"/>
              <a:gd name="f177" fmla="*/ f140 1 f97"/>
              <a:gd name="f178" fmla="*/ f141 1 f98"/>
              <a:gd name="f179" fmla="*/ f142 1 f97"/>
              <a:gd name="f180" fmla="*/ f143 1 f98"/>
              <a:gd name="f181" fmla="*/ f144 1 f97"/>
              <a:gd name="f182" fmla="*/ f145 1 f98"/>
              <a:gd name="f183" fmla="*/ f146 1 f97"/>
              <a:gd name="f184" fmla="*/ f147 1 f98"/>
              <a:gd name="f185" fmla="*/ f148 1 f97"/>
              <a:gd name="f186" fmla="*/ f149 1 f98"/>
              <a:gd name="f187" fmla="*/ f150 1 f97"/>
              <a:gd name="f188" fmla="*/ f151 1 f98"/>
              <a:gd name="f189" fmla="*/ f152 1 f97"/>
              <a:gd name="f190" fmla="*/ f153 1 f98"/>
              <a:gd name="f191" fmla="*/ f154 1 f97"/>
              <a:gd name="f192" fmla="*/ f155 1 f98"/>
              <a:gd name="f193" fmla="*/ f156 1 f97"/>
              <a:gd name="f194" fmla="*/ f157 1 f98"/>
              <a:gd name="f195" fmla="*/ f158 1 f97"/>
              <a:gd name="f196" fmla="*/ f159 1 f98"/>
              <a:gd name="f197" fmla="*/ f160 1 f97"/>
              <a:gd name="f198" fmla="*/ f161 1 f98"/>
              <a:gd name="f199" fmla="*/ f162 1 f97"/>
              <a:gd name="f200" fmla="*/ f163 1 f98"/>
              <a:gd name="f201" fmla="*/ f164 f92 1"/>
              <a:gd name="f202" fmla="*/ f165 f92 1"/>
              <a:gd name="f203" fmla="*/ f167 f93 1"/>
              <a:gd name="f204" fmla="*/ f166 f93 1"/>
              <a:gd name="f205" fmla="*/ f169 f92 1"/>
              <a:gd name="f206" fmla="*/ f170 f93 1"/>
              <a:gd name="f207" fmla="*/ f171 f92 1"/>
              <a:gd name="f208" fmla="*/ f172 f93 1"/>
              <a:gd name="f209" fmla="*/ f173 f92 1"/>
              <a:gd name="f210" fmla="*/ f174 f93 1"/>
              <a:gd name="f211" fmla="*/ f175 f92 1"/>
              <a:gd name="f212" fmla="*/ f176 f93 1"/>
              <a:gd name="f213" fmla="*/ f177 f92 1"/>
              <a:gd name="f214" fmla="*/ f178 f93 1"/>
              <a:gd name="f215" fmla="*/ f179 f92 1"/>
              <a:gd name="f216" fmla="*/ f180 f93 1"/>
              <a:gd name="f217" fmla="*/ f181 f92 1"/>
              <a:gd name="f218" fmla="*/ f182 f93 1"/>
              <a:gd name="f219" fmla="*/ f183 f92 1"/>
              <a:gd name="f220" fmla="*/ f184 f93 1"/>
              <a:gd name="f221" fmla="*/ f185 f92 1"/>
              <a:gd name="f222" fmla="*/ f186 f93 1"/>
              <a:gd name="f223" fmla="*/ f187 f92 1"/>
              <a:gd name="f224" fmla="*/ f188 f93 1"/>
              <a:gd name="f225" fmla="*/ f189 f92 1"/>
              <a:gd name="f226" fmla="*/ f190 f93 1"/>
              <a:gd name="f227" fmla="*/ f191 f92 1"/>
              <a:gd name="f228" fmla="*/ f192 f93 1"/>
              <a:gd name="f229" fmla="*/ f193 f92 1"/>
              <a:gd name="f230" fmla="*/ f194 f93 1"/>
              <a:gd name="f231" fmla="*/ f195 f92 1"/>
              <a:gd name="f232" fmla="*/ f196 f93 1"/>
              <a:gd name="f233" fmla="*/ f197 f92 1"/>
              <a:gd name="f234" fmla="*/ f198 f93 1"/>
              <a:gd name="f235" fmla="*/ f199 f92 1"/>
              <a:gd name="f236" fmla="*/ f200 f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8">
                <a:pos x="f205" y="f206"/>
              </a:cxn>
              <a:cxn ang="f168">
                <a:pos x="f207" y="f208"/>
              </a:cxn>
              <a:cxn ang="f168">
                <a:pos x="f209" y="f210"/>
              </a:cxn>
              <a:cxn ang="f168">
                <a:pos x="f211" y="f212"/>
              </a:cxn>
              <a:cxn ang="f168">
                <a:pos x="f213" y="f214"/>
              </a:cxn>
              <a:cxn ang="f168">
                <a:pos x="f215" y="f216"/>
              </a:cxn>
              <a:cxn ang="f168">
                <a:pos x="f217" y="f218"/>
              </a:cxn>
              <a:cxn ang="f168">
                <a:pos x="f219" y="f220"/>
              </a:cxn>
              <a:cxn ang="f168">
                <a:pos x="f221" y="f222"/>
              </a:cxn>
              <a:cxn ang="f168">
                <a:pos x="f223" y="f224"/>
              </a:cxn>
              <a:cxn ang="f168">
                <a:pos x="f225" y="f226"/>
              </a:cxn>
              <a:cxn ang="f168">
                <a:pos x="f227" y="f228"/>
              </a:cxn>
              <a:cxn ang="f168">
                <a:pos x="f229" y="f230"/>
              </a:cxn>
              <a:cxn ang="f168">
                <a:pos x="f231" y="f232"/>
              </a:cxn>
              <a:cxn ang="f168">
                <a:pos x="f233" y="f234"/>
              </a:cxn>
              <a:cxn ang="f168">
                <a:pos x="f235" y="f236"/>
              </a:cxn>
              <a:cxn ang="f168">
                <a:pos x="f205" y="f206"/>
              </a:cxn>
            </a:cxnLst>
            <a:rect l="f201" t="f204" r="f202" b="f203"/>
            <a:pathLst>
              <a:path w="350" h="640">
                <a:moveTo>
                  <a:pt x="f9" y="f6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1"/>
                  <a:pt x="f22" y="f23"/>
                  <a:pt x="f24" y="f25"/>
                </a:cubicBezTo>
                <a:cubicBezTo>
                  <a:pt x="f26" y="f9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7" y="f41"/>
                </a:cubicBezTo>
                <a:cubicBezTo>
                  <a:pt x="f42" y="f43"/>
                  <a:pt x="f44" y="f43"/>
                  <a:pt x="f45" y="f46"/>
                </a:cubicBezTo>
                <a:cubicBezTo>
                  <a:pt x="f47" y="f48"/>
                  <a:pt x="f49" y="f50"/>
                  <a:pt x="f51" y="f8"/>
                </a:cubicBezTo>
                <a:cubicBezTo>
                  <a:pt x="f52" y="f53"/>
                  <a:pt x="f52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2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2"/>
                </a:cubicBezTo>
                <a:cubicBezTo>
                  <a:pt x="f6" y="f76"/>
                  <a:pt x="f79" y="f74"/>
                  <a:pt x="f80" y="f81"/>
                </a:cubicBezTo>
                <a:cubicBezTo>
                  <a:pt x="f12" y="f82"/>
                  <a:pt x="f83" y="f84"/>
                  <a:pt x="f85" y="f86"/>
                </a:cubicBezTo>
                <a:cubicBezTo>
                  <a:pt x="f87" y="f88"/>
                  <a:pt x="f89" y="f90"/>
                  <a:pt x="f9" y="f6"/>
                </a:cubicBezTo>
                <a:close/>
              </a:path>
            </a:pathLst>
          </a:custGeom>
          <a:solidFill>
            <a:srgbClr val="98989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9240834" y="5802316"/>
            <a:ext cx="1295403" cy="4048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5"/>
              <a:gd name="f7" fmla="val 419"/>
              <a:gd name="f8" fmla="val 27"/>
              <a:gd name="f9" fmla="val 30"/>
              <a:gd name="f10" fmla="val 33"/>
              <a:gd name="f11" fmla="val 34"/>
              <a:gd name="f12" fmla="val 3"/>
              <a:gd name="f13" fmla="val 52"/>
              <a:gd name="f14" fmla="val 47"/>
              <a:gd name="f15" fmla="val 90"/>
              <a:gd name="f16" fmla="val 65"/>
              <a:gd name="f17" fmla="val 133"/>
              <a:gd name="f18" fmla="val 76"/>
              <a:gd name="f19" fmla="val 165"/>
              <a:gd name="f20" fmla="val 84"/>
              <a:gd name="f21" fmla="val 198"/>
              <a:gd name="f22" fmla="val 86"/>
              <a:gd name="f23" fmla="val 231"/>
              <a:gd name="f24" fmla="val 88"/>
              <a:gd name="f25" fmla="val 310"/>
              <a:gd name="f26" fmla="val 92"/>
              <a:gd name="f27" fmla="val 388"/>
              <a:gd name="f28" fmla="val 91"/>
              <a:gd name="f29" fmla="val 467"/>
              <a:gd name="f30" fmla="val 98"/>
              <a:gd name="f31" fmla="val 574"/>
              <a:gd name="f32" fmla="val 108"/>
              <a:gd name="f33" fmla="val 678"/>
              <a:gd name="f34" fmla="val 134"/>
              <a:gd name="f35" fmla="val 779"/>
              <a:gd name="f36" fmla="val 171"/>
              <a:gd name="f37" fmla="val 936"/>
              <a:gd name="f38" fmla="val 229"/>
              <a:gd name="f39" fmla="val 1093"/>
              <a:gd name="f40" fmla="val 288"/>
              <a:gd name="f41" fmla="val 1250"/>
              <a:gd name="f42" fmla="val 347"/>
              <a:gd name="f43" fmla="val 1275"/>
              <a:gd name="f44" fmla="val 356"/>
              <a:gd name="f45" fmla="val 1299"/>
              <a:gd name="f46" fmla="val 369"/>
              <a:gd name="f47" fmla="val 1322"/>
              <a:gd name="f48" fmla="val 381"/>
              <a:gd name="f49" fmla="val 1331"/>
              <a:gd name="f50" fmla="val 385"/>
              <a:gd name="f51" fmla="val 391"/>
              <a:gd name="f52" fmla="val 1342"/>
              <a:gd name="f53" fmla="val 403"/>
              <a:gd name="f54" fmla="val 1340"/>
              <a:gd name="f55" fmla="val 417"/>
              <a:gd name="f56" fmla="val 1324"/>
              <a:gd name="f57" fmla="val 414"/>
              <a:gd name="f58" fmla="val 1314"/>
              <a:gd name="f59" fmla="val 415"/>
              <a:gd name="f60" fmla="val 1277"/>
              <a:gd name="f61" fmla="val 1243"/>
              <a:gd name="f62" fmla="val 408"/>
              <a:gd name="f63" fmla="val 1208"/>
              <a:gd name="f64" fmla="val 397"/>
              <a:gd name="f65" fmla="val 1105"/>
              <a:gd name="f66" fmla="val 364"/>
              <a:gd name="f67" fmla="val 1007"/>
              <a:gd name="f68" fmla="val 316"/>
              <a:gd name="f69" fmla="val 907"/>
              <a:gd name="f70" fmla="val 276"/>
              <a:gd name="f71" fmla="val 813"/>
              <a:gd name="f72" fmla="val 238"/>
              <a:gd name="f73" fmla="val 719"/>
              <a:gd name="f74" fmla="val 200"/>
              <a:gd name="f75" fmla="val 619"/>
              <a:gd name="f76" fmla="val 560"/>
              <a:gd name="f77" fmla="val 168"/>
              <a:gd name="f78" fmla="val 501"/>
              <a:gd name="f79" fmla="val 441"/>
              <a:gd name="f80" fmla="val 311"/>
              <a:gd name="f81" fmla="val 213"/>
              <a:gd name="f82" fmla="val 181"/>
              <a:gd name="f83" fmla="val 205"/>
              <a:gd name="f84" fmla="val 54"/>
              <a:gd name="f85" fmla="val 162"/>
              <a:gd name="f86" fmla="val 48"/>
              <a:gd name="f87" fmla="val 160"/>
              <a:gd name="f88" fmla="val 42"/>
              <a:gd name="f89" fmla="val 157"/>
              <a:gd name="f90" fmla="val 35"/>
              <a:gd name="f91" fmla="val 155"/>
              <a:gd name="f92" fmla="val 15"/>
              <a:gd name="f93" fmla="val 148"/>
              <a:gd name="f94" fmla="val 137"/>
              <a:gd name="f95" fmla="val 6"/>
              <a:gd name="f96" fmla="val 112"/>
              <a:gd name="f97" fmla="val 9"/>
              <a:gd name="f98" fmla="val 74"/>
              <a:gd name="f99" fmla="val 16"/>
              <a:gd name="f100" fmla="val 37"/>
              <a:gd name="f101" fmla="+- 0 0 -90"/>
              <a:gd name="f102" fmla="*/ f3 1 1345"/>
              <a:gd name="f103" fmla="*/ f4 1 419"/>
              <a:gd name="f104" fmla="+- f7 0 f5"/>
              <a:gd name="f105" fmla="+- f6 0 f5"/>
              <a:gd name="f106" fmla="*/ f101 f0 1"/>
              <a:gd name="f107" fmla="*/ f105 1 1345"/>
              <a:gd name="f108" fmla="*/ f104 1 419"/>
              <a:gd name="f109" fmla="*/ 27 f105 1"/>
              <a:gd name="f110" fmla="*/ 0 f104 1"/>
              <a:gd name="f111" fmla="*/ 34 f105 1"/>
              <a:gd name="f112" fmla="*/ 3 f104 1"/>
              <a:gd name="f113" fmla="*/ 133 f105 1"/>
              <a:gd name="f114" fmla="*/ 76 f104 1"/>
              <a:gd name="f115" fmla="*/ 231 f105 1"/>
              <a:gd name="f116" fmla="*/ 88 f104 1"/>
              <a:gd name="f117" fmla="*/ 467 f105 1"/>
              <a:gd name="f118" fmla="*/ 98 f104 1"/>
              <a:gd name="f119" fmla="*/ 779 f105 1"/>
              <a:gd name="f120" fmla="*/ 171 f104 1"/>
              <a:gd name="f121" fmla="*/ 1250 f105 1"/>
              <a:gd name="f122" fmla="*/ 347 f104 1"/>
              <a:gd name="f123" fmla="*/ 1322 f105 1"/>
              <a:gd name="f124" fmla="*/ 381 f104 1"/>
              <a:gd name="f125" fmla="*/ 1342 f105 1"/>
              <a:gd name="f126" fmla="*/ 403 f104 1"/>
              <a:gd name="f127" fmla="*/ 1314 f105 1"/>
              <a:gd name="f128" fmla="*/ 415 f104 1"/>
              <a:gd name="f129" fmla="*/ 1208 f105 1"/>
              <a:gd name="f130" fmla="*/ 397 f104 1"/>
              <a:gd name="f131" fmla="*/ 907 f105 1"/>
              <a:gd name="f132" fmla="*/ 276 f104 1"/>
              <a:gd name="f133" fmla="*/ 619 f105 1"/>
              <a:gd name="f134" fmla="*/ 180 f104 1"/>
              <a:gd name="f135" fmla="*/ 441 f105 1"/>
              <a:gd name="f136" fmla="*/ 54 f105 1"/>
              <a:gd name="f137" fmla="*/ 162 f104 1"/>
              <a:gd name="f138" fmla="*/ 35 f105 1"/>
              <a:gd name="f139" fmla="*/ 155 f104 1"/>
              <a:gd name="f140" fmla="*/ 6 f105 1"/>
              <a:gd name="f141" fmla="*/ 112 f104 1"/>
              <a:gd name="f142" fmla="*/ f106 1 f2"/>
              <a:gd name="f143" fmla="*/ f109 1 1345"/>
              <a:gd name="f144" fmla="*/ f110 1 419"/>
              <a:gd name="f145" fmla="*/ f111 1 1345"/>
              <a:gd name="f146" fmla="*/ f112 1 419"/>
              <a:gd name="f147" fmla="*/ f113 1 1345"/>
              <a:gd name="f148" fmla="*/ f114 1 419"/>
              <a:gd name="f149" fmla="*/ f115 1 1345"/>
              <a:gd name="f150" fmla="*/ f116 1 419"/>
              <a:gd name="f151" fmla="*/ f117 1 1345"/>
              <a:gd name="f152" fmla="*/ f118 1 419"/>
              <a:gd name="f153" fmla="*/ f119 1 1345"/>
              <a:gd name="f154" fmla="*/ f120 1 419"/>
              <a:gd name="f155" fmla="*/ f121 1 1345"/>
              <a:gd name="f156" fmla="*/ f122 1 419"/>
              <a:gd name="f157" fmla="*/ f123 1 1345"/>
              <a:gd name="f158" fmla="*/ f124 1 419"/>
              <a:gd name="f159" fmla="*/ f125 1 1345"/>
              <a:gd name="f160" fmla="*/ f126 1 419"/>
              <a:gd name="f161" fmla="*/ f127 1 1345"/>
              <a:gd name="f162" fmla="*/ f128 1 419"/>
              <a:gd name="f163" fmla="*/ f129 1 1345"/>
              <a:gd name="f164" fmla="*/ f130 1 419"/>
              <a:gd name="f165" fmla="*/ f131 1 1345"/>
              <a:gd name="f166" fmla="*/ f132 1 419"/>
              <a:gd name="f167" fmla="*/ f133 1 1345"/>
              <a:gd name="f168" fmla="*/ f134 1 419"/>
              <a:gd name="f169" fmla="*/ f135 1 1345"/>
              <a:gd name="f170" fmla="*/ f136 1 1345"/>
              <a:gd name="f171" fmla="*/ f137 1 419"/>
              <a:gd name="f172" fmla="*/ f138 1 1345"/>
              <a:gd name="f173" fmla="*/ f139 1 419"/>
              <a:gd name="f174" fmla="*/ f140 1 1345"/>
              <a:gd name="f175" fmla="*/ f141 1 419"/>
              <a:gd name="f176" fmla="*/ 0 1 f107"/>
              <a:gd name="f177" fmla="*/ f6 1 f107"/>
              <a:gd name="f178" fmla="*/ 0 1 f108"/>
              <a:gd name="f179" fmla="*/ f7 1 f108"/>
              <a:gd name="f180" fmla="+- f142 0 f1"/>
              <a:gd name="f181" fmla="*/ f143 1 f107"/>
              <a:gd name="f182" fmla="*/ f144 1 f108"/>
              <a:gd name="f183" fmla="*/ f145 1 f107"/>
              <a:gd name="f184" fmla="*/ f146 1 f108"/>
              <a:gd name="f185" fmla="*/ f147 1 f107"/>
              <a:gd name="f186" fmla="*/ f148 1 f108"/>
              <a:gd name="f187" fmla="*/ f149 1 f107"/>
              <a:gd name="f188" fmla="*/ f150 1 f108"/>
              <a:gd name="f189" fmla="*/ f151 1 f107"/>
              <a:gd name="f190" fmla="*/ f152 1 f108"/>
              <a:gd name="f191" fmla="*/ f153 1 f107"/>
              <a:gd name="f192" fmla="*/ f154 1 f108"/>
              <a:gd name="f193" fmla="*/ f155 1 f107"/>
              <a:gd name="f194" fmla="*/ f156 1 f108"/>
              <a:gd name="f195" fmla="*/ f157 1 f107"/>
              <a:gd name="f196" fmla="*/ f158 1 f108"/>
              <a:gd name="f197" fmla="*/ f159 1 f107"/>
              <a:gd name="f198" fmla="*/ f160 1 f108"/>
              <a:gd name="f199" fmla="*/ f161 1 f107"/>
              <a:gd name="f200" fmla="*/ f162 1 f108"/>
              <a:gd name="f201" fmla="*/ f163 1 f107"/>
              <a:gd name="f202" fmla="*/ f164 1 f108"/>
              <a:gd name="f203" fmla="*/ f165 1 f107"/>
              <a:gd name="f204" fmla="*/ f166 1 f108"/>
              <a:gd name="f205" fmla="*/ f167 1 f107"/>
              <a:gd name="f206" fmla="*/ f168 1 f108"/>
              <a:gd name="f207" fmla="*/ f169 1 f107"/>
              <a:gd name="f208" fmla="*/ f170 1 f107"/>
              <a:gd name="f209" fmla="*/ f171 1 f108"/>
              <a:gd name="f210" fmla="*/ f172 1 f107"/>
              <a:gd name="f211" fmla="*/ f173 1 f108"/>
              <a:gd name="f212" fmla="*/ f174 1 f107"/>
              <a:gd name="f213" fmla="*/ f175 1 f108"/>
              <a:gd name="f214" fmla="*/ f176 f102 1"/>
              <a:gd name="f215" fmla="*/ f177 f102 1"/>
              <a:gd name="f216" fmla="*/ f179 f103 1"/>
              <a:gd name="f217" fmla="*/ f178 f103 1"/>
              <a:gd name="f218" fmla="*/ f181 f102 1"/>
              <a:gd name="f219" fmla="*/ f182 f103 1"/>
              <a:gd name="f220" fmla="*/ f183 f102 1"/>
              <a:gd name="f221" fmla="*/ f184 f103 1"/>
              <a:gd name="f222" fmla="*/ f185 f102 1"/>
              <a:gd name="f223" fmla="*/ f186 f103 1"/>
              <a:gd name="f224" fmla="*/ f187 f102 1"/>
              <a:gd name="f225" fmla="*/ f188 f103 1"/>
              <a:gd name="f226" fmla="*/ f189 f102 1"/>
              <a:gd name="f227" fmla="*/ f190 f103 1"/>
              <a:gd name="f228" fmla="*/ f191 f102 1"/>
              <a:gd name="f229" fmla="*/ f192 f103 1"/>
              <a:gd name="f230" fmla="*/ f193 f102 1"/>
              <a:gd name="f231" fmla="*/ f194 f103 1"/>
              <a:gd name="f232" fmla="*/ f195 f102 1"/>
              <a:gd name="f233" fmla="*/ f196 f103 1"/>
              <a:gd name="f234" fmla="*/ f197 f102 1"/>
              <a:gd name="f235" fmla="*/ f198 f103 1"/>
              <a:gd name="f236" fmla="*/ f199 f102 1"/>
              <a:gd name="f237" fmla="*/ f200 f103 1"/>
              <a:gd name="f238" fmla="*/ f201 f102 1"/>
              <a:gd name="f239" fmla="*/ f202 f103 1"/>
              <a:gd name="f240" fmla="*/ f203 f102 1"/>
              <a:gd name="f241" fmla="*/ f204 f103 1"/>
              <a:gd name="f242" fmla="*/ f205 f102 1"/>
              <a:gd name="f243" fmla="*/ f206 f103 1"/>
              <a:gd name="f244" fmla="*/ f207 f102 1"/>
              <a:gd name="f245" fmla="*/ f208 f102 1"/>
              <a:gd name="f246" fmla="*/ f209 f103 1"/>
              <a:gd name="f247" fmla="*/ f210 f102 1"/>
              <a:gd name="f248" fmla="*/ f211 f103 1"/>
              <a:gd name="f249" fmla="*/ f212 f102 1"/>
              <a:gd name="f250" fmla="*/ f213 f10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0">
                <a:pos x="f218" y="f219"/>
              </a:cxn>
              <a:cxn ang="f180">
                <a:pos x="f220" y="f221"/>
              </a:cxn>
              <a:cxn ang="f180">
                <a:pos x="f222" y="f223"/>
              </a:cxn>
              <a:cxn ang="f180">
                <a:pos x="f224" y="f225"/>
              </a:cxn>
              <a:cxn ang="f180">
                <a:pos x="f226" y="f227"/>
              </a:cxn>
              <a:cxn ang="f180">
                <a:pos x="f228" y="f229"/>
              </a:cxn>
              <a:cxn ang="f180">
                <a:pos x="f230" y="f231"/>
              </a:cxn>
              <a:cxn ang="f180">
                <a:pos x="f232" y="f233"/>
              </a:cxn>
              <a:cxn ang="f180">
                <a:pos x="f234" y="f235"/>
              </a:cxn>
              <a:cxn ang="f180">
                <a:pos x="f236" y="f237"/>
              </a:cxn>
              <a:cxn ang="f180">
                <a:pos x="f238" y="f239"/>
              </a:cxn>
              <a:cxn ang="f180">
                <a:pos x="f240" y="f241"/>
              </a:cxn>
              <a:cxn ang="f180">
                <a:pos x="f242" y="f243"/>
              </a:cxn>
              <a:cxn ang="f180">
                <a:pos x="f244" y="f243"/>
              </a:cxn>
              <a:cxn ang="f180">
                <a:pos x="f245" y="f246"/>
              </a:cxn>
              <a:cxn ang="f180">
                <a:pos x="f247" y="f248"/>
              </a:cxn>
              <a:cxn ang="f180">
                <a:pos x="f249" y="f250"/>
              </a:cxn>
              <a:cxn ang="f180">
                <a:pos x="f218" y="f219"/>
              </a:cxn>
            </a:cxnLst>
            <a:rect l="f214" t="f217" r="f215" b="f216"/>
            <a:pathLst>
              <a:path w="1345" h="419">
                <a:moveTo>
                  <a:pt x="f8" y="f5"/>
                </a:moveTo>
                <a:cubicBezTo>
                  <a:pt x="f9" y="f5"/>
                  <a:pt x="f10" y="f5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6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7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2"/>
                </a:cubicBezTo>
                <a:cubicBezTo>
                  <a:pt x="f76" y="f77"/>
                  <a:pt x="f78" y="f19"/>
                  <a:pt x="f79" y="f2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5" y="f94"/>
                  <a:pt x="f95" y="f96"/>
                </a:cubicBezTo>
                <a:cubicBezTo>
                  <a:pt x="f97" y="f98"/>
                  <a:pt x="f99" y="f100"/>
                  <a:pt x="f8" y="f5"/>
                </a:cubicBezTo>
                <a:close/>
              </a:path>
            </a:pathLst>
          </a:custGeom>
          <a:solidFill>
            <a:srgbClr val="C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7832722" y="4810128"/>
            <a:ext cx="636586" cy="5460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0"/>
              <a:gd name="f7" fmla="val 567"/>
              <a:gd name="f8" fmla="val 32"/>
              <a:gd name="f9" fmla="val 450"/>
              <a:gd name="f10" fmla="val 24"/>
              <a:gd name="f11" fmla="val 440"/>
              <a:gd name="f12" fmla="val 9"/>
              <a:gd name="f13" fmla="val 442"/>
              <a:gd name="f14" fmla="val 434"/>
              <a:gd name="f15" fmla="val 25"/>
              <a:gd name="f16" fmla="val 411"/>
              <a:gd name="f17" fmla="val 56"/>
              <a:gd name="f18" fmla="val 396"/>
              <a:gd name="f19" fmla="val 83"/>
              <a:gd name="f20" fmla="val 378"/>
              <a:gd name="f21" fmla="val 111"/>
              <a:gd name="f22" fmla="val 359"/>
              <a:gd name="f23" fmla="val 139"/>
              <a:gd name="f24" fmla="val 339"/>
              <a:gd name="f25" fmla="val 167"/>
              <a:gd name="f26" fmla="val 321"/>
              <a:gd name="f27" fmla="val 244"/>
              <a:gd name="f28" fmla="val 272"/>
              <a:gd name="f29" fmla="val 319"/>
              <a:gd name="f30" fmla="val 223"/>
              <a:gd name="f31" fmla="val 175"/>
              <a:gd name="f32" fmla="val 408"/>
              <a:gd name="f33" fmla="val 406"/>
              <a:gd name="f34" fmla="val 163"/>
              <a:gd name="f35" fmla="val 400"/>
              <a:gd name="f36" fmla="val 154"/>
              <a:gd name="f37" fmla="val 364"/>
              <a:gd name="f38" fmla="val 100"/>
              <a:gd name="f39" fmla="val 393"/>
              <a:gd name="f40" fmla="val 456"/>
              <a:gd name="f41" fmla="val 6"/>
              <a:gd name="f42" fmla="val 477"/>
              <a:gd name="f43" fmla="val 498"/>
              <a:gd name="f44" fmla="val 514"/>
              <a:gd name="f45" fmla="val 30"/>
              <a:gd name="f46" fmla="val 530"/>
              <a:gd name="f47" fmla="val 50"/>
              <a:gd name="f48" fmla="val 539"/>
              <a:gd name="f49" fmla="val 72"/>
              <a:gd name="f50" fmla="val 546"/>
              <a:gd name="f51" fmla="val 96"/>
              <a:gd name="f52" fmla="val 549"/>
              <a:gd name="f53" fmla="val 109"/>
              <a:gd name="f54" fmla="val 556"/>
              <a:gd name="f55" fmla="val 566"/>
              <a:gd name="f56" fmla="val 113"/>
              <a:gd name="f57" fmla="val 583"/>
              <a:gd name="f58" fmla="val 114"/>
              <a:gd name="f59" fmla="val 599"/>
              <a:gd name="f60" fmla="val 616"/>
              <a:gd name="f61" fmla="val 118"/>
              <a:gd name="f62" fmla="val 632"/>
              <a:gd name="f63" fmla="val 122"/>
              <a:gd name="f64" fmla="val 648"/>
              <a:gd name="f65" fmla="val 128"/>
              <a:gd name="f66" fmla="val 141"/>
              <a:gd name="f67" fmla="val 654"/>
              <a:gd name="f68" fmla="val 168"/>
              <a:gd name="f69" fmla="val 643"/>
              <a:gd name="f70" fmla="val 192"/>
              <a:gd name="f71" fmla="val 626"/>
              <a:gd name="f72" fmla="val 213"/>
              <a:gd name="f73" fmla="val 604"/>
              <a:gd name="f74" fmla="val 239"/>
              <a:gd name="f75" fmla="val 258"/>
              <a:gd name="f76" fmla="val 227"/>
              <a:gd name="f77" fmla="val 522"/>
              <a:gd name="f78" fmla="val 221"/>
              <a:gd name="f79" fmla="val 516"/>
              <a:gd name="f80" fmla="val 214"/>
              <a:gd name="f81" fmla="val 509"/>
              <a:gd name="f82" fmla="val 207"/>
              <a:gd name="f83" fmla="val 194"/>
              <a:gd name="f84" fmla="val 493"/>
              <a:gd name="f85" fmla="val 481"/>
              <a:gd name="f86" fmla="val 427"/>
              <a:gd name="f87" fmla="val 267"/>
              <a:gd name="f88" fmla="val 370"/>
              <a:gd name="f89" fmla="val 324"/>
              <a:gd name="f90" fmla="val 315"/>
              <a:gd name="f91" fmla="val 382"/>
              <a:gd name="f92" fmla="val 268"/>
              <a:gd name="f93" fmla="val 431"/>
              <a:gd name="f94" fmla="val 176"/>
              <a:gd name="f95" fmla="val 529"/>
              <a:gd name="f96" fmla="val 542"/>
              <a:gd name="f97" fmla="val 152"/>
              <a:gd name="f98" fmla="val 557"/>
              <a:gd name="f99" fmla="val 135"/>
              <a:gd name="f100" fmla="val 528"/>
              <a:gd name="f101" fmla="val 86"/>
              <a:gd name="f102" fmla="val 491"/>
              <a:gd name="f103" fmla="val 462"/>
              <a:gd name="f104" fmla="val 44"/>
              <a:gd name="f105" fmla="val 458"/>
              <a:gd name="f106" fmla="val 38"/>
              <a:gd name="f107" fmla="val 454"/>
              <a:gd name="f108" fmla="+- 0 0 -90"/>
              <a:gd name="f109" fmla="*/ f3 1 660"/>
              <a:gd name="f110" fmla="*/ f4 1 567"/>
              <a:gd name="f111" fmla="+- f7 0 f5"/>
              <a:gd name="f112" fmla="+- f6 0 f5"/>
              <a:gd name="f113" fmla="*/ f108 f0 1"/>
              <a:gd name="f114" fmla="*/ f112 1 660"/>
              <a:gd name="f115" fmla="*/ f111 1 567"/>
              <a:gd name="f116" fmla="*/ 32 f112 1"/>
              <a:gd name="f117" fmla="*/ 450 f111 1"/>
              <a:gd name="f118" fmla="*/ 0 f112 1"/>
              <a:gd name="f119" fmla="*/ 434 f111 1"/>
              <a:gd name="f120" fmla="*/ 83 f112 1"/>
              <a:gd name="f121" fmla="*/ 378 f111 1"/>
              <a:gd name="f122" fmla="*/ 167 f112 1"/>
              <a:gd name="f123" fmla="*/ 321 f111 1"/>
              <a:gd name="f124" fmla="*/ 396 f112 1"/>
              <a:gd name="f125" fmla="*/ 175 f111 1"/>
              <a:gd name="f126" fmla="*/ 400 f112 1"/>
              <a:gd name="f127" fmla="*/ 154 f111 1"/>
              <a:gd name="f128" fmla="*/ 456 f112 1"/>
              <a:gd name="f129" fmla="*/ 6 f111 1"/>
              <a:gd name="f130" fmla="*/ 514 f112 1"/>
              <a:gd name="f131" fmla="*/ 30 f111 1"/>
              <a:gd name="f132" fmla="*/ 546 f112 1"/>
              <a:gd name="f133" fmla="*/ 96 f111 1"/>
              <a:gd name="f134" fmla="*/ 566 f112 1"/>
              <a:gd name="f135" fmla="*/ 113 f111 1"/>
              <a:gd name="f136" fmla="*/ 616 f112 1"/>
              <a:gd name="f137" fmla="*/ 118 f111 1"/>
              <a:gd name="f138" fmla="*/ 660 f112 1"/>
              <a:gd name="f139" fmla="*/ 141 f111 1"/>
              <a:gd name="f140" fmla="*/ 626 f112 1"/>
              <a:gd name="f141" fmla="*/ 213 f111 1"/>
              <a:gd name="f142" fmla="*/ 530 f112 1"/>
              <a:gd name="f143" fmla="*/ 227 f111 1"/>
              <a:gd name="f144" fmla="*/ 509 f112 1"/>
              <a:gd name="f145" fmla="*/ 207 f111 1"/>
              <a:gd name="f146" fmla="*/ 481 f112 1"/>
              <a:gd name="f147" fmla="*/ 315 f112 1"/>
              <a:gd name="f148" fmla="*/ 382 f111 1"/>
              <a:gd name="f149" fmla="*/ 176 f112 1"/>
              <a:gd name="f150" fmla="*/ 529 f111 1"/>
              <a:gd name="f151" fmla="*/ 135 f112 1"/>
              <a:gd name="f152" fmla="*/ 567 f111 1"/>
              <a:gd name="f153" fmla="*/ 50 f112 1"/>
              <a:gd name="f154" fmla="*/ 462 f111 1"/>
              <a:gd name="f155" fmla="*/ f113 1 f2"/>
              <a:gd name="f156" fmla="*/ f116 1 660"/>
              <a:gd name="f157" fmla="*/ f117 1 567"/>
              <a:gd name="f158" fmla="*/ f118 1 660"/>
              <a:gd name="f159" fmla="*/ f119 1 567"/>
              <a:gd name="f160" fmla="*/ f120 1 660"/>
              <a:gd name="f161" fmla="*/ f121 1 567"/>
              <a:gd name="f162" fmla="*/ f122 1 660"/>
              <a:gd name="f163" fmla="*/ f123 1 567"/>
              <a:gd name="f164" fmla="*/ f124 1 660"/>
              <a:gd name="f165" fmla="*/ f125 1 567"/>
              <a:gd name="f166" fmla="*/ f126 1 660"/>
              <a:gd name="f167" fmla="*/ f127 1 567"/>
              <a:gd name="f168" fmla="*/ f128 1 660"/>
              <a:gd name="f169" fmla="*/ f129 1 567"/>
              <a:gd name="f170" fmla="*/ f130 1 660"/>
              <a:gd name="f171" fmla="*/ f131 1 567"/>
              <a:gd name="f172" fmla="*/ f132 1 660"/>
              <a:gd name="f173" fmla="*/ f133 1 567"/>
              <a:gd name="f174" fmla="*/ f134 1 660"/>
              <a:gd name="f175" fmla="*/ f135 1 567"/>
              <a:gd name="f176" fmla="*/ f136 1 660"/>
              <a:gd name="f177" fmla="*/ f137 1 567"/>
              <a:gd name="f178" fmla="*/ f138 1 660"/>
              <a:gd name="f179" fmla="*/ f139 1 567"/>
              <a:gd name="f180" fmla="*/ f140 1 660"/>
              <a:gd name="f181" fmla="*/ f141 1 567"/>
              <a:gd name="f182" fmla="*/ f142 1 660"/>
              <a:gd name="f183" fmla="*/ f143 1 567"/>
              <a:gd name="f184" fmla="*/ f144 1 660"/>
              <a:gd name="f185" fmla="*/ f145 1 567"/>
              <a:gd name="f186" fmla="*/ f146 1 660"/>
              <a:gd name="f187" fmla="*/ f147 1 660"/>
              <a:gd name="f188" fmla="*/ f148 1 567"/>
              <a:gd name="f189" fmla="*/ f149 1 660"/>
              <a:gd name="f190" fmla="*/ f150 1 567"/>
              <a:gd name="f191" fmla="*/ f151 1 660"/>
              <a:gd name="f192" fmla="*/ f152 1 567"/>
              <a:gd name="f193" fmla="*/ f153 1 660"/>
              <a:gd name="f194" fmla="*/ f154 1 567"/>
              <a:gd name="f195" fmla="*/ 0 1 f114"/>
              <a:gd name="f196" fmla="*/ f6 1 f114"/>
              <a:gd name="f197" fmla="*/ 0 1 f115"/>
              <a:gd name="f198" fmla="*/ f7 1 f115"/>
              <a:gd name="f199" fmla="+- f155 0 f1"/>
              <a:gd name="f200" fmla="*/ f156 1 f114"/>
              <a:gd name="f201" fmla="*/ f157 1 f115"/>
              <a:gd name="f202" fmla="*/ f158 1 f114"/>
              <a:gd name="f203" fmla="*/ f159 1 f115"/>
              <a:gd name="f204" fmla="*/ f160 1 f114"/>
              <a:gd name="f205" fmla="*/ f161 1 f115"/>
              <a:gd name="f206" fmla="*/ f162 1 f114"/>
              <a:gd name="f207" fmla="*/ f163 1 f115"/>
              <a:gd name="f208" fmla="*/ f164 1 f114"/>
              <a:gd name="f209" fmla="*/ f165 1 f115"/>
              <a:gd name="f210" fmla="*/ f166 1 f114"/>
              <a:gd name="f211" fmla="*/ f167 1 f115"/>
              <a:gd name="f212" fmla="*/ f168 1 f114"/>
              <a:gd name="f213" fmla="*/ f169 1 f115"/>
              <a:gd name="f214" fmla="*/ f170 1 f114"/>
              <a:gd name="f215" fmla="*/ f171 1 f115"/>
              <a:gd name="f216" fmla="*/ f172 1 f114"/>
              <a:gd name="f217" fmla="*/ f173 1 f115"/>
              <a:gd name="f218" fmla="*/ f174 1 f114"/>
              <a:gd name="f219" fmla="*/ f175 1 f115"/>
              <a:gd name="f220" fmla="*/ f176 1 f114"/>
              <a:gd name="f221" fmla="*/ f177 1 f115"/>
              <a:gd name="f222" fmla="*/ f178 1 f114"/>
              <a:gd name="f223" fmla="*/ f179 1 f115"/>
              <a:gd name="f224" fmla="*/ f180 1 f114"/>
              <a:gd name="f225" fmla="*/ f181 1 f115"/>
              <a:gd name="f226" fmla="*/ f182 1 f114"/>
              <a:gd name="f227" fmla="*/ f183 1 f115"/>
              <a:gd name="f228" fmla="*/ f184 1 f114"/>
              <a:gd name="f229" fmla="*/ f185 1 f115"/>
              <a:gd name="f230" fmla="*/ f186 1 f114"/>
              <a:gd name="f231" fmla="*/ f187 1 f114"/>
              <a:gd name="f232" fmla="*/ f188 1 f115"/>
              <a:gd name="f233" fmla="*/ f189 1 f114"/>
              <a:gd name="f234" fmla="*/ f190 1 f115"/>
              <a:gd name="f235" fmla="*/ f191 1 f114"/>
              <a:gd name="f236" fmla="*/ f192 1 f115"/>
              <a:gd name="f237" fmla="*/ f193 1 f114"/>
              <a:gd name="f238" fmla="*/ f194 1 f115"/>
              <a:gd name="f239" fmla="*/ f195 f109 1"/>
              <a:gd name="f240" fmla="*/ f196 f109 1"/>
              <a:gd name="f241" fmla="*/ f198 f110 1"/>
              <a:gd name="f242" fmla="*/ f197 f110 1"/>
              <a:gd name="f243" fmla="*/ f200 f109 1"/>
              <a:gd name="f244" fmla="*/ f201 f110 1"/>
              <a:gd name="f245" fmla="*/ f202 f109 1"/>
              <a:gd name="f246" fmla="*/ f203 f110 1"/>
              <a:gd name="f247" fmla="*/ f204 f109 1"/>
              <a:gd name="f248" fmla="*/ f205 f110 1"/>
              <a:gd name="f249" fmla="*/ f206 f109 1"/>
              <a:gd name="f250" fmla="*/ f207 f110 1"/>
              <a:gd name="f251" fmla="*/ f208 f109 1"/>
              <a:gd name="f252" fmla="*/ f209 f110 1"/>
              <a:gd name="f253" fmla="*/ f210 f109 1"/>
              <a:gd name="f254" fmla="*/ f211 f110 1"/>
              <a:gd name="f255" fmla="*/ f212 f109 1"/>
              <a:gd name="f256" fmla="*/ f213 f110 1"/>
              <a:gd name="f257" fmla="*/ f214 f109 1"/>
              <a:gd name="f258" fmla="*/ f215 f110 1"/>
              <a:gd name="f259" fmla="*/ f216 f109 1"/>
              <a:gd name="f260" fmla="*/ f217 f110 1"/>
              <a:gd name="f261" fmla="*/ f218 f109 1"/>
              <a:gd name="f262" fmla="*/ f219 f110 1"/>
              <a:gd name="f263" fmla="*/ f220 f109 1"/>
              <a:gd name="f264" fmla="*/ f221 f110 1"/>
              <a:gd name="f265" fmla="*/ f222 f109 1"/>
              <a:gd name="f266" fmla="*/ f223 f110 1"/>
              <a:gd name="f267" fmla="*/ f224 f109 1"/>
              <a:gd name="f268" fmla="*/ f225 f110 1"/>
              <a:gd name="f269" fmla="*/ f226 f109 1"/>
              <a:gd name="f270" fmla="*/ f227 f110 1"/>
              <a:gd name="f271" fmla="*/ f228 f109 1"/>
              <a:gd name="f272" fmla="*/ f229 f110 1"/>
              <a:gd name="f273" fmla="*/ f230 f109 1"/>
              <a:gd name="f274" fmla="*/ f231 f109 1"/>
              <a:gd name="f275" fmla="*/ f232 f110 1"/>
              <a:gd name="f276" fmla="*/ f233 f109 1"/>
              <a:gd name="f277" fmla="*/ f234 f110 1"/>
              <a:gd name="f278" fmla="*/ f235 f109 1"/>
              <a:gd name="f279" fmla="*/ f236 f110 1"/>
              <a:gd name="f280" fmla="*/ f237 f109 1"/>
              <a:gd name="f281" fmla="*/ f238 f1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9">
                <a:pos x="f243" y="f244"/>
              </a:cxn>
              <a:cxn ang="f199">
                <a:pos x="f245" y="f246"/>
              </a:cxn>
              <a:cxn ang="f199">
                <a:pos x="f247" y="f248"/>
              </a:cxn>
              <a:cxn ang="f199">
                <a:pos x="f249" y="f250"/>
              </a:cxn>
              <a:cxn ang="f199">
                <a:pos x="f251" y="f252"/>
              </a:cxn>
              <a:cxn ang="f199">
                <a:pos x="f253" y="f254"/>
              </a:cxn>
              <a:cxn ang="f199">
                <a:pos x="f255" y="f256"/>
              </a:cxn>
              <a:cxn ang="f199">
                <a:pos x="f257" y="f258"/>
              </a:cxn>
              <a:cxn ang="f199">
                <a:pos x="f259" y="f260"/>
              </a:cxn>
              <a:cxn ang="f199">
                <a:pos x="f261" y="f262"/>
              </a:cxn>
              <a:cxn ang="f199">
                <a:pos x="f263" y="f264"/>
              </a:cxn>
              <a:cxn ang="f199">
                <a:pos x="f265" y="f266"/>
              </a:cxn>
              <a:cxn ang="f199">
                <a:pos x="f267" y="f268"/>
              </a:cxn>
              <a:cxn ang="f199">
                <a:pos x="f269" y="f270"/>
              </a:cxn>
              <a:cxn ang="f199">
                <a:pos x="f271" y="f272"/>
              </a:cxn>
              <a:cxn ang="f199">
                <a:pos x="f273" y="f272"/>
              </a:cxn>
              <a:cxn ang="f199">
                <a:pos x="f274" y="f275"/>
              </a:cxn>
              <a:cxn ang="f199">
                <a:pos x="f276" y="f277"/>
              </a:cxn>
              <a:cxn ang="f199">
                <a:pos x="f278" y="f279"/>
              </a:cxn>
              <a:cxn ang="f199">
                <a:pos x="f280" y="f281"/>
              </a:cxn>
              <a:cxn ang="f199">
                <a:pos x="f243" y="f244"/>
              </a:cxn>
            </a:cxnLst>
            <a:rect l="f239" t="f242" r="f240" b="f241"/>
            <a:pathLst>
              <a:path w="660" h="567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18" y="f31"/>
                </a:cubicBezTo>
                <a:cubicBezTo>
                  <a:pt x="f32" y="f25"/>
                  <a:pt x="f33" y="f34"/>
                  <a:pt x="f35" y="f36"/>
                </a:cubicBezTo>
                <a:cubicBezTo>
                  <a:pt x="f37" y="f38"/>
                  <a:pt x="f39" y="f15"/>
                  <a:pt x="f40" y="f41"/>
                </a:cubicBezTo>
                <a:cubicBezTo>
                  <a:pt x="f42" y="f5"/>
                  <a:pt x="f43" y="f12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21"/>
                  <a:pt x="f55" y="f56"/>
                </a:cubicBezTo>
                <a:cubicBezTo>
                  <a:pt x="f57" y="f58"/>
                  <a:pt x="f59" y="f58"/>
                  <a:pt x="f60" y="f61"/>
                </a:cubicBezTo>
                <a:cubicBezTo>
                  <a:pt x="f62" y="f63"/>
                  <a:pt x="f64" y="f65"/>
                  <a:pt x="f6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55" y="f75"/>
                  <a:pt x="f46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43" y="f83"/>
                  <a:pt x="f84" y="f83"/>
                  <a:pt x="f85" y="f82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30" y="f85"/>
                  <a:pt x="f94" y="f95"/>
                </a:cubicBezTo>
                <a:cubicBezTo>
                  <a:pt x="f34" y="f96"/>
                  <a:pt x="f97" y="f98"/>
                  <a:pt x="f99" y="f7"/>
                </a:cubicBezTo>
                <a:cubicBezTo>
                  <a:pt x="f21" y="f100"/>
                  <a:pt x="f101" y="f102"/>
                  <a:pt x="f47" y="f103"/>
                </a:cubicBezTo>
                <a:cubicBezTo>
                  <a:pt x="f104" y="f105"/>
                  <a:pt x="f106" y="f107"/>
                  <a:pt x="f8" y="f9"/>
                </a:cubicBezTo>
                <a:close/>
              </a:path>
            </a:pathLst>
          </a:custGeom>
          <a:solidFill>
            <a:srgbClr val="FAC18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9945691" y="2693986"/>
            <a:ext cx="847721" cy="2254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80"/>
              <a:gd name="f7" fmla="val 234"/>
              <a:gd name="f8" fmla="val 6"/>
              <a:gd name="f9" fmla="val 196"/>
              <a:gd name="f10" fmla="val 5"/>
              <a:gd name="f11" fmla="val 183"/>
              <a:gd name="f12" fmla="val 170"/>
              <a:gd name="f13" fmla="val 2"/>
              <a:gd name="f14" fmla="val 156"/>
              <a:gd name="f15" fmla="val 1"/>
              <a:gd name="f16" fmla="val 144"/>
              <a:gd name="f17" fmla="val 138"/>
              <a:gd name="f18" fmla="val 18"/>
              <a:gd name="f19" fmla="val 143"/>
              <a:gd name="f20" fmla="val 35"/>
              <a:gd name="f21" fmla="val 150"/>
              <a:gd name="f22" fmla="val 52"/>
              <a:gd name="f23" fmla="val 69"/>
              <a:gd name="f24" fmla="val 83"/>
              <a:gd name="f25" fmla="val 142"/>
              <a:gd name="f26" fmla="val 93"/>
              <a:gd name="f27" fmla="val 125"/>
              <a:gd name="f28" fmla="val 89"/>
              <a:gd name="f29" fmla="val 109"/>
              <a:gd name="f30" fmla="val 86"/>
              <a:gd name="f31" fmla="val 96"/>
              <a:gd name="f32" fmla="val 90"/>
              <a:gd name="f33" fmla="val 92"/>
              <a:gd name="f34" fmla="val 102"/>
              <a:gd name="f35" fmla="val 91"/>
              <a:gd name="f36" fmla="val 141"/>
              <a:gd name="f37" fmla="val 88"/>
              <a:gd name="f38" fmla="val 179"/>
              <a:gd name="f39" fmla="val 218"/>
              <a:gd name="f40" fmla="val 80"/>
              <a:gd name="f41" fmla="val 249"/>
              <a:gd name="f42" fmla="val 77"/>
              <a:gd name="f43" fmla="val 279"/>
              <a:gd name="f44" fmla="val 75"/>
              <a:gd name="f45" fmla="val 309"/>
              <a:gd name="f46" fmla="val 322"/>
              <a:gd name="f47" fmla="val 78"/>
              <a:gd name="f48" fmla="val 339"/>
              <a:gd name="f49" fmla="val 67"/>
              <a:gd name="f50" fmla="val 355"/>
              <a:gd name="f51" fmla="val 65"/>
              <a:gd name="f52" fmla="val 369"/>
              <a:gd name="f53" fmla="val 64"/>
              <a:gd name="f54" fmla="val 384"/>
              <a:gd name="f55" fmla="val 59"/>
              <a:gd name="f56" fmla="val 397"/>
              <a:gd name="f57" fmla="val 401"/>
              <a:gd name="f58" fmla="val 72"/>
              <a:gd name="f59" fmla="val 406"/>
              <a:gd name="f60" fmla="val 410"/>
              <a:gd name="f61" fmla="val 70"/>
              <a:gd name="f62" fmla="val 439"/>
              <a:gd name="f63" fmla="val 51"/>
              <a:gd name="f64" fmla="val 473"/>
              <a:gd name="f65" fmla="val 57"/>
              <a:gd name="f66" fmla="val 505"/>
              <a:gd name="f67" fmla="val 570"/>
              <a:gd name="f68" fmla="val 43"/>
              <a:gd name="f69" fmla="val 637"/>
              <a:gd name="f70" fmla="val 41"/>
              <a:gd name="f71" fmla="val 702"/>
              <a:gd name="f72" fmla="val 32"/>
              <a:gd name="f73" fmla="val 747"/>
              <a:gd name="f74" fmla="val 26"/>
              <a:gd name="f75" fmla="val 792"/>
              <a:gd name="f76" fmla="val 28"/>
              <a:gd name="f77" fmla="val 837"/>
              <a:gd name="f78" fmla="val 20"/>
              <a:gd name="f79" fmla="val 851"/>
              <a:gd name="f80" fmla="val 17"/>
              <a:gd name="f81" fmla="val 863"/>
              <a:gd name="f82" fmla="val 12"/>
              <a:gd name="f83" fmla="val 870"/>
              <a:gd name="f84" fmla="val 873"/>
              <a:gd name="f85" fmla="val 875"/>
              <a:gd name="f86" fmla="val 40"/>
              <a:gd name="f87" fmla="val 877"/>
              <a:gd name="f88" fmla="val 61"/>
              <a:gd name="f89" fmla="val 867"/>
              <a:gd name="f90" fmla="val 841"/>
              <a:gd name="f91" fmla="val 104"/>
              <a:gd name="f92" fmla="val 731"/>
              <a:gd name="f93" fmla="val 115"/>
              <a:gd name="f94" fmla="val 621"/>
              <a:gd name="f95" fmla="val 511"/>
              <a:gd name="f96" fmla="val 136"/>
              <a:gd name="f97" fmla="val 377"/>
              <a:gd name="f98" fmla="val 149"/>
              <a:gd name="f99" fmla="val 242"/>
              <a:gd name="f100" fmla="val 162"/>
              <a:gd name="f101" fmla="val 108"/>
              <a:gd name="f102" fmla="val 174"/>
              <a:gd name="f103" fmla="val 95"/>
              <a:gd name="f104" fmla="val 176"/>
              <a:gd name="f105" fmla="val 181"/>
              <a:gd name="f106" fmla="val 191"/>
              <a:gd name="f107" fmla="val 99"/>
              <a:gd name="f108" fmla="val 219"/>
              <a:gd name="f109" fmla="val 226"/>
              <a:gd name="f110" fmla="val 228"/>
              <a:gd name="f111" fmla="val 60"/>
              <a:gd name="f112" fmla="val 229"/>
              <a:gd name="f113" fmla="val 55"/>
              <a:gd name="f114" fmla="val 50"/>
              <a:gd name="f115" fmla="val 16"/>
              <a:gd name="f116" fmla="val 11"/>
              <a:gd name="f117" fmla="val 230"/>
              <a:gd name="f118" fmla="+- 0 0 -90"/>
              <a:gd name="f119" fmla="*/ f3 1 880"/>
              <a:gd name="f120" fmla="*/ f4 1 234"/>
              <a:gd name="f121" fmla="+- f7 0 f5"/>
              <a:gd name="f122" fmla="+- f6 0 f5"/>
              <a:gd name="f123" fmla="*/ f118 f0 1"/>
              <a:gd name="f124" fmla="*/ f122 1 880"/>
              <a:gd name="f125" fmla="*/ f121 1 234"/>
              <a:gd name="f126" fmla="*/ 6 f122 1"/>
              <a:gd name="f127" fmla="*/ 196 f121 1"/>
              <a:gd name="f128" fmla="*/ 2 f122 1"/>
              <a:gd name="f129" fmla="*/ 156 f121 1"/>
              <a:gd name="f130" fmla="*/ 18 f122 1"/>
              <a:gd name="f131" fmla="*/ 143 f121 1"/>
              <a:gd name="f132" fmla="*/ 69 f122 1"/>
              <a:gd name="f133" fmla="*/ 89 f122 1"/>
              <a:gd name="f134" fmla="*/ 109 f121 1"/>
              <a:gd name="f135" fmla="*/ 102 f122 1"/>
              <a:gd name="f136" fmla="*/ 91 f121 1"/>
              <a:gd name="f137" fmla="*/ 218 f122 1"/>
              <a:gd name="f138" fmla="*/ 80 f121 1"/>
              <a:gd name="f139" fmla="*/ 309 f122 1"/>
              <a:gd name="f140" fmla="*/ 77 f121 1"/>
              <a:gd name="f141" fmla="*/ 355 f122 1"/>
              <a:gd name="f142" fmla="*/ 65 f121 1"/>
              <a:gd name="f143" fmla="*/ 397 f122 1"/>
              <a:gd name="f144" fmla="*/ 69 f121 1"/>
              <a:gd name="f145" fmla="*/ 410 f122 1"/>
              <a:gd name="f146" fmla="*/ 70 f121 1"/>
              <a:gd name="f147" fmla="*/ 505 f122 1"/>
              <a:gd name="f148" fmla="*/ 52 f121 1"/>
              <a:gd name="f149" fmla="*/ 702 f122 1"/>
              <a:gd name="f150" fmla="*/ 32 f121 1"/>
              <a:gd name="f151" fmla="*/ 837 f122 1"/>
              <a:gd name="f152" fmla="*/ 20 f121 1"/>
              <a:gd name="f153" fmla="*/ 870 f122 1"/>
              <a:gd name="f154" fmla="*/ 0 f121 1"/>
              <a:gd name="f155" fmla="*/ 877 f122 1"/>
              <a:gd name="f156" fmla="*/ 61 f121 1"/>
              <a:gd name="f157" fmla="*/ 841 f122 1"/>
              <a:gd name="f158" fmla="*/ 104 f121 1"/>
              <a:gd name="f159" fmla="*/ 511 f122 1"/>
              <a:gd name="f160" fmla="*/ 136 f121 1"/>
              <a:gd name="f161" fmla="*/ 108 f122 1"/>
              <a:gd name="f162" fmla="*/ 174 f121 1"/>
              <a:gd name="f163" fmla="*/ 96 f122 1"/>
              <a:gd name="f164" fmla="*/ 191 f121 1"/>
              <a:gd name="f165" fmla="*/ 64 f122 1"/>
              <a:gd name="f166" fmla="*/ 228 f121 1"/>
              <a:gd name="f167" fmla="*/ 50 f122 1"/>
              <a:gd name="f168" fmla="*/ 229 f121 1"/>
              <a:gd name="f169" fmla="*/ f123 1 f2"/>
              <a:gd name="f170" fmla="*/ f126 1 880"/>
              <a:gd name="f171" fmla="*/ f127 1 234"/>
              <a:gd name="f172" fmla="*/ f128 1 880"/>
              <a:gd name="f173" fmla="*/ f129 1 234"/>
              <a:gd name="f174" fmla="*/ f130 1 880"/>
              <a:gd name="f175" fmla="*/ f131 1 234"/>
              <a:gd name="f176" fmla="*/ f132 1 880"/>
              <a:gd name="f177" fmla="*/ f133 1 880"/>
              <a:gd name="f178" fmla="*/ f134 1 234"/>
              <a:gd name="f179" fmla="*/ f135 1 880"/>
              <a:gd name="f180" fmla="*/ f136 1 234"/>
              <a:gd name="f181" fmla="*/ f137 1 880"/>
              <a:gd name="f182" fmla="*/ f138 1 234"/>
              <a:gd name="f183" fmla="*/ f139 1 880"/>
              <a:gd name="f184" fmla="*/ f140 1 234"/>
              <a:gd name="f185" fmla="*/ f141 1 880"/>
              <a:gd name="f186" fmla="*/ f142 1 234"/>
              <a:gd name="f187" fmla="*/ f143 1 880"/>
              <a:gd name="f188" fmla="*/ f144 1 234"/>
              <a:gd name="f189" fmla="*/ f145 1 880"/>
              <a:gd name="f190" fmla="*/ f146 1 234"/>
              <a:gd name="f191" fmla="*/ f147 1 880"/>
              <a:gd name="f192" fmla="*/ f148 1 234"/>
              <a:gd name="f193" fmla="*/ f149 1 880"/>
              <a:gd name="f194" fmla="*/ f150 1 234"/>
              <a:gd name="f195" fmla="*/ f151 1 880"/>
              <a:gd name="f196" fmla="*/ f152 1 234"/>
              <a:gd name="f197" fmla="*/ f153 1 880"/>
              <a:gd name="f198" fmla="*/ f154 1 234"/>
              <a:gd name="f199" fmla="*/ f155 1 880"/>
              <a:gd name="f200" fmla="*/ f156 1 234"/>
              <a:gd name="f201" fmla="*/ f157 1 880"/>
              <a:gd name="f202" fmla="*/ f158 1 234"/>
              <a:gd name="f203" fmla="*/ f159 1 880"/>
              <a:gd name="f204" fmla="*/ f160 1 234"/>
              <a:gd name="f205" fmla="*/ f161 1 880"/>
              <a:gd name="f206" fmla="*/ f162 1 234"/>
              <a:gd name="f207" fmla="*/ f163 1 880"/>
              <a:gd name="f208" fmla="*/ f164 1 234"/>
              <a:gd name="f209" fmla="*/ f165 1 880"/>
              <a:gd name="f210" fmla="*/ f166 1 234"/>
              <a:gd name="f211" fmla="*/ f167 1 880"/>
              <a:gd name="f212" fmla="*/ f168 1 234"/>
              <a:gd name="f213" fmla="*/ 0 1 f124"/>
              <a:gd name="f214" fmla="*/ f6 1 f124"/>
              <a:gd name="f215" fmla="*/ 0 1 f125"/>
              <a:gd name="f216" fmla="*/ f7 1 f125"/>
              <a:gd name="f217" fmla="+- f169 0 f1"/>
              <a:gd name="f218" fmla="*/ f170 1 f124"/>
              <a:gd name="f219" fmla="*/ f171 1 f125"/>
              <a:gd name="f220" fmla="*/ f172 1 f124"/>
              <a:gd name="f221" fmla="*/ f173 1 f125"/>
              <a:gd name="f222" fmla="*/ f174 1 f124"/>
              <a:gd name="f223" fmla="*/ f175 1 f125"/>
              <a:gd name="f224" fmla="*/ f176 1 f124"/>
              <a:gd name="f225" fmla="*/ f177 1 f124"/>
              <a:gd name="f226" fmla="*/ f178 1 f125"/>
              <a:gd name="f227" fmla="*/ f179 1 f124"/>
              <a:gd name="f228" fmla="*/ f180 1 f125"/>
              <a:gd name="f229" fmla="*/ f181 1 f124"/>
              <a:gd name="f230" fmla="*/ f182 1 f125"/>
              <a:gd name="f231" fmla="*/ f183 1 f124"/>
              <a:gd name="f232" fmla="*/ f184 1 f125"/>
              <a:gd name="f233" fmla="*/ f185 1 f124"/>
              <a:gd name="f234" fmla="*/ f186 1 f125"/>
              <a:gd name="f235" fmla="*/ f187 1 f124"/>
              <a:gd name="f236" fmla="*/ f188 1 f125"/>
              <a:gd name="f237" fmla="*/ f189 1 f124"/>
              <a:gd name="f238" fmla="*/ f190 1 f125"/>
              <a:gd name="f239" fmla="*/ f191 1 f124"/>
              <a:gd name="f240" fmla="*/ f192 1 f125"/>
              <a:gd name="f241" fmla="*/ f193 1 f124"/>
              <a:gd name="f242" fmla="*/ f194 1 f125"/>
              <a:gd name="f243" fmla="*/ f195 1 f124"/>
              <a:gd name="f244" fmla="*/ f196 1 f125"/>
              <a:gd name="f245" fmla="*/ f197 1 f124"/>
              <a:gd name="f246" fmla="*/ f198 1 f125"/>
              <a:gd name="f247" fmla="*/ f199 1 f124"/>
              <a:gd name="f248" fmla="*/ f200 1 f125"/>
              <a:gd name="f249" fmla="*/ f201 1 f124"/>
              <a:gd name="f250" fmla="*/ f202 1 f125"/>
              <a:gd name="f251" fmla="*/ f203 1 f124"/>
              <a:gd name="f252" fmla="*/ f204 1 f125"/>
              <a:gd name="f253" fmla="*/ f205 1 f124"/>
              <a:gd name="f254" fmla="*/ f206 1 f125"/>
              <a:gd name="f255" fmla="*/ f207 1 f124"/>
              <a:gd name="f256" fmla="*/ f208 1 f125"/>
              <a:gd name="f257" fmla="*/ f209 1 f124"/>
              <a:gd name="f258" fmla="*/ f210 1 f125"/>
              <a:gd name="f259" fmla="*/ f211 1 f124"/>
              <a:gd name="f260" fmla="*/ f212 1 f125"/>
              <a:gd name="f261" fmla="*/ f213 f119 1"/>
              <a:gd name="f262" fmla="*/ f214 f119 1"/>
              <a:gd name="f263" fmla="*/ f216 f120 1"/>
              <a:gd name="f264" fmla="*/ f215 f120 1"/>
              <a:gd name="f265" fmla="*/ f218 f119 1"/>
              <a:gd name="f266" fmla="*/ f219 f120 1"/>
              <a:gd name="f267" fmla="*/ f220 f119 1"/>
              <a:gd name="f268" fmla="*/ f221 f120 1"/>
              <a:gd name="f269" fmla="*/ f222 f119 1"/>
              <a:gd name="f270" fmla="*/ f223 f120 1"/>
              <a:gd name="f271" fmla="*/ f224 f119 1"/>
              <a:gd name="f272" fmla="*/ f225 f119 1"/>
              <a:gd name="f273" fmla="*/ f226 f120 1"/>
              <a:gd name="f274" fmla="*/ f227 f119 1"/>
              <a:gd name="f275" fmla="*/ f228 f120 1"/>
              <a:gd name="f276" fmla="*/ f229 f119 1"/>
              <a:gd name="f277" fmla="*/ f230 f120 1"/>
              <a:gd name="f278" fmla="*/ f231 f119 1"/>
              <a:gd name="f279" fmla="*/ f232 f120 1"/>
              <a:gd name="f280" fmla="*/ f233 f119 1"/>
              <a:gd name="f281" fmla="*/ f234 f120 1"/>
              <a:gd name="f282" fmla="*/ f235 f119 1"/>
              <a:gd name="f283" fmla="*/ f236 f120 1"/>
              <a:gd name="f284" fmla="*/ f237 f119 1"/>
              <a:gd name="f285" fmla="*/ f238 f120 1"/>
              <a:gd name="f286" fmla="*/ f239 f119 1"/>
              <a:gd name="f287" fmla="*/ f240 f120 1"/>
              <a:gd name="f288" fmla="*/ f241 f119 1"/>
              <a:gd name="f289" fmla="*/ f242 f120 1"/>
              <a:gd name="f290" fmla="*/ f243 f119 1"/>
              <a:gd name="f291" fmla="*/ f244 f120 1"/>
              <a:gd name="f292" fmla="*/ f245 f119 1"/>
              <a:gd name="f293" fmla="*/ f246 f120 1"/>
              <a:gd name="f294" fmla="*/ f247 f119 1"/>
              <a:gd name="f295" fmla="*/ f248 f120 1"/>
              <a:gd name="f296" fmla="*/ f249 f119 1"/>
              <a:gd name="f297" fmla="*/ f250 f120 1"/>
              <a:gd name="f298" fmla="*/ f251 f119 1"/>
              <a:gd name="f299" fmla="*/ f252 f120 1"/>
              <a:gd name="f300" fmla="*/ f253 f119 1"/>
              <a:gd name="f301" fmla="*/ f254 f120 1"/>
              <a:gd name="f302" fmla="*/ f255 f119 1"/>
              <a:gd name="f303" fmla="*/ f256 f120 1"/>
              <a:gd name="f304" fmla="*/ f257 f119 1"/>
              <a:gd name="f305" fmla="*/ f258 f120 1"/>
              <a:gd name="f306" fmla="*/ f259 f119 1"/>
              <a:gd name="f307" fmla="*/ f260 f1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7">
                <a:pos x="f265" y="f266"/>
              </a:cxn>
              <a:cxn ang="f217">
                <a:pos x="f267" y="f268"/>
              </a:cxn>
              <a:cxn ang="f217">
                <a:pos x="f269" y="f270"/>
              </a:cxn>
              <a:cxn ang="f217">
                <a:pos x="f271" y="f270"/>
              </a:cxn>
              <a:cxn ang="f217">
                <a:pos x="f272" y="f273"/>
              </a:cxn>
              <a:cxn ang="f217">
                <a:pos x="f274" y="f275"/>
              </a:cxn>
              <a:cxn ang="f217">
                <a:pos x="f276" y="f277"/>
              </a:cxn>
              <a:cxn ang="f217">
                <a:pos x="f278" y="f279"/>
              </a:cxn>
              <a:cxn ang="f217">
                <a:pos x="f280" y="f281"/>
              </a:cxn>
              <a:cxn ang="f217">
                <a:pos x="f282" y="f283"/>
              </a:cxn>
              <a:cxn ang="f217">
                <a:pos x="f284" y="f285"/>
              </a:cxn>
              <a:cxn ang="f217">
                <a:pos x="f286" y="f287"/>
              </a:cxn>
              <a:cxn ang="f217">
                <a:pos x="f288" y="f289"/>
              </a:cxn>
              <a:cxn ang="f217">
                <a:pos x="f290" y="f291"/>
              </a:cxn>
              <a:cxn ang="f217">
                <a:pos x="f292" y="f293"/>
              </a:cxn>
              <a:cxn ang="f217">
                <a:pos x="f294" y="f295"/>
              </a:cxn>
              <a:cxn ang="f217">
                <a:pos x="f296" y="f297"/>
              </a:cxn>
              <a:cxn ang="f217">
                <a:pos x="f298" y="f299"/>
              </a:cxn>
              <a:cxn ang="f217">
                <a:pos x="f300" y="f301"/>
              </a:cxn>
              <a:cxn ang="f217">
                <a:pos x="f302" y="f303"/>
              </a:cxn>
              <a:cxn ang="f217">
                <a:pos x="f304" y="f305"/>
              </a:cxn>
              <a:cxn ang="f217">
                <a:pos x="f306" y="f307"/>
              </a:cxn>
              <a:cxn ang="f217">
                <a:pos x="f265" y="f266"/>
              </a:cxn>
            </a:cxnLst>
            <a:rect l="f261" t="f264" r="f262" b="f263"/>
            <a:pathLst>
              <a:path w="880" h="234">
                <a:moveTo>
                  <a:pt x="f8" y="f9"/>
                </a:moveTo>
                <a:cubicBezTo>
                  <a:pt x="f10" y="f11"/>
                  <a:pt x="f5" y="f12"/>
                  <a:pt x="f13" y="f14"/>
                </a:cubicBezTo>
                <a:cubicBezTo>
                  <a:pt x="f15" y="f16"/>
                  <a:pt x="f10" y="f17"/>
                  <a:pt x="f18" y="f19"/>
                </a:cubicBezTo>
                <a:cubicBezTo>
                  <a:pt x="f20" y="f21"/>
                  <a:pt x="f22" y="f19"/>
                  <a:pt x="f23" y="f19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24"/>
                  <a:pt x="f39" y="f40"/>
                </a:cubicBezTo>
                <a:cubicBezTo>
                  <a:pt x="f41" y="f42"/>
                  <a:pt x="f43" y="f44"/>
                  <a:pt x="f45" y="f42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23"/>
                </a:cubicBezTo>
                <a:cubicBezTo>
                  <a:pt x="f57" y="f58"/>
                  <a:pt x="f59" y="f58"/>
                  <a:pt x="f60" y="f61"/>
                </a:cubicBezTo>
                <a:cubicBezTo>
                  <a:pt x="f62" y="f63"/>
                  <a:pt x="f64" y="f65"/>
                  <a:pt x="f66" y="f22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5"/>
                </a:cubicBezTo>
                <a:cubicBezTo>
                  <a:pt x="f84" y="f78"/>
                  <a:pt x="f85" y="f86"/>
                  <a:pt x="f87" y="f88"/>
                </a:cubicBezTo>
                <a:cubicBezTo>
                  <a:pt x="f6" y="f30"/>
                  <a:pt x="f89" y="f34"/>
                  <a:pt x="f90" y="f91"/>
                </a:cubicBezTo>
                <a:cubicBezTo>
                  <a:pt x="f92" y="f93"/>
                  <a:pt x="f94" y="f27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3" y="f105"/>
                  <a:pt x="f31" y="f106"/>
                </a:cubicBezTo>
                <a:cubicBezTo>
                  <a:pt x="f107" y="f108"/>
                  <a:pt x="f26" y="f109"/>
                  <a:pt x="f53" y="f110"/>
                </a:cubicBezTo>
                <a:cubicBezTo>
                  <a:pt x="f111" y="f112"/>
                  <a:pt x="f113" y="f112"/>
                  <a:pt x="f114" y="f112"/>
                </a:cubicBezTo>
                <a:cubicBezTo>
                  <a:pt x="f115" y="f7"/>
                  <a:pt x="f116" y="f117"/>
                  <a:pt x="f8" y="f9"/>
                </a:cubicBezTo>
                <a:close/>
              </a:path>
            </a:pathLst>
          </a:custGeom>
          <a:solidFill>
            <a:srgbClr val="55464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0488616" y="5886450"/>
            <a:ext cx="1033464" cy="400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73"/>
              <a:gd name="f7" fmla="val 415"/>
              <a:gd name="f8" fmla="val 1043"/>
              <a:gd name="f9" fmla="val 129"/>
              <a:gd name="f10" fmla="val 998"/>
              <a:gd name="f11" fmla="val 182"/>
              <a:gd name="f12" fmla="val 948"/>
              <a:gd name="f13" fmla="val 229"/>
              <a:gd name="f14" fmla="val 888"/>
              <a:gd name="f15" fmla="val 266"/>
              <a:gd name="f16" fmla="val 785"/>
              <a:gd name="f17" fmla="val 331"/>
              <a:gd name="f18" fmla="val 671"/>
              <a:gd name="f19" fmla="val 368"/>
              <a:gd name="f20" fmla="val 551"/>
              <a:gd name="f21" fmla="val 389"/>
              <a:gd name="f22" fmla="val 430"/>
              <a:gd name="f23" fmla="val 410"/>
              <a:gd name="f24" fmla="val 309"/>
              <a:gd name="f25" fmla="val 187"/>
              <a:gd name="f26" fmla="val 404"/>
              <a:gd name="f27" fmla="val 138"/>
              <a:gd name="f28" fmla="val 400"/>
              <a:gd name="f29" fmla="val 89"/>
              <a:gd name="f30" fmla="val 394"/>
              <a:gd name="f31" fmla="val 42"/>
              <a:gd name="f32" fmla="val 381"/>
              <a:gd name="f33" fmla="val 33"/>
              <a:gd name="f34" fmla="val 378"/>
              <a:gd name="f35" fmla="val 25"/>
              <a:gd name="f36" fmla="val 376"/>
              <a:gd name="f37" fmla="val 17"/>
              <a:gd name="f38" fmla="val 373"/>
              <a:gd name="f39" fmla="val 10"/>
              <a:gd name="f40" fmla="val 370"/>
              <a:gd name="f41" fmla="val 366"/>
              <a:gd name="f42" fmla="val 1"/>
              <a:gd name="f43" fmla="val 357"/>
              <a:gd name="f44" fmla="val 3"/>
              <a:gd name="f45" fmla="val 347"/>
              <a:gd name="f46" fmla="val 14"/>
              <a:gd name="f47" fmla="val 349"/>
              <a:gd name="f48" fmla="val 21"/>
              <a:gd name="f49" fmla="val 348"/>
              <a:gd name="f50" fmla="val 95"/>
              <a:gd name="f51" fmla="val 342"/>
              <a:gd name="f52" fmla="val 169"/>
              <a:gd name="f53" fmla="val 350"/>
              <a:gd name="f54" fmla="val 243"/>
              <a:gd name="f55" fmla="val 369"/>
              <a:gd name="f56" fmla="val 494"/>
              <a:gd name="f57" fmla="val 344"/>
              <a:gd name="f58" fmla="val 617"/>
              <a:gd name="f59" fmla="val 716"/>
              <a:gd name="f60" fmla="val 281"/>
              <a:gd name="f61" fmla="val 807"/>
              <a:gd name="f62" fmla="val 234"/>
              <a:gd name="f63" fmla="val 887"/>
              <a:gd name="f64" fmla="val 907"/>
              <a:gd name="f65" fmla="val 146"/>
              <a:gd name="f66" fmla="val 933"/>
              <a:gd name="f67" fmla="val 130"/>
              <a:gd name="f68" fmla="val 955"/>
              <a:gd name="f69" fmla="val 110"/>
              <a:gd name="f70" fmla="val 988"/>
              <a:gd name="f71" fmla="val 80"/>
              <a:gd name="f72" fmla="val 1019"/>
              <a:gd name="f73" fmla="val 50"/>
              <a:gd name="f74" fmla="val 1048"/>
              <a:gd name="f75" fmla="val 16"/>
              <a:gd name="f76" fmla="val 1053"/>
              <a:gd name="f77" fmla="val 1058"/>
              <a:gd name="f78" fmla="val 4"/>
              <a:gd name="f79" fmla="val 1066"/>
              <a:gd name="f80" fmla="val 1069"/>
              <a:gd name="f81" fmla="val 1072"/>
              <a:gd name="f82" fmla="val 5"/>
              <a:gd name="f83" fmla="val 1062"/>
              <a:gd name="f84" fmla="val 46"/>
              <a:gd name="f85" fmla="val 1057"/>
              <a:gd name="f86" fmla="+- 0 0 -90"/>
              <a:gd name="f87" fmla="*/ f3 1 1073"/>
              <a:gd name="f88" fmla="*/ f4 1 415"/>
              <a:gd name="f89" fmla="+- f7 0 f5"/>
              <a:gd name="f90" fmla="+- f6 0 f5"/>
              <a:gd name="f91" fmla="*/ f86 f0 1"/>
              <a:gd name="f92" fmla="*/ f90 1 1073"/>
              <a:gd name="f93" fmla="*/ f89 1 415"/>
              <a:gd name="f94" fmla="*/ 1043 f90 1"/>
              <a:gd name="f95" fmla="*/ 129 f89 1"/>
              <a:gd name="f96" fmla="*/ 888 f90 1"/>
              <a:gd name="f97" fmla="*/ 266 f89 1"/>
              <a:gd name="f98" fmla="*/ 551 f90 1"/>
              <a:gd name="f99" fmla="*/ 389 f89 1"/>
              <a:gd name="f100" fmla="*/ 187 f90 1"/>
              <a:gd name="f101" fmla="*/ 404 f89 1"/>
              <a:gd name="f102" fmla="*/ 42 f90 1"/>
              <a:gd name="f103" fmla="*/ 381 f89 1"/>
              <a:gd name="f104" fmla="*/ 17 f90 1"/>
              <a:gd name="f105" fmla="*/ 373 f89 1"/>
              <a:gd name="f106" fmla="*/ 1 f90 1"/>
              <a:gd name="f107" fmla="*/ 357 f89 1"/>
              <a:gd name="f108" fmla="*/ 21 f90 1"/>
              <a:gd name="f109" fmla="*/ 348 f89 1"/>
              <a:gd name="f110" fmla="*/ 243 f90 1"/>
              <a:gd name="f111" fmla="*/ 350 f89 1"/>
              <a:gd name="f112" fmla="*/ 617 f90 1"/>
              <a:gd name="f113" fmla="*/ 309 f89 1"/>
              <a:gd name="f114" fmla="*/ 887 f90 1"/>
              <a:gd name="f115" fmla="*/ 169 f89 1"/>
              <a:gd name="f116" fmla="*/ 955 f90 1"/>
              <a:gd name="f117" fmla="*/ 110 f89 1"/>
              <a:gd name="f118" fmla="*/ 1048 f90 1"/>
              <a:gd name="f119" fmla="*/ 16 f89 1"/>
              <a:gd name="f120" fmla="*/ 1066 f90 1"/>
              <a:gd name="f121" fmla="*/ 1 f89 1"/>
              <a:gd name="f122" fmla="*/ 1072 f90 1"/>
              <a:gd name="f123" fmla="*/ 5 f89 1"/>
              <a:gd name="f124" fmla="*/ f91 1 f2"/>
              <a:gd name="f125" fmla="*/ f94 1 1073"/>
              <a:gd name="f126" fmla="*/ f95 1 415"/>
              <a:gd name="f127" fmla="*/ f96 1 1073"/>
              <a:gd name="f128" fmla="*/ f97 1 415"/>
              <a:gd name="f129" fmla="*/ f98 1 1073"/>
              <a:gd name="f130" fmla="*/ f99 1 415"/>
              <a:gd name="f131" fmla="*/ f100 1 1073"/>
              <a:gd name="f132" fmla="*/ f101 1 415"/>
              <a:gd name="f133" fmla="*/ f102 1 1073"/>
              <a:gd name="f134" fmla="*/ f103 1 415"/>
              <a:gd name="f135" fmla="*/ f104 1 1073"/>
              <a:gd name="f136" fmla="*/ f105 1 415"/>
              <a:gd name="f137" fmla="*/ f106 1 1073"/>
              <a:gd name="f138" fmla="*/ f107 1 415"/>
              <a:gd name="f139" fmla="*/ f108 1 1073"/>
              <a:gd name="f140" fmla="*/ f109 1 415"/>
              <a:gd name="f141" fmla="*/ f110 1 1073"/>
              <a:gd name="f142" fmla="*/ f111 1 415"/>
              <a:gd name="f143" fmla="*/ f112 1 1073"/>
              <a:gd name="f144" fmla="*/ f113 1 415"/>
              <a:gd name="f145" fmla="*/ f114 1 1073"/>
              <a:gd name="f146" fmla="*/ f115 1 415"/>
              <a:gd name="f147" fmla="*/ f116 1 1073"/>
              <a:gd name="f148" fmla="*/ f117 1 415"/>
              <a:gd name="f149" fmla="*/ f118 1 1073"/>
              <a:gd name="f150" fmla="*/ f119 1 415"/>
              <a:gd name="f151" fmla="*/ f120 1 1073"/>
              <a:gd name="f152" fmla="*/ f121 1 415"/>
              <a:gd name="f153" fmla="*/ f122 1 1073"/>
              <a:gd name="f154" fmla="*/ f123 1 415"/>
              <a:gd name="f155" fmla="*/ 0 1 f92"/>
              <a:gd name="f156" fmla="*/ f6 1 f92"/>
              <a:gd name="f157" fmla="*/ 0 1 f93"/>
              <a:gd name="f158" fmla="*/ f7 1 f93"/>
              <a:gd name="f159" fmla="+- f124 0 f1"/>
              <a:gd name="f160" fmla="*/ f125 1 f92"/>
              <a:gd name="f161" fmla="*/ f126 1 f93"/>
              <a:gd name="f162" fmla="*/ f127 1 f92"/>
              <a:gd name="f163" fmla="*/ f128 1 f93"/>
              <a:gd name="f164" fmla="*/ f129 1 f92"/>
              <a:gd name="f165" fmla="*/ f130 1 f93"/>
              <a:gd name="f166" fmla="*/ f131 1 f92"/>
              <a:gd name="f167" fmla="*/ f132 1 f93"/>
              <a:gd name="f168" fmla="*/ f133 1 f92"/>
              <a:gd name="f169" fmla="*/ f134 1 f93"/>
              <a:gd name="f170" fmla="*/ f135 1 f92"/>
              <a:gd name="f171" fmla="*/ f136 1 f93"/>
              <a:gd name="f172" fmla="*/ f137 1 f92"/>
              <a:gd name="f173" fmla="*/ f138 1 f93"/>
              <a:gd name="f174" fmla="*/ f139 1 f92"/>
              <a:gd name="f175" fmla="*/ f140 1 f93"/>
              <a:gd name="f176" fmla="*/ f141 1 f92"/>
              <a:gd name="f177" fmla="*/ f142 1 f93"/>
              <a:gd name="f178" fmla="*/ f143 1 f92"/>
              <a:gd name="f179" fmla="*/ f144 1 f93"/>
              <a:gd name="f180" fmla="*/ f145 1 f92"/>
              <a:gd name="f181" fmla="*/ f146 1 f93"/>
              <a:gd name="f182" fmla="*/ f147 1 f92"/>
              <a:gd name="f183" fmla="*/ f148 1 f93"/>
              <a:gd name="f184" fmla="*/ f149 1 f92"/>
              <a:gd name="f185" fmla="*/ f150 1 f93"/>
              <a:gd name="f186" fmla="*/ f151 1 f92"/>
              <a:gd name="f187" fmla="*/ f152 1 f93"/>
              <a:gd name="f188" fmla="*/ f153 1 f92"/>
              <a:gd name="f189" fmla="*/ f154 1 f93"/>
              <a:gd name="f190" fmla="*/ f155 f87 1"/>
              <a:gd name="f191" fmla="*/ f156 f87 1"/>
              <a:gd name="f192" fmla="*/ f158 f88 1"/>
              <a:gd name="f193" fmla="*/ f157 f88 1"/>
              <a:gd name="f194" fmla="*/ f160 f87 1"/>
              <a:gd name="f195" fmla="*/ f161 f88 1"/>
              <a:gd name="f196" fmla="*/ f162 f87 1"/>
              <a:gd name="f197" fmla="*/ f163 f88 1"/>
              <a:gd name="f198" fmla="*/ f164 f87 1"/>
              <a:gd name="f199" fmla="*/ f165 f88 1"/>
              <a:gd name="f200" fmla="*/ f166 f87 1"/>
              <a:gd name="f201" fmla="*/ f167 f88 1"/>
              <a:gd name="f202" fmla="*/ f168 f87 1"/>
              <a:gd name="f203" fmla="*/ f169 f88 1"/>
              <a:gd name="f204" fmla="*/ f170 f87 1"/>
              <a:gd name="f205" fmla="*/ f171 f88 1"/>
              <a:gd name="f206" fmla="*/ f172 f87 1"/>
              <a:gd name="f207" fmla="*/ f173 f88 1"/>
              <a:gd name="f208" fmla="*/ f174 f87 1"/>
              <a:gd name="f209" fmla="*/ f175 f88 1"/>
              <a:gd name="f210" fmla="*/ f176 f87 1"/>
              <a:gd name="f211" fmla="*/ f177 f88 1"/>
              <a:gd name="f212" fmla="*/ f178 f87 1"/>
              <a:gd name="f213" fmla="*/ f179 f88 1"/>
              <a:gd name="f214" fmla="*/ f180 f87 1"/>
              <a:gd name="f215" fmla="*/ f181 f88 1"/>
              <a:gd name="f216" fmla="*/ f182 f87 1"/>
              <a:gd name="f217" fmla="*/ f183 f88 1"/>
              <a:gd name="f218" fmla="*/ f184 f87 1"/>
              <a:gd name="f219" fmla="*/ f185 f88 1"/>
              <a:gd name="f220" fmla="*/ f186 f87 1"/>
              <a:gd name="f221" fmla="*/ f187 f88 1"/>
              <a:gd name="f222" fmla="*/ f188 f87 1"/>
              <a:gd name="f223" fmla="*/ f189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9">
                <a:pos x="f194" y="f195"/>
              </a:cxn>
              <a:cxn ang="f159">
                <a:pos x="f196" y="f197"/>
              </a:cxn>
              <a:cxn ang="f159">
                <a:pos x="f198" y="f199"/>
              </a:cxn>
              <a:cxn ang="f159">
                <a:pos x="f200" y="f201"/>
              </a:cxn>
              <a:cxn ang="f159">
                <a:pos x="f202" y="f203"/>
              </a:cxn>
              <a:cxn ang="f159">
                <a:pos x="f204" y="f205"/>
              </a:cxn>
              <a:cxn ang="f159">
                <a:pos x="f206" y="f207"/>
              </a:cxn>
              <a:cxn ang="f159">
                <a:pos x="f208" y="f209"/>
              </a:cxn>
              <a:cxn ang="f159">
                <a:pos x="f210" y="f211"/>
              </a:cxn>
              <a:cxn ang="f159">
                <a:pos x="f212" y="f213"/>
              </a:cxn>
              <a:cxn ang="f159">
                <a:pos x="f214" y="f215"/>
              </a:cxn>
              <a:cxn ang="f159">
                <a:pos x="f216" y="f217"/>
              </a:cxn>
              <a:cxn ang="f159">
                <a:pos x="f218" y="f219"/>
              </a:cxn>
              <a:cxn ang="f159">
                <a:pos x="f220" y="f221"/>
              </a:cxn>
              <a:cxn ang="f159">
                <a:pos x="f222" y="f223"/>
              </a:cxn>
              <a:cxn ang="f159">
                <a:pos x="f194" y="f195"/>
              </a:cxn>
            </a:cxnLst>
            <a:rect l="f190" t="f193" r="f191" b="f192"/>
            <a:pathLst>
              <a:path w="1073" h="41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7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5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3"/>
                </a:cubicBezTo>
                <a:cubicBezTo>
                  <a:pt x="f55" y="f47"/>
                  <a:pt x="f56" y="f57"/>
                  <a:pt x="f58" y="f24"/>
                </a:cubicBezTo>
                <a:cubicBezTo>
                  <a:pt x="f59" y="f60"/>
                  <a:pt x="f61" y="f62"/>
                  <a:pt x="f63" y="f52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39"/>
                  <a:pt x="f77" y="f78"/>
                  <a:pt x="f79" y="f42"/>
                </a:cubicBezTo>
                <a:cubicBezTo>
                  <a:pt x="f80" y="f5"/>
                  <a:pt x="f6" y="f5"/>
                  <a:pt x="f81" y="f82"/>
                </a:cubicBezTo>
                <a:cubicBezTo>
                  <a:pt x="f83" y="f84"/>
                  <a:pt x="f85" y="f29"/>
                  <a:pt x="f8" y="f9"/>
                </a:cubicBezTo>
                <a:close/>
              </a:path>
            </a:pathLst>
          </a:custGeom>
          <a:solidFill>
            <a:srgbClr val="CC393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8429624" y="4330698"/>
            <a:ext cx="671517" cy="3222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7"/>
              <a:gd name="f7" fmla="val 335"/>
              <a:gd name="f8" fmla="val 209"/>
              <a:gd name="f9" fmla="val 197"/>
              <a:gd name="f10" fmla="val 185"/>
              <a:gd name="f11" fmla="val 168"/>
              <a:gd name="f12" fmla="val 18"/>
              <a:gd name="f13" fmla="val 201"/>
              <a:gd name="f14" fmla="val 41"/>
              <a:gd name="f15" fmla="val 220"/>
              <a:gd name="f16" fmla="val 74"/>
              <a:gd name="f17" fmla="val 223"/>
              <a:gd name="f18" fmla="val 101"/>
              <a:gd name="f19" fmla="val 226"/>
              <a:gd name="f20" fmla="val 129"/>
              <a:gd name="f21" fmla="val 154"/>
              <a:gd name="f22" fmla="val 190"/>
              <a:gd name="f23" fmla="val 194"/>
              <a:gd name="f24" fmla="val 227"/>
              <a:gd name="f25" fmla="val 178"/>
              <a:gd name="f26" fmla="val 257"/>
              <a:gd name="f27" fmla="val 152"/>
              <a:gd name="f28" fmla="val 271"/>
              <a:gd name="f29" fmla="val 140"/>
              <a:gd name="f30" fmla="val 285"/>
              <a:gd name="f31" fmla="val 130"/>
              <a:gd name="f32" fmla="val 296"/>
              <a:gd name="f33" fmla="val 116"/>
              <a:gd name="f34" fmla="val 310"/>
              <a:gd name="f35" fmla="val 99"/>
              <a:gd name="f36" fmla="val 331"/>
              <a:gd name="f37" fmla="val 94"/>
              <a:gd name="f38" fmla="val 350"/>
              <a:gd name="f39" fmla="val 88"/>
              <a:gd name="f40" fmla="val 437"/>
              <a:gd name="f41" fmla="val 63"/>
              <a:gd name="f42" fmla="val 526"/>
              <a:gd name="f43" fmla="val 45"/>
              <a:gd name="f44" fmla="val 615"/>
              <a:gd name="f45" fmla="val 26"/>
              <a:gd name="f46" fmla="val 633"/>
              <a:gd name="f47" fmla="val 22"/>
              <a:gd name="f48" fmla="val 651"/>
              <a:gd name="f49" fmla="val 19"/>
              <a:gd name="f50" fmla="val 669"/>
              <a:gd name="f51" fmla="val 16"/>
              <a:gd name="f52" fmla="val 679"/>
              <a:gd name="f53" fmla="val 15"/>
              <a:gd name="f54" fmla="val 686"/>
              <a:gd name="f55" fmla="val 11"/>
              <a:gd name="f56" fmla="val 689"/>
              <a:gd name="f57" fmla="val 81"/>
              <a:gd name="f58" fmla="val 677"/>
              <a:gd name="f59" fmla="val 120"/>
              <a:gd name="f60" fmla="val 606"/>
              <a:gd name="f61" fmla="val 135"/>
              <a:gd name="f62" fmla="val 535"/>
              <a:gd name="f63" fmla="val 149"/>
              <a:gd name="f64" fmla="val 465"/>
              <a:gd name="f65" fmla="val 164"/>
              <a:gd name="f66" fmla="val 416"/>
              <a:gd name="f67" fmla="val 175"/>
              <a:gd name="f68" fmla="val 368"/>
              <a:gd name="f69" fmla="val 187"/>
              <a:gd name="f70" fmla="val 321"/>
              <a:gd name="f71" fmla="val 204"/>
              <a:gd name="f72" fmla="val 307"/>
              <a:gd name="f73" fmla="val 208"/>
              <a:gd name="f74" fmla="val 298"/>
              <a:gd name="f75" fmla="val 216"/>
              <a:gd name="f76" fmla="val 288"/>
              <a:gd name="f77" fmla="val 241"/>
              <a:gd name="f78" fmla="val 278"/>
              <a:gd name="f79" fmla="val 315"/>
              <a:gd name="f80" fmla="val 115"/>
              <a:gd name="f81" fmla="val 327"/>
              <a:gd name="f82" fmla="val 71"/>
              <a:gd name="f83" fmla="val 32"/>
              <a:gd name="f84" fmla="val 268"/>
              <a:gd name="f85" fmla="val 9"/>
              <a:gd name="f86" fmla="val 249"/>
              <a:gd name="f87" fmla="val 2"/>
              <a:gd name="f88" fmla="val 229"/>
              <a:gd name="f89" fmla="+- 0 0 -90"/>
              <a:gd name="f90" fmla="*/ f3 1 697"/>
              <a:gd name="f91" fmla="*/ f4 1 335"/>
              <a:gd name="f92" fmla="+- f7 0 f5"/>
              <a:gd name="f93" fmla="+- f6 0 f5"/>
              <a:gd name="f94" fmla="*/ f89 f0 1"/>
              <a:gd name="f95" fmla="*/ f93 1 697"/>
              <a:gd name="f96" fmla="*/ f92 1 335"/>
              <a:gd name="f97" fmla="*/ 0 f93 1"/>
              <a:gd name="f98" fmla="*/ 209 f92 1"/>
              <a:gd name="f99" fmla="*/ 168 f92 1"/>
              <a:gd name="f100" fmla="*/ 74 f93 1"/>
              <a:gd name="f101" fmla="*/ 223 f92 1"/>
              <a:gd name="f102" fmla="*/ 154 f93 1"/>
              <a:gd name="f103" fmla="*/ 257 f93 1"/>
              <a:gd name="f104" fmla="*/ 152 f92 1"/>
              <a:gd name="f105" fmla="*/ 296 f93 1"/>
              <a:gd name="f106" fmla="*/ 116 f92 1"/>
              <a:gd name="f107" fmla="*/ 350 f93 1"/>
              <a:gd name="f108" fmla="*/ 88 f92 1"/>
              <a:gd name="f109" fmla="*/ 615 f93 1"/>
              <a:gd name="f110" fmla="*/ 26 f92 1"/>
              <a:gd name="f111" fmla="*/ 669 f93 1"/>
              <a:gd name="f112" fmla="*/ 16 f92 1"/>
              <a:gd name="f113" fmla="*/ 686 f93 1"/>
              <a:gd name="f114" fmla="*/ 0 f92 1"/>
              <a:gd name="f115" fmla="*/ 677 f93 1"/>
              <a:gd name="f116" fmla="*/ 120 f92 1"/>
              <a:gd name="f117" fmla="*/ 465 f93 1"/>
              <a:gd name="f118" fmla="*/ 164 f92 1"/>
              <a:gd name="f119" fmla="*/ 321 f93 1"/>
              <a:gd name="f120" fmla="*/ 204 f92 1"/>
              <a:gd name="f121" fmla="*/ 288 f93 1"/>
              <a:gd name="f122" fmla="*/ 227 f92 1"/>
              <a:gd name="f123" fmla="*/ 115 f93 1"/>
              <a:gd name="f124" fmla="*/ 327 f92 1"/>
              <a:gd name="f125" fmla="*/ 16 f93 1"/>
              <a:gd name="f126" fmla="*/ 268 f92 1"/>
              <a:gd name="f127" fmla="*/ f94 1 f2"/>
              <a:gd name="f128" fmla="*/ f97 1 697"/>
              <a:gd name="f129" fmla="*/ f98 1 335"/>
              <a:gd name="f130" fmla="*/ f99 1 335"/>
              <a:gd name="f131" fmla="*/ f100 1 697"/>
              <a:gd name="f132" fmla="*/ f101 1 335"/>
              <a:gd name="f133" fmla="*/ f102 1 697"/>
              <a:gd name="f134" fmla="*/ f103 1 697"/>
              <a:gd name="f135" fmla="*/ f104 1 335"/>
              <a:gd name="f136" fmla="*/ f105 1 697"/>
              <a:gd name="f137" fmla="*/ f106 1 335"/>
              <a:gd name="f138" fmla="*/ f107 1 697"/>
              <a:gd name="f139" fmla="*/ f108 1 335"/>
              <a:gd name="f140" fmla="*/ f109 1 697"/>
              <a:gd name="f141" fmla="*/ f110 1 335"/>
              <a:gd name="f142" fmla="*/ f111 1 697"/>
              <a:gd name="f143" fmla="*/ f112 1 335"/>
              <a:gd name="f144" fmla="*/ f113 1 697"/>
              <a:gd name="f145" fmla="*/ f114 1 335"/>
              <a:gd name="f146" fmla="*/ f115 1 697"/>
              <a:gd name="f147" fmla="*/ f116 1 335"/>
              <a:gd name="f148" fmla="*/ f117 1 697"/>
              <a:gd name="f149" fmla="*/ f118 1 335"/>
              <a:gd name="f150" fmla="*/ f119 1 697"/>
              <a:gd name="f151" fmla="*/ f120 1 335"/>
              <a:gd name="f152" fmla="*/ f121 1 697"/>
              <a:gd name="f153" fmla="*/ f122 1 335"/>
              <a:gd name="f154" fmla="*/ f123 1 697"/>
              <a:gd name="f155" fmla="*/ f124 1 335"/>
              <a:gd name="f156" fmla="*/ f125 1 697"/>
              <a:gd name="f157" fmla="*/ f126 1 335"/>
              <a:gd name="f158" fmla="*/ 0 1 f95"/>
              <a:gd name="f159" fmla="*/ f6 1 f95"/>
              <a:gd name="f160" fmla="*/ 0 1 f96"/>
              <a:gd name="f161" fmla="*/ f7 1 f96"/>
              <a:gd name="f162" fmla="+- f127 0 f1"/>
              <a:gd name="f163" fmla="*/ f128 1 f95"/>
              <a:gd name="f164" fmla="*/ f129 1 f96"/>
              <a:gd name="f165" fmla="*/ f130 1 f96"/>
              <a:gd name="f166" fmla="*/ f131 1 f95"/>
              <a:gd name="f167" fmla="*/ f132 1 f96"/>
              <a:gd name="f168" fmla="*/ f133 1 f95"/>
              <a:gd name="f169" fmla="*/ f134 1 f95"/>
              <a:gd name="f170" fmla="*/ f135 1 f96"/>
              <a:gd name="f171" fmla="*/ f136 1 f95"/>
              <a:gd name="f172" fmla="*/ f137 1 f96"/>
              <a:gd name="f173" fmla="*/ f138 1 f95"/>
              <a:gd name="f174" fmla="*/ f139 1 f96"/>
              <a:gd name="f175" fmla="*/ f140 1 f95"/>
              <a:gd name="f176" fmla="*/ f141 1 f96"/>
              <a:gd name="f177" fmla="*/ f142 1 f95"/>
              <a:gd name="f178" fmla="*/ f143 1 f96"/>
              <a:gd name="f179" fmla="*/ f144 1 f95"/>
              <a:gd name="f180" fmla="*/ f145 1 f96"/>
              <a:gd name="f181" fmla="*/ f146 1 f95"/>
              <a:gd name="f182" fmla="*/ f147 1 f96"/>
              <a:gd name="f183" fmla="*/ f148 1 f95"/>
              <a:gd name="f184" fmla="*/ f149 1 f96"/>
              <a:gd name="f185" fmla="*/ f150 1 f95"/>
              <a:gd name="f186" fmla="*/ f151 1 f96"/>
              <a:gd name="f187" fmla="*/ f152 1 f95"/>
              <a:gd name="f188" fmla="*/ f153 1 f96"/>
              <a:gd name="f189" fmla="*/ f154 1 f95"/>
              <a:gd name="f190" fmla="*/ f155 1 f96"/>
              <a:gd name="f191" fmla="*/ f156 1 f95"/>
              <a:gd name="f192" fmla="*/ f157 1 f96"/>
              <a:gd name="f193" fmla="*/ f158 f90 1"/>
              <a:gd name="f194" fmla="*/ f159 f90 1"/>
              <a:gd name="f195" fmla="*/ f161 f91 1"/>
              <a:gd name="f196" fmla="*/ f160 f91 1"/>
              <a:gd name="f197" fmla="*/ f163 f90 1"/>
              <a:gd name="f198" fmla="*/ f164 f91 1"/>
              <a:gd name="f199" fmla="*/ f165 f91 1"/>
              <a:gd name="f200" fmla="*/ f166 f90 1"/>
              <a:gd name="f201" fmla="*/ f167 f91 1"/>
              <a:gd name="f202" fmla="*/ f168 f90 1"/>
              <a:gd name="f203" fmla="*/ f169 f90 1"/>
              <a:gd name="f204" fmla="*/ f170 f91 1"/>
              <a:gd name="f205" fmla="*/ f171 f90 1"/>
              <a:gd name="f206" fmla="*/ f172 f91 1"/>
              <a:gd name="f207" fmla="*/ f173 f90 1"/>
              <a:gd name="f208" fmla="*/ f174 f91 1"/>
              <a:gd name="f209" fmla="*/ f175 f90 1"/>
              <a:gd name="f210" fmla="*/ f176 f91 1"/>
              <a:gd name="f211" fmla="*/ f177 f90 1"/>
              <a:gd name="f212" fmla="*/ f178 f91 1"/>
              <a:gd name="f213" fmla="*/ f179 f90 1"/>
              <a:gd name="f214" fmla="*/ f180 f91 1"/>
              <a:gd name="f215" fmla="*/ f181 f90 1"/>
              <a:gd name="f216" fmla="*/ f182 f91 1"/>
              <a:gd name="f217" fmla="*/ f183 f90 1"/>
              <a:gd name="f218" fmla="*/ f184 f91 1"/>
              <a:gd name="f219" fmla="*/ f185 f90 1"/>
              <a:gd name="f220" fmla="*/ f186 f91 1"/>
              <a:gd name="f221" fmla="*/ f187 f90 1"/>
              <a:gd name="f222" fmla="*/ f188 f91 1"/>
              <a:gd name="f223" fmla="*/ f189 f90 1"/>
              <a:gd name="f224" fmla="*/ f190 f91 1"/>
              <a:gd name="f225" fmla="*/ f191 f90 1"/>
              <a:gd name="f226" fmla="*/ f192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2">
                <a:pos x="f197" y="f198"/>
              </a:cxn>
              <a:cxn ang="f162">
                <a:pos x="f197" y="f199"/>
              </a:cxn>
              <a:cxn ang="f162">
                <a:pos x="f200" y="f201"/>
              </a:cxn>
              <a:cxn ang="f162">
                <a:pos x="f202" y="f198"/>
              </a:cxn>
              <a:cxn ang="f162">
                <a:pos x="f203" y="f204"/>
              </a:cxn>
              <a:cxn ang="f162">
                <a:pos x="f205" y="f206"/>
              </a:cxn>
              <a:cxn ang="f162">
                <a:pos x="f207" y="f208"/>
              </a:cxn>
              <a:cxn ang="f162">
                <a:pos x="f209" y="f210"/>
              </a:cxn>
              <a:cxn ang="f162">
                <a:pos x="f211" y="f212"/>
              </a:cxn>
              <a:cxn ang="f162">
                <a:pos x="f213" y="f214"/>
              </a:cxn>
              <a:cxn ang="f162">
                <a:pos x="f215" y="f216"/>
              </a:cxn>
              <a:cxn ang="f162">
                <a:pos x="f217" y="f218"/>
              </a:cxn>
              <a:cxn ang="f162">
                <a:pos x="f219" y="f220"/>
              </a:cxn>
              <a:cxn ang="f162">
                <a:pos x="f221" y="f222"/>
              </a:cxn>
              <a:cxn ang="f162">
                <a:pos x="f223" y="f224"/>
              </a:cxn>
              <a:cxn ang="f162">
                <a:pos x="f225" y="f226"/>
              </a:cxn>
              <a:cxn ang="f162">
                <a:pos x="f197" y="f198"/>
              </a:cxn>
            </a:cxnLst>
            <a:rect l="f193" t="f196" r="f194" b="f195"/>
            <a:pathLst>
              <a:path w="697" h="335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15"/>
                  <a:pt x="f21" y="f8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4" y="f5"/>
                </a:cubicBezTo>
                <a:cubicBezTo>
                  <a:pt x="f6" y="f14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24"/>
                </a:cubicBezTo>
                <a:cubicBezTo>
                  <a:pt x="f77" y="f78"/>
                  <a:pt x="f10" y="f79"/>
                  <a:pt x="f80" y="f81"/>
                </a:cubicBezTo>
                <a:cubicBezTo>
                  <a:pt x="f82" y="f7"/>
                  <a:pt x="f83" y="f34"/>
                  <a:pt x="f51" y="f84"/>
                </a:cubicBezTo>
                <a:cubicBezTo>
                  <a:pt x="f85" y="f86"/>
                  <a:pt x="f87" y="f88"/>
                  <a:pt x="f5" y="f8"/>
                </a:cubicBezTo>
                <a:close/>
              </a:path>
            </a:pathLst>
          </a:custGeom>
          <a:solidFill>
            <a:srgbClr val="F399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7815267" y="1595435"/>
            <a:ext cx="357192" cy="6429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2"/>
              <a:gd name="f7" fmla="val 668"/>
              <a:gd name="f8" fmla="val 20"/>
              <a:gd name="f9" fmla="val 13"/>
              <a:gd name="f10" fmla="val 635"/>
              <a:gd name="f11" fmla="val 6"/>
              <a:gd name="f12" fmla="val 602"/>
              <a:gd name="f13" fmla="val 569"/>
              <a:gd name="f14" fmla="val 38"/>
              <a:gd name="f15" fmla="val 557"/>
              <a:gd name="f16" fmla="val 77"/>
              <a:gd name="f17" fmla="val 548"/>
              <a:gd name="f18" fmla="val 111"/>
              <a:gd name="f19" fmla="val 527"/>
              <a:gd name="f20" fmla="val 165"/>
              <a:gd name="f21" fmla="val 493"/>
              <a:gd name="f22" fmla="val 210"/>
              <a:gd name="f23" fmla="val 451"/>
              <a:gd name="f24" fmla="val 240"/>
              <a:gd name="f25" fmla="val 394"/>
              <a:gd name="f26" fmla="val 259"/>
              <a:gd name="f27" fmla="val 357"/>
              <a:gd name="f28" fmla="val 269"/>
              <a:gd name="f29" fmla="val 318"/>
              <a:gd name="f30" fmla="val 284"/>
              <a:gd name="f31" fmla="val 281"/>
              <a:gd name="f32" fmla="val 286"/>
              <a:gd name="f33" fmla="val 275"/>
              <a:gd name="f34" fmla="val 263"/>
              <a:gd name="f35" fmla="val 241"/>
              <a:gd name="f36" fmla="val 285"/>
              <a:gd name="f37" fmla="val 219"/>
              <a:gd name="f38" fmla="val 197"/>
              <a:gd name="f39" fmla="val 289"/>
              <a:gd name="f40" fmla="val 144"/>
              <a:gd name="f41" fmla="val 274"/>
              <a:gd name="f42" fmla="val 94"/>
              <a:gd name="f43" fmla="val 258"/>
              <a:gd name="f44" fmla="val 45"/>
              <a:gd name="f45" fmla="val 256"/>
              <a:gd name="f46" fmla="val 32"/>
              <a:gd name="f47" fmla="val 25"/>
              <a:gd name="f48" fmla="val 261"/>
              <a:gd name="f49" fmla="val 17"/>
              <a:gd name="f50" fmla="val 255"/>
              <a:gd name="f51" fmla="val 4"/>
              <a:gd name="f52" fmla="val 266"/>
              <a:gd name="f53" fmla="val 2"/>
              <a:gd name="f54" fmla="val 278"/>
              <a:gd name="f55" fmla="val 283"/>
              <a:gd name="f56" fmla="val 19"/>
              <a:gd name="f57" fmla="val 301"/>
              <a:gd name="f58" fmla="val 40"/>
              <a:gd name="f59" fmla="val 311"/>
              <a:gd name="f60" fmla="val 67"/>
              <a:gd name="f61" fmla="val 330"/>
              <a:gd name="f62" fmla="val 87"/>
              <a:gd name="f63" fmla="val 324"/>
              <a:gd name="f64" fmla="val 96"/>
              <a:gd name="f65" fmla="val 331"/>
              <a:gd name="f66" fmla="val 103"/>
              <a:gd name="f67" fmla="val 334"/>
              <a:gd name="f68" fmla="val 109"/>
              <a:gd name="f69" fmla="val 359"/>
              <a:gd name="f70" fmla="val 171"/>
              <a:gd name="f71" fmla="val 235"/>
              <a:gd name="f72" fmla="val 371"/>
              <a:gd name="f73" fmla="val 302"/>
              <a:gd name="f74" fmla="val 367"/>
              <a:gd name="f75" fmla="val 467"/>
              <a:gd name="f76" fmla="val 272"/>
              <a:gd name="f77" fmla="val 608"/>
              <a:gd name="f78" fmla="val 108"/>
              <a:gd name="f79" fmla="val 654"/>
              <a:gd name="f80" fmla="val 79"/>
              <a:gd name="f81" fmla="val 662"/>
              <a:gd name="f82" fmla="val 49"/>
              <a:gd name="f83" fmla="val 665"/>
              <a:gd name="f84" fmla="+- 0 0 -90"/>
              <a:gd name="f85" fmla="*/ f3 1 372"/>
              <a:gd name="f86" fmla="*/ f4 1 668"/>
              <a:gd name="f87" fmla="+- f7 0 f5"/>
              <a:gd name="f88" fmla="+- f6 0 f5"/>
              <a:gd name="f89" fmla="*/ f84 f0 1"/>
              <a:gd name="f90" fmla="*/ f88 1 372"/>
              <a:gd name="f91" fmla="*/ f87 1 668"/>
              <a:gd name="f92" fmla="*/ 20 f88 1"/>
              <a:gd name="f93" fmla="*/ 668 f87 1"/>
              <a:gd name="f94" fmla="*/ 0 f88 1"/>
              <a:gd name="f95" fmla="*/ 569 f87 1"/>
              <a:gd name="f96" fmla="*/ 111 f88 1"/>
              <a:gd name="f97" fmla="*/ 527 f87 1"/>
              <a:gd name="f98" fmla="*/ 240 f88 1"/>
              <a:gd name="f99" fmla="*/ 394 f87 1"/>
              <a:gd name="f100" fmla="*/ 284 f88 1"/>
              <a:gd name="f101" fmla="*/ 281 f87 1"/>
              <a:gd name="f102" fmla="*/ 286 f88 1"/>
              <a:gd name="f103" fmla="*/ 263 f87 1"/>
              <a:gd name="f104" fmla="*/ 197 f87 1"/>
              <a:gd name="f105" fmla="*/ 258 f88 1"/>
              <a:gd name="f106" fmla="*/ 45 f87 1"/>
              <a:gd name="f107" fmla="*/ 256 f88 1"/>
              <a:gd name="f108" fmla="*/ 25 f87 1"/>
              <a:gd name="f109" fmla="*/ 266 f88 1"/>
              <a:gd name="f110" fmla="*/ 2 f87 1"/>
              <a:gd name="f111" fmla="*/ 283 f88 1"/>
              <a:gd name="f112" fmla="*/ 19 f87 1"/>
              <a:gd name="f113" fmla="*/ 330 f88 1"/>
              <a:gd name="f114" fmla="*/ 87 f87 1"/>
              <a:gd name="f115" fmla="*/ 334 f88 1"/>
              <a:gd name="f116" fmla="*/ 109 f87 1"/>
              <a:gd name="f117" fmla="*/ 371 f88 1"/>
              <a:gd name="f118" fmla="*/ 302 f87 1"/>
              <a:gd name="f119" fmla="*/ 108 f88 1"/>
              <a:gd name="f120" fmla="*/ 654 f87 1"/>
              <a:gd name="f121" fmla="*/ f89 1 f2"/>
              <a:gd name="f122" fmla="*/ f92 1 372"/>
              <a:gd name="f123" fmla="*/ f93 1 668"/>
              <a:gd name="f124" fmla="*/ f94 1 372"/>
              <a:gd name="f125" fmla="*/ f95 1 668"/>
              <a:gd name="f126" fmla="*/ f96 1 372"/>
              <a:gd name="f127" fmla="*/ f97 1 668"/>
              <a:gd name="f128" fmla="*/ f98 1 372"/>
              <a:gd name="f129" fmla="*/ f99 1 668"/>
              <a:gd name="f130" fmla="*/ f100 1 372"/>
              <a:gd name="f131" fmla="*/ f101 1 668"/>
              <a:gd name="f132" fmla="*/ f102 1 372"/>
              <a:gd name="f133" fmla="*/ f103 1 668"/>
              <a:gd name="f134" fmla="*/ f104 1 668"/>
              <a:gd name="f135" fmla="*/ f105 1 372"/>
              <a:gd name="f136" fmla="*/ f106 1 668"/>
              <a:gd name="f137" fmla="*/ f107 1 372"/>
              <a:gd name="f138" fmla="*/ f108 1 668"/>
              <a:gd name="f139" fmla="*/ f109 1 372"/>
              <a:gd name="f140" fmla="*/ f110 1 668"/>
              <a:gd name="f141" fmla="*/ f111 1 372"/>
              <a:gd name="f142" fmla="*/ f112 1 668"/>
              <a:gd name="f143" fmla="*/ f113 1 372"/>
              <a:gd name="f144" fmla="*/ f114 1 668"/>
              <a:gd name="f145" fmla="*/ f115 1 372"/>
              <a:gd name="f146" fmla="*/ f116 1 668"/>
              <a:gd name="f147" fmla="*/ f117 1 372"/>
              <a:gd name="f148" fmla="*/ f118 1 668"/>
              <a:gd name="f149" fmla="*/ f119 1 372"/>
              <a:gd name="f150" fmla="*/ f120 1 668"/>
              <a:gd name="f151" fmla="*/ 0 1 f90"/>
              <a:gd name="f152" fmla="*/ f6 1 f90"/>
              <a:gd name="f153" fmla="*/ 0 1 f91"/>
              <a:gd name="f154" fmla="*/ f7 1 f91"/>
              <a:gd name="f155" fmla="+- f121 0 f1"/>
              <a:gd name="f156" fmla="*/ f122 1 f90"/>
              <a:gd name="f157" fmla="*/ f123 1 f91"/>
              <a:gd name="f158" fmla="*/ f124 1 f90"/>
              <a:gd name="f159" fmla="*/ f125 1 f91"/>
              <a:gd name="f160" fmla="*/ f126 1 f90"/>
              <a:gd name="f161" fmla="*/ f127 1 f91"/>
              <a:gd name="f162" fmla="*/ f128 1 f90"/>
              <a:gd name="f163" fmla="*/ f129 1 f91"/>
              <a:gd name="f164" fmla="*/ f130 1 f90"/>
              <a:gd name="f165" fmla="*/ f131 1 f91"/>
              <a:gd name="f166" fmla="*/ f132 1 f90"/>
              <a:gd name="f167" fmla="*/ f133 1 f91"/>
              <a:gd name="f168" fmla="*/ f134 1 f91"/>
              <a:gd name="f169" fmla="*/ f135 1 f90"/>
              <a:gd name="f170" fmla="*/ f136 1 f91"/>
              <a:gd name="f171" fmla="*/ f137 1 f90"/>
              <a:gd name="f172" fmla="*/ f138 1 f91"/>
              <a:gd name="f173" fmla="*/ f139 1 f90"/>
              <a:gd name="f174" fmla="*/ f140 1 f91"/>
              <a:gd name="f175" fmla="*/ f141 1 f90"/>
              <a:gd name="f176" fmla="*/ f142 1 f91"/>
              <a:gd name="f177" fmla="*/ f143 1 f90"/>
              <a:gd name="f178" fmla="*/ f144 1 f91"/>
              <a:gd name="f179" fmla="*/ f145 1 f90"/>
              <a:gd name="f180" fmla="*/ f146 1 f91"/>
              <a:gd name="f181" fmla="*/ f147 1 f90"/>
              <a:gd name="f182" fmla="*/ f148 1 f91"/>
              <a:gd name="f183" fmla="*/ f149 1 f90"/>
              <a:gd name="f184" fmla="*/ f150 1 f91"/>
              <a:gd name="f185" fmla="*/ f151 f85 1"/>
              <a:gd name="f186" fmla="*/ f152 f85 1"/>
              <a:gd name="f187" fmla="*/ f154 f86 1"/>
              <a:gd name="f188" fmla="*/ f153 f86 1"/>
              <a:gd name="f189" fmla="*/ f156 f85 1"/>
              <a:gd name="f190" fmla="*/ f157 f86 1"/>
              <a:gd name="f191" fmla="*/ f158 f85 1"/>
              <a:gd name="f192" fmla="*/ f159 f86 1"/>
              <a:gd name="f193" fmla="*/ f160 f85 1"/>
              <a:gd name="f194" fmla="*/ f161 f86 1"/>
              <a:gd name="f195" fmla="*/ f162 f85 1"/>
              <a:gd name="f196" fmla="*/ f163 f86 1"/>
              <a:gd name="f197" fmla="*/ f164 f85 1"/>
              <a:gd name="f198" fmla="*/ f165 f86 1"/>
              <a:gd name="f199" fmla="*/ f166 f85 1"/>
              <a:gd name="f200" fmla="*/ f167 f86 1"/>
              <a:gd name="f201" fmla="*/ f168 f86 1"/>
              <a:gd name="f202" fmla="*/ f169 f85 1"/>
              <a:gd name="f203" fmla="*/ f170 f86 1"/>
              <a:gd name="f204" fmla="*/ f171 f85 1"/>
              <a:gd name="f205" fmla="*/ f172 f86 1"/>
              <a:gd name="f206" fmla="*/ f173 f85 1"/>
              <a:gd name="f207" fmla="*/ f174 f86 1"/>
              <a:gd name="f208" fmla="*/ f175 f85 1"/>
              <a:gd name="f209" fmla="*/ f176 f86 1"/>
              <a:gd name="f210" fmla="*/ f177 f85 1"/>
              <a:gd name="f211" fmla="*/ f178 f86 1"/>
              <a:gd name="f212" fmla="*/ f179 f85 1"/>
              <a:gd name="f213" fmla="*/ f180 f86 1"/>
              <a:gd name="f214" fmla="*/ f181 f85 1"/>
              <a:gd name="f215" fmla="*/ f182 f86 1"/>
              <a:gd name="f216" fmla="*/ f183 f85 1"/>
              <a:gd name="f217" fmla="*/ f184 f8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5">
                <a:pos x="f189" y="f190"/>
              </a:cxn>
              <a:cxn ang="f155">
                <a:pos x="f191" y="f192"/>
              </a:cxn>
              <a:cxn ang="f155">
                <a:pos x="f193" y="f194"/>
              </a:cxn>
              <a:cxn ang="f155">
                <a:pos x="f195" y="f196"/>
              </a:cxn>
              <a:cxn ang="f155">
                <a:pos x="f197" y="f198"/>
              </a:cxn>
              <a:cxn ang="f155">
                <a:pos x="f199" y="f200"/>
              </a:cxn>
              <a:cxn ang="f155">
                <a:pos x="f199" y="f201"/>
              </a:cxn>
              <a:cxn ang="f155">
                <a:pos x="f202" y="f203"/>
              </a:cxn>
              <a:cxn ang="f155">
                <a:pos x="f204" y="f205"/>
              </a:cxn>
              <a:cxn ang="f155">
                <a:pos x="f206" y="f207"/>
              </a:cxn>
              <a:cxn ang="f155">
                <a:pos x="f208" y="f209"/>
              </a:cxn>
              <a:cxn ang="f155">
                <a:pos x="f210" y="f211"/>
              </a:cxn>
              <a:cxn ang="f155">
                <a:pos x="f212" y="f213"/>
              </a:cxn>
              <a:cxn ang="f155">
                <a:pos x="f214" y="f215"/>
              </a:cxn>
              <a:cxn ang="f155">
                <a:pos x="f216" y="f217"/>
              </a:cxn>
              <a:cxn ang="f155">
                <a:pos x="f189" y="f190"/>
              </a:cxn>
            </a:cxnLst>
            <a:rect l="f185" t="f188" r="f186" b="f187"/>
            <a:pathLst>
              <a:path w="372" h="668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2" y="f28"/>
                  <a:pt x="f32" y="f34"/>
                </a:cubicBezTo>
                <a:cubicBezTo>
                  <a:pt x="f32" y="f35"/>
                  <a:pt x="f36" y="f37"/>
                  <a:pt x="f32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14"/>
                  <a:pt x="f43" y="f46"/>
                  <a:pt x="f45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33" y="f5"/>
                  <a:pt x="f54" y="f9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6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" y="f7"/>
                </a:cubicBezTo>
                <a:close/>
              </a:path>
            </a:pathLst>
          </a:custGeom>
          <a:solidFill>
            <a:srgbClr val="ED818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5" name="Freeform 35"/>
          <p:cNvSpPr/>
          <p:nvPr/>
        </p:nvSpPr>
        <p:spPr>
          <a:xfrm>
            <a:off x="11293480" y="1306513"/>
            <a:ext cx="255583" cy="1184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5"/>
              <a:gd name="f7" fmla="val 1229"/>
              <a:gd name="f8" fmla="val 73"/>
              <a:gd name="f9" fmla="val 1140"/>
              <a:gd name="f10" fmla="val 52"/>
              <a:gd name="f11" fmla="val 1118"/>
              <a:gd name="f12" fmla="val 36"/>
              <a:gd name="f13" fmla="val 1090"/>
              <a:gd name="f14" fmla="val 1092"/>
              <a:gd name="f15" fmla="val 1"/>
              <a:gd name="f16" fmla="val 1081"/>
              <a:gd name="f17" fmla="val 9"/>
              <a:gd name="f18" fmla="val 1083"/>
              <a:gd name="f19" fmla="val 15"/>
              <a:gd name="f20" fmla="val 31"/>
              <a:gd name="f21" fmla="val 47"/>
              <a:gd name="f22" fmla="val 1080"/>
              <a:gd name="f23" fmla="val 63"/>
              <a:gd name="f24" fmla="val 74"/>
              <a:gd name="f25" fmla="val 1086"/>
              <a:gd name="f26" fmla="val 75"/>
              <a:gd name="f27" fmla="val 1071"/>
              <a:gd name="f28" fmla="val 1063"/>
              <a:gd name="f29" fmla="val 1057"/>
              <a:gd name="f30" fmla="val 1059"/>
              <a:gd name="f31" fmla="val 1062"/>
              <a:gd name="f32" fmla="val 41"/>
              <a:gd name="f33" fmla="val 1061"/>
              <a:gd name="f34" fmla="val 23"/>
              <a:gd name="f35" fmla="val 1060"/>
              <a:gd name="f36" fmla="val 16"/>
              <a:gd name="f37" fmla="val 12"/>
              <a:gd name="f38" fmla="val 1052"/>
              <a:gd name="f39" fmla="val 44"/>
              <a:gd name="f40" fmla="val 1032"/>
              <a:gd name="f41" fmla="val 1012"/>
              <a:gd name="f42" fmla="val 92"/>
              <a:gd name="f43" fmla="val 978"/>
              <a:gd name="f44" fmla="val 108"/>
              <a:gd name="f45" fmla="val 947"/>
              <a:gd name="f46" fmla="val 127"/>
              <a:gd name="f47" fmla="val 918"/>
              <a:gd name="f48" fmla="val 138"/>
              <a:gd name="f49" fmla="val 883"/>
              <a:gd name="f50" fmla="val 149"/>
              <a:gd name="f51" fmla="val 849"/>
              <a:gd name="f52" fmla="val 163"/>
              <a:gd name="f53" fmla="val 815"/>
              <a:gd name="f54" fmla="val 170"/>
              <a:gd name="f55" fmla="val 780"/>
              <a:gd name="f56" fmla="val 182"/>
              <a:gd name="f57" fmla="val 720"/>
              <a:gd name="f58" fmla="val 189"/>
              <a:gd name="f59" fmla="val 660"/>
              <a:gd name="f60" fmla="val 194"/>
              <a:gd name="f61" fmla="val 599"/>
              <a:gd name="f62" fmla="val 198"/>
              <a:gd name="f63" fmla="val 546"/>
              <a:gd name="f64" fmla="val 195"/>
              <a:gd name="f65" fmla="val 494"/>
              <a:gd name="f66" fmla="val 192"/>
              <a:gd name="f67" fmla="val 442"/>
              <a:gd name="f68" fmla="val 188"/>
              <a:gd name="f69" fmla="val 394"/>
              <a:gd name="f70" fmla="val 347"/>
              <a:gd name="f71" fmla="val 173"/>
              <a:gd name="f72" fmla="val 299"/>
              <a:gd name="f73" fmla="val 167"/>
              <a:gd name="f74" fmla="val 262"/>
              <a:gd name="f75" fmla="val 157"/>
              <a:gd name="f76" fmla="val 227"/>
              <a:gd name="f77" fmla="val 144"/>
              <a:gd name="f78" fmla="val 128"/>
              <a:gd name="f79" fmla="val 150"/>
              <a:gd name="f80" fmla="val 109"/>
              <a:gd name="f81" fmla="val 110"/>
              <a:gd name="f82" fmla="val 80"/>
              <a:gd name="f83" fmla="val 60"/>
              <a:gd name="f84" fmla="val 50"/>
              <a:gd name="f85" fmla="val 37"/>
              <a:gd name="f86" fmla="val 33"/>
              <a:gd name="f87" fmla="val 40"/>
              <a:gd name="f88" fmla="val 69"/>
              <a:gd name="f89" fmla="val 4"/>
              <a:gd name="f90" fmla="val 84"/>
              <a:gd name="f91" fmla="val 20"/>
              <a:gd name="f92" fmla="val 111"/>
              <a:gd name="f93" fmla="val 43"/>
              <a:gd name="f94" fmla="val 137"/>
              <a:gd name="f95" fmla="val 65"/>
              <a:gd name="f96" fmla="val 156"/>
              <a:gd name="f97" fmla="val 96"/>
              <a:gd name="f98" fmla="val 191"/>
              <a:gd name="f99" fmla="val 213"/>
              <a:gd name="f100" fmla="val 222"/>
              <a:gd name="f101" fmla="val 229"/>
              <a:gd name="f102" fmla="val 290"/>
              <a:gd name="f103" fmla="val 264"/>
              <a:gd name="f104" fmla="val 596"/>
              <a:gd name="f105" fmla="val 235"/>
              <a:gd name="f106" fmla="val 749"/>
              <a:gd name="f107" fmla="val 221"/>
              <a:gd name="f108" fmla="val 824"/>
              <a:gd name="f109" fmla="val 199"/>
              <a:gd name="f110" fmla="val 899"/>
              <a:gd name="f111" fmla="val 158"/>
              <a:gd name="f112" fmla="val 966"/>
              <a:gd name="f113" fmla="val 141"/>
              <a:gd name="f114" fmla="val 993"/>
              <a:gd name="f115" fmla="val 121"/>
              <a:gd name="f116" fmla="val 1018"/>
              <a:gd name="f117" fmla="val 95"/>
              <a:gd name="f118" fmla="val 1036"/>
              <a:gd name="f119" fmla="val 87"/>
              <a:gd name="f120" fmla="val 1042"/>
              <a:gd name="f121" fmla="val 1048"/>
              <a:gd name="f122" fmla="val 85"/>
              <a:gd name="f123" fmla="val 86"/>
              <a:gd name="f124" fmla="val 1076"/>
              <a:gd name="f125" fmla="val 77"/>
              <a:gd name="f126" fmla="val 1099"/>
              <a:gd name="f127" fmla="val 101"/>
              <a:gd name="f128" fmla="val 1111"/>
              <a:gd name="f129" fmla="val 99"/>
              <a:gd name="f130" fmla="val 1116"/>
              <a:gd name="f131" fmla="val 1121"/>
              <a:gd name="f132" fmla="val 103"/>
              <a:gd name="f133" fmla="val 1125"/>
              <a:gd name="f134" fmla="val 1128"/>
              <a:gd name="f135" fmla="val 1137"/>
              <a:gd name="f136" fmla="val 117"/>
              <a:gd name="f137" fmla="val 1141"/>
              <a:gd name="f138" fmla="val 135"/>
              <a:gd name="f139" fmla="val 1154"/>
              <a:gd name="f140" fmla="val 136"/>
              <a:gd name="f141" fmla="val 1177"/>
              <a:gd name="f142" fmla="val 148"/>
              <a:gd name="f143" fmla="val 1193"/>
              <a:gd name="f144" fmla="val 1195"/>
              <a:gd name="f145" fmla="val 1197"/>
              <a:gd name="f146" fmla="val 151"/>
              <a:gd name="f147" fmla="val 1199"/>
              <a:gd name="f148" fmla="val 153"/>
              <a:gd name="f149" fmla="val 1208"/>
              <a:gd name="f150" fmla="val 1219"/>
              <a:gd name="f151" fmla="val 147"/>
              <a:gd name="f152" fmla="val 1224"/>
              <a:gd name="f153" fmla="val 130"/>
              <a:gd name="f154" fmla="val 1218"/>
              <a:gd name="f155" fmla="val 1209"/>
              <a:gd name="f156" fmla="val 120"/>
              <a:gd name="f157" fmla="val 1186"/>
              <a:gd name="f158" fmla="val 1170"/>
              <a:gd name="f159" fmla="val 90"/>
              <a:gd name="f160" fmla="val 1149"/>
              <a:gd name="f161" fmla="val 1143"/>
              <a:gd name="f162" fmla="val 78"/>
              <a:gd name="f163" fmla="val 1144"/>
              <a:gd name="f164" fmla="+- 0 0 -90"/>
              <a:gd name="f165" fmla="*/ f3 1 265"/>
              <a:gd name="f166" fmla="*/ f4 1 1229"/>
              <a:gd name="f167" fmla="+- f7 0 f5"/>
              <a:gd name="f168" fmla="+- f6 0 f5"/>
              <a:gd name="f169" fmla="*/ f164 f0 1"/>
              <a:gd name="f170" fmla="*/ f168 1 265"/>
              <a:gd name="f171" fmla="*/ f167 1 1229"/>
              <a:gd name="f172" fmla="*/ 73 f168 1"/>
              <a:gd name="f173" fmla="*/ 1140 f167 1"/>
              <a:gd name="f174" fmla="*/ 0 f168 1"/>
              <a:gd name="f175" fmla="*/ 1092 f167 1"/>
              <a:gd name="f176" fmla="*/ 15 f168 1"/>
              <a:gd name="f177" fmla="*/ 1083 f167 1"/>
              <a:gd name="f178" fmla="*/ 63 f168 1"/>
              <a:gd name="f179" fmla="*/ 75 f168 1"/>
              <a:gd name="f180" fmla="*/ 1071 f167 1"/>
              <a:gd name="f181" fmla="*/ 1059 f167 1"/>
              <a:gd name="f182" fmla="*/ 31 f168 1"/>
              <a:gd name="f183" fmla="*/ 1061 f167 1"/>
              <a:gd name="f184" fmla="*/ 12 f168 1"/>
              <a:gd name="f185" fmla="*/ 1052 f167 1"/>
              <a:gd name="f186" fmla="*/ 92 f168 1"/>
              <a:gd name="f187" fmla="*/ 978 f167 1"/>
              <a:gd name="f188" fmla="*/ 138 f168 1"/>
              <a:gd name="f189" fmla="*/ 883 f167 1"/>
              <a:gd name="f190" fmla="*/ 170 f168 1"/>
              <a:gd name="f191" fmla="*/ 780 f167 1"/>
              <a:gd name="f192" fmla="*/ 194 f168 1"/>
              <a:gd name="f193" fmla="*/ 599 f167 1"/>
              <a:gd name="f194" fmla="*/ 192 f168 1"/>
              <a:gd name="f195" fmla="*/ 442 f167 1"/>
              <a:gd name="f196" fmla="*/ 173 f168 1"/>
              <a:gd name="f197" fmla="*/ 299 f167 1"/>
              <a:gd name="f198" fmla="*/ 144 f168 1"/>
              <a:gd name="f199" fmla="*/ 192 f167 1"/>
              <a:gd name="f200" fmla="*/ 80 f168 1"/>
              <a:gd name="f201" fmla="*/ 74 f167 1"/>
              <a:gd name="f202" fmla="*/ 16 f168 1"/>
              <a:gd name="f203" fmla="*/ 12 f167 1"/>
              <a:gd name="f204" fmla="*/ 84 f168 1"/>
              <a:gd name="f205" fmla="*/ 20 f167 1"/>
              <a:gd name="f206" fmla="*/ 156 f168 1"/>
              <a:gd name="f207" fmla="*/ 96 f167 1"/>
              <a:gd name="f208" fmla="*/ 229 f168 1"/>
              <a:gd name="f209" fmla="*/ 290 f167 1"/>
              <a:gd name="f210" fmla="*/ 235 f168 1"/>
              <a:gd name="f211" fmla="*/ 749 f167 1"/>
              <a:gd name="f212" fmla="*/ 158 f168 1"/>
              <a:gd name="f213" fmla="*/ 966 f167 1"/>
              <a:gd name="f214" fmla="*/ 95 f168 1"/>
              <a:gd name="f215" fmla="*/ 1036 f167 1"/>
              <a:gd name="f216" fmla="*/ 85 f168 1"/>
              <a:gd name="f217" fmla="*/ 1057 f167 1"/>
              <a:gd name="f218" fmla="*/ 101 f168 1"/>
              <a:gd name="f219" fmla="*/ 1111 f167 1"/>
              <a:gd name="f220" fmla="*/ 103 f168 1"/>
              <a:gd name="f221" fmla="*/ 1125 f167 1"/>
              <a:gd name="f222" fmla="*/ 117 f168 1"/>
              <a:gd name="f223" fmla="*/ 1141 f167 1"/>
              <a:gd name="f224" fmla="*/ 148 f168 1"/>
              <a:gd name="f225" fmla="*/ 1193 f167 1"/>
              <a:gd name="f226" fmla="*/ 151 f168 1"/>
              <a:gd name="f227" fmla="*/ 1199 f167 1"/>
              <a:gd name="f228" fmla="*/ 147 f168 1"/>
              <a:gd name="f229" fmla="*/ 1224 f167 1"/>
              <a:gd name="f230" fmla="*/ 127 f168 1"/>
              <a:gd name="f231" fmla="*/ 1209 f167 1"/>
              <a:gd name="f232" fmla="*/ 90 f168 1"/>
              <a:gd name="f233" fmla="*/ 1149 f167 1"/>
              <a:gd name="f234" fmla="*/ f169 1 f2"/>
              <a:gd name="f235" fmla="*/ f172 1 265"/>
              <a:gd name="f236" fmla="*/ f173 1 1229"/>
              <a:gd name="f237" fmla="*/ f174 1 265"/>
              <a:gd name="f238" fmla="*/ f175 1 1229"/>
              <a:gd name="f239" fmla="*/ f176 1 265"/>
              <a:gd name="f240" fmla="*/ f177 1 1229"/>
              <a:gd name="f241" fmla="*/ f178 1 265"/>
              <a:gd name="f242" fmla="*/ f179 1 265"/>
              <a:gd name="f243" fmla="*/ f180 1 1229"/>
              <a:gd name="f244" fmla="*/ f181 1 1229"/>
              <a:gd name="f245" fmla="*/ f182 1 265"/>
              <a:gd name="f246" fmla="*/ f183 1 1229"/>
              <a:gd name="f247" fmla="*/ f184 1 265"/>
              <a:gd name="f248" fmla="*/ f185 1 1229"/>
              <a:gd name="f249" fmla="*/ f186 1 265"/>
              <a:gd name="f250" fmla="*/ f187 1 1229"/>
              <a:gd name="f251" fmla="*/ f188 1 265"/>
              <a:gd name="f252" fmla="*/ f189 1 1229"/>
              <a:gd name="f253" fmla="*/ f190 1 265"/>
              <a:gd name="f254" fmla="*/ f191 1 1229"/>
              <a:gd name="f255" fmla="*/ f192 1 265"/>
              <a:gd name="f256" fmla="*/ f193 1 1229"/>
              <a:gd name="f257" fmla="*/ f194 1 265"/>
              <a:gd name="f258" fmla="*/ f195 1 1229"/>
              <a:gd name="f259" fmla="*/ f196 1 265"/>
              <a:gd name="f260" fmla="*/ f197 1 1229"/>
              <a:gd name="f261" fmla="*/ f198 1 265"/>
              <a:gd name="f262" fmla="*/ f199 1 1229"/>
              <a:gd name="f263" fmla="*/ f200 1 265"/>
              <a:gd name="f264" fmla="*/ f201 1 1229"/>
              <a:gd name="f265" fmla="*/ f202 1 265"/>
              <a:gd name="f266" fmla="*/ f203 1 1229"/>
              <a:gd name="f267" fmla="*/ f204 1 265"/>
              <a:gd name="f268" fmla="*/ f205 1 1229"/>
              <a:gd name="f269" fmla="*/ f206 1 265"/>
              <a:gd name="f270" fmla="*/ f207 1 1229"/>
              <a:gd name="f271" fmla="*/ f208 1 265"/>
              <a:gd name="f272" fmla="*/ f209 1 1229"/>
              <a:gd name="f273" fmla="*/ f210 1 265"/>
              <a:gd name="f274" fmla="*/ f211 1 1229"/>
              <a:gd name="f275" fmla="*/ f212 1 265"/>
              <a:gd name="f276" fmla="*/ f213 1 1229"/>
              <a:gd name="f277" fmla="*/ f214 1 265"/>
              <a:gd name="f278" fmla="*/ f215 1 1229"/>
              <a:gd name="f279" fmla="*/ f216 1 265"/>
              <a:gd name="f280" fmla="*/ f217 1 1229"/>
              <a:gd name="f281" fmla="*/ f218 1 265"/>
              <a:gd name="f282" fmla="*/ f219 1 1229"/>
              <a:gd name="f283" fmla="*/ f220 1 265"/>
              <a:gd name="f284" fmla="*/ f221 1 1229"/>
              <a:gd name="f285" fmla="*/ f222 1 265"/>
              <a:gd name="f286" fmla="*/ f223 1 1229"/>
              <a:gd name="f287" fmla="*/ f224 1 265"/>
              <a:gd name="f288" fmla="*/ f225 1 1229"/>
              <a:gd name="f289" fmla="*/ f226 1 265"/>
              <a:gd name="f290" fmla="*/ f227 1 1229"/>
              <a:gd name="f291" fmla="*/ f228 1 265"/>
              <a:gd name="f292" fmla="*/ f229 1 1229"/>
              <a:gd name="f293" fmla="*/ f230 1 265"/>
              <a:gd name="f294" fmla="*/ f231 1 1229"/>
              <a:gd name="f295" fmla="*/ f232 1 265"/>
              <a:gd name="f296" fmla="*/ f233 1 1229"/>
              <a:gd name="f297" fmla="*/ 0 1 f170"/>
              <a:gd name="f298" fmla="*/ f6 1 f170"/>
              <a:gd name="f299" fmla="*/ 0 1 f171"/>
              <a:gd name="f300" fmla="*/ f7 1 f171"/>
              <a:gd name="f301" fmla="+- f234 0 f1"/>
              <a:gd name="f302" fmla="*/ f235 1 f170"/>
              <a:gd name="f303" fmla="*/ f236 1 f171"/>
              <a:gd name="f304" fmla="*/ f237 1 f170"/>
              <a:gd name="f305" fmla="*/ f238 1 f171"/>
              <a:gd name="f306" fmla="*/ f239 1 f170"/>
              <a:gd name="f307" fmla="*/ f240 1 f171"/>
              <a:gd name="f308" fmla="*/ f241 1 f170"/>
              <a:gd name="f309" fmla="*/ f242 1 f170"/>
              <a:gd name="f310" fmla="*/ f243 1 f171"/>
              <a:gd name="f311" fmla="*/ f244 1 f171"/>
              <a:gd name="f312" fmla="*/ f245 1 f170"/>
              <a:gd name="f313" fmla="*/ f246 1 f171"/>
              <a:gd name="f314" fmla="*/ f247 1 f170"/>
              <a:gd name="f315" fmla="*/ f248 1 f171"/>
              <a:gd name="f316" fmla="*/ f249 1 f170"/>
              <a:gd name="f317" fmla="*/ f250 1 f171"/>
              <a:gd name="f318" fmla="*/ f251 1 f170"/>
              <a:gd name="f319" fmla="*/ f252 1 f171"/>
              <a:gd name="f320" fmla="*/ f253 1 f170"/>
              <a:gd name="f321" fmla="*/ f254 1 f171"/>
              <a:gd name="f322" fmla="*/ f255 1 f170"/>
              <a:gd name="f323" fmla="*/ f256 1 f171"/>
              <a:gd name="f324" fmla="*/ f257 1 f170"/>
              <a:gd name="f325" fmla="*/ f258 1 f171"/>
              <a:gd name="f326" fmla="*/ f259 1 f170"/>
              <a:gd name="f327" fmla="*/ f260 1 f171"/>
              <a:gd name="f328" fmla="*/ f261 1 f170"/>
              <a:gd name="f329" fmla="*/ f262 1 f171"/>
              <a:gd name="f330" fmla="*/ f263 1 f170"/>
              <a:gd name="f331" fmla="*/ f264 1 f171"/>
              <a:gd name="f332" fmla="*/ f265 1 f170"/>
              <a:gd name="f333" fmla="*/ f266 1 f171"/>
              <a:gd name="f334" fmla="*/ f267 1 f170"/>
              <a:gd name="f335" fmla="*/ f268 1 f171"/>
              <a:gd name="f336" fmla="*/ f269 1 f170"/>
              <a:gd name="f337" fmla="*/ f270 1 f171"/>
              <a:gd name="f338" fmla="*/ f271 1 f170"/>
              <a:gd name="f339" fmla="*/ f272 1 f171"/>
              <a:gd name="f340" fmla="*/ f273 1 f170"/>
              <a:gd name="f341" fmla="*/ f274 1 f171"/>
              <a:gd name="f342" fmla="*/ f275 1 f170"/>
              <a:gd name="f343" fmla="*/ f276 1 f171"/>
              <a:gd name="f344" fmla="*/ f277 1 f170"/>
              <a:gd name="f345" fmla="*/ f278 1 f171"/>
              <a:gd name="f346" fmla="*/ f279 1 f170"/>
              <a:gd name="f347" fmla="*/ f280 1 f171"/>
              <a:gd name="f348" fmla="*/ f281 1 f170"/>
              <a:gd name="f349" fmla="*/ f282 1 f171"/>
              <a:gd name="f350" fmla="*/ f283 1 f170"/>
              <a:gd name="f351" fmla="*/ f284 1 f171"/>
              <a:gd name="f352" fmla="*/ f285 1 f170"/>
              <a:gd name="f353" fmla="*/ f286 1 f171"/>
              <a:gd name="f354" fmla="*/ f287 1 f170"/>
              <a:gd name="f355" fmla="*/ f288 1 f171"/>
              <a:gd name="f356" fmla="*/ f289 1 f170"/>
              <a:gd name="f357" fmla="*/ f290 1 f171"/>
              <a:gd name="f358" fmla="*/ f291 1 f170"/>
              <a:gd name="f359" fmla="*/ f292 1 f171"/>
              <a:gd name="f360" fmla="*/ f293 1 f170"/>
              <a:gd name="f361" fmla="*/ f294 1 f171"/>
              <a:gd name="f362" fmla="*/ f295 1 f170"/>
              <a:gd name="f363" fmla="*/ f296 1 f171"/>
              <a:gd name="f364" fmla="*/ f297 f165 1"/>
              <a:gd name="f365" fmla="*/ f298 f165 1"/>
              <a:gd name="f366" fmla="*/ f300 f166 1"/>
              <a:gd name="f367" fmla="*/ f299 f166 1"/>
              <a:gd name="f368" fmla="*/ f302 f165 1"/>
              <a:gd name="f369" fmla="*/ f303 f166 1"/>
              <a:gd name="f370" fmla="*/ f304 f165 1"/>
              <a:gd name="f371" fmla="*/ f305 f166 1"/>
              <a:gd name="f372" fmla="*/ f306 f165 1"/>
              <a:gd name="f373" fmla="*/ f307 f166 1"/>
              <a:gd name="f374" fmla="*/ f308 f165 1"/>
              <a:gd name="f375" fmla="*/ f309 f165 1"/>
              <a:gd name="f376" fmla="*/ f310 f166 1"/>
              <a:gd name="f377" fmla="*/ f311 f166 1"/>
              <a:gd name="f378" fmla="*/ f312 f165 1"/>
              <a:gd name="f379" fmla="*/ f313 f166 1"/>
              <a:gd name="f380" fmla="*/ f314 f165 1"/>
              <a:gd name="f381" fmla="*/ f315 f166 1"/>
              <a:gd name="f382" fmla="*/ f316 f165 1"/>
              <a:gd name="f383" fmla="*/ f317 f166 1"/>
              <a:gd name="f384" fmla="*/ f318 f165 1"/>
              <a:gd name="f385" fmla="*/ f319 f166 1"/>
              <a:gd name="f386" fmla="*/ f320 f165 1"/>
              <a:gd name="f387" fmla="*/ f321 f166 1"/>
              <a:gd name="f388" fmla="*/ f322 f165 1"/>
              <a:gd name="f389" fmla="*/ f323 f166 1"/>
              <a:gd name="f390" fmla="*/ f324 f165 1"/>
              <a:gd name="f391" fmla="*/ f325 f166 1"/>
              <a:gd name="f392" fmla="*/ f326 f165 1"/>
              <a:gd name="f393" fmla="*/ f327 f166 1"/>
              <a:gd name="f394" fmla="*/ f328 f165 1"/>
              <a:gd name="f395" fmla="*/ f329 f166 1"/>
              <a:gd name="f396" fmla="*/ f330 f165 1"/>
              <a:gd name="f397" fmla="*/ f331 f166 1"/>
              <a:gd name="f398" fmla="*/ f332 f165 1"/>
              <a:gd name="f399" fmla="*/ f333 f166 1"/>
              <a:gd name="f400" fmla="*/ f334 f165 1"/>
              <a:gd name="f401" fmla="*/ f335 f166 1"/>
              <a:gd name="f402" fmla="*/ f336 f165 1"/>
              <a:gd name="f403" fmla="*/ f337 f166 1"/>
              <a:gd name="f404" fmla="*/ f338 f165 1"/>
              <a:gd name="f405" fmla="*/ f339 f166 1"/>
              <a:gd name="f406" fmla="*/ f340 f165 1"/>
              <a:gd name="f407" fmla="*/ f341 f166 1"/>
              <a:gd name="f408" fmla="*/ f342 f165 1"/>
              <a:gd name="f409" fmla="*/ f343 f166 1"/>
              <a:gd name="f410" fmla="*/ f344 f165 1"/>
              <a:gd name="f411" fmla="*/ f345 f166 1"/>
              <a:gd name="f412" fmla="*/ f346 f165 1"/>
              <a:gd name="f413" fmla="*/ f347 f166 1"/>
              <a:gd name="f414" fmla="*/ f348 f165 1"/>
              <a:gd name="f415" fmla="*/ f349 f166 1"/>
              <a:gd name="f416" fmla="*/ f350 f165 1"/>
              <a:gd name="f417" fmla="*/ f351 f166 1"/>
              <a:gd name="f418" fmla="*/ f352 f165 1"/>
              <a:gd name="f419" fmla="*/ f353 f166 1"/>
              <a:gd name="f420" fmla="*/ f354 f165 1"/>
              <a:gd name="f421" fmla="*/ f355 f166 1"/>
              <a:gd name="f422" fmla="*/ f356 f165 1"/>
              <a:gd name="f423" fmla="*/ f357 f166 1"/>
              <a:gd name="f424" fmla="*/ f358 f165 1"/>
              <a:gd name="f425" fmla="*/ f359 f166 1"/>
              <a:gd name="f426" fmla="*/ f360 f165 1"/>
              <a:gd name="f427" fmla="*/ f361 f166 1"/>
              <a:gd name="f428" fmla="*/ f362 f165 1"/>
              <a:gd name="f429" fmla="*/ f363 f1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1">
                <a:pos x="f368" y="f369"/>
              </a:cxn>
              <a:cxn ang="f301">
                <a:pos x="f370" y="f371"/>
              </a:cxn>
              <a:cxn ang="f301">
                <a:pos x="f372" y="f373"/>
              </a:cxn>
              <a:cxn ang="f301">
                <a:pos x="f374" y="f373"/>
              </a:cxn>
              <a:cxn ang="f301">
                <a:pos x="f375" y="f376"/>
              </a:cxn>
              <a:cxn ang="f301">
                <a:pos x="f374" y="f377"/>
              </a:cxn>
              <a:cxn ang="f301">
                <a:pos x="f378" y="f379"/>
              </a:cxn>
              <a:cxn ang="f301">
                <a:pos x="f380" y="f381"/>
              </a:cxn>
              <a:cxn ang="f301">
                <a:pos x="f382" y="f383"/>
              </a:cxn>
              <a:cxn ang="f301">
                <a:pos x="f384" y="f385"/>
              </a:cxn>
              <a:cxn ang="f301">
                <a:pos x="f386" y="f387"/>
              </a:cxn>
              <a:cxn ang="f301">
                <a:pos x="f388" y="f389"/>
              </a:cxn>
              <a:cxn ang="f301">
                <a:pos x="f390" y="f391"/>
              </a:cxn>
              <a:cxn ang="f301">
                <a:pos x="f392" y="f393"/>
              </a:cxn>
              <a:cxn ang="f301">
                <a:pos x="f394" y="f395"/>
              </a:cxn>
              <a:cxn ang="f301">
                <a:pos x="f396" y="f397"/>
              </a:cxn>
              <a:cxn ang="f301">
                <a:pos x="f398" y="f399"/>
              </a:cxn>
              <a:cxn ang="f301">
                <a:pos x="f400" y="f401"/>
              </a:cxn>
              <a:cxn ang="f301">
                <a:pos x="f402" y="f403"/>
              </a:cxn>
              <a:cxn ang="f301">
                <a:pos x="f404" y="f405"/>
              </a:cxn>
              <a:cxn ang="f301">
                <a:pos x="f406" y="f407"/>
              </a:cxn>
              <a:cxn ang="f301">
                <a:pos x="f408" y="f409"/>
              </a:cxn>
              <a:cxn ang="f301">
                <a:pos x="f410" y="f411"/>
              </a:cxn>
              <a:cxn ang="f301">
                <a:pos x="f412" y="f413"/>
              </a:cxn>
              <a:cxn ang="f301">
                <a:pos x="f414" y="f415"/>
              </a:cxn>
              <a:cxn ang="f301">
                <a:pos x="f416" y="f417"/>
              </a:cxn>
              <a:cxn ang="f301">
                <a:pos x="f418" y="f419"/>
              </a:cxn>
              <a:cxn ang="f301">
                <a:pos x="f420" y="f421"/>
              </a:cxn>
              <a:cxn ang="f301">
                <a:pos x="f422" y="f423"/>
              </a:cxn>
              <a:cxn ang="f301">
                <a:pos x="f424" y="f425"/>
              </a:cxn>
              <a:cxn ang="f301">
                <a:pos x="f426" y="f427"/>
              </a:cxn>
              <a:cxn ang="f301">
                <a:pos x="f428" y="f429"/>
              </a:cxn>
              <a:cxn ang="f301">
                <a:pos x="f368" y="f369"/>
              </a:cxn>
            </a:cxnLst>
            <a:rect l="f364" t="f367" r="f365" b="f366"/>
            <a:pathLst>
              <a:path w="265" h="1229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16"/>
                  <a:pt x="f21" y="f22"/>
                  <a:pt x="f23" y="f18"/>
                </a:cubicBezTo>
                <a:cubicBezTo>
                  <a:pt x="f24" y="f25"/>
                  <a:pt x="f26" y="f22"/>
                  <a:pt x="f26" y="f27"/>
                </a:cubicBezTo>
                <a:cubicBezTo>
                  <a:pt x="f26" y="f28"/>
                  <a:pt x="f8" y="f29"/>
                  <a:pt x="f23" y="f30"/>
                </a:cubicBezTo>
                <a:cubicBezTo>
                  <a:pt x="f10" y="f31"/>
                  <a:pt x="f32" y="f33"/>
                  <a:pt x="f20" y="f33"/>
                </a:cubicBezTo>
                <a:cubicBezTo>
                  <a:pt x="f34" y="f35"/>
                  <a:pt x="f36" y="f35"/>
                  <a:pt x="f37" y="f38"/>
                </a:cubicBezTo>
                <a:cubicBezTo>
                  <a:pt x="f39" y="f40"/>
                  <a:pt x="f24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2" y="f70"/>
                  <a:pt x="f71" y="f72"/>
                </a:cubicBezTo>
                <a:cubicBezTo>
                  <a:pt x="f73" y="f74"/>
                  <a:pt x="f75" y="f76"/>
                  <a:pt x="f77" y="f66"/>
                </a:cubicBezTo>
                <a:cubicBezTo>
                  <a:pt x="f78" y="f79"/>
                  <a:pt x="f80" y="f81"/>
                  <a:pt x="f82" y="f24"/>
                </a:cubicBezTo>
                <a:cubicBezTo>
                  <a:pt x="f83" y="f84"/>
                  <a:pt x="f85" y="f86"/>
                  <a:pt x="f36" y="f37"/>
                </a:cubicBezTo>
                <a:cubicBezTo>
                  <a:pt x="f87" y="f5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6"/>
                  <a:pt x="f99" y="f100"/>
                  <a:pt x="f101" y="f102"/>
                </a:cubicBezTo>
                <a:cubicBezTo>
                  <a:pt x="f103" y="f67"/>
                  <a:pt x="f6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90" y="f121"/>
                  <a:pt x="f122" y="f29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17" y="f131"/>
                  <a:pt x="f132" y="f133"/>
                </a:cubicBezTo>
                <a:cubicBezTo>
                  <a:pt x="f81" y="f134"/>
                  <a:pt x="f92" y="f135"/>
                  <a:pt x="f136" y="f137"/>
                </a:cubicBezTo>
                <a:cubicBezTo>
                  <a:pt x="f138" y="f139"/>
                  <a:pt x="f140" y="f141"/>
                  <a:pt x="f142" y="f143"/>
                </a:cubicBezTo>
                <a:cubicBezTo>
                  <a:pt x="f50" y="f144"/>
                  <a:pt x="f79" y="f145"/>
                  <a:pt x="f146" y="f147"/>
                </a:cubicBezTo>
                <a:cubicBezTo>
                  <a:pt x="f148" y="f149"/>
                  <a:pt x="f75" y="f150"/>
                  <a:pt x="f151" y="f152"/>
                </a:cubicBezTo>
                <a:cubicBezTo>
                  <a:pt x="f140" y="f7"/>
                  <a:pt x="f153" y="f154"/>
                  <a:pt x="f46" y="f155"/>
                </a:cubicBezTo>
                <a:cubicBezTo>
                  <a:pt x="f156" y="f157"/>
                  <a:pt x="f127" y="f158"/>
                  <a:pt x="f159" y="f160"/>
                </a:cubicBezTo>
                <a:cubicBezTo>
                  <a:pt x="f123" y="f161"/>
                  <a:pt x="f162" y="f163"/>
                  <a:pt x="f8" y="f9"/>
                </a:cubicBezTo>
                <a:close/>
              </a:path>
            </a:pathLst>
          </a:custGeom>
          <a:solidFill>
            <a:srgbClr val="EF79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11301417" y="4422779"/>
            <a:ext cx="239709" cy="10255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0"/>
              <a:gd name="f7" fmla="val 1063"/>
              <a:gd name="f8" fmla="val 1048"/>
              <a:gd name="f9" fmla="val 30"/>
              <a:gd name="f10" fmla="val 1041"/>
              <a:gd name="f11" fmla="val 49"/>
              <a:gd name="f12" fmla="val 1019"/>
              <a:gd name="f13" fmla="val 68"/>
              <a:gd name="f14" fmla="val 998"/>
              <a:gd name="f15" fmla="val 95"/>
              <a:gd name="f16" fmla="val 969"/>
              <a:gd name="f17" fmla="val 112"/>
              <a:gd name="f18" fmla="val 933"/>
              <a:gd name="f19" fmla="val 126"/>
              <a:gd name="f20" fmla="val 897"/>
              <a:gd name="f21" fmla="val 143"/>
              <a:gd name="f22" fmla="val 851"/>
              <a:gd name="f23" fmla="val 157"/>
              <a:gd name="f24" fmla="val 803"/>
              <a:gd name="f25" fmla="val 166"/>
              <a:gd name="f26" fmla="val 753"/>
              <a:gd name="f27" fmla="val 181"/>
              <a:gd name="f28" fmla="val 672"/>
              <a:gd name="f29" fmla="val 189"/>
              <a:gd name="f30" fmla="val 590"/>
              <a:gd name="f31" fmla="val 188"/>
              <a:gd name="f32" fmla="val 508"/>
              <a:gd name="f33" fmla="val 186"/>
              <a:gd name="f34" fmla="val 442"/>
              <a:gd name="f35" fmla="val 375"/>
              <a:gd name="f36" fmla="val 168"/>
              <a:gd name="f37" fmla="val 309"/>
              <a:gd name="f38" fmla="val 156"/>
              <a:gd name="f39" fmla="val 253"/>
              <a:gd name="f40" fmla="val 142"/>
              <a:gd name="f41" fmla="val 197"/>
              <a:gd name="f42" fmla="val 117"/>
              <a:gd name="f43" fmla="val 145"/>
              <a:gd name="f44" fmla="val 90"/>
              <a:gd name="f45" fmla="val 91"/>
              <a:gd name="f46" fmla="val 60"/>
              <a:gd name="f47" fmla="val 38"/>
              <a:gd name="f48" fmla="val 12"/>
              <a:gd name="f49" fmla="val 6"/>
              <a:gd name="f50" fmla="val 5"/>
              <a:gd name="f51" fmla="val 4"/>
              <a:gd name="f52" fmla="val 9"/>
              <a:gd name="f53" fmla="val 33"/>
              <a:gd name="f54" fmla="val 2"/>
              <a:gd name="f55" fmla="val 57"/>
              <a:gd name="f56" fmla="val 79"/>
              <a:gd name="f57" fmla="val 15"/>
              <a:gd name="f58" fmla="val 81"/>
              <a:gd name="f59" fmla="val 18"/>
              <a:gd name="f60" fmla="val 82"/>
              <a:gd name="f61" fmla="val 21"/>
              <a:gd name="f62" fmla="val 84"/>
              <a:gd name="f63" fmla="val 24"/>
              <a:gd name="f64" fmla="val 159"/>
              <a:gd name="f65" fmla="val 85"/>
              <a:gd name="f66" fmla="val 193"/>
              <a:gd name="f67" fmla="val 170"/>
              <a:gd name="f68" fmla="val 216"/>
              <a:gd name="f69" fmla="val 260"/>
              <a:gd name="f70" fmla="val 241"/>
              <a:gd name="f71" fmla="val 359"/>
              <a:gd name="f72" fmla="val 462"/>
              <a:gd name="f73" fmla="val 247"/>
              <a:gd name="f74" fmla="val 564"/>
              <a:gd name="f75" fmla="val 244"/>
              <a:gd name="f76" fmla="val 670"/>
              <a:gd name="f77" fmla="val 231"/>
              <a:gd name="f78" fmla="val 775"/>
              <a:gd name="f79" fmla="val 875"/>
              <a:gd name="f80" fmla="val 175"/>
              <a:gd name="f81" fmla="val 921"/>
              <a:gd name="f82" fmla="val 154"/>
              <a:gd name="f83" fmla="val 965"/>
              <a:gd name="f84" fmla="val 122"/>
              <a:gd name="f85" fmla="val 1004"/>
              <a:gd name="f86" fmla="val 113"/>
              <a:gd name="f87" fmla="val 1015"/>
              <a:gd name="f88" fmla="val 101"/>
              <a:gd name="f89" fmla="val 1024"/>
              <a:gd name="f90" fmla="val 1032"/>
              <a:gd name="f91" fmla="val 1037"/>
              <a:gd name="f92" fmla="val 80"/>
              <a:gd name="f93" fmla="val 1058"/>
              <a:gd name="f94" fmla="val 1057"/>
              <a:gd name="f95" fmla="val 1"/>
              <a:gd name="f96" fmla="+- 0 0 -90"/>
              <a:gd name="f97" fmla="*/ f3 1 250"/>
              <a:gd name="f98" fmla="*/ f4 1 1063"/>
              <a:gd name="f99" fmla="+- f7 0 f5"/>
              <a:gd name="f100" fmla="+- f6 0 f5"/>
              <a:gd name="f101" fmla="*/ f96 f0 1"/>
              <a:gd name="f102" fmla="*/ f100 1 250"/>
              <a:gd name="f103" fmla="*/ f99 1 1063"/>
              <a:gd name="f104" fmla="*/ 0 f100 1"/>
              <a:gd name="f105" fmla="*/ 1048 f99 1"/>
              <a:gd name="f106" fmla="*/ 68 f100 1"/>
              <a:gd name="f107" fmla="*/ 998 f99 1"/>
              <a:gd name="f108" fmla="*/ 126 f100 1"/>
              <a:gd name="f109" fmla="*/ 897 f99 1"/>
              <a:gd name="f110" fmla="*/ 166 f100 1"/>
              <a:gd name="f111" fmla="*/ 753 f99 1"/>
              <a:gd name="f112" fmla="*/ 188 f100 1"/>
              <a:gd name="f113" fmla="*/ 508 f99 1"/>
              <a:gd name="f114" fmla="*/ 168 f100 1"/>
              <a:gd name="f115" fmla="*/ 309 f99 1"/>
              <a:gd name="f116" fmla="*/ 117 f100 1"/>
              <a:gd name="f117" fmla="*/ 145 f99 1"/>
              <a:gd name="f118" fmla="*/ 12 f99 1"/>
              <a:gd name="f119" fmla="*/ 9 f100 1"/>
              <a:gd name="f120" fmla="*/ 4 f99 1"/>
              <a:gd name="f121" fmla="*/ 79 f100 1"/>
              <a:gd name="f122" fmla="*/ 15 f99 1"/>
              <a:gd name="f123" fmla="*/ 84 f100 1"/>
              <a:gd name="f124" fmla="*/ 24 f99 1"/>
              <a:gd name="f125" fmla="*/ 216 f100 1"/>
              <a:gd name="f126" fmla="*/ 260 f99 1"/>
              <a:gd name="f127" fmla="*/ 247 f100 1"/>
              <a:gd name="f128" fmla="*/ 564 f99 1"/>
              <a:gd name="f129" fmla="*/ 193 f100 1"/>
              <a:gd name="f130" fmla="*/ 875 f99 1"/>
              <a:gd name="f131" fmla="*/ 122 f100 1"/>
              <a:gd name="f132" fmla="*/ 1004 f99 1"/>
              <a:gd name="f133" fmla="*/ 90 f100 1"/>
              <a:gd name="f134" fmla="*/ 1032 f99 1"/>
              <a:gd name="f135" fmla="*/ 81 f100 1"/>
              <a:gd name="f136" fmla="*/ 15 f100 1"/>
              <a:gd name="f137" fmla="*/ 1058 f99 1"/>
              <a:gd name="f138" fmla="*/ f101 1 f2"/>
              <a:gd name="f139" fmla="*/ f104 1 250"/>
              <a:gd name="f140" fmla="*/ f105 1 1063"/>
              <a:gd name="f141" fmla="*/ f106 1 250"/>
              <a:gd name="f142" fmla="*/ f107 1 1063"/>
              <a:gd name="f143" fmla="*/ f108 1 250"/>
              <a:gd name="f144" fmla="*/ f109 1 1063"/>
              <a:gd name="f145" fmla="*/ f110 1 250"/>
              <a:gd name="f146" fmla="*/ f111 1 1063"/>
              <a:gd name="f147" fmla="*/ f112 1 250"/>
              <a:gd name="f148" fmla="*/ f113 1 1063"/>
              <a:gd name="f149" fmla="*/ f114 1 250"/>
              <a:gd name="f150" fmla="*/ f115 1 1063"/>
              <a:gd name="f151" fmla="*/ f116 1 250"/>
              <a:gd name="f152" fmla="*/ f117 1 1063"/>
              <a:gd name="f153" fmla="*/ f118 1 1063"/>
              <a:gd name="f154" fmla="*/ f119 1 250"/>
              <a:gd name="f155" fmla="*/ f120 1 1063"/>
              <a:gd name="f156" fmla="*/ f121 1 250"/>
              <a:gd name="f157" fmla="*/ f122 1 1063"/>
              <a:gd name="f158" fmla="*/ f123 1 250"/>
              <a:gd name="f159" fmla="*/ f124 1 1063"/>
              <a:gd name="f160" fmla="*/ f125 1 250"/>
              <a:gd name="f161" fmla="*/ f126 1 1063"/>
              <a:gd name="f162" fmla="*/ f127 1 250"/>
              <a:gd name="f163" fmla="*/ f128 1 1063"/>
              <a:gd name="f164" fmla="*/ f129 1 250"/>
              <a:gd name="f165" fmla="*/ f130 1 1063"/>
              <a:gd name="f166" fmla="*/ f131 1 250"/>
              <a:gd name="f167" fmla="*/ f132 1 1063"/>
              <a:gd name="f168" fmla="*/ f133 1 250"/>
              <a:gd name="f169" fmla="*/ f134 1 1063"/>
              <a:gd name="f170" fmla="*/ f135 1 250"/>
              <a:gd name="f171" fmla="*/ f136 1 250"/>
              <a:gd name="f172" fmla="*/ f137 1 1063"/>
              <a:gd name="f173" fmla="*/ 0 1 f102"/>
              <a:gd name="f174" fmla="*/ f6 1 f102"/>
              <a:gd name="f175" fmla="*/ 0 1 f103"/>
              <a:gd name="f176" fmla="*/ f7 1 f103"/>
              <a:gd name="f177" fmla="+- f138 0 f1"/>
              <a:gd name="f178" fmla="*/ f139 1 f102"/>
              <a:gd name="f179" fmla="*/ f140 1 f103"/>
              <a:gd name="f180" fmla="*/ f141 1 f102"/>
              <a:gd name="f181" fmla="*/ f142 1 f103"/>
              <a:gd name="f182" fmla="*/ f143 1 f102"/>
              <a:gd name="f183" fmla="*/ f144 1 f103"/>
              <a:gd name="f184" fmla="*/ f145 1 f102"/>
              <a:gd name="f185" fmla="*/ f146 1 f103"/>
              <a:gd name="f186" fmla="*/ f147 1 f102"/>
              <a:gd name="f187" fmla="*/ f148 1 f103"/>
              <a:gd name="f188" fmla="*/ f149 1 f102"/>
              <a:gd name="f189" fmla="*/ f150 1 f103"/>
              <a:gd name="f190" fmla="*/ f151 1 f102"/>
              <a:gd name="f191" fmla="*/ f152 1 f103"/>
              <a:gd name="f192" fmla="*/ f153 1 f103"/>
              <a:gd name="f193" fmla="*/ f154 1 f102"/>
              <a:gd name="f194" fmla="*/ f155 1 f103"/>
              <a:gd name="f195" fmla="*/ f156 1 f102"/>
              <a:gd name="f196" fmla="*/ f157 1 f103"/>
              <a:gd name="f197" fmla="*/ f158 1 f102"/>
              <a:gd name="f198" fmla="*/ f159 1 f103"/>
              <a:gd name="f199" fmla="*/ f160 1 f102"/>
              <a:gd name="f200" fmla="*/ f161 1 f103"/>
              <a:gd name="f201" fmla="*/ f162 1 f102"/>
              <a:gd name="f202" fmla="*/ f163 1 f103"/>
              <a:gd name="f203" fmla="*/ f164 1 f102"/>
              <a:gd name="f204" fmla="*/ f165 1 f103"/>
              <a:gd name="f205" fmla="*/ f166 1 f102"/>
              <a:gd name="f206" fmla="*/ f167 1 f103"/>
              <a:gd name="f207" fmla="*/ f168 1 f102"/>
              <a:gd name="f208" fmla="*/ f169 1 f103"/>
              <a:gd name="f209" fmla="*/ f170 1 f102"/>
              <a:gd name="f210" fmla="*/ f171 1 f102"/>
              <a:gd name="f211" fmla="*/ f172 1 f103"/>
              <a:gd name="f212" fmla="*/ f173 f97 1"/>
              <a:gd name="f213" fmla="*/ f174 f97 1"/>
              <a:gd name="f214" fmla="*/ f176 f98 1"/>
              <a:gd name="f215" fmla="*/ f175 f98 1"/>
              <a:gd name="f216" fmla="*/ f178 f97 1"/>
              <a:gd name="f217" fmla="*/ f179 f98 1"/>
              <a:gd name="f218" fmla="*/ f180 f97 1"/>
              <a:gd name="f219" fmla="*/ f181 f98 1"/>
              <a:gd name="f220" fmla="*/ f182 f97 1"/>
              <a:gd name="f221" fmla="*/ f183 f98 1"/>
              <a:gd name="f222" fmla="*/ f184 f97 1"/>
              <a:gd name="f223" fmla="*/ f185 f98 1"/>
              <a:gd name="f224" fmla="*/ f186 f97 1"/>
              <a:gd name="f225" fmla="*/ f187 f98 1"/>
              <a:gd name="f226" fmla="*/ f188 f97 1"/>
              <a:gd name="f227" fmla="*/ f189 f98 1"/>
              <a:gd name="f228" fmla="*/ f190 f97 1"/>
              <a:gd name="f229" fmla="*/ f191 f98 1"/>
              <a:gd name="f230" fmla="*/ f192 f98 1"/>
              <a:gd name="f231" fmla="*/ f193 f97 1"/>
              <a:gd name="f232" fmla="*/ f194 f98 1"/>
              <a:gd name="f233" fmla="*/ f195 f97 1"/>
              <a:gd name="f234" fmla="*/ f196 f98 1"/>
              <a:gd name="f235" fmla="*/ f197 f97 1"/>
              <a:gd name="f236" fmla="*/ f198 f98 1"/>
              <a:gd name="f237" fmla="*/ f199 f97 1"/>
              <a:gd name="f238" fmla="*/ f200 f98 1"/>
              <a:gd name="f239" fmla="*/ f201 f97 1"/>
              <a:gd name="f240" fmla="*/ f202 f98 1"/>
              <a:gd name="f241" fmla="*/ f203 f97 1"/>
              <a:gd name="f242" fmla="*/ f204 f98 1"/>
              <a:gd name="f243" fmla="*/ f205 f97 1"/>
              <a:gd name="f244" fmla="*/ f206 f98 1"/>
              <a:gd name="f245" fmla="*/ f207 f97 1"/>
              <a:gd name="f246" fmla="*/ f208 f98 1"/>
              <a:gd name="f247" fmla="*/ f209 f97 1"/>
              <a:gd name="f248" fmla="*/ f210 f97 1"/>
              <a:gd name="f249" fmla="*/ f211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7">
                <a:pos x="f216" y="f217"/>
              </a:cxn>
              <a:cxn ang="f177">
                <a:pos x="f218" y="f219"/>
              </a:cxn>
              <a:cxn ang="f177">
                <a:pos x="f220" y="f221"/>
              </a:cxn>
              <a:cxn ang="f177">
                <a:pos x="f222" y="f223"/>
              </a:cxn>
              <a:cxn ang="f177">
                <a:pos x="f224" y="f225"/>
              </a:cxn>
              <a:cxn ang="f177">
                <a:pos x="f226" y="f227"/>
              </a:cxn>
              <a:cxn ang="f177">
                <a:pos x="f228" y="f229"/>
              </a:cxn>
              <a:cxn ang="f177">
                <a:pos x="f216" y="f230"/>
              </a:cxn>
              <a:cxn ang="f177">
                <a:pos x="f231" y="f232"/>
              </a:cxn>
              <a:cxn ang="f177">
                <a:pos x="f233" y="f234"/>
              </a:cxn>
              <a:cxn ang="f177">
                <a:pos x="f235" y="f236"/>
              </a:cxn>
              <a:cxn ang="f177">
                <a:pos x="f237" y="f238"/>
              </a:cxn>
              <a:cxn ang="f177">
                <a:pos x="f239" y="f240"/>
              </a:cxn>
              <a:cxn ang="f177">
                <a:pos x="f241" y="f242"/>
              </a:cxn>
              <a:cxn ang="f177">
                <a:pos x="f243" y="f244"/>
              </a:cxn>
              <a:cxn ang="f177">
                <a:pos x="f245" y="f246"/>
              </a:cxn>
              <a:cxn ang="f177">
                <a:pos x="f247" y="f217"/>
              </a:cxn>
              <a:cxn ang="f177">
                <a:pos x="f248" y="f249"/>
              </a:cxn>
              <a:cxn ang="f177">
                <a:pos x="f216" y="f217"/>
              </a:cxn>
            </a:cxnLst>
            <a:rect l="f212" t="f215" r="f213" b="f214"/>
            <a:pathLst>
              <a:path w="250" h="1063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27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5" y="f48"/>
                </a:cubicBezTo>
                <a:cubicBezTo>
                  <a:pt x="f5" y="f49"/>
                  <a:pt x="f50" y="f51"/>
                  <a:pt x="f52" y="f51"/>
                </a:cubicBezTo>
                <a:cubicBezTo>
                  <a:pt x="f53" y="f54"/>
                  <a:pt x="f55" y="f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6" y="f72"/>
                  <a:pt x="f73" y="f74"/>
                </a:cubicBezTo>
                <a:cubicBezTo>
                  <a:pt x="f75" y="f76"/>
                  <a:pt x="f77" y="f78"/>
                  <a:pt x="f66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44" y="f90"/>
                </a:cubicBezTo>
                <a:cubicBezTo>
                  <a:pt x="f62" y="f91"/>
                  <a:pt x="f92" y="f10"/>
                  <a:pt x="f58" y="f8"/>
                </a:cubicBezTo>
                <a:cubicBezTo>
                  <a:pt x="f46" y="f93"/>
                  <a:pt x="f47" y="f7"/>
                  <a:pt x="f57" y="f93"/>
                </a:cubicBezTo>
                <a:cubicBezTo>
                  <a:pt x="f52" y="f94"/>
                  <a:pt x="f95" y="f93"/>
                  <a:pt x="f5" y="f8"/>
                </a:cubicBezTo>
                <a:close/>
              </a:path>
            </a:pathLst>
          </a:custGeom>
          <a:solidFill>
            <a:srgbClr val="EF79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7" name="Freeform 37"/>
          <p:cNvSpPr/>
          <p:nvPr/>
        </p:nvSpPr>
        <p:spPr>
          <a:xfrm>
            <a:off x="11296653" y="3384551"/>
            <a:ext cx="246065" cy="10223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5"/>
              <a:gd name="f7" fmla="val 1061"/>
              <a:gd name="f8" fmla="val 1046"/>
              <a:gd name="f9" fmla="val 12"/>
              <a:gd name="f10" fmla="val 22"/>
              <a:gd name="f11" fmla="val 1040"/>
              <a:gd name="f12" fmla="val 31"/>
              <a:gd name="f13" fmla="val 1033"/>
              <a:gd name="f14" fmla="val 82"/>
              <a:gd name="f15" fmla="val 995"/>
              <a:gd name="f16" fmla="val 112"/>
              <a:gd name="f17" fmla="val 942"/>
              <a:gd name="f18" fmla="val 133"/>
              <a:gd name="f19" fmla="val 883"/>
              <a:gd name="f20" fmla="val 144"/>
              <a:gd name="f21" fmla="val 856"/>
              <a:gd name="f22" fmla="val 153"/>
              <a:gd name="f23" fmla="val 828"/>
              <a:gd name="f24" fmla="val 161"/>
              <a:gd name="f25" fmla="val 800"/>
              <a:gd name="f26" fmla="val 169"/>
              <a:gd name="f27" fmla="val 767"/>
              <a:gd name="f28" fmla="val 176"/>
              <a:gd name="f29" fmla="val 733"/>
              <a:gd name="f30" fmla="val 699"/>
              <a:gd name="f31" fmla="val 188"/>
              <a:gd name="f32" fmla="val 633"/>
              <a:gd name="f33" fmla="val 195"/>
              <a:gd name="f34" fmla="val 566"/>
              <a:gd name="f35" fmla="val 192"/>
              <a:gd name="f36" fmla="val 499"/>
              <a:gd name="f37" fmla="val 189"/>
              <a:gd name="f38" fmla="val 436"/>
              <a:gd name="f39" fmla="val 184"/>
              <a:gd name="f40" fmla="val 374"/>
              <a:gd name="f41" fmla="val 171"/>
              <a:gd name="f42" fmla="val 312"/>
              <a:gd name="f43" fmla="val 163"/>
              <a:gd name="f44" fmla="val 277"/>
              <a:gd name="f45" fmla="val 157"/>
              <a:gd name="f46" fmla="val 241"/>
              <a:gd name="f47" fmla="val 145"/>
              <a:gd name="f48" fmla="val 207"/>
              <a:gd name="f49" fmla="val 125"/>
              <a:gd name="f50" fmla="val 147"/>
              <a:gd name="f51" fmla="val 100"/>
              <a:gd name="f52" fmla="val 89"/>
              <a:gd name="f53" fmla="val 55"/>
              <a:gd name="f54" fmla="val 42"/>
              <a:gd name="f55" fmla="val 29"/>
              <a:gd name="f56" fmla="val 25"/>
              <a:gd name="f57" fmla="val 23"/>
              <a:gd name="f58" fmla="val 10"/>
              <a:gd name="f59" fmla="val 13"/>
              <a:gd name="f60" fmla="val 21"/>
              <a:gd name="f61" fmla="val 2"/>
              <a:gd name="f62" fmla="val 27"/>
              <a:gd name="f63" fmla="val 49"/>
              <a:gd name="f64" fmla="val 69"/>
              <a:gd name="f65" fmla="val 5"/>
              <a:gd name="f66" fmla="val 87"/>
              <a:gd name="f67" fmla="val 18"/>
              <a:gd name="f68" fmla="val 90"/>
              <a:gd name="f69" fmla="val 92"/>
              <a:gd name="f70" fmla="val 26"/>
              <a:gd name="f71" fmla="val 138"/>
              <a:gd name="f72" fmla="val 61"/>
              <a:gd name="f73" fmla="val 167"/>
              <a:gd name="f74" fmla="val 108"/>
              <a:gd name="f75" fmla="val 187"/>
              <a:gd name="f76" fmla="val 211"/>
              <a:gd name="f77" fmla="val 222"/>
              <a:gd name="f78" fmla="val 228"/>
              <a:gd name="f79" fmla="val 285"/>
              <a:gd name="f80" fmla="val 238"/>
              <a:gd name="f81" fmla="val 350"/>
              <a:gd name="f82" fmla="val 254"/>
              <a:gd name="f83" fmla="val 456"/>
              <a:gd name="f84" fmla="val 562"/>
              <a:gd name="f85" fmla="val 244"/>
              <a:gd name="f86" fmla="val 669"/>
              <a:gd name="f87" fmla="val 723"/>
              <a:gd name="f88" fmla="val 776"/>
              <a:gd name="f89" fmla="val 897"/>
              <a:gd name="f90" fmla="val 165"/>
              <a:gd name="f91" fmla="val 965"/>
              <a:gd name="f92" fmla="val 110"/>
              <a:gd name="f93" fmla="val 1017"/>
              <a:gd name="f94" fmla="val 103"/>
              <a:gd name="f95" fmla="val 1023"/>
              <a:gd name="f96" fmla="val 96"/>
              <a:gd name="f97" fmla="val 1029"/>
              <a:gd name="f98" fmla="val 1035"/>
              <a:gd name="f99" fmla="val 86"/>
              <a:gd name="f100" fmla="val 1036"/>
              <a:gd name="f101" fmla="val 85"/>
              <a:gd name="f102" fmla="val 84"/>
              <a:gd name="f103" fmla="val 1042"/>
              <a:gd name="f104" fmla="val 63"/>
              <a:gd name="f105" fmla="val 1060"/>
              <a:gd name="f106" fmla="val 38"/>
              <a:gd name="f107" fmla="val 1057"/>
              <a:gd name="f108" fmla="val 7"/>
              <a:gd name="f109" fmla="val 1056"/>
              <a:gd name="f110" fmla="val 1055"/>
              <a:gd name="f111" fmla="+- 0 0 -90"/>
              <a:gd name="f112" fmla="*/ f3 1 255"/>
              <a:gd name="f113" fmla="*/ f4 1 1061"/>
              <a:gd name="f114" fmla="+- f7 0 f5"/>
              <a:gd name="f115" fmla="+- f6 0 f5"/>
              <a:gd name="f116" fmla="*/ f111 f0 1"/>
              <a:gd name="f117" fmla="*/ f115 1 255"/>
              <a:gd name="f118" fmla="*/ f114 1 1061"/>
              <a:gd name="f119" fmla="*/ 0 f115 1"/>
              <a:gd name="f120" fmla="*/ 1046 f114 1"/>
              <a:gd name="f121" fmla="*/ 31 f115 1"/>
              <a:gd name="f122" fmla="*/ 1033 f114 1"/>
              <a:gd name="f123" fmla="*/ 133 f115 1"/>
              <a:gd name="f124" fmla="*/ 883 f114 1"/>
              <a:gd name="f125" fmla="*/ 161 f115 1"/>
              <a:gd name="f126" fmla="*/ 800 f114 1"/>
              <a:gd name="f127" fmla="*/ 180 f115 1"/>
              <a:gd name="f128" fmla="*/ 699 f114 1"/>
              <a:gd name="f129" fmla="*/ 192 f115 1"/>
              <a:gd name="f130" fmla="*/ 499 f114 1"/>
              <a:gd name="f131" fmla="*/ 171 f115 1"/>
              <a:gd name="f132" fmla="*/ 312 f114 1"/>
              <a:gd name="f133" fmla="*/ 145 f115 1"/>
              <a:gd name="f134" fmla="*/ 207 f114 1"/>
              <a:gd name="f135" fmla="*/ 55 f115 1"/>
              <a:gd name="f136" fmla="*/ 42 f114 1"/>
              <a:gd name="f137" fmla="*/ 12 f115 1"/>
              <a:gd name="f138" fmla="*/ 10 f114 1"/>
              <a:gd name="f139" fmla="*/ 27 f115 1"/>
              <a:gd name="f140" fmla="*/ 2 f114 1"/>
              <a:gd name="f141" fmla="*/ 87 f115 1"/>
              <a:gd name="f142" fmla="*/ 18 f114 1"/>
              <a:gd name="f143" fmla="*/ 92 f115 1"/>
              <a:gd name="f144" fmla="*/ 26 f114 1"/>
              <a:gd name="f145" fmla="*/ 187 f115 1"/>
              <a:gd name="f146" fmla="*/ 161 f114 1"/>
              <a:gd name="f147" fmla="*/ 238 f115 1"/>
              <a:gd name="f148" fmla="*/ 350 f114 1"/>
              <a:gd name="f149" fmla="*/ 244 f115 1"/>
              <a:gd name="f150" fmla="*/ 669 f114 1"/>
              <a:gd name="f151" fmla="*/ 211 f115 1"/>
              <a:gd name="f152" fmla="*/ 828 f114 1"/>
              <a:gd name="f153" fmla="*/ 110 f115 1"/>
              <a:gd name="f154" fmla="*/ 1017 f114 1"/>
              <a:gd name="f155" fmla="*/ 89 f115 1"/>
              <a:gd name="f156" fmla="*/ 1035 f114 1"/>
              <a:gd name="f157" fmla="*/ 84 f115 1"/>
              <a:gd name="f158" fmla="*/ 1042 f114 1"/>
              <a:gd name="f159" fmla="*/ 13 f115 1"/>
              <a:gd name="f160" fmla="*/ 1057 f114 1"/>
              <a:gd name="f161" fmla="*/ f116 1 f2"/>
              <a:gd name="f162" fmla="*/ f119 1 255"/>
              <a:gd name="f163" fmla="*/ f120 1 1061"/>
              <a:gd name="f164" fmla="*/ f121 1 255"/>
              <a:gd name="f165" fmla="*/ f122 1 1061"/>
              <a:gd name="f166" fmla="*/ f123 1 255"/>
              <a:gd name="f167" fmla="*/ f124 1 1061"/>
              <a:gd name="f168" fmla="*/ f125 1 255"/>
              <a:gd name="f169" fmla="*/ f126 1 1061"/>
              <a:gd name="f170" fmla="*/ f127 1 255"/>
              <a:gd name="f171" fmla="*/ f128 1 1061"/>
              <a:gd name="f172" fmla="*/ f129 1 255"/>
              <a:gd name="f173" fmla="*/ f130 1 1061"/>
              <a:gd name="f174" fmla="*/ f131 1 255"/>
              <a:gd name="f175" fmla="*/ f132 1 1061"/>
              <a:gd name="f176" fmla="*/ f133 1 255"/>
              <a:gd name="f177" fmla="*/ f134 1 1061"/>
              <a:gd name="f178" fmla="*/ f135 1 255"/>
              <a:gd name="f179" fmla="*/ f136 1 1061"/>
              <a:gd name="f180" fmla="*/ f137 1 255"/>
              <a:gd name="f181" fmla="*/ f138 1 1061"/>
              <a:gd name="f182" fmla="*/ f139 1 255"/>
              <a:gd name="f183" fmla="*/ f140 1 1061"/>
              <a:gd name="f184" fmla="*/ f141 1 255"/>
              <a:gd name="f185" fmla="*/ f142 1 1061"/>
              <a:gd name="f186" fmla="*/ f143 1 255"/>
              <a:gd name="f187" fmla="*/ f144 1 1061"/>
              <a:gd name="f188" fmla="*/ f145 1 255"/>
              <a:gd name="f189" fmla="*/ f146 1 1061"/>
              <a:gd name="f190" fmla="*/ f147 1 255"/>
              <a:gd name="f191" fmla="*/ f148 1 1061"/>
              <a:gd name="f192" fmla="*/ f149 1 255"/>
              <a:gd name="f193" fmla="*/ f150 1 1061"/>
              <a:gd name="f194" fmla="*/ f151 1 255"/>
              <a:gd name="f195" fmla="*/ f152 1 1061"/>
              <a:gd name="f196" fmla="*/ f153 1 255"/>
              <a:gd name="f197" fmla="*/ f154 1 1061"/>
              <a:gd name="f198" fmla="*/ f155 1 255"/>
              <a:gd name="f199" fmla="*/ f156 1 1061"/>
              <a:gd name="f200" fmla="*/ f157 1 255"/>
              <a:gd name="f201" fmla="*/ f158 1 1061"/>
              <a:gd name="f202" fmla="*/ f159 1 255"/>
              <a:gd name="f203" fmla="*/ f160 1 1061"/>
              <a:gd name="f204" fmla="*/ 0 1 f117"/>
              <a:gd name="f205" fmla="*/ f6 1 f117"/>
              <a:gd name="f206" fmla="*/ 0 1 f118"/>
              <a:gd name="f207" fmla="*/ f7 1 f118"/>
              <a:gd name="f208" fmla="+- f161 0 f1"/>
              <a:gd name="f209" fmla="*/ f162 1 f117"/>
              <a:gd name="f210" fmla="*/ f163 1 f118"/>
              <a:gd name="f211" fmla="*/ f164 1 f117"/>
              <a:gd name="f212" fmla="*/ f165 1 f118"/>
              <a:gd name="f213" fmla="*/ f166 1 f117"/>
              <a:gd name="f214" fmla="*/ f167 1 f118"/>
              <a:gd name="f215" fmla="*/ f168 1 f117"/>
              <a:gd name="f216" fmla="*/ f169 1 f118"/>
              <a:gd name="f217" fmla="*/ f170 1 f117"/>
              <a:gd name="f218" fmla="*/ f171 1 f118"/>
              <a:gd name="f219" fmla="*/ f172 1 f117"/>
              <a:gd name="f220" fmla="*/ f173 1 f118"/>
              <a:gd name="f221" fmla="*/ f174 1 f117"/>
              <a:gd name="f222" fmla="*/ f175 1 f118"/>
              <a:gd name="f223" fmla="*/ f176 1 f117"/>
              <a:gd name="f224" fmla="*/ f177 1 f118"/>
              <a:gd name="f225" fmla="*/ f178 1 f117"/>
              <a:gd name="f226" fmla="*/ f179 1 f118"/>
              <a:gd name="f227" fmla="*/ f180 1 f117"/>
              <a:gd name="f228" fmla="*/ f181 1 f118"/>
              <a:gd name="f229" fmla="*/ f182 1 f117"/>
              <a:gd name="f230" fmla="*/ f183 1 f118"/>
              <a:gd name="f231" fmla="*/ f184 1 f117"/>
              <a:gd name="f232" fmla="*/ f185 1 f118"/>
              <a:gd name="f233" fmla="*/ f186 1 f117"/>
              <a:gd name="f234" fmla="*/ f187 1 f118"/>
              <a:gd name="f235" fmla="*/ f188 1 f117"/>
              <a:gd name="f236" fmla="*/ f189 1 f118"/>
              <a:gd name="f237" fmla="*/ f190 1 f117"/>
              <a:gd name="f238" fmla="*/ f191 1 f118"/>
              <a:gd name="f239" fmla="*/ f192 1 f117"/>
              <a:gd name="f240" fmla="*/ f193 1 f118"/>
              <a:gd name="f241" fmla="*/ f194 1 f117"/>
              <a:gd name="f242" fmla="*/ f195 1 f118"/>
              <a:gd name="f243" fmla="*/ f196 1 f117"/>
              <a:gd name="f244" fmla="*/ f197 1 f118"/>
              <a:gd name="f245" fmla="*/ f198 1 f117"/>
              <a:gd name="f246" fmla="*/ f199 1 f118"/>
              <a:gd name="f247" fmla="*/ f200 1 f117"/>
              <a:gd name="f248" fmla="*/ f201 1 f118"/>
              <a:gd name="f249" fmla="*/ f202 1 f117"/>
              <a:gd name="f250" fmla="*/ f203 1 f118"/>
              <a:gd name="f251" fmla="*/ f204 f112 1"/>
              <a:gd name="f252" fmla="*/ f205 f112 1"/>
              <a:gd name="f253" fmla="*/ f207 f113 1"/>
              <a:gd name="f254" fmla="*/ f206 f113 1"/>
              <a:gd name="f255" fmla="*/ f209 f112 1"/>
              <a:gd name="f256" fmla="*/ f210 f113 1"/>
              <a:gd name="f257" fmla="*/ f211 f112 1"/>
              <a:gd name="f258" fmla="*/ f212 f113 1"/>
              <a:gd name="f259" fmla="*/ f213 f112 1"/>
              <a:gd name="f260" fmla="*/ f214 f113 1"/>
              <a:gd name="f261" fmla="*/ f215 f112 1"/>
              <a:gd name="f262" fmla="*/ f216 f113 1"/>
              <a:gd name="f263" fmla="*/ f217 f112 1"/>
              <a:gd name="f264" fmla="*/ f218 f113 1"/>
              <a:gd name="f265" fmla="*/ f219 f112 1"/>
              <a:gd name="f266" fmla="*/ f220 f113 1"/>
              <a:gd name="f267" fmla="*/ f221 f112 1"/>
              <a:gd name="f268" fmla="*/ f222 f113 1"/>
              <a:gd name="f269" fmla="*/ f223 f112 1"/>
              <a:gd name="f270" fmla="*/ f224 f113 1"/>
              <a:gd name="f271" fmla="*/ f225 f112 1"/>
              <a:gd name="f272" fmla="*/ f226 f113 1"/>
              <a:gd name="f273" fmla="*/ f227 f112 1"/>
              <a:gd name="f274" fmla="*/ f228 f113 1"/>
              <a:gd name="f275" fmla="*/ f229 f112 1"/>
              <a:gd name="f276" fmla="*/ f230 f113 1"/>
              <a:gd name="f277" fmla="*/ f231 f112 1"/>
              <a:gd name="f278" fmla="*/ f232 f113 1"/>
              <a:gd name="f279" fmla="*/ f233 f112 1"/>
              <a:gd name="f280" fmla="*/ f234 f113 1"/>
              <a:gd name="f281" fmla="*/ f235 f112 1"/>
              <a:gd name="f282" fmla="*/ f236 f113 1"/>
              <a:gd name="f283" fmla="*/ f237 f112 1"/>
              <a:gd name="f284" fmla="*/ f238 f113 1"/>
              <a:gd name="f285" fmla="*/ f239 f112 1"/>
              <a:gd name="f286" fmla="*/ f240 f113 1"/>
              <a:gd name="f287" fmla="*/ f241 f112 1"/>
              <a:gd name="f288" fmla="*/ f242 f113 1"/>
              <a:gd name="f289" fmla="*/ f243 f112 1"/>
              <a:gd name="f290" fmla="*/ f244 f113 1"/>
              <a:gd name="f291" fmla="*/ f245 f112 1"/>
              <a:gd name="f292" fmla="*/ f246 f113 1"/>
              <a:gd name="f293" fmla="*/ f247 f112 1"/>
              <a:gd name="f294" fmla="*/ f248 f113 1"/>
              <a:gd name="f295" fmla="*/ f249 f112 1"/>
              <a:gd name="f296" fmla="*/ f250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8">
                <a:pos x="f255" y="f256"/>
              </a:cxn>
              <a:cxn ang="f208">
                <a:pos x="f257" y="f258"/>
              </a:cxn>
              <a:cxn ang="f208">
                <a:pos x="f259" y="f260"/>
              </a:cxn>
              <a:cxn ang="f208">
                <a:pos x="f261" y="f262"/>
              </a:cxn>
              <a:cxn ang="f208">
                <a:pos x="f263" y="f264"/>
              </a:cxn>
              <a:cxn ang="f208">
                <a:pos x="f265" y="f266"/>
              </a:cxn>
              <a:cxn ang="f208">
                <a:pos x="f267" y="f268"/>
              </a:cxn>
              <a:cxn ang="f208">
                <a:pos x="f269" y="f270"/>
              </a:cxn>
              <a:cxn ang="f208">
                <a:pos x="f271" y="f272"/>
              </a:cxn>
              <a:cxn ang="f208">
                <a:pos x="f273" y="f274"/>
              </a:cxn>
              <a:cxn ang="f208">
                <a:pos x="f275" y="f276"/>
              </a:cxn>
              <a:cxn ang="f208">
                <a:pos x="f277" y="f278"/>
              </a:cxn>
              <a:cxn ang="f208">
                <a:pos x="f279" y="f280"/>
              </a:cxn>
              <a:cxn ang="f208">
                <a:pos x="f281" y="f282"/>
              </a:cxn>
              <a:cxn ang="f208">
                <a:pos x="f283" y="f284"/>
              </a:cxn>
              <a:cxn ang="f208">
                <a:pos x="f285" y="f286"/>
              </a:cxn>
              <a:cxn ang="f208">
                <a:pos x="f287" y="f288"/>
              </a:cxn>
              <a:cxn ang="f208">
                <a:pos x="f289" y="f290"/>
              </a:cxn>
              <a:cxn ang="f208">
                <a:pos x="f291" y="f292"/>
              </a:cxn>
              <a:cxn ang="f208">
                <a:pos x="f293" y="f294"/>
              </a:cxn>
              <a:cxn ang="f208">
                <a:pos x="f295" y="f296"/>
              </a:cxn>
              <a:cxn ang="f208">
                <a:pos x="f255" y="f256"/>
              </a:cxn>
            </a:cxnLst>
            <a:rect l="f251" t="f254" r="f252" b="f253"/>
            <a:pathLst>
              <a:path w="255" h="1061">
                <a:moveTo>
                  <a:pt x="f5" y="f8"/>
                </a:moveTo>
                <a:cubicBezTo>
                  <a:pt x="f9" y="f8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2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4" y="f55"/>
                  <a:pt x="f56" y="f57"/>
                  <a:pt x="f9" y="f58"/>
                </a:cubicBezTo>
                <a:cubicBezTo>
                  <a:pt x="f59" y="f5"/>
                  <a:pt x="f60" y="f61"/>
                  <a:pt x="f62" y="f61"/>
                </a:cubicBezTo>
                <a:cubicBezTo>
                  <a:pt x="f63" y="f5"/>
                  <a:pt x="f64" y="f65"/>
                  <a:pt x="f66" y="f67"/>
                </a:cubicBezTo>
                <a:cubicBezTo>
                  <a:pt x="f52" y="f60"/>
                  <a:pt x="f68" y="f57"/>
                  <a:pt x="f69" y="f70"/>
                </a:cubicBezTo>
                <a:cubicBezTo>
                  <a:pt x="f71" y="f72"/>
                  <a:pt x="f73" y="f74"/>
                  <a:pt x="f75" y="f24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6" y="f84"/>
                  <a:pt x="f85" y="f86"/>
                </a:cubicBezTo>
                <a:cubicBezTo>
                  <a:pt x="f80" y="f87"/>
                  <a:pt x="f78" y="f88"/>
                  <a:pt x="f76" y="f23"/>
                </a:cubicBezTo>
                <a:cubicBezTo>
                  <a:pt x="f37" y="f89"/>
                  <a:pt x="f90" y="f91"/>
                  <a:pt x="f92" y="f93"/>
                </a:cubicBezTo>
                <a:cubicBezTo>
                  <a:pt x="f94" y="f95"/>
                  <a:pt x="f96" y="f97"/>
                  <a:pt x="f52" y="f98"/>
                </a:cubicBezTo>
                <a:cubicBezTo>
                  <a:pt x="f99" y="f100"/>
                  <a:pt x="f101" y="f11"/>
                  <a:pt x="f102" y="f103"/>
                </a:cubicBezTo>
                <a:cubicBezTo>
                  <a:pt x="f104" y="f105"/>
                  <a:pt x="f106" y="f7"/>
                  <a:pt x="f59" y="f107"/>
                </a:cubicBezTo>
                <a:cubicBezTo>
                  <a:pt x="f108" y="f109"/>
                  <a:pt x="f5" y="f110"/>
                  <a:pt x="f5" y="f8"/>
                </a:cubicBezTo>
                <a:close/>
              </a:path>
            </a:pathLst>
          </a:custGeom>
          <a:solidFill>
            <a:srgbClr val="EF79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8" name="Freeform 38"/>
          <p:cNvSpPr/>
          <p:nvPr/>
        </p:nvSpPr>
        <p:spPr>
          <a:xfrm>
            <a:off x="7466011" y="1993904"/>
            <a:ext cx="350836" cy="5572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3"/>
              <a:gd name="f7" fmla="val 577"/>
              <a:gd name="f8" fmla="val 273"/>
              <a:gd name="f9" fmla="val 30"/>
              <a:gd name="f10" fmla="val 275"/>
              <a:gd name="f11" fmla="val 21"/>
              <a:gd name="f12" fmla="val 278"/>
              <a:gd name="f13" fmla="val 12"/>
              <a:gd name="f14" fmla="val 282"/>
              <a:gd name="f15" fmla="val 303"/>
              <a:gd name="f16" fmla="val 50"/>
              <a:gd name="f17" fmla="val 316"/>
              <a:gd name="f18" fmla="val 99"/>
              <a:gd name="f19" fmla="val 328"/>
              <a:gd name="f20" fmla="val 149"/>
              <a:gd name="f21" fmla="val 335"/>
              <a:gd name="f22" fmla="val 182"/>
              <a:gd name="f23" fmla="val 342"/>
              <a:gd name="f24" fmla="val 215"/>
              <a:gd name="f25" fmla="val 349"/>
              <a:gd name="f26" fmla="val 248"/>
              <a:gd name="f27" fmla="val 351"/>
              <a:gd name="f28" fmla="val 256"/>
              <a:gd name="f29" fmla="val 355"/>
              <a:gd name="f30" fmla="val 262"/>
              <a:gd name="f31" fmla="val 265"/>
              <a:gd name="f32" fmla="val 354"/>
              <a:gd name="f33" fmla="val 268"/>
              <a:gd name="f34" fmla="val 276"/>
              <a:gd name="f35" fmla="val 353"/>
              <a:gd name="f36" fmla="val 283"/>
              <a:gd name="f37" fmla="val 327"/>
              <a:gd name="f38" fmla="val 437"/>
              <a:gd name="f39" fmla="val 204"/>
              <a:gd name="f40" fmla="val 555"/>
              <a:gd name="f41" fmla="val 52"/>
              <a:gd name="f42" fmla="val 574"/>
              <a:gd name="f43" fmla="val 40"/>
              <a:gd name="f44" fmla="val 575"/>
              <a:gd name="f45" fmla="val 28"/>
              <a:gd name="f46" fmla="val 576"/>
              <a:gd name="f47" fmla="val 16"/>
              <a:gd name="f48" fmla="val 11"/>
              <a:gd name="f49" fmla="val 546"/>
              <a:gd name="f50" fmla="val 5"/>
              <a:gd name="f51" fmla="val 514"/>
              <a:gd name="f52" fmla="val 482"/>
              <a:gd name="f53" fmla="val 3"/>
              <a:gd name="f54" fmla="val 476"/>
              <a:gd name="f55" fmla="val 9"/>
              <a:gd name="f56" fmla="val 475"/>
              <a:gd name="f57" fmla="val 15"/>
              <a:gd name="f58" fmla="val 474"/>
              <a:gd name="f59" fmla="val 89"/>
              <a:gd name="f60" fmla="val 452"/>
              <a:gd name="f61" fmla="val 153"/>
              <a:gd name="f62" fmla="val 414"/>
              <a:gd name="f63" fmla="val 200"/>
              <a:gd name="f64" fmla="val 352"/>
              <a:gd name="f65" fmla="val 230"/>
              <a:gd name="f66" fmla="val 311"/>
              <a:gd name="f67" fmla="val 253"/>
              <a:gd name="f68" fmla="val 267"/>
              <a:gd name="f69" fmla="val 217"/>
              <a:gd name="f70" fmla="val 171"/>
              <a:gd name="f71" fmla="val 127"/>
              <a:gd name="f72" fmla="val 274"/>
              <a:gd name="f73" fmla="val 81"/>
              <a:gd name="f74" fmla="val 272"/>
              <a:gd name="f75" fmla="val 64"/>
              <a:gd name="f76" fmla="val 271"/>
              <a:gd name="f77" fmla="val 47"/>
              <a:gd name="f78" fmla="+- 0 0 -90"/>
              <a:gd name="f79" fmla="*/ f3 1 363"/>
              <a:gd name="f80" fmla="*/ f4 1 577"/>
              <a:gd name="f81" fmla="+- f7 0 f5"/>
              <a:gd name="f82" fmla="+- f6 0 f5"/>
              <a:gd name="f83" fmla="*/ f78 f0 1"/>
              <a:gd name="f84" fmla="*/ f82 1 363"/>
              <a:gd name="f85" fmla="*/ f81 1 577"/>
              <a:gd name="f86" fmla="*/ 273 f82 1"/>
              <a:gd name="f87" fmla="*/ 30 f81 1"/>
              <a:gd name="f88" fmla="*/ 282 f82 1"/>
              <a:gd name="f89" fmla="*/ 0 f81 1"/>
              <a:gd name="f90" fmla="*/ 328 f82 1"/>
              <a:gd name="f91" fmla="*/ 149 f81 1"/>
              <a:gd name="f92" fmla="*/ 349 f82 1"/>
              <a:gd name="f93" fmla="*/ 248 f81 1"/>
              <a:gd name="f94" fmla="*/ 363 f82 1"/>
              <a:gd name="f95" fmla="*/ 265 f81 1"/>
              <a:gd name="f96" fmla="*/ 353 f82 1"/>
              <a:gd name="f97" fmla="*/ 283 f81 1"/>
              <a:gd name="f98" fmla="*/ 52 f82 1"/>
              <a:gd name="f99" fmla="*/ 574 f81 1"/>
              <a:gd name="f100" fmla="*/ 16 f82 1"/>
              <a:gd name="f101" fmla="*/ 577 f81 1"/>
              <a:gd name="f102" fmla="*/ 0 f82 1"/>
              <a:gd name="f103" fmla="*/ 482 f81 1"/>
              <a:gd name="f104" fmla="*/ 15 f82 1"/>
              <a:gd name="f105" fmla="*/ 474 f81 1"/>
              <a:gd name="f106" fmla="*/ 200 f82 1"/>
              <a:gd name="f107" fmla="*/ 352 f81 1"/>
              <a:gd name="f108" fmla="*/ 265 f82 1"/>
              <a:gd name="f109" fmla="*/ 217 f81 1"/>
              <a:gd name="f110" fmla="*/ 274 f82 1"/>
              <a:gd name="f111" fmla="*/ 81 f81 1"/>
              <a:gd name="f112" fmla="*/ f83 1 f2"/>
              <a:gd name="f113" fmla="*/ f86 1 363"/>
              <a:gd name="f114" fmla="*/ f87 1 577"/>
              <a:gd name="f115" fmla="*/ f88 1 363"/>
              <a:gd name="f116" fmla="*/ f89 1 577"/>
              <a:gd name="f117" fmla="*/ f90 1 363"/>
              <a:gd name="f118" fmla="*/ f91 1 577"/>
              <a:gd name="f119" fmla="*/ f92 1 363"/>
              <a:gd name="f120" fmla="*/ f93 1 577"/>
              <a:gd name="f121" fmla="*/ f94 1 363"/>
              <a:gd name="f122" fmla="*/ f95 1 577"/>
              <a:gd name="f123" fmla="*/ f96 1 363"/>
              <a:gd name="f124" fmla="*/ f97 1 577"/>
              <a:gd name="f125" fmla="*/ f98 1 363"/>
              <a:gd name="f126" fmla="*/ f99 1 577"/>
              <a:gd name="f127" fmla="*/ f100 1 363"/>
              <a:gd name="f128" fmla="*/ f101 1 577"/>
              <a:gd name="f129" fmla="*/ f102 1 363"/>
              <a:gd name="f130" fmla="*/ f103 1 577"/>
              <a:gd name="f131" fmla="*/ f104 1 363"/>
              <a:gd name="f132" fmla="*/ f105 1 577"/>
              <a:gd name="f133" fmla="*/ f106 1 363"/>
              <a:gd name="f134" fmla="*/ f107 1 577"/>
              <a:gd name="f135" fmla="*/ f108 1 363"/>
              <a:gd name="f136" fmla="*/ f109 1 577"/>
              <a:gd name="f137" fmla="*/ f110 1 363"/>
              <a:gd name="f138" fmla="*/ f111 1 577"/>
              <a:gd name="f139" fmla="*/ 0 1 f84"/>
              <a:gd name="f140" fmla="*/ f6 1 f84"/>
              <a:gd name="f141" fmla="*/ 0 1 f85"/>
              <a:gd name="f142" fmla="*/ f7 1 f85"/>
              <a:gd name="f143" fmla="+- f112 0 f1"/>
              <a:gd name="f144" fmla="*/ f113 1 f84"/>
              <a:gd name="f145" fmla="*/ f114 1 f85"/>
              <a:gd name="f146" fmla="*/ f115 1 f84"/>
              <a:gd name="f147" fmla="*/ f116 1 f85"/>
              <a:gd name="f148" fmla="*/ f117 1 f84"/>
              <a:gd name="f149" fmla="*/ f118 1 f85"/>
              <a:gd name="f150" fmla="*/ f119 1 f84"/>
              <a:gd name="f151" fmla="*/ f120 1 f85"/>
              <a:gd name="f152" fmla="*/ f121 1 f84"/>
              <a:gd name="f153" fmla="*/ f122 1 f85"/>
              <a:gd name="f154" fmla="*/ f123 1 f84"/>
              <a:gd name="f155" fmla="*/ f124 1 f85"/>
              <a:gd name="f156" fmla="*/ f125 1 f84"/>
              <a:gd name="f157" fmla="*/ f126 1 f85"/>
              <a:gd name="f158" fmla="*/ f127 1 f84"/>
              <a:gd name="f159" fmla="*/ f128 1 f85"/>
              <a:gd name="f160" fmla="*/ f129 1 f84"/>
              <a:gd name="f161" fmla="*/ f130 1 f85"/>
              <a:gd name="f162" fmla="*/ f131 1 f84"/>
              <a:gd name="f163" fmla="*/ f132 1 f85"/>
              <a:gd name="f164" fmla="*/ f133 1 f84"/>
              <a:gd name="f165" fmla="*/ f134 1 f85"/>
              <a:gd name="f166" fmla="*/ f135 1 f84"/>
              <a:gd name="f167" fmla="*/ f136 1 f85"/>
              <a:gd name="f168" fmla="*/ f137 1 f84"/>
              <a:gd name="f169" fmla="*/ f138 1 f85"/>
              <a:gd name="f170" fmla="*/ f139 f79 1"/>
              <a:gd name="f171" fmla="*/ f140 f79 1"/>
              <a:gd name="f172" fmla="*/ f142 f80 1"/>
              <a:gd name="f173" fmla="*/ f141 f80 1"/>
              <a:gd name="f174" fmla="*/ f144 f79 1"/>
              <a:gd name="f175" fmla="*/ f145 f80 1"/>
              <a:gd name="f176" fmla="*/ f146 f79 1"/>
              <a:gd name="f177" fmla="*/ f147 f80 1"/>
              <a:gd name="f178" fmla="*/ f148 f79 1"/>
              <a:gd name="f179" fmla="*/ f149 f80 1"/>
              <a:gd name="f180" fmla="*/ f150 f79 1"/>
              <a:gd name="f181" fmla="*/ f151 f80 1"/>
              <a:gd name="f182" fmla="*/ f152 f79 1"/>
              <a:gd name="f183" fmla="*/ f153 f80 1"/>
              <a:gd name="f184" fmla="*/ f154 f79 1"/>
              <a:gd name="f185" fmla="*/ f155 f80 1"/>
              <a:gd name="f186" fmla="*/ f156 f79 1"/>
              <a:gd name="f187" fmla="*/ f157 f80 1"/>
              <a:gd name="f188" fmla="*/ f158 f79 1"/>
              <a:gd name="f189" fmla="*/ f159 f80 1"/>
              <a:gd name="f190" fmla="*/ f160 f79 1"/>
              <a:gd name="f191" fmla="*/ f161 f80 1"/>
              <a:gd name="f192" fmla="*/ f162 f79 1"/>
              <a:gd name="f193" fmla="*/ f163 f80 1"/>
              <a:gd name="f194" fmla="*/ f164 f79 1"/>
              <a:gd name="f195" fmla="*/ f165 f80 1"/>
              <a:gd name="f196" fmla="*/ f166 f79 1"/>
              <a:gd name="f197" fmla="*/ f167 f80 1"/>
              <a:gd name="f198" fmla="*/ f168 f79 1"/>
              <a:gd name="f199" fmla="*/ f169 f8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3">
                <a:pos x="f174" y="f175"/>
              </a:cxn>
              <a:cxn ang="f143">
                <a:pos x="f176" y="f177"/>
              </a:cxn>
              <a:cxn ang="f143">
                <a:pos x="f178" y="f179"/>
              </a:cxn>
              <a:cxn ang="f143">
                <a:pos x="f180" y="f181"/>
              </a:cxn>
              <a:cxn ang="f143">
                <a:pos x="f182" y="f183"/>
              </a:cxn>
              <a:cxn ang="f143">
                <a:pos x="f184" y="f185"/>
              </a:cxn>
              <a:cxn ang="f143">
                <a:pos x="f186" y="f187"/>
              </a:cxn>
              <a:cxn ang="f143">
                <a:pos x="f188" y="f189"/>
              </a:cxn>
              <a:cxn ang="f143">
                <a:pos x="f190" y="f191"/>
              </a:cxn>
              <a:cxn ang="f143">
                <a:pos x="f192" y="f193"/>
              </a:cxn>
              <a:cxn ang="f143">
                <a:pos x="f194" y="f195"/>
              </a:cxn>
              <a:cxn ang="f143">
                <a:pos x="f196" y="f197"/>
              </a:cxn>
              <a:cxn ang="f143">
                <a:pos x="f198" y="f199"/>
              </a:cxn>
              <a:cxn ang="f143">
                <a:pos x="f174" y="f175"/>
              </a:cxn>
            </a:cxnLst>
            <a:rect l="f170" t="f173" r="f171" b="f172"/>
            <a:pathLst>
              <a:path w="363" h="577">
                <a:moveTo>
                  <a:pt x="f8" y="f9"/>
                </a:moveTo>
                <a:cubicBezTo>
                  <a:pt x="f10" y="f11"/>
                  <a:pt x="f12" y="f13"/>
                  <a:pt x="f14" y="f5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6" y="f31"/>
                </a:cubicBezTo>
                <a:cubicBezTo>
                  <a:pt x="f32" y="f33"/>
                  <a:pt x="f32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7"/>
                </a:cubicBezTo>
                <a:cubicBezTo>
                  <a:pt x="f48" y="f49"/>
                  <a:pt x="f50" y="f51"/>
                  <a:pt x="f5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31" y="f69"/>
                </a:cubicBezTo>
                <a:cubicBezTo>
                  <a:pt x="f34" y="f70"/>
                  <a:pt x="f12" y="f71"/>
                  <a:pt x="f72" y="f73"/>
                </a:cubicBezTo>
                <a:cubicBezTo>
                  <a:pt x="f74" y="f75"/>
                  <a:pt x="f76" y="f77"/>
                  <a:pt x="f8" y="f9"/>
                </a:cubicBezTo>
                <a:close/>
              </a:path>
            </a:pathLst>
          </a:custGeom>
          <a:solidFill>
            <a:srgbClr val="EE828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9" name="Freeform 39"/>
          <p:cNvSpPr/>
          <p:nvPr/>
        </p:nvSpPr>
        <p:spPr>
          <a:xfrm>
            <a:off x="11293480" y="2376489"/>
            <a:ext cx="247646" cy="9905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7"/>
              <a:gd name="f7" fmla="val 1028"/>
              <a:gd name="f8" fmla="val 73"/>
              <a:gd name="f9" fmla="val 29"/>
              <a:gd name="f10" fmla="val 85"/>
              <a:gd name="f11" fmla="val 28"/>
              <a:gd name="f12" fmla="val 91"/>
              <a:gd name="f13" fmla="val 32"/>
              <a:gd name="f14" fmla="val 100"/>
              <a:gd name="f15" fmla="val 45"/>
              <a:gd name="f16" fmla="val 113"/>
              <a:gd name="f17" fmla="val 64"/>
              <a:gd name="f18" fmla="val 126"/>
              <a:gd name="f19" fmla="val 84"/>
              <a:gd name="f20" fmla="val 136"/>
              <a:gd name="f21" fmla="val 105"/>
              <a:gd name="f22" fmla="val 137"/>
              <a:gd name="f23" fmla="val 108"/>
              <a:gd name="f24" fmla="val 140"/>
              <a:gd name="f25" fmla="val 112"/>
              <a:gd name="f26" fmla="val 145"/>
              <a:gd name="f27" fmla="val 110"/>
              <a:gd name="f28" fmla="val 149"/>
              <a:gd name="f29" fmla="val 109"/>
              <a:gd name="f30" fmla="val 148"/>
              <a:gd name="f31" fmla="val 102"/>
              <a:gd name="f32" fmla="val 92"/>
              <a:gd name="f33" fmla="val 146"/>
              <a:gd name="f34" fmla="val 83"/>
              <a:gd name="f35" fmla="val 138"/>
              <a:gd name="f36" fmla="val 77"/>
              <a:gd name="f37" fmla="val 132"/>
              <a:gd name="f38" fmla="val 71"/>
              <a:gd name="f39" fmla="val 124"/>
              <a:gd name="f40" fmla="val 67"/>
              <a:gd name="f41" fmla="val 133"/>
              <a:gd name="f42" fmla="val 58"/>
              <a:gd name="f43" fmla="val 134"/>
              <a:gd name="f44" fmla="val 57"/>
              <a:gd name="f45" fmla="val 53"/>
              <a:gd name="f46" fmla="val 114"/>
              <a:gd name="f47" fmla="val 48"/>
              <a:gd name="f48" fmla="val 26"/>
              <a:gd name="f49" fmla="val 99"/>
              <a:gd name="f50" fmla="val 17"/>
              <a:gd name="f51" fmla="val 95"/>
              <a:gd name="f52" fmla="val 15"/>
              <a:gd name="f53" fmla="val 87"/>
              <a:gd name="f54" fmla="val 10"/>
              <a:gd name="f55" fmla="val 88"/>
              <a:gd name="f56" fmla="val 3"/>
              <a:gd name="f57" fmla="val 94"/>
              <a:gd name="f58" fmla="val 1"/>
              <a:gd name="f59" fmla="val 101"/>
              <a:gd name="f60" fmla="val 24"/>
              <a:gd name="f61" fmla="val 155"/>
              <a:gd name="f62" fmla="val 173"/>
              <a:gd name="f63" fmla="val 93"/>
              <a:gd name="f64" fmla="val 239"/>
              <a:gd name="f65" fmla="val 227"/>
              <a:gd name="f66" fmla="val 371"/>
              <a:gd name="f67" fmla="val 255"/>
              <a:gd name="f68" fmla="val 518"/>
              <a:gd name="f69" fmla="val 584"/>
              <a:gd name="f70" fmla="val 250"/>
              <a:gd name="f71" fmla="val 650"/>
              <a:gd name="f72" fmla="val 236"/>
              <a:gd name="f73" fmla="val 714"/>
              <a:gd name="f74" fmla="val 219"/>
              <a:gd name="f75" fmla="val 787"/>
              <a:gd name="f76" fmla="val 201"/>
              <a:gd name="f77" fmla="val 859"/>
              <a:gd name="f78" fmla="val 162"/>
              <a:gd name="f79" fmla="val 924"/>
              <a:gd name="f80" fmla="val 144"/>
              <a:gd name="f81" fmla="val 953"/>
              <a:gd name="f82" fmla="val 123"/>
              <a:gd name="f83" fmla="val 979"/>
              <a:gd name="f84" fmla="val 97"/>
              <a:gd name="f85" fmla="val 1001"/>
              <a:gd name="f86" fmla="val 1003"/>
              <a:gd name="f87" fmla="val 1009"/>
              <a:gd name="f88" fmla="val 1012"/>
              <a:gd name="f89" fmla="val 1027"/>
              <a:gd name="f90" fmla="val 41"/>
              <a:gd name="f91" fmla="val 1025"/>
              <a:gd name="f92" fmla="val 7"/>
              <a:gd name="f93" fmla="val 1023"/>
              <a:gd name="f94" fmla="val 1013"/>
              <a:gd name="f95" fmla="val 42"/>
              <a:gd name="f96" fmla="val 1008"/>
              <a:gd name="f97" fmla="val 981"/>
              <a:gd name="f98" fmla="val 89"/>
              <a:gd name="f99" fmla="val 948"/>
              <a:gd name="f100" fmla="val 879"/>
              <a:gd name="f101" fmla="val 159"/>
              <a:gd name="f102" fmla="val 801"/>
              <a:gd name="f103" fmla="val 174"/>
              <a:gd name="f104" fmla="val 721"/>
              <a:gd name="f105" fmla="val 185"/>
              <a:gd name="f106" fmla="val 666"/>
              <a:gd name="f107" fmla="val 195"/>
              <a:gd name="f108" fmla="val 611"/>
              <a:gd name="f109" fmla="val 193"/>
              <a:gd name="f110" fmla="val 554"/>
              <a:gd name="f111" fmla="val 192"/>
              <a:gd name="f112" fmla="val 527"/>
              <a:gd name="f113" fmla="val 197"/>
              <a:gd name="f114" fmla="val 499"/>
              <a:gd name="f115" fmla="val 196"/>
              <a:gd name="f116" fmla="val 472"/>
              <a:gd name="f117" fmla="val 346"/>
              <a:gd name="f118" fmla="val 172"/>
              <a:gd name="f119" fmla="val 222"/>
              <a:gd name="f120" fmla="val 122"/>
              <a:gd name="f121" fmla="val 52"/>
              <a:gd name="f122" fmla="+- 0 0 -90"/>
              <a:gd name="f123" fmla="*/ f3 1 257"/>
              <a:gd name="f124" fmla="*/ f4 1 1028"/>
              <a:gd name="f125" fmla="+- f7 0 f5"/>
              <a:gd name="f126" fmla="+- f6 0 f5"/>
              <a:gd name="f127" fmla="*/ f122 f0 1"/>
              <a:gd name="f128" fmla="*/ f126 1 257"/>
              <a:gd name="f129" fmla="*/ f125 1 1028"/>
              <a:gd name="f130" fmla="*/ 73 f126 1"/>
              <a:gd name="f131" fmla="*/ 29 f125 1"/>
              <a:gd name="f132" fmla="*/ 100 f126 1"/>
              <a:gd name="f133" fmla="*/ 45 f125 1"/>
              <a:gd name="f134" fmla="*/ 136 f126 1"/>
              <a:gd name="f135" fmla="*/ 105 f125 1"/>
              <a:gd name="f136" fmla="*/ 145 f126 1"/>
              <a:gd name="f137" fmla="*/ 110 f125 1"/>
              <a:gd name="f138" fmla="*/ 148 f126 1"/>
              <a:gd name="f139" fmla="*/ 102 f125 1"/>
              <a:gd name="f140" fmla="*/ 138 f126 1"/>
              <a:gd name="f141" fmla="*/ 77 f125 1"/>
              <a:gd name="f142" fmla="*/ 133 f126 1"/>
              <a:gd name="f143" fmla="*/ 58 f125 1"/>
              <a:gd name="f144" fmla="*/ 53 f125 1"/>
              <a:gd name="f145" fmla="*/ 99 f126 1"/>
              <a:gd name="f146" fmla="*/ 17 f125 1"/>
              <a:gd name="f147" fmla="*/ 87 f126 1"/>
              <a:gd name="f148" fmla="*/ 10 f125 1"/>
              <a:gd name="f149" fmla="*/ 101 f126 1"/>
              <a:gd name="f150" fmla="*/ 0 f125 1"/>
              <a:gd name="f151" fmla="*/ 173 f126 1"/>
              <a:gd name="f152" fmla="*/ 93 f125 1"/>
              <a:gd name="f153" fmla="*/ 255 f126 1"/>
              <a:gd name="f154" fmla="*/ 518 f125 1"/>
              <a:gd name="f155" fmla="*/ 236 f126 1"/>
              <a:gd name="f156" fmla="*/ 714 f125 1"/>
              <a:gd name="f157" fmla="*/ 162 f126 1"/>
              <a:gd name="f158" fmla="*/ 924 f125 1"/>
              <a:gd name="f159" fmla="*/ 97 f126 1"/>
              <a:gd name="f160" fmla="*/ 1001 f125 1"/>
              <a:gd name="f161" fmla="*/ 91 f126 1"/>
              <a:gd name="f162" fmla="*/ 1012 f125 1"/>
              <a:gd name="f163" fmla="*/ 15 f126 1"/>
              <a:gd name="f164" fmla="*/ 1025 f125 1"/>
              <a:gd name="f165" fmla="*/ 0 f126 1"/>
              <a:gd name="f166" fmla="*/ 1013 f125 1"/>
              <a:gd name="f167" fmla="*/ 89 f126 1"/>
              <a:gd name="f168" fmla="*/ 948 f125 1"/>
              <a:gd name="f169" fmla="*/ 174 f126 1"/>
              <a:gd name="f170" fmla="*/ 721 f125 1"/>
              <a:gd name="f171" fmla="*/ 193 f126 1"/>
              <a:gd name="f172" fmla="*/ 554 f125 1"/>
              <a:gd name="f173" fmla="*/ 196 f126 1"/>
              <a:gd name="f174" fmla="*/ 472 f125 1"/>
              <a:gd name="f175" fmla="*/ 122 f126 1"/>
              <a:gd name="f176" fmla="*/ f127 1 f2"/>
              <a:gd name="f177" fmla="*/ f130 1 257"/>
              <a:gd name="f178" fmla="*/ f131 1 1028"/>
              <a:gd name="f179" fmla="*/ f132 1 257"/>
              <a:gd name="f180" fmla="*/ f133 1 1028"/>
              <a:gd name="f181" fmla="*/ f134 1 257"/>
              <a:gd name="f182" fmla="*/ f135 1 1028"/>
              <a:gd name="f183" fmla="*/ f136 1 257"/>
              <a:gd name="f184" fmla="*/ f137 1 1028"/>
              <a:gd name="f185" fmla="*/ f138 1 257"/>
              <a:gd name="f186" fmla="*/ f139 1 1028"/>
              <a:gd name="f187" fmla="*/ f140 1 257"/>
              <a:gd name="f188" fmla="*/ f141 1 1028"/>
              <a:gd name="f189" fmla="*/ f142 1 257"/>
              <a:gd name="f190" fmla="*/ f143 1 1028"/>
              <a:gd name="f191" fmla="*/ f144 1 1028"/>
              <a:gd name="f192" fmla="*/ f145 1 257"/>
              <a:gd name="f193" fmla="*/ f146 1 1028"/>
              <a:gd name="f194" fmla="*/ f147 1 257"/>
              <a:gd name="f195" fmla="*/ f148 1 1028"/>
              <a:gd name="f196" fmla="*/ f149 1 257"/>
              <a:gd name="f197" fmla="*/ f150 1 1028"/>
              <a:gd name="f198" fmla="*/ f151 1 257"/>
              <a:gd name="f199" fmla="*/ f152 1 1028"/>
              <a:gd name="f200" fmla="*/ f153 1 257"/>
              <a:gd name="f201" fmla="*/ f154 1 1028"/>
              <a:gd name="f202" fmla="*/ f155 1 257"/>
              <a:gd name="f203" fmla="*/ f156 1 1028"/>
              <a:gd name="f204" fmla="*/ f157 1 257"/>
              <a:gd name="f205" fmla="*/ f158 1 1028"/>
              <a:gd name="f206" fmla="*/ f159 1 257"/>
              <a:gd name="f207" fmla="*/ f160 1 1028"/>
              <a:gd name="f208" fmla="*/ f161 1 257"/>
              <a:gd name="f209" fmla="*/ f162 1 1028"/>
              <a:gd name="f210" fmla="*/ f163 1 257"/>
              <a:gd name="f211" fmla="*/ f164 1 1028"/>
              <a:gd name="f212" fmla="*/ f165 1 257"/>
              <a:gd name="f213" fmla="*/ f166 1 1028"/>
              <a:gd name="f214" fmla="*/ f167 1 257"/>
              <a:gd name="f215" fmla="*/ f168 1 1028"/>
              <a:gd name="f216" fmla="*/ f169 1 257"/>
              <a:gd name="f217" fmla="*/ f170 1 1028"/>
              <a:gd name="f218" fmla="*/ f171 1 257"/>
              <a:gd name="f219" fmla="*/ f172 1 1028"/>
              <a:gd name="f220" fmla="*/ f173 1 257"/>
              <a:gd name="f221" fmla="*/ f174 1 1028"/>
              <a:gd name="f222" fmla="*/ f175 1 257"/>
              <a:gd name="f223" fmla="*/ 0 1 f128"/>
              <a:gd name="f224" fmla="*/ f6 1 f128"/>
              <a:gd name="f225" fmla="*/ 0 1 f129"/>
              <a:gd name="f226" fmla="*/ f7 1 f129"/>
              <a:gd name="f227" fmla="+- f176 0 f1"/>
              <a:gd name="f228" fmla="*/ f177 1 f128"/>
              <a:gd name="f229" fmla="*/ f178 1 f129"/>
              <a:gd name="f230" fmla="*/ f179 1 f128"/>
              <a:gd name="f231" fmla="*/ f180 1 f129"/>
              <a:gd name="f232" fmla="*/ f181 1 f128"/>
              <a:gd name="f233" fmla="*/ f182 1 f129"/>
              <a:gd name="f234" fmla="*/ f183 1 f128"/>
              <a:gd name="f235" fmla="*/ f184 1 f129"/>
              <a:gd name="f236" fmla="*/ f185 1 f128"/>
              <a:gd name="f237" fmla="*/ f186 1 f129"/>
              <a:gd name="f238" fmla="*/ f187 1 f128"/>
              <a:gd name="f239" fmla="*/ f188 1 f129"/>
              <a:gd name="f240" fmla="*/ f189 1 f128"/>
              <a:gd name="f241" fmla="*/ f190 1 f129"/>
              <a:gd name="f242" fmla="*/ f191 1 f129"/>
              <a:gd name="f243" fmla="*/ f192 1 f128"/>
              <a:gd name="f244" fmla="*/ f193 1 f129"/>
              <a:gd name="f245" fmla="*/ f194 1 f128"/>
              <a:gd name="f246" fmla="*/ f195 1 f129"/>
              <a:gd name="f247" fmla="*/ f196 1 f128"/>
              <a:gd name="f248" fmla="*/ f197 1 f129"/>
              <a:gd name="f249" fmla="*/ f198 1 f128"/>
              <a:gd name="f250" fmla="*/ f199 1 f129"/>
              <a:gd name="f251" fmla="*/ f200 1 f128"/>
              <a:gd name="f252" fmla="*/ f201 1 f129"/>
              <a:gd name="f253" fmla="*/ f202 1 f128"/>
              <a:gd name="f254" fmla="*/ f203 1 f129"/>
              <a:gd name="f255" fmla="*/ f204 1 f128"/>
              <a:gd name="f256" fmla="*/ f205 1 f129"/>
              <a:gd name="f257" fmla="*/ f206 1 f128"/>
              <a:gd name="f258" fmla="*/ f207 1 f129"/>
              <a:gd name="f259" fmla="*/ f208 1 f128"/>
              <a:gd name="f260" fmla="*/ f209 1 f129"/>
              <a:gd name="f261" fmla="*/ f210 1 f128"/>
              <a:gd name="f262" fmla="*/ f211 1 f129"/>
              <a:gd name="f263" fmla="*/ f212 1 f128"/>
              <a:gd name="f264" fmla="*/ f213 1 f129"/>
              <a:gd name="f265" fmla="*/ f214 1 f128"/>
              <a:gd name="f266" fmla="*/ f215 1 f129"/>
              <a:gd name="f267" fmla="*/ f216 1 f128"/>
              <a:gd name="f268" fmla="*/ f217 1 f129"/>
              <a:gd name="f269" fmla="*/ f218 1 f128"/>
              <a:gd name="f270" fmla="*/ f219 1 f129"/>
              <a:gd name="f271" fmla="*/ f220 1 f128"/>
              <a:gd name="f272" fmla="*/ f221 1 f129"/>
              <a:gd name="f273" fmla="*/ f222 1 f128"/>
              <a:gd name="f274" fmla="*/ f223 f123 1"/>
              <a:gd name="f275" fmla="*/ f224 f123 1"/>
              <a:gd name="f276" fmla="*/ f226 f124 1"/>
              <a:gd name="f277" fmla="*/ f225 f124 1"/>
              <a:gd name="f278" fmla="*/ f228 f123 1"/>
              <a:gd name="f279" fmla="*/ f229 f124 1"/>
              <a:gd name="f280" fmla="*/ f230 f123 1"/>
              <a:gd name="f281" fmla="*/ f231 f124 1"/>
              <a:gd name="f282" fmla="*/ f232 f123 1"/>
              <a:gd name="f283" fmla="*/ f233 f124 1"/>
              <a:gd name="f284" fmla="*/ f234 f123 1"/>
              <a:gd name="f285" fmla="*/ f235 f124 1"/>
              <a:gd name="f286" fmla="*/ f236 f123 1"/>
              <a:gd name="f287" fmla="*/ f237 f124 1"/>
              <a:gd name="f288" fmla="*/ f238 f123 1"/>
              <a:gd name="f289" fmla="*/ f239 f124 1"/>
              <a:gd name="f290" fmla="*/ f240 f123 1"/>
              <a:gd name="f291" fmla="*/ f241 f124 1"/>
              <a:gd name="f292" fmla="*/ f242 f124 1"/>
              <a:gd name="f293" fmla="*/ f243 f123 1"/>
              <a:gd name="f294" fmla="*/ f244 f124 1"/>
              <a:gd name="f295" fmla="*/ f245 f123 1"/>
              <a:gd name="f296" fmla="*/ f246 f124 1"/>
              <a:gd name="f297" fmla="*/ f247 f123 1"/>
              <a:gd name="f298" fmla="*/ f248 f124 1"/>
              <a:gd name="f299" fmla="*/ f249 f123 1"/>
              <a:gd name="f300" fmla="*/ f250 f124 1"/>
              <a:gd name="f301" fmla="*/ f251 f123 1"/>
              <a:gd name="f302" fmla="*/ f252 f124 1"/>
              <a:gd name="f303" fmla="*/ f253 f123 1"/>
              <a:gd name="f304" fmla="*/ f254 f124 1"/>
              <a:gd name="f305" fmla="*/ f255 f123 1"/>
              <a:gd name="f306" fmla="*/ f256 f124 1"/>
              <a:gd name="f307" fmla="*/ f257 f123 1"/>
              <a:gd name="f308" fmla="*/ f258 f124 1"/>
              <a:gd name="f309" fmla="*/ f259 f123 1"/>
              <a:gd name="f310" fmla="*/ f260 f124 1"/>
              <a:gd name="f311" fmla="*/ f261 f123 1"/>
              <a:gd name="f312" fmla="*/ f262 f124 1"/>
              <a:gd name="f313" fmla="*/ f263 f123 1"/>
              <a:gd name="f314" fmla="*/ f264 f124 1"/>
              <a:gd name="f315" fmla="*/ f265 f123 1"/>
              <a:gd name="f316" fmla="*/ f266 f124 1"/>
              <a:gd name="f317" fmla="*/ f267 f123 1"/>
              <a:gd name="f318" fmla="*/ f268 f124 1"/>
              <a:gd name="f319" fmla="*/ f269 f123 1"/>
              <a:gd name="f320" fmla="*/ f270 f124 1"/>
              <a:gd name="f321" fmla="*/ f271 f123 1"/>
              <a:gd name="f322" fmla="*/ f272 f124 1"/>
              <a:gd name="f323" fmla="*/ f273 f1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7">
                <a:pos x="f278" y="f279"/>
              </a:cxn>
              <a:cxn ang="f227">
                <a:pos x="f280" y="f281"/>
              </a:cxn>
              <a:cxn ang="f227">
                <a:pos x="f282" y="f283"/>
              </a:cxn>
              <a:cxn ang="f227">
                <a:pos x="f284" y="f285"/>
              </a:cxn>
              <a:cxn ang="f227">
                <a:pos x="f286" y="f287"/>
              </a:cxn>
              <a:cxn ang="f227">
                <a:pos x="f288" y="f289"/>
              </a:cxn>
              <a:cxn ang="f227">
                <a:pos x="f290" y="f291"/>
              </a:cxn>
              <a:cxn ang="f227">
                <a:pos x="f290" y="f292"/>
              </a:cxn>
              <a:cxn ang="f227">
                <a:pos x="f293" y="f294"/>
              </a:cxn>
              <a:cxn ang="f227">
                <a:pos x="f295" y="f296"/>
              </a:cxn>
              <a:cxn ang="f227">
                <a:pos x="f297" y="f298"/>
              </a:cxn>
              <a:cxn ang="f227">
                <a:pos x="f299" y="f300"/>
              </a:cxn>
              <a:cxn ang="f227">
                <a:pos x="f301" y="f302"/>
              </a:cxn>
              <a:cxn ang="f227">
                <a:pos x="f303" y="f304"/>
              </a:cxn>
              <a:cxn ang="f227">
                <a:pos x="f305" y="f306"/>
              </a:cxn>
              <a:cxn ang="f227">
                <a:pos x="f307" y="f308"/>
              </a:cxn>
              <a:cxn ang="f227">
                <a:pos x="f309" y="f310"/>
              </a:cxn>
              <a:cxn ang="f227">
                <a:pos x="f311" y="f312"/>
              </a:cxn>
              <a:cxn ang="f227">
                <a:pos x="f313" y="f314"/>
              </a:cxn>
              <a:cxn ang="f227">
                <a:pos x="f315" y="f316"/>
              </a:cxn>
              <a:cxn ang="f227">
                <a:pos x="f317" y="f318"/>
              </a:cxn>
              <a:cxn ang="f227">
                <a:pos x="f319" y="f320"/>
              </a:cxn>
              <a:cxn ang="f227">
                <a:pos x="f321" y="f322"/>
              </a:cxn>
              <a:cxn ang="f227">
                <a:pos x="f323" y="f283"/>
              </a:cxn>
              <a:cxn ang="f227">
                <a:pos x="f278" y="f279"/>
              </a:cxn>
            </a:cxnLst>
            <a:rect l="f274" t="f277" r="f275" b="f276"/>
            <a:pathLst>
              <a:path w="257" h="102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21"/>
                  <a:pt x="f30" y="f31"/>
                </a:cubicBezTo>
                <a:cubicBezTo>
                  <a:pt x="f28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3" y="f45"/>
                  <a:pt x="f41" y="f45"/>
                </a:cubicBezTo>
                <a:cubicBezTo>
                  <a:pt x="f46" y="f47"/>
                  <a:pt x="f46" y="f48"/>
                  <a:pt x="f49" y="f50"/>
                </a:cubicBezTo>
                <a:cubicBezTo>
                  <a:pt x="f51" y="f52"/>
                  <a:pt x="f53" y="f50"/>
                  <a:pt x="f53" y="f54"/>
                </a:cubicBezTo>
                <a:cubicBezTo>
                  <a:pt x="f55" y="f56"/>
                  <a:pt x="f57" y="f58"/>
                  <a:pt x="f59" y="f5"/>
                </a:cubicBezTo>
                <a:cubicBezTo>
                  <a:pt x="f43" y="f60"/>
                  <a:pt x="f61" y="f44"/>
                  <a:pt x="f62" y="f63"/>
                </a:cubicBezTo>
                <a:cubicBezTo>
                  <a:pt x="f64" y="f65"/>
                  <a:pt x="f6" y="f66"/>
                  <a:pt x="f67" y="f68"/>
                </a:cubicBezTo>
                <a:cubicBezTo>
                  <a:pt x="f67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63" y="f86"/>
                  <a:pt x="f51" y="f87"/>
                  <a:pt x="f12" y="f88"/>
                </a:cubicBezTo>
                <a:cubicBezTo>
                  <a:pt x="f40" y="f89"/>
                  <a:pt x="f90" y="f7"/>
                  <a:pt x="f52" y="f91"/>
                </a:cubicBezTo>
                <a:cubicBezTo>
                  <a:pt x="f92" y="f91"/>
                  <a:pt x="f5" y="f93"/>
                  <a:pt x="f5" y="f94"/>
                </a:cubicBezTo>
                <a:cubicBezTo>
                  <a:pt x="f95" y="f96"/>
                  <a:pt x="f40" y="f97"/>
                  <a:pt x="f98" y="f99"/>
                </a:cubicBezTo>
                <a:cubicBezTo>
                  <a:pt x="f20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cubicBezTo>
                  <a:pt x="f111" y="f117"/>
                  <a:pt x="f118" y="f119"/>
                  <a:pt x="f120" y="f21"/>
                </a:cubicBezTo>
                <a:cubicBezTo>
                  <a:pt x="f27" y="f36"/>
                  <a:pt x="f63" y="f121"/>
                  <a:pt x="f8" y="f9"/>
                </a:cubicBezTo>
                <a:close/>
              </a:path>
            </a:pathLst>
          </a:custGeom>
          <a:solidFill>
            <a:srgbClr val="EF79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0" name="Freeform 40"/>
          <p:cNvSpPr/>
          <p:nvPr/>
        </p:nvSpPr>
        <p:spPr>
          <a:xfrm>
            <a:off x="9167810" y="2590796"/>
            <a:ext cx="368302" cy="6651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3"/>
              <a:gd name="f7" fmla="val 691"/>
              <a:gd name="f8" fmla="val 266"/>
              <a:gd name="f9" fmla="val 287"/>
              <a:gd name="f10" fmla="val 684"/>
              <a:gd name="f11" fmla="val 289"/>
              <a:gd name="f12" fmla="val 680"/>
              <a:gd name="f13" fmla="val 279"/>
              <a:gd name="f14" fmla="val 660"/>
              <a:gd name="f15" fmla="val 253"/>
              <a:gd name="f16" fmla="val 608"/>
              <a:gd name="f17" fmla="val 232"/>
              <a:gd name="f18" fmla="val 554"/>
              <a:gd name="f19" fmla="val 210"/>
              <a:gd name="f20" fmla="val 500"/>
              <a:gd name="f21" fmla="val 176"/>
              <a:gd name="f22" fmla="val 418"/>
              <a:gd name="f23" fmla="val 140"/>
              <a:gd name="f24" fmla="val 337"/>
              <a:gd name="f25" fmla="val 105"/>
              <a:gd name="f26" fmla="val 255"/>
              <a:gd name="f27" fmla="val 82"/>
              <a:gd name="f28" fmla="val 201"/>
              <a:gd name="f29" fmla="val 62"/>
              <a:gd name="f30" fmla="val 145"/>
              <a:gd name="f31" fmla="val 38"/>
              <a:gd name="f32" fmla="val 92"/>
              <a:gd name="f33" fmla="val 26"/>
              <a:gd name="f34" fmla="val 65"/>
              <a:gd name="f35" fmla="val 16"/>
              <a:gd name="f36" fmla="val 37"/>
              <a:gd name="f37" fmla="val 4"/>
              <a:gd name="f38" fmla="val 11"/>
              <a:gd name="f39" fmla="val 2"/>
              <a:gd name="f40" fmla="val 7"/>
              <a:gd name="f41" fmla="val 3"/>
              <a:gd name="f42" fmla="val 1"/>
              <a:gd name="f43" fmla="val 48"/>
              <a:gd name="f44" fmla="val 71"/>
              <a:gd name="f45" fmla="val 85"/>
              <a:gd name="f46" fmla="val 24"/>
              <a:gd name="f47" fmla="val 101"/>
              <a:gd name="f48" fmla="val 120"/>
              <a:gd name="f49" fmla="val 142"/>
              <a:gd name="f50" fmla="val 168"/>
              <a:gd name="f51" fmla="val 162"/>
              <a:gd name="f52" fmla="val 217"/>
              <a:gd name="f53" fmla="val 188"/>
              <a:gd name="f54" fmla="val 280"/>
              <a:gd name="f55" fmla="val 214"/>
              <a:gd name="f56" fmla="val 343"/>
              <a:gd name="f57" fmla="val 240"/>
              <a:gd name="f58" fmla="val 406"/>
              <a:gd name="f59" fmla="val 268"/>
              <a:gd name="f60" fmla="val 470"/>
              <a:gd name="f61" fmla="val 296"/>
              <a:gd name="f62" fmla="val 534"/>
              <a:gd name="f63" fmla="val 324"/>
              <a:gd name="f64" fmla="val 599"/>
              <a:gd name="f65" fmla="val 331"/>
              <a:gd name="f66" fmla="val 616"/>
              <a:gd name="f67" fmla="val 634"/>
              <a:gd name="f68" fmla="val 344"/>
              <a:gd name="f69" fmla="val 652"/>
              <a:gd name="f70" fmla="val 350"/>
              <a:gd name="f71" fmla="val 671"/>
              <a:gd name="f72" fmla="val 361"/>
              <a:gd name="f73" fmla="val 382"/>
              <a:gd name="f74" fmla="val 681"/>
              <a:gd name="f75" fmla="val 381"/>
              <a:gd name="f76" fmla="val 682"/>
              <a:gd name="f77" fmla="val 380"/>
              <a:gd name="f78" fmla="val 342"/>
              <a:gd name="f79" fmla="val 304"/>
              <a:gd name="f80" fmla="val 688"/>
              <a:gd name="f81" fmla="+- 0 0 -90"/>
              <a:gd name="f82" fmla="*/ f3 1 383"/>
              <a:gd name="f83" fmla="*/ f4 1 691"/>
              <a:gd name="f84" fmla="+- f7 0 f5"/>
              <a:gd name="f85" fmla="+- f6 0 f5"/>
              <a:gd name="f86" fmla="*/ f81 f0 1"/>
              <a:gd name="f87" fmla="*/ f85 1 383"/>
              <a:gd name="f88" fmla="*/ f84 1 691"/>
              <a:gd name="f89" fmla="*/ 266 f85 1"/>
              <a:gd name="f90" fmla="*/ 691 f84 1"/>
              <a:gd name="f91" fmla="*/ 279 f85 1"/>
              <a:gd name="f92" fmla="*/ 660 f84 1"/>
              <a:gd name="f93" fmla="*/ 210 f85 1"/>
              <a:gd name="f94" fmla="*/ 500 f84 1"/>
              <a:gd name="f95" fmla="*/ 105 f85 1"/>
              <a:gd name="f96" fmla="*/ 255 f84 1"/>
              <a:gd name="f97" fmla="*/ 38 f85 1"/>
              <a:gd name="f98" fmla="*/ 92 f84 1"/>
              <a:gd name="f99" fmla="*/ 4 f85 1"/>
              <a:gd name="f100" fmla="*/ 11 f84 1"/>
              <a:gd name="f101" fmla="*/ 3 f85 1"/>
              <a:gd name="f102" fmla="*/ 0 f84 1"/>
              <a:gd name="f103" fmla="*/ 71 f85 1"/>
              <a:gd name="f104" fmla="*/ 4 f84 1"/>
              <a:gd name="f105" fmla="*/ 101 f85 1"/>
              <a:gd name="f106" fmla="*/ 71 f84 1"/>
              <a:gd name="f107" fmla="*/ 162 f85 1"/>
              <a:gd name="f108" fmla="*/ 217 f84 1"/>
              <a:gd name="f109" fmla="*/ 240 f85 1"/>
              <a:gd name="f110" fmla="*/ 406 f84 1"/>
              <a:gd name="f111" fmla="*/ 324 f85 1"/>
              <a:gd name="f112" fmla="*/ 599 f84 1"/>
              <a:gd name="f113" fmla="*/ 344 f85 1"/>
              <a:gd name="f114" fmla="*/ 652 f84 1"/>
              <a:gd name="f115" fmla="*/ 383 f85 1"/>
              <a:gd name="f116" fmla="*/ 680 f84 1"/>
              <a:gd name="f117" fmla="*/ 380 f85 1"/>
              <a:gd name="f118" fmla="*/ 682 f84 1"/>
              <a:gd name="f119" fmla="*/ f86 1 f2"/>
              <a:gd name="f120" fmla="*/ f89 1 383"/>
              <a:gd name="f121" fmla="*/ f90 1 691"/>
              <a:gd name="f122" fmla="*/ f91 1 383"/>
              <a:gd name="f123" fmla="*/ f92 1 691"/>
              <a:gd name="f124" fmla="*/ f93 1 383"/>
              <a:gd name="f125" fmla="*/ f94 1 691"/>
              <a:gd name="f126" fmla="*/ f95 1 383"/>
              <a:gd name="f127" fmla="*/ f96 1 691"/>
              <a:gd name="f128" fmla="*/ f97 1 383"/>
              <a:gd name="f129" fmla="*/ f98 1 691"/>
              <a:gd name="f130" fmla="*/ f99 1 383"/>
              <a:gd name="f131" fmla="*/ f100 1 691"/>
              <a:gd name="f132" fmla="*/ f101 1 383"/>
              <a:gd name="f133" fmla="*/ f102 1 691"/>
              <a:gd name="f134" fmla="*/ f103 1 383"/>
              <a:gd name="f135" fmla="*/ f104 1 691"/>
              <a:gd name="f136" fmla="*/ f105 1 383"/>
              <a:gd name="f137" fmla="*/ f106 1 691"/>
              <a:gd name="f138" fmla="*/ f107 1 383"/>
              <a:gd name="f139" fmla="*/ f108 1 691"/>
              <a:gd name="f140" fmla="*/ f109 1 383"/>
              <a:gd name="f141" fmla="*/ f110 1 691"/>
              <a:gd name="f142" fmla="*/ f111 1 383"/>
              <a:gd name="f143" fmla="*/ f112 1 691"/>
              <a:gd name="f144" fmla="*/ f113 1 383"/>
              <a:gd name="f145" fmla="*/ f114 1 691"/>
              <a:gd name="f146" fmla="*/ f115 1 383"/>
              <a:gd name="f147" fmla="*/ f116 1 691"/>
              <a:gd name="f148" fmla="*/ f117 1 383"/>
              <a:gd name="f149" fmla="*/ f118 1 691"/>
              <a:gd name="f150" fmla="*/ 0 1 f87"/>
              <a:gd name="f151" fmla="*/ f6 1 f87"/>
              <a:gd name="f152" fmla="*/ 0 1 f88"/>
              <a:gd name="f153" fmla="*/ f7 1 f88"/>
              <a:gd name="f154" fmla="+- f119 0 f1"/>
              <a:gd name="f155" fmla="*/ f120 1 f87"/>
              <a:gd name="f156" fmla="*/ f121 1 f88"/>
              <a:gd name="f157" fmla="*/ f122 1 f87"/>
              <a:gd name="f158" fmla="*/ f123 1 f88"/>
              <a:gd name="f159" fmla="*/ f124 1 f87"/>
              <a:gd name="f160" fmla="*/ f125 1 f88"/>
              <a:gd name="f161" fmla="*/ f126 1 f87"/>
              <a:gd name="f162" fmla="*/ f127 1 f88"/>
              <a:gd name="f163" fmla="*/ f128 1 f87"/>
              <a:gd name="f164" fmla="*/ f129 1 f88"/>
              <a:gd name="f165" fmla="*/ f130 1 f87"/>
              <a:gd name="f166" fmla="*/ f131 1 f88"/>
              <a:gd name="f167" fmla="*/ f132 1 f87"/>
              <a:gd name="f168" fmla="*/ f133 1 f88"/>
              <a:gd name="f169" fmla="*/ f134 1 f87"/>
              <a:gd name="f170" fmla="*/ f135 1 f88"/>
              <a:gd name="f171" fmla="*/ f136 1 f87"/>
              <a:gd name="f172" fmla="*/ f137 1 f88"/>
              <a:gd name="f173" fmla="*/ f138 1 f87"/>
              <a:gd name="f174" fmla="*/ f139 1 f88"/>
              <a:gd name="f175" fmla="*/ f140 1 f87"/>
              <a:gd name="f176" fmla="*/ f141 1 f88"/>
              <a:gd name="f177" fmla="*/ f142 1 f87"/>
              <a:gd name="f178" fmla="*/ f143 1 f88"/>
              <a:gd name="f179" fmla="*/ f144 1 f87"/>
              <a:gd name="f180" fmla="*/ f145 1 f88"/>
              <a:gd name="f181" fmla="*/ f146 1 f87"/>
              <a:gd name="f182" fmla="*/ f147 1 f88"/>
              <a:gd name="f183" fmla="*/ f148 1 f87"/>
              <a:gd name="f184" fmla="*/ f149 1 f88"/>
              <a:gd name="f185" fmla="*/ f150 f82 1"/>
              <a:gd name="f186" fmla="*/ f151 f82 1"/>
              <a:gd name="f187" fmla="*/ f153 f83 1"/>
              <a:gd name="f188" fmla="*/ f152 f83 1"/>
              <a:gd name="f189" fmla="*/ f155 f82 1"/>
              <a:gd name="f190" fmla="*/ f156 f83 1"/>
              <a:gd name="f191" fmla="*/ f157 f82 1"/>
              <a:gd name="f192" fmla="*/ f158 f83 1"/>
              <a:gd name="f193" fmla="*/ f159 f82 1"/>
              <a:gd name="f194" fmla="*/ f160 f83 1"/>
              <a:gd name="f195" fmla="*/ f161 f82 1"/>
              <a:gd name="f196" fmla="*/ f162 f83 1"/>
              <a:gd name="f197" fmla="*/ f163 f82 1"/>
              <a:gd name="f198" fmla="*/ f164 f83 1"/>
              <a:gd name="f199" fmla="*/ f165 f82 1"/>
              <a:gd name="f200" fmla="*/ f166 f83 1"/>
              <a:gd name="f201" fmla="*/ f167 f82 1"/>
              <a:gd name="f202" fmla="*/ f168 f83 1"/>
              <a:gd name="f203" fmla="*/ f169 f82 1"/>
              <a:gd name="f204" fmla="*/ f170 f83 1"/>
              <a:gd name="f205" fmla="*/ f171 f82 1"/>
              <a:gd name="f206" fmla="*/ f172 f83 1"/>
              <a:gd name="f207" fmla="*/ f173 f82 1"/>
              <a:gd name="f208" fmla="*/ f174 f83 1"/>
              <a:gd name="f209" fmla="*/ f175 f82 1"/>
              <a:gd name="f210" fmla="*/ f176 f83 1"/>
              <a:gd name="f211" fmla="*/ f177 f82 1"/>
              <a:gd name="f212" fmla="*/ f178 f83 1"/>
              <a:gd name="f213" fmla="*/ f179 f82 1"/>
              <a:gd name="f214" fmla="*/ f180 f83 1"/>
              <a:gd name="f215" fmla="*/ f181 f82 1"/>
              <a:gd name="f216" fmla="*/ f182 f83 1"/>
              <a:gd name="f217" fmla="*/ f183 f82 1"/>
              <a:gd name="f218" fmla="*/ f184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4">
                <a:pos x="f189" y="f190"/>
              </a:cxn>
              <a:cxn ang="f154">
                <a:pos x="f191" y="f192"/>
              </a:cxn>
              <a:cxn ang="f154">
                <a:pos x="f193" y="f194"/>
              </a:cxn>
              <a:cxn ang="f154">
                <a:pos x="f195" y="f196"/>
              </a:cxn>
              <a:cxn ang="f154">
                <a:pos x="f197" y="f198"/>
              </a:cxn>
              <a:cxn ang="f154">
                <a:pos x="f199" y="f200"/>
              </a:cxn>
              <a:cxn ang="f154">
                <a:pos x="f201" y="f202"/>
              </a:cxn>
              <a:cxn ang="f154">
                <a:pos x="f203" y="f204"/>
              </a:cxn>
              <a:cxn ang="f154">
                <a:pos x="f205" y="f206"/>
              </a:cxn>
              <a:cxn ang="f154">
                <a:pos x="f207" y="f208"/>
              </a:cxn>
              <a:cxn ang="f154">
                <a:pos x="f209" y="f210"/>
              </a:cxn>
              <a:cxn ang="f154">
                <a:pos x="f211" y="f212"/>
              </a:cxn>
              <a:cxn ang="f154">
                <a:pos x="f213" y="f214"/>
              </a:cxn>
              <a:cxn ang="f154">
                <a:pos x="f215" y="f216"/>
              </a:cxn>
              <a:cxn ang="f154">
                <a:pos x="f217" y="f218"/>
              </a:cxn>
              <a:cxn ang="f154">
                <a:pos x="f189" y="f190"/>
              </a:cxn>
            </a:cxnLst>
            <a:rect l="f185" t="f188" r="f186" b="f187"/>
            <a:pathLst>
              <a:path w="383" h="691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5" y="f37"/>
                  <a:pt x="f41" y="f5"/>
                </a:cubicBezTo>
                <a:cubicBezTo>
                  <a:pt x="f33" y="f42"/>
                  <a:pt x="f43" y="f41"/>
                  <a:pt x="f44" y="f37"/>
                </a:cubicBezTo>
                <a:cubicBezTo>
                  <a:pt x="f45" y="f46"/>
                  <a:pt x="f32" y="f43"/>
                  <a:pt x="f47" y="f44"/>
                </a:cubicBezTo>
                <a:cubicBezTo>
                  <a:pt x="f48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24" y="f67"/>
                  <a:pt x="f68" y="f69"/>
                </a:cubicBezTo>
                <a:cubicBezTo>
                  <a:pt x="f70" y="f71"/>
                  <a:pt x="f72" y="f10"/>
                  <a:pt x="f6" y="f12"/>
                </a:cubicBezTo>
                <a:cubicBezTo>
                  <a:pt x="f73" y="f74"/>
                  <a:pt x="f75" y="f76"/>
                  <a:pt x="f77" y="f76"/>
                </a:cubicBezTo>
                <a:cubicBezTo>
                  <a:pt x="f78" y="f74"/>
                  <a:pt x="f79" y="f80"/>
                  <a:pt x="f8" y="f7"/>
                </a:cubicBezTo>
                <a:close/>
              </a:path>
            </a:pathLst>
          </a:custGeom>
          <a:solidFill>
            <a:srgbClr val="98989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1" name="Freeform 41"/>
          <p:cNvSpPr/>
          <p:nvPr/>
        </p:nvSpPr>
        <p:spPr>
          <a:xfrm>
            <a:off x="8156576" y="2922586"/>
            <a:ext cx="303215" cy="3333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5"/>
              <a:gd name="f7" fmla="val 345"/>
              <a:gd name="f8" fmla="val 161"/>
              <a:gd name="f9" fmla="val 90"/>
              <a:gd name="f10" fmla="val 89"/>
              <a:gd name="f11" fmla="val 199"/>
              <a:gd name="f12" fmla="val 88"/>
              <a:gd name="f13" fmla="val 218"/>
              <a:gd name="f14" fmla="val 92"/>
              <a:gd name="f15" fmla="val 230"/>
              <a:gd name="f16" fmla="val 95"/>
              <a:gd name="f17" fmla="val 238"/>
              <a:gd name="f18" fmla="val 102"/>
              <a:gd name="f19" fmla="val 240"/>
              <a:gd name="f20" fmla="val 115"/>
              <a:gd name="f21" fmla="val 241"/>
              <a:gd name="f22" fmla="val 121"/>
              <a:gd name="f23" fmla="val 243"/>
              <a:gd name="f24" fmla="val 128"/>
              <a:gd name="f25" fmla="val 245"/>
              <a:gd name="f26" fmla="val 134"/>
              <a:gd name="f27" fmla="val 248"/>
              <a:gd name="f28" fmla="val 148"/>
              <a:gd name="f29" fmla="val 256"/>
              <a:gd name="f30" fmla="val 162"/>
              <a:gd name="f31" fmla="val 253"/>
              <a:gd name="f32" fmla="val 174"/>
              <a:gd name="f33" fmla="val 250"/>
              <a:gd name="f34" fmla="val 186"/>
              <a:gd name="f35" fmla="val 232"/>
              <a:gd name="f36" fmla="val 189"/>
              <a:gd name="f37" fmla="val 222"/>
              <a:gd name="f38" fmla="val 197"/>
              <a:gd name="f39" fmla="val 217"/>
              <a:gd name="f40" fmla="val 201"/>
              <a:gd name="f41" fmla="val 210"/>
              <a:gd name="f42" fmla="val 205"/>
              <a:gd name="f43" fmla="val 212"/>
              <a:gd name="f44" fmla="val 213"/>
              <a:gd name="f45" fmla="val 221"/>
              <a:gd name="f46" fmla="val 220"/>
              <a:gd name="f47" fmla="val 227"/>
              <a:gd name="f48" fmla="val 223"/>
              <a:gd name="f49" fmla="val 226"/>
              <a:gd name="f50" fmla="val 261"/>
              <a:gd name="f51" fmla="val 282"/>
              <a:gd name="f52" fmla="val 216"/>
              <a:gd name="f53" fmla="val 296"/>
              <a:gd name="f54" fmla="val 229"/>
              <a:gd name="f55" fmla="val 306"/>
              <a:gd name="f56" fmla="val 244"/>
              <a:gd name="f57" fmla="val 258"/>
              <a:gd name="f58" fmla="val 303"/>
              <a:gd name="f59" fmla="val 272"/>
              <a:gd name="f60" fmla="val 293"/>
              <a:gd name="f61" fmla="val 321"/>
              <a:gd name="f62" fmla="val 206"/>
              <a:gd name="f63" fmla="val 337"/>
              <a:gd name="f64" fmla="val 334"/>
              <a:gd name="f65" fmla="val 129"/>
              <a:gd name="f66" fmla="val 322"/>
              <a:gd name="f67" fmla="val 125"/>
              <a:gd name="f68" fmla="val 311"/>
              <a:gd name="f69" fmla="val 105"/>
              <a:gd name="f70" fmla="val 263"/>
              <a:gd name="f71" fmla="val 72"/>
              <a:gd name="f72" fmla="val 31"/>
              <a:gd name="f73" fmla="val 195"/>
              <a:gd name="f74" fmla="val 26"/>
              <a:gd name="f75" fmla="val 190"/>
              <a:gd name="f76" fmla="val 19"/>
              <a:gd name="f77" fmla="val 187"/>
              <a:gd name="f78" fmla="val 13"/>
              <a:gd name="f79" fmla="val 183"/>
              <a:gd name="f80" fmla="val 7"/>
              <a:gd name="f81" fmla="val 177"/>
              <a:gd name="f82" fmla="val 3"/>
              <a:gd name="f83" fmla="val 168"/>
              <a:gd name="f84" fmla="val 23"/>
              <a:gd name="f85" fmla="val 114"/>
              <a:gd name="f86" fmla="val 46"/>
              <a:gd name="f87" fmla="val 61"/>
              <a:gd name="f88" fmla="val 56"/>
              <a:gd name="f89" fmla="val 79"/>
              <a:gd name="f90" fmla="val 94"/>
              <a:gd name="f91" fmla="val 54"/>
              <a:gd name="f92" fmla="val 116"/>
              <a:gd name="f93" fmla="val 77"/>
              <a:gd name="f94" fmla="val 119"/>
              <a:gd name="f95" fmla="val 81"/>
              <a:gd name="f96" fmla="val 118"/>
              <a:gd name="f97" fmla="val 84"/>
              <a:gd name="f98" fmla="val 87"/>
              <a:gd name="f99" fmla="val 107"/>
              <a:gd name="f100" fmla="val 96"/>
              <a:gd name="f101" fmla="val 104"/>
              <a:gd name="f102" fmla="val 101"/>
              <a:gd name="f103" fmla="val 100"/>
              <a:gd name="f104" fmla="val 122"/>
              <a:gd name="f105" fmla="val 99"/>
              <a:gd name="f106" fmla="val 131"/>
              <a:gd name="f107" fmla="val 109"/>
              <a:gd name="f108" fmla="val 112"/>
              <a:gd name="f109" fmla="val 126"/>
              <a:gd name="f110" fmla="val 133"/>
              <a:gd name="f111" fmla="val 146"/>
              <a:gd name="f112" fmla="val 103"/>
              <a:gd name="f113" fmla="+- 0 0 -90"/>
              <a:gd name="f114" fmla="*/ f3 1 315"/>
              <a:gd name="f115" fmla="*/ f4 1 345"/>
              <a:gd name="f116" fmla="+- f7 0 f5"/>
              <a:gd name="f117" fmla="+- f6 0 f5"/>
              <a:gd name="f118" fmla="*/ f113 f0 1"/>
              <a:gd name="f119" fmla="*/ f117 1 315"/>
              <a:gd name="f120" fmla="*/ f116 1 345"/>
              <a:gd name="f121" fmla="*/ 161 f117 1"/>
              <a:gd name="f122" fmla="*/ 90 f116 1"/>
              <a:gd name="f123" fmla="*/ 218 f117 1"/>
              <a:gd name="f124" fmla="*/ 92 f116 1"/>
              <a:gd name="f125" fmla="*/ 240 f117 1"/>
              <a:gd name="f126" fmla="*/ 115 f116 1"/>
              <a:gd name="f127" fmla="*/ 245 f117 1"/>
              <a:gd name="f128" fmla="*/ 134 f116 1"/>
              <a:gd name="f129" fmla="*/ 253 f117 1"/>
              <a:gd name="f130" fmla="*/ 174 f116 1"/>
              <a:gd name="f131" fmla="*/ 222 f117 1"/>
              <a:gd name="f132" fmla="*/ 197 f116 1"/>
              <a:gd name="f133" fmla="*/ 212 f117 1"/>
              <a:gd name="f134" fmla="*/ 212 f116 1"/>
              <a:gd name="f135" fmla="*/ 227 f117 1"/>
              <a:gd name="f136" fmla="*/ 222 f116 1"/>
              <a:gd name="f137" fmla="*/ 261 f117 1"/>
              <a:gd name="f138" fmla="*/ 223 f116 1"/>
              <a:gd name="f139" fmla="*/ 306 f117 1"/>
              <a:gd name="f140" fmla="*/ 244 f116 1"/>
              <a:gd name="f141" fmla="*/ 293 f117 1"/>
              <a:gd name="f142" fmla="*/ 282 f116 1"/>
              <a:gd name="f143" fmla="*/ 148 f117 1"/>
              <a:gd name="f144" fmla="*/ 337 f116 1"/>
              <a:gd name="f145" fmla="*/ 125 f117 1"/>
              <a:gd name="f146" fmla="*/ 311 f116 1"/>
              <a:gd name="f147" fmla="*/ 31 f117 1"/>
              <a:gd name="f148" fmla="*/ 195 f116 1"/>
              <a:gd name="f149" fmla="*/ 13 f117 1"/>
              <a:gd name="f150" fmla="*/ 183 f116 1"/>
              <a:gd name="f151" fmla="*/ 3 f117 1"/>
              <a:gd name="f152" fmla="*/ 168 f116 1"/>
              <a:gd name="f153" fmla="*/ 56 f117 1"/>
              <a:gd name="f154" fmla="*/ 0 f116 1"/>
              <a:gd name="f155" fmla="*/ 116 f117 1"/>
              <a:gd name="f156" fmla="*/ 77 f116 1"/>
              <a:gd name="f157" fmla="*/ 114 f117 1"/>
              <a:gd name="f158" fmla="*/ 87 f116 1"/>
              <a:gd name="f159" fmla="*/ 101 f117 1"/>
              <a:gd name="f160" fmla="*/ 118 f116 1"/>
              <a:gd name="f161" fmla="*/ 104 f117 1"/>
              <a:gd name="f162" fmla="*/ 131 f116 1"/>
              <a:gd name="f163" fmla="*/ 115 f117 1"/>
              <a:gd name="f164" fmla="*/ 126 f116 1"/>
              <a:gd name="f165" fmla="*/ f118 1 f2"/>
              <a:gd name="f166" fmla="*/ f121 1 315"/>
              <a:gd name="f167" fmla="*/ f122 1 345"/>
              <a:gd name="f168" fmla="*/ f123 1 315"/>
              <a:gd name="f169" fmla="*/ f124 1 345"/>
              <a:gd name="f170" fmla="*/ f125 1 315"/>
              <a:gd name="f171" fmla="*/ f126 1 345"/>
              <a:gd name="f172" fmla="*/ f127 1 315"/>
              <a:gd name="f173" fmla="*/ f128 1 345"/>
              <a:gd name="f174" fmla="*/ f129 1 315"/>
              <a:gd name="f175" fmla="*/ f130 1 345"/>
              <a:gd name="f176" fmla="*/ f131 1 315"/>
              <a:gd name="f177" fmla="*/ f132 1 345"/>
              <a:gd name="f178" fmla="*/ f133 1 315"/>
              <a:gd name="f179" fmla="*/ f134 1 345"/>
              <a:gd name="f180" fmla="*/ f135 1 315"/>
              <a:gd name="f181" fmla="*/ f136 1 345"/>
              <a:gd name="f182" fmla="*/ f137 1 315"/>
              <a:gd name="f183" fmla="*/ f138 1 345"/>
              <a:gd name="f184" fmla="*/ f139 1 315"/>
              <a:gd name="f185" fmla="*/ f140 1 345"/>
              <a:gd name="f186" fmla="*/ f141 1 315"/>
              <a:gd name="f187" fmla="*/ f142 1 345"/>
              <a:gd name="f188" fmla="*/ f143 1 315"/>
              <a:gd name="f189" fmla="*/ f144 1 345"/>
              <a:gd name="f190" fmla="*/ f145 1 315"/>
              <a:gd name="f191" fmla="*/ f146 1 345"/>
              <a:gd name="f192" fmla="*/ f147 1 315"/>
              <a:gd name="f193" fmla="*/ f148 1 345"/>
              <a:gd name="f194" fmla="*/ f149 1 315"/>
              <a:gd name="f195" fmla="*/ f150 1 345"/>
              <a:gd name="f196" fmla="*/ f151 1 315"/>
              <a:gd name="f197" fmla="*/ f152 1 345"/>
              <a:gd name="f198" fmla="*/ f153 1 315"/>
              <a:gd name="f199" fmla="*/ f154 1 345"/>
              <a:gd name="f200" fmla="*/ f155 1 315"/>
              <a:gd name="f201" fmla="*/ f156 1 345"/>
              <a:gd name="f202" fmla="*/ f157 1 315"/>
              <a:gd name="f203" fmla="*/ f158 1 345"/>
              <a:gd name="f204" fmla="*/ f159 1 315"/>
              <a:gd name="f205" fmla="*/ f160 1 345"/>
              <a:gd name="f206" fmla="*/ f161 1 315"/>
              <a:gd name="f207" fmla="*/ f162 1 345"/>
              <a:gd name="f208" fmla="*/ f163 1 315"/>
              <a:gd name="f209" fmla="*/ f164 1 345"/>
              <a:gd name="f210" fmla="*/ 0 1 f119"/>
              <a:gd name="f211" fmla="*/ f6 1 f119"/>
              <a:gd name="f212" fmla="*/ 0 1 f120"/>
              <a:gd name="f213" fmla="*/ f7 1 f120"/>
              <a:gd name="f214" fmla="+- f165 0 f1"/>
              <a:gd name="f215" fmla="*/ f166 1 f119"/>
              <a:gd name="f216" fmla="*/ f167 1 f120"/>
              <a:gd name="f217" fmla="*/ f168 1 f119"/>
              <a:gd name="f218" fmla="*/ f169 1 f120"/>
              <a:gd name="f219" fmla="*/ f170 1 f119"/>
              <a:gd name="f220" fmla="*/ f171 1 f120"/>
              <a:gd name="f221" fmla="*/ f172 1 f119"/>
              <a:gd name="f222" fmla="*/ f173 1 f120"/>
              <a:gd name="f223" fmla="*/ f174 1 f119"/>
              <a:gd name="f224" fmla="*/ f175 1 f120"/>
              <a:gd name="f225" fmla="*/ f176 1 f119"/>
              <a:gd name="f226" fmla="*/ f177 1 f120"/>
              <a:gd name="f227" fmla="*/ f178 1 f119"/>
              <a:gd name="f228" fmla="*/ f179 1 f120"/>
              <a:gd name="f229" fmla="*/ f180 1 f119"/>
              <a:gd name="f230" fmla="*/ f181 1 f120"/>
              <a:gd name="f231" fmla="*/ f182 1 f119"/>
              <a:gd name="f232" fmla="*/ f183 1 f120"/>
              <a:gd name="f233" fmla="*/ f184 1 f119"/>
              <a:gd name="f234" fmla="*/ f185 1 f120"/>
              <a:gd name="f235" fmla="*/ f186 1 f119"/>
              <a:gd name="f236" fmla="*/ f187 1 f120"/>
              <a:gd name="f237" fmla="*/ f188 1 f119"/>
              <a:gd name="f238" fmla="*/ f189 1 f120"/>
              <a:gd name="f239" fmla="*/ f190 1 f119"/>
              <a:gd name="f240" fmla="*/ f191 1 f120"/>
              <a:gd name="f241" fmla="*/ f192 1 f119"/>
              <a:gd name="f242" fmla="*/ f193 1 f120"/>
              <a:gd name="f243" fmla="*/ f194 1 f119"/>
              <a:gd name="f244" fmla="*/ f195 1 f120"/>
              <a:gd name="f245" fmla="*/ f196 1 f119"/>
              <a:gd name="f246" fmla="*/ f197 1 f120"/>
              <a:gd name="f247" fmla="*/ f198 1 f119"/>
              <a:gd name="f248" fmla="*/ f199 1 f120"/>
              <a:gd name="f249" fmla="*/ f200 1 f119"/>
              <a:gd name="f250" fmla="*/ f201 1 f120"/>
              <a:gd name="f251" fmla="*/ f202 1 f119"/>
              <a:gd name="f252" fmla="*/ f203 1 f120"/>
              <a:gd name="f253" fmla="*/ f204 1 f119"/>
              <a:gd name="f254" fmla="*/ f205 1 f120"/>
              <a:gd name="f255" fmla="*/ f206 1 f119"/>
              <a:gd name="f256" fmla="*/ f207 1 f120"/>
              <a:gd name="f257" fmla="*/ f208 1 f119"/>
              <a:gd name="f258" fmla="*/ f209 1 f120"/>
              <a:gd name="f259" fmla="*/ f210 f114 1"/>
              <a:gd name="f260" fmla="*/ f211 f114 1"/>
              <a:gd name="f261" fmla="*/ f213 f115 1"/>
              <a:gd name="f262" fmla="*/ f212 f115 1"/>
              <a:gd name="f263" fmla="*/ f215 f114 1"/>
              <a:gd name="f264" fmla="*/ f216 f115 1"/>
              <a:gd name="f265" fmla="*/ f217 f114 1"/>
              <a:gd name="f266" fmla="*/ f218 f115 1"/>
              <a:gd name="f267" fmla="*/ f219 f114 1"/>
              <a:gd name="f268" fmla="*/ f220 f115 1"/>
              <a:gd name="f269" fmla="*/ f221 f114 1"/>
              <a:gd name="f270" fmla="*/ f222 f115 1"/>
              <a:gd name="f271" fmla="*/ f223 f114 1"/>
              <a:gd name="f272" fmla="*/ f224 f115 1"/>
              <a:gd name="f273" fmla="*/ f225 f114 1"/>
              <a:gd name="f274" fmla="*/ f226 f115 1"/>
              <a:gd name="f275" fmla="*/ f227 f114 1"/>
              <a:gd name="f276" fmla="*/ f228 f115 1"/>
              <a:gd name="f277" fmla="*/ f229 f114 1"/>
              <a:gd name="f278" fmla="*/ f230 f115 1"/>
              <a:gd name="f279" fmla="*/ f231 f114 1"/>
              <a:gd name="f280" fmla="*/ f232 f115 1"/>
              <a:gd name="f281" fmla="*/ f233 f114 1"/>
              <a:gd name="f282" fmla="*/ f234 f115 1"/>
              <a:gd name="f283" fmla="*/ f235 f114 1"/>
              <a:gd name="f284" fmla="*/ f236 f115 1"/>
              <a:gd name="f285" fmla="*/ f237 f114 1"/>
              <a:gd name="f286" fmla="*/ f238 f115 1"/>
              <a:gd name="f287" fmla="*/ f239 f114 1"/>
              <a:gd name="f288" fmla="*/ f240 f115 1"/>
              <a:gd name="f289" fmla="*/ f241 f114 1"/>
              <a:gd name="f290" fmla="*/ f242 f115 1"/>
              <a:gd name="f291" fmla="*/ f243 f114 1"/>
              <a:gd name="f292" fmla="*/ f244 f115 1"/>
              <a:gd name="f293" fmla="*/ f245 f114 1"/>
              <a:gd name="f294" fmla="*/ f246 f115 1"/>
              <a:gd name="f295" fmla="*/ f247 f114 1"/>
              <a:gd name="f296" fmla="*/ f248 f115 1"/>
              <a:gd name="f297" fmla="*/ f249 f114 1"/>
              <a:gd name="f298" fmla="*/ f250 f115 1"/>
              <a:gd name="f299" fmla="*/ f251 f114 1"/>
              <a:gd name="f300" fmla="*/ f252 f115 1"/>
              <a:gd name="f301" fmla="*/ f253 f114 1"/>
              <a:gd name="f302" fmla="*/ f254 f115 1"/>
              <a:gd name="f303" fmla="*/ f255 f114 1"/>
              <a:gd name="f304" fmla="*/ f256 f115 1"/>
              <a:gd name="f305" fmla="*/ f257 f114 1"/>
              <a:gd name="f306" fmla="*/ f258 f1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4">
                <a:pos x="f263" y="f264"/>
              </a:cxn>
              <a:cxn ang="f214">
                <a:pos x="f265" y="f266"/>
              </a:cxn>
              <a:cxn ang="f214">
                <a:pos x="f267" y="f268"/>
              </a:cxn>
              <a:cxn ang="f214">
                <a:pos x="f269" y="f270"/>
              </a:cxn>
              <a:cxn ang="f214">
                <a:pos x="f271" y="f272"/>
              </a:cxn>
              <a:cxn ang="f214">
                <a:pos x="f273" y="f274"/>
              </a:cxn>
              <a:cxn ang="f214">
                <a:pos x="f275" y="f276"/>
              </a:cxn>
              <a:cxn ang="f214">
                <a:pos x="f277" y="f278"/>
              </a:cxn>
              <a:cxn ang="f214">
                <a:pos x="f279" y="f280"/>
              </a:cxn>
              <a:cxn ang="f214">
                <a:pos x="f281" y="f282"/>
              </a:cxn>
              <a:cxn ang="f214">
                <a:pos x="f283" y="f284"/>
              </a:cxn>
              <a:cxn ang="f214">
                <a:pos x="f285" y="f286"/>
              </a:cxn>
              <a:cxn ang="f214">
                <a:pos x="f287" y="f288"/>
              </a:cxn>
              <a:cxn ang="f214">
                <a:pos x="f289" y="f290"/>
              </a:cxn>
              <a:cxn ang="f214">
                <a:pos x="f291" y="f292"/>
              </a:cxn>
              <a:cxn ang="f214">
                <a:pos x="f293" y="f294"/>
              </a:cxn>
              <a:cxn ang="f214">
                <a:pos x="f295" y="f296"/>
              </a:cxn>
              <a:cxn ang="f214">
                <a:pos x="f297" y="f298"/>
              </a:cxn>
              <a:cxn ang="f214">
                <a:pos x="f299" y="f300"/>
              </a:cxn>
              <a:cxn ang="f214">
                <a:pos x="f301" y="f302"/>
              </a:cxn>
              <a:cxn ang="f214">
                <a:pos x="f303" y="f304"/>
              </a:cxn>
              <a:cxn ang="f214">
                <a:pos x="f305" y="f306"/>
              </a:cxn>
              <a:cxn ang="f214">
                <a:pos x="f263" y="f264"/>
              </a:cxn>
            </a:cxnLst>
            <a:rect l="f259" t="f262" r="f260" b="f261"/>
            <a:pathLst>
              <a:path w="315" h="345">
                <a:moveTo>
                  <a:pt x="f8" y="f9"/>
                </a:moveTo>
                <a:cubicBezTo>
                  <a:pt x="f2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3"/>
                </a:cubicBezTo>
                <a:cubicBezTo>
                  <a:pt x="f44" y="f45"/>
                  <a:pt x="f46" y="f45"/>
                  <a:pt x="f47" y="f37"/>
                </a:cubicBezTo>
                <a:cubicBezTo>
                  <a:pt x="f17" y="f48"/>
                  <a:pt x="f33" y="f49"/>
                  <a:pt x="f50" y="f48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6" y="f57"/>
                  <a:pt x="f58" y="f59"/>
                  <a:pt x="f60" y="f51"/>
                </a:cubicBezTo>
                <a:cubicBezTo>
                  <a:pt x="f31" y="f61"/>
                  <a:pt x="f62" y="f7"/>
                  <a:pt x="f28" y="f63"/>
                </a:cubicBezTo>
                <a:cubicBezTo>
                  <a:pt x="f26" y="f64"/>
                  <a:pt x="f65" y="f66"/>
                  <a:pt x="f67" y="f68"/>
                </a:cubicBezTo>
                <a:cubicBezTo>
                  <a:pt x="f69" y="f70"/>
                  <a:pt x="f71" y="f49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2"/>
                  <a:pt x="f5" y="f81"/>
                  <a:pt x="f82" y="f83"/>
                </a:cubicBezTo>
                <a:cubicBezTo>
                  <a:pt x="f84" y="f85"/>
                  <a:pt x="f86" y="f87"/>
                  <a:pt x="f88" y="f5"/>
                </a:cubicBezTo>
                <a:cubicBezTo>
                  <a:pt x="f89" y="f74"/>
                  <a:pt x="f90" y="f91"/>
                  <a:pt x="f92" y="f93"/>
                </a:cubicBezTo>
                <a:cubicBezTo>
                  <a:pt x="f94" y="f95"/>
                  <a:pt x="f96" y="f97"/>
                  <a:pt x="f85" y="f98"/>
                </a:cubicBezTo>
                <a:cubicBezTo>
                  <a:pt x="f99" y="f100"/>
                  <a:pt x="f101" y="f99"/>
                  <a:pt x="f102" y="f96"/>
                </a:cubicBezTo>
                <a:cubicBezTo>
                  <a:pt x="f103" y="f104"/>
                  <a:pt x="f105" y="f24"/>
                  <a:pt x="f101" y="f106"/>
                </a:cubicBezTo>
                <a:cubicBezTo>
                  <a:pt x="f107" y="f26"/>
                  <a:pt x="f108" y="f24"/>
                  <a:pt x="f20" y="f109"/>
                </a:cubicBezTo>
                <a:cubicBezTo>
                  <a:pt x="f110" y="f92"/>
                  <a:pt x="f111" y="f112"/>
                  <a:pt x="f8" y="f9"/>
                </a:cubicBezTo>
                <a:close/>
              </a:path>
            </a:pathLst>
          </a:custGeom>
          <a:solidFill>
            <a:srgbClr val="C3401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6577014" y="2182809"/>
            <a:ext cx="650879" cy="804864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676"/>
              <a:gd name="f8" fmla="val 835"/>
              <a:gd name="f9" fmla="val 8"/>
              <a:gd name="f10" fmla="val 7"/>
              <a:gd name="f11" fmla="val 12"/>
              <a:gd name="f12" fmla="val 17"/>
              <a:gd name="f13" fmla="val 11"/>
              <a:gd name="f14" fmla="val 22"/>
              <a:gd name="f15" fmla="val 10"/>
              <a:gd name="f16" fmla="val 74"/>
              <a:gd name="f17" fmla="val 123"/>
              <a:gd name="f18" fmla="val 169"/>
              <a:gd name="f19" fmla="val 34"/>
              <a:gd name="f20" fmla="val 205"/>
              <a:gd name="f21" fmla="val 47"/>
              <a:gd name="f22" fmla="val 239"/>
              <a:gd name="f23" fmla="val 68"/>
              <a:gd name="f24" fmla="val 272"/>
              <a:gd name="f25" fmla="val 89"/>
              <a:gd name="f26" fmla="val 320"/>
              <a:gd name="f27" fmla="val 118"/>
              <a:gd name="f28" fmla="val 362"/>
              <a:gd name="f29" fmla="val 156"/>
              <a:gd name="f30" fmla="val 403"/>
              <a:gd name="f31" fmla="val 193"/>
              <a:gd name="f32" fmla="val 432"/>
              <a:gd name="f33" fmla="val 219"/>
              <a:gd name="f34" fmla="val 460"/>
              <a:gd name="f35" fmla="val 248"/>
              <a:gd name="f36" fmla="val 484"/>
              <a:gd name="f37" fmla="val 278"/>
              <a:gd name="f38" fmla="val 519"/>
              <a:gd name="f39" fmla="val 321"/>
              <a:gd name="f40" fmla="val 551"/>
              <a:gd name="f41" fmla="val 365"/>
              <a:gd name="f42" fmla="val 578"/>
              <a:gd name="f43" fmla="val 413"/>
              <a:gd name="f44" fmla="val 614"/>
              <a:gd name="f45" fmla="val 474"/>
              <a:gd name="f46" fmla="val 641"/>
              <a:gd name="f47" fmla="val 539"/>
              <a:gd name="f48" fmla="val 659"/>
              <a:gd name="f49" fmla="val 608"/>
              <a:gd name="f50" fmla="val 662"/>
              <a:gd name="f51" fmla="val 622"/>
              <a:gd name="f52" fmla="val 656"/>
              <a:gd name="f53" fmla="val 637"/>
              <a:gd name="f54" fmla="val 664"/>
              <a:gd name="f55" fmla="val 651"/>
              <a:gd name="f56" fmla="val 682"/>
              <a:gd name="f57" fmla="val 670"/>
              <a:gd name="f58" fmla="val 713"/>
              <a:gd name="f59" fmla="val 744"/>
              <a:gd name="f60" fmla="val 754"/>
              <a:gd name="f61" fmla="val 649"/>
              <a:gd name="f62" fmla="val 762"/>
              <a:gd name="f63" fmla="val 644"/>
              <a:gd name="f64" fmla="val 772"/>
              <a:gd name="f65" fmla="val 602"/>
              <a:gd name="f66" fmla="val 821"/>
              <a:gd name="f67" fmla="val 548"/>
              <a:gd name="f68" fmla="val 485"/>
              <a:gd name="f69" fmla="val 824"/>
              <a:gd name="f70" fmla="val 412"/>
              <a:gd name="f71" fmla="val 811"/>
              <a:gd name="f72" fmla="val 349"/>
              <a:gd name="f73" fmla="val 778"/>
              <a:gd name="f74" fmla="val 289"/>
              <a:gd name="f75" fmla="val 738"/>
              <a:gd name="f76" fmla="val 260"/>
              <a:gd name="f77" fmla="val 718"/>
              <a:gd name="f78" fmla="val 231"/>
              <a:gd name="f79" fmla="val 700"/>
              <a:gd name="f80" fmla="val 208"/>
              <a:gd name="f81" fmla="val 675"/>
              <a:gd name="f82" fmla="val 216"/>
              <a:gd name="f83" fmla="val 667"/>
              <a:gd name="f84" fmla="val 218"/>
              <a:gd name="f85" fmla="val 666"/>
              <a:gd name="f86" fmla="val 226"/>
              <a:gd name="f87" fmla="val 673"/>
              <a:gd name="f88" fmla="val 252"/>
              <a:gd name="f89" fmla="val 695"/>
              <a:gd name="f90" fmla="val 284"/>
              <a:gd name="f91" fmla="val 706"/>
              <a:gd name="f92" fmla="val 313"/>
              <a:gd name="f93" fmla="val 722"/>
              <a:gd name="f94" fmla="val 726"/>
              <a:gd name="f95" fmla="val 329"/>
              <a:gd name="f96" fmla="val 729"/>
              <a:gd name="f97" fmla="val 337"/>
              <a:gd name="f98" fmla="val 730"/>
              <a:gd name="f99" fmla="val 376"/>
              <a:gd name="f100" fmla="val 748"/>
              <a:gd name="f101" fmla="val 414"/>
              <a:gd name="f102" fmla="val 768"/>
              <a:gd name="f103" fmla="val 456"/>
              <a:gd name="f104" fmla="val 776"/>
              <a:gd name="f105" fmla="val 490"/>
              <a:gd name="f106" fmla="val 783"/>
              <a:gd name="f107" fmla="val 524"/>
              <a:gd name="f108" fmla="val 785"/>
              <a:gd name="f109" fmla="val 558"/>
              <a:gd name="f110" fmla="val 774"/>
              <a:gd name="f111" fmla="val 586"/>
              <a:gd name="f112" fmla="val 764"/>
              <a:gd name="f113" fmla="val 746"/>
              <a:gd name="f114" fmla="val 612"/>
              <a:gd name="f115" fmla="val 717"/>
              <a:gd name="f116" fmla="val 631"/>
              <a:gd name="f117" fmla="val 665"/>
              <a:gd name="f118" fmla="val 621"/>
              <a:gd name="f119" fmla="val 615"/>
              <a:gd name="f120" fmla="val 607"/>
              <a:gd name="f121" fmla="val 565"/>
              <a:gd name="f122" fmla="val 546"/>
              <a:gd name="f123" fmla="val 424"/>
              <a:gd name="f124" fmla="val 502"/>
              <a:gd name="f125" fmla="val 472"/>
              <a:gd name="f126" fmla="val 316"/>
              <a:gd name="f127" fmla="val 434"/>
              <a:gd name="f128" fmla="val 399"/>
              <a:gd name="f129" fmla="val 236"/>
              <a:gd name="f130" fmla="val 382"/>
              <a:gd name="f131" fmla="val 215"/>
              <a:gd name="f132" fmla="val 359"/>
              <a:gd name="f133" fmla="val 198"/>
              <a:gd name="f134" fmla="val 181"/>
              <a:gd name="f135" fmla="val 297"/>
              <a:gd name="f136" fmla="val 149"/>
              <a:gd name="f137" fmla="val 257"/>
              <a:gd name="f138" fmla="val 117"/>
              <a:gd name="f139" fmla="val 211"/>
              <a:gd name="f140" fmla="val 94"/>
              <a:gd name="f141" fmla="val 189"/>
              <a:gd name="f142" fmla="val 84"/>
              <a:gd name="f143" fmla="val 71"/>
              <a:gd name="f144" fmla="val 145"/>
              <a:gd name="f145" fmla="val 67"/>
              <a:gd name="f146" fmla="val 133"/>
              <a:gd name="f147" fmla="val 65"/>
              <a:gd name="f148" fmla="val 124"/>
              <a:gd name="f149" fmla="val 54"/>
              <a:gd name="f150" fmla="val 112"/>
              <a:gd name="f151" fmla="val 52"/>
              <a:gd name="f152" fmla="val 95"/>
              <a:gd name="f153" fmla="val 48"/>
              <a:gd name="f154" fmla="val 80"/>
              <a:gd name="f155" fmla="val 40"/>
              <a:gd name="f156" fmla="val 64"/>
              <a:gd name="f157" fmla="val 29"/>
              <a:gd name="f158" fmla="val 24"/>
              <a:gd name="f159" fmla="val 23"/>
              <a:gd name="f160" fmla="val 4"/>
              <a:gd name="f161" fmla="val 5"/>
              <a:gd name="f162" fmla="val 9"/>
              <a:gd name="f163" fmla="val 6"/>
              <a:gd name="f164" fmla="+- 0 0 -90"/>
              <a:gd name="f165" fmla="*/ f4 1 676"/>
              <a:gd name="f166" fmla="*/ f5 1 835"/>
              <a:gd name="f167" fmla="+- f8 0 f6"/>
              <a:gd name="f168" fmla="+- f7 0 f6"/>
              <a:gd name="f169" fmla="*/ f164 f0 1"/>
              <a:gd name="f170" fmla="*/ f168 1 676"/>
              <a:gd name="f171" fmla="*/ f167 1 835"/>
              <a:gd name="f172" fmla="*/ 8 f168 1"/>
              <a:gd name="f173" fmla="*/ 7 f167 1"/>
              <a:gd name="f174" fmla="*/ 22 f168 1"/>
              <a:gd name="f175" fmla="*/ 10 f167 1"/>
              <a:gd name="f176" fmla="*/ 169 f168 1"/>
              <a:gd name="f177" fmla="*/ 34 f167 1"/>
              <a:gd name="f178" fmla="*/ 272 f168 1"/>
              <a:gd name="f179" fmla="*/ 89 f167 1"/>
              <a:gd name="f180" fmla="*/ 403 f168 1"/>
              <a:gd name="f181" fmla="*/ 193 f167 1"/>
              <a:gd name="f182" fmla="*/ 484 f168 1"/>
              <a:gd name="f183" fmla="*/ 278 f167 1"/>
              <a:gd name="f184" fmla="*/ 578 f168 1"/>
              <a:gd name="f185" fmla="*/ 413 f167 1"/>
              <a:gd name="f186" fmla="*/ 659 f168 1"/>
              <a:gd name="f187" fmla="*/ 608 f167 1"/>
              <a:gd name="f188" fmla="*/ 664 f168 1"/>
              <a:gd name="f189" fmla="*/ 651 f167 1"/>
              <a:gd name="f190" fmla="*/ 744 f167 1"/>
              <a:gd name="f191" fmla="*/ 644 f168 1"/>
              <a:gd name="f192" fmla="*/ 772 f167 1"/>
              <a:gd name="f193" fmla="*/ 485 f168 1"/>
              <a:gd name="f194" fmla="*/ 824 f167 1"/>
              <a:gd name="f195" fmla="*/ 289 f168 1"/>
              <a:gd name="f196" fmla="*/ 738 f167 1"/>
              <a:gd name="f197" fmla="*/ 208 f168 1"/>
              <a:gd name="f198" fmla="*/ 675 f167 1"/>
              <a:gd name="f199" fmla="*/ 226 f168 1"/>
              <a:gd name="f200" fmla="*/ 673 f167 1"/>
              <a:gd name="f201" fmla="*/ 313 f168 1"/>
              <a:gd name="f202" fmla="*/ 722 f167 1"/>
              <a:gd name="f203" fmla="*/ 337 f168 1"/>
              <a:gd name="f204" fmla="*/ 730 f167 1"/>
              <a:gd name="f205" fmla="*/ 456 f168 1"/>
              <a:gd name="f206" fmla="*/ 776 f167 1"/>
              <a:gd name="f207" fmla="*/ 558 f168 1"/>
              <a:gd name="f208" fmla="*/ 774 f167 1"/>
              <a:gd name="f209" fmla="*/ 612 f168 1"/>
              <a:gd name="f210" fmla="*/ 717 f167 1"/>
              <a:gd name="f211" fmla="*/ 607 f168 1"/>
              <a:gd name="f212" fmla="*/ 565 f167 1"/>
              <a:gd name="f213" fmla="*/ 502 f168 1"/>
              <a:gd name="f214" fmla="*/ 360 f167 1"/>
              <a:gd name="f215" fmla="*/ 399 f168 1"/>
              <a:gd name="f216" fmla="*/ 236 f167 1"/>
              <a:gd name="f217" fmla="*/ 181 f167 1"/>
              <a:gd name="f218" fmla="*/ 211 f168 1"/>
              <a:gd name="f219" fmla="*/ 94 f167 1"/>
              <a:gd name="f220" fmla="*/ 145 f168 1"/>
              <a:gd name="f221" fmla="*/ 67 f167 1"/>
              <a:gd name="f222" fmla="*/ 112 f168 1"/>
              <a:gd name="f223" fmla="*/ 52 f167 1"/>
              <a:gd name="f224" fmla="*/ 64 f168 1"/>
              <a:gd name="f225" fmla="*/ 17 f168 1"/>
              <a:gd name="f226" fmla="*/ 24 f167 1"/>
              <a:gd name="f227" fmla="*/ 4 f168 1"/>
              <a:gd name="f228" fmla="*/ f169 1 f3"/>
              <a:gd name="f229" fmla="*/ f172 1 676"/>
              <a:gd name="f230" fmla="*/ f173 1 835"/>
              <a:gd name="f231" fmla="*/ f174 1 676"/>
              <a:gd name="f232" fmla="*/ f175 1 835"/>
              <a:gd name="f233" fmla="*/ f176 1 676"/>
              <a:gd name="f234" fmla="*/ f177 1 835"/>
              <a:gd name="f235" fmla="*/ f178 1 676"/>
              <a:gd name="f236" fmla="*/ f179 1 835"/>
              <a:gd name="f237" fmla="*/ f180 1 676"/>
              <a:gd name="f238" fmla="*/ f181 1 835"/>
              <a:gd name="f239" fmla="*/ f182 1 676"/>
              <a:gd name="f240" fmla="*/ f183 1 835"/>
              <a:gd name="f241" fmla="*/ f184 1 676"/>
              <a:gd name="f242" fmla="*/ f185 1 835"/>
              <a:gd name="f243" fmla="*/ f186 1 676"/>
              <a:gd name="f244" fmla="*/ f187 1 835"/>
              <a:gd name="f245" fmla="*/ f188 1 676"/>
              <a:gd name="f246" fmla="*/ f189 1 835"/>
              <a:gd name="f247" fmla="*/ f190 1 835"/>
              <a:gd name="f248" fmla="*/ f191 1 676"/>
              <a:gd name="f249" fmla="*/ f192 1 835"/>
              <a:gd name="f250" fmla="*/ f193 1 676"/>
              <a:gd name="f251" fmla="*/ f194 1 835"/>
              <a:gd name="f252" fmla="*/ f195 1 676"/>
              <a:gd name="f253" fmla="*/ f196 1 835"/>
              <a:gd name="f254" fmla="*/ f197 1 676"/>
              <a:gd name="f255" fmla="*/ f198 1 835"/>
              <a:gd name="f256" fmla="*/ f199 1 676"/>
              <a:gd name="f257" fmla="*/ f200 1 835"/>
              <a:gd name="f258" fmla="*/ f201 1 676"/>
              <a:gd name="f259" fmla="*/ f202 1 835"/>
              <a:gd name="f260" fmla="*/ f203 1 676"/>
              <a:gd name="f261" fmla="*/ f204 1 835"/>
              <a:gd name="f262" fmla="*/ f205 1 676"/>
              <a:gd name="f263" fmla="*/ f206 1 835"/>
              <a:gd name="f264" fmla="*/ f207 1 676"/>
              <a:gd name="f265" fmla="*/ f208 1 835"/>
              <a:gd name="f266" fmla="*/ f209 1 676"/>
              <a:gd name="f267" fmla="*/ f210 1 835"/>
              <a:gd name="f268" fmla="*/ f211 1 676"/>
              <a:gd name="f269" fmla="*/ f212 1 835"/>
              <a:gd name="f270" fmla="*/ f213 1 676"/>
              <a:gd name="f271" fmla="*/ f214 1 835"/>
              <a:gd name="f272" fmla="*/ f215 1 676"/>
              <a:gd name="f273" fmla="*/ f216 1 835"/>
              <a:gd name="f274" fmla="*/ f217 1 835"/>
              <a:gd name="f275" fmla="*/ f218 1 676"/>
              <a:gd name="f276" fmla="*/ f219 1 835"/>
              <a:gd name="f277" fmla="*/ f220 1 676"/>
              <a:gd name="f278" fmla="*/ f221 1 835"/>
              <a:gd name="f279" fmla="*/ f222 1 676"/>
              <a:gd name="f280" fmla="*/ f223 1 835"/>
              <a:gd name="f281" fmla="*/ f224 1 676"/>
              <a:gd name="f282" fmla="*/ f225 1 676"/>
              <a:gd name="f283" fmla="*/ f226 1 835"/>
              <a:gd name="f284" fmla="*/ f227 1 676"/>
              <a:gd name="f285" fmla="*/ 0 1 f170"/>
              <a:gd name="f286" fmla="*/ f7 1 f170"/>
              <a:gd name="f287" fmla="*/ 0 1 f171"/>
              <a:gd name="f288" fmla="*/ f8 1 f171"/>
              <a:gd name="f289" fmla="+- f228 0 f1"/>
              <a:gd name="f290" fmla="*/ f229 1 f170"/>
              <a:gd name="f291" fmla="*/ f230 1 f171"/>
              <a:gd name="f292" fmla="*/ f231 1 f170"/>
              <a:gd name="f293" fmla="*/ f232 1 f171"/>
              <a:gd name="f294" fmla="*/ f233 1 f170"/>
              <a:gd name="f295" fmla="*/ f234 1 f171"/>
              <a:gd name="f296" fmla="*/ f235 1 f170"/>
              <a:gd name="f297" fmla="*/ f236 1 f171"/>
              <a:gd name="f298" fmla="*/ f237 1 f170"/>
              <a:gd name="f299" fmla="*/ f238 1 f171"/>
              <a:gd name="f300" fmla="*/ f239 1 f170"/>
              <a:gd name="f301" fmla="*/ f240 1 f171"/>
              <a:gd name="f302" fmla="*/ f241 1 f170"/>
              <a:gd name="f303" fmla="*/ f242 1 f171"/>
              <a:gd name="f304" fmla="*/ f243 1 f170"/>
              <a:gd name="f305" fmla="*/ f244 1 f171"/>
              <a:gd name="f306" fmla="*/ f245 1 f170"/>
              <a:gd name="f307" fmla="*/ f246 1 f171"/>
              <a:gd name="f308" fmla="*/ f247 1 f171"/>
              <a:gd name="f309" fmla="*/ f248 1 f170"/>
              <a:gd name="f310" fmla="*/ f249 1 f171"/>
              <a:gd name="f311" fmla="*/ f250 1 f170"/>
              <a:gd name="f312" fmla="*/ f251 1 f171"/>
              <a:gd name="f313" fmla="*/ f252 1 f170"/>
              <a:gd name="f314" fmla="*/ f253 1 f171"/>
              <a:gd name="f315" fmla="*/ f254 1 f170"/>
              <a:gd name="f316" fmla="*/ f255 1 f171"/>
              <a:gd name="f317" fmla="*/ f256 1 f170"/>
              <a:gd name="f318" fmla="*/ f257 1 f171"/>
              <a:gd name="f319" fmla="*/ f258 1 f170"/>
              <a:gd name="f320" fmla="*/ f259 1 f171"/>
              <a:gd name="f321" fmla="*/ f260 1 f170"/>
              <a:gd name="f322" fmla="*/ f261 1 f171"/>
              <a:gd name="f323" fmla="*/ f262 1 f170"/>
              <a:gd name="f324" fmla="*/ f263 1 f171"/>
              <a:gd name="f325" fmla="*/ f264 1 f170"/>
              <a:gd name="f326" fmla="*/ f265 1 f171"/>
              <a:gd name="f327" fmla="*/ f266 1 f170"/>
              <a:gd name="f328" fmla="*/ f267 1 f171"/>
              <a:gd name="f329" fmla="*/ f268 1 f170"/>
              <a:gd name="f330" fmla="*/ f269 1 f171"/>
              <a:gd name="f331" fmla="*/ f270 1 f170"/>
              <a:gd name="f332" fmla="*/ f271 1 f171"/>
              <a:gd name="f333" fmla="*/ f272 1 f170"/>
              <a:gd name="f334" fmla="*/ f273 1 f171"/>
              <a:gd name="f335" fmla="*/ f274 1 f171"/>
              <a:gd name="f336" fmla="*/ f275 1 f170"/>
              <a:gd name="f337" fmla="*/ f276 1 f171"/>
              <a:gd name="f338" fmla="*/ f277 1 f170"/>
              <a:gd name="f339" fmla="*/ f278 1 f171"/>
              <a:gd name="f340" fmla="*/ f279 1 f170"/>
              <a:gd name="f341" fmla="*/ f280 1 f171"/>
              <a:gd name="f342" fmla="*/ f281 1 f170"/>
              <a:gd name="f343" fmla="*/ f282 1 f170"/>
              <a:gd name="f344" fmla="*/ f283 1 f171"/>
              <a:gd name="f345" fmla="*/ f284 1 f170"/>
              <a:gd name="f346" fmla="*/ f285 f165 1"/>
              <a:gd name="f347" fmla="*/ f286 f165 1"/>
              <a:gd name="f348" fmla="*/ f288 f166 1"/>
              <a:gd name="f349" fmla="*/ f287 f166 1"/>
              <a:gd name="f350" fmla="*/ f290 f165 1"/>
              <a:gd name="f351" fmla="*/ f291 f166 1"/>
              <a:gd name="f352" fmla="*/ f292 f165 1"/>
              <a:gd name="f353" fmla="*/ f293 f166 1"/>
              <a:gd name="f354" fmla="*/ f294 f165 1"/>
              <a:gd name="f355" fmla="*/ f295 f166 1"/>
              <a:gd name="f356" fmla="*/ f296 f165 1"/>
              <a:gd name="f357" fmla="*/ f297 f166 1"/>
              <a:gd name="f358" fmla="*/ f298 f165 1"/>
              <a:gd name="f359" fmla="*/ f299 f166 1"/>
              <a:gd name="f360" fmla="*/ f300 f165 1"/>
              <a:gd name="f361" fmla="*/ f301 f166 1"/>
              <a:gd name="f362" fmla="*/ f302 f165 1"/>
              <a:gd name="f363" fmla="*/ f303 f166 1"/>
              <a:gd name="f364" fmla="*/ f304 f165 1"/>
              <a:gd name="f365" fmla="*/ f305 f166 1"/>
              <a:gd name="f366" fmla="*/ f306 f165 1"/>
              <a:gd name="f367" fmla="*/ f307 f166 1"/>
              <a:gd name="f368" fmla="*/ f308 f166 1"/>
              <a:gd name="f369" fmla="*/ f309 f165 1"/>
              <a:gd name="f370" fmla="*/ f310 f166 1"/>
              <a:gd name="f371" fmla="*/ f311 f165 1"/>
              <a:gd name="f372" fmla="*/ f312 f166 1"/>
              <a:gd name="f373" fmla="*/ f313 f165 1"/>
              <a:gd name="f374" fmla="*/ f314 f166 1"/>
              <a:gd name="f375" fmla="*/ f315 f165 1"/>
              <a:gd name="f376" fmla="*/ f316 f166 1"/>
              <a:gd name="f377" fmla="*/ f317 f165 1"/>
              <a:gd name="f378" fmla="*/ f318 f166 1"/>
              <a:gd name="f379" fmla="*/ f319 f165 1"/>
              <a:gd name="f380" fmla="*/ f320 f166 1"/>
              <a:gd name="f381" fmla="*/ f321 f165 1"/>
              <a:gd name="f382" fmla="*/ f322 f166 1"/>
              <a:gd name="f383" fmla="*/ f323 f165 1"/>
              <a:gd name="f384" fmla="*/ f324 f166 1"/>
              <a:gd name="f385" fmla="*/ f325 f165 1"/>
              <a:gd name="f386" fmla="*/ f326 f166 1"/>
              <a:gd name="f387" fmla="*/ f327 f165 1"/>
              <a:gd name="f388" fmla="*/ f328 f166 1"/>
              <a:gd name="f389" fmla="*/ f329 f165 1"/>
              <a:gd name="f390" fmla="*/ f330 f166 1"/>
              <a:gd name="f391" fmla="*/ f331 f165 1"/>
              <a:gd name="f392" fmla="*/ f332 f166 1"/>
              <a:gd name="f393" fmla="*/ f333 f165 1"/>
              <a:gd name="f394" fmla="*/ f334 f166 1"/>
              <a:gd name="f395" fmla="*/ f335 f166 1"/>
              <a:gd name="f396" fmla="*/ f336 f165 1"/>
              <a:gd name="f397" fmla="*/ f337 f166 1"/>
              <a:gd name="f398" fmla="*/ f338 f165 1"/>
              <a:gd name="f399" fmla="*/ f339 f166 1"/>
              <a:gd name="f400" fmla="*/ f340 f165 1"/>
              <a:gd name="f401" fmla="*/ f341 f166 1"/>
              <a:gd name="f402" fmla="*/ f342 f165 1"/>
              <a:gd name="f403" fmla="*/ f343 f165 1"/>
              <a:gd name="f404" fmla="*/ f344 f166 1"/>
              <a:gd name="f405" fmla="*/ f345 f1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9">
                <a:pos x="f350" y="f351"/>
              </a:cxn>
              <a:cxn ang="f289">
                <a:pos x="f352" y="f353"/>
              </a:cxn>
              <a:cxn ang="f289">
                <a:pos x="f354" y="f355"/>
              </a:cxn>
              <a:cxn ang="f289">
                <a:pos x="f356" y="f357"/>
              </a:cxn>
              <a:cxn ang="f289">
                <a:pos x="f358" y="f359"/>
              </a:cxn>
              <a:cxn ang="f289">
                <a:pos x="f360" y="f361"/>
              </a:cxn>
              <a:cxn ang="f289">
                <a:pos x="f362" y="f363"/>
              </a:cxn>
              <a:cxn ang="f289">
                <a:pos x="f364" y="f365"/>
              </a:cxn>
              <a:cxn ang="f289">
                <a:pos x="f366" y="f367"/>
              </a:cxn>
              <a:cxn ang="f289">
                <a:pos x="f364" y="f368"/>
              </a:cxn>
              <a:cxn ang="f289">
                <a:pos x="f369" y="f370"/>
              </a:cxn>
              <a:cxn ang="f289">
                <a:pos x="f371" y="f372"/>
              </a:cxn>
              <a:cxn ang="f289">
                <a:pos x="f373" y="f374"/>
              </a:cxn>
              <a:cxn ang="f289">
                <a:pos x="f375" y="f376"/>
              </a:cxn>
              <a:cxn ang="f289">
                <a:pos x="f377" y="f378"/>
              </a:cxn>
              <a:cxn ang="f289">
                <a:pos x="f379" y="f380"/>
              </a:cxn>
              <a:cxn ang="f289">
                <a:pos x="f381" y="f382"/>
              </a:cxn>
              <a:cxn ang="f289">
                <a:pos x="f383" y="f384"/>
              </a:cxn>
              <a:cxn ang="f289">
                <a:pos x="f385" y="f386"/>
              </a:cxn>
              <a:cxn ang="f289">
                <a:pos x="f387" y="f388"/>
              </a:cxn>
              <a:cxn ang="f289">
                <a:pos x="f389" y="f390"/>
              </a:cxn>
              <a:cxn ang="f289">
                <a:pos x="f391" y="f392"/>
              </a:cxn>
              <a:cxn ang="f289">
                <a:pos x="f393" y="f394"/>
              </a:cxn>
              <a:cxn ang="f289">
                <a:pos x="f381" y="f395"/>
              </a:cxn>
              <a:cxn ang="f289">
                <a:pos x="f396" y="f397"/>
              </a:cxn>
              <a:cxn ang="f289">
                <a:pos x="f398" y="f399"/>
              </a:cxn>
              <a:cxn ang="f289">
                <a:pos x="f400" y="f401"/>
              </a:cxn>
              <a:cxn ang="f289">
                <a:pos x="f402" y="f355"/>
              </a:cxn>
              <a:cxn ang="f289">
                <a:pos x="f403" y="f404"/>
              </a:cxn>
              <a:cxn ang="f289">
                <a:pos x="f405" y="f353"/>
              </a:cxn>
              <a:cxn ang="f289">
                <a:pos x="f350" y="f351"/>
              </a:cxn>
            </a:cxnLst>
            <a:rect l="f346" t="f349" r="f347" b="f348"/>
            <a:pathLst>
              <a:path w="676" h="835">
                <a:moveTo>
                  <a:pt x="f9" y="f10"/>
                </a:moveTo>
                <a:cubicBezTo>
                  <a:pt x="f11" y="f11"/>
                  <a:pt x="f12" y="f13"/>
                  <a:pt x="f14" y="f15"/>
                </a:cubicBezTo>
                <a:cubicBezTo>
                  <a:pt x="f16" y="f6"/>
                  <a:pt x="f17" y="f12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7" y="f56"/>
                  <a:pt x="f57" y="f58"/>
                  <a:pt x="f48" y="f59"/>
                </a:cubicBezTo>
                <a:cubicBezTo>
                  <a:pt x="f52" y="f60"/>
                  <a:pt x="f61" y="f62"/>
                  <a:pt x="f63" y="f64"/>
                </a:cubicBezTo>
                <a:cubicBezTo>
                  <a:pt x="f65" y="f66"/>
                  <a:pt x="f67" y="f8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26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65" y="f113"/>
                  <a:pt x="f114" y="f115"/>
                </a:cubicBezTo>
                <a:cubicBezTo>
                  <a:pt x="f116" y="f117"/>
                  <a:pt x="f118" y="f119"/>
                  <a:pt x="f120" y="f121"/>
                </a:cubicBezTo>
                <a:cubicBezTo>
                  <a:pt x="f111" y="f105"/>
                  <a:pt x="f122" y="f123"/>
                  <a:pt x="f124" y="f2"/>
                </a:cubicBezTo>
                <a:cubicBezTo>
                  <a:pt x="f125" y="f126"/>
                  <a:pt x="f127" y="f37"/>
                  <a:pt x="f128" y="f129"/>
                </a:cubicBezTo>
                <a:cubicBezTo>
                  <a:pt x="f130" y="f131"/>
                  <a:pt x="f132" y="f133"/>
                  <a:pt x="f97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8" y="f143"/>
                  <a:pt x="f144" y="f145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53"/>
                  <a:pt x="f154" y="f155"/>
                  <a:pt x="f156" y="f19"/>
                </a:cubicBezTo>
                <a:cubicBezTo>
                  <a:pt x="f153" y="f157"/>
                  <a:pt x="f19" y="f158"/>
                  <a:pt x="f12" y="f158"/>
                </a:cubicBezTo>
                <a:cubicBezTo>
                  <a:pt x="f15" y="f159"/>
                  <a:pt x="f6" y="f159"/>
                  <a:pt x="f160" y="f15"/>
                </a:cubicBezTo>
                <a:cubicBezTo>
                  <a:pt x="f161" y="f162"/>
                  <a:pt x="f163" y="f9"/>
                  <a:pt x="f9" y="f10"/>
                </a:cubicBezTo>
                <a:close/>
              </a:path>
            </a:pathLst>
          </a:custGeom>
          <a:solidFill>
            <a:srgbClr val="E4C8B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3" name="Freeform 43"/>
          <p:cNvSpPr/>
          <p:nvPr/>
        </p:nvSpPr>
        <p:spPr>
          <a:xfrm>
            <a:off x="6484933" y="4479929"/>
            <a:ext cx="331790" cy="3238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4"/>
              <a:gd name="f7" fmla="val 335"/>
              <a:gd name="f8" fmla="val 176"/>
              <a:gd name="f9" fmla="val 250"/>
              <a:gd name="f10" fmla="val 143"/>
              <a:gd name="f11" fmla="val 248"/>
              <a:gd name="f12" fmla="val 128"/>
              <a:gd name="f13" fmla="val 225"/>
              <a:gd name="f14" fmla="val 113"/>
              <a:gd name="f15" fmla="val 201"/>
              <a:gd name="f16" fmla="val 126"/>
              <a:gd name="f17" fmla="val 177"/>
              <a:gd name="f18" fmla="val 146"/>
              <a:gd name="f19" fmla="val 157"/>
              <a:gd name="f20" fmla="val 164"/>
              <a:gd name="f21" fmla="val 137"/>
              <a:gd name="f22" fmla="val 173"/>
              <a:gd name="f23" fmla="val 127"/>
              <a:gd name="f24" fmla="val 181"/>
              <a:gd name="f25" fmla="val 116"/>
              <a:gd name="f26" fmla="val 188"/>
              <a:gd name="f27" fmla="val 105"/>
              <a:gd name="f28" fmla="val 191"/>
              <a:gd name="f29" fmla="val 101"/>
              <a:gd name="f30" fmla="val 195"/>
              <a:gd name="f31" fmla="val 96"/>
              <a:gd name="f32" fmla="val 90"/>
              <a:gd name="f33" fmla="val 187"/>
              <a:gd name="f34" fmla="val 85"/>
              <a:gd name="f35" fmla="val 88"/>
              <a:gd name="f36" fmla="val 89"/>
              <a:gd name="f37" fmla="val 144"/>
              <a:gd name="f38" fmla="val 99"/>
              <a:gd name="f39" fmla="val 129"/>
              <a:gd name="f40" fmla="val 79"/>
              <a:gd name="f41" fmla="val 131"/>
              <a:gd name="f42" fmla="val 74"/>
              <a:gd name="f43" fmla="val 136"/>
              <a:gd name="f44" fmla="val 67"/>
              <a:gd name="f45" fmla="val 52"/>
              <a:gd name="f46" fmla="val 36"/>
              <a:gd name="f47" fmla="val 124"/>
              <a:gd name="f48" fmla="val 22"/>
              <a:gd name="f49" fmla="val 1"/>
              <a:gd name="f50" fmla="val 104"/>
              <a:gd name="f51" fmla="val 91"/>
              <a:gd name="f52" fmla="val 19"/>
              <a:gd name="f53" fmla="val 77"/>
              <a:gd name="f54" fmla="val 56"/>
              <a:gd name="f55" fmla="val 51"/>
              <a:gd name="f56" fmla="val 98"/>
              <a:gd name="f57" fmla="val 34"/>
              <a:gd name="f58" fmla="val 139"/>
              <a:gd name="f59" fmla="val 16"/>
              <a:gd name="f60" fmla="val 13"/>
              <a:gd name="f61" fmla="val 153"/>
              <a:gd name="f62" fmla="val 11"/>
              <a:gd name="f63" fmla="val 160"/>
              <a:gd name="f64" fmla="val 9"/>
              <a:gd name="f65" fmla="val 182"/>
              <a:gd name="f66" fmla="val 10"/>
              <a:gd name="f67" fmla="val 231"/>
              <a:gd name="f68" fmla="val 43"/>
              <a:gd name="f69" fmla="val 266"/>
              <a:gd name="f70" fmla="val 76"/>
              <a:gd name="f71" fmla="val 298"/>
              <a:gd name="f72" fmla="val 111"/>
              <a:gd name="f73" fmla="val 307"/>
              <a:gd name="f74" fmla="val 120"/>
              <a:gd name="f75" fmla="val 317"/>
              <a:gd name="f76" fmla="val 329"/>
              <a:gd name="f77" fmla="val 132"/>
              <a:gd name="f78" fmla="val 134"/>
              <a:gd name="f79" fmla="val 135"/>
              <a:gd name="f80" fmla="val 343"/>
              <a:gd name="f81" fmla="val 327"/>
              <a:gd name="f82" fmla="val 200"/>
              <a:gd name="f83" fmla="val 254"/>
              <a:gd name="f84" fmla="val 276"/>
              <a:gd name="f85" fmla="val 303"/>
              <a:gd name="f86" fmla="val 256"/>
              <a:gd name="f87" fmla="val 241"/>
              <a:gd name="f88" fmla="val 334"/>
              <a:gd name="f89" fmla="val 220"/>
              <a:gd name="f90" fmla="val 302"/>
              <a:gd name="f91" fmla="val 216"/>
              <a:gd name="f92" fmla="val 296"/>
              <a:gd name="f93" fmla="val 212"/>
              <a:gd name="f94" fmla="val 289"/>
              <a:gd name="f95" fmla="val 208"/>
              <a:gd name="f96" fmla="val 282"/>
              <a:gd name="f97" fmla="val 268"/>
              <a:gd name="f98" fmla="val 223"/>
              <a:gd name="f99" fmla="val 259"/>
              <a:gd name="f100" fmla="val 230"/>
              <a:gd name="f101" fmla="val 247"/>
              <a:gd name="f102" fmla="val 236"/>
              <a:gd name="f103" fmla="val 239"/>
              <a:gd name="f104" fmla="val 213"/>
              <a:gd name="f105" fmla="val 209"/>
              <a:gd name="f106" fmla="val 242"/>
              <a:gd name="f107" fmla="val 205"/>
              <a:gd name="f108" fmla="val 238"/>
              <a:gd name="f109" fmla="val 202"/>
              <a:gd name="f110" fmla="val 233"/>
              <a:gd name="f111" fmla="val 199"/>
              <a:gd name="f112" fmla="val 229"/>
              <a:gd name="f113" fmla="val 203"/>
              <a:gd name="f114" fmla="val 226"/>
              <a:gd name="f115" fmla="val 206"/>
              <a:gd name="f116" fmla="val 218"/>
              <a:gd name="f117" fmla="val 211"/>
              <a:gd name="f118" fmla="val 221"/>
              <a:gd name="f119" fmla="val 189"/>
              <a:gd name="f120" fmla="+- 0 0 -90"/>
              <a:gd name="f121" fmla="*/ f3 1 344"/>
              <a:gd name="f122" fmla="*/ f4 1 335"/>
              <a:gd name="f123" fmla="+- f7 0 f5"/>
              <a:gd name="f124" fmla="+- f6 0 f5"/>
              <a:gd name="f125" fmla="*/ f120 f0 1"/>
              <a:gd name="f126" fmla="*/ f124 1 344"/>
              <a:gd name="f127" fmla="*/ f123 1 335"/>
              <a:gd name="f128" fmla="*/ 176 f124 1"/>
              <a:gd name="f129" fmla="*/ 250 f123 1"/>
              <a:gd name="f130" fmla="*/ 113 f124 1"/>
              <a:gd name="f131" fmla="*/ 201 f123 1"/>
              <a:gd name="f132" fmla="*/ 164 f124 1"/>
              <a:gd name="f133" fmla="*/ 137 f123 1"/>
              <a:gd name="f134" fmla="*/ 188 f124 1"/>
              <a:gd name="f135" fmla="*/ 105 f123 1"/>
              <a:gd name="f136" fmla="*/ 191 f124 1"/>
              <a:gd name="f137" fmla="*/ 90 f123 1"/>
              <a:gd name="f138" fmla="*/ 89 f123 1"/>
              <a:gd name="f139" fmla="*/ 85 f124 1"/>
              <a:gd name="f140" fmla="*/ 129 f123 1"/>
              <a:gd name="f141" fmla="*/ 67 f124 1"/>
              <a:gd name="f142" fmla="*/ 136 f123 1"/>
              <a:gd name="f143" fmla="*/ 22 f124 1"/>
              <a:gd name="f144" fmla="*/ 116 f123 1"/>
              <a:gd name="f145" fmla="*/ 19 f124 1"/>
              <a:gd name="f146" fmla="*/ 77 f123 1"/>
              <a:gd name="f147" fmla="*/ 139 f124 1"/>
              <a:gd name="f148" fmla="*/ 16 f123 1"/>
              <a:gd name="f149" fmla="*/ 160 f124 1"/>
              <a:gd name="f150" fmla="*/ 9 f123 1"/>
              <a:gd name="f151" fmla="*/ 298 f124 1"/>
              <a:gd name="f152" fmla="*/ 111 f123 1"/>
              <a:gd name="f153" fmla="*/ 329 f124 1"/>
              <a:gd name="f154" fmla="*/ 132 f123 1"/>
              <a:gd name="f155" fmla="*/ 343 f124 1"/>
              <a:gd name="f156" fmla="*/ 146 f123 1"/>
              <a:gd name="f157" fmla="*/ 276 f124 1"/>
              <a:gd name="f158" fmla="*/ 303 f123 1"/>
              <a:gd name="f159" fmla="*/ 220 f124 1"/>
              <a:gd name="f160" fmla="*/ 302 f123 1"/>
              <a:gd name="f161" fmla="*/ 208 f124 1"/>
              <a:gd name="f162" fmla="*/ 282 f123 1"/>
              <a:gd name="f163" fmla="*/ 230 f124 1"/>
              <a:gd name="f164" fmla="*/ 247 f123 1"/>
              <a:gd name="f165" fmla="*/ 241 f124 1"/>
              <a:gd name="f166" fmla="*/ 213 f123 1"/>
              <a:gd name="f167" fmla="*/ 238 f124 1"/>
              <a:gd name="f168" fmla="*/ 202 f123 1"/>
              <a:gd name="f169" fmla="*/ 226 f124 1"/>
              <a:gd name="f170" fmla="*/ 206 f123 1"/>
              <a:gd name="f171" fmla="*/ 206 f124 1"/>
              <a:gd name="f172" fmla="*/ 230 f123 1"/>
              <a:gd name="f173" fmla="*/ f125 1 f2"/>
              <a:gd name="f174" fmla="*/ f128 1 344"/>
              <a:gd name="f175" fmla="*/ f129 1 335"/>
              <a:gd name="f176" fmla="*/ f130 1 344"/>
              <a:gd name="f177" fmla="*/ f131 1 335"/>
              <a:gd name="f178" fmla="*/ f132 1 344"/>
              <a:gd name="f179" fmla="*/ f133 1 335"/>
              <a:gd name="f180" fmla="*/ f134 1 344"/>
              <a:gd name="f181" fmla="*/ f135 1 335"/>
              <a:gd name="f182" fmla="*/ f136 1 344"/>
              <a:gd name="f183" fmla="*/ f137 1 335"/>
              <a:gd name="f184" fmla="*/ f138 1 335"/>
              <a:gd name="f185" fmla="*/ f139 1 344"/>
              <a:gd name="f186" fmla="*/ f140 1 335"/>
              <a:gd name="f187" fmla="*/ f141 1 344"/>
              <a:gd name="f188" fmla="*/ f142 1 335"/>
              <a:gd name="f189" fmla="*/ f143 1 344"/>
              <a:gd name="f190" fmla="*/ f144 1 335"/>
              <a:gd name="f191" fmla="*/ f145 1 344"/>
              <a:gd name="f192" fmla="*/ f146 1 335"/>
              <a:gd name="f193" fmla="*/ f147 1 344"/>
              <a:gd name="f194" fmla="*/ f148 1 335"/>
              <a:gd name="f195" fmla="*/ f149 1 344"/>
              <a:gd name="f196" fmla="*/ f150 1 335"/>
              <a:gd name="f197" fmla="*/ f151 1 344"/>
              <a:gd name="f198" fmla="*/ f152 1 335"/>
              <a:gd name="f199" fmla="*/ f153 1 344"/>
              <a:gd name="f200" fmla="*/ f154 1 335"/>
              <a:gd name="f201" fmla="*/ f155 1 344"/>
              <a:gd name="f202" fmla="*/ f156 1 335"/>
              <a:gd name="f203" fmla="*/ f157 1 344"/>
              <a:gd name="f204" fmla="*/ f158 1 335"/>
              <a:gd name="f205" fmla="*/ f159 1 344"/>
              <a:gd name="f206" fmla="*/ f160 1 335"/>
              <a:gd name="f207" fmla="*/ f161 1 344"/>
              <a:gd name="f208" fmla="*/ f162 1 335"/>
              <a:gd name="f209" fmla="*/ f163 1 344"/>
              <a:gd name="f210" fmla="*/ f164 1 335"/>
              <a:gd name="f211" fmla="*/ f165 1 344"/>
              <a:gd name="f212" fmla="*/ f166 1 335"/>
              <a:gd name="f213" fmla="*/ f167 1 344"/>
              <a:gd name="f214" fmla="*/ f168 1 335"/>
              <a:gd name="f215" fmla="*/ f169 1 344"/>
              <a:gd name="f216" fmla="*/ f170 1 335"/>
              <a:gd name="f217" fmla="*/ f171 1 344"/>
              <a:gd name="f218" fmla="*/ f172 1 335"/>
              <a:gd name="f219" fmla="*/ 0 1 f126"/>
              <a:gd name="f220" fmla="*/ f6 1 f126"/>
              <a:gd name="f221" fmla="*/ 0 1 f127"/>
              <a:gd name="f222" fmla="*/ f7 1 f127"/>
              <a:gd name="f223" fmla="+- f173 0 f1"/>
              <a:gd name="f224" fmla="*/ f174 1 f126"/>
              <a:gd name="f225" fmla="*/ f175 1 f127"/>
              <a:gd name="f226" fmla="*/ f176 1 f126"/>
              <a:gd name="f227" fmla="*/ f177 1 f127"/>
              <a:gd name="f228" fmla="*/ f178 1 f126"/>
              <a:gd name="f229" fmla="*/ f179 1 f127"/>
              <a:gd name="f230" fmla="*/ f180 1 f126"/>
              <a:gd name="f231" fmla="*/ f181 1 f127"/>
              <a:gd name="f232" fmla="*/ f182 1 f126"/>
              <a:gd name="f233" fmla="*/ f183 1 f127"/>
              <a:gd name="f234" fmla="*/ f184 1 f127"/>
              <a:gd name="f235" fmla="*/ f185 1 f126"/>
              <a:gd name="f236" fmla="*/ f186 1 f127"/>
              <a:gd name="f237" fmla="*/ f187 1 f126"/>
              <a:gd name="f238" fmla="*/ f188 1 f127"/>
              <a:gd name="f239" fmla="*/ f189 1 f126"/>
              <a:gd name="f240" fmla="*/ f190 1 f127"/>
              <a:gd name="f241" fmla="*/ f191 1 f126"/>
              <a:gd name="f242" fmla="*/ f192 1 f127"/>
              <a:gd name="f243" fmla="*/ f193 1 f126"/>
              <a:gd name="f244" fmla="*/ f194 1 f127"/>
              <a:gd name="f245" fmla="*/ f195 1 f126"/>
              <a:gd name="f246" fmla="*/ f196 1 f127"/>
              <a:gd name="f247" fmla="*/ f197 1 f126"/>
              <a:gd name="f248" fmla="*/ f198 1 f127"/>
              <a:gd name="f249" fmla="*/ f199 1 f126"/>
              <a:gd name="f250" fmla="*/ f200 1 f127"/>
              <a:gd name="f251" fmla="*/ f201 1 f126"/>
              <a:gd name="f252" fmla="*/ f202 1 f127"/>
              <a:gd name="f253" fmla="*/ f203 1 f126"/>
              <a:gd name="f254" fmla="*/ f204 1 f127"/>
              <a:gd name="f255" fmla="*/ f205 1 f126"/>
              <a:gd name="f256" fmla="*/ f206 1 f127"/>
              <a:gd name="f257" fmla="*/ f207 1 f126"/>
              <a:gd name="f258" fmla="*/ f208 1 f127"/>
              <a:gd name="f259" fmla="*/ f209 1 f126"/>
              <a:gd name="f260" fmla="*/ f210 1 f127"/>
              <a:gd name="f261" fmla="*/ f211 1 f126"/>
              <a:gd name="f262" fmla="*/ f212 1 f127"/>
              <a:gd name="f263" fmla="*/ f213 1 f126"/>
              <a:gd name="f264" fmla="*/ f214 1 f127"/>
              <a:gd name="f265" fmla="*/ f215 1 f126"/>
              <a:gd name="f266" fmla="*/ f216 1 f127"/>
              <a:gd name="f267" fmla="*/ f217 1 f126"/>
              <a:gd name="f268" fmla="*/ f218 1 f127"/>
              <a:gd name="f269" fmla="*/ f219 f121 1"/>
              <a:gd name="f270" fmla="*/ f220 f121 1"/>
              <a:gd name="f271" fmla="*/ f222 f122 1"/>
              <a:gd name="f272" fmla="*/ f221 f122 1"/>
              <a:gd name="f273" fmla="*/ f224 f121 1"/>
              <a:gd name="f274" fmla="*/ f225 f122 1"/>
              <a:gd name="f275" fmla="*/ f226 f121 1"/>
              <a:gd name="f276" fmla="*/ f227 f122 1"/>
              <a:gd name="f277" fmla="*/ f228 f121 1"/>
              <a:gd name="f278" fmla="*/ f229 f122 1"/>
              <a:gd name="f279" fmla="*/ f230 f121 1"/>
              <a:gd name="f280" fmla="*/ f231 f122 1"/>
              <a:gd name="f281" fmla="*/ f232 f121 1"/>
              <a:gd name="f282" fmla="*/ f233 f122 1"/>
              <a:gd name="f283" fmla="*/ f234 f122 1"/>
              <a:gd name="f284" fmla="*/ f235 f121 1"/>
              <a:gd name="f285" fmla="*/ f236 f122 1"/>
              <a:gd name="f286" fmla="*/ f237 f121 1"/>
              <a:gd name="f287" fmla="*/ f238 f122 1"/>
              <a:gd name="f288" fmla="*/ f239 f121 1"/>
              <a:gd name="f289" fmla="*/ f240 f122 1"/>
              <a:gd name="f290" fmla="*/ f241 f121 1"/>
              <a:gd name="f291" fmla="*/ f242 f122 1"/>
              <a:gd name="f292" fmla="*/ f243 f121 1"/>
              <a:gd name="f293" fmla="*/ f244 f122 1"/>
              <a:gd name="f294" fmla="*/ f245 f121 1"/>
              <a:gd name="f295" fmla="*/ f246 f122 1"/>
              <a:gd name="f296" fmla="*/ f247 f121 1"/>
              <a:gd name="f297" fmla="*/ f248 f122 1"/>
              <a:gd name="f298" fmla="*/ f249 f121 1"/>
              <a:gd name="f299" fmla="*/ f250 f122 1"/>
              <a:gd name="f300" fmla="*/ f251 f121 1"/>
              <a:gd name="f301" fmla="*/ f252 f122 1"/>
              <a:gd name="f302" fmla="*/ f253 f121 1"/>
              <a:gd name="f303" fmla="*/ f254 f122 1"/>
              <a:gd name="f304" fmla="*/ f255 f121 1"/>
              <a:gd name="f305" fmla="*/ f256 f122 1"/>
              <a:gd name="f306" fmla="*/ f257 f121 1"/>
              <a:gd name="f307" fmla="*/ f258 f122 1"/>
              <a:gd name="f308" fmla="*/ f259 f121 1"/>
              <a:gd name="f309" fmla="*/ f260 f122 1"/>
              <a:gd name="f310" fmla="*/ f261 f121 1"/>
              <a:gd name="f311" fmla="*/ f262 f122 1"/>
              <a:gd name="f312" fmla="*/ f263 f121 1"/>
              <a:gd name="f313" fmla="*/ f264 f122 1"/>
              <a:gd name="f314" fmla="*/ f265 f121 1"/>
              <a:gd name="f315" fmla="*/ f266 f122 1"/>
              <a:gd name="f316" fmla="*/ f267 f121 1"/>
              <a:gd name="f317" fmla="*/ f268 f1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3">
                <a:pos x="f273" y="f274"/>
              </a:cxn>
              <a:cxn ang="f223">
                <a:pos x="f275" y="f276"/>
              </a:cxn>
              <a:cxn ang="f223">
                <a:pos x="f277" y="f278"/>
              </a:cxn>
              <a:cxn ang="f223">
                <a:pos x="f279" y="f280"/>
              </a:cxn>
              <a:cxn ang="f223">
                <a:pos x="f281" y="f282"/>
              </a:cxn>
              <a:cxn ang="f223">
                <a:pos x="f273" y="f283"/>
              </a:cxn>
              <a:cxn ang="f223">
                <a:pos x="f284" y="f285"/>
              </a:cxn>
              <a:cxn ang="f223">
                <a:pos x="f286" y="f287"/>
              </a:cxn>
              <a:cxn ang="f223">
                <a:pos x="f288" y="f289"/>
              </a:cxn>
              <a:cxn ang="f223">
                <a:pos x="f290" y="f291"/>
              </a:cxn>
              <a:cxn ang="f223">
                <a:pos x="f292" y="f293"/>
              </a:cxn>
              <a:cxn ang="f223">
                <a:pos x="f294" y="f295"/>
              </a:cxn>
              <a:cxn ang="f223">
                <a:pos x="f281" y="f293"/>
              </a:cxn>
              <a:cxn ang="f223">
                <a:pos x="f296" y="f297"/>
              </a:cxn>
              <a:cxn ang="f223">
                <a:pos x="f298" y="f299"/>
              </a:cxn>
              <a:cxn ang="f223">
                <a:pos x="f300" y="f301"/>
              </a:cxn>
              <a:cxn ang="f223">
                <a:pos x="f302" y="f303"/>
              </a:cxn>
              <a:cxn ang="f223">
                <a:pos x="f304" y="f305"/>
              </a:cxn>
              <a:cxn ang="f223">
                <a:pos x="f306" y="f307"/>
              </a:cxn>
              <a:cxn ang="f223">
                <a:pos x="f308" y="f309"/>
              </a:cxn>
              <a:cxn ang="f223">
                <a:pos x="f310" y="f311"/>
              </a:cxn>
              <a:cxn ang="f223">
                <a:pos x="f312" y="f313"/>
              </a:cxn>
              <a:cxn ang="f223">
                <a:pos x="f314" y="f315"/>
              </a:cxn>
              <a:cxn ang="f223">
                <a:pos x="f316" y="f317"/>
              </a:cxn>
              <a:cxn ang="f223">
                <a:pos x="f273" y="f274"/>
              </a:cxn>
            </a:cxnLst>
            <a:rect l="f269" t="f272" r="f270" b="f271"/>
            <a:pathLst>
              <a:path w="344" h="33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28" y="f32"/>
                </a:cubicBezTo>
                <a:cubicBezTo>
                  <a:pt x="f33" y="f34"/>
                  <a:pt x="f24" y="f35"/>
                  <a:pt x="f8" y="f36"/>
                </a:cubicBezTo>
                <a:cubicBezTo>
                  <a:pt x="f37" y="f38"/>
                  <a:pt x="f25" y="f25"/>
                  <a:pt x="f34" y="f39"/>
                </a:cubicBezTo>
                <a:cubicBezTo>
                  <a:pt x="f40" y="f41"/>
                  <a:pt x="f42" y="f43"/>
                  <a:pt x="f44" y="f43"/>
                </a:cubicBezTo>
                <a:cubicBezTo>
                  <a:pt x="f45" y="f39"/>
                  <a:pt x="f46" y="f47"/>
                  <a:pt x="f48" y="f25"/>
                </a:cubicBezTo>
                <a:cubicBezTo>
                  <a:pt x="f49" y="f50"/>
                  <a:pt x="f5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18" y="f60"/>
                  <a:pt x="f61" y="f62"/>
                  <a:pt x="f63" y="f64"/>
                </a:cubicBezTo>
                <a:cubicBezTo>
                  <a:pt x="f22" y="f5"/>
                  <a:pt x="f65" y="f66"/>
                  <a:pt x="f28" y="f59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23"/>
                  <a:pt x="f76" y="f77"/>
                </a:cubicBezTo>
                <a:cubicBezTo>
                  <a:pt x="f7" y="f78"/>
                  <a:pt x="f6" y="f79"/>
                  <a:pt x="f80" y="f18"/>
                </a:cubicBezTo>
                <a:cubicBezTo>
                  <a:pt x="f81" y="f82"/>
                  <a:pt x="f73" y="f83"/>
                  <a:pt x="f84" y="f85"/>
                </a:cubicBezTo>
                <a:cubicBezTo>
                  <a:pt x="f86" y="f7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3" y="f97"/>
                  <a:pt x="f98" y="f99"/>
                  <a:pt x="f100" y="f101"/>
                </a:cubicBezTo>
                <a:cubicBezTo>
                  <a:pt x="f102" y="f102"/>
                  <a:pt x="f103" y="f13"/>
                  <a:pt x="f87" y="f104"/>
                </a:cubicBezTo>
                <a:cubicBezTo>
                  <a:pt x="f87" y="f105"/>
                  <a:pt x="f106" y="f107"/>
                  <a:pt x="f108" y="f109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93"/>
                  <a:pt x="f117" y="f118"/>
                  <a:pt x="f115" y="f100"/>
                </a:cubicBezTo>
                <a:cubicBezTo>
                  <a:pt x="f111" y="f106"/>
                  <a:pt x="f119" y="f11"/>
                  <a:pt x="f8" y="f9"/>
                </a:cubicBezTo>
                <a:close/>
              </a:path>
            </a:pathLst>
          </a:custGeom>
          <a:solidFill>
            <a:srgbClr val="C33F1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4" name="Freeform 44"/>
          <p:cNvSpPr/>
          <p:nvPr/>
        </p:nvSpPr>
        <p:spPr>
          <a:xfrm>
            <a:off x="7962896" y="4946647"/>
            <a:ext cx="522286" cy="4714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2"/>
              <a:gd name="f7" fmla="val 489"/>
              <a:gd name="f8" fmla="val 426"/>
              <a:gd name="f9" fmla="val 12"/>
              <a:gd name="f10" fmla="val 400"/>
              <a:gd name="f11" fmla="val 37"/>
              <a:gd name="f12" fmla="val 386"/>
              <a:gd name="f13" fmla="val 55"/>
              <a:gd name="f14" fmla="val 367"/>
              <a:gd name="f15" fmla="val 94"/>
              <a:gd name="f16" fmla="val 324"/>
              <a:gd name="f17" fmla="val 134"/>
              <a:gd name="f18" fmla="val 283"/>
              <a:gd name="f19" fmla="val 173"/>
              <a:gd name="f20" fmla="val 240"/>
              <a:gd name="f21" fmla="val 195"/>
              <a:gd name="f22" fmla="val 215"/>
              <a:gd name="f23" fmla="val 221"/>
              <a:gd name="f24" fmla="val 193"/>
              <a:gd name="f25" fmla="val 244"/>
              <a:gd name="f26" fmla="val 168"/>
              <a:gd name="f27" fmla="val 278"/>
              <a:gd name="f28" fmla="val 132"/>
              <a:gd name="f29" fmla="val 311"/>
              <a:gd name="f30" fmla="val 96"/>
              <a:gd name="f31" fmla="val 345"/>
              <a:gd name="f32" fmla="val 59"/>
              <a:gd name="f33" fmla="val 357"/>
              <a:gd name="f34" fmla="val 46"/>
              <a:gd name="f35" fmla="val 366"/>
              <a:gd name="f36" fmla="val 45"/>
              <a:gd name="f37" fmla="val 376"/>
              <a:gd name="f38" fmla="val 61"/>
              <a:gd name="f39" fmla="val 75"/>
              <a:gd name="f40" fmla="val 399"/>
              <a:gd name="f41" fmla="val 84"/>
              <a:gd name="f42" fmla="val 412"/>
              <a:gd name="f43" fmla="val 92"/>
              <a:gd name="f44" fmla="val 435"/>
              <a:gd name="f45" fmla="val 105"/>
              <a:gd name="f46" fmla="val 475"/>
              <a:gd name="f47" fmla="val 90"/>
              <a:gd name="f48" fmla="val 65"/>
              <a:gd name="f49" fmla="val 500"/>
              <a:gd name="f50" fmla="val 47"/>
              <a:gd name="f51" fmla="val 512"/>
              <a:gd name="f52" fmla="val 30"/>
              <a:gd name="f53" fmla="val 518"/>
              <a:gd name="f54" fmla="val 9"/>
              <a:gd name="f55" fmla="val 519"/>
              <a:gd name="f56" fmla="val 6"/>
              <a:gd name="f57" fmla="val 523"/>
              <a:gd name="f58" fmla="val 3"/>
              <a:gd name="f59" fmla="val 525"/>
              <a:gd name="f60" fmla="val 541"/>
              <a:gd name="f61" fmla="val 29"/>
              <a:gd name="f62" fmla="val 540"/>
              <a:gd name="f63" fmla="val 535"/>
              <a:gd name="f64" fmla="val 522"/>
              <a:gd name="f65" fmla="val 103"/>
              <a:gd name="f66" fmla="val 502"/>
              <a:gd name="f67" fmla="val 125"/>
              <a:gd name="f68" fmla="val 480"/>
              <a:gd name="f69" fmla="val 150"/>
              <a:gd name="f70" fmla="val 452"/>
              <a:gd name="f71" fmla="val 152"/>
              <a:gd name="f72" fmla="val 425"/>
              <a:gd name="f73" fmla="val 130"/>
              <a:gd name="f74" fmla="val 415"/>
              <a:gd name="f75" fmla="val 123"/>
              <a:gd name="f76" fmla="val 406"/>
              <a:gd name="f77" fmla="val 113"/>
              <a:gd name="f78" fmla="val 391"/>
              <a:gd name="f79" fmla="val 387"/>
              <a:gd name="f80" fmla="val 378"/>
              <a:gd name="f81" fmla="val 102"/>
              <a:gd name="f82" fmla="val 344"/>
              <a:gd name="f83" fmla="val 140"/>
              <a:gd name="f84" fmla="val 177"/>
              <a:gd name="f85" fmla="val 276"/>
              <a:gd name="f86" fmla="val 214"/>
              <a:gd name="f87" fmla="val 190"/>
              <a:gd name="f88" fmla="val 306"/>
              <a:gd name="f89" fmla="val 108"/>
              <a:gd name="f90" fmla="val 401"/>
              <a:gd name="f91" fmla="val 18"/>
              <a:gd name="f92" fmla="val 20"/>
              <a:gd name="f93" fmla="val 466"/>
              <a:gd name="f94" fmla="val 11"/>
              <a:gd name="f95" fmla="val 445"/>
              <a:gd name="f96" fmla="+- 0 0 -90"/>
              <a:gd name="f97" fmla="*/ f3 1 542"/>
              <a:gd name="f98" fmla="*/ f4 1 489"/>
              <a:gd name="f99" fmla="+- f7 0 f5"/>
              <a:gd name="f100" fmla="+- f6 0 f5"/>
              <a:gd name="f101" fmla="*/ f96 f0 1"/>
              <a:gd name="f102" fmla="*/ f100 1 542"/>
              <a:gd name="f103" fmla="*/ f99 1 489"/>
              <a:gd name="f104" fmla="*/ 0 f100 1"/>
              <a:gd name="f105" fmla="*/ 426 f99 1"/>
              <a:gd name="f106" fmla="*/ 55 f100 1"/>
              <a:gd name="f107" fmla="*/ 367 f99 1"/>
              <a:gd name="f108" fmla="*/ 173 f100 1"/>
              <a:gd name="f109" fmla="*/ 240 f99 1"/>
              <a:gd name="f110" fmla="*/ 244 f100 1"/>
              <a:gd name="f111" fmla="*/ 168 f99 1"/>
              <a:gd name="f112" fmla="*/ 345 f100 1"/>
              <a:gd name="f113" fmla="*/ 59 f99 1"/>
              <a:gd name="f114" fmla="*/ 376 f100 1"/>
              <a:gd name="f115" fmla="*/ 61 f99 1"/>
              <a:gd name="f116" fmla="*/ 412 f100 1"/>
              <a:gd name="f117" fmla="*/ 92 f99 1"/>
              <a:gd name="f118" fmla="*/ 489 f100 1"/>
              <a:gd name="f119" fmla="*/ 65 f99 1"/>
              <a:gd name="f120" fmla="*/ 518 f100 1"/>
              <a:gd name="f121" fmla="*/ 9 f99 1"/>
              <a:gd name="f122" fmla="*/ 525 f100 1"/>
              <a:gd name="f123" fmla="*/ 0 f99 1"/>
              <a:gd name="f124" fmla="*/ 540 f100 1"/>
              <a:gd name="f125" fmla="*/ 45 f99 1"/>
              <a:gd name="f126" fmla="*/ 502 f100 1"/>
              <a:gd name="f127" fmla="*/ 125 f99 1"/>
              <a:gd name="f128" fmla="*/ 425 f100 1"/>
              <a:gd name="f129" fmla="*/ 130 f99 1"/>
              <a:gd name="f130" fmla="*/ 399 f100 1"/>
              <a:gd name="f131" fmla="*/ 103 f99 1"/>
              <a:gd name="f132" fmla="*/ 378 f100 1"/>
              <a:gd name="f133" fmla="*/ 102 f99 1"/>
              <a:gd name="f134" fmla="*/ 276 f100 1"/>
              <a:gd name="f135" fmla="*/ 214 f99 1"/>
              <a:gd name="f136" fmla="*/ 18 f100 1"/>
              <a:gd name="f137" fmla="*/ 489 f99 1"/>
              <a:gd name="f138" fmla="*/ f101 1 f2"/>
              <a:gd name="f139" fmla="*/ f104 1 542"/>
              <a:gd name="f140" fmla="*/ f105 1 489"/>
              <a:gd name="f141" fmla="*/ f106 1 542"/>
              <a:gd name="f142" fmla="*/ f107 1 489"/>
              <a:gd name="f143" fmla="*/ f108 1 542"/>
              <a:gd name="f144" fmla="*/ f109 1 489"/>
              <a:gd name="f145" fmla="*/ f110 1 542"/>
              <a:gd name="f146" fmla="*/ f111 1 489"/>
              <a:gd name="f147" fmla="*/ f112 1 542"/>
              <a:gd name="f148" fmla="*/ f113 1 489"/>
              <a:gd name="f149" fmla="*/ f114 1 542"/>
              <a:gd name="f150" fmla="*/ f115 1 489"/>
              <a:gd name="f151" fmla="*/ f116 1 542"/>
              <a:gd name="f152" fmla="*/ f117 1 489"/>
              <a:gd name="f153" fmla="*/ f118 1 542"/>
              <a:gd name="f154" fmla="*/ f119 1 489"/>
              <a:gd name="f155" fmla="*/ f120 1 542"/>
              <a:gd name="f156" fmla="*/ f121 1 489"/>
              <a:gd name="f157" fmla="*/ f122 1 542"/>
              <a:gd name="f158" fmla="*/ f123 1 489"/>
              <a:gd name="f159" fmla="*/ f124 1 542"/>
              <a:gd name="f160" fmla="*/ f125 1 489"/>
              <a:gd name="f161" fmla="*/ f126 1 542"/>
              <a:gd name="f162" fmla="*/ f127 1 489"/>
              <a:gd name="f163" fmla="*/ f128 1 542"/>
              <a:gd name="f164" fmla="*/ f129 1 489"/>
              <a:gd name="f165" fmla="*/ f130 1 542"/>
              <a:gd name="f166" fmla="*/ f131 1 489"/>
              <a:gd name="f167" fmla="*/ f132 1 542"/>
              <a:gd name="f168" fmla="*/ f133 1 489"/>
              <a:gd name="f169" fmla="*/ f134 1 542"/>
              <a:gd name="f170" fmla="*/ f135 1 489"/>
              <a:gd name="f171" fmla="*/ f136 1 542"/>
              <a:gd name="f172" fmla="*/ f137 1 489"/>
              <a:gd name="f173" fmla="*/ 0 1 f102"/>
              <a:gd name="f174" fmla="*/ f6 1 f102"/>
              <a:gd name="f175" fmla="*/ 0 1 f103"/>
              <a:gd name="f176" fmla="*/ f7 1 f103"/>
              <a:gd name="f177" fmla="+- f138 0 f1"/>
              <a:gd name="f178" fmla="*/ f139 1 f102"/>
              <a:gd name="f179" fmla="*/ f140 1 f103"/>
              <a:gd name="f180" fmla="*/ f141 1 f102"/>
              <a:gd name="f181" fmla="*/ f142 1 f103"/>
              <a:gd name="f182" fmla="*/ f143 1 f102"/>
              <a:gd name="f183" fmla="*/ f144 1 f103"/>
              <a:gd name="f184" fmla="*/ f145 1 f102"/>
              <a:gd name="f185" fmla="*/ f146 1 f103"/>
              <a:gd name="f186" fmla="*/ f147 1 f102"/>
              <a:gd name="f187" fmla="*/ f148 1 f103"/>
              <a:gd name="f188" fmla="*/ f149 1 f102"/>
              <a:gd name="f189" fmla="*/ f150 1 f103"/>
              <a:gd name="f190" fmla="*/ f151 1 f102"/>
              <a:gd name="f191" fmla="*/ f152 1 f103"/>
              <a:gd name="f192" fmla="*/ f153 1 f102"/>
              <a:gd name="f193" fmla="*/ f154 1 f103"/>
              <a:gd name="f194" fmla="*/ f155 1 f102"/>
              <a:gd name="f195" fmla="*/ f156 1 f103"/>
              <a:gd name="f196" fmla="*/ f157 1 f102"/>
              <a:gd name="f197" fmla="*/ f158 1 f103"/>
              <a:gd name="f198" fmla="*/ f159 1 f102"/>
              <a:gd name="f199" fmla="*/ f160 1 f103"/>
              <a:gd name="f200" fmla="*/ f161 1 f102"/>
              <a:gd name="f201" fmla="*/ f162 1 f103"/>
              <a:gd name="f202" fmla="*/ f163 1 f102"/>
              <a:gd name="f203" fmla="*/ f164 1 f103"/>
              <a:gd name="f204" fmla="*/ f165 1 f102"/>
              <a:gd name="f205" fmla="*/ f166 1 f103"/>
              <a:gd name="f206" fmla="*/ f167 1 f102"/>
              <a:gd name="f207" fmla="*/ f168 1 f103"/>
              <a:gd name="f208" fmla="*/ f169 1 f102"/>
              <a:gd name="f209" fmla="*/ f170 1 f103"/>
              <a:gd name="f210" fmla="*/ f171 1 f102"/>
              <a:gd name="f211" fmla="*/ f172 1 f103"/>
              <a:gd name="f212" fmla="*/ f173 f97 1"/>
              <a:gd name="f213" fmla="*/ f174 f97 1"/>
              <a:gd name="f214" fmla="*/ f176 f98 1"/>
              <a:gd name="f215" fmla="*/ f175 f98 1"/>
              <a:gd name="f216" fmla="*/ f178 f97 1"/>
              <a:gd name="f217" fmla="*/ f179 f98 1"/>
              <a:gd name="f218" fmla="*/ f180 f97 1"/>
              <a:gd name="f219" fmla="*/ f181 f98 1"/>
              <a:gd name="f220" fmla="*/ f182 f97 1"/>
              <a:gd name="f221" fmla="*/ f183 f98 1"/>
              <a:gd name="f222" fmla="*/ f184 f97 1"/>
              <a:gd name="f223" fmla="*/ f185 f98 1"/>
              <a:gd name="f224" fmla="*/ f186 f97 1"/>
              <a:gd name="f225" fmla="*/ f187 f98 1"/>
              <a:gd name="f226" fmla="*/ f188 f97 1"/>
              <a:gd name="f227" fmla="*/ f189 f98 1"/>
              <a:gd name="f228" fmla="*/ f190 f97 1"/>
              <a:gd name="f229" fmla="*/ f191 f98 1"/>
              <a:gd name="f230" fmla="*/ f192 f97 1"/>
              <a:gd name="f231" fmla="*/ f193 f98 1"/>
              <a:gd name="f232" fmla="*/ f194 f97 1"/>
              <a:gd name="f233" fmla="*/ f195 f98 1"/>
              <a:gd name="f234" fmla="*/ f196 f97 1"/>
              <a:gd name="f235" fmla="*/ f197 f98 1"/>
              <a:gd name="f236" fmla="*/ f198 f97 1"/>
              <a:gd name="f237" fmla="*/ f199 f98 1"/>
              <a:gd name="f238" fmla="*/ f200 f97 1"/>
              <a:gd name="f239" fmla="*/ f201 f98 1"/>
              <a:gd name="f240" fmla="*/ f202 f97 1"/>
              <a:gd name="f241" fmla="*/ f203 f98 1"/>
              <a:gd name="f242" fmla="*/ f204 f97 1"/>
              <a:gd name="f243" fmla="*/ f205 f98 1"/>
              <a:gd name="f244" fmla="*/ f206 f97 1"/>
              <a:gd name="f245" fmla="*/ f207 f98 1"/>
              <a:gd name="f246" fmla="*/ f208 f97 1"/>
              <a:gd name="f247" fmla="*/ f209 f98 1"/>
              <a:gd name="f248" fmla="*/ f210 f97 1"/>
              <a:gd name="f249" fmla="*/ f211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7">
                <a:pos x="f216" y="f217"/>
              </a:cxn>
              <a:cxn ang="f177">
                <a:pos x="f218" y="f219"/>
              </a:cxn>
              <a:cxn ang="f177">
                <a:pos x="f220" y="f221"/>
              </a:cxn>
              <a:cxn ang="f177">
                <a:pos x="f222" y="f223"/>
              </a:cxn>
              <a:cxn ang="f177">
                <a:pos x="f224" y="f225"/>
              </a:cxn>
              <a:cxn ang="f177">
                <a:pos x="f226" y="f227"/>
              </a:cxn>
              <a:cxn ang="f177">
                <a:pos x="f228" y="f229"/>
              </a:cxn>
              <a:cxn ang="f177">
                <a:pos x="f230" y="f231"/>
              </a:cxn>
              <a:cxn ang="f177">
                <a:pos x="f232" y="f233"/>
              </a:cxn>
              <a:cxn ang="f177">
                <a:pos x="f234" y="f235"/>
              </a:cxn>
              <a:cxn ang="f177">
                <a:pos x="f236" y="f237"/>
              </a:cxn>
              <a:cxn ang="f177">
                <a:pos x="f238" y="f239"/>
              </a:cxn>
              <a:cxn ang="f177">
                <a:pos x="f240" y="f241"/>
              </a:cxn>
              <a:cxn ang="f177">
                <a:pos x="f242" y="f243"/>
              </a:cxn>
              <a:cxn ang="f177">
                <a:pos x="f244" y="f245"/>
              </a:cxn>
              <a:cxn ang="f177">
                <a:pos x="f246" y="f247"/>
              </a:cxn>
              <a:cxn ang="f177">
                <a:pos x="f248" y="f249"/>
              </a:cxn>
              <a:cxn ang="f177">
                <a:pos x="f216" y="f217"/>
              </a:cxn>
            </a:cxnLst>
            <a:rect l="f212" t="f215" r="f213" b="f214"/>
            <a:pathLst>
              <a:path w="542" h="489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12" y="f39"/>
                  <a:pt x="f40" y="f41"/>
                  <a:pt x="f42" y="f43"/>
                </a:cubicBezTo>
                <a:cubicBezTo>
                  <a:pt x="f44" y="f45"/>
                  <a:pt x="f46" y="f47"/>
                  <a:pt x="f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5"/>
                </a:cubicBezTo>
                <a:cubicBezTo>
                  <a:pt x="f60" y="f9"/>
                  <a:pt x="f6" y="f61"/>
                  <a:pt x="f62" y="f36"/>
                </a:cubicBezTo>
                <a:cubicBezTo>
                  <a:pt x="f63" y="f39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40" y="f65"/>
                </a:cubicBezTo>
                <a:cubicBezTo>
                  <a:pt x="f78" y="f15"/>
                  <a:pt x="f79" y="f43"/>
                  <a:pt x="f80" y="f81"/>
                </a:cubicBezTo>
                <a:cubicBezTo>
                  <a:pt x="f82" y="f83"/>
                  <a:pt x="f29" y="f84"/>
                  <a:pt x="f85" y="f86"/>
                </a:cubicBezTo>
                <a:cubicBezTo>
                  <a:pt x="f87" y="f88"/>
                  <a:pt x="f89" y="f90"/>
                  <a:pt x="f91" y="f7"/>
                </a:cubicBezTo>
                <a:cubicBezTo>
                  <a:pt x="f92" y="f93"/>
                  <a:pt x="f94" y="f95"/>
                  <a:pt x="f5" y="f8"/>
                </a:cubicBezTo>
                <a:close/>
              </a:path>
            </a:pathLst>
          </a:custGeom>
          <a:solidFill>
            <a:srgbClr val="F399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7988298" y="1360490"/>
            <a:ext cx="242892" cy="2651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2"/>
              <a:gd name="f7" fmla="val 276"/>
              <a:gd name="f8" fmla="val 150"/>
              <a:gd name="f9" fmla="val 120"/>
              <a:gd name="f10" fmla="val 234"/>
              <a:gd name="f11" fmla="val 90"/>
              <a:gd name="f12" fmla="val 193"/>
              <a:gd name="f13" fmla="val 50"/>
              <a:gd name="f14" fmla="val 159"/>
              <a:gd name="f15" fmla="val 34"/>
              <a:gd name="f16" fmla="val 145"/>
              <a:gd name="f17" fmla="val 16"/>
              <a:gd name="f18" fmla="val 131"/>
              <a:gd name="f19" fmla="val 117"/>
              <a:gd name="f20" fmla="val 15"/>
              <a:gd name="f21" fmla="val 106"/>
              <a:gd name="f22" fmla="val 10"/>
              <a:gd name="f23" fmla="val 88"/>
              <a:gd name="f24" fmla="val 14"/>
              <a:gd name="f25" fmla="val 73"/>
              <a:gd name="f26" fmla="val 19"/>
              <a:gd name="f27" fmla="val 53"/>
              <a:gd name="f28" fmla="val 24"/>
              <a:gd name="f29" fmla="val 17"/>
              <a:gd name="f30" fmla="val 41"/>
              <a:gd name="f31" fmla="val 6"/>
              <a:gd name="f32" fmla="val 64"/>
              <a:gd name="f33" fmla="val 1"/>
              <a:gd name="f34" fmla="val 77"/>
              <a:gd name="f35" fmla="val 2"/>
              <a:gd name="f36" fmla="val 79"/>
              <a:gd name="f37" fmla="val 12"/>
              <a:gd name="f38" fmla="val 82"/>
              <a:gd name="f39" fmla="val 21"/>
              <a:gd name="f40" fmla="val 91"/>
              <a:gd name="f41" fmla="val 48"/>
              <a:gd name="f42" fmla="val 112"/>
              <a:gd name="f43" fmla="val 59"/>
              <a:gd name="f44" fmla="val 138"/>
              <a:gd name="f45" fmla="val 147"/>
              <a:gd name="f46" fmla="val 66"/>
              <a:gd name="f47" fmla="val 156"/>
              <a:gd name="f48" fmla="val 67"/>
              <a:gd name="f49" fmla="val 165"/>
              <a:gd name="f50" fmla="val 68"/>
              <a:gd name="f51" fmla="val 181"/>
              <a:gd name="f52" fmla="val 70"/>
              <a:gd name="f53" fmla="val 189"/>
              <a:gd name="f54" fmla="val 80"/>
              <a:gd name="f55" fmla="val 186"/>
              <a:gd name="f56" fmla="val 94"/>
              <a:gd name="f57" fmla="val 178"/>
              <a:gd name="f58" fmla="val 126"/>
              <a:gd name="f59" fmla="val 213"/>
              <a:gd name="f60" fmla="val 172"/>
              <a:gd name="f61" fmla="val 220"/>
              <a:gd name="f62" fmla="val 229"/>
              <a:gd name="f63" fmla="val 188"/>
              <a:gd name="f64" fmla="val 237"/>
              <a:gd name="f65" fmla="val 196"/>
              <a:gd name="f66" fmla="val 211"/>
              <a:gd name="f67" fmla="val 251"/>
              <a:gd name="f68" fmla="val 219"/>
              <a:gd name="f69" fmla="val 235"/>
              <a:gd name="f70" fmla="val 233"/>
              <a:gd name="f71" fmla="val 210"/>
              <a:gd name="f72" fmla="val 254"/>
              <a:gd name="f73" fmla="val 179"/>
              <a:gd name="f74" fmla="val 264"/>
              <a:gd name="f75" fmla="+- 0 0 -90"/>
              <a:gd name="f76" fmla="*/ f3 1 252"/>
              <a:gd name="f77" fmla="*/ f4 1 276"/>
              <a:gd name="f78" fmla="+- f7 0 f5"/>
              <a:gd name="f79" fmla="+- f6 0 f5"/>
              <a:gd name="f80" fmla="*/ f75 f0 1"/>
              <a:gd name="f81" fmla="*/ f79 1 252"/>
              <a:gd name="f82" fmla="*/ f78 1 276"/>
              <a:gd name="f83" fmla="*/ 150 f79 1"/>
              <a:gd name="f84" fmla="*/ 276 f78 1"/>
              <a:gd name="f85" fmla="*/ 50 f79 1"/>
              <a:gd name="f86" fmla="*/ 159 f78 1"/>
              <a:gd name="f87" fmla="*/ 0 f79 1"/>
              <a:gd name="f88" fmla="*/ 117 f78 1"/>
              <a:gd name="f89" fmla="*/ 14 f79 1"/>
              <a:gd name="f90" fmla="*/ 73 f78 1"/>
              <a:gd name="f91" fmla="*/ 34 f79 1"/>
              <a:gd name="f92" fmla="*/ 17 f78 1"/>
              <a:gd name="f93" fmla="*/ 64 f79 1"/>
              <a:gd name="f94" fmla="*/ 1 f78 1"/>
              <a:gd name="f95" fmla="*/ 82 f79 1"/>
              <a:gd name="f96" fmla="*/ 21 f78 1"/>
              <a:gd name="f97" fmla="*/ 138 f79 1"/>
              <a:gd name="f98" fmla="*/ 64 f78 1"/>
              <a:gd name="f99" fmla="*/ 165 f79 1"/>
              <a:gd name="f100" fmla="*/ 68 f78 1"/>
              <a:gd name="f101" fmla="*/ 186 f79 1"/>
              <a:gd name="f102" fmla="*/ 94 f78 1"/>
              <a:gd name="f103" fmla="*/ 213 f79 1"/>
              <a:gd name="f104" fmla="*/ 172 f78 1"/>
              <a:gd name="f105" fmla="*/ 237 f79 1"/>
              <a:gd name="f106" fmla="*/ 196 f78 1"/>
              <a:gd name="f107" fmla="*/ 235 f79 1"/>
              <a:gd name="f108" fmla="*/ 233 f78 1"/>
              <a:gd name="f109" fmla="*/ f80 1 f2"/>
              <a:gd name="f110" fmla="*/ f83 1 252"/>
              <a:gd name="f111" fmla="*/ f84 1 276"/>
              <a:gd name="f112" fmla="*/ f85 1 252"/>
              <a:gd name="f113" fmla="*/ f86 1 276"/>
              <a:gd name="f114" fmla="*/ f87 1 252"/>
              <a:gd name="f115" fmla="*/ f88 1 276"/>
              <a:gd name="f116" fmla="*/ f89 1 252"/>
              <a:gd name="f117" fmla="*/ f90 1 276"/>
              <a:gd name="f118" fmla="*/ f91 1 252"/>
              <a:gd name="f119" fmla="*/ f92 1 276"/>
              <a:gd name="f120" fmla="*/ f93 1 252"/>
              <a:gd name="f121" fmla="*/ f94 1 276"/>
              <a:gd name="f122" fmla="*/ f95 1 252"/>
              <a:gd name="f123" fmla="*/ f96 1 276"/>
              <a:gd name="f124" fmla="*/ f97 1 252"/>
              <a:gd name="f125" fmla="*/ f98 1 276"/>
              <a:gd name="f126" fmla="*/ f99 1 252"/>
              <a:gd name="f127" fmla="*/ f100 1 276"/>
              <a:gd name="f128" fmla="*/ f101 1 252"/>
              <a:gd name="f129" fmla="*/ f102 1 276"/>
              <a:gd name="f130" fmla="*/ f103 1 252"/>
              <a:gd name="f131" fmla="*/ f104 1 276"/>
              <a:gd name="f132" fmla="*/ f105 1 252"/>
              <a:gd name="f133" fmla="*/ f106 1 276"/>
              <a:gd name="f134" fmla="*/ f107 1 252"/>
              <a:gd name="f135" fmla="*/ f108 1 276"/>
              <a:gd name="f136" fmla="*/ 0 1 f81"/>
              <a:gd name="f137" fmla="*/ f6 1 f81"/>
              <a:gd name="f138" fmla="*/ 0 1 f82"/>
              <a:gd name="f139" fmla="*/ f7 1 f82"/>
              <a:gd name="f140" fmla="+- f109 0 f1"/>
              <a:gd name="f141" fmla="*/ f110 1 f81"/>
              <a:gd name="f142" fmla="*/ f111 1 f82"/>
              <a:gd name="f143" fmla="*/ f112 1 f81"/>
              <a:gd name="f144" fmla="*/ f113 1 f82"/>
              <a:gd name="f145" fmla="*/ f114 1 f81"/>
              <a:gd name="f146" fmla="*/ f115 1 f82"/>
              <a:gd name="f147" fmla="*/ f116 1 f81"/>
              <a:gd name="f148" fmla="*/ f117 1 f82"/>
              <a:gd name="f149" fmla="*/ f118 1 f81"/>
              <a:gd name="f150" fmla="*/ f119 1 f82"/>
              <a:gd name="f151" fmla="*/ f120 1 f81"/>
              <a:gd name="f152" fmla="*/ f121 1 f82"/>
              <a:gd name="f153" fmla="*/ f122 1 f81"/>
              <a:gd name="f154" fmla="*/ f123 1 f82"/>
              <a:gd name="f155" fmla="*/ f124 1 f81"/>
              <a:gd name="f156" fmla="*/ f125 1 f82"/>
              <a:gd name="f157" fmla="*/ f126 1 f81"/>
              <a:gd name="f158" fmla="*/ f127 1 f82"/>
              <a:gd name="f159" fmla="*/ f128 1 f81"/>
              <a:gd name="f160" fmla="*/ f129 1 f82"/>
              <a:gd name="f161" fmla="*/ f130 1 f81"/>
              <a:gd name="f162" fmla="*/ f131 1 f82"/>
              <a:gd name="f163" fmla="*/ f132 1 f81"/>
              <a:gd name="f164" fmla="*/ f133 1 f82"/>
              <a:gd name="f165" fmla="*/ f134 1 f81"/>
              <a:gd name="f166" fmla="*/ f135 1 f82"/>
              <a:gd name="f167" fmla="*/ f136 f76 1"/>
              <a:gd name="f168" fmla="*/ f137 f76 1"/>
              <a:gd name="f169" fmla="*/ f139 f77 1"/>
              <a:gd name="f170" fmla="*/ f138 f77 1"/>
              <a:gd name="f171" fmla="*/ f141 f76 1"/>
              <a:gd name="f172" fmla="*/ f142 f77 1"/>
              <a:gd name="f173" fmla="*/ f143 f76 1"/>
              <a:gd name="f174" fmla="*/ f144 f77 1"/>
              <a:gd name="f175" fmla="*/ f145 f76 1"/>
              <a:gd name="f176" fmla="*/ f146 f77 1"/>
              <a:gd name="f177" fmla="*/ f147 f76 1"/>
              <a:gd name="f178" fmla="*/ f148 f77 1"/>
              <a:gd name="f179" fmla="*/ f149 f76 1"/>
              <a:gd name="f180" fmla="*/ f150 f77 1"/>
              <a:gd name="f181" fmla="*/ f151 f76 1"/>
              <a:gd name="f182" fmla="*/ f152 f77 1"/>
              <a:gd name="f183" fmla="*/ f153 f76 1"/>
              <a:gd name="f184" fmla="*/ f154 f77 1"/>
              <a:gd name="f185" fmla="*/ f155 f76 1"/>
              <a:gd name="f186" fmla="*/ f156 f77 1"/>
              <a:gd name="f187" fmla="*/ f157 f76 1"/>
              <a:gd name="f188" fmla="*/ f158 f77 1"/>
              <a:gd name="f189" fmla="*/ f159 f76 1"/>
              <a:gd name="f190" fmla="*/ f160 f77 1"/>
              <a:gd name="f191" fmla="*/ f161 f76 1"/>
              <a:gd name="f192" fmla="*/ f162 f77 1"/>
              <a:gd name="f193" fmla="*/ f163 f76 1"/>
              <a:gd name="f194" fmla="*/ f164 f77 1"/>
              <a:gd name="f195" fmla="*/ f165 f76 1"/>
              <a:gd name="f196" fmla="*/ f166 f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0">
                <a:pos x="f171" y="f172"/>
              </a:cxn>
              <a:cxn ang="f140">
                <a:pos x="f173" y="f174"/>
              </a:cxn>
              <a:cxn ang="f140">
                <a:pos x="f175" y="f176"/>
              </a:cxn>
              <a:cxn ang="f140">
                <a:pos x="f177" y="f178"/>
              </a:cxn>
              <a:cxn ang="f140">
                <a:pos x="f179" y="f180"/>
              </a:cxn>
              <a:cxn ang="f140">
                <a:pos x="f181" y="f182"/>
              </a:cxn>
              <a:cxn ang="f140">
                <a:pos x="f183" y="f184"/>
              </a:cxn>
              <a:cxn ang="f140">
                <a:pos x="f185" y="f186"/>
              </a:cxn>
              <a:cxn ang="f140">
                <a:pos x="f187" y="f188"/>
              </a:cxn>
              <a:cxn ang="f140">
                <a:pos x="f189" y="f190"/>
              </a:cxn>
              <a:cxn ang="f140">
                <a:pos x="f191" y="f192"/>
              </a:cxn>
              <a:cxn ang="f140">
                <a:pos x="f193" y="f194"/>
              </a:cxn>
              <a:cxn ang="f140">
                <a:pos x="f195" y="f196"/>
              </a:cxn>
              <a:cxn ang="f140">
                <a:pos x="f171" y="f172"/>
              </a:cxn>
            </a:cxnLst>
            <a:rect l="f167" t="f170" r="f168" b="f169"/>
            <a:pathLst>
              <a:path w="252" h="276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5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15"/>
                  <a:pt x="f15" y="f29"/>
                </a:cubicBezTo>
                <a:cubicBezTo>
                  <a:pt x="f30" y="f31"/>
                  <a:pt x="f13" y="f5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32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12" y="f8"/>
                  <a:pt x="f59" y="f60"/>
                </a:cubicBezTo>
                <a:cubicBezTo>
                  <a:pt x="f61" y="f2"/>
                  <a:pt x="f62" y="f63"/>
                  <a:pt x="f64" y="f65"/>
                </a:cubicBezTo>
                <a:cubicBezTo>
                  <a:pt x="f6" y="f66"/>
                  <a:pt x="f67" y="f68"/>
                  <a:pt x="f69" y="f70"/>
                </a:cubicBezTo>
                <a:cubicBezTo>
                  <a:pt x="f71" y="f72"/>
                  <a:pt x="f73" y="f74"/>
                  <a:pt x="f8" y="f7"/>
                </a:cubicBezTo>
                <a:close/>
              </a:path>
            </a:pathLst>
          </a:custGeom>
          <a:solidFill>
            <a:srgbClr val="F2929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6" name="Freeform 46"/>
          <p:cNvSpPr/>
          <p:nvPr/>
        </p:nvSpPr>
        <p:spPr>
          <a:xfrm>
            <a:off x="6481760" y="2192338"/>
            <a:ext cx="419096" cy="6985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5"/>
              <a:gd name="f7" fmla="val 725"/>
              <a:gd name="f8" fmla="val 724"/>
              <a:gd name="f9" fmla="val 416"/>
              <a:gd name="f10" fmla="val 402"/>
              <a:gd name="f11" fmla="val 713"/>
              <a:gd name="f12" fmla="val 386"/>
              <a:gd name="f13" fmla="val 705"/>
              <a:gd name="f14" fmla="val 365"/>
              <a:gd name="f15" fmla="val 694"/>
              <a:gd name="f16" fmla="val 341"/>
              <a:gd name="f17" fmla="val 687"/>
              <a:gd name="f18" fmla="val 324"/>
              <a:gd name="f19" fmla="val 668"/>
              <a:gd name="f20" fmla="val 320"/>
              <a:gd name="f21" fmla="val 664"/>
              <a:gd name="f22" fmla="val 314"/>
              <a:gd name="f23" fmla="val 657"/>
              <a:gd name="f24" fmla="val 307"/>
              <a:gd name="f25" fmla="val 665"/>
              <a:gd name="f26" fmla="val 274"/>
              <a:gd name="f27" fmla="val 643"/>
              <a:gd name="f28" fmla="val 248"/>
              <a:gd name="f29" fmla="val 612"/>
              <a:gd name="f30" fmla="val 222"/>
              <a:gd name="f31" fmla="val 584"/>
              <a:gd name="f32" fmla="val 193"/>
              <a:gd name="f33" fmla="val 552"/>
              <a:gd name="f34" fmla="val 165"/>
              <a:gd name="f35" fmla="val 519"/>
              <a:gd name="f36" fmla="val 140"/>
              <a:gd name="f37" fmla="val 484"/>
              <a:gd name="f38" fmla="val 108"/>
              <a:gd name="f39" fmla="val 437"/>
              <a:gd name="f40" fmla="val 78"/>
              <a:gd name="f41" fmla="val 387"/>
              <a:gd name="f42" fmla="val 54"/>
              <a:gd name="f43" fmla="val 335"/>
              <a:gd name="f44" fmla="val 37"/>
              <a:gd name="f45" fmla="val 296"/>
              <a:gd name="f46" fmla="val 20"/>
              <a:gd name="f47" fmla="val 256"/>
              <a:gd name="f48" fmla="val 15"/>
              <a:gd name="f49" fmla="val 214"/>
              <a:gd name="f50" fmla="val 8"/>
              <a:gd name="f51" fmla="val 155"/>
              <a:gd name="f52" fmla="val 95"/>
              <a:gd name="f53" fmla="val 42"/>
              <a:gd name="f54" fmla="val 43"/>
              <a:gd name="f55" fmla="val 53"/>
              <a:gd name="f56" fmla="val 28"/>
              <a:gd name="f57" fmla="val 69"/>
              <a:gd name="f58" fmla="val 84"/>
              <a:gd name="f59" fmla="val 12"/>
              <a:gd name="f60" fmla="val 91"/>
              <a:gd name="f61" fmla="val 96"/>
              <a:gd name="f62" fmla="val 4"/>
              <a:gd name="f63" fmla="val 103"/>
              <a:gd name="f64" fmla="val 104"/>
              <a:gd name="f65" fmla="val 5"/>
              <a:gd name="f66" fmla="val 106"/>
              <a:gd name="f67" fmla="val 9"/>
              <a:gd name="f68" fmla="val 112"/>
              <a:gd name="f69" fmla="val 145"/>
              <a:gd name="f70" fmla="val 7"/>
              <a:gd name="f71" fmla="val 173"/>
              <a:gd name="f72" fmla="val 22"/>
              <a:gd name="f73" fmla="val 202"/>
              <a:gd name="f74" fmla="val 34"/>
              <a:gd name="f75" fmla="val 206"/>
              <a:gd name="f76" fmla="val 35"/>
              <a:gd name="f77" fmla="val 211"/>
              <a:gd name="f78" fmla="val 36"/>
              <a:gd name="f79" fmla="val 215"/>
              <a:gd name="f80" fmla="val 51"/>
              <a:gd name="f81" fmla="val 205"/>
              <a:gd name="f82" fmla="val 47"/>
              <a:gd name="f83" fmla="val 196"/>
              <a:gd name="f84" fmla="val 45"/>
              <a:gd name="f85" fmla="val 39"/>
              <a:gd name="f86" fmla="val 135"/>
              <a:gd name="f87" fmla="val 40"/>
              <a:gd name="f88" fmla="val 105"/>
              <a:gd name="f89" fmla="val 56"/>
              <a:gd name="f90" fmla="val 77"/>
              <a:gd name="f91" fmla="val 71"/>
              <a:gd name="f92" fmla="val 62"/>
              <a:gd name="f93" fmla="val 126"/>
              <a:gd name="f94" fmla="val 175"/>
              <a:gd name="f95" fmla="val 67"/>
              <a:gd name="f96" fmla="val 267"/>
              <a:gd name="f97" fmla="val 93"/>
              <a:gd name="f98" fmla="val 348"/>
              <a:gd name="f99" fmla="val 421"/>
              <a:gd name="f100" fmla="val 186"/>
              <a:gd name="f101" fmla="val 488"/>
              <a:gd name="f102" fmla="val 251"/>
              <a:gd name="f103" fmla="val 573"/>
              <a:gd name="f104" fmla="val 327"/>
              <a:gd name="f105" fmla="val 647"/>
              <a:gd name="f106" fmla="val 417"/>
              <a:gd name="f107" fmla="val 425"/>
              <a:gd name="f108" fmla="val 710"/>
              <a:gd name="f109" fmla="+- 0 0 -90"/>
              <a:gd name="f110" fmla="*/ f3 1 435"/>
              <a:gd name="f111" fmla="*/ f4 1 725"/>
              <a:gd name="f112" fmla="+- f7 0 f5"/>
              <a:gd name="f113" fmla="+- f6 0 f5"/>
              <a:gd name="f114" fmla="*/ f109 f0 1"/>
              <a:gd name="f115" fmla="*/ f113 1 435"/>
              <a:gd name="f116" fmla="*/ f112 1 725"/>
              <a:gd name="f117" fmla="*/ 435 f113 1"/>
              <a:gd name="f118" fmla="*/ 724 f112 1"/>
              <a:gd name="f119" fmla="*/ 386 f113 1"/>
              <a:gd name="f120" fmla="*/ 705 f112 1"/>
              <a:gd name="f121" fmla="*/ 324 f113 1"/>
              <a:gd name="f122" fmla="*/ 668 f112 1"/>
              <a:gd name="f123" fmla="*/ 307 f113 1"/>
              <a:gd name="f124" fmla="*/ 665 f112 1"/>
              <a:gd name="f125" fmla="*/ 222 f113 1"/>
              <a:gd name="f126" fmla="*/ 584 f112 1"/>
              <a:gd name="f127" fmla="*/ 140 f113 1"/>
              <a:gd name="f128" fmla="*/ 484 f112 1"/>
              <a:gd name="f129" fmla="*/ 54 f113 1"/>
              <a:gd name="f130" fmla="*/ 335 f112 1"/>
              <a:gd name="f131" fmla="*/ 15 f113 1"/>
              <a:gd name="f132" fmla="*/ 214 f112 1"/>
              <a:gd name="f133" fmla="*/ 42 f113 1"/>
              <a:gd name="f134" fmla="*/ 43 f112 1"/>
              <a:gd name="f135" fmla="*/ 84 f113 1"/>
              <a:gd name="f136" fmla="*/ 12 f112 1"/>
              <a:gd name="f137" fmla="*/ 103 f113 1"/>
              <a:gd name="f138" fmla="*/ 0 f112 1"/>
              <a:gd name="f139" fmla="*/ 112 f113 1"/>
              <a:gd name="f140" fmla="*/ 8 f112 1"/>
              <a:gd name="f141" fmla="*/ 202 f113 1"/>
              <a:gd name="f142" fmla="*/ 34 f112 1"/>
              <a:gd name="f143" fmla="*/ 215 f113 1"/>
              <a:gd name="f144" fmla="*/ 37 f112 1"/>
              <a:gd name="f145" fmla="*/ 196 f113 1"/>
              <a:gd name="f146" fmla="*/ 45 f112 1"/>
              <a:gd name="f147" fmla="*/ 105 f113 1"/>
              <a:gd name="f148" fmla="*/ 56 f112 1"/>
              <a:gd name="f149" fmla="*/ 126 f112 1"/>
              <a:gd name="f150" fmla="*/ 67 f113 1"/>
              <a:gd name="f151" fmla="*/ 267 f112 1"/>
              <a:gd name="f152" fmla="*/ 186 f113 1"/>
              <a:gd name="f153" fmla="*/ 488 f112 1"/>
              <a:gd name="f154" fmla="*/ 417 f113 1"/>
              <a:gd name="f155" fmla="*/ f114 1 f2"/>
              <a:gd name="f156" fmla="*/ f117 1 435"/>
              <a:gd name="f157" fmla="*/ f118 1 725"/>
              <a:gd name="f158" fmla="*/ f119 1 435"/>
              <a:gd name="f159" fmla="*/ f120 1 725"/>
              <a:gd name="f160" fmla="*/ f121 1 435"/>
              <a:gd name="f161" fmla="*/ f122 1 725"/>
              <a:gd name="f162" fmla="*/ f123 1 435"/>
              <a:gd name="f163" fmla="*/ f124 1 725"/>
              <a:gd name="f164" fmla="*/ f125 1 435"/>
              <a:gd name="f165" fmla="*/ f126 1 725"/>
              <a:gd name="f166" fmla="*/ f127 1 435"/>
              <a:gd name="f167" fmla="*/ f128 1 725"/>
              <a:gd name="f168" fmla="*/ f129 1 435"/>
              <a:gd name="f169" fmla="*/ f130 1 725"/>
              <a:gd name="f170" fmla="*/ f131 1 435"/>
              <a:gd name="f171" fmla="*/ f132 1 725"/>
              <a:gd name="f172" fmla="*/ f133 1 435"/>
              <a:gd name="f173" fmla="*/ f134 1 725"/>
              <a:gd name="f174" fmla="*/ f135 1 435"/>
              <a:gd name="f175" fmla="*/ f136 1 725"/>
              <a:gd name="f176" fmla="*/ f137 1 435"/>
              <a:gd name="f177" fmla="*/ f138 1 725"/>
              <a:gd name="f178" fmla="*/ f139 1 435"/>
              <a:gd name="f179" fmla="*/ f140 1 725"/>
              <a:gd name="f180" fmla="*/ f141 1 435"/>
              <a:gd name="f181" fmla="*/ f142 1 725"/>
              <a:gd name="f182" fmla="*/ f143 1 435"/>
              <a:gd name="f183" fmla="*/ f144 1 725"/>
              <a:gd name="f184" fmla="*/ f145 1 435"/>
              <a:gd name="f185" fmla="*/ f146 1 725"/>
              <a:gd name="f186" fmla="*/ f147 1 435"/>
              <a:gd name="f187" fmla="*/ f148 1 725"/>
              <a:gd name="f188" fmla="*/ f149 1 725"/>
              <a:gd name="f189" fmla="*/ f150 1 435"/>
              <a:gd name="f190" fmla="*/ f151 1 725"/>
              <a:gd name="f191" fmla="*/ f152 1 435"/>
              <a:gd name="f192" fmla="*/ f153 1 725"/>
              <a:gd name="f193" fmla="*/ f154 1 435"/>
              <a:gd name="f194" fmla="*/ 0 1 f115"/>
              <a:gd name="f195" fmla="*/ f6 1 f115"/>
              <a:gd name="f196" fmla="*/ 0 1 f116"/>
              <a:gd name="f197" fmla="*/ f7 1 f116"/>
              <a:gd name="f198" fmla="+- f155 0 f1"/>
              <a:gd name="f199" fmla="*/ f156 1 f115"/>
              <a:gd name="f200" fmla="*/ f157 1 f116"/>
              <a:gd name="f201" fmla="*/ f158 1 f115"/>
              <a:gd name="f202" fmla="*/ f159 1 f116"/>
              <a:gd name="f203" fmla="*/ f160 1 f115"/>
              <a:gd name="f204" fmla="*/ f161 1 f116"/>
              <a:gd name="f205" fmla="*/ f162 1 f115"/>
              <a:gd name="f206" fmla="*/ f163 1 f116"/>
              <a:gd name="f207" fmla="*/ f164 1 f115"/>
              <a:gd name="f208" fmla="*/ f165 1 f116"/>
              <a:gd name="f209" fmla="*/ f166 1 f115"/>
              <a:gd name="f210" fmla="*/ f167 1 f116"/>
              <a:gd name="f211" fmla="*/ f168 1 f115"/>
              <a:gd name="f212" fmla="*/ f169 1 f116"/>
              <a:gd name="f213" fmla="*/ f170 1 f115"/>
              <a:gd name="f214" fmla="*/ f171 1 f116"/>
              <a:gd name="f215" fmla="*/ f172 1 f115"/>
              <a:gd name="f216" fmla="*/ f173 1 f116"/>
              <a:gd name="f217" fmla="*/ f174 1 f115"/>
              <a:gd name="f218" fmla="*/ f175 1 f116"/>
              <a:gd name="f219" fmla="*/ f176 1 f115"/>
              <a:gd name="f220" fmla="*/ f177 1 f116"/>
              <a:gd name="f221" fmla="*/ f178 1 f115"/>
              <a:gd name="f222" fmla="*/ f179 1 f116"/>
              <a:gd name="f223" fmla="*/ f180 1 f115"/>
              <a:gd name="f224" fmla="*/ f181 1 f116"/>
              <a:gd name="f225" fmla="*/ f182 1 f115"/>
              <a:gd name="f226" fmla="*/ f183 1 f116"/>
              <a:gd name="f227" fmla="*/ f184 1 f115"/>
              <a:gd name="f228" fmla="*/ f185 1 f116"/>
              <a:gd name="f229" fmla="*/ f186 1 f115"/>
              <a:gd name="f230" fmla="*/ f187 1 f116"/>
              <a:gd name="f231" fmla="*/ f188 1 f116"/>
              <a:gd name="f232" fmla="*/ f189 1 f115"/>
              <a:gd name="f233" fmla="*/ f190 1 f116"/>
              <a:gd name="f234" fmla="*/ f191 1 f115"/>
              <a:gd name="f235" fmla="*/ f192 1 f116"/>
              <a:gd name="f236" fmla="*/ f193 1 f115"/>
              <a:gd name="f237" fmla="*/ f194 f110 1"/>
              <a:gd name="f238" fmla="*/ f195 f110 1"/>
              <a:gd name="f239" fmla="*/ f197 f111 1"/>
              <a:gd name="f240" fmla="*/ f196 f111 1"/>
              <a:gd name="f241" fmla="*/ f199 f110 1"/>
              <a:gd name="f242" fmla="*/ f200 f111 1"/>
              <a:gd name="f243" fmla="*/ f201 f110 1"/>
              <a:gd name="f244" fmla="*/ f202 f111 1"/>
              <a:gd name="f245" fmla="*/ f203 f110 1"/>
              <a:gd name="f246" fmla="*/ f204 f111 1"/>
              <a:gd name="f247" fmla="*/ f205 f110 1"/>
              <a:gd name="f248" fmla="*/ f206 f111 1"/>
              <a:gd name="f249" fmla="*/ f207 f110 1"/>
              <a:gd name="f250" fmla="*/ f208 f111 1"/>
              <a:gd name="f251" fmla="*/ f209 f110 1"/>
              <a:gd name="f252" fmla="*/ f210 f111 1"/>
              <a:gd name="f253" fmla="*/ f211 f110 1"/>
              <a:gd name="f254" fmla="*/ f212 f111 1"/>
              <a:gd name="f255" fmla="*/ f213 f110 1"/>
              <a:gd name="f256" fmla="*/ f214 f111 1"/>
              <a:gd name="f257" fmla="*/ f215 f110 1"/>
              <a:gd name="f258" fmla="*/ f216 f111 1"/>
              <a:gd name="f259" fmla="*/ f217 f110 1"/>
              <a:gd name="f260" fmla="*/ f218 f111 1"/>
              <a:gd name="f261" fmla="*/ f219 f110 1"/>
              <a:gd name="f262" fmla="*/ f220 f111 1"/>
              <a:gd name="f263" fmla="*/ f221 f110 1"/>
              <a:gd name="f264" fmla="*/ f222 f111 1"/>
              <a:gd name="f265" fmla="*/ f223 f110 1"/>
              <a:gd name="f266" fmla="*/ f224 f111 1"/>
              <a:gd name="f267" fmla="*/ f225 f110 1"/>
              <a:gd name="f268" fmla="*/ f226 f111 1"/>
              <a:gd name="f269" fmla="*/ f227 f110 1"/>
              <a:gd name="f270" fmla="*/ f228 f111 1"/>
              <a:gd name="f271" fmla="*/ f229 f110 1"/>
              <a:gd name="f272" fmla="*/ f230 f111 1"/>
              <a:gd name="f273" fmla="*/ f231 f111 1"/>
              <a:gd name="f274" fmla="*/ f232 f110 1"/>
              <a:gd name="f275" fmla="*/ f233 f111 1"/>
              <a:gd name="f276" fmla="*/ f234 f110 1"/>
              <a:gd name="f277" fmla="*/ f235 f111 1"/>
              <a:gd name="f278" fmla="*/ f236 f1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8">
                <a:pos x="f241" y="f242"/>
              </a:cxn>
              <a:cxn ang="f198">
                <a:pos x="f243" y="f244"/>
              </a:cxn>
              <a:cxn ang="f198">
                <a:pos x="f245" y="f246"/>
              </a:cxn>
              <a:cxn ang="f198">
                <a:pos x="f247" y="f248"/>
              </a:cxn>
              <a:cxn ang="f198">
                <a:pos x="f249" y="f250"/>
              </a:cxn>
              <a:cxn ang="f198">
                <a:pos x="f251" y="f252"/>
              </a:cxn>
              <a:cxn ang="f198">
                <a:pos x="f253" y="f254"/>
              </a:cxn>
              <a:cxn ang="f198">
                <a:pos x="f255" y="f256"/>
              </a:cxn>
              <a:cxn ang="f198">
                <a:pos x="f257" y="f258"/>
              </a:cxn>
              <a:cxn ang="f198">
                <a:pos x="f259" y="f260"/>
              </a:cxn>
              <a:cxn ang="f198">
                <a:pos x="f261" y="f262"/>
              </a:cxn>
              <a:cxn ang="f198">
                <a:pos x="f263" y="f264"/>
              </a:cxn>
              <a:cxn ang="f198">
                <a:pos x="f265" y="f266"/>
              </a:cxn>
              <a:cxn ang="f198">
                <a:pos x="f267" y="f268"/>
              </a:cxn>
              <a:cxn ang="f198">
                <a:pos x="f269" y="f270"/>
              </a:cxn>
              <a:cxn ang="f198">
                <a:pos x="f271" y="f272"/>
              </a:cxn>
              <a:cxn ang="f198">
                <a:pos x="f253" y="f273"/>
              </a:cxn>
              <a:cxn ang="f198">
                <a:pos x="f274" y="f275"/>
              </a:cxn>
              <a:cxn ang="f198">
                <a:pos x="f276" y="f277"/>
              </a:cxn>
              <a:cxn ang="f198">
                <a:pos x="f278" y="f244"/>
              </a:cxn>
              <a:cxn ang="f198">
                <a:pos x="f241" y="f242"/>
              </a:cxn>
            </a:cxnLst>
            <a:rect l="f237" t="f240" r="f238" b="f239"/>
            <a:pathLst>
              <a:path w="435" h="725">
                <a:moveTo>
                  <a:pt x="f6" y="f8"/>
                </a:moveTo>
                <a:cubicBezTo>
                  <a:pt x="f9" y="f7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" y="f52"/>
                  <a:pt x="f53" y="f54"/>
                </a:cubicBezTo>
                <a:cubicBezTo>
                  <a:pt x="f55" y="f56"/>
                  <a:pt x="f57" y="f46"/>
                  <a:pt x="f58" y="f59"/>
                </a:cubicBezTo>
                <a:cubicBezTo>
                  <a:pt x="f60" y="f50"/>
                  <a:pt x="f61" y="f62"/>
                  <a:pt x="f63" y="f5"/>
                </a:cubicBezTo>
                <a:cubicBezTo>
                  <a:pt x="f64" y="f65"/>
                  <a:pt x="f66" y="f67"/>
                  <a:pt x="f68" y="f50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44"/>
                </a:cubicBezTo>
                <a:cubicBezTo>
                  <a:pt x="f49" y="f80"/>
                  <a:pt x="f81" y="f82"/>
                  <a:pt x="f83" y="f84"/>
                </a:cubicBezTo>
                <a:cubicBezTo>
                  <a:pt x="f34" y="f85"/>
                  <a:pt x="f86" y="f87"/>
                  <a:pt x="f88" y="f89"/>
                </a:cubicBezTo>
                <a:cubicBezTo>
                  <a:pt x="f90" y="f91"/>
                  <a:pt x="f92" y="f61"/>
                  <a:pt x="f42" y="f93"/>
                </a:cubicBezTo>
                <a:cubicBezTo>
                  <a:pt x="f54" y="f94"/>
                  <a:pt x="f55" y="f30"/>
                  <a:pt x="f95" y="f96"/>
                </a:cubicBezTo>
                <a:cubicBezTo>
                  <a:pt x="f97" y="f98"/>
                  <a:pt x="f86" y="f99"/>
                  <a:pt x="f100" y="f101"/>
                </a:cubicBezTo>
                <a:cubicBezTo>
                  <a:pt x="f102" y="f103"/>
                  <a:pt x="f104" y="f105"/>
                  <a:pt x="f106" y="f13"/>
                </a:cubicBezTo>
                <a:cubicBezTo>
                  <a:pt x="f107" y="f108"/>
                  <a:pt x="f6" y="f11"/>
                  <a:pt x="f6" y="f8"/>
                </a:cubicBezTo>
                <a:close/>
              </a:path>
            </a:pathLst>
          </a:custGeom>
          <a:solidFill>
            <a:srgbClr val="FCDDC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8078788" y="3060697"/>
            <a:ext cx="227008" cy="2603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4"/>
              <a:gd name="f7" fmla="val 270"/>
              <a:gd name="f8" fmla="val 83"/>
              <a:gd name="f9" fmla="val 25"/>
              <a:gd name="f10" fmla="val 90"/>
              <a:gd name="f11" fmla="val 39"/>
              <a:gd name="f12" fmla="val 106"/>
              <a:gd name="f13" fmla="val 40"/>
              <a:gd name="f14" fmla="val 117"/>
              <a:gd name="f15" fmla="val 49"/>
              <a:gd name="f16" fmla="val 157"/>
              <a:gd name="f17" fmla="val 82"/>
              <a:gd name="f18" fmla="val 191"/>
              <a:gd name="f19" fmla="val 120"/>
              <a:gd name="f20" fmla="val 211"/>
              <a:gd name="f21" fmla="val 170"/>
              <a:gd name="f22" fmla="val 214"/>
              <a:gd name="f23" fmla="val 179"/>
              <a:gd name="f24" fmla="val 219"/>
              <a:gd name="f25" fmla="val 188"/>
              <a:gd name="f26" fmla="val 228"/>
              <a:gd name="f27" fmla="val 194"/>
              <a:gd name="f28" fmla="val 225"/>
              <a:gd name="f29" fmla="val 197"/>
              <a:gd name="f30" fmla="val 226"/>
              <a:gd name="f31" fmla="val 200"/>
              <a:gd name="f32" fmla="val 227"/>
              <a:gd name="f33" fmla="val 203"/>
              <a:gd name="f34" fmla="val 231"/>
              <a:gd name="f35" fmla="val 240"/>
              <a:gd name="f36" fmla="val 198"/>
              <a:gd name="f37" fmla="val 243"/>
              <a:gd name="f38" fmla="val 182"/>
              <a:gd name="f39" fmla="val 245"/>
              <a:gd name="f40" fmla="val 181"/>
              <a:gd name="f41" fmla="val 262"/>
              <a:gd name="f42" fmla="val 171"/>
              <a:gd name="f43" fmla="val 142"/>
              <a:gd name="f44" fmla="val 266"/>
              <a:gd name="f45" fmla="val 125"/>
              <a:gd name="f46" fmla="val 251"/>
              <a:gd name="f47" fmla="val 122"/>
              <a:gd name="f48" fmla="val 220"/>
              <a:gd name="f49" fmla="val 216"/>
              <a:gd name="f50" fmla="val 121"/>
              <a:gd name="f51" fmla="val 210"/>
              <a:gd name="f52" fmla="val 116"/>
              <a:gd name="f53" fmla="val 207"/>
              <a:gd name="f54" fmla="val 100"/>
              <a:gd name="f55" fmla="val 176"/>
              <a:gd name="f56" fmla="val 78"/>
              <a:gd name="f57" fmla="val 150"/>
              <a:gd name="f58" fmla="val 53"/>
              <a:gd name="f59" fmla="val 126"/>
              <a:gd name="f60" fmla="val 46"/>
              <a:gd name="f61" fmla="val 118"/>
              <a:gd name="f62" fmla="val 119"/>
              <a:gd name="f63" fmla="val 34"/>
              <a:gd name="f64" fmla="val 115"/>
              <a:gd name="f65" fmla="val 29"/>
              <a:gd name="f66" fmla="val 111"/>
              <a:gd name="f67" fmla="val 24"/>
              <a:gd name="f68" fmla="val 107"/>
              <a:gd name="f69" fmla="val 9"/>
              <a:gd name="f70" fmla="val 98"/>
              <a:gd name="f71" fmla="val 86"/>
              <a:gd name="f72" fmla="val 4"/>
              <a:gd name="f73" fmla="val 67"/>
              <a:gd name="f74" fmla="val 60"/>
              <a:gd name="f75" fmla="val 12"/>
              <a:gd name="f76" fmla="val 54"/>
              <a:gd name="f77" fmla="val 8"/>
              <a:gd name="f78" fmla="val 44"/>
              <a:gd name="f79" fmla="val 3"/>
              <a:gd name="f80" fmla="val 32"/>
              <a:gd name="f81" fmla="val 5"/>
              <a:gd name="f82" fmla="val 19"/>
              <a:gd name="f83" fmla="val 16"/>
              <a:gd name="f84" fmla="val 10"/>
              <a:gd name="f85" fmla="val 26"/>
              <a:gd name="f86" fmla="val 38"/>
              <a:gd name="f87" fmla="val 15"/>
              <a:gd name="f88" fmla="val 72"/>
              <a:gd name="f89" fmla="val 20"/>
              <a:gd name="f90" fmla="+- 0 0 -90"/>
              <a:gd name="f91" fmla="*/ f3 1 234"/>
              <a:gd name="f92" fmla="*/ f4 1 270"/>
              <a:gd name="f93" fmla="+- f7 0 f5"/>
              <a:gd name="f94" fmla="+- f6 0 f5"/>
              <a:gd name="f95" fmla="*/ f90 f0 1"/>
              <a:gd name="f96" fmla="*/ f94 1 234"/>
              <a:gd name="f97" fmla="*/ f93 1 270"/>
              <a:gd name="f98" fmla="*/ 83 f94 1"/>
              <a:gd name="f99" fmla="*/ 25 f93 1"/>
              <a:gd name="f100" fmla="*/ 117 f94 1"/>
              <a:gd name="f101" fmla="*/ 49 f93 1"/>
              <a:gd name="f102" fmla="*/ 211 f94 1"/>
              <a:gd name="f103" fmla="*/ 170 f93 1"/>
              <a:gd name="f104" fmla="*/ 228 f94 1"/>
              <a:gd name="f105" fmla="*/ 194 f93 1"/>
              <a:gd name="f106" fmla="*/ 227 f94 1"/>
              <a:gd name="f107" fmla="*/ 203 f93 1"/>
              <a:gd name="f108" fmla="*/ 198 f94 1"/>
              <a:gd name="f109" fmla="*/ 243 f93 1"/>
              <a:gd name="f110" fmla="*/ 171 f94 1"/>
              <a:gd name="f111" fmla="*/ 270 f93 1"/>
              <a:gd name="f112" fmla="*/ 122 f94 1"/>
              <a:gd name="f113" fmla="*/ 220 f93 1"/>
              <a:gd name="f114" fmla="*/ 116 f94 1"/>
              <a:gd name="f115" fmla="*/ 207 f93 1"/>
              <a:gd name="f116" fmla="*/ 53 f94 1"/>
              <a:gd name="f117" fmla="*/ 126 f93 1"/>
              <a:gd name="f118" fmla="*/ 40 f94 1"/>
              <a:gd name="f119" fmla="*/ 119 f93 1"/>
              <a:gd name="f120" fmla="*/ 24 f94 1"/>
              <a:gd name="f121" fmla="*/ 107 f93 1"/>
              <a:gd name="f122" fmla="*/ 4 f94 1"/>
              <a:gd name="f123" fmla="*/ 67 f93 1"/>
              <a:gd name="f124" fmla="*/ 8 f94 1"/>
              <a:gd name="f125" fmla="*/ 44 f93 1"/>
              <a:gd name="f126" fmla="*/ 16 f94 1"/>
              <a:gd name="f127" fmla="*/ 10 f93 1"/>
              <a:gd name="f128" fmla="*/ 49 f94 1"/>
              <a:gd name="f129" fmla="*/ 9 f93 1"/>
              <a:gd name="f130" fmla="*/ f95 1 f2"/>
              <a:gd name="f131" fmla="*/ f98 1 234"/>
              <a:gd name="f132" fmla="*/ f99 1 270"/>
              <a:gd name="f133" fmla="*/ f100 1 234"/>
              <a:gd name="f134" fmla="*/ f101 1 270"/>
              <a:gd name="f135" fmla="*/ f102 1 234"/>
              <a:gd name="f136" fmla="*/ f103 1 270"/>
              <a:gd name="f137" fmla="*/ f104 1 234"/>
              <a:gd name="f138" fmla="*/ f105 1 270"/>
              <a:gd name="f139" fmla="*/ f106 1 234"/>
              <a:gd name="f140" fmla="*/ f107 1 270"/>
              <a:gd name="f141" fmla="*/ f108 1 234"/>
              <a:gd name="f142" fmla="*/ f109 1 270"/>
              <a:gd name="f143" fmla="*/ f110 1 234"/>
              <a:gd name="f144" fmla="*/ f111 1 270"/>
              <a:gd name="f145" fmla="*/ f112 1 234"/>
              <a:gd name="f146" fmla="*/ f113 1 270"/>
              <a:gd name="f147" fmla="*/ f114 1 234"/>
              <a:gd name="f148" fmla="*/ f115 1 270"/>
              <a:gd name="f149" fmla="*/ f116 1 234"/>
              <a:gd name="f150" fmla="*/ f117 1 270"/>
              <a:gd name="f151" fmla="*/ f118 1 234"/>
              <a:gd name="f152" fmla="*/ f119 1 270"/>
              <a:gd name="f153" fmla="*/ f120 1 234"/>
              <a:gd name="f154" fmla="*/ f121 1 270"/>
              <a:gd name="f155" fmla="*/ f122 1 234"/>
              <a:gd name="f156" fmla="*/ f123 1 270"/>
              <a:gd name="f157" fmla="*/ f124 1 234"/>
              <a:gd name="f158" fmla="*/ f125 1 270"/>
              <a:gd name="f159" fmla="*/ f126 1 234"/>
              <a:gd name="f160" fmla="*/ f127 1 270"/>
              <a:gd name="f161" fmla="*/ f128 1 234"/>
              <a:gd name="f162" fmla="*/ f129 1 270"/>
              <a:gd name="f163" fmla="*/ 0 1 f96"/>
              <a:gd name="f164" fmla="*/ f6 1 f96"/>
              <a:gd name="f165" fmla="*/ 0 1 f97"/>
              <a:gd name="f166" fmla="*/ f7 1 f97"/>
              <a:gd name="f167" fmla="+- f130 0 f1"/>
              <a:gd name="f168" fmla="*/ f131 1 f96"/>
              <a:gd name="f169" fmla="*/ f132 1 f97"/>
              <a:gd name="f170" fmla="*/ f133 1 f96"/>
              <a:gd name="f171" fmla="*/ f134 1 f97"/>
              <a:gd name="f172" fmla="*/ f135 1 f96"/>
              <a:gd name="f173" fmla="*/ f136 1 f97"/>
              <a:gd name="f174" fmla="*/ f137 1 f96"/>
              <a:gd name="f175" fmla="*/ f138 1 f97"/>
              <a:gd name="f176" fmla="*/ f139 1 f96"/>
              <a:gd name="f177" fmla="*/ f140 1 f97"/>
              <a:gd name="f178" fmla="*/ f141 1 f96"/>
              <a:gd name="f179" fmla="*/ f142 1 f97"/>
              <a:gd name="f180" fmla="*/ f143 1 f96"/>
              <a:gd name="f181" fmla="*/ f144 1 f97"/>
              <a:gd name="f182" fmla="*/ f145 1 f96"/>
              <a:gd name="f183" fmla="*/ f146 1 f97"/>
              <a:gd name="f184" fmla="*/ f147 1 f96"/>
              <a:gd name="f185" fmla="*/ f148 1 f97"/>
              <a:gd name="f186" fmla="*/ f149 1 f96"/>
              <a:gd name="f187" fmla="*/ f150 1 f97"/>
              <a:gd name="f188" fmla="*/ f151 1 f96"/>
              <a:gd name="f189" fmla="*/ f152 1 f97"/>
              <a:gd name="f190" fmla="*/ f153 1 f96"/>
              <a:gd name="f191" fmla="*/ f154 1 f97"/>
              <a:gd name="f192" fmla="*/ f155 1 f96"/>
              <a:gd name="f193" fmla="*/ f156 1 f97"/>
              <a:gd name="f194" fmla="*/ f157 1 f96"/>
              <a:gd name="f195" fmla="*/ f158 1 f97"/>
              <a:gd name="f196" fmla="*/ f159 1 f96"/>
              <a:gd name="f197" fmla="*/ f160 1 f97"/>
              <a:gd name="f198" fmla="*/ f161 1 f96"/>
              <a:gd name="f199" fmla="*/ f162 1 f97"/>
              <a:gd name="f200" fmla="*/ f163 f91 1"/>
              <a:gd name="f201" fmla="*/ f164 f91 1"/>
              <a:gd name="f202" fmla="*/ f166 f92 1"/>
              <a:gd name="f203" fmla="*/ f165 f92 1"/>
              <a:gd name="f204" fmla="*/ f168 f91 1"/>
              <a:gd name="f205" fmla="*/ f169 f92 1"/>
              <a:gd name="f206" fmla="*/ f170 f91 1"/>
              <a:gd name="f207" fmla="*/ f171 f92 1"/>
              <a:gd name="f208" fmla="*/ f172 f91 1"/>
              <a:gd name="f209" fmla="*/ f173 f92 1"/>
              <a:gd name="f210" fmla="*/ f174 f91 1"/>
              <a:gd name="f211" fmla="*/ f175 f92 1"/>
              <a:gd name="f212" fmla="*/ f176 f91 1"/>
              <a:gd name="f213" fmla="*/ f177 f92 1"/>
              <a:gd name="f214" fmla="*/ f178 f91 1"/>
              <a:gd name="f215" fmla="*/ f179 f92 1"/>
              <a:gd name="f216" fmla="*/ f180 f91 1"/>
              <a:gd name="f217" fmla="*/ f181 f92 1"/>
              <a:gd name="f218" fmla="*/ f182 f91 1"/>
              <a:gd name="f219" fmla="*/ f183 f92 1"/>
              <a:gd name="f220" fmla="*/ f184 f91 1"/>
              <a:gd name="f221" fmla="*/ f185 f92 1"/>
              <a:gd name="f222" fmla="*/ f186 f91 1"/>
              <a:gd name="f223" fmla="*/ f187 f92 1"/>
              <a:gd name="f224" fmla="*/ f188 f91 1"/>
              <a:gd name="f225" fmla="*/ f189 f92 1"/>
              <a:gd name="f226" fmla="*/ f190 f91 1"/>
              <a:gd name="f227" fmla="*/ f191 f92 1"/>
              <a:gd name="f228" fmla="*/ f192 f91 1"/>
              <a:gd name="f229" fmla="*/ f193 f92 1"/>
              <a:gd name="f230" fmla="*/ f194 f91 1"/>
              <a:gd name="f231" fmla="*/ f195 f92 1"/>
              <a:gd name="f232" fmla="*/ f196 f91 1"/>
              <a:gd name="f233" fmla="*/ f197 f92 1"/>
              <a:gd name="f234" fmla="*/ f198 f91 1"/>
              <a:gd name="f235" fmla="*/ f199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7">
                <a:pos x="f204" y="f205"/>
              </a:cxn>
              <a:cxn ang="f167">
                <a:pos x="f206" y="f207"/>
              </a:cxn>
              <a:cxn ang="f167">
                <a:pos x="f208" y="f209"/>
              </a:cxn>
              <a:cxn ang="f167">
                <a:pos x="f210" y="f211"/>
              </a:cxn>
              <a:cxn ang="f167">
                <a:pos x="f212" y="f213"/>
              </a:cxn>
              <a:cxn ang="f167">
                <a:pos x="f214" y="f215"/>
              </a:cxn>
              <a:cxn ang="f167">
                <a:pos x="f216" y="f217"/>
              </a:cxn>
              <a:cxn ang="f167">
                <a:pos x="f218" y="f219"/>
              </a:cxn>
              <a:cxn ang="f167">
                <a:pos x="f220" y="f221"/>
              </a:cxn>
              <a:cxn ang="f167">
                <a:pos x="f222" y="f223"/>
              </a:cxn>
              <a:cxn ang="f167">
                <a:pos x="f224" y="f225"/>
              </a:cxn>
              <a:cxn ang="f167">
                <a:pos x="f226" y="f227"/>
              </a:cxn>
              <a:cxn ang="f167">
                <a:pos x="f228" y="f229"/>
              </a:cxn>
              <a:cxn ang="f167">
                <a:pos x="f230" y="f231"/>
              </a:cxn>
              <a:cxn ang="f167">
                <a:pos x="f232" y="f233"/>
              </a:cxn>
              <a:cxn ang="f167">
                <a:pos x="f234" y="f235"/>
              </a:cxn>
              <a:cxn ang="f167">
                <a:pos x="f204" y="f205"/>
              </a:cxn>
            </a:cxnLst>
            <a:rect l="f200" t="f203" r="f201" b="f202"/>
            <a:pathLst>
              <a:path w="234" h="27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6" y="f34"/>
                  <a:pt x="f32" y="f35"/>
                  <a:pt x="f36" y="f37"/>
                </a:cubicBezTo>
                <a:cubicBezTo>
                  <a:pt x="f38" y="f39"/>
                  <a:pt x="f40" y="f41"/>
                  <a:pt x="f42" y="f7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7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15" y="f47"/>
                  <a:pt x="f60" y="f61"/>
                  <a:pt x="f13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5" y="f71"/>
                  <a:pt x="f72" y="f73"/>
                </a:cubicBezTo>
                <a:cubicBezTo>
                  <a:pt x="f69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5"/>
                  <a:pt x="f86" y="f72"/>
                  <a:pt x="f15" y="f69"/>
                </a:cubicBezTo>
                <a:cubicBezTo>
                  <a:pt x="f74" y="f87"/>
                  <a:pt x="f88" y="f89"/>
                  <a:pt x="f8" y="f9"/>
                </a:cubicBezTo>
                <a:close/>
              </a:path>
            </a:pathLst>
          </a:custGeom>
          <a:solidFill>
            <a:srgbClr val="AB2C3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8" name="Freeform 48"/>
          <p:cNvSpPr/>
          <p:nvPr/>
        </p:nvSpPr>
        <p:spPr>
          <a:xfrm>
            <a:off x="6596060" y="4391021"/>
            <a:ext cx="276221" cy="2460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7"/>
              <a:gd name="f7" fmla="val 256"/>
              <a:gd name="f8" fmla="val 228"/>
              <a:gd name="f9" fmla="val 239"/>
              <a:gd name="f10" fmla="val 184"/>
              <a:gd name="f11" fmla="val 221"/>
              <a:gd name="f12" fmla="val 159"/>
              <a:gd name="f13" fmla="val 181"/>
              <a:gd name="f14" fmla="val 123"/>
              <a:gd name="f15" fmla="val 152"/>
              <a:gd name="f16" fmla="val 101"/>
              <a:gd name="f17" fmla="val 134"/>
              <a:gd name="f18" fmla="val 79"/>
              <a:gd name="f19" fmla="val 114"/>
              <a:gd name="f20" fmla="val 52"/>
              <a:gd name="f21" fmla="val 102"/>
              <a:gd name="f22" fmla="val 50"/>
              <a:gd name="f23" fmla="val 47"/>
              <a:gd name="f24" fmla="val 45"/>
              <a:gd name="f25" fmla="val 43"/>
              <a:gd name="f26" fmla="val 89"/>
              <a:gd name="f27" fmla="val 31"/>
              <a:gd name="f28" fmla="val 23"/>
              <a:gd name="f29" fmla="val 85"/>
              <a:gd name="f30" fmla="val 9"/>
              <a:gd name="f31" fmla="val 77"/>
              <a:gd name="f32" fmla="val 68"/>
              <a:gd name="f33" fmla="val 5"/>
              <a:gd name="f34" fmla="val 10"/>
              <a:gd name="f35" fmla="val 37"/>
              <a:gd name="f36" fmla="val 22"/>
              <a:gd name="f37" fmla="val 28"/>
              <a:gd name="f38" fmla="val 38"/>
              <a:gd name="f39" fmla="val 29"/>
              <a:gd name="f40" fmla="val 46"/>
              <a:gd name="f41" fmla="val 30"/>
              <a:gd name="f42" fmla="val 51"/>
              <a:gd name="f43" fmla="val 55"/>
              <a:gd name="f44" fmla="val 67"/>
              <a:gd name="f45" fmla="val 2"/>
              <a:gd name="f46" fmla="val 81"/>
              <a:gd name="f47" fmla="val 13"/>
              <a:gd name="f48" fmla="val 108"/>
              <a:gd name="f49" fmla="val 16"/>
              <a:gd name="f50" fmla="val 113"/>
              <a:gd name="f51" fmla="val 20"/>
              <a:gd name="f52" fmla="val 116"/>
              <a:gd name="f53" fmla="val 26"/>
              <a:gd name="f54" fmla="val 125"/>
              <a:gd name="f55" fmla="val 141"/>
              <a:gd name="f56" fmla="val 153"/>
              <a:gd name="f57" fmla="val 69"/>
              <a:gd name="f58" fmla="val 189"/>
              <a:gd name="f59" fmla="val 226"/>
              <a:gd name="f60" fmla="val 146"/>
              <a:gd name="f61" fmla="val 262"/>
              <a:gd name="f62" fmla="val 268"/>
              <a:gd name="f63" fmla="val 190"/>
              <a:gd name="f64" fmla="val 273"/>
              <a:gd name="f65" fmla="val 195"/>
              <a:gd name="f66" fmla="val 279"/>
              <a:gd name="f67" fmla="val 201"/>
              <a:gd name="f68" fmla="val 216"/>
              <a:gd name="f69" fmla="val 230"/>
              <a:gd name="f70" fmla="val 242"/>
              <a:gd name="f71" fmla="val 257"/>
              <a:gd name="f72" fmla="val 243"/>
              <a:gd name="f73" fmla="val 246"/>
              <a:gd name="f74" fmla="+- 0 0 -90"/>
              <a:gd name="f75" fmla="*/ f3 1 287"/>
              <a:gd name="f76" fmla="*/ f4 1 256"/>
              <a:gd name="f77" fmla="+- f7 0 f5"/>
              <a:gd name="f78" fmla="+- f6 0 f5"/>
              <a:gd name="f79" fmla="*/ f74 f0 1"/>
              <a:gd name="f80" fmla="*/ f78 1 287"/>
              <a:gd name="f81" fmla="*/ f77 1 256"/>
              <a:gd name="f82" fmla="*/ 228 f78 1"/>
              <a:gd name="f83" fmla="*/ 239 f77 1"/>
              <a:gd name="f84" fmla="*/ 123 f78 1"/>
              <a:gd name="f85" fmla="*/ 152 f77 1"/>
              <a:gd name="f86" fmla="*/ 52 f78 1"/>
              <a:gd name="f87" fmla="*/ 102 f77 1"/>
              <a:gd name="f88" fmla="*/ 45 f78 1"/>
              <a:gd name="f89" fmla="*/ 23 f78 1"/>
              <a:gd name="f90" fmla="*/ 85 f77 1"/>
              <a:gd name="f91" fmla="*/ 5 f78 1"/>
              <a:gd name="f92" fmla="*/ 52 f77 1"/>
              <a:gd name="f93" fmla="*/ 38 f78 1"/>
              <a:gd name="f94" fmla="*/ 29 f77 1"/>
              <a:gd name="f95" fmla="*/ 55 f78 1"/>
              <a:gd name="f96" fmla="*/ 22 f77 1"/>
              <a:gd name="f97" fmla="*/ 102 f78 1"/>
              <a:gd name="f98" fmla="*/ 13 f77 1"/>
              <a:gd name="f99" fmla="*/ 116 f78 1"/>
              <a:gd name="f100" fmla="*/ 26 f77 1"/>
              <a:gd name="f101" fmla="*/ 153 f78 1"/>
              <a:gd name="f102" fmla="*/ 69 f77 1"/>
              <a:gd name="f103" fmla="*/ 262 f78 1"/>
              <a:gd name="f104" fmla="*/ 184 f77 1"/>
              <a:gd name="f105" fmla="*/ 279 f78 1"/>
              <a:gd name="f106" fmla="*/ 201 f77 1"/>
              <a:gd name="f107" fmla="*/ 273 f78 1"/>
              <a:gd name="f108" fmla="*/ 242 f77 1"/>
              <a:gd name="f109" fmla="*/ f79 1 f2"/>
              <a:gd name="f110" fmla="*/ f82 1 287"/>
              <a:gd name="f111" fmla="*/ f83 1 256"/>
              <a:gd name="f112" fmla="*/ f84 1 287"/>
              <a:gd name="f113" fmla="*/ f85 1 256"/>
              <a:gd name="f114" fmla="*/ f86 1 287"/>
              <a:gd name="f115" fmla="*/ f87 1 256"/>
              <a:gd name="f116" fmla="*/ f88 1 287"/>
              <a:gd name="f117" fmla="*/ f89 1 287"/>
              <a:gd name="f118" fmla="*/ f90 1 256"/>
              <a:gd name="f119" fmla="*/ f91 1 287"/>
              <a:gd name="f120" fmla="*/ f92 1 256"/>
              <a:gd name="f121" fmla="*/ f93 1 287"/>
              <a:gd name="f122" fmla="*/ f94 1 256"/>
              <a:gd name="f123" fmla="*/ f95 1 287"/>
              <a:gd name="f124" fmla="*/ f96 1 256"/>
              <a:gd name="f125" fmla="*/ f97 1 287"/>
              <a:gd name="f126" fmla="*/ f98 1 256"/>
              <a:gd name="f127" fmla="*/ f99 1 287"/>
              <a:gd name="f128" fmla="*/ f100 1 256"/>
              <a:gd name="f129" fmla="*/ f101 1 287"/>
              <a:gd name="f130" fmla="*/ f102 1 256"/>
              <a:gd name="f131" fmla="*/ f103 1 287"/>
              <a:gd name="f132" fmla="*/ f104 1 256"/>
              <a:gd name="f133" fmla="*/ f105 1 287"/>
              <a:gd name="f134" fmla="*/ f106 1 256"/>
              <a:gd name="f135" fmla="*/ f107 1 287"/>
              <a:gd name="f136" fmla="*/ f108 1 256"/>
              <a:gd name="f137" fmla="*/ 0 1 f80"/>
              <a:gd name="f138" fmla="*/ f6 1 f80"/>
              <a:gd name="f139" fmla="*/ 0 1 f81"/>
              <a:gd name="f140" fmla="*/ f7 1 f81"/>
              <a:gd name="f141" fmla="+- f109 0 f1"/>
              <a:gd name="f142" fmla="*/ f110 1 f80"/>
              <a:gd name="f143" fmla="*/ f111 1 f81"/>
              <a:gd name="f144" fmla="*/ f112 1 f80"/>
              <a:gd name="f145" fmla="*/ f113 1 f81"/>
              <a:gd name="f146" fmla="*/ f114 1 f80"/>
              <a:gd name="f147" fmla="*/ f115 1 f81"/>
              <a:gd name="f148" fmla="*/ f116 1 f80"/>
              <a:gd name="f149" fmla="*/ f117 1 f80"/>
              <a:gd name="f150" fmla="*/ f118 1 f81"/>
              <a:gd name="f151" fmla="*/ f119 1 f80"/>
              <a:gd name="f152" fmla="*/ f120 1 f81"/>
              <a:gd name="f153" fmla="*/ f121 1 f80"/>
              <a:gd name="f154" fmla="*/ f122 1 f81"/>
              <a:gd name="f155" fmla="*/ f123 1 f80"/>
              <a:gd name="f156" fmla="*/ f124 1 f81"/>
              <a:gd name="f157" fmla="*/ f125 1 f80"/>
              <a:gd name="f158" fmla="*/ f126 1 f81"/>
              <a:gd name="f159" fmla="*/ f127 1 f80"/>
              <a:gd name="f160" fmla="*/ f128 1 f81"/>
              <a:gd name="f161" fmla="*/ f129 1 f80"/>
              <a:gd name="f162" fmla="*/ f130 1 f81"/>
              <a:gd name="f163" fmla="*/ f131 1 f80"/>
              <a:gd name="f164" fmla="*/ f132 1 f81"/>
              <a:gd name="f165" fmla="*/ f133 1 f80"/>
              <a:gd name="f166" fmla="*/ f134 1 f81"/>
              <a:gd name="f167" fmla="*/ f135 1 f80"/>
              <a:gd name="f168" fmla="*/ f136 1 f81"/>
              <a:gd name="f169" fmla="*/ f137 f75 1"/>
              <a:gd name="f170" fmla="*/ f138 f75 1"/>
              <a:gd name="f171" fmla="*/ f140 f76 1"/>
              <a:gd name="f172" fmla="*/ f139 f76 1"/>
              <a:gd name="f173" fmla="*/ f142 f75 1"/>
              <a:gd name="f174" fmla="*/ f143 f76 1"/>
              <a:gd name="f175" fmla="*/ f144 f75 1"/>
              <a:gd name="f176" fmla="*/ f145 f76 1"/>
              <a:gd name="f177" fmla="*/ f146 f75 1"/>
              <a:gd name="f178" fmla="*/ f147 f76 1"/>
              <a:gd name="f179" fmla="*/ f148 f75 1"/>
              <a:gd name="f180" fmla="*/ f149 f75 1"/>
              <a:gd name="f181" fmla="*/ f150 f76 1"/>
              <a:gd name="f182" fmla="*/ f151 f75 1"/>
              <a:gd name="f183" fmla="*/ f152 f76 1"/>
              <a:gd name="f184" fmla="*/ f153 f75 1"/>
              <a:gd name="f185" fmla="*/ f154 f76 1"/>
              <a:gd name="f186" fmla="*/ f155 f75 1"/>
              <a:gd name="f187" fmla="*/ f156 f76 1"/>
              <a:gd name="f188" fmla="*/ f157 f75 1"/>
              <a:gd name="f189" fmla="*/ f158 f76 1"/>
              <a:gd name="f190" fmla="*/ f159 f75 1"/>
              <a:gd name="f191" fmla="*/ f160 f76 1"/>
              <a:gd name="f192" fmla="*/ f161 f75 1"/>
              <a:gd name="f193" fmla="*/ f162 f76 1"/>
              <a:gd name="f194" fmla="*/ f163 f75 1"/>
              <a:gd name="f195" fmla="*/ f164 f76 1"/>
              <a:gd name="f196" fmla="*/ f165 f75 1"/>
              <a:gd name="f197" fmla="*/ f166 f76 1"/>
              <a:gd name="f198" fmla="*/ f167 f75 1"/>
              <a:gd name="f199" fmla="*/ f168 f7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1">
                <a:pos x="f173" y="f174"/>
              </a:cxn>
              <a:cxn ang="f141">
                <a:pos x="f175" y="f176"/>
              </a:cxn>
              <a:cxn ang="f141">
                <a:pos x="f177" y="f178"/>
              </a:cxn>
              <a:cxn ang="f141">
                <a:pos x="f179" y="f178"/>
              </a:cxn>
              <a:cxn ang="f141">
                <a:pos x="f180" y="f181"/>
              </a:cxn>
              <a:cxn ang="f141">
                <a:pos x="f182" y="f183"/>
              </a:cxn>
              <a:cxn ang="f141">
                <a:pos x="f184" y="f185"/>
              </a:cxn>
              <a:cxn ang="f141">
                <a:pos x="f186" y="f187"/>
              </a:cxn>
              <a:cxn ang="f141">
                <a:pos x="f188" y="f189"/>
              </a:cxn>
              <a:cxn ang="f141">
                <a:pos x="f190" y="f191"/>
              </a:cxn>
              <a:cxn ang="f141">
                <a:pos x="f192" y="f193"/>
              </a:cxn>
              <a:cxn ang="f141">
                <a:pos x="f194" y="f195"/>
              </a:cxn>
              <a:cxn ang="f141">
                <a:pos x="f196" y="f197"/>
              </a:cxn>
              <a:cxn ang="f141">
                <a:pos x="f198" y="f199"/>
              </a:cxn>
              <a:cxn ang="f141">
                <a:pos x="f173" y="f174"/>
              </a:cxn>
            </a:cxnLst>
            <a:rect l="f169" t="f172" r="f170" b="f171"/>
            <a:pathLst>
              <a:path w="287" h="25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16"/>
                  <a:pt x="f23" y="f21"/>
                  <a:pt x="f24" y="f21"/>
                </a:cubicBezTo>
                <a:cubicBezTo>
                  <a:pt x="f25" y="f26"/>
                  <a:pt x="f27" y="f26"/>
                  <a:pt x="f28" y="f29"/>
                </a:cubicBezTo>
                <a:cubicBezTo>
                  <a:pt x="f30" y="f31"/>
                  <a:pt x="f5" y="f32"/>
                  <a:pt x="f33" y="f20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1"/>
                  <a:pt x="f43" y="f36"/>
                </a:cubicBezTo>
                <a:cubicBezTo>
                  <a:pt x="f44" y="f45"/>
                  <a:pt x="f46" y="f5"/>
                  <a:pt x="f21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25"/>
                  <a:pt x="f55" y="f43"/>
                  <a:pt x="f56" y="f57"/>
                </a:cubicBezTo>
                <a:cubicBezTo>
                  <a:pt x="f58" y="f48"/>
                  <a:pt x="f59" y="f60"/>
                  <a:pt x="f61" y="f10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" y="f68"/>
                  <a:pt x="f6" y="f69"/>
                  <a:pt x="f64" y="f70"/>
                </a:cubicBezTo>
                <a:cubicBezTo>
                  <a:pt x="f71" y="f7"/>
                  <a:pt x="f72" y="f73"/>
                  <a:pt x="f8" y="f9"/>
                </a:cubicBezTo>
                <a:close/>
              </a:path>
            </a:pathLst>
          </a:custGeom>
          <a:solidFill>
            <a:srgbClr val="AB2C3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9" name="Freeform 49"/>
          <p:cNvSpPr/>
          <p:nvPr/>
        </p:nvSpPr>
        <p:spPr>
          <a:xfrm>
            <a:off x="11239503" y="5822954"/>
            <a:ext cx="288922" cy="22700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0"/>
              <a:gd name="f7" fmla="val 237"/>
              <a:gd name="f8" fmla="val 293"/>
              <a:gd name="f9" fmla="val 72"/>
              <a:gd name="f10" fmla="val 284"/>
              <a:gd name="f11" fmla="val 65"/>
              <a:gd name="f12" fmla="val 283"/>
              <a:gd name="f13" fmla="val 76"/>
              <a:gd name="f14" fmla="val 280"/>
              <a:gd name="f15" fmla="val 79"/>
              <a:gd name="f16" fmla="val 232"/>
              <a:gd name="f17" fmla="val 135"/>
              <a:gd name="f18" fmla="val 177"/>
              <a:gd name="f19" fmla="val 183"/>
              <a:gd name="f20" fmla="val 120"/>
              <a:gd name="f21" fmla="val 230"/>
              <a:gd name="f22" fmla="val 117"/>
              <a:gd name="f23" fmla="val 233"/>
              <a:gd name="f24" fmla="val 114"/>
              <a:gd name="f25" fmla="val 108"/>
              <a:gd name="f26" fmla="val 236"/>
              <a:gd name="f27" fmla="val 104"/>
              <a:gd name="f28" fmla="val 231"/>
              <a:gd name="f29" fmla="val 98"/>
              <a:gd name="f30" fmla="val 227"/>
              <a:gd name="f31" fmla="val 93"/>
              <a:gd name="f32" fmla="val 229"/>
              <a:gd name="f33" fmla="val 71"/>
              <a:gd name="f34" fmla="val 51"/>
              <a:gd name="f35" fmla="val 228"/>
              <a:gd name="f36" fmla="val 31"/>
              <a:gd name="f37" fmla="val 223"/>
              <a:gd name="f38" fmla="val 17"/>
              <a:gd name="f39" fmla="val 220"/>
              <a:gd name="f40" fmla="val 11"/>
              <a:gd name="f41" fmla="val 215"/>
              <a:gd name="f42" fmla="val 12"/>
              <a:gd name="f43" fmla="val 200"/>
              <a:gd name="f44" fmla="val 192"/>
              <a:gd name="f45" fmla="val 16"/>
              <a:gd name="f46" fmla="val 179"/>
              <a:gd name="f47" fmla="val 170"/>
              <a:gd name="f48" fmla="val 9"/>
              <a:gd name="f49" fmla="val 172"/>
              <a:gd name="f50" fmla="val 14"/>
              <a:gd name="f51" fmla="val 169"/>
              <a:gd name="f52" fmla="val 78"/>
              <a:gd name="f53" fmla="val 138"/>
              <a:gd name="f54" fmla="val 143"/>
              <a:gd name="f55" fmla="val 113"/>
              <a:gd name="f56" fmla="val 203"/>
              <a:gd name="f57" fmla="val 75"/>
              <a:gd name="f58" fmla="val 57"/>
              <a:gd name="f59" fmla="val 261"/>
              <a:gd name="f60" fmla="val 39"/>
              <a:gd name="f61" fmla="val 287"/>
              <a:gd name="f62" fmla="val 291"/>
              <a:gd name="f63" fmla="val 295"/>
              <a:gd name="f64" fmla="val 5"/>
              <a:gd name="f65" fmla="val 298"/>
              <a:gd name="f66" fmla="val 24"/>
              <a:gd name="f67" fmla="val 297"/>
              <a:gd name="f68" fmla="val 48"/>
              <a:gd name="f69" fmla="+- 0 0 -90"/>
              <a:gd name="f70" fmla="*/ f3 1 300"/>
              <a:gd name="f71" fmla="*/ f4 1 237"/>
              <a:gd name="f72" fmla="+- f7 0 f5"/>
              <a:gd name="f73" fmla="+- f6 0 f5"/>
              <a:gd name="f74" fmla="*/ f69 f0 1"/>
              <a:gd name="f75" fmla="*/ f73 1 300"/>
              <a:gd name="f76" fmla="*/ f72 1 237"/>
              <a:gd name="f77" fmla="*/ 293 f73 1"/>
              <a:gd name="f78" fmla="*/ 72 f72 1"/>
              <a:gd name="f79" fmla="*/ 280 f73 1"/>
              <a:gd name="f80" fmla="*/ 79 f72 1"/>
              <a:gd name="f81" fmla="*/ 120 f73 1"/>
              <a:gd name="f82" fmla="*/ 230 f72 1"/>
              <a:gd name="f83" fmla="*/ 108 f73 1"/>
              <a:gd name="f84" fmla="*/ 236 f72 1"/>
              <a:gd name="f85" fmla="*/ 93 f73 1"/>
              <a:gd name="f86" fmla="*/ 229 f72 1"/>
              <a:gd name="f87" fmla="*/ 31 f73 1"/>
              <a:gd name="f88" fmla="*/ 223 f72 1"/>
              <a:gd name="f89" fmla="*/ 12 f73 1"/>
              <a:gd name="f90" fmla="*/ 200 f72 1"/>
              <a:gd name="f91" fmla="*/ 0 f73 1"/>
              <a:gd name="f92" fmla="*/ 180 f72 1"/>
              <a:gd name="f93" fmla="*/ 14 f73 1"/>
              <a:gd name="f94" fmla="*/ 169 f72 1"/>
              <a:gd name="f95" fmla="*/ 203 f73 1"/>
              <a:gd name="f96" fmla="*/ 75 f72 1"/>
              <a:gd name="f97" fmla="*/ 287 f73 1"/>
              <a:gd name="f98" fmla="*/ 16 f72 1"/>
              <a:gd name="f99" fmla="*/ 298 f73 1"/>
              <a:gd name="f100" fmla="*/ 0 f72 1"/>
              <a:gd name="f101" fmla="*/ f74 1 f2"/>
              <a:gd name="f102" fmla="*/ f77 1 300"/>
              <a:gd name="f103" fmla="*/ f78 1 237"/>
              <a:gd name="f104" fmla="*/ f79 1 300"/>
              <a:gd name="f105" fmla="*/ f80 1 237"/>
              <a:gd name="f106" fmla="*/ f81 1 300"/>
              <a:gd name="f107" fmla="*/ f82 1 237"/>
              <a:gd name="f108" fmla="*/ f83 1 300"/>
              <a:gd name="f109" fmla="*/ f84 1 237"/>
              <a:gd name="f110" fmla="*/ f85 1 300"/>
              <a:gd name="f111" fmla="*/ f86 1 237"/>
              <a:gd name="f112" fmla="*/ f87 1 300"/>
              <a:gd name="f113" fmla="*/ f88 1 237"/>
              <a:gd name="f114" fmla="*/ f89 1 300"/>
              <a:gd name="f115" fmla="*/ f90 1 237"/>
              <a:gd name="f116" fmla="*/ f91 1 300"/>
              <a:gd name="f117" fmla="*/ f92 1 237"/>
              <a:gd name="f118" fmla="*/ f93 1 300"/>
              <a:gd name="f119" fmla="*/ f94 1 237"/>
              <a:gd name="f120" fmla="*/ f95 1 300"/>
              <a:gd name="f121" fmla="*/ f96 1 237"/>
              <a:gd name="f122" fmla="*/ f97 1 300"/>
              <a:gd name="f123" fmla="*/ f98 1 237"/>
              <a:gd name="f124" fmla="*/ f99 1 300"/>
              <a:gd name="f125" fmla="*/ f100 1 237"/>
              <a:gd name="f126" fmla="*/ 0 1 f75"/>
              <a:gd name="f127" fmla="*/ f6 1 f75"/>
              <a:gd name="f128" fmla="*/ 0 1 f76"/>
              <a:gd name="f129" fmla="*/ f7 1 f76"/>
              <a:gd name="f130" fmla="+- f101 0 f1"/>
              <a:gd name="f131" fmla="*/ f102 1 f75"/>
              <a:gd name="f132" fmla="*/ f103 1 f76"/>
              <a:gd name="f133" fmla="*/ f104 1 f75"/>
              <a:gd name="f134" fmla="*/ f105 1 f76"/>
              <a:gd name="f135" fmla="*/ f106 1 f75"/>
              <a:gd name="f136" fmla="*/ f107 1 f76"/>
              <a:gd name="f137" fmla="*/ f108 1 f75"/>
              <a:gd name="f138" fmla="*/ f109 1 f76"/>
              <a:gd name="f139" fmla="*/ f110 1 f75"/>
              <a:gd name="f140" fmla="*/ f111 1 f76"/>
              <a:gd name="f141" fmla="*/ f112 1 f75"/>
              <a:gd name="f142" fmla="*/ f113 1 f76"/>
              <a:gd name="f143" fmla="*/ f114 1 f75"/>
              <a:gd name="f144" fmla="*/ f115 1 f76"/>
              <a:gd name="f145" fmla="*/ f116 1 f75"/>
              <a:gd name="f146" fmla="*/ f117 1 f76"/>
              <a:gd name="f147" fmla="*/ f118 1 f75"/>
              <a:gd name="f148" fmla="*/ f119 1 f76"/>
              <a:gd name="f149" fmla="*/ f120 1 f75"/>
              <a:gd name="f150" fmla="*/ f121 1 f76"/>
              <a:gd name="f151" fmla="*/ f122 1 f75"/>
              <a:gd name="f152" fmla="*/ f123 1 f76"/>
              <a:gd name="f153" fmla="*/ f124 1 f75"/>
              <a:gd name="f154" fmla="*/ f125 1 f76"/>
              <a:gd name="f155" fmla="*/ f126 f70 1"/>
              <a:gd name="f156" fmla="*/ f127 f70 1"/>
              <a:gd name="f157" fmla="*/ f129 f71 1"/>
              <a:gd name="f158" fmla="*/ f128 f71 1"/>
              <a:gd name="f159" fmla="*/ f131 f70 1"/>
              <a:gd name="f160" fmla="*/ f132 f71 1"/>
              <a:gd name="f161" fmla="*/ f133 f70 1"/>
              <a:gd name="f162" fmla="*/ f134 f71 1"/>
              <a:gd name="f163" fmla="*/ f135 f70 1"/>
              <a:gd name="f164" fmla="*/ f136 f71 1"/>
              <a:gd name="f165" fmla="*/ f137 f70 1"/>
              <a:gd name="f166" fmla="*/ f138 f71 1"/>
              <a:gd name="f167" fmla="*/ f139 f70 1"/>
              <a:gd name="f168" fmla="*/ f140 f71 1"/>
              <a:gd name="f169" fmla="*/ f141 f70 1"/>
              <a:gd name="f170" fmla="*/ f142 f71 1"/>
              <a:gd name="f171" fmla="*/ f143 f70 1"/>
              <a:gd name="f172" fmla="*/ f144 f71 1"/>
              <a:gd name="f173" fmla="*/ f145 f70 1"/>
              <a:gd name="f174" fmla="*/ f146 f71 1"/>
              <a:gd name="f175" fmla="*/ f147 f70 1"/>
              <a:gd name="f176" fmla="*/ f148 f71 1"/>
              <a:gd name="f177" fmla="*/ f149 f70 1"/>
              <a:gd name="f178" fmla="*/ f150 f71 1"/>
              <a:gd name="f179" fmla="*/ f151 f70 1"/>
              <a:gd name="f180" fmla="*/ f152 f71 1"/>
              <a:gd name="f181" fmla="*/ f153 f70 1"/>
              <a:gd name="f182" fmla="*/ f154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0">
                <a:pos x="f159" y="f160"/>
              </a:cxn>
              <a:cxn ang="f130">
                <a:pos x="f161" y="f162"/>
              </a:cxn>
              <a:cxn ang="f130">
                <a:pos x="f163" y="f164"/>
              </a:cxn>
              <a:cxn ang="f130">
                <a:pos x="f165" y="f166"/>
              </a:cxn>
              <a:cxn ang="f130">
                <a:pos x="f167" y="f168"/>
              </a:cxn>
              <a:cxn ang="f130">
                <a:pos x="f169" y="f170"/>
              </a:cxn>
              <a:cxn ang="f130">
                <a:pos x="f171" y="f172"/>
              </a:cxn>
              <a:cxn ang="f130">
                <a:pos x="f173" y="f174"/>
              </a:cxn>
              <a:cxn ang="f130">
                <a:pos x="f175" y="f176"/>
              </a:cxn>
              <a:cxn ang="f130">
                <a:pos x="f177" y="f178"/>
              </a:cxn>
              <a:cxn ang="f130">
                <a:pos x="f179" y="f180"/>
              </a:cxn>
              <a:cxn ang="f130">
                <a:pos x="f181" y="f182"/>
              </a:cxn>
              <a:cxn ang="f130">
                <a:pos x="f159" y="f160"/>
              </a:cxn>
            </a:cxnLst>
            <a:rect l="f155" t="f158" r="f156" b="f157"/>
            <a:pathLst>
              <a:path w="300" h="23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7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7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2" y="f44"/>
                  <a:pt x="f45" y="f46"/>
                  <a:pt x="f5" y="f2"/>
                </a:cubicBezTo>
                <a:cubicBezTo>
                  <a:pt x="f5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16" y="f58"/>
                  <a:pt x="f59" y="f60"/>
                  <a:pt x="f61" y="f45"/>
                </a:cubicBezTo>
                <a:cubicBezTo>
                  <a:pt x="f62" y="f40"/>
                  <a:pt x="f63" y="f64"/>
                  <a:pt x="f65" y="f5"/>
                </a:cubicBezTo>
                <a:cubicBezTo>
                  <a:pt x="f6" y="f66"/>
                  <a:pt x="f67" y="f68"/>
                  <a:pt x="f8" y="f9"/>
                </a:cubicBezTo>
                <a:close/>
              </a:path>
            </a:pathLst>
          </a:custGeom>
          <a:solidFill>
            <a:srgbClr val="EBC2A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0" name="Freeform 50"/>
          <p:cNvSpPr/>
          <p:nvPr/>
        </p:nvSpPr>
        <p:spPr>
          <a:xfrm>
            <a:off x="7197727" y="2678113"/>
            <a:ext cx="188915" cy="2476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7"/>
              <a:gd name="f7" fmla="val 257"/>
              <a:gd name="f8" fmla="val 16"/>
              <a:gd name="f9" fmla="val 218"/>
              <a:gd name="f10" fmla="val 24"/>
              <a:gd name="f11" fmla="val 178"/>
              <a:gd name="f12" fmla="val 20"/>
              <a:gd name="f13" fmla="val 136"/>
              <a:gd name="f14" fmla="val 17"/>
              <a:gd name="f15" fmla="val 113"/>
              <a:gd name="f16" fmla="val 22"/>
              <a:gd name="f17" fmla="val 99"/>
              <a:gd name="f18" fmla="val 47"/>
              <a:gd name="f19" fmla="val 88"/>
              <a:gd name="f20" fmla="val 92"/>
              <a:gd name="f21" fmla="val 69"/>
              <a:gd name="f22" fmla="val 130"/>
              <a:gd name="f23" fmla="val 39"/>
              <a:gd name="f24" fmla="val 160"/>
              <a:gd name="f25" fmla="val 172"/>
              <a:gd name="f26" fmla="val 9"/>
              <a:gd name="f27" fmla="val 182"/>
              <a:gd name="f28" fmla="val 28"/>
              <a:gd name="f29" fmla="val 196"/>
              <a:gd name="f30" fmla="val 38"/>
              <a:gd name="f31" fmla="val 191"/>
              <a:gd name="f32" fmla="val 45"/>
              <a:gd name="f33" fmla="val 186"/>
              <a:gd name="f34" fmla="val 53"/>
              <a:gd name="f35" fmla="val 133"/>
              <a:gd name="f36" fmla="val 129"/>
              <a:gd name="f37" fmla="+- 0 0 -90"/>
              <a:gd name="f38" fmla="*/ f3 1 197"/>
              <a:gd name="f39" fmla="*/ f4 1 257"/>
              <a:gd name="f40" fmla="+- f7 0 f5"/>
              <a:gd name="f41" fmla="+- f6 0 f5"/>
              <a:gd name="f42" fmla="*/ f37 f0 1"/>
              <a:gd name="f43" fmla="*/ f41 1 197"/>
              <a:gd name="f44" fmla="*/ f40 1 257"/>
              <a:gd name="f45" fmla="*/ 0 f41 1"/>
              <a:gd name="f46" fmla="*/ 257 f40 1"/>
              <a:gd name="f47" fmla="*/ 20 f41 1"/>
              <a:gd name="f48" fmla="*/ 136 f40 1"/>
              <a:gd name="f49" fmla="*/ 47 f41 1"/>
              <a:gd name="f50" fmla="*/ 88 f40 1"/>
              <a:gd name="f51" fmla="*/ 160 f41 1"/>
              <a:gd name="f52" fmla="*/ 0 f40 1"/>
              <a:gd name="f53" fmla="*/ 197 f41 1"/>
              <a:gd name="f54" fmla="*/ 28 f40 1"/>
              <a:gd name="f55" fmla="*/ 186 f41 1"/>
              <a:gd name="f56" fmla="*/ 53 f40 1"/>
              <a:gd name="f57" fmla="*/ f42 1 f2"/>
              <a:gd name="f58" fmla="*/ f45 1 197"/>
              <a:gd name="f59" fmla="*/ f46 1 257"/>
              <a:gd name="f60" fmla="*/ f47 1 197"/>
              <a:gd name="f61" fmla="*/ f48 1 257"/>
              <a:gd name="f62" fmla="*/ f49 1 197"/>
              <a:gd name="f63" fmla="*/ f50 1 257"/>
              <a:gd name="f64" fmla="*/ f51 1 197"/>
              <a:gd name="f65" fmla="*/ f52 1 257"/>
              <a:gd name="f66" fmla="*/ f53 1 197"/>
              <a:gd name="f67" fmla="*/ f54 1 257"/>
              <a:gd name="f68" fmla="*/ f55 1 197"/>
              <a:gd name="f69" fmla="*/ f56 1 257"/>
              <a:gd name="f70" fmla="*/ 0 1 f43"/>
              <a:gd name="f71" fmla="*/ f6 1 f43"/>
              <a:gd name="f72" fmla="*/ 0 1 f44"/>
              <a:gd name="f73" fmla="*/ f7 1 f44"/>
              <a:gd name="f74" fmla="+- f57 0 f1"/>
              <a:gd name="f75" fmla="*/ f58 1 f43"/>
              <a:gd name="f76" fmla="*/ f59 1 f44"/>
              <a:gd name="f77" fmla="*/ f60 1 f43"/>
              <a:gd name="f78" fmla="*/ f61 1 f44"/>
              <a:gd name="f79" fmla="*/ f62 1 f43"/>
              <a:gd name="f80" fmla="*/ f63 1 f44"/>
              <a:gd name="f81" fmla="*/ f64 1 f43"/>
              <a:gd name="f82" fmla="*/ f65 1 f44"/>
              <a:gd name="f83" fmla="*/ f66 1 f43"/>
              <a:gd name="f84" fmla="*/ f67 1 f44"/>
              <a:gd name="f85" fmla="*/ f68 1 f43"/>
              <a:gd name="f86" fmla="*/ f69 1 f44"/>
              <a:gd name="f87" fmla="*/ f70 f38 1"/>
              <a:gd name="f88" fmla="*/ f71 f38 1"/>
              <a:gd name="f89" fmla="*/ f73 f39 1"/>
              <a:gd name="f90" fmla="*/ f72 f39 1"/>
              <a:gd name="f91" fmla="*/ f75 f38 1"/>
              <a:gd name="f92" fmla="*/ f76 f39 1"/>
              <a:gd name="f93" fmla="*/ f77 f38 1"/>
              <a:gd name="f94" fmla="*/ f78 f39 1"/>
              <a:gd name="f95" fmla="*/ f79 f38 1"/>
              <a:gd name="f96" fmla="*/ f80 f39 1"/>
              <a:gd name="f97" fmla="*/ f81 f38 1"/>
              <a:gd name="f98" fmla="*/ f82 f39 1"/>
              <a:gd name="f99" fmla="*/ f83 f38 1"/>
              <a:gd name="f100" fmla="*/ f84 f39 1"/>
              <a:gd name="f101" fmla="*/ f85 f38 1"/>
              <a:gd name="f102" fmla="*/ f8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91" y="f92"/>
              </a:cxn>
              <a:cxn ang="f74">
                <a:pos x="f93" y="f94"/>
              </a:cxn>
              <a:cxn ang="f74">
                <a:pos x="f95" y="f96"/>
              </a:cxn>
              <a:cxn ang="f74">
                <a:pos x="f97" y="f98"/>
              </a:cxn>
              <a:cxn ang="f74">
                <a:pos x="f99" y="f100"/>
              </a:cxn>
              <a:cxn ang="f74">
                <a:pos x="f101" y="f102"/>
              </a:cxn>
              <a:cxn ang="f74">
                <a:pos x="f91" y="f92"/>
              </a:cxn>
            </a:cxnLst>
            <a:rect l="f87" t="f90" r="f88" b="f89"/>
            <a:pathLst>
              <a:path w="197" h="257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5"/>
                </a:cubicBezTo>
                <a:cubicBezTo>
                  <a:pt x="f25" y="f26"/>
                  <a:pt x="f27" y="f16"/>
                  <a:pt x="f6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21" y="f29"/>
                  <a:pt x="f5" y="f7"/>
                </a:cubicBezTo>
                <a:close/>
              </a:path>
            </a:pathLst>
          </a:custGeom>
          <a:solidFill>
            <a:srgbClr val="EC828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7351711" y="2397127"/>
            <a:ext cx="98426" cy="3111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3"/>
              <a:gd name="f7" fmla="val 322"/>
              <a:gd name="f8" fmla="val 37"/>
              <a:gd name="f9" fmla="val 320"/>
              <a:gd name="f10" fmla="val 16"/>
              <a:gd name="f11" fmla="val 7"/>
              <a:gd name="f12" fmla="val 308"/>
              <a:gd name="f13" fmla="val 292"/>
              <a:gd name="f14" fmla="val 48"/>
              <a:gd name="f15" fmla="val 219"/>
              <a:gd name="f16" fmla="val 140"/>
              <a:gd name="f17" fmla="val 36"/>
              <a:gd name="f18" fmla="val 58"/>
              <a:gd name="f19" fmla="val 47"/>
              <a:gd name="f20" fmla="val 40"/>
              <a:gd name="f21" fmla="val 57"/>
              <a:gd name="f22" fmla="val 22"/>
              <a:gd name="f23" fmla="val 63"/>
              <a:gd name="f24" fmla="val 83"/>
              <a:gd name="f25" fmla="val 52"/>
              <a:gd name="f26" fmla="val 101"/>
              <a:gd name="f27" fmla="val 104"/>
              <a:gd name="f28" fmla="val 160"/>
              <a:gd name="f29" fmla="val 94"/>
              <a:gd name="f30" fmla="val 211"/>
              <a:gd name="f31" fmla="val 77"/>
              <a:gd name="f32" fmla="val 258"/>
              <a:gd name="f33" fmla="val 303"/>
              <a:gd name="f34" fmla="val 309"/>
              <a:gd name="f35" fmla="val 46"/>
              <a:gd name="f36" fmla="val 318"/>
              <a:gd name="f37" fmla="+- 0 0 -90"/>
              <a:gd name="f38" fmla="*/ f3 1 103"/>
              <a:gd name="f39" fmla="*/ f4 1 322"/>
              <a:gd name="f40" fmla="+- f7 0 f5"/>
              <a:gd name="f41" fmla="+- f6 0 f5"/>
              <a:gd name="f42" fmla="*/ f37 f0 1"/>
              <a:gd name="f43" fmla="*/ f41 1 103"/>
              <a:gd name="f44" fmla="*/ f40 1 322"/>
              <a:gd name="f45" fmla="*/ 37 f41 1"/>
              <a:gd name="f46" fmla="*/ 320 f40 1"/>
              <a:gd name="f47" fmla="*/ 0 f41 1"/>
              <a:gd name="f48" fmla="*/ 292 f40 1"/>
              <a:gd name="f49" fmla="*/ 36 f41 1"/>
              <a:gd name="f50" fmla="*/ 58 f40 1"/>
              <a:gd name="f51" fmla="*/ 63 f41 1"/>
              <a:gd name="f52" fmla="*/ 0 f40 1"/>
              <a:gd name="f53" fmla="*/ 103 f41 1"/>
              <a:gd name="f54" fmla="*/ 160 f40 1"/>
              <a:gd name="f55" fmla="*/ 52 f41 1"/>
              <a:gd name="f56" fmla="*/ 303 f40 1"/>
              <a:gd name="f57" fmla="*/ f42 1 f2"/>
              <a:gd name="f58" fmla="*/ f45 1 103"/>
              <a:gd name="f59" fmla="*/ f46 1 322"/>
              <a:gd name="f60" fmla="*/ f47 1 103"/>
              <a:gd name="f61" fmla="*/ f48 1 322"/>
              <a:gd name="f62" fmla="*/ f49 1 103"/>
              <a:gd name="f63" fmla="*/ f50 1 322"/>
              <a:gd name="f64" fmla="*/ f51 1 103"/>
              <a:gd name="f65" fmla="*/ f52 1 322"/>
              <a:gd name="f66" fmla="*/ f53 1 103"/>
              <a:gd name="f67" fmla="*/ f54 1 322"/>
              <a:gd name="f68" fmla="*/ f55 1 103"/>
              <a:gd name="f69" fmla="*/ f56 1 322"/>
              <a:gd name="f70" fmla="*/ 0 1 f43"/>
              <a:gd name="f71" fmla="*/ f6 1 f43"/>
              <a:gd name="f72" fmla="*/ 0 1 f44"/>
              <a:gd name="f73" fmla="*/ f7 1 f44"/>
              <a:gd name="f74" fmla="+- f57 0 f1"/>
              <a:gd name="f75" fmla="*/ f58 1 f43"/>
              <a:gd name="f76" fmla="*/ f59 1 f44"/>
              <a:gd name="f77" fmla="*/ f60 1 f43"/>
              <a:gd name="f78" fmla="*/ f61 1 f44"/>
              <a:gd name="f79" fmla="*/ f62 1 f43"/>
              <a:gd name="f80" fmla="*/ f63 1 f44"/>
              <a:gd name="f81" fmla="*/ f64 1 f43"/>
              <a:gd name="f82" fmla="*/ f65 1 f44"/>
              <a:gd name="f83" fmla="*/ f66 1 f43"/>
              <a:gd name="f84" fmla="*/ f67 1 f44"/>
              <a:gd name="f85" fmla="*/ f68 1 f43"/>
              <a:gd name="f86" fmla="*/ f69 1 f44"/>
              <a:gd name="f87" fmla="*/ f70 f38 1"/>
              <a:gd name="f88" fmla="*/ f71 f38 1"/>
              <a:gd name="f89" fmla="*/ f73 f39 1"/>
              <a:gd name="f90" fmla="*/ f72 f39 1"/>
              <a:gd name="f91" fmla="*/ f75 f38 1"/>
              <a:gd name="f92" fmla="*/ f76 f39 1"/>
              <a:gd name="f93" fmla="*/ f77 f38 1"/>
              <a:gd name="f94" fmla="*/ f78 f39 1"/>
              <a:gd name="f95" fmla="*/ f79 f38 1"/>
              <a:gd name="f96" fmla="*/ f80 f39 1"/>
              <a:gd name="f97" fmla="*/ f81 f38 1"/>
              <a:gd name="f98" fmla="*/ f82 f39 1"/>
              <a:gd name="f99" fmla="*/ f83 f38 1"/>
              <a:gd name="f100" fmla="*/ f84 f39 1"/>
              <a:gd name="f101" fmla="*/ f85 f38 1"/>
              <a:gd name="f102" fmla="*/ f8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91" y="f92"/>
              </a:cxn>
              <a:cxn ang="f74">
                <a:pos x="f93" y="f94"/>
              </a:cxn>
              <a:cxn ang="f74">
                <a:pos x="f95" y="f96"/>
              </a:cxn>
              <a:cxn ang="f74">
                <a:pos x="f97" y="f98"/>
              </a:cxn>
              <a:cxn ang="f74">
                <a:pos x="f99" y="f100"/>
              </a:cxn>
              <a:cxn ang="f74">
                <a:pos x="f101" y="f102"/>
              </a:cxn>
              <a:cxn ang="f74">
                <a:pos x="f91" y="f92"/>
              </a:cxn>
            </a:cxnLst>
            <a:rect l="f87" t="f90" r="f88" b="f89"/>
            <a:pathLst>
              <a:path w="103" h="322">
                <a:moveTo>
                  <a:pt x="f8" y="f9"/>
                </a:moveTo>
                <a:cubicBezTo>
                  <a:pt x="f10" y="f7"/>
                  <a:pt x="f11" y="f12"/>
                  <a:pt x="f5" y="f13"/>
                </a:cubicBezTo>
                <a:cubicBezTo>
                  <a:pt x="f14" y="f15"/>
                  <a:pt x="f14" y="f16"/>
                  <a:pt x="f17" y="f18"/>
                </a:cubicBezTo>
                <a:cubicBezTo>
                  <a:pt x="f19" y="f20"/>
                  <a:pt x="f21" y="f22"/>
                  <a:pt x="f23" y="f5"/>
                </a:cubicBezTo>
                <a:cubicBezTo>
                  <a:pt x="f24" y="f25"/>
                  <a:pt x="f26" y="f27"/>
                  <a:pt x="f6" y="f28"/>
                </a:cubicBezTo>
                <a:cubicBezTo>
                  <a:pt x="f29" y="f30"/>
                  <a:pt x="f31" y="f32"/>
                  <a:pt x="f25" y="f33"/>
                </a:cubicBezTo>
                <a:cubicBezTo>
                  <a:pt x="f14" y="f34"/>
                  <a:pt x="f35" y="f36"/>
                  <a:pt x="f8" y="f9"/>
                </a:cubicBezTo>
                <a:close/>
              </a:path>
            </a:pathLst>
          </a:custGeom>
          <a:solidFill>
            <a:srgbClr val="EE818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2" name="Freeform 52"/>
          <p:cNvSpPr/>
          <p:nvPr/>
        </p:nvSpPr>
        <p:spPr>
          <a:xfrm>
            <a:off x="11258550" y="1231897"/>
            <a:ext cx="150811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7"/>
              <a:gd name="f7" fmla="val 97"/>
              <a:gd name="f8" fmla="val 120"/>
              <a:gd name="f9" fmla="val 99"/>
              <a:gd name="f10" fmla="val 84"/>
              <a:gd name="f11" fmla="val 75"/>
              <a:gd name="f12" fmla="val 90"/>
              <a:gd name="f13" fmla="val 52"/>
              <a:gd name="f14" fmla="val 89"/>
              <a:gd name="f15" fmla="val 46"/>
              <a:gd name="f16" fmla="val 39"/>
              <a:gd name="f17" fmla="val 91"/>
              <a:gd name="f18" fmla="val 33"/>
              <a:gd name="f19" fmla="val 24"/>
              <a:gd name="f20" fmla="val 74"/>
              <a:gd name="f21" fmla="val 14"/>
              <a:gd name="f22" fmla="val 60"/>
              <a:gd name="f23" fmla="val 5"/>
              <a:gd name="f24" fmla="val 45"/>
              <a:gd name="f25" fmla="val 38"/>
              <a:gd name="f26" fmla="val 34"/>
              <a:gd name="f27" fmla="val 9"/>
              <a:gd name="f28" fmla="val 31"/>
              <a:gd name="f29" fmla="val 18"/>
              <a:gd name="f30" fmla="val 83"/>
              <a:gd name="f31" fmla="val 4"/>
              <a:gd name="f32" fmla="val 122"/>
              <a:gd name="f33" fmla="val 2"/>
              <a:gd name="f34" fmla="val 150"/>
              <a:gd name="f35" fmla="val 10"/>
              <a:gd name="f36" fmla="val 149"/>
              <a:gd name="f37" fmla="val 37"/>
              <a:gd name="f38" fmla="val 142"/>
              <a:gd name="f39" fmla="val 58"/>
              <a:gd name="f40" fmla="val 137"/>
              <a:gd name="f41" fmla="val 80"/>
              <a:gd name="f42" fmla="+- 0 0 -90"/>
              <a:gd name="f43" fmla="*/ f3 1 157"/>
              <a:gd name="f44" fmla="*/ f4 1 97"/>
              <a:gd name="f45" fmla="+- f7 0 f5"/>
              <a:gd name="f46" fmla="+- f6 0 f5"/>
              <a:gd name="f47" fmla="*/ f42 f0 1"/>
              <a:gd name="f48" fmla="*/ f46 1 157"/>
              <a:gd name="f49" fmla="*/ f45 1 97"/>
              <a:gd name="f50" fmla="*/ 120 f46 1"/>
              <a:gd name="f51" fmla="*/ 97 f45 1"/>
              <a:gd name="f52" fmla="*/ 52 f46 1"/>
              <a:gd name="f53" fmla="*/ 89 f45 1"/>
              <a:gd name="f54" fmla="*/ 33 f46 1"/>
              <a:gd name="f55" fmla="*/ 5 f46 1"/>
              <a:gd name="f56" fmla="*/ 45 f45 1"/>
              <a:gd name="f57" fmla="*/ 9 f46 1"/>
              <a:gd name="f58" fmla="*/ 31 f45 1"/>
              <a:gd name="f59" fmla="*/ 122 f46 1"/>
              <a:gd name="f60" fmla="*/ 2 f45 1"/>
              <a:gd name="f61" fmla="*/ 149 f46 1"/>
              <a:gd name="f62" fmla="*/ 37 f45 1"/>
              <a:gd name="f63" fmla="*/ f47 1 f2"/>
              <a:gd name="f64" fmla="*/ f50 1 157"/>
              <a:gd name="f65" fmla="*/ f51 1 97"/>
              <a:gd name="f66" fmla="*/ f52 1 157"/>
              <a:gd name="f67" fmla="*/ f53 1 97"/>
              <a:gd name="f68" fmla="*/ f54 1 157"/>
              <a:gd name="f69" fmla="*/ f55 1 157"/>
              <a:gd name="f70" fmla="*/ f56 1 97"/>
              <a:gd name="f71" fmla="*/ f57 1 157"/>
              <a:gd name="f72" fmla="*/ f58 1 97"/>
              <a:gd name="f73" fmla="*/ f59 1 157"/>
              <a:gd name="f74" fmla="*/ f60 1 97"/>
              <a:gd name="f75" fmla="*/ f61 1 157"/>
              <a:gd name="f76" fmla="*/ f62 1 97"/>
              <a:gd name="f77" fmla="*/ 0 1 f48"/>
              <a:gd name="f78" fmla="*/ f6 1 f48"/>
              <a:gd name="f79" fmla="*/ 0 1 f49"/>
              <a:gd name="f80" fmla="*/ f7 1 f49"/>
              <a:gd name="f81" fmla="+- f63 0 f1"/>
              <a:gd name="f82" fmla="*/ f64 1 f48"/>
              <a:gd name="f83" fmla="*/ f65 1 f49"/>
              <a:gd name="f84" fmla="*/ f66 1 f48"/>
              <a:gd name="f85" fmla="*/ f67 1 f49"/>
              <a:gd name="f86" fmla="*/ f68 1 f48"/>
              <a:gd name="f87" fmla="*/ f69 1 f48"/>
              <a:gd name="f88" fmla="*/ f70 1 f49"/>
              <a:gd name="f89" fmla="*/ f71 1 f48"/>
              <a:gd name="f90" fmla="*/ f72 1 f49"/>
              <a:gd name="f91" fmla="*/ f73 1 f48"/>
              <a:gd name="f92" fmla="*/ f74 1 f49"/>
              <a:gd name="f93" fmla="*/ f75 1 f48"/>
              <a:gd name="f94" fmla="*/ f76 1 f49"/>
              <a:gd name="f95" fmla="*/ f77 f43 1"/>
              <a:gd name="f96" fmla="*/ f78 f43 1"/>
              <a:gd name="f97" fmla="*/ f80 f44 1"/>
              <a:gd name="f98" fmla="*/ f79 f44 1"/>
              <a:gd name="f99" fmla="*/ f82 f43 1"/>
              <a:gd name="f100" fmla="*/ f83 f44 1"/>
              <a:gd name="f101" fmla="*/ f84 f43 1"/>
              <a:gd name="f102" fmla="*/ f85 f44 1"/>
              <a:gd name="f103" fmla="*/ f86 f43 1"/>
              <a:gd name="f104" fmla="*/ f87 f43 1"/>
              <a:gd name="f105" fmla="*/ f88 f44 1"/>
              <a:gd name="f106" fmla="*/ f89 f43 1"/>
              <a:gd name="f107" fmla="*/ f90 f44 1"/>
              <a:gd name="f108" fmla="*/ f91 f43 1"/>
              <a:gd name="f109" fmla="*/ f92 f44 1"/>
              <a:gd name="f110" fmla="*/ f93 f43 1"/>
              <a:gd name="f111" fmla="*/ f94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1">
                <a:pos x="f99" y="f100"/>
              </a:cxn>
              <a:cxn ang="f81">
                <a:pos x="f101" y="f102"/>
              </a:cxn>
              <a:cxn ang="f81">
                <a:pos x="f103" y="f102"/>
              </a:cxn>
              <a:cxn ang="f81">
                <a:pos x="f104" y="f105"/>
              </a:cxn>
              <a:cxn ang="f81">
                <a:pos x="f106" y="f107"/>
              </a:cxn>
              <a:cxn ang="f81">
                <a:pos x="f108" y="f109"/>
              </a:cxn>
              <a:cxn ang="f81">
                <a:pos x="f110" y="f111"/>
              </a:cxn>
              <a:cxn ang="f81">
                <a:pos x="f99" y="f100"/>
              </a:cxn>
            </a:cxnLst>
            <a:rect l="f95" t="f98" r="f96" b="f97"/>
            <a:pathLst>
              <a:path w="157" h="97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2"/>
                  <a:pt x="f16" y="f17"/>
                  <a:pt x="f18" y="f14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5" y="f25"/>
                  <a:pt x="f5" y="f26"/>
                  <a:pt x="f27" y="f28"/>
                </a:cubicBezTo>
                <a:cubicBezTo>
                  <a:pt x="f15" y="f29"/>
                  <a:pt x="f30" y="f31"/>
                  <a:pt x="f32" y="f33"/>
                </a:cubicBezTo>
                <a:cubicBezTo>
                  <a:pt x="f34" y="f5"/>
                  <a:pt x="f6" y="f35"/>
                  <a:pt x="f36" y="f37"/>
                </a:cubicBezTo>
                <a:cubicBezTo>
                  <a:pt x="f38" y="f39"/>
                  <a:pt x="f40" y="f41"/>
                  <a:pt x="f8" y="f7"/>
                </a:cubicBezTo>
                <a:close/>
              </a:path>
            </a:pathLst>
          </a:custGeom>
          <a:solidFill>
            <a:srgbClr val="EB5F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3" name="Freeform 53"/>
          <p:cNvSpPr/>
          <p:nvPr/>
        </p:nvSpPr>
        <p:spPr>
          <a:xfrm>
            <a:off x="11258550" y="5430841"/>
            <a:ext cx="150811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6"/>
              <a:gd name="f7" fmla="val 96"/>
              <a:gd name="f8" fmla="val 44"/>
              <a:gd name="f9" fmla="val 2"/>
              <a:gd name="f10" fmla="val 66"/>
              <a:gd name="f11" fmla="val 13"/>
              <a:gd name="f12" fmla="val 88"/>
              <a:gd name="f13" fmla="val 10"/>
              <a:gd name="f14" fmla="val 110"/>
              <a:gd name="f15" fmla="val 116"/>
              <a:gd name="f16" fmla="val 120"/>
              <a:gd name="f17" fmla="val 125"/>
              <a:gd name="f18" fmla="val 136"/>
              <a:gd name="f19" fmla="val 19"/>
              <a:gd name="f20" fmla="val 144"/>
              <a:gd name="f21" fmla="val 38"/>
              <a:gd name="f22" fmla="val 149"/>
              <a:gd name="f23" fmla="val 58"/>
              <a:gd name="f24" fmla="val 87"/>
              <a:gd name="f25" fmla="val 150"/>
              <a:gd name="f26" fmla="val 93"/>
              <a:gd name="f27" fmla="val 81"/>
              <a:gd name="f28" fmla="val 90"/>
              <a:gd name="f29" fmla="val 45"/>
              <a:gd name="f30" fmla="val 76"/>
              <a:gd name="f31" fmla="val 8"/>
              <a:gd name="f32" fmla="val 65"/>
              <a:gd name="f33" fmla="val 62"/>
              <a:gd name="f34" fmla="val 57"/>
              <a:gd name="f35" fmla="val 4"/>
              <a:gd name="f36" fmla="val 51"/>
              <a:gd name="f37" fmla="val 14"/>
              <a:gd name="f38" fmla="val 37"/>
              <a:gd name="f39" fmla="val 23"/>
              <a:gd name="f40" fmla="val 32"/>
              <a:gd name="f41" fmla="val 1"/>
              <a:gd name="f42" fmla="+- 0 0 -90"/>
              <a:gd name="f43" fmla="*/ f3 1 156"/>
              <a:gd name="f44" fmla="*/ f4 1 96"/>
              <a:gd name="f45" fmla="+- f7 0 f5"/>
              <a:gd name="f46" fmla="+- f6 0 f5"/>
              <a:gd name="f47" fmla="*/ f42 f0 1"/>
              <a:gd name="f48" fmla="*/ f46 1 156"/>
              <a:gd name="f49" fmla="*/ f45 1 96"/>
              <a:gd name="f50" fmla="*/ 44 f46 1"/>
              <a:gd name="f51" fmla="*/ 2 f45 1"/>
              <a:gd name="f52" fmla="*/ 110 f46 1"/>
              <a:gd name="f53" fmla="*/ 125 f46 1"/>
              <a:gd name="f54" fmla="*/ 149 f46 1"/>
              <a:gd name="f55" fmla="*/ 58 f45 1"/>
              <a:gd name="f56" fmla="*/ 120 f46 1"/>
              <a:gd name="f57" fmla="*/ 93 f45 1"/>
              <a:gd name="f58" fmla="*/ 8 f46 1"/>
              <a:gd name="f59" fmla="*/ 65 f45 1"/>
              <a:gd name="f60" fmla="*/ 4 f46 1"/>
              <a:gd name="f61" fmla="*/ 51 f45 1"/>
              <a:gd name="f62" fmla="*/ 32 f46 1"/>
              <a:gd name="f63" fmla="*/ 10 f45 1"/>
              <a:gd name="f64" fmla="*/ f47 1 f2"/>
              <a:gd name="f65" fmla="*/ f50 1 156"/>
              <a:gd name="f66" fmla="*/ f51 1 96"/>
              <a:gd name="f67" fmla="*/ f52 1 156"/>
              <a:gd name="f68" fmla="*/ f53 1 156"/>
              <a:gd name="f69" fmla="*/ f54 1 156"/>
              <a:gd name="f70" fmla="*/ f55 1 96"/>
              <a:gd name="f71" fmla="*/ f56 1 156"/>
              <a:gd name="f72" fmla="*/ f57 1 96"/>
              <a:gd name="f73" fmla="*/ f58 1 156"/>
              <a:gd name="f74" fmla="*/ f59 1 96"/>
              <a:gd name="f75" fmla="*/ f60 1 156"/>
              <a:gd name="f76" fmla="*/ f61 1 96"/>
              <a:gd name="f77" fmla="*/ f62 1 156"/>
              <a:gd name="f78" fmla="*/ f63 1 96"/>
              <a:gd name="f79" fmla="*/ 0 1 f48"/>
              <a:gd name="f80" fmla="*/ f6 1 f48"/>
              <a:gd name="f81" fmla="*/ 0 1 f49"/>
              <a:gd name="f82" fmla="*/ f7 1 f49"/>
              <a:gd name="f83" fmla="+- f64 0 f1"/>
              <a:gd name="f84" fmla="*/ f65 1 f48"/>
              <a:gd name="f85" fmla="*/ f66 1 f49"/>
              <a:gd name="f86" fmla="*/ f67 1 f48"/>
              <a:gd name="f87" fmla="*/ f68 1 f48"/>
              <a:gd name="f88" fmla="*/ f69 1 f48"/>
              <a:gd name="f89" fmla="*/ f70 1 f49"/>
              <a:gd name="f90" fmla="*/ f71 1 f48"/>
              <a:gd name="f91" fmla="*/ f72 1 f49"/>
              <a:gd name="f92" fmla="*/ f73 1 f48"/>
              <a:gd name="f93" fmla="*/ f74 1 f49"/>
              <a:gd name="f94" fmla="*/ f75 1 f48"/>
              <a:gd name="f95" fmla="*/ f76 1 f49"/>
              <a:gd name="f96" fmla="*/ f77 1 f48"/>
              <a:gd name="f97" fmla="*/ f78 1 f49"/>
              <a:gd name="f98" fmla="*/ f79 f43 1"/>
              <a:gd name="f99" fmla="*/ f80 f43 1"/>
              <a:gd name="f100" fmla="*/ f82 f44 1"/>
              <a:gd name="f101" fmla="*/ f81 f44 1"/>
              <a:gd name="f102" fmla="*/ f84 f43 1"/>
              <a:gd name="f103" fmla="*/ f85 f44 1"/>
              <a:gd name="f104" fmla="*/ f86 f43 1"/>
              <a:gd name="f105" fmla="*/ f87 f43 1"/>
              <a:gd name="f106" fmla="*/ f88 f43 1"/>
              <a:gd name="f107" fmla="*/ f89 f44 1"/>
              <a:gd name="f108" fmla="*/ f90 f43 1"/>
              <a:gd name="f109" fmla="*/ f91 f44 1"/>
              <a:gd name="f110" fmla="*/ f92 f43 1"/>
              <a:gd name="f111" fmla="*/ f93 f44 1"/>
              <a:gd name="f112" fmla="*/ f94 f43 1"/>
              <a:gd name="f113" fmla="*/ f95 f44 1"/>
              <a:gd name="f114" fmla="*/ f96 f43 1"/>
              <a:gd name="f115" fmla="*/ f97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3">
                <a:pos x="f102" y="f103"/>
              </a:cxn>
              <a:cxn ang="f83">
                <a:pos x="f104" y="f103"/>
              </a:cxn>
              <a:cxn ang="f83">
                <a:pos x="f105" y="f103"/>
              </a:cxn>
              <a:cxn ang="f83">
                <a:pos x="f106" y="f107"/>
              </a:cxn>
              <a:cxn ang="f83">
                <a:pos x="f108" y="f109"/>
              </a:cxn>
              <a:cxn ang="f83">
                <a:pos x="f110" y="f111"/>
              </a:cxn>
              <a:cxn ang="f83">
                <a:pos x="f112" y="f113"/>
              </a:cxn>
              <a:cxn ang="f83">
                <a:pos x="f114" y="f115"/>
              </a:cxn>
              <a:cxn ang="f83">
                <a:pos x="f102" y="f103"/>
              </a:cxn>
            </a:cxnLst>
            <a:rect l="f98" t="f101" r="f99" b="f100"/>
            <a:pathLst>
              <a:path w="156" h="96">
                <a:moveTo>
                  <a:pt x="f8" y="f9"/>
                </a:moveTo>
                <a:cubicBezTo>
                  <a:pt x="f10" y="f11"/>
                  <a:pt x="f12" y="f13"/>
                  <a:pt x="f14" y="f9"/>
                </a:cubicBezTo>
                <a:cubicBezTo>
                  <a:pt x="f15" y="f5"/>
                  <a:pt x="f16" y="f5"/>
                  <a:pt x="f17" y="f9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6" y="f24"/>
                  <a:pt x="f25" y="f7"/>
                  <a:pt x="f16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5" y="f33"/>
                  <a:pt x="f5" y="f34"/>
                  <a:pt x="f35" y="f36"/>
                </a:cubicBezTo>
                <a:cubicBezTo>
                  <a:pt x="f37" y="f38"/>
                  <a:pt x="f39" y="f39"/>
                  <a:pt x="f40" y="f13"/>
                </a:cubicBezTo>
                <a:cubicBezTo>
                  <a:pt x="f38" y="f31"/>
                  <a:pt x="f21" y="f41"/>
                  <a:pt x="f8" y="f9"/>
                </a:cubicBezTo>
                <a:close/>
              </a:path>
            </a:pathLst>
          </a:custGeom>
          <a:solidFill>
            <a:srgbClr val="EB5E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4" name="Freeform 54"/>
          <p:cNvSpPr/>
          <p:nvPr/>
        </p:nvSpPr>
        <p:spPr>
          <a:xfrm>
            <a:off x="6550030" y="4556126"/>
            <a:ext cx="128592" cy="1174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"/>
              <a:gd name="f7" fmla="val 122"/>
              <a:gd name="f8" fmla="val 57"/>
              <a:gd name="f9" fmla="val 35"/>
              <a:gd name="f10" fmla="val 33"/>
              <a:gd name="f11" fmla="val 74"/>
              <a:gd name="f12" fmla="val 17"/>
              <a:gd name="f13" fmla="val 114"/>
              <a:gd name="f14" fmla="val 4"/>
              <a:gd name="f15" fmla="val 120"/>
              <a:gd name="f16" fmla="val 2"/>
              <a:gd name="f17" fmla="val 127"/>
              <a:gd name="f18" fmla="val 131"/>
              <a:gd name="f19" fmla="val 6"/>
              <a:gd name="f20" fmla="val 12"/>
              <a:gd name="f21" fmla="val 132"/>
              <a:gd name="f22" fmla="val 18"/>
              <a:gd name="f23" fmla="val 128"/>
              <a:gd name="f24" fmla="val 25"/>
              <a:gd name="f25" fmla="val 113"/>
              <a:gd name="f26" fmla="val 51"/>
              <a:gd name="f27" fmla="val 90"/>
              <a:gd name="f28" fmla="val 70"/>
              <a:gd name="f29" fmla="val 72"/>
              <a:gd name="f30" fmla="val 94"/>
              <a:gd name="f31" fmla="val 64"/>
              <a:gd name="f32" fmla="val 104"/>
              <a:gd name="f33" fmla="val 115"/>
              <a:gd name="f34" fmla="val 46"/>
              <a:gd name="f35" fmla="val 36"/>
              <a:gd name="f36" fmla="val 32"/>
              <a:gd name="f37" fmla="val 103"/>
              <a:gd name="f38" fmla="val 28"/>
              <a:gd name="f39" fmla="val 92"/>
              <a:gd name="f40" fmla="val 22"/>
              <a:gd name="f41" fmla="val 77"/>
              <a:gd name="f42" fmla="val 13"/>
              <a:gd name="f43" fmla="val 66"/>
              <a:gd name="f44" fmla="+- 0 0 -90"/>
              <a:gd name="f45" fmla="*/ f3 1 134"/>
              <a:gd name="f46" fmla="*/ f4 1 122"/>
              <a:gd name="f47" fmla="+- f7 0 f5"/>
              <a:gd name="f48" fmla="+- f6 0 f5"/>
              <a:gd name="f49" fmla="*/ f44 f0 1"/>
              <a:gd name="f50" fmla="*/ f48 1 134"/>
              <a:gd name="f51" fmla="*/ f47 1 122"/>
              <a:gd name="f52" fmla="*/ 0 f48 1"/>
              <a:gd name="f53" fmla="*/ 57 f47 1"/>
              <a:gd name="f54" fmla="*/ 114 f48 1"/>
              <a:gd name="f55" fmla="*/ 4 f47 1"/>
              <a:gd name="f56" fmla="*/ 131 f48 1"/>
              <a:gd name="f57" fmla="*/ 6 f47 1"/>
              <a:gd name="f58" fmla="*/ 128 f48 1"/>
              <a:gd name="f59" fmla="*/ 25 f47 1"/>
              <a:gd name="f60" fmla="*/ 72 f48 1"/>
              <a:gd name="f61" fmla="*/ 94 f47 1"/>
              <a:gd name="f62" fmla="*/ 46 f48 1"/>
              <a:gd name="f63" fmla="*/ 122 f47 1"/>
              <a:gd name="f64" fmla="*/ 28 f48 1"/>
              <a:gd name="f65" fmla="*/ 92 f47 1"/>
              <a:gd name="f66" fmla="*/ f49 1 f2"/>
              <a:gd name="f67" fmla="*/ f52 1 134"/>
              <a:gd name="f68" fmla="*/ f53 1 122"/>
              <a:gd name="f69" fmla="*/ f54 1 134"/>
              <a:gd name="f70" fmla="*/ f55 1 122"/>
              <a:gd name="f71" fmla="*/ f56 1 134"/>
              <a:gd name="f72" fmla="*/ f57 1 122"/>
              <a:gd name="f73" fmla="*/ f58 1 134"/>
              <a:gd name="f74" fmla="*/ f59 1 122"/>
              <a:gd name="f75" fmla="*/ f60 1 134"/>
              <a:gd name="f76" fmla="*/ f61 1 122"/>
              <a:gd name="f77" fmla="*/ f62 1 134"/>
              <a:gd name="f78" fmla="*/ f63 1 122"/>
              <a:gd name="f79" fmla="*/ f64 1 134"/>
              <a:gd name="f80" fmla="*/ f65 1 122"/>
              <a:gd name="f81" fmla="*/ 0 1 f50"/>
              <a:gd name="f82" fmla="*/ f6 1 f50"/>
              <a:gd name="f83" fmla="*/ 0 1 f51"/>
              <a:gd name="f84" fmla="*/ f7 1 f51"/>
              <a:gd name="f85" fmla="+- f66 0 f1"/>
              <a:gd name="f86" fmla="*/ f67 1 f50"/>
              <a:gd name="f87" fmla="*/ f68 1 f51"/>
              <a:gd name="f88" fmla="*/ f69 1 f50"/>
              <a:gd name="f89" fmla="*/ f70 1 f51"/>
              <a:gd name="f90" fmla="*/ f71 1 f50"/>
              <a:gd name="f91" fmla="*/ f72 1 f51"/>
              <a:gd name="f92" fmla="*/ f73 1 f50"/>
              <a:gd name="f93" fmla="*/ f74 1 f51"/>
              <a:gd name="f94" fmla="*/ f75 1 f50"/>
              <a:gd name="f95" fmla="*/ f76 1 f51"/>
              <a:gd name="f96" fmla="*/ f77 1 f50"/>
              <a:gd name="f97" fmla="*/ f78 1 f51"/>
              <a:gd name="f98" fmla="*/ f79 1 f50"/>
              <a:gd name="f99" fmla="*/ f80 1 f51"/>
              <a:gd name="f100" fmla="*/ f81 f45 1"/>
              <a:gd name="f101" fmla="*/ f82 f45 1"/>
              <a:gd name="f102" fmla="*/ f84 f46 1"/>
              <a:gd name="f103" fmla="*/ f83 f46 1"/>
              <a:gd name="f104" fmla="*/ f86 f45 1"/>
              <a:gd name="f105" fmla="*/ f87 f46 1"/>
              <a:gd name="f106" fmla="*/ f88 f45 1"/>
              <a:gd name="f107" fmla="*/ f89 f46 1"/>
              <a:gd name="f108" fmla="*/ f90 f45 1"/>
              <a:gd name="f109" fmla="*/ f91 f46 1"/>
              <a:gd name="f110" fmla="*/ f92 f45 1"/>
              <a:gd name="f111" fmla="*/ f93 f46 1"/>
              <a:gd name="f112" fmla="*/ f94 f45 1"/>
              <a:gd name="f113" fmla="*/ f95 f46 1"/>
              <a:gd name="f114" fmla="*/ f96 f45 1"/>
              <a:gd name="f115" fmla="*/ f97 f46 1"/>
              <a:gd name="f116" fmla="*/ f98 f45 1"/>
              <a:gd name="f117" fmla="*/ f99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5">
                <a:pos x="f104" y="f105"/>
              </a:cxn>
              <a:cxn ang="f85">
                <a:pos x="f106" y="f107"/>
              </a:cxn>
              <a:cxn ang="f85">
                <a:pos x="f108" y="f109"/>
              </a:cxn>
              <a:cxn ang="f85">
                <a:pos x="f110" y="f111"/>
              </a:cxn>
              <a:cxn ang="f85">
                <a:pos x="f112" y="f113"/>
              </a:cxn>
              <a:cxn ang="f85">
                <a:pos x="f114" y="f115"/>
              </a:cxn>
              <a:cxn ang="f85">
                <a:pos x="f116" y="f117"/>
              </a:cxn>
              <a:cxn ang="f85">
                <a:pos x="f104" y="f105"/>
              </a:cxn>
            </a:cxnLst>
            <a:rect l="f100" t="f103" r="f101" b="f102"/>
            <a:pathLst>
              <a:path w="134" h="122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5"/>
                  <a:pt x="f18" y="f19"/>
                </a:cubicBezTo>
                <a:cubicBezTo>
                  <a:pt x="f6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8" y="f33"/>
                  <a:pt x="f34" y="f7"/>
                </a:cubicBezTo>
                <a:cubicBezTo>
                  <a:pt x="f35" y="f13"/>
                  <a:pt x="f36" y="f37"/>
                  <a:pt x="f38" y="f39"/>
                </a:cubicBezTo>
                <a:cubicBezTo>
                  <a:pt x="f40" y="f41"/>
                  <a:pt x="f42" y="f43"/>
                  <a:pt x="f5" y="f8"/>
                </a:cubicBezTo>
                <a:close/>
              </a:path>
            </a:pathLst>
          </a:custGeom>
          <a:solidFill>
            <a:srgbClr val="96321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5" name="Freeform 55"/>
          <p:cNvSpPr/>
          <p:nvPr/>
        </p:nvSpPr>
        <p:spPr>
          <a:xfrm>
            <a:off x="11279188" y="3349630"/>
            <a:ext cx="106363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1"/>
              <a:gd name="f7" fmla="val 59"/>
              <a:gd name="f8" fmla="val 15"/>
              <a:gd name="f9" fmla="val 4"/>
              <a:gd name="f10" fmla="val 35"/>
              <a:gd name="f11" fmla="val 19"/>
              <a:gd name="f12" fmla="val 56"/>
              <a:gd name="f13" fmla="val 11"/>
              <a:gd name="f14" fmla="val 77"/>
              <a:gd name="f15" fmla="val 8"/>
              <a:gd name="f16" fmla="val 87"/>
              <a:gd name="f17" fmla="val 7"/>
              <a:gd name="f18" fmla="val 97"/>
              <a:gd name="f19" fmla="val 3"/>
              <a:gd name="f20" fmla="val 107"/>
              <a:gd name="f21" fmla="val 39"/>
              <a:gd name="f22" fmla="val 83"/>
              <a:gd name="f23" fmla="val 47"/>
              <a:gd name="f24" fmla="val 36"/>
              <a:gd name="f25" fmla="val 31"/>
              <a:gd name="f26" fmla="val 28"/>
              <a:gd name="f27" fmla="val 48"/>
              <a:gd name="f28" fmla="val 24"/>
              <a:gd name="f29" fmla="val 46"/>
              <a:gd name="f30" fmla="val 22"/>
              <a:gd name="f31" fmla="val 2"/>
              <a:gd name="f32" fmla="val 49"/>
              <a:gd name="f33" fmla="val 25"/>
              <a:gd name="f34" fmla="val 14"/>
              <a:gd name="f35" fmla="val 5"/>
              <a:gd name="f36" fmla="val 10"/>
              <a:gd name="f37" fmla="+- 0 0 -90"/>
              <a:gd name="f38" fmla="*/ f3 1 111"/>
              <a:gd name="f39" fmla="*/ f4 1 59"/>
              <a:gd name="f40" fmla="+- f7 0 f5"/>
              <a:gd name="f41" fmla="+- f6 0 f5"/>
              <a:gd name="f42" fmla="*/ f37 f0 1"/>
              <a:gd name="f43" fmla="*/ f41 1 111"/>
              <a:gd name="f44" fmla="*/ f40 1 59"/>
              <a:gd name="f45" fmla="*/ 15 f41 1"/>
              <a:gd name="f46" fmla="*/ 4 f40 1"/>
              <a:gd name="f47" fmla="*/ 77 f41 1"/>
              <a:gd name="f48" fmla="*/ 8 f40 1"/>
              <a:gd name="f49" fmla="*/ 107 f41 1"/>
              <a:gd name="f50" fmla="*/ 0 f40 1"/>
              <a:gd name="f51" fmla="*/ 59 f40 1"/>
              <a:gd name="f52" fmla="*/ 31 f41 1"/>
              <a:gd name="f53" fmla="*/ 47 f40 1"/>
              <a:gd name="f54" fmla="*/ 22 f41 1"/>
              <a:gd name="f55" fmla="*/ 48 f40 1"/>
              <a:gd name="f56" fmla="*/ 0 f41 1"/>
              <a:gd name="f57" fmla="*/ 36 f40 1"/>
              <a:gd name="f58" fmla="*/ 3 f40 1"/>
              <a:gd name="f59" fmla="*/ f42 1 f2"/>
              <a:gd name="f60" fmla="*/ f45 1 111"/>
              <a:gd name="f61" fmla="*/ f46 1 59"/>
              <a:gd name="f62" fmla="*/ f47 1 111"/>
              <a:gd name="f63" fmla="*/ f48 1 59"/>
              <a:gd name="f64" fmla="*/ f49 1 111"/>
              <a:gd name="f65" fmla="*/ f50 1 59"/>
              <a:gd name="f66" fmla="*/ f51 1 59"/>
              <a:gd name="f67" fmla="*/ f52 1 111"/>
              <a:gd name="f68" fmla="*/ f53 1 59"/>
              <a:gd name="f69" fmla="*/ f54 1 111"/>
              <a:gd name="f70" fmla="*/ f55 1 59"/>
              <a:gd name="f71" fmla="*/ f56 1 111"/>
              <a:gd name="f72" fmla="*/ f57 1 59"/>
              <a:gd name="f73" fmla="*/ f58 1 59"/>
              <a:gd name="f74" fmla="*/ 0 1 f43"/>
              <a:gd name="f75" fmla="*/ f6 1 f43"/>
              <a:gd name="f76" fmla="*/ 0 1 f44"/>
              <a:gd name="f77" fmla="*/ f7 1 f44"/>
              <a:gd name="f78" fmla="+- f59 0 f1"/>
              <a:gd name="f79" fmla="*/ f60 1 f43"/>
              <a:gd name="f80" fmla="*/ f61 1 f44"/>
              <a:gd name="f81" fmla="*/ f62 1 f43"/>
              <a:gd name="f82" fmla="*/ f63 1 f44"/>
              <a:gd name="f83" fmla="*/ f64 1 f43"/>
              <a:gd name="f84" fmla="*/ f65 1 f44"/>
              <a:gd name="f85" fmla="*/ f66 1 f44"/>
              <a:gd name="f86" fmla="*/ f67 1 f43"/>
              <a:gd name="f87" fmla="*/ f68 1 f44"/>
              <a:gd name="f88" fmla="*/ f69 1 f43"/>
              <a:gd name="f89" fmla="*/ f70 1 f44"/>
              <a:gd name="f90" fmla="*/ f71 1 f43"/>
              <a:gd name="f91" fmla="*/ f72 1 f44"/>
              <a:gd name="f92" fmla="*/ f73 1 f44"/>
              <a:gd name="f93" fmla="*/ f74 f38 1"/>
              <a:gd name="f94" fmla="*/ f75 f38 1"/>
              <a:gd name="f95" fmla="*/ f77 f39 1"/>
              <a:gd name="f96" fmla="*/ f76 f39 1"/>
              <a:gd name="f97" fmla="*/ f79 f38 1"/>
              <a:gd name="f98" fmla="*/ f80 f39 1"/>
              <a:gd name="f99" fmla="*/ f81 f38 1"/>
              <a:gd name="f100" fmla="*/ f82 f39 1"/>
              <a:gd name="f101" fmla="*/ f83 f38 1"/>
              <a:gd name="f102" fmla="*/ f84 f39 1"/>
              <a:gd name="f103" fmla="*/ f85 f39 1"/>
              <a:gd name="f104" fmla="*/ f86 f38 1"/>
              <a:gd name="f105" fmla="*/ f87 f39 1"/>
              <a:gd name="f106" fmla="*/ f88 f38 1"/>
              <a:gd name="f107" fmla="*/ f89 f39 1"/>
              <a:gd name="f108" fmla="*/ f90 f38 1"/>
              <a:gd name="f109" fmla="*/ f91 f39 1"/>
              <a:gd name="f110" fmla="*/ f92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97" y="f98"/>
              </a:cxn>
              <a:cxn ang="f78">
                <a:pos x="f99" y="f100"/>
              </a:cxn>
              <a:cxn ang="f78">
                <a:pos x="f101" y="f102"/>
              </a:cxn>
              <a:cxn ang="f78">
                <a:pos x="f101" y="f103"/>
              </a:cxn>
              <a:cxn ang="f78">
                <a:pos x="f104" y="f105"/>
              </a:cxn>
              <a:cxn ang="f78">
                <a:pos x="f106" y="f107"/>
              </a:cxn>
              <a:cxn ang="f78">
                <a:pos x="f108" y="f109"/>
              </a:cxn>
              <a:cxn ang="f78">
                <a:pos x="f108" y="f110"/>
              </a:cxn>
              <a:cxn ang="f78">
                <a:pos x="f97" y="f98"/>
              </a:cxn>
            </a:cxnLst>
            <a:rect l="f93" t="f96" r="f94" b="f95"/>
            <a:pathLst>
              <a:path w="111" h="5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5"/>
                </a:cubicBezTo>
                <a:cubicBezTo>
                  <a:pt x="f6" y="f11"/>
                  <a:pt x="f6" y="f21"/>
                  <a:pt x="f20" y="f7"/>
                </a:cubicBezTo>
                <a:cubicBezTo>
                  <a:pt x="f22" y="f23"/>
                  <a:pt x="f7" y="f24"/>
                  <a:pt x="f25" y="f23"/>
                </a:cubicBezTo>
                <a:cubicBezTo>
                  <a:pt x="f26" y="f27"/>
                  <a:pt x="f28" y="f29"/>
                  <a:pt x="f30" y="f27"/>
                </a:cubicBezTo>
                <a:cubicBezTo>
                  <a:pt x="f17" y="f12"/>
                  <a:pt x="f31" y="f32"/>
                  <a:pt x="f5" y="f24"/>
                </a:cubicBezTo>
                <a:cubicBezTo>
                  <a:pt x="f5" y="f33"/>
                  <a:pt x="f5" y="f34"/>
                  <a:pt x="f5" y="f19"/>
                </a:cubicBezTo>
                <a:cubicBezTo>
                  <a:pt x="f35" y="f5"/>
                  <a:pt x="f36" y="f19"/>
                  <a:pt x="f8" y="f9"/>
                </a:cubicBezTo>
                <a:close/>
              </a:path>
            </a:pathLst>
          </a:custGeom>
          <a:solidFill>
            <a:srgbClr val="EA60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6" name="Freeform 56"/>
          <p:cNvSpPr/>
          <p:nvPr/>
        </p:nvSpPr>
        <p:spPr>
          <a:xfrm>
            <a:off x="11269659" y="2309810"/>
            <a:ext cx="104771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8"/>
              <a:gd name="f7" fmla="val 62"/>
              <a:gd name="f8" fmla="val 36"/>
              <a:gd name="f9" fmla="val 11"/>
              <a:gd name="f10" fmla="val 54"/>
              <a:gd name="f11" fmla="val 17"/>
              <a:gd name="f12" fmla="val 73"/>
              <a:gd name="f13" fmla="val 91"/>
              <a:gd name="f14" fmla="val 103"/>
              <a:gd name="f15" fmla="val 7"/>
              <a:gd name="f16" fmla="val 105"/>
              <a:gd name="f17" fmla="val 10"/>
              <a:gd name="f18" fmla="val 21"/>
              <a:gd name="f19" fmla="val 104"/>
              <a:gd name="f20" fmla="val 30"/>
              <a:gd name="f21" fmla="val 41"/>
              <a:gd name="f22" fmla="val 48"/>
              <a:gd name="f23" fmla="val 97"/>
              <a:gd name="f24" fmla="val 57"/>
              <a:gd name="f25" fmla="val 88"/>
              <a:gd name="f26" fmla="val 45"/>
              <a:gd name="f27" fmla="val 79"/>
              <a:gd name="f28" fmla="val 46"/>
              <a:gd name="f29" fmla="val 61"/>
              <a:gd name="f30" fmla="val 42"/>
              <a:gd name="f31" fmla="val 43"/>
              <a:gd name="f32" fmla="val 24"/>
              <a:gd name="f33" fmla="val 51"/>
              <a:gd name="f34" fmla="val 16"/>
              <a:gd name="f35" fmla="val 55"/>
              <a:gd name="f36" fmla="val 8"/>
              <a:gd name="f37" fmla="val 58"/>
              <a:gd name="f38" fmla="val 39"/>
              <a:gd name="f39" fmla="val 27"/>
              <a:gd name="f40" fmla="val 1"/>
              <a:gd name="f41" fmla="val 9"/>
              <a:gd name="f42" fmla="val 33"/>
              <a:gd name="f43" fmla="+- 0 0 -90"/>
              <a:gd name="f44" fmla="*/ f3 1 108"/>
              <a:gd name="f45" fmla="*/ f4 1 62"/>
              <a:gd name="f46" fmla="+- f7 0 f5"/>
              <a:gd name="f47" fmla="+- f6 0 f5"/>
              <a:gd name="f48" fmla="*/ f43 f0 1"/>
              <a:gd name="f49" fmla="*/ f47 1 108"/>
              <a:gd name="f50" fmla="*/ f46 1 62"/>
              <a:gd name="f51" fmla="*/ 36 f47 1"/>
              <a:gd name="f52" fmla="*/ 11 f46 1"/>
              <a:gd name="f53" fmla="*/ 91 f47 1"/>
              <a:gd name="f54" fmla="*/ 105 f47 1"/>
              <a:gd name="f55" fmla="*/ 21 f46 1"/>
              <a:gd name="f56" fmla="*/ 103 f47 1"/>
              <a:gd name="f57" fmla="*/ 48 f46 1"/>
              <a:gd name="f58" fmla="*/ 79 f47 1"/>
              <a:gd name="f59" fmla="*/ 46 f46 1"/>
              <a:gd name="f60" fmla="*/ 24 f47 1"/>
              <a:gd name="f61" fmla="*/ 51 f46 1"/>
              <a:gd name="f62" fmla="*/ 0 f47 1"/>
              <a:gd name="f63" fmla="*/ 62 f46 1"/>
              <a:gd name="f64" fmla="*/ 27 f46 1"/>
              <a:gd name="f65" fmla="*/ 27 f47 1"/>
              <a:gd name="f66" fmla="*/ 9 f46 1"/>
              <a:gd name="f67" fmla="*/ f48 1 f2"/>
              <a:gd name="f68" fmla="*/ f51 1 108"/>
              <a:gd name="f69" fmla="*/ f52 1 62"/>
              <a:gd name="f70" fmla="*/ f53 1 108"/>
              <a:gd name="f71" fmla="*/ f54 1 108"/>
              <a:gd name="f72" fmla="*/ f55 1 62"/>
              <a:gd name="f73" fmla="*/ f56 1 108"/>
              <a:gd name="f74" fmla="*/ f57 1 62"/>
              <a:gd name="f75" fmla="*/ f58 1 108"/>
              <a:gd name="f76" fmla="*/ f59 1 62"/>
              <a:gd name="f77" fmla="*/ f60 1 108"/>
              <a:gd name="f78" fmla="*/ f61 1 62"/>
              <a:gd name="f79" fmla="*/ f62 1 108"/>
              <a:gd name="f80" fmla="*/ f63 1 62"/>
              <a:gd name="f81" fmla="*/ f64 1 62"/>
              <a:gd name="f82" fmla="*/ f65 1 108"/>
              <a:gd name="f83" fmla="*/ f66 1 62"/>
              <a:gd name="f84" fmla="*/ 0 1 f49"/>
              <a:gd name="f85" fmla="*/ f6 1 f49"/>
              <a:gd name="f86" fmla="*/ 0 1 f50"/>
              <a:gd name="f87" fmla="*/ f7 1 f50"/>
              <a:gd name="f88" fmla="+- f67 0 f1"/>
              <a:gd name="f89" fmla="*/ f68 1 f49"/>
              <a:gd name="f90" fmla="*/ f69 1 f50"/>
              <a:gd name="f91" fmla="*/ f70 1 f49"/>
              <a:gd name="f92" fmla="*/ f71 1 f49"/>
              <a:gd name="f93" fmla="*/ f72 1 f50"/>
              <a:gd name="f94" fmla="*/ f73 1 f49"/>
              <a:gd name="f95" fmla="*/ f74 1 f50"/>
              <a:gd name="f96" fmla="*/ f75 1 f49"/>
              <a:gd name="f97" fmla="*/ f76 1 f50"/>
              <a:gd name="f98" fmla="*/ f77 1 f49"/>
              <a:gd name="f99" fmla="*/ f78 1 f50"/>
              <a:gd name="f100" fmla="*/ f79 1 f49"/>
              <a:gd name="f101" fmla="*/ f80 1 f50"/>
              <a:gd name="f102" fmla="*/ f81 1 f50"/>
              <a:gd name="f103" fmla="*/ f82 1 f49"/>
              <a:gd name="f104" fmla="*/ f83 1 f50"/>
              <a:gd name="f105" fmla="*/ f84 f44 1"/>
              <a:gd name="f106" fmla="*/ f85 f44 1"/>
              <a:gd name="f107" fmla="*/ f87 f45 1"/>
              <a:gd name="f108" fmla="*/ f86 f45 1"/>
              <a:gd name="f109" fmla="*/ f89 f44 1"/>
              <a:gd name="f110" fmla="*/ f90 f45 1"/>
              <a:gd name="f111" fmla="*/ f91 f44 1"/>
              <a:gd name="f112" fmla="*/ f92 f44 1"/>
              <a:gd name="f113" fmla="*/ f93 f45 1"/>
              <a:gd name="f114" fmla="*/ f94 f44 1"/>
              <a:gd name="f115" fmla="*/ f95 f45 1"/>
              <a:gd name="f116" fmla="*/ f96 f44 1"/>
              <a:gd name="f117" fmla="*/ f97 f45 1"/>
              <a:gd name="f118" fmla="*/ f98 f44 1"/>
              <a:gd name="f119" fmla="*/ f99 f45 1"/>
              <a:gd name="f120" fmla="*/ f100 f44 1"/>
              <a:gd name="f121" fmla="*/ f101 f45 1"/>
              <a:gd name="f122" fmla="*/ f102 f45 1"/>
              <a:gd name="f123" fmla="*/ f103 f44 1"/>
              <a:gd name="f124" fmla="*/ f104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8">
                <a:pos x="f109" y="f110"/>
              </a:cxn>
              <a:cxn ang="f88">
                <a:pos x="f111" y="f110"/>
              </a:cxn>
              <a:cxn ang="f88">
                <a:pos x="f112" y="f113"/>
              </a:cxn>
              <a:cxn ang="f88">
                <a:pos x="f114" y="f115"/>
              </a:cxn>
              <a:cxn ang="f88">
                <a:pos x="f116" y="f117"/>
              </a:cxn>
              <a:cxn ang="f88">
                <a:pos x="f118" y="f119"/>
              </a:cxn>
              <a:cxn ang="f88">
                <a:pos x="f120" y="f121"/>
              </a:cxn>
              <a:cxn ang="f88">
                <a:pos x="f120" y="f122"/>
              </a:cxn>
              <a:cxn ang="f88">
                <a:pos x="f123" y="f124"/>
              </a:cxn>
              <a:cxn ang="f88">
                <a:pos x="f109" y="f110"/>
              </a:cxn>
            </a:cxnLst>
            <a:rect l="f105" t="f108" r="f106" b="f107"/>
            <a:pathLst>
              <a:path w="108" h="62">
                <a:moveTo>
                  <a:pt x="f8" y="f9"/>
                </a:moveTo>
                <a:cubicBezTo>
                  <a:pt x="f10" y="f11"/>
                  <a:pt x="f12" y="f11"/>
                  <a:pt x="f13" y="f9"/>
                </a:cubicBezTo>
                <a:cubicBezTo>
                  <a:pt x="f14" y="f15"/>
                  <a:pt x="f16" y="f17"/>
                  <a:pt x="f16" y="f18"/>
                </a:cubicBezTo>
                <a:cubicBezTo>
                  <a:pt x="f19" y="f20"/>
                  <a:pt x="f6" y="f21"/>
                  <a:pt x="f14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22"/>
                  <a:pt x="f30" y="f31"/>
                  <a:pt x="f32" y="f33"/>
                </a:cubicBezTo>
                <a:cubicBezTo>
                  <a:pt x="f34" y="f35"/>
                  <a:pt x="f36" y="f37"/>
                  <a:pt x="f5" y="f7"/>
                </a:cubicBezTo>
                <a:cubicBezTo>
                  <a:pt x="f5" y="f33"/>
                  <a:pt x="f5" y="f38"/>
                  <a:pt x="f5" y="f39"/>
                </a:cubicBezTo>
                <a:cubicBezTo>
                  <a:pt x="f40" y="f5"/>
                  <a:pt x="f40" y="f40"/>
                  <a:pt x="f39" y="f41"/>
                </a:cubicBezTo>
                <a:cubicBezTo>
                  <a:pt x="f20" y="f17"/>
                  <a:pt x="f42" y="f17"/>
                  <a:pt x="f8" y="f9"/>
                </a:cubicBezTo>
                <a:close/>
              </a:path>
            </a:pathLst>
          </a:custGeom>
          <a:solidFill>
            <a:srgbClr val="EA5F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7" name="Freeform 57"/>
          <p:cNvSpPr/>
          <p:nvPr/>
        </p:nvSpPr>
        <p:spPr>
          <a:xfrm>
            <a:off x="6654802" y="4664080"/>
            <a:ext cx="76196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92"/>
              <a:gd name="f8" fmla="val 60"/>
              <a:gd name="f9" fmla="val 17"/>
              <a:gd name="f10" fmla="val 53"/>
              <a:gd name="f11" fmla="val 25"/>
              <a:gd name="f12" fmla="val 36"/>
              <a:gd name="f13" fmla="val 23"/>
              <a:gd name="f14" fmla="val 43"/>
              <a:gd name="f15" fmla="val 14"/>
              <a:gd name="f16" fmla="val 51"/>
              <a:gd name="f17" fmla="val 64"/>
              <a:gd name="f18" fmla="val 5"/>
              <a:gd name="f19" fmla="val 11"/>
              <a:gd name="f20" fmla="val 69"/>
              <a:gd name="f21" fmla="val 67"/>
              <a:gd name="f22" fmla="val 35"/>
              <a:gd name="f23" fmla="val 63"/>
              <a:gd name="f24" fmla="val 59"/>
              <a:gd name="f25" fmla="val 48"/>
              <a:gd name="f26" fmla="val 75"/>
              <a:gd name="f27" fmla="val 32"/>
              <a:gd name="f28" fmla="val 24"/>
              <a:gd name="f29" fmla="val 15"/>
              <a:gd name="f30" fmla="val 66"/>
              <a:gd name="f31" fmla="+- 0 0 -90"/>
              <a:gd name="f32" fmla="*/ f3 1 79"/>
              <a:gd name="f33" fmla="*/ f4 1 92"/>
              <a:gd name="f34" fmla="+- f7 0 f5"/>
              <a:gd name="f35" fmla="+- f6 0 f5"/>
              <a:gd name="f36" fmla="*/ f31 f0 1"/>
              <a:gd name="f37" fmla="*/ f35 1 79"/>
              <a:gd name="f38" fmla="*/ f34 1 92"/>
              <a:gd name="f39" fmla="*/ 0 f35 1"/>
              <a:gd name="f40" fmla="*/ 60 f34 1"/>
              <a:gd name="f41" fmla="*/ 36 f35 1"/>
              <a:gd name="f42" fmla="*/ 23 f34 1"/>
              <a:gd name="f43" fmla="*/ 64 f35 1"/>
              <a:gd name="f44" fmla="*/ 5 f34 1"/>
              <a:gd name="f45" fmla="*/ 67 f35 1"/>
              <a:gd name="f46" fmla="*/ 35 f34 1"/>
              <a:gd name="f47" fmla="*/ 32 f35 1"/>
              <a:gd name="f48" fmla="*/ 92 f34 1"/>
              <a:gd name="f49" fmla="*/ f36 1 f2"/>
              <a:gd name="f50" fmla="*/ f39 1 79"/>
              <a:gd name="f51" fmla="*/ f40 1 92"/>
              <a:gd name="f52" fmla="*/ f41 1 79"/>
              <a:gd name="f53" fmla="*/ f42 1 92"/>
              <a:gd name="f54" fmla="*/ f43 1 79"/>
              <a:gd name="f55" fmla="*/ f44 1 92"/>
              <a:gd name="f56" fmla="*/ f45 1 79"/>
              <a:gd name="f57" fmla="*/ f46 1 92"/>
              <a:gd name="f58" fmla="*/ f47 1 79"/>
              <a:gd name="f59" fmla="*/ f48 1 92"/>
              <a:gd name="f60" fmla="*/ 0 1 f37"/>
              <a:gd name="f61" fmla="*/ f6 1 f37"/>
              <a:gd name="f62" fmla="*/ 0 1 f38"/>
              <a:gd name="f63" fmla="*/ f7 1 f38"/>
              <a:gd name="f64" fmla="+- f49 0 f1"/>
              <a:gd name="f65" fmla="*/ f50 1 f37"/>
              <a:gd name="f66" fmla="*/ f51 1 f38"/>
              <a:gd name="f67" fmla="*/ f52 1 f37"/>
              <a:gd name="f68" fmla="*/ f53 1 f38"/>
              <a:gd name="f69" fmla="*/ f54 1 f37"/>
              <a:gd name="f70" fmla="*/ f55 1 f38"/>
              <a:gd name="f71" fmla="*/ f56 1 f37"/>
              <a:gd name="f72" fmla="*/ f57 1 f38"/>
              <a:gd name="f73" fmla="*/ f58 1 f37"/>
              <a:gd name="f74" fmla="*/ f59 1 f38"/>
              <a:gd name="f75" fmla="*/ f60 f32 1"/>
              <a:gd name="f76" fmla="*/ f61 f32 1"/>
              <a:gd name="f77" fmla="*/ f63 f33 1"/>
              <a:gd name="f78" fmla="*/ f62 f33 1"/>
              <a:gd name="f79" fmla="*/ f65 f32 1"/>
              <a:gd name="f80" fmla="*/ f66 f33 1"/>
              <a:gd name="f81" fmla="*/ f67 f32 1"/>
              <a:gd name="f82" fmla="*/ f68 f33 1"/>
              <a:gd name="f83" fmla="*/ f69 f32 1"/>
              <a:gd name="f84" fmla="*/ f70 f33 1"/>
              <a:gd name="f85" fmla="*/ f71 f32 1"/>
              <a:gd name="f86" fmla="*/ f72 f33 1"/>
              <a:gd name="f87" fmla="*/ f73 f32 1"/>
              <a:gd name="f88" fmla="*/ f74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79" y="f80"/>
              </a:cxn>
              <a:cxn ang="f64">
                <a:pos x="f81" y="f82"/>
              </a:cxn>
              <a:cxn ang="f64">
                <a:pos x="f83" y="f84"/>
              </a:cxn>
              <a:cxn ang="f64">
                <a:pos x="f85" y="f86"/>
              </a:cxn>
              <a:cxn ang="f64">
                <a:pos x="f87" y="f88"/>
              </a:cxn>
              <a:cxn ang="f64">
                <a:pos x="f79" y="f80"/>
              </a:cxn>
            </a:cxnLst>
            <a:rect l="f75" t="f78" r="f76" b="f77"/>
            <a:pathLst>
              <a:path w="79" h="92">
                <a:moveTo>
                  <a:pt x="f5" y="f8"/>
                </a:moveTo>
                <a:cubicBezTo>
                  <a:pt x="f9" y="f10"/>
                  <a:pt x="f11" y="f12"/>
                  <a:pt x="f12" y="f13"/>
                </a:cubicBezTo>
                <a:cubicBezTo>
                  <a:pt x="f14" y="f15"/>
                  <a:pt x="f16" y="f5"/>
                  <a:pt x="f17" y="f18"/>
                </a:cubicBezTo>
                <a:cubicBezTo>
                  <a:pt x="f6" y="f19"/>
                  <a:pt x="f20" y="f11"/>
                  <a:pt x="f21" y="f22"/>
                </a:cubicBezTo>
                <a:cubicBezTo>
                  <a:pt x="f23" y="f24"/>
                  <a:pt x="f25" y="f26"/>
                  <a:pt x="f27" y="f7"/>
                </a:cubicBezTo>
                <a:cubicBezTo>
                  <a:pt x="f28" y="f6"/>
                  <a:pt x="f29" y="f30"/>
                  <a:pt x="f5" y="f8"/>
                </a:cubicBezTo>
                <a:close/>
              </a:path>
            </a:pathLst>
          </a:custGeom>
          <a:solidFill>
            <a:srgbClr val="97311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8" name="Freeform 58"/>
          <p:cNvSpPr/>
          <p:nvPr/>
        </p:nvSpPr>
        <p:spPr>
          <a:xfrm>
            <a:off x="8247065" y="2997202"/>
            <a:ext cx="65086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68"/>
              <a:gd name="f8" fmla="val 13"/>
              <a:gd name="f9" fmla="val 65"/>
              <a:gd name="f10" fmla="val 28"/>
              <a:gd name="f11" fmla="val 50"/>
              <a:gd name="f12" fmla="val 34"/>
              <a:gd name="f13" fmla="val 40"/>
              <a:gd name="f14" fmla="val 43"/>
              <a:gd name="f15" fmla="val 33"/>
              <a:gd name="f16" fmla="val 49"/>
              <a:gd name="f17" fmla="val 24"/>
              <a:gd name="f18" fmla="val 53"/>
              <a:gd name="f19" fmla="val 16"/>
              <a:gd name="f20" fmla="val 60"/>
              <a:gd name="f21" fmla="val 7"/>
              <a:gd name="f22" fmla="val 3"/>
              <a:gd name="f23" fmla="val 2"/>
              <a:gd name="f24" fmla="val 32"/>
              <a:gd name="f25" fmla="val 9"/>
              <a:gd name="f26" fmla="val 15"/>
              <a:gd name="f27" fmla="val 22"/>
              <a:gd name="f28" fmla="val 35"/>
              <a:gd name="f29" fmla="val 10"/>
              <a:gd name="f30" fmla="val 51"/>
              <a:gd name="f31" fmla="val 11"/>
              <a:gd name="f32" fmla="+- 0 0 -90"/>
              <a:gd name="f33" fmla="*/ f3 1 67"/>
              <a:gd name="f34" fmla="*/ f4 1 68"/>
              <a:gd name="f35" fmla="+- f7 0 f5"/>
              <a:gd name="f36" fmla="+- f6 0 f5"/>
              <a:gd name="f37" fmla="*/ f32 f0 1"/>
              <a:gd name="f38" fmla="*/ f36 1 67"/>
              <a:gd name="f39" fmla="*/ f35 1 68"/>
              <a:gd name="f40" fmla="*/ 67 f36 1"/>
              <a:gd name="f41" fmla="*/ 13 f35 1"/>
              <a:gd name="f42" fmla="*/ 40 f36 1"/>
              <a:gd name="f43" fmla="*/ 43 f35 1"/>
              <a:gd name="f44" fmla="*/ 16 f36 1"/>
              <a:gd name="f45" fmla="*/ 60 f35 1"/>
              <a:gd name="f46" fmla="*/ 2 f36 1"/>
              <a:gd name="f47" fmla="*/ 53 f35 1"/>
              <a:gd name="f48" fmla="*/ 22 f36 1"/>
              <a:gd name="f49" fmla="*/ 0 f35 1"/>
              <a:gd name="f50" fmla="*/ f37 1 f2"/>
              <a:gd name="f51" fmla="*/ f40 1 67"/>
              <a:gd name="f52" fmla="*/ f41 1 68"/>
              <a:gd name="f53" fmla="*/ f42 1 67"/>
              <a:gd name="f54" fmla="*/ f43 1 68"/>
              <a:gd name="f55" fmla="*/ f44 1 67"/>
              <a:gd name="f56" fmla="*/ f45 1 68"/>
              <a:gd name="f57" fmla="*/ f46 1 67"/>
              <a:gd name="f58" fmla="*/ f47 1 68"/>
              <a:gd name="f59" fmla="*/ f48 1 67"/>
              <a:gd name="f60" fmla="*/ f49 1 68"/>
              <a:gd name="f61" fmla="*/ 0 1 f38"/>
              <a:gd name="f62" fmla="*/ f6 1 f38"/>
              <a:gd name="f63" fmla="*/ 0 1 f39"/>
              <a:gd name="f64" fmla="*/ f7 1 f39"/>
              <a:gd name="f65" fmla="+- f50 0 f1"/>
              <a:gd name="f66" fmla="*/ f51 1 f38"/>
              <a:gd name="f67" fmla="*/ f52 1 f39"/>
              <a:gd name="f68" fmla="*/ f53 1 f38"/>
              <a:gd name="f69" fmla="*/ f54 1 f39"/>
              <a:gd name="f70" fmla="*/ f55 1 f38"/>
              <a:gd name="f71" fmla="*/ f56 1 f39"/>
              <a:gd name="f72" fmla="*/ f57 1 f38"/>
              <a:gd name="f73" fmla="*/ f58 1 f39"/>
              <a:gd name="f74" fmla="*/ f59 1 f38"/>
              <a:gd name="f75" fmla="*/ f60 1 f39"/>
              <a:gd name="f76" fmla="*/ f61 f33 1"/>
              <a:gd name="f77" fmla="*/ f62 f33 1"/>
              <a:gd name="f78" fmla="*/ f64 f34 1"/>
              <a:gd name="f79" fmla="*/ f63 f34 1"/>
              <a:gd name="f80" fmla="*/ f66 f33 1"/>
              <a:gd name="f81" fmla="*/ f67 f34 1"/>
              <a:gd name="f82" fmla="*/ f68 f33 1"/>
              <a:gd name="f83" fmla="*/ f69 f34 1"/>
              <a:gd name="f84" fmla="*/ f70 f33 1"/>
              <a:gd name="f85" fmla="*/ f71 f34 1"/>
              <a:gd name="f86" fmla="*/ f72 f33 1"/>
              <a:gd name="f87" fmla="*/ f73 f34 1"/>
              <a:gd name="f88" fmla="*/ f74 f33 1"/>
              <a:gd name="f89" fmla="*/ f75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5">
                <a:pos x="f80" y="f81"/>
              </a:cxn>
              <a:cxn ang="f65">
                <a:pos x="f82" y="f83"/>
              </a:cxn>
              <a:cxn ang="f65">
                <a:pos x="f84" y="f85"/>
              </a:cxn>
              <a:cxn ang="f65">
                <a:pos x="f86" y="f87"/>
              </a:cxn>
              <a:cxn ang="f65">
                <a:pos x="f88" y="f89"/>
              </a:cxn>
              <a:cxn ang="f65">
                <a:pos x="f80" y="f81"/>
              </a:cxn>
            </a:cxnLst>
            <a:rect l="f76" t="f79" r="f77" b="f78"/>
            <a:pathLst>
              <a:path w="67" h="68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7"/>
                  <a:pt x="f22" y="f9"/>
                  <a:pt x="f23" y="f18"/>
                </a:cubicBezTo>
                <a:cubicBezTo>
                  <a:pt x="f5" y="f24"/>
                  <a:pt x="f25" y="f26"/>
                  <a:pt x="f27" y="f5"/>
                </a:cubicBezTo>
                <a:cubicBezTo>
                  <a:pt x="f28" y="f29"/>
                  <a:pt x="f30" y="f31"/>
                  <a:pt x="f6" y="f8"/>
                </a:cubicBezTo>
                <a:close/>
              </a:path>
            </a:pathLst>
          </a:custGeom>
          <a:solidFill>
            <a:srgbClr val="96361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9" name="Freeform 59"/>
          <p:cNvSpPr/>
          <p:nvPr/>
        </p:nvSpPr>
        <p:spPr>
          <a:xfrm>
            <a:off x="9207505" y="5141908"/>
            <a:ext cx="50804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2"/>
              <a:gd name="f7" fmla="val 63"/>
              <a:gd name="f8" fmla="val 21"/>
              <a:gd name="f9" fmla="val 20"/>
              <a:gd name="f10" fmla="val 60"/>
              <a:gd name="f11" fmla="val 57"/>
              <a:gd name="f12" fmla="val 55"/>
              <a:gd name="f13" fmla="val 17"/>
              <a:gd name="f14" fmla="val 49"/>
              <a:gd name="f15" fmla="val 43"/>
              <a:gd name="f16" fmla="val 9"/>
              <a:gd name="f17" fmla="val 40"/>
              <a:gd name="f18" fmla="val 28"/>
              <a:gd name="f19" fmla="val 31"/>
              <a:gd name="f20" fmla="val 26"/>
              <a:gd name="f21" fmla="val 3"/>
              <a:gd name="f22" fmla="val 44"/>
              <a:gd name="f23" fmla="val 24"/>
              <a:gd name="f24" fmla="val 36"/>
              <a:gd name="f25" fmla="val 45"/>
              <a:gd name="f26" fmla="+- 0 0 -90"/>
              <a:gd name="f27" fmla="*/ f3 1 52"/>
              <a:gd name="f28" fmla="*/ f4 1 63"/>
              <a:gd name="f29" fmla="+- f7 0 f5"/>
              <a:gd name="f30" fmla="+- f6 0 f5"/>
              <a:gd name="f31" fmla="*/ f26 f0 1"/>
              <a:gd name="f32" fmla="*/ f30 1 52"/>
              <a:gd name="f33" fmla="*/ f29 1 63"/>
              <a:gd name="f34" fmla="*/ 21 f30 1"/>
              <a:gd name="f35" fmla="*/ 63 f29 1"/>
              <a:gd name="f36" fmla="*/ 20 f30 1"/>
              <a:gd name="f37" fmla="*/ 55 f29 1"/>
              <a:gd name="f38" fmla="*/ 9 f30 1"/>
              <a:gd name="f39" fmla="*/ 40 f29 1"/>
              <a:gd name="f40" fmla="*/ 52 f30 1"/>
              <a:gd name="f41" fmla="*/ 3 f29 1"/>
              <a:gd name="f42" fmla="*/ f31 1 f2"/>
              <a:gd name="f43" fmla="*/ f34 1 52"/>
              <a:gd name="f44" fmla="*/ f35 1 63"/>
              <a:gd name="f45" fmla="*/ f36 1 52"/>
              <a:gd name="f46" fmla="*/ f37 1 63"/>
              <a:gd name="f47" fmla="*/ f38 1 52"/>
              <a:gd name="f48" fmla="*/ f39 1 63"/>
              <a:gd name="f49" fmla="*/ f40 1 52"/>
              <a:gd name="f50" fmla="*/ f41 1 63"/>
              <a:gd name="f51" fmla="*/ 0 1 f32"/>
              <a:gd name="f52" fmla="*/ f6 1 f32"/>
              <a:gd name="f53" fmla="*/ 0 1 f33"/>
              <a:gd name="f54" fmla="*/ f7 1 f33"/>
              <a:gd name="f55" fmla="+- f42 0 f1"/>
              <a:gd name="f56" fmla="*/ f43 1 f32"/>
              <a:gd name="f57" fmla="*/ f44 1 f33"/>
              <a:gd name="f58" fmla="*/ f45 1 f32"/>
              <a:gd name="f59" fmla="*/ f46 1 f33"/>
              <a:gd name="f60" fmla="*/ f47 1 f32"/>
              <a:gd name="f61" fmla="*/ f48 1 f33"/>
              <a:gd name="f62" fmla="*/ f49 1 f32"/>
              <a:gd name="f63" fmla="*/ f50 1 f33"/>
              <a:gd name="f64" fmla="*/ f51 f27 1"/>
              <a:gd name="f65" fmla="*/ f52 f27 1"/>
              <a:gd name="f66" fmla="*/ f54 f28 1"/>
              <a:gd name="f67" fmla="*/ f53 f28 1"/>
              <a:gd name="f68" fmla="*/ f56 f27 1"/>
              <a:gd name="f69" fmla="*/ f57 f28 1"/>
              <a:gd name="f70" fmla="*/ f58 f27 1"/>
              <a:gd name="f71" fmla="*/ f59 f28 1"/>
              <a:gd name="f72" fmla="*/ f60 f27 1"/>
              <a:gd name="f73" fmla="*/ f61 f28 1"/>
              <a:gd name="f74" fmla="*/ f62 f27 1"/>
              <a:gd name="f75" fmla="*/ f63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68" y="f69"/>
              </a:cxn>
              <a:cxn ang="f55">
                <a:pos x="f70" y="f71"/>
              </a:cxn>
              <a:cxn ang="f55">
                <a:pos x="f72" y="f73"/>
              </a:cxn>
              <a:cxn ang="f55">
                <a:pos x="f74" y="f75"/>
              </a:cxn>
              <a:cxn ang="f55">
                <a:pos x="f68" y="f69"/>
              </a:cxn>
            </a:cxnLst>
            <a:rect l="f64" t="f67" r="f65" b="f66"/>
            <a:pathLst>
              <a:path w="52" h="63">
                <a:moveTo>
                  <a:pt x="f8" y="f7"/>
                </a:moveTo>
                <a:cubicBezTo>
                  <a:pt x="f9" y="f10"/>
                  <a:pt x="f8" y="f11"/>
                  <a:pt x="f9" y="f12"/>
                </a:cubicBezTo>
                <a:cubicBezTo>
                  <a:pt x="f13" y="f14"/>
                  <a:pt x="f5" y="f15"/>
                  <a:pt x="f16" y="f17"/>
                </a:cubicBezTo>
                <a:cubicBezTo>
                  <a:pt x="f18" y="f19"/>
                  <a:pt x="f20" y="f5"/>
                  <a:pt x="f6" y="f21"/>
                </a:cubicBezTo>
                <a:cubicBezTo>
                  <a:pt x="f22" y="f23"/>
                  <a:pt x="f24" y="f25"/>
                  <a:pt x="f8" y="f7"/>
                </a:cubicBezTo>
                <a:close/>
              </a:path>
            </a:pathLst>
          </a:custGeom>
          <a:solidFill>
            <a:srgbClr val="6D5A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0" name="Freeform 60"/>
          <p:cNvSpPr/>
          <p:nvPr/>
        </p:nvSpPr>
        <p:spPr>
          <a:xfrm>
            <a:off x="7632697" y="5221288"/>
            <a:ext cx="93661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"/>
              <a:gd name="f7" fmla="val 47"/>
              <a:gd name="f8" fmla="val 7"/>
              <a:gd name="f9" fmla="val 37"/>
              <a:gd name="f10" fmla="val 66"/>
              <a:gd name="f11" fmla="val 3"/>
              <a:gd name="f12" fmla="val 6"/>
              <a:gd name="f13" fmla="val 2"/>
              <a:gd name="f14" fmla="val 53"/>
              <a:gd name="f15" fmla="val 23"/>
              <a:gd name="f16" fmla="val 40"/>
              <a:gd name="f17" fmla="val 44"/>
              <a:gd name="f18" fmla="val 36"/>
              <a:gd name="f19" fmla="val 32"/>
              <a:gd name="f20" fmla="val 28"/>
              <a:gd name="f21" fmla="val 30"/>
              <a:gd name="f22" fmla="val 45"/>
              <a:gd name="f23" fmla="val 56"/>
              <a:gd name="f24" fmla="val 8"/>
              <a:gd name="f25" fmla="val 42"/>
              <a:gd name="f26" fmla="val 21"/>
              <a:gd name="f27" fmla="val 13"/>
              <a:gd name="f28" fmla="val 5"/>
              <a:gd name="f29" fmla="val 10"/>
              <a:gd name="f30" fmla="+- 0 0 -90"/>
              <a:gd name="f31" fmla="*/ f3 1 97"/>
              <a:gd name="f32" fmla="*/ f4 1 47"/>
              <a:gd name="f33" fmla="+- f7 0 f5"/>
              <a:gd name="f34" fmla="+- f6 0 f5"/>
              <a:gd name="f35" fmla="*/ f30 f0 1"/>
              <a:gd name="f36" fmla="*/ f34 1 97"/>
              <a:gd name="f37" fmla="*/ f33 1 47"/>
              <a:gd name="f38" fmla="*/ 7 f34 1"/>
              <a:gd name="f39" fmla="*/ 0 f33 1"/>
              <a:gd name="f40" fmla="*/ 97 f34 1"/>
              <a:gd name="f41" fmla="*/ 6 f33 1"/>
              <a:gd name="f42" fmla="*/ 40 f34 1"/>
              <a:gd name="f43" fmla="*/ 44 f33 1"/>
              <a:gd name="f44" fmla="*/ 28 f34 1"/>
              <a:gd name="f45" fmla="*/ 56 f34 1"/>
              <a:gd name="f46" fmla="*/ 8 f33 1"/>
              <a:gd name="f47" fmla="*/ 21 f34 1"/>
              <a:gd name="f48" fmla="*/ 0 f34 1"/>
              <a:gd name="f49" fmla="*/ f35 1 f2"/>
              <a:gd name="f50" fmla="*/ f38 1 97"/>
              <a:gd name="f51" fmla="*/ f39 1 47"/>
              <a:gd name="f52" fmla="*/ f40 1 97"/>
              <a:gd name="f53" fmla="*/ f41 1 47"/>
              <a:gd name="f54" fmla="*/ f42 1 97"/>
              <a:gd name="f55" fmla="*/ f43 1 47"/>
              <a:gd name="f56" fmla="*/ f44 1 97"/>
              <a:gd name="f57" fmla="*/ f45 1 97"/>
              <a:gd name="f58" fmla="*/ f46 1 47"/>
              <a:gd name="f59" fmla="*/ f47 1 97"/>
              <a:gd name="f60" fmla="*/ f48 1 97"/>
              <a:gd name="f61" fmla="*/ 0 1 f36"/>
              <a:gd name="f62" fmla="*/ f6 1 f36"/>
              <a:gd name="f63" fmla="*/ 0 1 f37"/>
              <a:gd name="f64" fmla="*/ f7 1 f37"/>
              <a:gd name="f65" fmla="+- f49 0 f1"/>
              <a:gd name="f66" fmla="*/ f50 1 f36"/>
              <a:gd name="f67" fmla="*/ f51 1 f37"/>
              <a:gd name="f68" fmla="*/ f52 1 f36"/>
              <a:gd name="f69" fmla="*/ f53 1 f37"/>
              <a:gd name="f70" fmla="*/ f54 1 f36"/>
              <a:gd name="f71" fmla="*/ f55 1 f37"/>
              <a:gd name="f72" fmla="*/ f56 1 f36"/>
              <a:gd name="f73" fmla="*/ f57 1 f36"/>
              <a:gd name="f74" fmla="*/ f58 1 f37"/>
              <a:gd name="f75" fmla="*/ f59 1 f36"/>
              <a:gd name="f76" fmla="*/ f60 1 f36"/>
              <a:gd name="f77" fmla="*/ f61 f31 1"/>
              <a:gd name="f78" fmla="*/ f62 f31 1"/>
              <a:gd name="f79" fmla="*/ f64 f32 1"/>
              <a:gd name="f80" fmla="*/ f63 f32 1"/>
              <a:gd name="f81" fmla="*/ f66 f31 1"/>
              <a:gd name="f82" fmla="*/ f67 f32 1"/>
              <a:gd name="f83" fmla="*/ f68 f31 1"/>
              <a:gd name="f84" fmla="*/ f69 f32 1"/>
              <a:gd name="f85" fmla="*/ f70 f31 1"/>
              <a:gd name="f86" fmla="*/ f71 f32 1"/>
              <a:gd name="f87" fmla="*/ f72 f31 1"/>
              <a:gd name="f88" fmla="*/ f73 f31 1"/>
              <a:gd name="f89" fmla="*/ f74 f32 1"/>
              <a:gd name="f90" fmla="*/ f75 f31 1"/>
              <a:gd name="f91" fmla="*/ f76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5">
                <a:pos x="f81" y="f82"/>
              </a:cxn>
              <a:cxn ang="f65">
                <a:pos x="f83" y="f84"/>
              </a:cxn>
              <a:cxn ang="f65">
                <a:pos x="f85" y="f86"/>
              </a:cxn>
              <a:cxn ang="f65">
                <a:pos x="f87" y="f86"/>
              </a:cxn>
              <a:cxn ang="f65">
                <a:pos x="f88" y="f89"/>
              </a:cxn>
              <a:cxn ang="f65">
                <a:pos x="f90" y="f89"/>
              </a:cxn>
              <a:cxn ang="f65">
                <a:pos x="f91" y="f82"/>
              </a:cxn>
              <a:cxn ang="f65">
                <a:pos x="f81" y="f82"/>
              </a:cxn>
            </a:cxnLst>
            <a:rect l="f77" t="f80" r="f78" b="f79"/>
            <a:pathLst>
              <a:path w="97" h="47">
                <a:moveTo>
                  <a:pt x="f8" y="f5"/>
                </a:moveTo>
                <a:cubicBezTo>
                  <a:pt x="f9" y="f8"/>
                  <a:pt x="f10" y="f11"/>
                  <a:pt x="f6" y="f12"/>
                </a:cubicBezTo>
                <a:cubicBezTo>
                  <a:pt x="f10" y="f13"/>
                  <a:pt x="f14" y="f15"/>
                  <a:pt x="f16" y="f17"/>
                </a:cubicBezTo>
                <a:cubicBezTo>
                  <a:pt x="f18" y="f7"/>
                  <a:pt x="f19" y="f7"/>
                  <a:pt x="f20" y="f17"/>
                </a:cubicBezTo>
                <a:cubicBezTo>
                  <a:pt x="f19" y="f21"/>
                  <a:pt x="f22" y="f15"/>
                  <a:pt x="f23" y="f24"/>
                </a:cubicBezTo>
                <a:cubicBezTo>
                  <a:pt x="f25" y="f24"/>
                  <a:pt x="f19" y="f24"/>
                  <a:pt x="f26" y="f24"/>
                </a:cubicBezTo>
                <a:cubicBezTo>
                  <a:pt x="f27" y="f24"/>
                  <a:pt x="f28" y="f29"/>
                  <a:pt x="f5" y="f5"/>
                </a:cubicBezTo>
                <a:cubicBezTo>
                  <a:pt x="f11" y="f5"/>
                  <a:pt x="f28" y="f5"/>
                  <a:pt x="f8" y="f5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1" name="Freeform 61"/>
          <p:cNvSpPr/>
          <p:nvPr/>
        </p:nvSpPr>
        <p:spPr>
          <a:xfrm>
            <a:off x="11382378" y="3341683"/>
            <a:ext cx="4764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"/>
              <a:gd name="f7" fmla="val 71"/>
              <a:gd name="f8" fmla="val 67"/>
              <a:gd name="f9" fmla="val 47"/>
              <a:gd name="f10" fmla="val 28"/>
              <a:gd name="f11" fmla="val 8"/>
              <a:gd name="f12" fmla="val 1"/>
              <a:gd name="f13" fmla="val 4"/>
              <a:gd name="f14" fmla="val 23"/>
              <a:gd name="f15" fmla="val 2"/>
              <a:gd name="f16" fmla="val 70"/>
              <a:gd name="f17" fmla="val 69"/>
              <a:gd name="f18" fmla="+- 0 0 -90"/>
              <a:gd name="f19" fmla="*/ f3 1 5"/>
              <a:gd name="f20" fmla="*/ f4 1 71"/>
              <a:gd name="f21" fmla="+- f7 0 f5"/>
              <a:gd name="f22" fmla="+- f6 0 f5"/>
              <a:gd name="f23" fmla="*/ f18 f0 1"/>
              <a:gd name="f24" fmla="*/ f22 1 5"/>
              <a:gd name="f25" fmla="*/ f21 1 71"/>
              <a:gd name="f26" fmla="*/ 0 f22 1"/>
              <a:gd name="f27" fmla="*/ 67 f21 1"/>
              <a:gd name="f28" fmla="*/ 8 f21 1"/>
              <a:gd name="f29" fmla="*/ 5 f22 1"/>
              <a:gd name="f30" fmla="*/ 0 f21 1"/>
              <a:gd name="f31" fmla="*/ 4 f22 1"/>
              <a:gd name="f32" fmla="*/ 71 f21 1"/>
              <a:gd name="f33" fmla="*/ f23 1 f2"/>
              <a:gd name="f34" fmla="*/ f26 1 5"/>
              <a:gd name="f35" fmla="*/ f27 1 71"/>
              <a:gd name="f36" fmla="*/ f28 1 71"/>
              <a:gd name="f37" fmla="*/ f29 1 5"/>
              <a:gd name="f38" fmla="*/ f30 1 71"/>
              <a:gd name="f39" fmla="*/ f31 1 5"/>
              <a:gd name="f40" fmla="*/ f32 1 71"/>
              <a:gd name="f41" fmla="*/ 0 1 f24"/>
              <a:gd name="f42" fmla="*/ f6 1 f24"/>
              <a:gd name="f43" fmla="*/ 0 1 f25"/>
              <a:gd name="f44" fmla="*/ f7 1 f25"/>
              <a:gd name="f45" fmla="+- f33 0 f1"/>
              <a:gd name="f46" fmla="*/ f34 1 f24"/>
              <a:gd name="f47" fmla="*/ f35 1 f25"/>
              <a:gd name="f48" fmla="*/ f36 1 f25"/>
              <a:gd name="f49" fmla="*/ f37 1 f24"/>
              <a:gd name="f50" fmla="*/ f38 1 f25"/>
              <a:gd name="f51" fmla="*/ f39 1 f24"/>
              <a:gd name="f52" fmla="*/ f40 1 f25"/>
              <a:gd name="f53" fmla="*/ f41 f19 1"/>
              <a:gd name="f54" fmla="*/ f42 f19 1"/>
              <a:gd name="f55" fmla="*/ f44 f20 1"/>
              <a:gd name="f56" fmla="*/ f43 f20 1"/>
              <a:gd name="f57" fmla="*/ f46 f19 1"/>
              <a:gd name="f58" fmla="*/ f47 f20 1"/>
              <a:gd name="f59" fmla="*/ f48 f20 1"/>
              <a:gd name="f60" fmla="*/ f49 f19 1"/>
              <a:gd name="f61" fmla="*/ f50 f20 1"/>
              <a:gd name="f62" fmla="*/ f51 f19 1"/>
              <a:gd name="f63" fmla="*/ f52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57" y="f58"/>
              </a:cxn>
              <a:cxn ang="f45">
                <a:pos x="f57" y="f59"/>
              </a:cxn>
              <a:cxn ang="f45">
                <a:pos x="f60" y="f61"/>
              </a:cxn>
              <a:cxn ang="f45">
                <a:pos x="f62" y="f63"/>
              </a:cxn>
              <a:cxn ang="f45">
                <a:pos x="f57" y="f58"/>
              </a:cxn>
            </a:cxnLst>
            <a:rect l="f53" t="f56" r="f54" b="f55"/>
            <a:pathLst>
              <a:path w="5" h="71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12" y="f13"/>
                  <a:pt x="f12" y="f12"/>
                  <a:pt x="f6" y="f5"/>
                </a:cubicBezTo>
                <a:cubicBezTo>
                  <a:pt x="f12" y="f14"/>
                  <a:pt x="f13" y="f9"/>
                  <a:pt x="f13" y="f7"/>
                </a:cubicBezTo>
                <a:cubicBezTo>
                  <a:pt x="f15" y="f16"/>
                  <a:pt x="f12" y="f17"/>
                  <a:pt x="f5" y="f8"/>
                </a:cubicBezTo>
                <a:close/>
              </a:path>
            </a:pathLst>
          </a:cu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2" name="Freeform 62"/>
          <p:cNvSpPr/>
          <p:nvPr/>
        </p:nvSpPr>
        <p:spPr>
          <a:xfrm>
            <a:off x="11369677" y="4381503"/>
            <a:ext cx="12701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"/>
              <a:gd name="f7" fmla="val 67"/>
              <a:gd name="f8" fmla="val 9"/>
              <a:gd name="f9" fmla="val 3"/>
              <a:gd name="f10" fmla="val 11"/>
              <a:gd name="f11" fmla="val 2"/>
              <a:gd name="f12" fmla="val 13"/>
              <a:gd name="f13" fmla="val 1"/>
              <a:gd name="f14" fmla="val 22"/>
              <a:gd name="f15" fmla="val 45"/>
              <a:gd name="f16" fmla="val 12"/>
              <a:gd name="f17" fmla="val 66"/>
              <a:gd name="f18" fmla="val 10"/>
              <a:gd name="f19" fmla="val 64"/>
              <a:gd name="f20" fmla="val 63"/>
              <a:gd name="f21" fmla="val 43"/>
              <a:gd name="f22" fmla="val 23"/>
              <a:gd name="f23" fmla="+- 0 0 -90"/>
              <a:gd name="f24" fmla="*/ f3 1 14"/>
              <a:gd name="f25" fmla="*/ f4 1 67"/>
              <a:gd name="f26" fmla="+- f7 0 f5"/>
              <a:gd name="f27" fmla="+- f6 0 f5"/>
              <a:gd name="f28" fmla="*/ f23 f0 1"/>
              <a:gd name="f29" fmla="*/ f27 1 14"/>
              <a:gd name="f30" fmla="*/ f26 1 67"/>
              <a:gd name="f31" fmla="*/ 9 f27 1"/>
              <a:gd name="f32" fmla="*/ 3 f26 1"/>
              <a:gd name="f33" fmla="*/ 14 f27 1"/>
              <a:gd name="f34" fmla="*/ 0 f26 1"/>
              <a:gd name="f35" fmla="*/ 13 f27 1"/>
              <a:gd name="f36" fmla="*/ 67 f26 1"/>
              <a:gd name="f37" fmla="*/ 63 f26 1"/>
              <a:gd name="f38" fmla="*/ f28 1 f2"/>
              <a:gd name="f39" fmla="*/ f31 1 14"/>
              <a:gd name="f40" fmla="*/ f32 1 67"/>
              <a:gd name="f41" fmla="*/ f33 1 14"/>
              <a:gd name="f42" fmla="*/ f34 1 67"/>
              <a:gd name="f43" fmla="*/ f35 1 14"/>
              <a:gd name="f44" fmla="*/ f36 1 67"/>
              <a:gd name="f45" fmla="*/ f37 1 67"/>
              <a:gd name="f46" fmla="*/ 0 1 f29"/>
              <a:gd name="f47" fmla="*/ f6 1 f29"/>
              <a:gd name="f48" fmla="*/ 0 1 f30"/>
              <a:gd name="f49" fmla="*/ f7 1 f30"/>
              <a:gd name="f50" fmla="+- f38 0 f1"/>
              <a:gd name="f51" fmla="*/ f39 1 f29"/>
              <a:gd name="f52" fmla="*/ f40 1 f30"/>
              <a:gd name="f53" fmla="*/ f41 1 f29"/>
              <a:gd name="f54" fmla="*/ f42 1 f30"/>
              <a:gd name="f55" fmla="*/ f43 1 f29"/>
              <a:gd name="f56" fmla="*/ f44 1 f30"/>
              <a:gd name="f57" fmla="*/ f45 1 f30"/>
              <a:gd name="f58" fmla="*/ f46 f24 1"/>
              <a:gd name="f59" fmla="*/ f47 f24 1"/>
              <a:gd name="f60" fmla="*/ f49 f25 1"/>
              <a:gd name="f61" fmla="*/ f48 f25 1"/>
              <a:gd name="f62" fmla="*/ f51 f24 1"/>
              <a:gd name="f63" fmla="*/ f52 f25 1"/>
              <a:gd name="f64" fmla="*/ f53 f24 1"/>
              <a:gd name="f65" fmla="*/ f54 f25 1"/>
              <a:gd name="f66" fmla="*/ f55 f24 1"/>
              <a:gd name="f67" fmla="*/ f56 f25 1"/>
              <a:gd name="f68" fmla="*/ f57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62" y="f63"/>
              </a:cxn>
              <a:cxn ang="f50">
                <a:pos x="f64" y="f65"/>
              </a:cxn>
              <a:cxn ang="f50">
                <a:pos x="f66" y="f67"/>
              </a:cxn>
              <a:cxn ang="f50">
                <a:pos x="f62" y="f68"/>
              </a:cxn>
              <a:cxn ang="f50">
                <a:pos x="f62" y="f63"/>
              </a:cxn>
            </a:cxnLst>
            <a:rect l="f58" t="f61" r="f59" b="f60"/>
            <a:pathLst>
              <a:path w="14" h="67">
                <a:moveTo>
                  <a:pt x="f8" y="f9"/>
                </a:moveTo>
                <a:cubicBezTo>
                  <a:pt x="f10" y="f11"/>
                  <a:pt x="f12" y="f13"/>
                  <a:pt x="f6" y="f5"/>
                </a:cubicBezTo>
                <a:cubicBezTo>
                  <a:pt x="f6" y="f14"/>
                  <a:pt x="f12" y="f15"/>
                  <a:pt x="f12" y="f7"/>
                </a:cubicBezTo>
                <a:cubicBezTo>
                  <a:pt x="f16" y="f17"/>
                  <a:pt x="f18" y="f19"/>
                  <a:pt x="f8" y="f20"/>
                </a:cubicBezTo>
                <a:cubicBezTo>
                  <a:pt x="f5" y="f21"/>
                  <a:pt x="f5" y="f22"/>
                  <a:pt x="f8" y="f9"/>
                </a:cubicBezTo>
                <a:close/>
              </a:path>
            </a:pathLst>
          </a:cu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3" name="Freeform 63"/>
          <p:cNvSpPr/>
          <p:nvPr/>
        </p:nvSpPr>
        <p:spPr>
          <a:xfrm>
            <a:off x="9202741" y="5202241"/>
            <a:ext cx="20638" cy="190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20"/>
              <a:gd name="f8" fmla="val 12"/>
              <a:gd name="f9" fmla="val 8"/>
              <a:gd name="f10" fmla="val 18"/>
              <a:gd name="f11" fmla="val 3"/>
              <a:gd name="f12" fmla="val 14"/>
              <a:gd name="f13" fmla="val 6"/>
              <a:gd name="f14" fmla="val 9"/>
              <a:gd name="f15" fmla="val 13"/>
              <a:gd name="f16" fmla="val 7"/>
              <a:gd name="f17" fmla="val 17"/>
              <a:gd name="f18" fmla="+- 0 0 -90"/>
              <a:gd name="f19" fmla="*/ f3 1 22"/>
              <a:gd name="f20" fmla="*/ f4 1 20"/>
              <a:gd name="f21" fmla="+- f7 0 f5"/>
              <a:gd name="f22" fmla="+- f6 0 f5"/>
              <a:gd name="f23" fmla="*/ f18 f0 1"/>
              <a:gd name="f24" fmla="*/ f22 1 22"/>
              <a:gd name="f25" fmla="*/ f21 1 20"/>
              <a:gd name="f26" fmla="*/ 12 f22 1"/>
              <a:gd name="f27" fmla="*/ 20 f21 1"/>
              <a:gd name="f28" fmla="*/ 3 f22 1"/>
              <a:gd name="f29" fmla="*/ 14 f21 1"/>
              <a:gd name="f30" fmla="*/ 22 f22 1"/>
              <a:gd name="f31" fmla="*/ 7 f21 1"/>
              <a:gd name="f32" fmla="*/ f23 1 f2"/>
              <a:gd name="f33" fmla="*/ f26 1 22"/>
              <a:gd name="f34" fmla="*/ f27 1 20"/>
              <a:gd name="f35" fmla="*/ f28 1 22"/>
              <a:gd name="f36" fmla="*/ f29 1 20"/>
              <a:gd name="f37" fmla="*/ f30 1 22"/>
              <a:gd name="f38" fmla="*/ f31 1 20"/>
              <a:gd name="f39" fmla="*/ 0 1 f24"/>
              <a:gd name="f40" fmla="*/ f6 1 f24"/>
              <a:gd name="f41" fmla="*/ 0 1 f25"/>
              <a:gd name="f42" fmla="*/ f7 1 f25"/>
              <a:gd name="f43" fmla="+- f32 0 f1"/>
              <a:gd name="f44" fmla="*/ f33 1 f24"/>
              <a:gd name="f45" fmla="*/ f34 1 f25"/>
              <a:gd name="f46" fmla="*/ f35 1 f24"/>
              <a:gd name="f47" fmla="*/ f36 1 f25"/>
              <a:gd name="f48" fmla="*/ f37 1 f24"/>
              <a:gd name="f49" fmla="*/ f38 1 f25"/>
              <a:gd name="f50" fmla="*/ f39 f19 1"/>
              <a:gd name="f51" fmla="*/ f40 f19 1"/>
              <a:gd name="f52" fmla="*/ f42 f20 1"/>
              <a:gd name="f53" fmla="*/ f41 f20 1"/>
              <a:gd name="f54" fmla="*/ f44 f19 1"/>
              <a:gd name="f55" fmla="*/ f45 f20 1"/>
              <a:gd name="f56" fmla="*/ f46 f19 1"/>
              <a:gd name="f57" fmla="*/ f47 f20 1"/>
              <a:gd name="f58" fmla="*/ f48 f19 1"/>
              <a:gd name="f59" fmla="*/ f49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4" y="f55"/>
              </a:cxn>
              <a:cxn ang="f43">
                <a:pos x="f56" y="f57"/>
              </a:cxn>
              <a:cxn ang="f43">
                <a:pos x="f58" y="f59"/>
              </a:cxn>
              <a:cxn ang="f43">
                <a:pos x="f54" y="f55"/>
              </a:cxn>
            </a:cxnLst>
            <a:rect l="f50" t="f53" r="f51" b="f52"/>
            <a:pathLst>
              <a:path w="22" h="20">
                <a:moveTo>
                  <a:pt x="f8" y="f7"/>
                </a:moveTo>
                <a:cubicBezTo>
                  <a:pt x="f9" y="f10"/>
                  <a:pt x="f5" y="f10"/>
                  <a:pt x="f11" y="f12"/>
                </a:cubicBezTo>
                <a:cubicBezTo>
                  <a:pt x="f13" y="f14"/>
                  <a:pt x="f15" y="f5"/>
                  <a:pt x="f6" y="f16"/>
                </a:cubicBezTo>
                <a:cubicBezTo>
                  <a:pt x="f7" y="f8"/>
                  <a:pt x="f10" y="f17"/>
                  <a:pt x="f8" y="f7"/>
                </a:cubicBezTo>
                <a:close/>
              </a:path>
            </a:pathLst>
          </a:custGeom>
          <a:solidFill>
            <a:srgbClr val="6D5A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4" name="Freeform 64"/>
          <p:cNvSpPr/>
          <p:nvPr/>
        </p:nvSpPr>
        <p:spPr>
          <a:xfrm>
            <a:off x="11331573" y="5681660"/>
            <a:ext cx="36511" cy="127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"/>
              <a:gd name="f7" fmla="val 13"/>
              <a:gd name="f8" fmla="val 10"/>
              <a:gd name="f9" fmla="val 25"/>
              <a:gd name="f10" fmla="val 1"/>
              <a:gd name="f11" fmla="val 26"/>
              <a:gd name="f12" fmla="val 4"/>
              <a:gd name="f13" fmla="+- 0 0 -90"/>
              <a:gd name="f14" fmla="*/ f3 1 38"/>
              <a:gd name="f15" fmla="*/ f4 1 13"/>
              <a:gd name="f16" fmla="+- f7 0 f5"/>
              <a:gd name="f17" fmla="+- f6 0 f5"/>
              <a:gd name="f18" fmla="*/ f13 f0 1"/>
              <a:gd name="f19" fmla="*/ f17 1 38"/>
              <a:gd name="f20" fmla="*/ f16 1 13"/>
              <a:gd name="f21" fmla="*/ 38 f17 1"/>
              <a:gd name="f22" fmla="*/ 10 f16 1"/>
              <a:gd name="f23" fmla="*/ 0 f17 1"/>
              <a:gd name="f24" fmla="*/ 0 f16 1"/>
              <a:gd name="f25" fmla="*/ f18 1 f2"/>
              <a:gd name="f26" fmla="*/ f21 1 38"/>
              <a:gd name="f27" fmla="*/ f22 1 13"/>
              <a:gd name="f28" fmla="*/ f23 1 38"/>
              <a:gd name="f29" fmla="*/ f24 1 13"/>
              <a:gd name="f30" fmla="*/ 0 1 f19"/>
              <a:gd name="f31" fmla="*/ f6 1 f19"/>
              <a:gd name="f32" fmla="*/ 0 1 f20"/>
              <a:gd name="f33" fmla="*/ f7 1 f20"/>
              <a:gd name="f34" fmla="+- f25 0 f1"/>
              <a:gd name="f35" fmla="*/ f26 1 f19"/>
              <a:gd name="f36" fmla="*/ f27 1 f20"/>
              <a:gd name="f37" fmla="*/ f28 1 f19"/>
              <a:gd name="f38" fmla="*/ f29 1 f20"/>
              <a:gd name="f39" fmla="*/ f30 f14 1"/>
              <a:gd name="f40" fmla="*/ f31 f14 1"/>
              <a:gd name="f41" fmla="*/ f33 f15 1"/>
              <a:gd name="f42" fmla="*/ f32 f15 1"/>
              <a:gd name="f43" fmla="*/ f35 f14 1"/>
              <a:gd name="f44" fmla="*/ f36 f15 1"/>
              <a:gd name="f45" fmla="*/ f37 f14 1"/>
              <a:gd name="f46" fmla="*/ f38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43" y="f44"/>
              </a:cxn>
              <a:cxn ang="f34">
                <a:pos x="f45" y="f46"/>
              </a:cxn>
              <a:cxn ang="f34">
                <a:pos x="f43" y="f44"/>
              </a:cxn>
            </a:cxnLst>
            <a:rect l="f39" t="f42" r="f40" b="f41"/>
            <a:pathLst>
              <a:path w="38" h="13">
                <a:moveTo>
                  <a:pt x="f6" y="f8"/>
                </a:moveTo>
                <a:cubicBezTo>
                  <a:pt x="f9" y="f8"/>
                  <a:pt x="f8" y="f7"/>
                  <a:pt x="f5" y="f5"/>
                </a:cubicBezTo>
                <a:cubicBezTo>
                  <a:pt x="f7" y="f10"/>
                  <a:pt x="f11" y="f12"/>
                  <a:pt x="f6" y="f8"/>
                </a:cubicBezTo>
                <a:close/>
              </a:path>
            </a:pathLst>
          </a:custGeom>
          <a:solidFill>
            <a:srgbClr val="D656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5" name="Freeform 65"/>
          <p:cNvSpPr/>
          <p:nvPr/>
        </p:nvSpPr>
        <p:spPr>
          <a:xfrm>
            <a:off x="9121780" y="5286375"/>
            <a:ext cx="23810" cy="142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15"/>
              <a:gd name="f8" fmla="val 7"/>
              <a:gd name="f9" fmla="val 6"/>
              <a:gd name="f10" fmla="val 13"/>
              <a:gd name="f11" fmla="val 9"/>
              <a:gd name="f12" fmla="val 3"/>
              <a:gd name="f13" fmla="val 18"/>
              <a:gd name="f14" fmla="val 1"/>
              <a:gd name="f15" fmla="val 23"/>
              <a:gd name="f16" fmla="+- 0 0 -90"/>
              <a:gd name="f17" fmla="*/ f3 1 26"/>
              <a:gd name="f18" fmla="*/ f4 1 15"/>
              <a:gd name="f19" fmla="+- f7 0 f5"/>
              <a:gd name="f20" fmla="+- f6 0 f5"/>
              <a:gd name="f21" fmla="*/ f16 f0 1"/>
              <a:gd name="f22" fmla="*/ f20 1 26"/>
              <a:gd name="f23" fmla="*/ f19 1 15"/>
              <a:gd name="f24" fmla="*/ 7 f20 1"/>
              <a:gd name="f25" fmla="*/ 15 f19 1"/>
              <a:gd name="f26" fmla="*/ 3 f20 1"/>
              <a:gd name="f27" fmla="*/ 9 f19 1"/>
              <a:gd name="f28" fmla="*/ 26 f20 1"/>
              <a:gd name="f29" fmla="*/ 0 f19 1"/>
              <a:gd name="f30" fmla="*/ f21 1 f2"/>
              <a:gd name="f31" fmla="*/ f24 1 26"/>
              <a:gd name="f32" fmla="*/ f25 1 15"/>
              <a:gd name="f33" fmla="*/ f26 1 26"/>
              <a:gd name="f34" fmla="*/ f27 1 15"/>
              <a:gd name="f35" fmla="*/ f28 1 26"/>
              <a:gd name="f36" fmla="*/ f29 1 15"/>
              <a:gd name="f37" fmla="*/ 0 1 f22"/>
              <a:gd name="f38" fmla="*/ f6 1 f22"/>
              <a:gd name="f39" fmla="*/ 0 1 f23"/>
              <a:gd name="f40" fmla="*/ f7 1 f23"/>
              <a:gd name="f41" fmla="+- f30 0 f1"/>
              <a:gd name="f42" fmla="*/ f31 1 f22"/>
              <a:gd name="f43" fmla="*/ f32 1 f23"/>
              <a:gd name="f44" fmla="*/ f33 1 f22"/>
              <a:gd name="f45" fmla="*/ f34 1 f23"/>
              <a:gd name="f46" fmla="*/ f35 1 f22"/>
              <a:gd name="f47" fmla="*/ f36 1 f23"/>
              <a:gd name="f48" fmla="*/ f37 f17 1"/>
              <a:gd name="f49" fmla="*/ f38 f17 1"/>
              <a:gd name="f50" fmla="*/ f40 f18 1"/>
              <a:gd name="f51" fmla="*/ f39 f18 1"/>
              <a:gd name="f52" fmla="*/ f42 f17 1"/>
              <a:gd name="f53" fmla="*/ f43 f18 1"/>
              <a:gd name="f54" fmla="*/ f44 f17 1"/>
              <a:gd name="f55" fmla="*/ f45 f18 1"/>
              <a:gd name="f56" fmla="*/ f46 f17 1"/>
              <a:gd name="f57" fmla="*/ f47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52" y="f53"/>
              </a:cxn>
              <a:cxn ang="f41">
                <a:pos x="f54" y="f55"/>
              </a:cxn>
              <a:cxn ang="f41">
                <a:pos x="f56" y="f57"/>
              </a:cxn>
              <a:cxn ang="f41">
                <a:pos x="f52" y="f53"/>
              </a:cxn>
            </a:cxnLst>
            <a:rect l="f48" t="f51" r="f49" b="f50"/>
            <a:pathLst>
              <a:path w="26" h="15">
                <a:moveTo>
                  <a:pt x="f8" y="f7"/>
                </a:moveTo>
                <a:cubicBezTo>
                  <a:pt x="f9" y="f10"/>
                  <a:pt x="f5" y="f11"/>
                  <a:pt x="f12" y="f11"/>
                </a:cubicBezTo>
                <a:cubicBezTo>
                  <a:pt x="f10" y="f11"/>
                  <a:pt x="f13" y="f14"/>
                  <a:pt x="f6" y="f5"/>
                </a:cubicBezTo>
                <a:cubicBezTo>
                  <a:pt x="f15" y="f11"/>
                  <a:pt x="f7" y="f10"/>
                  <a:pt x="f8" y="f7"/>
                </a:cubicBezTo>
                <a:close/>
              </a:path>
            </a:pathLst>
          </a:custGeom>
          <a:solidFill>
            <a:srgbClr val="6D5A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6" name="Freeform 66"/>
          <p:cNvSpPr/>
          <p:nvPr/>
        </p:nvSpPr>
        <p:spPr>
          <a:xfrm>
            <a:off x="9659941" y="6040434"/>
            <a:ext cx="792163" cy="2968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21"/>
              <a:gd name="f7" fmla="val 307"/>
              <a:gd name="f8" fmla="val 92"/>
              <a:gd name="f9" fmla="val 14"/>
              <a:gd name="f10" fmla="val 160"/>
              <a:gd name="f11" fmla="val 221"/>
              <a:gd name="f12" fmla="val 39"/>
              <a:gd name="f13" fmla="val 284"/>
              <a:gd name="f14" fmla="val 66"/>
              <a:gd name="f15" fmla="val 400"/>
              <a:gd name="f16" fmla="val 115"/>
              <a:gd name="f17" fmla="val 515"/>
              <a:gd name="f18" fmla="val 164"/>
              <a:gd name="f19" fmla="val 635"/>
              <a:gd name="f20" fmla="val 205"/>
              <a:gd name="f21" fmla="val 671"/>
              <a:gd name="f22" fmla="val 217"/>
              <a:gd name="f23" fmla="val 708"/>
              <a:gd name="f24" fmla="val 223"/>
              <a:gd name="f25" fmla="val 745"/>
              <a:gd name="f26" fmla="val 233"/>
              <a:gd name="f27" fmla="val 766"/>
              <a:gd name="f28" fmla="val 239"/>
              <a:gd name="f29" fmla="val 786"/>
              <a:gd name="f30" fmla="val 247"/>
              <a:gd name="f31" fmla="val 803"/>
              <a:gd name="f32" fmla="val 263"/>
              <a:gd name="f33" fmla="val 812"/>
              <a:gd name="f34" fmla="val 271"/>
              <a:gd name="f35" fmla="val 280"/>
              <a:gd name="f36" fmla="val 816"/>
              <a:gd name="f37" fmla="val 293"/>
              <a:gd name="f38" fmla="val 810"/>
              <a:gd name="f39" fmla="val 797"/>
              <a:gd name="f40" fmla="val 785"/>
              <a:gd name="f41" fmla="val 306"/>
              <a:gd name="f42" fmla="val 746"/>
              <a:gd name="f43" fmla="val 302"/>
              <a:gd name="f44" fmla="val 709"/>
              <a:gd name="f45" fmla="val 290"/>
              <a:gd name="f46" fmla="val 673"/>
              <a:gd name="f47" fmla="val 279"/>
              <a:gd name="f48" fmla="val 530"/>
              <a:gd name="f49" fmla="val 234"/>
              <a:gd name="f50" fmla="val 386"/>
              <a:gd name="f51" fmla="val 189"/>
              <a:gd name="f52" fmla="val 253"/>
              <a:gd name="f53" fmla="val 121"/>
              <a:gd name="f54" fmla="val 194"/>
              <a:gd name="f55" fmla="val 137"/>
              <a:gd name="f56" fmla="val 80"/>
              <a:gd name="f57" fmla="val 75"/>
              <a:gd name="f58" fmla="val 85"/>
              <a:gd name="f59" fmla="val 61"/>
              <a:gd name="f60" fmla="val 86"/>
              <a:gd name="f61" fmla="val 47"/>
              <a:gd name="f62" fmla="val 89"/>
              <a:gd name="f63" fmla="val 33"/>
              <a:gd name="f64" fmla="val 88"/>
              <a:gd name="f65" fmla="val 20"/>
              <a:gd name="f66" fmla="val 2"/>
              <a:gd name="f67" fmla="val 99"/>
              <a:gd name="f68" fmla="val 1"/>
              <a:gd name="f69" fmla="val 72"/>
              <a:gd name="f70" fmla="val 27"/>
              <a:gd name="f71" fmla="val 6"/>
              <a:gd name="f72" fmla="val 15"/>
              <a:gd name="f73" fmla="val 51"/>
              <a:gd name="f74" fmla="val 13"/>
              <a:gd name="f75" fmla="val 69"/>
              <a:gd name="f76" fmla="+- 0 0 -90"/>
              <a:gd name="f77" fmla="*/ f3 1 821"/>
              <a:gd name="f78" fmla="*/ f4 1 307"/>
              <a:gd name="f79" fmla="+- f7 0 f5"/>
              <a:gd name="f80" fmla="+- f6 0 f5"/>
              <a:gd name="f81" fmla="*/ f76 f0 1"/>
              <a:gd name="f82" fmla="*/ f80 1 821"/>
              <a:gd name="f83" fmla="*/ f79 1 307"/>
              <a:gd name="f84" fmla="*/ 92 f80 1"/>
              <a:gd name="f85" fmla="*/ 14 f79 1"/>
              <a:gd name="f86" fmla="*/ 284 f80 1"/>
              <a:gd name="f87" fmla="*/ 66 f79 1"/>
              <a:gd name="f88" fmla="*/ 635 f80 1"/>
              <a:gd name="f89" fmla="*/ 205 f79 1"/>
              <a:gd name="f90" fmla="*/ 745 f80 1"/>
              <a:gd name="f91" fmla="*/ 233 f79 1"/>
              <a:gd name="f92" fmla="*/ 803 f80 1"/>
              <a:gd name="f93" fmla="*/ 263 f79 1"/>
              <a:gd name="f94" fmla="*/ 816 f80 1"/>
              <a:gd name="f95" fmla="*/ 293 f79 1"/>
              <a:gd name="f96" fmla="*/ 785 f80 1"/>
              <a:gd name="f97" fmla="*/ 306 f79 1"/>
              <a:gd name="f98" fmla="*/ 673 f80 1"/>
              <a:gd name="f99" fmla="*/ 279 f79 1"/>
              <a:gd name="f100" fmla="*/ 253 f80 1"/>
              <a:gd name="f101" fmla="*/ 121 f79 1"/>
              <a:gd name="f102" fmla="*/ 75 f80 1"/>
              <a:gd name="f103" fmla="*/ 85 f79 1"/>
              <a:gd name="f104" fmla="*/ 33 f80 1"/>
              <a:gd name="f105" fmla="*/ 88 f79 1"/>
              <a:gd name="f106" fmla="*/ 1 f80 1"/>
              <a:gd name="f107" fmla="*/ 72 f79 1"/>
              <a:gd name="f108" fmla="*/ f81 1 f2"/>
              <a:gd name="f109" fmla="*/ f84 1 821"/>
              <a:gd name="f110" fmla="*/ f85 1 307"/>
              <a:gd name="f111" fmla="*/ f86 1 821"/>
              <a:gd name="f112" fmla="*/ f87 1 307"/>
              <a:gd name="f113" fmla="*/ f88 1 821"/>
              <a:gd name="f114" fmla="*/ f89 1 307"/>
              <a:gd name="f115" fmla="*/ f90 1 821"/>
              <a:gd name="f116" fmla="*/ f91 1 307"/>
              <a:gd name="f117" fmla="*/ f92 1 821"/>
              <a:gd name="f118" fmla="*/ f93 1 307"/>
              <a:gd name="f119" fmla="*/ f94 1 821"/>
              <a:gd name="f120" fmla="*/ f95 1 307"/>
              <a:gd name="f121" fmla="*/ f96 1 821"/>
              <a:gd name="f122" fmla="*/ f97 1 307"/>
              <a:gd name="f123" fmla="*/ f98 1 821"/>
              <a:gd name="f124" fmla="*/ f99 1 307"/>
              <a:gd name="f125" fmla="*/ f100 1 821"/>
              <a:gd name="f126" fmla="*/ f101 1 307"/>
              <a:gd name="f127" fmla="*/ f102 1 821"/>
              <a:gd name="f128" fmla="*/ f103 1 307"/>
              <a:gd name="f129" fmla="*/ f104 1 821"/>
              <a:gd name="f130" fmla="*/ f105 1 307"/>
              <a:gd name="f131" fmla="*/ f106 1 821"/>
              <a:gd name="f132" fmla="*/ f107 1 307"/>
              <a:gd name="f133" fmla="*/ 0 1 f82"/>
              <a:gd name="f134" fmla="*/ f6 1 f82"/>
              <a:gd name="f135" fmla="*/ 0 1 f83"/>
              <a:gd name="f136" fmla="*/ f7 1 f83"/>
              <a:gd name="f137" fmla="+- f108 0 f1"/>
              <a:gd name="f138" fmla="*/ f109 1 f82"/>
              <a:gd name="f139" fmla="*/ f110 1 f83"/>
              <a:gd name="f140" fmla="*/ f111 1 f82"/>
              <a:gd name="f141" fmla="*/ f112 1 f83"/>
              <a:gd name="f142" fmla="*/ f113 1 f82"/>
              <a:gd name="f143" fmla="*/ f114 1 f83"/>
              <a:gd name="f144" fmla="*/ f115 1 f82"/>
              <a:gd name="f145" fmla="*/ f116 1 f83"/>
              <a:gd name="f146" fmla="*/ f117 1 f82"/>
              <a:gd name="f147" fmla="*/ f118 1 f83"/>
              <a:gd name="f148" fmla="*/ f119 1 f82"/>
              <a:gd name="f149" fmla="*/ f120 1 f83"/>
              <a:gd name="f150" fmla="*/ f121 1 f82"/>
              <a:gd name="f151" fmla="*/ f122 1 f83"/>
              <a:gd name="f152" fmla="*/ f123 1 f82"/>
              <a:gd name="f153" fmla="*/ f124 1 f83"/>
              <a:gd name="f154" fmla="*/ f125 1 f82"/>
              <a:gd name="f155" fmla="*/ f126 1 f83"/>
              <a:gd name="f156" fmla="*/ f127 1 f82"/>
              <a:gd name="f157" fmla="*/ f128 1 f83"/>
              <a:gd name="f158" fmla="*/ f129 1 f82"/>
              <a:gd name="f159" fmla="*/ f130 1 f83"/>
              <a:gd name="f160" fmla="*/ f131 1 f82"/>
              <a:gd name="f161" fmla="*/ f132 1 f83"/>
              <a:gd name="f162" fmla="*/ f133 f77 1"/>
              <a:gd name="f163" fmla="*/ f134 f77 1"/>
              <a:gd name="f164" fmla="*/ f136 f78 1"/>
              <a:gd name="f165" fmla="*/ f135 f78 1"/>
              <a:gd name="f166" fmla="*/ f138 f77 1"/>
              <a:gd name="f167" fmla="*/ f139 f78 1"/>
              <a:gd name="f168" fmla="*/ f140 f77 1"/>
              <a:gd name="f169" fmla="*/ f141 f78 1"/>
              <a:gd name="f170" fmla="*/ f142 f77 1"/>
              <a:gd name="f171" fmla="*/ f143 f78 1"/>
              <a:gd name="f172" fmla="*/ f144 f77 1"/>
              <a:gd name="f173" fmla="*/ f145 f78 1"/>
              <a:gd name="f174" fmla="*/ f146 f77 1"/>
              <a:gd name="f175" fmla="*/ f147 f78 1"/>
              <a:gd name="f176" fmla="*/ f148 f77 1"/>
              <a:gd name="f177" fmla="*/ f149 f78 1"/>
              <a:gd name="f178" fmla="*/ f150 f77 1"/>
              <a:gd name="f179" fmla="*/ f151 f78 1"/>
              <a:gd name="f180" fmla="*/ f152 f77 1"/>
              <a:gd name="f181" fmla="*/ f153 f78 1"/>
              <a:gd name="f182" fmla="*/ f154 f77 1"/>
              <a:gd name="f183" fmla="*/ f155 f78 1"/>
              <a:gd name="f184" fmla="*/ f156 f77 1"/>
              <a:gd name="f185" fmla="*/ f157 f78 1"/>
              <a:gd name="f186" fmla="*/ f158 f77 1"/>
              <a:gd name="f187" fmla="*/ f159 f78 1"/>
              <a:gd name="f188" fmla="*/ f160 f77 1"/>
              <a:gd name="f189" fmla="*/ f161 f7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">
                <a:pos x="f166" y="f167"/>
              </a:cxn>
              <a:cxn ang="f137">
                <a:pos x="f168" y="f169"/>
              </a:cxn>
              <a:cxn ang="f137">
                <a:pos x="f170" y="f171"/>
              </a:cxn>
              <a:cxn ang="f137">
                <a:pos x="f172" y="f173"/>
              </a:cxn>
              <a:cxn ang="f137">
                <a:pos x="f174" y="f175"/>
              </a:cxn>
              <a:cxn ang="f137">
                <a:pos x="f176" y="f177"/>
              </a:cxn>
              <a:cxn ang="f137">
                <a:pos x="f178" y="f179"/>
              </a:cxn>
              <a:cxn ang="f137">
                <a:pos x="f180" y="f181"/>
              </a:cxn>
              <a:cxn ang="f137">
                <a:pos x="f182" y="f183"/>
              </a:cxn>
              <a:cxn ang="f137">
                <a:pos x="f184" y="f185"/>
              </a:cxn>
              <a:cxn ang="f137">
                <a:pos x="f186" y="f187"/>
              </a:cxn>
              <a:cxn ang="f137">
                <a:pos x="f188" y="f189"/>
              </a:cxn>
              <a:cxn ang="f137">
                <a:pos x="f186" y="f167"/>
              </a:cxn>
              <a:cxn ang="f137">
                <a:pos x="f166" y="f167"/>
              </a:cxn>
            </a:cxnLst>
            <a:rect l="f162" t="f165" r="f163" b="f164"/>
            <a:pathLst>
              <a:path w="821" h="307">
                <a:moveTo>
                  <a:pt x="f8" y="f9"/>
                </a:moveTo>
                <a:cubicBezTo>
                  <a:pt x="f10" y="f5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6" y="f35"/>
                  <a:pt x="f36" y="f37"/>
                </a:cubicBezTo>
                <a:cubicBezTo>
                  <a:pt x="f38" y="f7"/>
                  <a:pt x="f39" y="f7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8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4"/>
                  <a:pt x="f66" y="f67"/>
                  <a:pt x="f68" y="f69"/>
                </a:cubicBezTo>
                <a:cubicBezTo>
                  <a:pt x="f5" y="f70"/>
                  <a:pt x="f71" y="f72"/>
                  <a:pt x="f63" y="f9"/>
                </a:cubicBezTo>
                <a:cubicBezTo>
                  <a:pt x="f73" y="f74"/>
                  <a:pt x="f75" y="f9"/>
                  <a:pt x="f8" y="f9"/>
                </a:cubicBezTo>
                <a:close/>
              </a:path>
            </a:pathLst>
          </a:custGeom>
          <a:solidFill>
            <a:srgbClr val="CA3A3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7" name="Freeform 67"/>
          <p:cNvSpPr/>
          <p:nvPr/>
        </p:nvSpPr>
        <p:spPr>
          <a:xfrm>
            <a:off x="11145841" y="5695953"/>
            <a:ext cx="369883" cy="3206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4"/>
              <a:gd name="f7" fmla="val 332"/>
              <a:gd name="f8" fmla="val 147"/>
              <a:gd name="f9" fmla="val 357"/>
              <a:gd name="f10" fmla="val 179"/>
              <a:gd name="f11" fmla="val 322"/>
              <a:gd name="f12" fmla="val 200"/>
              <a:gd name="f13" fmla="val 286"/>
              <a:gd name="f14" fmla="val 220"/>
              <a:gd name="f15" fmla="val 226"/>
              <a:gd name="f16" fmla="val 255"/>
              <a:gd name="f17" fmla="val 161"/>
              <a:gd name="f18" fmla="val 283"/>
              <a:gd name="f19" fmla="val 97"/>
              <a:gd name="f20" fmla="val 311"/>
              <a:gd name="f21" fmla="val 96"/>
              <a:gd name="f22" fmla="val 312"/>
              <a:gd name="f23" fmla="val 94"/>
              <a:gd name="f24" fmla="val 313"/>
              <a:gd name="f25" fmla="val 93"/>
              <a:gd name="f26" fmla="val 314"/>
              <a:gd name="f27" fmla="val 87"/>
              <a:gd name="f28" fmla="val 327"/>
              <a:gd name="f29" fmla="val 74"/>
              <a:gd name="f30" fmla="val 65"/>
              <a:gd name="f31" fmla="val 58"/>
              <a:gd name="f32" fmla="val 328"/>
              <a:gd name="f33" fmla="val 52"/>
              <a:gd name="f34" fmla="val 330"/>
              <a:gd name="f35" fmla="val 46"/>
              <a:gd name="f36" fmla="val 54"/>
              <a:gd name="f37" fmla="val 321"/>
              <a:gd name="f38" fmla="val 55"/>
              <a:gd name="f39" fmla="val 41"/>
              <a:gd name="f40" fmla="val 305"/>
              <a:gd name="f41" fmla="val 30"/>
              <a:gd name="f42" fmla="val 300"/>
              <a:gd name="f43" fmla="val 33"/>
              <a:gd name="f44" fmla="val 287"/>
              <a:gd name="f45" fmla="val 26"/>
              <a:gd name="f46" fmla="val 280"/>
              <a:gd name="f47" fmla="val 19"/>
              <a:gd name="f48" fmla="val 273"/>
              <a:gd name="f49" fmla="val 16"/>
              <a:gd name="f50" fmla="val 261"/>
              <a:gd name="f51" fmla="val 6"/>
              <a:gd name="f52" fmla="val 256"/>
              <a:gd name="f53" fmla="val 2"/>
              <a:gd name="f54" fmla="val 250"/>
              <a:gd name="f55" fmla="val 246"/>
              <a:gd name="f56" fmla="val 7"/>
              <a:gd name="f57" fmla="val 230"/>
              <a:gd name="f58" fmla="val 215"/>
              <a:gd name="f59" fmla="val 1"/>
              <a:gd name="f60" fmla="val 199"/>
              <a:gd name="f61" fmla="val 10"/>
              <a:gd name="f62" fmla="val 192"/>
              <a:gd name="f63" fmla="val 17"/>
              <a:gd name="f64" fmla="val 196"/>
              <a:gd name="f65" fmla="val 92"/>
              <a:gd name="f66" fmla="val 222"/>
              <a:gd name="f67" fmla="val 158"/>
              <a:gd name="f68" fmla="val 218"/>
              <a:gd name="f69" fmla="val 221"/>
              <a:gd name="f70" fmla="val 186"/>
              <a:gd name="f71" fmla="val 235"/>
              <a:gd name="f72" fmla="val 244"/>
              <a:gd name="f73" fmla="val 168"/>
              <a:gd name="f74" fmla="val 241"/>
              <a:gd name="f75" fmla="val 151"/>
              <a:gd name="f76" fmla="val 240"/>
              <a:gd name="f77" fmla="val 149"/>
              <a:gd name="f78" fmla="val 145"/>
              <a:gd name="f79" fmla="val 253"/>
              <a:gd name="f80" fmla="val 111"/>
              <a:gd name="f81" fmla="val 233"/>
              <a:gd name="f82" fmla="val 208"/>
              <a:gd name="f83" fmla="val 77"/>
              <a:gd name="f84" fmla="val 176"/>
              <a:gd name="f85" fmla="val 142"/>
              <a:gd name="f86" fmla="val 37"/>
              <a:gd name="f87" fmla="val 104"/>
              <a:gd name="f88" fmla="val 27"/>
              <a:gd name="f89" fmla="val 101"/>
              <a:gd name="f90" fmla="val 25"/>
              <a:gd name="f91" fmla="val 121"/>
              <a:gd name="f92" fmla="val 14"/>
              <a:gd name="f93" fmla="val 146"/>
              <a:gd name="f94" fmla="val 12"/>
              <a:gd name="f95" fmla="val 170"/>
              <a:gd name="f96" fmla="val 5"/>
              <a:gd name="f97" fmla="val 185"/>
              <a:gd name="f98" fmla="val 202"/>
              <a:gd name="f99" fmla="val 13"/>
              <a:gd name="f100" fmla="val 28"/>
              <a:gd name="f101" fmla="val 272"/>
              <a:gd name="f102" fmla="val 274"/>
              <a:gd name="f103" fmla="val 34"/>
              <a:gd name="f104" fmla="val 42"/>
              <a:gd name="f105" fmla="val 292"/>
              <a:gd name="f106" fmla="val 51"/>
              <a:gd name="f107" fmla="val 62"/>
              <a:gd name="f108" fmla="val 63"/>
              <a:gd name="f109" fmla="val 323"/>
              <a:gd name="f110" fmla="val 64"/>
              <a:gd name="f111" fmla="val 320"/>
              <a:gd name="f112" fmla="val 73"/>
              <a:gd name="f113" fmla="val 335"/>
              <a:gd name="f114" fmla="val 338"/>
              <a:gd name="f115" fmla="val 112"/>
              <a:gd name="f116" fmla="val 350"/>
              <a:gd name="f117" fmla="val 128"/>
              <a:gd name="f118" fmla="val 136"/>
              <a:gd name="f119" fmla="val 353"/>
              <a:gd name="f120" fmla="val 163"/>
              <a:gd name="f121" fmla="val 368"/>
              <a:gd name="f122" fmla="val 164"/>
              <a:gd name="f123" fmla="val 371"/>
              <a:gd name="f124" fmla="+- 0 0 -90"/>
              <a:gd name="f125" fmla="*/ f3 1 384"/>
              <a:gd name="f126" fmla="*/ f4 1 332"/>
              <a:gd name="f127" fmla="+- f7 0 f5"/>
              <a:gd name="f128" fmla="+- f6 0 f5"/>
              <a:gd name="f129" fmla="*/ f124 f0 1"/>
              <a:gd name="f130" fmla="*/ f128 1 384"/>
              <a:gd name="f131" fmla="*/ f127 1 332"/>
              <a:gd name="f132" fmla="*/ 384 f128 1"/>
              <a:gd name="f133" fmla="*/ 147 f127 1"/>
              <a:gd name="f134" fmla="*/ 286 f128 1"/>
              <a:gd name="f135" fmla="*/ 220 f127 1"/>
              <a:gd name="f136" fmla="*/ 97 f128 1"/>
              <a:gd name="f137" fmla="*/ 311 f127 1"/>
              <a:gd name="f138" fmla="*/ 93 f128 1"/>
              <a:gd name="f139" fmla="*/ 314 f127 1"/>
              <a:gd name="f140" fmla="*/ 65 f128 1"/>
              <a:gd name="f141" fmla="*/ 327 f127 1"/>
              <a:gd name="f142" fmla="*/ 46 f128 1"/>
              <a:gd name="f143" fmla="*/ 332 f127 1"/>
              <a:gd name="f144" fmla="*/ 41 f128 1"/>
              <a:gd name="f145" fmla="*/ 305 f127 1"/>
              <a:gd name="f146" fmla="*/ 26 f128 1"/>
              <a:gd name="f147" fmla="*/ 280 f127 1"/>
              <a:gd name="f148" fmla="*/ 6 f128 1"/>
              <a:gd name="f149" fmla="*/ 256 f127 1"/>
              <a:gd name="f150" fmla="*/ 2 f128 1"/>
              <a:gd name="f151" fmla="*/ 246 f127 1"/>
              <a:gd name="f152" fmla="*/ 1 f128 1"/>
              <a:gd name="f153" fmla="*/ 199 f127 1"/>
              <a:gd name="f154" fmla="*/ 221 f128 1"/>
              <a:gd name="f155" fmla="*/ 186 f127 1"/>
              <a:gd name="f156" fmla="*/ 241 f128 1"/>
              <a:gd name="f157" fmla="*/ 151 f127 1"/>
              <a:gd name="f158" fmla="*/ 145 f127 1"/>
              <a:gd name="f159" fmla="*/ 208 f128 1"/>
              <a:gd name="f160" fmla="*/ 77 f127 1"/>
              <a:gd name="f161" fmla="*/ 104 f128 1"/>
              <a:gd name="f162" fmla="*/ 27 f127 1"/>
              <a:gd name="f163" fmla="*/ 19 f127 1"/>
              <a:gd name="f164" fmla="*/ 170 f128 1"/>
              <a:gd name="f165" fmla="*/ 5 f127 1"/>
              <a:gd name="f166" fmla="*/ 218 f128 1"/>
              <a:gd name="f167" fmla="*/ 13 f127 1"/>
              <a:gd name="f168" fmla="*/ 287 f128 1"/>
              <a:gd name="f169" fmla="*/ 283 f128 1"/>
              <a:gd name="f170" fmla="*/ 42 f127 1"/>
              <a:gd name="f171" fmla="*/ 314 f128 1"/>
              <a:gd name="f172" fmla="*/ 63 f127 1"/>
              <a:gd name="f173" fmla="*/ 323 f128 1"/>
              <a:gd name="f174" fmla="*/ 350 f128 1"/>
              <a:gd name="f175" fmla="*/ 128 f127 1"/>
              <a:gd name="f176" fmla="*/ 353 f128 1"/>
              <a:gd name="f177" fmla="*/ 163 f127 1"/>
              <a:gd name="f178" fmla="*/ f129 1 f2"/>
              <a:gd name="f179" fmla="*/ f132 1 384"/>
              <a:gd name="f180" fmla="*/ f133 1 332"/>
              <a:gd name="f181" fmla="*/ f134 1 384"/>
              <a:gd name="f182" fmla="*/ f135 1 332"/>
              <a:gd name="f183" fmla="*/ f136 1 384"/>
              <a:gd name="f184" fmla="*/ f137 1 332"/>
              <a:gd name="f185" fmla="*/ f138 1 384"/>
              <a:gd name="f186" fmla="*/ f139 1 332"/>
              <a:gd name="f187" fmla="*/ f140 1 384"/>
              <a:gd name="f188" fmla="*/ f141 1 332"/>
              <a:gd name="f189" fmla="*/ f142 1 384"/>
              <a:gd name="f190" fmla="*/ f143 1 332"/>
              <a:gd name="f191" fmla="*/ f144 1 384"/>
              <a:gd name="f192" fmla="*/ f145 1 332"/>
              <a:gd name="f193" fmla="*/ f146 1 384"/>
              <a:gd name="f194" fmla="*/ f147 1 332"/>
              <a:gd name="f195" fmla="*/ f148 1 384"/>
              <a:gd name="f196" fmla="*/ f149 1 332"/>
              <a:gd name="f197" fmla="*/ f150 1 384"/>
              <a:gd name="f198" fmla="*/ f151 1 332"/>
              <a:gd name="f199" fmla="*/ f152 1 384"/>
              <a:gd name="f200" fmla="*/ f153 1 332"/>
              <a:gd name="f201" fmla="*/ f154 1 384"/>
              <a:gd name="f202" fmla="*/ f155 1 332"/>
              <a:gd name="f203" fmla="*/ f156 1 384"/>
              <a:gd name="f204" fmla="*/ f157 1 332"/>
              <a:gd name="f205" fmla="*/ f158 1 332"/>
              <a:gd name="f206" fmla="*/ f159 1 384"/>
              <a:gd name="f207" fmla="*/ f160 1 332"/>
              <a:gd name="f208" fmla="*/ f161 1 384"/>
              <a:gd name="f209" fmla="*/ f162 1 332"/>
              <a:gd name="f210" fmla="*/ f163 1 332"/>
              <a:gd name="f211" fmla="*/ f164 1 384"/>
              <a:gd name="f212" fmla="*/ f165 1 332"/>
              <a:gd name="f213" fmla="*/ f166 1 384"/>
              <a:gd name="f214" fmla="*/ f167 1 332"/>
              <a:gd name="f215" fmla="*/ f168 1 384"/>
              <a:gd name="f216" fmla="*/ f169 1 384"/>
              <a:gd name="f217" fmla="*/ f170 1 332"/>
              <a:gd name="f218" fmla="*/ f171 1 384"/>
              <a:gd name="f219" fmla="*/ f172 1 332"/>
              <a:gd name="f220" fmla="*/ f173 1 384"/>
              <a:gd name="f221" fmla="*/ f174 1 384"/>
              <a:gd name="f222" fmla="*/ f175 1 332"/>
              <a:gd name="f223" fmla="*/ f176 1 384"/>
              <a:gd name="f224" fmla="*/ f177 1 332"/>
              <a:gd name="f225" fmla="*/ 0 1 f130"/>
              <a:gd name="f226" fmla="*/ f6 1 f130"/>
              <a:gd name="f227" fmla="*/ 0 1 f131"/>
              <a:gd name="f228" fmla="*/ f7 1 f131"/>
              <a:gd name="f229" fmla="+- f178 0 f1"/>
              <a:gd name="f230" fmla="*/ f179 1 f130"/>
              <a:gd name="f231" fmla="*/ f180 1 f131"/>
              <a:gd name="f232" fmla="*/ f181 1 f130"/>
              <a:gd name="f233" fmla="*/ f182 1 f131"/>
              <a:gd name="f234" fmla="*/ f183 1 f130"/>
              <a:gd name="f235" fmla="*/ f184 1 f131"/>
              <a:gd name="f236" fmla="*/ f185 1 f130"/>
              <a:gd name="f237" fmla="*/ f186 1 f131"/>
              <a:gd name="f238" fmla="*/ f187 1 f130"/>
              <a:gd name="f239" fmla="*/ f188 1 f131"/>
              <a:gd name="f240" fmla="*/ f189 1 f130"/>
              <a:gd name="f241" fmla="*/ f190 1 f131"/>
              <a:gd name="f242" fmla="*/ f191 1 f130"/>
              <a:gd name="f243" fmla="*/ f192 1 f131"/>
              <a:gd name="f244" fmla="*/ f193 1 f130"/>
              <a:gd name="f245" fmla="*/ f194 1 f131"/>
              <a:gd name="f246" fmla="*/ f195 1 f130"/>
              <a:gd name="f247" fmla="*/ f196 1 f131"/>
              <a:gd name="f248" fmla="*/ f197 1 f130"/>
              <a:gd name="f249" fmla="*/ f198 1 f131"/>
              <a:gd name="f250" fmla="*/ f199 1 f130"/>
              <a:gd name="f251" fmla="*/ f200 1 f131"/>
              <a:gd name="f252" fmla="*/ f201 1 f130"/>
              <a:gd name="f253" fmla="*/ f202 1 f131"/>
              <a:gd name="f254" fmla="*/ f203 1 f130"/>
              <a:gd name="f255" fmla="*/ f204 1 f131"/>
              <a:gd name="f256" fmla="*/ f205 1 f131"/>
              <a:gd name="f257" fmla="*/ f206 1 f130"/>
              <a:gd name="f258" fmla="*/ f207 1 f131"/>
              <a:gd name="f259" fmla="*/ f208 1 f130"/>
              <a:gd name="f260" fmla="*/ f209 1 f131"/>
              <a:gd name="f261" fmla="*/ f210 1 f131"/>
              <a:gd name="f262" fmla="*/ f211 1 f130"/>
              <a:gd name="f263" fmla="*/ f212 1 f131"/>
              <a:gd name="f264" fmla="*/ f213 1 f130"/>
              <a:gd name="f265" fmla="*/ f214 1 f131"/>
              <a:gd name="f266" fmla="*/ f215 1 f130"/>
              <a:gd name="f267" fmla="*/ f216 1 f130"/>
              <a:gd name="f268" fmla="*/ f217 1 f131"/>
              <a:gd name="f269" fmla="*/ f218 1 f130"/>
              <a:gd name="f270" fmla="*/ f219 1 f131"/>
              <a:gd name="f271" fmla="*/ f220 1 f130"/>
              <a:gd name="f272" fmla="*/ f221 1 f130"/>
              <a:gd name="f273" fmla="*/ f222 1 f131"/>
              <a:gd name="f274" fmla="*/ f223 1 f130"/>
              <a:gd name="f275" fmla="*/ f224 1 f131"/>
              <a:gd name="f276" fmla="*/ f225 f125 1"/>
              <a:gd name="f277" fmla="*/ f226 f125 1"/>
              <a:gd name="f278" fmla="*/ f228 f126 1"/>
              <a:gd name="f279" fmla="*/ f227 f126 1"/>
              <a:gd name="f280" fmla="*/ f230 f125 1"/>
              <a:gd name="f281" fmla="*/ f231 f126 1"/>
              <a:gd name="f282" fmla="*/ f232 f125 1"/>
              <a:gd name="f283" fmla="*/ f233 f126 1"/>
              <a:gd name="f284" fmla="*/ f234 f125 1"/>
              <a:gd name="f285" fmla="*/ f235 f126 1"/>
              <a:gd name="f286" fmla="*/ f236 f125 1"/>
              <a:gd name="f287" fmla="*/ f237 f126 1"/>
              <a:gd name="f288" fmla="*/ f238 f125 1"/>
              <a:gd name="f289" fmla="*/ f239 f126 1"/>
              <a:gd name="f290" fmla="*/ f240 f125 1"/>
              <a:gd name="f291" fmla="*/ f241 f126 1"/>
              <a:gd name="f292" fmla="*/ f242 f125 1"/>
              <a:gd name="f293" fmla="*/ f243 f126 1"/>
              <a:gd name="f294" fmla="*/ f244 f125 1"/>
              <a:gd name="f295" fmla="*/ f245 f126 1"/>
              <a:gd name="f296" fmla="*/ f246 f125 1"/>
              <a:gd name="f297" fmla="*/ f247 f126 1"/>
              <a:gd name="f298" fmla="*/ f248 f125 1"/>
              <a:gd name="f299" fmla="*/ f249 f126 1"/>
              <a:gd name="f300" fmla="*/ f250 f125 1"/>
              <a:gd name="f301" fmla="*/ f251 f126 1"/>
              <a:gd name="f302" fmla="*/ f252 f125 1"/>
              <a:gd name="f303" fmla="*/ f253 f126 1"/>
              <a:gd name="f304" fmla="*/ f254 f125 1"/>
              <a:gd name="f305" fmla="*/ f255 f126 1"/>
              <a:gd name="f306" fmla="*/ f256 f126 1"/>
              <a:gd name="f307" fmla="*/ f257 f125 1"/>
              <a:gd name="f308" fmla="*/ f258 f126 1"/>
              <a:gd name="f309" fmla="*/ f259 f125 1"/>
              <a:gd name="f310" fmla="*/ f260 f126 1"/>
              <a:gd name="f311" fmla="*/ f261 f126 1"/>
              <a:gd name="f312" fmla="*/ f262 f125 1"/>
              <a:gd name="f313" fmla="*/ f263 f126 1"/>
              <a:gd name="f314" fmla="*/ f264 f125 1"/>
              <a:gd name="f315" fmla="*/ f265 f126 1"/>
              <a:gd name="f316" fmla="*/ f266 f125 1"/>
              <a:gd name="f317" fmla="*/ f267 f125 1"/>
              <a:gd name="f318" fmla="*/ f268 f126 1"/>
              <a:gd name="f319" fmla="*/ f269 f125 1"/>
              <a:gd name="f320" fmla="*/ f270 f126 1"/>
              <a:gd name="f321" fmla="*/ f271 f125 1"/>
              <a:gd name="f322" fmla="*/ f272 f125 1"/>
              <a:gd name="f323" fmla="*/ f273 f126 1"/>
              <a:gd name="f324" fmla="*/ f274 f125 1"/>
              <a:gd name="f325" fmla="*/ f275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9">
                <a:pos x="f280" y="f281"/>
              </a:cxn>
              <a:cxn ang="f229">
                <a:pos x="f282" y="f283"/>
              </a:cxn>
              <a:cxn ang="f229">
                <a:pos x="f284" y="f285"/>
              </a:cxn>
              <a:cxn ang="f229">
                <a:pos x="f286" y="f287"/>
              </a:cxn>
              <a:cxn ang="f229">
                <a:pos x="f288" y="f289"/>
              </a:cxn>
              <a:cxn ang="f229">
                <a:pos x="f290" y="f291"/>
              </a:cxn>
              <a:cxn ang="f229">
                <a:pos x="f292" y="f293"/>
              </a:cxn>
              <a:cxn ang="f229">
                <a:pos x="f294" y="f295"/>
              </a:cxn>
              <a:cxn ang="f229">
                <a:pos x="f296" y="f297"/>
              </a:cxn>
              <a:cxn ang="f229">
                <a:pos x="f298" y="f299"/>
              </a:cxn>
              <a:cxn ang="f229">
                <a:pos x="f300" y="f301"/>
              </a:cxn>
              <a:cxn ang="f229">
                <a:pos x="f294" y="f301"/>
              </a:cxn>
              <a:cxn ang="f229">
                <a:pos x="f302" y="f303"/>
              </a:cxn>
              <a:cxn ang="f229">
                <a:pos x="f304" y="f305"/>
              </a:cxn>
              <a:cxn ang="f229">
                <a:pos x="f304" y="f306"/>
              </a:cxn>
              <a:cxn ang="f229">
                <a:pos x="f307" y="f308"/>
              </a:cxn>
              <a:cxn ang="f229">
                <a:pos x="f309" y="f310"/>
              </a:cxn>
              <a:cxn ang="f229">
                <a:pos x="f284" y="f311"/>
              </a:cxn>
              <a:cxn ang="f229">
                <a:pos x="f312" y="f313"/>
              </a:cxn>
              <a:cxn ang="f229">
                <a:pos x="f314" y="f315"/>
              </a:cxn>
              <a:cxn ang="f229">
                <a:pos x="f316" y="f311"/>
              </a:cxn>
              <a:cxn ang="f229">
                <a:pos x="f317" y="f318"/>
              </a:cxn>
              <a:cxn ang="f229">
                <a:pos x="f319" y="f320"/>
              </a:cxn>
              <a:cxn ang="f229">
                <a:pos x="f321" y="f308"/>
              </a:cxn>
              <a:cxn ang="f229">
                <a:pos x="f322" y="f323"/>
              </a:cxn>
              <a:cxn ang="f229">
                <a:pos x="f324" y="f325"/>
              </a:cxn>
              <a:cxn ang="f229">
                <a:pos x="f280" y="f281"/>
              </a:cxn>
            </a:cxnLst>
            <a:rect l="f276" t="f279" r="f277" b="f278"/>
            <a:pathLst>
              <a:path w="384" h="332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11"/>
                  <a:pt x="f30" y="f28"/>
                </a:cubicBezTo>
                <a:cubicBezTo>
                  <a:pt x="f31" y="f32"/>
                  <a:pt x="f33" y="f34"/>
                  <a:pt x="f35" y="f7"/>
                </a:cubicBezTo>
                <a:cubicBezTo>
                  <a:pt x="f36" y="f37"/>
                  <a:pt x="f38" y="f20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16"/>
                  <a:pt x="f5" y="f54"/>
                  <a:pt x="f53" y="f55"/>
                </a:cubicBezTo>
                <a:cubicBezTo>
                  <a:pt x="f56" y="f57"/>
                  <a:pt x="f5" y="f58"/>
                  <a:pt x="f59" y="f60"/>
                </a:cubicBezTo>
                <a:cubicBezTo>
                  <a:pt x="f61" y="f62"/>
                  <a:pt x="f63" y="f64"/>
                  <a:pt x="f45" y="f60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10"/>
                  <a:pt x="f72" y="f73"/>
                  <a:pt x="f74" y="f75"/>
                </a:cubicBezTo>
                <a:cubicBezTo>
                  <a:pt x="f76" y="f77"/>
                  <a:pt x="f76" y="f8"/>
                  <a:pt x="f74" y="f78"/>
                </a:cubicBezTo>
                <a:cubicBezTo>
                  <a:pt x="f79" y="f80"/>
                  <a:pt x="f81" y="f25"/>
                  <a:pt x="f82" y="f83"/>
                </a:cubicBezTo>
                <a:cubicBezTo>
                  <a:pt x="f84" y="f38"/>
                  <a:pt x="f85" y="f86"/>
                  <a:pt x="f87" y="f88"/>
                </a:cubicBezTo>
                <a:cubicBezTo>
                  <a:pt x="f89" y="f45"/>
                  <a:pt x="f21" y="f90"/>
                  <a:pt x="f19" y="f47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5"/>
                  <a:pt x="f98" y="f61"/>
                  <a:pt x="f68" y="f99"/>
                </a:cubicBezTo>
                <a:cubicBezTo>
                  <a:pt x="f76" y="f63"/>
                  <a:pt x="f50" y="f100"/>
                  <a:pt x="f44" y="f47"/>
                </a:cubicBezTo>
                <a:cubicBezTo>
                  <a:pt x="f101" y="f45"/>
                  <a:pt x="f102" y="f103"/>
                  <a:pt x="f18" y="f104"/>
                </a:cubicBezTo>
                <a:cubicBezTo>
                  <a:pt x="f105" y="f106"/>
                  <a:pt x="f42" y="f107"/>
                  <a:pt x="f26" y="f108"/>
                </a:cubicBezTo>
                <a:cubicBezTo>
                  <a:pt x="f109" y="f110"/>
                  <a:pt x="f111" y="f112"/>
                  <a:pt x="f109" y="f83"/>
                </a:cubicBezTo>
                <a:cubicBezTo>
                  <a:pt x="f113" y="f65"/>
                  <a:pt x="f114" y="f115"/>
                  <a:pt x="f116" y="f117"/>
                </a:cubicBezTo>
                <a:cubicBezTo>
                  <a:pt x="f9" y="f118"/>
                  <a:pt x="f9" y="f75"/>
                  <a:pt x="f119" y="f120"/>
                </a:cubicBezTo>
                <a:cubicBezTo>
                  <a:pt x="f121" y="f122"/>
                  <a:pt x="f123" y="f93"/>
                  <a:pt x="f6" y="f8"/>
                </a:cubicBezTo>
                <a:close/>
              </a:path>
            </a:pathLst>
          </a:custGeom>
          <a:solidFill>
            <a:srgbClr val="D656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8" name="Freeform 68"/>
          <p:cNvSpPr/>
          <p:nvPr/>
        </p:nvSpPr>
        <p:spPr>
          <a:xfrm>
            <a:off x="10499726" y="6321430"/>
            <a:ext cx="669926" cy="1333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6"/>
              <a:gd name="f7" fmla="val 138"/>
              <a:gd name="f8" fmla="val 26"/>
              <a:gd name="f9" fmla="val 33"/>
              <a:gd name="f10" fmla="val 60"/>
              <a:gd name="f11" fmla="val 36"/>
              <a:gd name="f12" fmla="val 94"/>
              <a:gd name="f13" fmla="val 48"/>
              <a:gd name="f14" fmla="val 128"/>
              <a:gd name="f15" fmla="val 57"/>
              <a:gd name="f16" fmla="val 167"/>
              <a:gd name="f17" fmla="val 67"/>
              <a:gd name="f18" fmla="val 206"/>
              <a:gd name="f19" fmla="val 78"/>
              <a:gd name="f20" fmla="val 246"/>
              <a:gd name="f21" fmla="val 86"/>
              <a:gd name="f22" fmla="val 288"/>
              <a:gd name="f23" fmla="val 95"/>
              <a:gd name="f24" fmla="val 326"/>
              <a:gd name="f25" fmla="val 79"/>
              <a:gd name="f26" fmla="val 365"/>
              <a:gd name="f27" fmla="val 71"/>
              <a:gd name="f28" fmla="val 467"/>
              <a:gd name="f29" fmla="val 50"/>
              <a:gd name="f30" fmla="val 568"/>
              <a:gd name="f31" fmla="val 24"/>
              <a:gd name="f32" fmla="val 671"/>
              <a:gd name="f33" fmla="val 5"/>
              <a:gd name="f34" fmla="val 678"/>
              <a:gd name="f35" fmla="val 4"/>
              <a:gd name="f36" fmla="val 686"/>
              <a:gd name="f37" fmla="val 691"/>
              <a:gd name="f38" fmla="val 8"/>
              <a:gd name="f39" fmla="val 17"/>
              <a:gd name="f40" fmla="val 689"/>
              <a:gd name="f41" fmla="val 23"/>
              <a:gd name="f42" fmla="val 684"/>
              <a:gd name="f43" fmla="val 29"/>
              <a:gd name="f44" fmla="val 674"/>
              <a:gd name="f45" fmla="val 42"/>
              <a:gd name="f46" fmla="val 661"/>
              <a:gd name="f47" fmla="val 645"/>
              <a:gd name="f48" fmla="val 55"/>
              <a:gd name="f49" fmla="val 533"/>
              <a:gd name="f50" fmla="val 87"/>
              <a:gd name="f51" fmla="val 421"/>
              <a:gd name="f52" fmla="val 120"/>
              <a:gd name="f53" fmla="val 305"/>
              <a:gd name="f54" fmla="val 130"/>
              <a:gd name="f55" fmla="val 221"/>
              <a:gd name="f56" fmla="val 134"/>
              <a:gd name="f57" fmla="val 132"/>
              <a:gd name="f58" fmla="val 37"/>
              <a:gd name="f59" fmla="val 75"/>
              <a:gd name="f60" fmla="val 12"/>
              <a:gd name="f61" fmla="val 7"/>
              <a:gd name="f62" fmla="val 54"/>
              <a:gd name="f63" fmla="val 39"/>
              <a:gd name="f64" fmla="val 30"/>
              <a:gd name="f65" fmla="val 18"/>
              <a:gd name="f66" fmla="val 34"/>
              <a:gd name="f67" fmla="+- 0 0 -90"/>
              <a:gd name="f68" fmla="*/ f3 1 696"/>
              <a:gd name="f69" fmla="*/ f4 1 138"/>
              <a:gd name="f70" fmla="+- f7 0 f5"/>
              <a:gd name="f71" fmla="+- f6 0 f5"/>
              <a:gd name="f72" fmla="*/ f67 f0 1"/>
              <a:gd name="f73" fmla="*/ f71 1 696"/>
              <a:gd name="f74" fmla="*/ f70 1 138"/>
              <a:gd name="f75" fmla="*/ 26 f71 1"/>
              <a:gd name="f76" fmla="*/ 33 f70 1"/>
              <a:gd name="f77" fmla="*/ 128 f71 1"/>
              <a:gd name="f78" fmla="*/ 57 f70 1"/>
              <a:gd name="f79" fmla="*/ 246 f71 1"/>
              <a:gd name="f80" fmla="*/ 86 f70 1"/>
              <a:gd name="f81" fmla="*/ 365 f71 1"/>
              <a:gd name="f82" fmla="*/ 71 f70 1"/>
              <a:gd name="f83" fmla="*/ 671 f71 1"/>
              <a:gd name="f84" fmla="*/ 5 f70 1"/>
              <a:gd name="f85" fmla="*/ 691 f71 1"/>
              <a:gd name="f86" fmla="*/ 8 f70 1"/>
              <a:gd name="f87" fmla="*/ 684 f71 1"/>
              <a:gd name="f88" fmla="*/ 29 f70 1"/>
              <a:gd name="f89" fmla="*/ 645 f71 1"/>
              <a:gd name="f90" fmla="*/ 55 f70 1"/>
              <a:gd name="f91" fmla="*/ 305 f71 1"/>
              <a:gd name="f92" fmla="*/ 130 f70 1"/>
              <a:gd name="f93" fmla="*/ 55 f71 1"/>
              <a:gd name="f94" fmla="*/ 95 f70 1"/>
              <a:gd name="f95" fmla="*/ 12 f71 1"/>
              <a:gd name="f96" fmla="*/ 60 f70 1"/>
              <a:gd name="f97" fmla="*/ 4 f71 1"/>
              <a:gd name="f98" fmla="*/ 39 f70 1"/>
              <a:gd name="f99" fmla="*/ f72 1 f2"/>
              <a:gd name="f100" fmla="*/ f75 1 696"/>
              <a:gd name="f101" fmla="*/ f76 1 138"/>
              <a:gd name="f102" fmla="*/ f77 1 696"/>
              <a:gd name="f103" fmla="*/ f78 1 138"/>
              <a:gd name="f104" fmla="*/ f79 1 696"/>
              <a:gd name="f105" fmla="*/ f80 1 138"/>
              <a:gd name="f106" fmla="*/ f81 1 696"/>
              <a:gd name="f107" fmla="*/ f82 1 138"/>
              <a:gd name="f108" fmla="*/ f83 1 696"/>
              <a:gd name="f109" fmla="*/ f84 1 138"/>
              <a:gd name="f110" fmla="*/ f85 1 696"/>
              <a:gd name="f111" fmla="*/ f86 1 138"/>
              <a:gd name="f112" fmla="*/ f87 1 696"/>
              <a:gd name="f113" fmla="*/ f88 1 138"/>
              <a:gd name="f114" fmla="*/ f89 1 696"/>
              <a:gd name="f115" fmla="*/ f90 1 138"/>
              <a:gd name="f116" fmla="*/ f91 1 696"/>
              <a:gd name="f117" fmla="*/ f92 1 138"/>
              <a:gd name="f118" fmla="*/ f93 1 696"/>
              <a:gd name="f119" fmla="*/ f94 1 138"/>
              <a:gd name="f120" fmla="*/ f95 1 696"/>
              <a:gd name="f121" fmla="*/ f96 1 138"/>
              <a:gd name="f122" fmla="*/ f97 1 696"/>
              <a:gd name="f123" fmla="*/ f98 1 138"/>
              <a:gd name="f124" fmla="*/ 0 1 f73"/>
              <a:gd name="f125" fmla="*/ f6 1 f73"/>
              <a:gd name="f126" fmla="*/ 0 1 f74"/>
              <a:gd name="f127" fmla="*/ f7 1 f74"/>
              <a:gd name="f128" fmla="+- f99 0 f1"/>
              <a:gd name="f129" fmla="*/ f100 1 f73"/>
              <a:gd name="f130" fmla="*/ f101 1 f74"/>
              <a:gd name="f131" fmla="*/ f102 1 f73"/>
              <a:gd name="f132" fmla="*/ f103 1 f74"/>
              <a:gd name="f133" fmla="*/ f104 1 f73"/>
              <a:gd name="f134" fmla="*/ f105 1 f74"/>
              <a:gd name="f135" fmla="*/ f106 1 f73"/>
              <a:gd name="f136" fmla="*/ f107 1 f74"/>
              <a:gd name="f137" fmla="*/ f108 1 f73"/>
              <a:gd name="f138" fmla="*/ f109 1 f74"/>
              <a:gd name="f139" fmla="*/ f110 1 f73"/>
              <a:gd name="f140" fmla="*/ f111 1 f74"/>
              <a:gd name="f141" fmla="*/ f112 1 f73"/>
              <a:gd name="f142" fmla="*/ f113 1 f74"/>
              <a:gd name="f143" fmla="*/ f114 1 f73"/>
              <a:gd name="f144" fmla="*/ f115 1 f74"/>
              <a:gd name="f145" fmla="*/ f116 1 f73"/>
              <a:gd name="f146" fmla="*/ f117 1 f74"/>
              <a:gd name="f147" fmla="*/ f118 1 f73"/>
              <a:gd name="f148" fmla="*/ f119 1 f74"/>
              <a:gd name="f149" fmla="*/ f120 1 f73"/>
              <a:gd name="f150" fmla="*/ f121 1 f74"/>
              <a:gd name="f151" fmla="*/ f122 1 f73"/>
              <a:gd name="f152" fmla="*/ f123 1 f74"/>
              <a:gd name="f153" fmla="*/ f124 f68 1"/>
              <a:gd name="f154" fmla="*/ f125 f68 1"/>
              <a:gd name="f155" fmla="*/ f127 f69 1"/>
              <a:gd name="f156" fmla="*/ f126 f69 1"/>
              <a:gd name="f157" fmla="*/ f129 f68 1"/>
              <a:gd name="f158" fmla="*/ f130 f69 1"/>
              <a:gd name="f159" fmla="*/ f131 f68 1"/>
              <a:gd name="f160" fmla="*/ f132 f69 1"/>
              <a:gd name="f161" fmla="*/ f133 f68 1"/>
              <a:gd name="f162" fmla="*/ f134 f69 1"/>
              <a:gd name="f163" fmla="*/ f135 f68 1"/>
              <a:gd name="f164" fmla="*/ f136 f69 1"/>
              <a:gd name="f165" fmla="*/ f137 f68 1"/>
              <a:gd name="f166" fmla="*/ f138 f69 1"/>
              <a:gd name="f167" fmla="*/ f139 f68 1"/>
              <a:gd name="f168" fmla="*/ f140 f69 1"/>
              <a:gd name="f169" fmla="*/ f141 f68 1"/>
              <a:gd name="f170" fmla="*/ f142 f69 1"/>
              <a:gd name="f171" fmla="*/ f143 f68 1"/>
              <a:gd name="f172" fmla="*/ f144 f69 1"/>
              <a:gd name="f173" fmla="*/ f145 f68 1"/>
              <a:gd name="f174" fmla="*/ f146 f69 1"/>
              <a:gd name="f175" fmla="*/ f147 f68 1"/>
              <a:gd name="f176" fmla="*/ f148 f69 1"/>
              <a:gd name="f177" fmla="*/ f149 f68 1"/>
              <a:gd name="f178" fmla="*/ f150 f69 1"/>
              <a:gd name="f179" fmla="*/ f151 f68 1"/>
              <a:gd name="f180" fmla="*/ f152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8">
                <a:pos x="f157" y="f158"/>
              </a:cxn>
              <a:cxn ang="f128">
                <a:pos x="f159" y="f160"/>
              </a:cxn>
              <a:cxn ang="f128">
                <a:pos x="f161" y="f162"/>
              </a:cxn>
              <a:cxn ang="f128">
                <a:pos x="f163" y="f164"/>
              </a:cxn>
              <a:cxn ang="f128">
                <a:pos x="f165" y="f166"/>
              </a:cxn>
              <a:cxn ang="f128">
                <a:pos x="f167" y="f168"/>
              </a:cxn>
              <a:cxn ang="f128">
                <a:pos x="f169" y="f170"/>
              </a:cxn>
              <a:cxn ang="f128">
                <a:pos x="f171" y="f172"/>
              </a:cxn>
              <a:cxn ang="f128">
                <a:pos x="f173" y="f174"/>
              </a:cxn>
              <a:cxn ang="f128">
                <a:pos x="f175" y="f176"/>
              </a:cxn>
              <a:cxn ang="f128">
                <a:pos x="f177" y="f178"/>
              </a:cxn>
              <a:cxn ang="f128">
                <a:pos x="f179" y="f180"/>
              </a:cxn>
              <a:cxn ang="f128">
                <a:pos x="f157" y="f158"/>
              </a:cxn>
            </a:cxnLst>
            <a:rect l="f153" t="f156" r="f154" b="f155"/>
            <a:pathLst>
              <a:path w="696" h="13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5"/>
                  <a:pt x="f37" y="f38"/>
                </a:cubicBezTo>
                <a:cubicBezTo>
                  <a:pt x="f6" y="f39"/>
                  <a:pt x="f40" y="f41"/>
                  <a:pt x="f42" y="f43"/>
                </a:cubicBezTo>
                <a:cubicBezTo>
                  <a:pt x="f44" y="f45"/>
                  <a:pt x="f46" y="f29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7"/>
                  <a:pt x="f56" y="f57"/>
                  <a:pt x="f48" y="f23"/>
                </a:cubicBezTo>
                <a:cubicBezTo>
                  <a:pt x="f58" y="f50"/>
                  <a:pt x="f31" y="f59"/>
                  <a:pt x="f60" y="f10"/>
                </a:cubicBezTo>
                <a:cubicBezTo>
                  <a:pt x="f61" y="f62"/>
                  <a:pt x="f5" y="f13"/>
                  <a:pt x="f35" y="f63"/>
                </a:cubicBezTo>
                <a:cubicBezTo>
                  <a:pt x="f38" y="f64"/>
                  <a:pt x="f65" y="f66"/>
                  <a:pt x="f8" y="f9"/>
                </a:cubicBezTo>
                <a:close/>
              </a:path>
            </a:pathLst>
          </a:custGeom>
          <a:solidFill>
            <a:srgbClr val="CB393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9" name="Freeform 69"/>
          <p:cNvSpPr/>
          <p:nvPr/>
        </p:nvSpPr>
        <p:spPr>
          <a:xfrm>
            <a:off x="11207755" y="5999158"/>
            <a:ext cx="33339" cy="238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"/>
              <a:gd name="f7" fmla="val 26"/>
              <a:gd name="f8" fmla="val 13"/>
              <a:gd name="f9" fmla="val 9"/>
              <a:gd name="f10" fmla="val 8"/>
              <a:gd name="f11" fmla="val 18"/>
              <a:gd name="f12" fmla="val 4"/>
              <a:gd name="f13" fmla="val 28"/>
              <a:gd name="f14" fmla="val 29"/>
              <a:gd name="f15" fmla="val 3"/>
              <a:gd name="f16" fmla="val 31"/>
              <a:gd name="f17" fmla="val 7"/>
              <a:gd name="f18" fmla="val 32"/>
              <a:gd name="f19" fmla="val 10"/>
              <a:gd name="f20" fmla="val 33"/>
              <a:gd name="f21" fmla="val 15"/>
              <a:gd name="f22" fmla="val 20"/>
              <a:gd name="f23" fmla="val 23"/>
              <a:gd name="f24" fmla="val 25"/>
              <a:gd name="f25" fmla="val 17"/>
              <a:gd name="f26" fmla="val 21"/>
              <a:gd name="f27" fmla="val 12"/>
              <a:gd name="f28" fmla="val 16"/>
              <a:gd name="f29" fmla="+- 0 0 -90"/>
              <a:gd name="f30" fmla="*/ f3 1 34"/>
              <a:gd name="f31" fmla="*/ f4 1 26"/>
              <a:gd name="f32" fmla="+- f7 0 f5"/>
              <a:gd name="f33" fmla="+- f6 0 f5"/>
              <a:gd name="f34" fmla="*/ f29 f0 1"/>
              <a:gd name="f35" fmla="*/ f33 1 34"/>
              <a:gd name="f36" fmla="*/ f32 1 26"/>
              <a:gd name="f37" fmla="*/ 0 f33 1"/>
              <a:gd name="f38" fmla="*/ 13 f32 1"/>
              <a:gd name="f39" fmla="*/ 28 f33 1"/>
              <a:gd name="f40" fmla="*/ 0 f32 1"/>
              <a:gd name="f41" fmla="*/ 32 f33 1"/>
              <a:gd name="f42" fmla="*/ 10 f32 1"/>
              <a:gd name="f43" fmla="*/ 29 f33 1"/>
              <a:gd name="f44" fmla="*/ 23 f32 1"/>
              <a:gd name="f45" fmla="*/ 17 f33 1"/>
              <a:gd name="f46" fmla="*/ 21 f32 1"/>
              <a:gd name="f47" fmla="*/ f34 1 f2"/>
              <a:gd name="f48" fmla="*/ f37 1 34"/>
              <a:gd name="f49" fmla="*/ f38 1 26"/>
              <a:gd name="f50" fmla="*/ f39 1 34"/>
              <a:gd name="f51" fmla="*/ f40 1 26"/>
              <a:gd name="f52" fmla="*/ f41 1 34"/>
              <a:gd name="f53" fmla="*/ f42 1 26"/>
              <a:gd name="f54" fmla="*/ f43 1 34"/>
              <a:gd name="f55" fmla="*/ f44 1 26"/>
              <a:gd name="f56" fmla="*/ f45 1 34"/>
              <a:gd name="f57" fmla="*/ f46 1 26"/>
              <a:gd name="f58" fmla="*/ 0 1 f35"/>
              <a:gd name="f59" fmla="*/ f6 1 f35"/>
              <a:gd name="f60" fmla="*/ 0 1 f36"/>
              <a:gd name="f61" fmla="*/ f7 1 f36"/>
              <a:gd name="f62" fmla="+- f47 0 f1"/>
              <a:gd name="f63" fmla="*/ f48 1 f35"/>
              <a:gd name="f64" fmla="*/ f49 1 f36"/>
              <a:gd name="f65" fmla="*/ f50 1 f35"/>
              <a:gd name="f66" fmla="*/ f51 1 f36"/>
              <a:gd name="f67" fmla="*/ f52 1 f35"/>
              <a:gd name="f68" fmla="*/ f53 1 f36"/>
              <a:gd name="f69" fmla="*/ f54 1 f35"/>
              <a:gd name="f70" fmla="*/ f55 1 f36"/>
              <a:gd name="f71" fmla="*/ f56 1 f35"/>
              <a:gd name="f72" fmla="*/ f57 1 f36"/>
              <a:gd name="f73" fmla="*/ f58 f30 1"/>
              <a:gd name="f74" fmla="*/ f59 f30 1"/>
              <a:gd name="f75" fmla="*/ f61 f31 1"/>
              <a:gd name="f76" fmla="*/ f60 f31 1"/>
              <a:gd name="f77" fmla="*/ f63 f30 1"/>
              <a:gd name="f78" fmla="*/ f64 f31 1"/>
              <a:gd name="f79" fmla="*/ f65 f30 1"/>
              <a:gd name="f80" fmla="*/ f66 f31 1"/>
              <a:gd name="f81" fmla="*/ f67 f30 1"/>
              <a:gd name="f82" fmla="*/ f68 f31 1"/>
              <a:gd name="f83" fmla="*/ f69 f30 1"/>
              <a:gd name="f84" fmla="*/ f70 f31 1"/>
              <a:gd name="f85" fmla="*/ f71 f30 1"/>
              <a:gd name="f86" fmla="*/ f7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77" y="f78"/>
              </a:cxn>
              <a:cxn ang="f62">
                <a:pos x="f79" y="f80"/>
              </a:cxn>
              <a:cxn ang="f62">
                <a:pos x="f81" y="f82"/>
              </a:cxn>
              <a:cxn ang="f62">
                <a:pos x="f83" y="f84"/>
              </a:cxn>
              <a:cxn ang="f62">
                <a:pos x="f85" y="f86"/>
              </a:cxn>
              <a:cxn ang="f62">
                <a:pos x="f77" y="f78"/>
              </a:cxn>
            </a:cxnLst>
            <a:rect l="f73" t="f76" r="f74" b="f75"/>
            <a:pathLst>
              <a:path w="34" h="26">
                <a:moveTo>
                  <a:pt x="f5" y="f8"/>
                </a:moveTo>
                <a:cubicBezTo>
                  <a:pt x="f9" y="f10"/>
                  <a:pt x="f11" y="f12"/>
                  <a:pt x="f13" y="f5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6" y="f22"/>
                  <a:pt x="f14" y="f23"/>
                </a:cubicBezTo>
                <a:cubicBezTo>
                  <a:pt x="f24" y="f7"/>
                  <a:pt x="f22" y="f23"/>
                  <a:pt x="f25" y="f26"/>
                </a:cubicBezTo>
                <a:cubicBezTo>
                  <a:pt x="f27" y="f28"/>
                  <a:pt x="f17" y="f27"/>
                  <a:pt x="f5" y="f8"/>
                </a:cubicBezTo>
                <a:close/>
              </a:path>
            </a:pathLst>
          </a:custGeom>
          <a:solidFill>
            <a:srgbClr val="EBC2A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0" name="Freeform 70"/>
          <p:cNvSpPr/>
          <p:nvPr/>
        </p:nvSpPr>
        <p:spPr>
          <a:xfrm>
            <a:off x="11145841" y="6015042"/>
            <a:ext cx="44448" cy="190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20"/>
              <a:gd name="f8" fmla="val 11"/>
              <a:gd name="f9" fmla="val 4"/>
              <a:gd name="f10" fmla="val 27"/>
              <a:gd name="f11" fmla="val 31"/>
              <a:gd name="f12" fmla="val 10"/>
              <a:gd name="f13" fmla="val 16"/>
              <a:gd name="f14" fmla="val 15"/>
              <a:gd name="f15" fmla="+- 0 0 -90"/>
              <a:gd name="f16" fmla="*/ f3 1 45"/>
              <a:gd name="f17" fmla="*/ f4 1 20"/>
              <a:gd name="f18" fmla="+- f7 0 f5"/>
              <a:gd name="f19" fmla="+- f6 0 f5"/>
              <a:gd name="f20" fmla="*/ f15 f0 1"/>
              <a:gd name="f21" fmla="*/ f19 1 45"/>
              <a:gd name="f22" fmla="*/ f18 1 20"/>
              <a:gd name="f23" fmla="*/ 0 f19 1"/>
              <a:gd name="f24" fmla="*/ 20 f18 1"/>
              <a:gd name="f25" fmla="*/ 45 f19 1"/>
              <a:gd name="f26" fmla="*/ 0 f18 1"/>
              <a:gd name="f27" fmla="*/ f20 1 f2"/>
              <a:gd name="f28" fmla="*/ f23 1 45"/>
              <a:gd name="f29" fmla="*/ f24 1 20"/>
              <a:gd name="f30" fmla="*/ f25 1 45"/>
              <a:gd name="f31" fmla="*/ f26 1 20"/>
              <a:gd name="f32" fmla="*/ 0 1 f21"/>
              <a:gd name="f33" fmla="*/ f6 1 f21"/>
              <a:gd name="f34" fmla="*/ 0 1 f22"/>
              <a:gd name="f35" fmla="*/ f7 1 f22"/>
              <a:gd name="f36" fmla="+- f27 0 f1"/>
              <a:gd name="f37" fmla="*/ f28 1 f21"/>
              <a:gd name="f38" fmla="*/ f29 1 f22"/>
              <a:gd name="f39" fmla="*/ f30 1 f21"/>
              <a:gd name="f40" fmla="*/ f31 1 f22"/>
              <a:gd name="f41" fmla="*/ f32 f16 1"/>
              <a:gd name="f42" fmla="*/ f33 f16 1"/>
              <a:gd name="f43" fmla="*/ f35 f17 1"/>
              <a:gd name="f44" fmla="*/ f34 f17 1"/>
              <a:gd name="f45" fmla="*/ f37 f16 1"/>
              <a:gd name="f46" fmla="*/ f38 f17 1"/>
              <a:gd name="f47" fmla="*/ f39 f16 1"/>
              <a:gd name="f48" fmla="*/ f4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45" y="f46"/>
              </a:cxn>
              <a:cxn ang="f36">
                <a:pos x="f47" y="f48"/>
              </a:cxn>
              <a:cxn ang="f36">
                <a:pos x="f45" y="f46"/>
              </a:cxn>
            </a:cxnLst>
            <a:rect l="f41" t="f44" r="f42" b="f43"/>
            <a:pathLst>
              <a:path w="45" h="20">
                <a:moveTo>
                  <a:pt x="f5" y="f7"/>
                </a:moveTo>
                <a:cubicBezTo>
                  <a:pt x="f8" y="f9"/>
                  <a:pt x="f10" y="f5"/>
                  <a:pt x="f6" y="f5"/>
                </a:cubicBezTo>
                <a:cubicBezTo>
                  <a:pt x="f11" y="f12"/>
                  <a:pt x="f13" y="f14"/>
                  <a:pt x="f5" y="f7"/>
                </a:cubicBezTo>
                <a:close/>
              </a:path>
            </a:pathLst>
          </a:custGeom>
          <a:solidFill>
            <a:srgbClr val="D656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1" name="Freeform 71"/>
          <p:cNvSpPr/>
          <p:nvPr/>
        </p:nvSpPr>
        <p:spPr>
          <a:xfrm>
            <a:off x="11279188" y="4384676"/>
            <a:ext cx="98426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3"/>
              <a:gd name="f7" fmla="val 60"/>
              <a:gd name="f8" fmla="val 20"/>
              <a:gd name="f9" fmla="val 40"/>
              <a:gd name="f10" fmla="val 78"/>
              <a:gd name="f11" fmla="val 48"/>
              <a:gd name="f12" fmla="val 51"/>
              <a:gd name="f13" fmla="val 44"/>
              <a:gd name="f14" fmla="val 23"/>
              <a:gd name="f15" fmla="val 52"/>
              <a:gd name="f16" fmla="val 16"/>
              <a:gd name="f17" fmla="val 54"/>
              <a:gd name="f18" fmla="val 8"/>
              <a:gd name="f19" fmla="val 56"/>
              <a:gd name="f20" fmla="val 58"/>
              <a:gd name="f21" fmla="val 39"/>
              <a:gd name="f22" fmla="val 22"/>
              <a:gd name="f23" fmla="val 4"/>
              <a:gd name="f24" fmla="val 7"/>
              <a:gd name="f25" fmla="val 13"/>
              <a:gd name="f26" fmla="val 10"/>
              <a:gd name="f27" fmla="val 19"/>
              <a:gd name="f28" fmla="val 49"/>
              <a:gd name="f29" fmla="val 76"/>
              <a:gd name="f30" fmla="val 15"/>
              <a:gd name="f31" fmla="+- 0 0 -90"/>
              <a:gd name="f32" fmla="*/ f3 1 103"/>
              <a:gd name="f33" fmla="*/ f4 1 60"/>
              <a:gd name="f34" fmla="+- f7 0 f5"/>
              <a:gd name="f35" fmla="+- f6 0 f5"/>
              <a:gd name="f36" fmla="*/ f31 f0 1"/>
              <a:gd name="f37" fmla="*/ f35 1 103"/>
              <a:gd name="f38" fmla="*/ f34 1 60"/>
              <a:gd name="f39" fmla="*/ 103 f35 1"/>
              <a:gd name="f40" fmla="*/ 0 f34 1"/>
              <a:gd name="f41" fmla="*/ 60 f34 1"/>
              <a:gd name="f42" fmla="*/ 23 f35 1"/>
              <a:gd name="f43" fmla="*/ 52 f34 1"/>
              <a:gd name="f44" fmla="*/ 0 f35 1"/>
              <a:gd name="f45" fmla="*/ 58 f34 1"/>
              <a:gd name="f46" fmla="*/ 4 f34 1"/>
              <a:gd name="f47" fmla="*/ 19 f35 1"/>
              <a:gd name="f48" fmla="*/ 8 f34 1"/>
              <a:gd name="f49" fmla="*/ f36 1 f2"/>
              <a:gd name="f50" fmla="*/ f39 1 103"/>
              <a:gd name="f51" fmla="*/ f40 1 60"/>
              <a:gd name="f52" fmla="*/ f41 1 60"/>
              <a:gd name="f53" fmla="*/ f42 1 103"/>
              <a:gd name="f54" fmla="*/ f43 1 60"/>
              <a:gd name="f55" fmla="*/ f44 1 103"/>
              <a:gd name="f56" fmla="*/ f45 1 60"/>
              <a:gd name="f57" fmla="*/ f46 1 60"/>
              <a:gd name="f58" fmla="*/ f47 1 103"/>
              <a:gd name="f59" fmla="*/ f48 1 60"/>
              <a:gd name="f60" fmla="*/ 0 1 f37"/>
              <a:gd name="f61" fmla="*/ f6 1 f37"/>
              <a:gd name="f62" fmla="*/ 0 1 f38"/>
              <a:gd name="f63" fmla="*/ f7 1 f38"/>
              <a:gd name="f64" fmla="+- f49 0 f1"/>
              <a:gd name="f65" fmla="*/ f50 1 f37"/>
              <a:gd name="f66" fmla="*/ f51 1 f38"/>
              <a:gd name="f67" fmla="*/ f52 1 f38"/>
              <a:gd name="f68" fmla="*/ f53 1 f37"/>
              <a:gd name="f69" fmla="*/ f54 1 f38"/>
              <a:gd name="f70" fmla="*/ f55 1 f37"/>
              <a:gd name="f71" fmla="*/ f56 1 f38"/>
              <a:gd name="f72" fmla="*/ f57 1 f38"/>
              <a:gd name="f73" fmla="*/ f58 1 f37"/>
              <a:gd name="f74" fmla="*/ f59 1 f38"/>
              <a:gd name="f75" fmla="*/ f60 f32 1"/>
              <a:gd name="f76" fmla="*/ f61 f32 1"/>
              <a:gd name="f77" fmla="*/ f63 f33 1"/>
              <a:gd name="f78" fmla="*/ f62 f33 1"/>
              <a:gd name="f79" fmla="*/ f65 f32 1"/>
              <a:gd name="f80" fmla="*/ f66 f33 1"/>
              <a:gd name="f81" fmla="*/ f67 f33 1"/>
              <a:gd name="f82" fmla="*/ f68 f32 1"/>
              <a:gd name="f83" fmla="*/ f69 f33 1"/>
              <a:gd name="f84" fmla="*/ f70 f32 1"/>
              <a:gd name="f85" fmla="*/ f71 f33 1"/>
              <a:gd name="f86" fmla="*/ f72 f33 1"/>
              <a:gd name="f87" fmla="*/ f73 f32 1"/>
              <a:gd name="f88" fmla="*/ f74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79" y="f80"/>
              </a:cxn>
              <a:cxn ang="f64">
                <a:pos x="f79" y="f81"/>
              </a:cxn>
              <a:cxn ang="f64">
                <a:pos x="f82" y="f83"/>
              </a:cxn>
              <a:cxn ang="f64">
                <a:pos x="f84" y="f85"/>
              </a:cxn>
              <a:cxn ang="f64">
                <a:pos x="f84" y="f86"/>
              </a:cxn>
              <a:cxn ang="f64">
                <a:pos x="f87" y="f88"/>
              </a:cxn>
              <a:cxn ang="f64">
                <a:pos x="f79" y="f80"/>
              </a:cxn>
            </a:cxnLst>
            <a:rect l="f75" t="f78" r="f76" b="f77"/>
            <a:pathLst>
              <a:path w="103" h="60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5" y="f21"/>
                  <a:pt x="f5" y="f22"/>
                  <a:pt x="f5" y="f23"/>
                </a:cubicBezTo>
                <a:cubicBezTo>
                  <a:pt x="f24" y="f23"/>
                  <a:pt x="f25" y="f26"/>
                  <a:pt x="f27" y="f18"/>
                </a:cubicBezTo>
                <a:cubicBezTo>
                  <a:pt x="f28" y="f14"/>
                  <a:pt x="f29" y="f30"/>
                  <a:pt x="f6" y="f5"/>
                </a:cubicBezTo>
                <a:close/>
              </a:path>
            </a:pathLst>
          </a:custGeom>
          <a:solidFill>
            <a:srgbClr val="EB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2" name="Freeform 72"/>
          <p:cNvSpPr/>
          <p:nvPr/>
        </p:nvSpPr>
        <p:spPr>
          <a:xfrm>
            <a:off x="6540502" y="5457825"/>
            <a:ext cx="750886" cy="9826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0"/>
              <a:gd name="f7" fmla="val 1021"/>
              <a:gd name="f8" fmla="val 610"/>
              <a:gd name="f9" fmla="val 519"/>
              <a:gd name="f10" fmla="val 613"/>
              <a:gd name="f11" fmla="val 522"/>
              <a:gd name="f12" fmla="val 615"/>
              <a:gd name="f13" fmla="val 524"/>
              <a:gd name="f14" fmla="val 618"/>
              <a:gd name="f15" fmla="val 527"/>
              <a:gd name="f16" fmla="val 643"/>
              <a:gd name="f17" fmla="val 558"/>
              <a:gd name="f18" fmla="val 669"/>
              <a:gd name="f19" fmla="val 588"/>
              <a:gd name="f20" fmla="val 693"/>
              <a:gd name="f21" fmla="val 620"/>
              <a:gd name="f22" fmla="val 728"/>
              <a:gd name="f23" fmla="val 665"/>
              <a:gd name="f24" fmla="val 758"/>
              <a:gd name="f25" fmla="val 713"/>
              <a:gd name="f26" fmla="val 769"/>
              <a:gd name="f27" fmla="val 770"/>
              <a:gd name="f28" fmla="val 826"/>
              <a:gd name="f29" fmla="val 772"/>
              <a:gd name="f30" fmla="val 880"/>
              <a:gd name="f31" fmla="val 745"/>
              <a:gd name="f32" fmla="val 930"/>
              <a:gd name="f33" fmla="val 712"/>
              <a:gd name="f34" fmla="val 992"/>
              <a:gd name="f35" fmla="val 646"/>
              <a:gd name="f36" fmla="val 574"/>
              <a:gd name="f37" fmla="val 1009"/>
              <a:gd name="f38" fmla="val 502"/>
              <a:gd name="f39" fmla="val 997"/>
              <a:gd name="f40" fmla="val 443"/>
              <a:gd name="f41" fmla="val 959"/>
              <a:gd name="f42" fmla="val 397"/>
              <a:gd name="f43" fmla="val 905"/>
              <a:gd name="f44" fmla="val 323"/>
              <a:gd name="f45" fmla="val 818"/>
              <a:gd name="f46" fmla="val 246"/>
              <a:gd name="f47" fmla="val 734"/>
              <a:gd name="f48" fmla="val 641"/>
              <a:gd name="f49" fmla="val 105"/>
              <a:gd name="f50" fmla="val 536"/>
              <a:gd name="f51" fmla="val 44"/>
              <a:gd name="f52" fmla="val 424"/>
              <a:gd name="f53" fmla="val 16"/>
              <a:gd name="f54" fmla="val 296"/>
              <a:gd name="f55" fmla="val 5"/>
              <a:gd name="f56" fmla="val 243"/>
              <a:gd name="f57" fmla="val 2"/>
              <a:gd name="f58" fmla="val 189"/>
              <a:gd name="f59" fmla="val 1"/>
              <a:gd name="f60" fmla="val 135"/>
              <a:gd name="f61" fmla="val 64"/>
              <a:gd name="f62" fmla="val 34"/>
              <a:gd name="f63" fmla="val 25"/>
              <a:gd name="f64" fmla="val 114"/>
              <a:gd name="f65" fmla="val 11"/>
              <a:gd name="f66" fmla="val 173"/>
              <a:gd name="f67" fmla="val 220"/>
              <a:gd name="f68" fmla="val 263"/>
              <a:gd name="f69" fmla="val 63"/>
              <a:gd name="f70" fmla="val 283"/>
              <a:gd name="f71" fmla="val 81"/>
              <a:gd name="f72" fmla="val 299"/>
              <a:gd name="f73" fmla="val 103"/>
              <a:gd name="f74" fmla="val 317"/>
              <a:gd name="f75" fmla="val 124"/>
              <a:gd name="f76" fmla="val 326"/>
              <a:gd name="f77" fmla="val 125"/>
              <a:gd name="f78" fmla="val 328"/>
              <a:gd name="f79" fmla="val 133"/>
              <a:gd name="f80" fmla="val 329"/>
              <a:gd name="f81" fmla="val 140"/>
              <a:gd name="f82" fmla="val 332"/>
              <a:gd name="f83" fmla="val 149"/>
              <a:gd name="f84" fmla="val 338"/>
              <a:gd name="f85" fmla="val 156"/>
              <a:gd name="f86" fmla="val 343"/>
              <a:gd name="f87" fmla="val 163"/>
              <a:gd name="f88" fmla="val 356"/>
              <a:gd name="f89" fmla="val 170"/>
              <a:gd name="f90" fmla="val 357"/>
              <a:gd name="f91" fmla="val 184"/>
              <a:gd name="f92" fmla="val 362"/>
              <a:gd name="f93" fmla="val 195"/>
              <a:gd name="f94" fmla="val 366"/>
              <a:gd name="f95" fmla="val 202"/>
              <a:gd name="f96" fmla="val 367"/>
              <a:gd name="f97" fmla="val 210"/>
              <a:gd name="f98" fmla="val 374"/>
              <a:gd name="f99" fmla="val 215"/>
              <a:gd name="f100" fmla="val 383"/>
              <a:gd name="f101" fmla="val 219"/>
              <a:gd name="f102" fmla="val 384"/>
              <a:gd name="f103" fmla="val 227"/>
              <a:gd name="f104" fmla="val 386"/>
              <a:gd name="f105" fmla="val 235"/>
              <a:gd name="f106" fmla="val 407"/>
              <a:gd name="f107" fmla="val 272"/>
              <a:gd name="f108" fmla="val 432"/>
              <a:gd name="f109" fmla="val 306"/>
              <a:gd name="f110" fmla="val 459"/>
              <a:gd name="f111" fmla="val 339"/>
              <a:gd name="f112" fmla="val 462"/>
              <a:gd name="f113" fmla="val 341"/>
              <a:gd name="f114" fmla="val 465"/>
              <a:gd name="f115" fmla="val 466"/>
              <a:gd name="f116" fmla="val 347"/>
              <a:gd name="f117" fmla="val 468"/>
              <a:gd name="f118" fmla="val 359"/>
              <a:gd name="f119" fmla="val 479"/>
              <a:gd name="f120" fmla="val 365"/>
              <a:gd name="f121" fmla="val 486"/>
              <a:gd name="f122" fmla="val 373"/>
              <a:gd name="f123" fmla="val 500"/>
              <a:gd name="f124" fmla="val 394"/>
              <a:gd name="f125" fmla="val 516"/>
              <a:gd name="f126" fmla="val 413"/>
              <a:gd name="f127" fmla="val 534"/>
              <a:gd name="f128" fmla="val 431"/>
              <a:gd name="f129" fmla="val 539"/>
              <a:gd name="f130" fmla="val 542"/>
              <a:gd name="f131" fmla="val 435"/>
              <a:gd name="f132" fmla="val 545"/>
              <a:gd name="f133" fmla="val 438"/>
              <a:gd name="f134" fmla="val 562"/>
              <a:gd name="f135" fmla="val 579"/>
              <a:gd name="f136" fmla="val 478"/>
              <a:gd name="f137" fmla="val 596"/>
              <a:gd name="f138" fmla="val 497"/>
              <a:gd name="f139" fmla="val 601"/>
              <a:gd name="f140" fmla="val 504"/>
              <a:gd name="f141" fmla="val 609"/>
              <a:gd name="f142" fmla="val 510"/>
              <a:gd name="f143" fmla="+- 0 0 -90"/>
              <a:gd name="f144" fmla="*/ f3 1 780"/>
              <a:gd name="f145" fmla="*/ f4 1 1021"/>
              <a:gd name="f146" fmla="+- f7 0 f5"/>
              <a:gd name="f147" fmla="+- f6 0 f5"/>
              <a:gd name="f148" fmla="*/ f143 f0 1"/>
              <a:gd name="f149" fmla="*/ f147 1 780"/>
              <a:gd name="f150" fmla="*/ f146 1 1021"/>
              <a:gd name="f151" fmla="*/ 610 f147 1"/>
              <a:gd name="f152" fmla="*/ 519 f146 1"/>
              <a:gd name="f153" fmla="*/ 618 f147 1"/>
              <a:gd name="f154" fmla="*/ 527 f146 1"/>
              <a:gd name="f155" fmla="*/ 693 f147 1"/>
              <a:gd name="f156" fmla="*/ 620 f146 1"/>
              <a:gd name="f157" fmla="*/ 769 f147 1"/>
              <a:gd name="f158" fmla="*/ 770 f146 1"/>
              <a:gd name="f159" fmla="*/ 745 f147 1"/>
              <a:gd name="f160" fmla="*/ 930 f146 1"/>
              <a:gd name="f161" fmla="*/ 574 f147 1"/>
              <a:gd name="f162" fmla="*/ 1009 f146 1"/>
              <a:gd name="f163" fmla="*/ 397 f147 1"/>
              <a:gd name="f164" fmla="*/ 905 f146 1"/>
              <a:gd name="f165" fmla="*/ 180 f147 1"/>
              <a:gd name="f166" fmla="*/ 641 f146 1"/>
              <a:gd name="f167" fmla="*/ 16 f147 1"/>
              <a:gd name="f168" fmla="*/ 296 f146 1"/>
              <a:gd name="f169" fmla="*/ 1 f147 1"/>
              <a:gd name="f170" fmla="*/ 135 f146 1"/>
              <a:gd name="f171" fmla="*/ 114 f147 1"/>
              <a:gd name="f172" fmla="*/ 11 f146 1"/>
              <a:gd name="f173" fmla="*/ 263 f147 1"/>
              <a:gd name="f174" fmla="*/ 63 f146 1"/>
              <a:gd name="f175" fmla="*/ 317 f147 1"/>
              <a:gd name="f176" fmla="*/ 124 f146 1"/>
              <a:gd name="f177" fmla="*/ 329 f147 1"/>
              <a:gd name="f178" fmla="*/ 140 f146 1"/>
              <a:gd name="f179" fmla="*/ 343 f147 1"/>
              <a:gd name="f180" fmla="*/ 163 f146 1"/>
              <a:gd name="f181" fmla="*/ 362 f147 1"/>
              <a:gd name="f182" fmla="*/ 195 f146 1"/>
              <a:gd name="f183" fmla="*/ 374 f147 1"/>
              <a:gd name="f184" fmla="*/ 215 f146 1"/>
              <a:gd name="f185" fmla="*/ 386 f147 1"/>
              <a:gd name="f186" fmla="*/ 235 f146 1"/>
              <a:gd name="f187" fmla="*/ 459 f147 1"/>
              <a:gd name="f188" fmla="*/ 339 f146 1"/>
              <a:gd name="f189" fmla="*/ 466 f147 1"/>
              <a:gd name="f190" fmla="*/ 347 f146 1"/>
              <a:gd name="f191" fmla="*/ 486 f147 1"/>
              <a:gd name="f192" fmla="*/ 373 f146 1"/>
              <a:gd name="f193" fmla="*/ 534 f147 1"/>
              <a:gd name="f194" fmla="*/ 431 f146 1"/>
              <a:gd name="f195" fmla="*/ 545 f147 1"/>
              <a:gd name="f196" fmla="*/ 438 f146 1"/>
              <a:gd name="f197" fmla="*/ 596 f147 1"/>
              <a:gd name="f198" fmla="*/ 497 f146 1"/>
              <a:gd name="f199" fmla="*/ f148 1 f2"/>
              <a:gd name="f200" fmla="*/ f151 1 780"/>
              <a:gd name="f201" fmla="*/ f152 1 1021"/>
              <a:gd name="f202" fmla="*/ f153 1 780"/>
              <a:gd name="f203" fmla="*/ f154 1 1021"/>
              <a:gd name="f204" fmla="*/ f155 1 780"/>
              <a:gd name="f205" fmla="*/ f156 1 1021"/>
              <a:gd name="f206" fmla="*/ f157 1 780"/>
              <a:gd name="f207" fmla="*/ f158 1 1021"/>
              <a:gd name="f208" fmla="*/ f159 1 780"/>
              <a:gd name="f209" fmla="*/ f160 1 1021"/>
              <a:gd name="f210" fmla="*/ f161 1 780"/>
              <a:gd name="f211" fmla="*/ f162 1 1021"/>
              <a:gd name="f212" fmla="*/ f163 1 780"/>
              <a:gd name="f213" fmla="*/ f164 1 1021"/>
              <a:gd name="f214" fmla="*/ f165 1 780"/>
              <a:gd name="f215" fmla="*/ f166 1 1021"/>
              <a:gd name="f216" fmla="*/ f167 1 780"/>
              <a:gd name="f217" fmla="*/ f168 1 1021"/>
              <a:gd name="f218" fmla="*/ f169 1 780"/>
              <a:gd name="f219" fmla="*/ f170 1 1021"/>
              <a:gd name="f220" fmla="*/ f171 1 780"/>
              <a:gd name="f221" fmla="*/ f172 1 1021"/>
              <a:gd name="f222" fmla="*/ f173 1 780"/>
              <a:gd name="f223" fmla="*/ f174 1 1021"/>
              <a:gd name="f224" fmla="*/ f175 1 780"/>
              <a:gd name="f225" fmla="*/ f176 1 1021"/>
              <a:gd name="f226" fmla="*/ f177 1 780"/>
              <a:gd name="f227" fmla="*/ f178 1 1021"/>
              <a:gd name="f228" fmla="*/ f179 1 780"/>
              <a:gd name="f229" fmla="*/ f180 1 1021"/>
              <a:gd name="f230" fmla="*/ f181 1 780"/>
              <a:gd name="f231" fmla="*/ f182 1 1021"/>
              <a:gd name="f232" fmla="*/ f183 1 780"/>
              <a:gd name="f233" fmla="*/ f184 1 1021"/>
              <a:gd name="f234" fmla="*/ f185 1 780"/>
              <a:gd name="f235" fmla="*/ f186 1 1021"/>
              <a:gd name="f236" fmla="*/ f187 1 780"/>
              <a:gd name="f237" fmla="*/ f188 1 1021"/>
              <a:gd name="f238" fmla="*/ f189 1 780"/>
              <a:gd name="f239" fmla="*/ f190 1 1021"/>
              <a:gd name="f240" fmla="*/ f191 1 780"/>
              <a:gd name="f241" fmla="*/ f192 1 1021"/>
              <a:gd name="f242" fmla="*/ f193 1 780"/>
              <a:gd name="f243" fmla="*/ f194 1 1021"/>
              <a:gd name="f244" fmla="*/ f195 1 780"/>
              <a:gd name="f245" fmla="*/ f196 1 1021"/>
              <a:gd name="f246" fmla="*/ f197 1 780"/>
              <a:gd name="f247" fmla="*/ f198 1 1021"/>
              <a:gd name="f248" fmla="*/ 0 1 f149"/>
              <a:gd name="f249" fmla="*/ f6 1 f149"/>
              <a:gd name="f250" fmla="*/ 0 1 f150"/>
              <a:gd name="f251" fmla="*/ f7 1 f150"/>
              <a:gd name="f252" fmla="+- f199 0 f1"/>
              <a:gd name="f253" fmla="*/ f200 1 f149"/>
              <a:gd name="f254" fmla="*/ f201 1 f150"/>
              <a:gd name="f255" fmla="*/ f202 1 f149"/>
              <a:gd name="f256" fmla="*/ f203 1 f150"/>
              <a:gd name="f257" fmla="*/ f204 1 f149"/>
              <a:gd name="f258" fmla="*/ f205 1 f150"/>
              <a:gd name="f259" fmla="*/ f206 1 f149"/>
              <a:gd name="f260" fmla="*/ f207 1 f150"/>
              <a:gd name="f261" fmla="*/ f208 1 f149"/>
              <a:gd name="f262" fmla="*/ f209 1 f150"/>
              <a:gd name="f263" fmla="*/ f210 1 f149"/>
              <a:gd name="f264" fmla="*/ f211 1 f150"/>
              <a:gd name="f265" fmla="*/ f212 1 f149"/>
              <a:gd name="f266" fmla="*/ f213 1 f150"/>
              <a:gd name="f267" fmla="*/ f214 1 f149"/>
              <a:gd name="f268" fmla="*/ f215 1 f150"/>
              <a:gd name="f269" fmla="*/ f216 1 f149"/>
              <a:gd name="f270" fmla="*/ f217 1 f150"/>
              <a:gd name="f271" fmla="*/ f218 1 f149"/>
              <a:gd name="f272" fmla="*/ f219 1 f150"/>
              <a:gd name="f273" fmla="*/ f220 1 f149"/>
              <a:gd name="f274" fmla="*/ f221 1 f150"/>
              <a:gd name="f275" fmla="*/ f222 1 f149"/>
              <a:gd name="f276" fmla="*/ f223 1 f150"/>
              <a:gd name="f277" fmla="*/ f224 1 f149"/>
              <a:gd name="f278" fmla="*/ f225 1 f150"/>
              <a:gd name="f279" fmla="*/ f226 1 f149"/>
              <a:gd name="f280" fmla="*/ f227 1 f150"/>
              <a:gd name="f281" fmla="*/ f228 1 f149"/>
              <a:gd name="f282" fmla="*/ f229 1 f150"/>
              <a:gd name="f283" fmla="*/ f230 1 f149"/>
              <a:gd name="f284" fmla="*/ f231 1 f150"/>
              <a:gd name="f285" fmla="*/ f232 1 f149"/>
              <a:gd name="f286" fmla="*/ f233 1 f150"/>
              <a:gd name="f287" fmla="*/ f234 1 f149"/>
              <a:gd name="f288" fmla="*/ f235 1 f150"/>
              <a:gd name="f289" fmla="*/ f236 1 f149"/>
              <a:gd name="f290" fmla="*/ f237 1 f150"/>
              <a:gd name="f291" fmla="*/ f238 1 f149"/>
              <a:gd name="f292" fmla="*/ f239 1 f150"/>
              <a:gd name="f293" fmla="*/ f240 1 f149"/>
              <a:gd name="f294" fmla="*/ f241 1 f150"/>
              <a:gd name="f295" fmla="*/ f242 1 f149"/>
              <a:gd name="f296" fmla="*/ f243 1 f150"/>
              <a:gd name="f297" fmla="*/ f244 1 f149"/>
              <a:gd name="f298" fmla="*/ f245 1 f150"/>
              <a:gd name="f299" fmla="*/ f246 1 f149"/>
              <a:gd name="f300" fmla="*/ f247 1 f150"/>
              <a:gd name="f301" fmla="*/ f248 f144 1"/>
              <a:gd name="f302" fmla="*/ f249 f144 1"/>
              <a:gd name="f303" fmla="*/ f251 f145 1"/>
              <a:gd name="f304" fmla="*/ f250 f145 1"/>
              <a:gd name="f305" fmla="*/ f253 f144 1"/>
              <a:gd name="f306" fmla="*/ f254 f145 1"/>
              <a:gd name="f307" fmla="*/ f255 f144 1"/>
              <a:gd name="f308" fmla="*/ f256 f145 1"/>
              <a:gd name="f309" fmla="*/ f257 f144 1"/>
              <a:gd name="f310" fmla="*/ f258 f145 1"/>
              <a:gd name="f311" fmla="*/ f259 f144 1"/>
              <a:gd name="f312" fmla="*/ f260 f145 1"/>
              <a:gd name="f313" fmla="*/ f261 f144 1"/>
              <a:gd name="f314" fmla="*/ f262 f145 1"/>
              <a:gd name="f315" fmla="*/ f263 f144 1"/>
              <a:gd name="f316" fmla="*/ f264 f145 1"/>
              <a:gd name="f317" fmla="*/ f265 f144 1"/>
              <a:gd name="f318" fmla="*/ f266 f145 1"/>
              <a:gd name="f319" fmla="*/ f267 f144 1"/>
              <a:gd name="f320" fmla="*/ f268 f145 1"/>
              <a:gd name="f321" fmla="*/ f269 f144 1"/>
              <a:gd name="f322" fmla="*/ f270 f145 1"/>
              <a:gd name="f323" fmla="*/ f271 f144 1"/>
              <a:gd name="f324" fmla="*/ f272 f145 1"/>
              <a:gd name="f325" fmla="*/ f273 f144 1"/>
              <a:gd name="f326" fmla="*/ f274 f145 1"/>
              <a:gd name="f327" fmla="*/ f275 f144 1"/>
              <a:gd name="f328" fmla="*/ f276 f145 1"/>
              <a:gd name="f329" fmla="*/ f277 f144 1"/>
              <a:gd name="f330" fmla="*/ f278 f145 1"/>
              <a:gd name="f331" fmla="*/ f279 f144 1"/>
              <a:gd name="f332" fmla="*/ f280 f145 1"/>
              <a:gd name="f333" fmla="*/ f281 f144 1"/>
              <a:gd name="f334" fmla="*/ f282 f145 1"/>
              <a:gd name="f335" fmla="*/ f283 f144 1"/>
              <a:gd name="f336" fmla="*/ f284 f145 1"/>
              <a:gd name="f337" fmla="*/ f285 f144 1"/>
              <a:gd name="f338" fmla="*/ f286 f145 1"/>
              <a:gd name="f339" fmla="*/ f287 f144 1"/>
              <a:gd name="f340" fmla="*/ f288 f145 1"/>
              <a:gd name="f341" fmla="*/ f289 f144 1"/>
              <a:gd name="f342" fmla="*/ f290 f145 1"/>
              <a:gd name="f343" fmla="*/ f291 f144 1"/>
              <a:gd name="f344" fmla="*/ f292 f145 1"/>
              <a:gd name="f345" fmla="*/ f293 f144 1"/>
              <a:gd name="f346" fmla="*/ f294 f145 1"/>
              <a:gd name="f347" fmla="*/ f295 f144 1"/>
              <a:gd name="f348" fmla="*/ f296 f145 1"/>
              <a:gd name="f349" fmla="*/ f297 f144 1"/>
              <a:gd name="f350" fmla="*/ f298 f145 1"/>
              <a:gd name="f351" fmla="*/ f299 f144 1"/>
              <a:gd name="f352" fmla="*/ f300 f1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2">
                <a:pos x="f305" y="f306"/>
              </a:cxn>
              <a:cxn ang="f252">
                <a:pos x="f307" y="f308"/>
              </a:cxn>
              <a:cxn ang="f252">
                <a:pos x="f309" y="f310"/>
              </a:cxn>
              <a:cxn ang="f252">
                <a:pos x="f311" y="f312"/>
              </a:cxn>
              <a:cxn ang="f252">
                <a:pos x="f313" y="f314"/>
              </a:cxn>
              <a:cxn ang="f252">
                <a:pos x="f315" y="f316"/>
              </a:cxn>
              <a:cxn ang="f252">
                <a:pos x="f317" y="f318"/>
              </a:cxn>
              <a:cxn ang="f252">
                <a:pos x="f319" y="f320"/>
              </a:cxn>
              <a:cxn ang="f252">
                <a:pos x="f321" y="f322"/>
              </a:cxn>
              <a:cxn ang="f252">
                <a:pos x="f323" y="f324"/>
              </a:cxn>
              <a:cxn ang="f252">
                <a:pos x="f325" y="f326"/>
              </a:cxn>
              <a:cxn ang="f252">
                <a:pos x="f327" y="f328"/>
              </a:cxn>
              <a:cxn ang="f252">
                <a:pos x="f329" y="f330"/>
              </a:cxn>
              <a:cxn ang="f252">
                <a:pos x="f331" y="f332"/>
              </a:cxn>
              <a:cxn ang="f252">
                <a:pos x="f333" y="f334"/>
              </a:cxn>
              <a:cxn ang="f252">
                <a:pos x="f335" y="f336"/>
              </a:cxn>
              <a:cxn ang="f252">
                <a:pos x="f337" y="f338"/>
              </a:cxn>
              <a:cxn ang="f252">
                <a:pos x="f339" y="f340"/>
              </a:cxn>
              <a:cxn ang="f252">
                <a:pos x="f341" y="f342"/>
              </a:cxn>
              <a:cxn ang="f252">
                <a:pos x="f343" y="f344"/>
              </a:cxn>
              <a:cxn ang="f252">
                <a:pos x="f345" y="f346"/>
              </a:cxn>
              <a:cxn ang="f252">
                <a:pos x="f347" y="f348"/>
              </a:cxn>
              <a:cxn ang="f252">
                <a:pos x="f349" y="f350"/>
              </a:cxn>
              <a:cxn ang="f252">
                <a:pos x="f351" y="f352"/>
              </a:cxn>
              <a:cxn ang="f252">
                <a:pos x="f305" y="f306"/>
              </a:cxn>
            </a:cxnLst>
            <a:rect l="f301" t="f304" r="f302" b="f303"/>
            <a:pathLst>
              <a:path w="780" h="102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6" y="f28"/>
                  <a:pt x="f29" y="f30"/>
                  <a:pt x="f31" y="f32"/>
                </a:cubicBezTo>
                <a:cubicBezTo>
                  <a:pt x="f33" y="f34"/>
                  <a:pt x="f35" y="f7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2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5" y="f61"/>
                  <a:pt x="f62" y="f63"/>
                  <a:pt x="f64" y="f65"/>
                </a:cubicBezTo>
                <a:cubicBezTo>
                  <a:pt x="f66" y="f5"/>
                  <a:pt x="f67" y="f63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110" y="f111"/>
                </a:cubicBezTo>
                <a:cubicBezTo>
                  <a:pt x="f112" y="f113"/>
                  <a:pt x="f114" y="f86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08"/>
                  <a:pt x="f130" y="f131"/>
                  <a:pt x="f132" y="f133"/>
                </a:cubicBezTo>
                <a:cubicBezTo>
                  <a:pt x="f134" y="f110"/>
                  <a:pt x="f135" y="f136"/>
                  <a:pt x="f137" y="f138"/>
                </a:cubicBezTo>
                <a:cubicBezTo>
                  <a:pt x="f139" y="f140"/>
                  <a:pt x="f141" y="f142"/>
                  <a:pt x="f8" y="f9"/>
                </a:cubicBezTo>
                <a:close/>
              </a:path>
            </a:pathLst>
          </a:custGeom>
          <a:solidFill>
            <a:srgbClr val="F4C2C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3" name="Freeform 73"/>
          <p:cNvSpPr/>
          <p:nvPr/>
        </p:nvSpPr>
        <p:spPr>
          <a:xfrm>
            <a:off x="6981828" y="5762621"/>
            <a:ext cx="28575" cy="28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30"/>
              <a:gd name="f8" fmla="val 7"/>
              <a:gd name="f9" fmla="val 3"/>
              <a:gd name="f10" fmla="val 28"/>
              <a:gd name="f11" fmla="val 1"/>
              <a:gd name="f12" fmla="val 26"/>
              <a:gd name="f13" fmla="val 22"/>
              <a:gd name="f14" fmla="val 21"/>
              <a:gd name="f15" fmla="val 2"/>
              <a:gd name="f16" fmla="val 10"/>
              <a:gd name="f17" fmla="val 17"/>
              <a:gd name="f18" fmla="val 15"/>
              <a:gd name="f19" fmla="val 24"/>
              <a:gd name="f20" fmla="+- 0 0 -90"/>
              <a:gd name="f21" fmla="*/ f3 1 29"/>
              <a:gd name="f22" fmla="*/ f4 1 30"/>
              <a:gd name="f23" fmla="+- f7 0 f5"/>
              <a:gd name="f24" fmla="+- f6 0 f5"/>
              <a:gd name="f25" fmla="*/ f20 f0 1"/>
              <a:gd name="f26" fmla="*/ f24 1 29"/>
              <a:gd name="f27" fmla="*/ f23 1 30"/>
              <a:gd name="f28" fmla="*/ 7 f24 1"/>
              <a:gd name="f29" fmla="*/ 30 f23 1"/>
              <a:gd name="f30" fmla="*/ 0 f24 1"/>
              <a:gd name="f31" fmla="*/ 22 f23 1"/>
              <a:gd name="f32" fmla="*/ 2 f24 1"/>
              <a:gd name="f33" fmla="*/ 21 f23 1"/>
              <a:gd name="f34" fmla="*/ 24 f24 1"/>
              <a:gd name="f35" fmla="*/ 10 f23 1"/>
              <a:gd name="f36" fmla="*/ f25 1 f2"/>
              <a:gd name="f37" fmla="*/ f28 1 29"/>
              <a:gd name="f38" fmla="*/ f29 1 30"/>
              <a:gd name="f39" fmla="*/ f30 1 29"/>
              <a:gd name="f40" fmla="*/ f31 1 30"/>
              <a:gd name="f41" fmla="*/ f32 1 29"/>
              <a:gd name="f42" fmla="*/ f33 1 30"/>
              <a:gd name="f43" fmla="*/ f34 1 29"/>
              <a:gd name="f44" fmla="*/ f35 1 30"/>
              <a:gd name="f45" fmla="*/ 0 1 f26"/>
              <a:gd name="f46" fmla="*/ f6 1 f26"/>
              <a:gd name="f47" fmla="*/ 0 1 f27"/>
              <a:gd name="f48" fmla="*/ f7 1 f27"/>
              <a:gd name="f49" fmla="+- f36 0 f1"/>
              <a:gd name="f50" fmla="*/ f37 1 f26"/>
              <a:gd name="f51" fmla="*/ f38 1 f27"/>
              <a:gd name="f52" fmla="*/ f39 1 f26"/>
              <a:gd name="f53" fmla="*/ f40 1 f27"/>
              <a:gd name="f54" fmla="*/ f41 1 f26"/>
              <a:gd name="f55" fmla="*/ f42 1 f27"/>
              <a:gd name="f56" fmla="*/ f43 1 f26"/>
              <a:gd name="f57" fmla="*/ f44 1 f27"/>
              <a:gd name="f58" fmla="*/ f45 f21 1"/>
              <a:gd name="f59" fmla="*/ f46 f21 1"/>
              <a:gd name="f60" fmla="*/ f48 f22 1"/>
              <a:gd name="f61" fmla="*/ f47 f22 1"/>
              <a:gd name="f62" fmla="*/ f50 f21 1"/>
              <a:gd name="f63" fmla="*/ f51 f22 1"/>
              <a:gd name="f64" fmla="*/ f52 f21 1"/>
              <a:gd name="f65" fmla="*/ f53 f22 1"/>
              <a:gd name="f66" fmla="*/ f54 f21 1"/>
              <a:gd name="f67" fmla="*/ f55 f22 1"/>
              <a:gd name="f68" fmla="*/ f56 f21 1"/>
              <a:gd name="f69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2" y="f63"/>
              </a:cxn>
              <a:cxn ang="f49">
                <a:pos x="f64" y="f65"/>
              </a:cxn>
              <a:cxn ang="f49">
                <a:pos x="f66" y="f67"/>
              </a:cxn>
              <a:cxn ang="f49">
                <a:pos x="f68" y="f69"/>
              </a:cxn>
              <a:cxn ang="f49">
                <a:pos x="f62" y="f63"/>
              </a:cxn>
            </a:cxnLst>
            <a:rect l="f58" t="f61" r="f59" b="f60"/>
            <a:pathLst>
              <a:path w="29" h="30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1" y="f13"/>
                  <a:pt x="f11" y="f14"/>
                  <a:pt x="f15" y="f14"/>
                </a:cubicBezTo>
                <a:cubicBezTo>
                  <a:pt x="f16" y="f17"/>
                  <a:pt x="f18" y="f5"/>
                  <a:pt x="f19" y="f16"/>
                </a:cubicBezTo>
                <a:cubicBezTo>
                  <a:pt x="f6" y="f18"/>
                  <a:pt x="f18" y="f19"/>
                  <a:pt x="f8" y="f7"/>
                </a:cubicBezTo>
                <a:close/>
              </a:path>
            </a:pathLst>
          </a:custGeom>
          <a:solidFill>
            <a:srgbClr val="AF322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4" name="Freeform 74"/>
          <p:cNvSpPr/>
          <p:nvPr/>
        </p:nvSpPr>
        <p:spPr>
          <a:xfrm>
            <a:off x="6870701" y="5607055"/>
            <a:ext cx="22229" cy="381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40"/>
              <a:gd name="f8" fmla="val 19"/>
              <a:gd name="f9" fmla="val 13"/>
              <a:gd name="f10" fmla="val 30"/>
              <a:gd name="f11" fmla="val 6"/>
              <a:gd name="f12" fmla="val 8"/>
              <a:gd name="f13" fmla="val 3"/>
              <a:gd name="f14" fmla="val 7"/>
              <a:gd name="f15" fmla="val 4"/>
              <a:gd name="f16" fmla="val 5"/>
              <a:gd name="f17" fmla="val 14"/>
              <a:gd name="f18" fmla="val 15"/>
              <a:gd name="f19" fmla="val 26"/>
              <a:gd name="f20" fmla="+- 0 0 -90"/>
              <a:gd name="f21" fmla="*/ f3 1 23"/>
              <a:gd name="f22" fmla="*/ f4 1 40"/>
              <a:gd name="f23" fmla="+- f7 0 f5"/>
              <a:gd name="f24" fmla="+- f6 0 f5"/>
              <a:gd name="f25" fmla="*/ f20 f0 1"/>
              <a:gd name="f26" fmla="*/ f24 1 23"/>
              <a:gd name="f27" fmla="*/ f23 1 40"/>
              <a:gd name="f28" fmla="*/ 19 f24 1"/>
              <a:gd name="f29" fmla="*/ 40 f23 1"/>
              <a:gd name="f30" fmla="*/ 0 f24 1"/>
              <a:gd name="f31" fmla="*/ 8 f23 1"/>
              <a:gd name="f32" fmla="*/ 7 f24 1"/>
              <a:gd name="f33" fmla="*/ 5 f23 1"/>
              <a:gd name="f34" fmla="*/ f25 1 f2"/>
              <a:gd name="f35" fmla="*/ f28 1 23"/>
              <a:gd name="f36" fmla="*/ f29 1 40"/>
              <a:gd name="f37" fmla="*/ f30 1 23"/>
              <a:gd name="f38" fmla="*/ f31 1 40"/>
              <a:gd name="f39" fmla="*/ f32 1 23"/>
              <a:gd name="f40" fmla="*/ f33 1 40"/>
              <a:gd name="f41" fmla="*/ 0 1 f26"/>
              <a:gd name="f42" fmla="*/ f6 1 f26"/>
              <a:gd name="f43" fmla="*/ 0 1 f27"/>
              <a:gd name="f44" fmla="*/ f7 1 f27"/>
              <a:gd name="f45" fmla="+- f34 0 f1"/>
              <a:gd name="f46" fmla="*/ f35 1 f26"/>
              <a:gd name="f47" fmla="*/ f36 1 f27"/>
              <a:gd name="f48" fmla="*/ f37 1 f26"/>
              <a:gd name="f49" fmla="*/ f38 1 f27"/>
              <a:gd name="f50" fmla="*/ f39 1 f26"/>
              <a:gd name="f51" fmla="*/ f40 1 f27"/>
              <a:gd name="f52" fmla="*/ f41 f21 1"/>
              <a:gd name="f53" fmla="*/ f42 f21 1"/>
              <a:gd name="f54" fmla="*/ f44 f22 1"/>
              <a:gd name="f55" fmla="*/ f43 f22 1"/>
              <a:gd name="f56" fmla="*/ f46 f21 1"/>
              <a:gd name="f57" fmla="*/ f47 f22 1"/>
              <a:gd name="f58" fmla="*/ f48 f21 1"/>
              <a:gd name="f59" fmla="*/ f49 f22 1"/>
              <a:gd name="f60" fmla="*/ f50 f21 1"/>
              <a:gd name="f61" fmla="*/ f51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56" y="f57"/>
              </a:cxn>
              <a:cxn ang="f45">
                <a:pos x="f58" y="f59"/>
              </a:cxn>
              <a:cxn ang="f45">
                <a:pos x="f60" y="f61"/>
              </a:cxn>
              <a:cxn ang="f45">
                <a:pos x="f56" y="f57"/>
              </a:cxn>
            </a:cxnLst>
            <a:rect l="f52" t="f55" r="f53" b="f54"/>
            <a:pathLst>
              <a:path w="23" h="40">
                <a:moveTo>
                  <a:pt x="f8" y="f7"/>
                </a:moveTo>
                <a:cubicBezTo>
                  <a:pt x="f9" y="f10"/>
                  <a:pt x="f11" y="f8"/>
                  <a:pt x="f5" y="f12"/>
                </a:cubicBezTo>
                <a:cubicBezTo>
                  <a:pt x="f13" y="f14"/>
                  <a:pt x="f15" y="f5"/>
                  <a:pt x="f14" y="f16"/>
                </a:cubicBezTo>
                <a:cubicBezTo>
                  <a:pt x="f17" y="f18"/>
                  <a:pt x="f6" y="f19"/>
                  <a:pt x="f8" y="f7"/>
                </a:cubicBezTo>
                <a:close/>
              </a:path>
            </a:pathLst>
          </a:custGeom>
          <a:solidFill>
            <a:srgbClr val="AF322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5" name="Freeform 75"/>
          <p:cNvSpPr/>
          <p:nvPr/>
        </p:nvSpPr>
        <p:spPr>
          <a:xfrm>
            <a:off x="6900867" y="5651504"/>
            <a:ext cx="20638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34"/>
              <a:gd name="f8" fmla="val 12"/>
              <a:gd name="f9" fmla="val 8"/>
              <a:gd name="f10" fmla="val 27"/>
              <a:gd name="f11" fmla="val 4"/>
              <a:gd name="f12" fmla="val 21"/>
              <a:gd name="f13" fmla="val 14"/>
              <a:gd name="f14" fmla="val 6"/>
              <a:gd name="f15" fmla="val 11"/>
              <a:gd name="f16" fmla="val 2"/>
              <a:gd name="f17" fmla="val 3"/>
              <a:gd name="f18" fmla="val 20"/>
              <a:gd name="f19" fmla="+- 0 0 -90"/>
              <a:gd name="f20" fmla="*/ f3 1 22"/>
              <a:gd name="f21" fmla="*/ f4 1 34"/>
              <a:gd name="f22" fmla="+- f7 0 f5"/>
              <a:gd name="f23" fmla="+- f6 0 f5"/>
              <a:gd name="f24" fmla="*/ f19 f0 1"/>
              <a:gd name="f25" fmla="*/ f23 1 22"/>
              <a:gd name="f26" fmla="*/ f22 1 34"/>
              <a:gd name="f27" fmla="*/ 12 f23 1"/>
              <a:gd name="f28" fmla="*/ 34 f22 1"/>
              <a:gd name="f29" fmla="*/ 0 f23 1"/>
              <a:gd name="f30" fmla="*/ 14 f22 1"/>
              <a:gd name="f31" fmla="*/ 6 f23 1"/>
              <a:gd name="f32" fmla="*/ 0 f22 1"/>
              <a:gd name="f33" fmla="*/ f24 1 f2"/>
              <a:gd name="f34" fmla="*/ f27 1 22"/>
              <a:gd name="f35" fmla="*/ f28 1 34"/>
              <a:gd name="f36" fmla="*/ f29 1 22"/>
              <a:gd name="f37" fmla="*/ f30 1 34"/>
              <a:gd name="f38" fmla="*/ f31 1 22"/>
              <a:gd name="f39" fmla="*/ f32 1 34"/>
              <a:gd name="f40" fmla="*/ 0 1 f25"/>
              <a:gd name="f41" fmla="*/ f6 1 f25"/>
              <a:gd name="f42" fmla="*/ 0 1 f26"/>
              <a:gd name="f43" fmla="*/ f7 1 f26"/>
              <a:gd name="f44" fmla="+- f33 0 f1"/>
              <a:gd name="f45" fmla="*/ f34 1 f25"/>
              <a:gd name="f46" fmla="*/ f35 1 f26"/>
              <a:gd name="f47" fmla="*/ f36 1 f25"/>
              <a:gd name="f48" fmla="*/ f37 1 f26"/>
              <a:gd name="f49" fmla="*/ f38 1 f25"/>
              <a:gd name="f50" fmla="*/ f39 1 f26"/>
              <a:gd name="f51" fmla="*/ f40 f20 1"/>
              <a:gd name="f52" fmla="*/ f41 f20 1"/>
              <a:gd name="f53" fmla="*/ f43 f21 1"/>
              <a:gd name="f54" fmla="*/ f42 f21 1"/>
              <a:gd name="f55" fmla="*/ f45 f20 1"/>
              <a:gd name="f56" fmla="*/ f46 f21 1"/>
              <a:gd name="f57" fmla="*/ f47 f20 1"/>
              <a:gd name="f58" fmla="*/ f48 f21 1"/>
              <a:gd name="f59" fmla="*/ f49 f20 1"/>
              <a:gd name="f60" fmla="*/ f50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5" y="f56"/>
              </a:cxn>
              <a:cxn ang="f44">
                <a:pos x="f57" y="f58"/>
              </a:cxn>
              <a:cxn ang="f44">
                <a:pos x="f59" y="f60"/>
              </a:cxn>
              <a:cxn ang="f44">
                <a:pos x="f55" y="f56"/>
              </a:cxn>
            </a:cxnLst>
            <a:rect l="f51" t="f54" r="f52" b="f53"/>
            <a:pathLst>
              <a:path w="22" h="34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4" y="f15"/>
                  <a:pt x="f16" y="f11"/>
                  <a:pt x="f14" y="f5"/>
                </a:cubicBezTo>
                <a:cubicBezTo>
                  <a:pt x="f17" y="f8"/>
                  <a:pt x="f6" y="f18"/>
                  <a:pt x="f8" y="f7"/>
                </a:cubicBezTo>
                <a:close/>
              </a:path>
            </a:pathLst>
          </a:custGeom>
          <a:solidFill>
            <a:srgbClr val="AF322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6" name="Freeform 76"/>
          <p:cNvSpPr/>
          <p:nvPr/>
        </p:nvSpPr>
        <p:spPr>
          <a:xfrm>
            <a:off x="6845298" y="5572125"/>
            <a:ext cx="15873" cy="206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20"/>
              <a:gd name="f8" fmla="val 12"/>
              <a:gd name="f9" fmla="val 8"/>
              <a:gd name="f10" fmla="val 15"/>
              <a:gd name="f11" fmla="val 4"/>
              <a:gd name="f12" fmla="val 9"/>
              <a:gd name="f13" fmla="val 16"/>
              <a:gd name="f14" fmla="+- 0 0 -90"/>
              <a:gd name="f15" fmla="*/ f3 1 17"/>
              <a:gd name="f16" fmla="*/ f4 1 20"/>
              <a:gd name="f17" fmla="+- f7 0 f5"/>
              <a:gd name="f18" fmla="+- f6 0 f5"/>
              <a:gd name="f19" fmla="*/ f14 f0 1"/>
              <a:gd name="f20" fmla="*/ f18 1 17"/>
              <a:gd name="f21" fmla="*/ f17 1 20"/>
              <a:gd name="f22" fmla="*/ 12 f18 1"/>
              <a:gd name="f23" fmla="*/ 20 f17 1"/>
              <a:gd name="f24" fmla="*/ 0 f18 1"/>
              <a:gd name="f25" fmla="*/ 4 f17 1"/>
              <a:gd name="f26" fmla="*/ f19 1 f2"/>
              <a:gd name="f27" fmla="*/ f22 1 17"/>
              <a:gd name="f28" fmla="*/ f23 1 20"/>
              <a:gd name="f29" fmla="*/ f24 1 17"/>
              <a:gd name="f30" fmla="*/ f25 1 20"/>
              <a:gd name="f31" fmla="*/ 0 1 f20"/>
              <a:gd name="f32" fmla="*/ f6 1 f20"/>
              <a:gd name="f33" fmla="*/ 0 1 f21"/>
              <a:gd name="f34" fmla="*/ f7 1 f21"/>
              <a:gd name="f35" fmla="+- f26 0 f1"/>
              <a:gd name="f36" fmla="*/ f27 1 f20"/>
              <a:gd name="f37" fmla="*/ f28 1 f21"/>
              <a:gd name="f38" fmla="*/ f29 1 f20"/>
              <a:gd name="f39" fmla="*/ f30 1 f21"/>
              <a:gd name="f40" fmla="*/ f31 f15 1"/>
              <a:gd name="f41" fmla="*/ f32 f15 1"/>
              <a:gd name="f42" fmla="*/ f34 f16 1"/>
              <a:gd name="f43" fmla="*/ f33 f16 1"/>
              <a:gd name="f44" fmla="*/ f36 f15 1"/>
              <a:gd name="f45" fmla="*/ f37 f16 1"/>
              <a:gd name="f46" fmla="*/ f38 f15 1"/>
              <a:gd name="f47" fmla="*/ f39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44" y="f45"/>
              </a:cxn>
              <a:cxn ang="f35">
                <a:pos x="f46" y="f47"/>
              </a:cxn>
              <a:cxn ang="f35">
                <a:pos x="f44" y="f45"/>
              </a:cxn>
            </a:cxnLst>
            <a:rect l="f40" t="f43" r="f41" b="f42"/>
            <a:pathLst>
              <a:path w="17" h="20">
                <a:moveTo>
                  <a:pt x="f8" y="f7"/>
                </a:moveTo>
                <a:cubicBezTo>
                  <a:pt x="f9" y="f10"/>
                  <a:pt x="f11" y="f12"/>
                  <a:pt x="f5" y="f11"/>
                </a:cubicBezTo>
                <a:cubicBezTo>
                  <a:pt x="f6" y="f5"/>
                  <a:pt x="f13" y="f12"/>
                  <a:pt x="f8" y="f7"/>
                </a:cubicBezTo>
                <a:close/>
              </a:path>
            </a:pathLst>
          </a:custGeom>
          <a:solidFill>
            <a:srgbClr val="AF322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7" name="Freeform 77"/>
          <p:cNvSpPr/>
          <p:nvPr/>
        </p:nvSpPr>
        <p:spPr>
          <a:xfrm>
            <a:off x="9459916" y="5592763"/>
            <a:ext cx="908054" cy="3111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42"/>
              <a:gd name="f7" fmla="val 323"/>
              <a:gd name="f8" fmla="val 842"/>
              <a:gd name="f9" fmla="val 318"/>
              <a:gd name="f10" fmla="val 783"/>
              <a:gd name="f11" fmla="val 321"/>
              <a:gd name="f12" fmla="val 733"/>
              <a:gd name="f13" fmla="val 304"/>
              <a:gd name="f14" fmla="val 684"/>
              <a:gd name="f15" fmla="val 283"/>
              <a:gd name="f16" fmla="val 650"/>
              <a:gd name="f17" fmla="val 268"/>
              <a:gd name="f18" fmla="val 619"/>
              <a:gd name="f19" fmla="val 250"/>
              <a:gd name="f20" fmla="val 590"/>
              <a:gd name="f21" fmla="val 227"/>
              <a:gd name="f22" fmla="val 573"/>
              <a:gd name="f23" fmla="val 214"/>
              <a:gd name="f24" fmla="val 551"/>
              <a:gd name="f25" fmla="val 210"/>
              <a:gd name="f26" fmla="val 532"/>
              <a:gd name="f27" fmla="val 202"/>
              <a:gd name="f28" fmla="val 468"/>
              <a:gd name="f29" fmla="val 175"/>
              <a:gd name="f30" fmla="val 399"/>
              <a:gd name="f31" fmla="val 172"/>
              <a:gd name="f32" fmla="val 331"/>
              <a:gd name="f33" fmla="val 162"/>
              <a:gd name="f34" fmla="val 240"/>
              <a:gd name="f35" fmla="val 149"/>
              <a:gd name="f36" fmla="val 147"/>
              <a:gd name="f37" fmla="val 146"/>
              <a:gd name="f38" fmla="val 56"/>
              <a:gd name="f39" fmla="val 126"/>
              <a:gd name="f40" fmla="val 39"/>
              <a:gd name="f41" fmla="val 123"/>
              <a:gd name="f42" fmla="val 25"/>
              <a:gd name="f43" fmla="val 115"/>
              <a:gd name="f44" fmla="val 11"/>
              <a:gd name="f45" fmla="val 106"/>
              <a:gd name="f46" fmla="val 99"/>
              <a:gd name="f47" fmla="val 91"/>
              <a:gd name="f48" fmla="val 10"/>
              <a:gd name="f49" fmla="val 82"/>
              <a:gd name="f50" fmla="val 31"/>
              <a:gd name="f51" fmla="val 64"/>
              <a:gd name="f52" fmla="val 57"/>
              <a:gd name="f53" fmla="val 51"/>
              <a:gd name="f54" fmla="val 137"/>
              <a:gd name="f55" fmla="val 37"/>
              <a:gd name="f56" fmla="val 192"/>
              <a:gd name="f57" fmla="val 27"/>
              <a:gd name="f58" fmla="val 247"/>
              <a:gd name="f59" fmla="val 16"/>
              <a:gd name="f60" fmla="val 309"/>
              <a:gd name="f61" fmla="val 3"/>
              <a:gd name="f62" fmla="val 368"/>
              <a:gd name="f63" fmla="val 427"/>
              <a:gd name="f64" fmla="val 33"/>
              <a:gd name="f65" fmla="val 453"/>
              <a:gd name="f66" fmla="val 48"/>
              <a:gd name="f67" fmla="val 483"/>
              <a:gd name="f68" fmla="val 53"/>
              <a:gd name="f69" fmla="val 511"/>
              <a:gd name="f70" fmla="val 67"/>
              <a:gd name="f71" fmla="val 78"/>
              <a:gd name="f72" fmla="val 560"/>
              <a:gd name="f73" fmla="val 584"/>
              <a:gd name="f74" fmla="val 85"/>
              <a:gd name="f75" fmla="val 614"/>
              <a:gd name="f76" fmla="val 95"/>
              <a:gd name="f77" fmla="val 645"/>
              <a:gd name="f78" fmla="val 676"/>
              <a:gd name="f79" fmla="val 112"/>
              <a:gd name="f80" fmla="val 726"/>
              <a:gd name="f81" fmla="val 122"/>
              <a:gd name="f82" fmla="val 774"/>
              <a:gd name="f83" fmla="val 136"/>
              <a:gd name="f84" fmla="val 825"/>
              <a:gd name="f85" fmla="val 142"/>
              <a:gd name="f86" fmla="val 848"/>
              <a:gd name="f87" fmla="val 145"/>
              <a:gd name="f88" fmla="val 870"/>
              <a:gd name="f89" fmla="val 150"/>
              <a:gd name="f90" fmla="val 892"/>
              <a:gd name="f91" fmla="val 158"/>
              <a:gd name="f92" fmla="val 906"/>
              <a:gd name="f93" fmla="val 163"/>
              <a:gd name="f94" fmla="val 914"/>
              <a:gd name="f95" fmla="val 921"/>
              <a:gd name="f96" fmla="val 187"/>
              <a:gd name="f97" fmla="val 221"/>
              <a:gd name="f98" fmla="val 927"/>
              <a:gd name="f99" fmla="val 292"/>
              <a:gd name="f100" fmla="val 894"/>
              <a:gd name="f101" fmla="val 312"/>
              <a:gd name="f102" fmla="val 876"/>
              <a:gd name="f103" fmla="val 857"/>
              <a:gd name="f104" fmla="val 316"/>
              <a:gd name="f105" fmla="+- 0 0 -90"/>
              <a:gd name="f106" fmla="*/ f3 1 942"/>
              <a:gd name="f107" fmla="*/ f4 1 323"/>
              <a:gd name="f108" fmla="+- f7 0 f5"/>
              <a:gd name="f109" fmla="+- f6 0 f5"/>
              <a:gd name="f110" fmla="*/ f105 f0 1"/>
              <a:gd name="f111" fmla="*/ f109 1 942"/>
              <a:gd name="f112" fmla="*/ f108 1 323"/>
              <a:gd name="f113" fmla="*/ 842 f109 1"/>
              <a:gd name="f114" fmla="*/ 318 f108 1"/>
              <a:gd name="f115" fmla="*/ 684 f109 1"/>
              <a:gd name="f116" fmla="*/ 283 f108 1"/>
              <a:gd name="f117" fmla="*/ 590 f109 1"/>
              <a:gd name="f118" fmla="*/ 227 f108 1"/>
              <a:gd name="f119" fmla="*/ 532 f109 1"/>
              <a:gd name="f120" fmla="*/ 202 f108 1"/>
              <a:gd name="f121" fmla="*/ 331 f109 1"/>
              <a:gd name="f122" fmla="*/ 162 f108 1"/>
              <a:gd name="f123" fmla="*/ 56 f109 1"/>
              <a:gd name="f124" fmla="*/ 126 f108 1"/>
              <a:gd name="f125" fmla="*/ 11 f109 1"/>
              <a:gd name="f126" fmla="*/ 106 f108 1"/>
              <a:gd name="f127" fmla="*/ 10 f109 1"/>
              <a:gd name="f128" fmla="*/ 82 f108 1"/>
              <a:gd name="f129" fmla="*/ 82 f109 1"/>
              <a:gd name="f130" fmla="*/ 51 f108 1"/>
              <a:gd name="f131" fmla="*/ 247 f109 1"/>
              <a:gd name="f132" fmla="*/ 16 f108 1"/>
              <a:gd name="f133" fmla="*/ 427 f109 1"/>
              <a:gd name="f134" fmla="*/ 33 f108 1"/>
              <a:gd name="f135" fmla="*/ 511 f109 1"/>
              <a:gd name="f136" fmla="*/ 67 f108 1"/>
              <a:gd name="f137" fmla="*/ 584 f109 1"/>
              <a:gd name="f138" fmla="*/ 85 f108 1"/>
              <a:gd name="f139" fmla="*/ 676 f109 1"/>
              <a:gd name="f140" fmla="*/ 112 f108 1"/>
              <a:gd name="f141" fmla="*/ 825 f109 1"/>
              <a:gd name="f142" fmla="*/ 142 f108 1"/>
              <a:gd name="f143" fmla="*/ 892 f109 1"/>
              <a:gd name="f144" fmla="*/ 158 f108 1"/>
              <a:gd name="f145" fmla="*/ 921 f109 1"/>
              <a:gd name="f146" fmla="*/ 187 f108 1"/>
              <a:gd name="f147" fmla="*/ 894 f109 1"/>
              <a:gd name="f148" fmla="*/ 312 f108 1"/>
              <a:gd name="f149" fmla="*/ f110 1 f2"/>
              <a:gd name="f150" fmla="*/ f113 1 942"/>
              <a:gd name="f151" fmla="*/ f114 1 323"/>
              <a:gd name="f152" fmla="*/ f115 1 942"/>
              <a:gd name="f153" fmla="*/ f116 1 323"/>
              <a:gd name="f154" fmla="*/ f117 1 942"/>
              <a:gd name="f155" fmla="*/ f118 1 323"/>
              <a:gd name="f156" fmla="*/ f119 1 942"/>
              <a:gd name="f157" fmla="*/ f120 1 323"/>
              <a:gd name="f158" fmla="*/ f121 1 942"/>
              <a:gd name="f159" fmla="*/ f122 1 323"/>
              <a:gd name="f160" fmla="*/ f123 1 942"/>
              <a:gd name="f161" fmla="*/ f124 1 323"/>
              <a:gd name="f162" fmla="*/ f125 1 942"/>
              <a:gd name="f163" fmla="*/ f126 1 323"/>
              <a:gd name="f164" fmla="*/ f127 1 942"/>
              <a:gd name="f165" fmla="*/ f128 1 323"/>
              <a:gd name="f166" fmla="*/ f129 1 942"/>
              <a:gd name="f167" fmla="*/ f130 1 323"/>
              <a:gd name="f168" fmla="*/ f131 1 942"/>
              <a:gd name="f169" fmla="*/ f132 1 323"/>
              <a:gd name="f170" fmla="*/ f133 1 942"/>
              <a:gd name="f171" fmla="*/ f134 1 323"/>
              <a:gd name="f172" fmla="*/ f135 1 942"/>
              <a:gd name="f173" fmla="*/ f136 1 323"/>
              <a:gd name="f174" fmla="*/ f137 1 942"/>
              <a:gd name="f175" fmla="*/ f138 1 323"/>
              <a:gd name="f176" fmla="*/ f139 1 942"/>
              <a:gd name="f177" fmla="*/ f140 1 323"/>
              <a:gd name="f178" fmla="*/ f141 1 942"/>
              <a:gd name="f179" fmla="*/ f142 1 323"/>
              <a:gd name="f180" fmla="*/ f143 1 942"/>
              <a:gd name="f181" fmla="*/ f144 1 323"/>
              <a:gd name="f182" fmla="*/ f145 1 942"/>
              <a:gd name="f183" fmla="*/ f146 1 323"/>
              <a:gd name="f184" fmla="*/ f147 1 942"/>
              <a:gd name="f185" fmla="*/ f148 1 323"/>
              <a:gd name="f186" fmla="*/ 0 1 f111"/>
              <a:gd name="f187" fmla="*/ f6 1 f111"/>
              <a:gd name="f188" fmla="*/ 0 1 f112"/>
              <a:gd name="f189" fmla="*/ f7 1 f112"/>
              <a:gd name="f190" fmla="+- f149 0 f1"/>
              <a:gd name="f191" fmla="*/ f150 1 f111"/>
              <a:gd name="f192" fmla="*/ f151 1 f112"/>
              <a:gd name="f193" fmla="*/ f152 1 f111"/>
              <a:gd name="f194" fmla="*/ f153 1 f112"/>
              <a:gd name="f195" fmla="*/ f154 1 f111"/>
              <a:gd name="f196" fmla="*/ f155 1 f112"/>
              <a:gd name="f197" fmla="*/ f156 1 f111"/>
              <a:gd name="f198" fmla="*/ f157 1 f112"/>
              <a:gd name="f199" fmla="*/ f158 1 f111"/>
              <a:gd name="f200" fmla="*/ f159 1 f112"/>
              <a:gd name="f201" fmla="*/ f160 1 f111"/>
              <a:gd name="f202" fmla="*/ f161 1 f112"/>
              <a:gd name="f203" fmla="*/ f162 1 f111"/>
              <a:gd name="f204" fmla="*/ f163 1 f112"/>
              <a:gd name="f205" fmla="*/ f164 1 f111"/>
              <a:gd name="f206" fmla="*/ f165 1 f112"/>
              <a:gd name="f207" fmla="*/ f166 1 f111"/>
              <a:gd name="f208" fmla="*/ f167 1 f112"/>
              <a:gd name="f209" fmla="*/ f168 1 f111"/>
              <a:gd name="f210" fmla="*/ f169 1 f112"/>
              <a:gd name="f211" fmla="*/ f170 1 f111"/>
              <a:gd name="f212" fmla="*/ f171 1 f112"/>
              <a:gd name="f213" fmla="*/ f172 1 f111"/>
              <a:gd name="f214" fmla="*/ f173 1 f112"/>
              <a:gd name="f215" fmla="*/ f174 1 f111"/>
              <a:gd name="f216" fmla="*/ f175 1 f112"/>
              <a:gd name="f217" fmla="*/ f176 1 f111"/>
              <a:gd name="f218" fmla="*/ f177 1 f112"/>
              <a:gd name="f219" fmla="*/ f178 1 f111"/>
              <a:gd name="f220" fmla="*/ f179 1 f112"/>
              <a:gd name="f221" fmla="*/ f180 1 f111"/>
              <a:gd name="f222" fmla="*/ f181 1 f112"/>
              <a:gd name="f223" fmla="*/ f182 1 f111"/>
              <a:gd name="f224" fmla="*/ f183 1 f112"/>
              <a:gd name="f225" fmla="*/ f184 1 f111"/>
              <a:gd name="f226" fmla="*/ f185 1 f112"/>
              <a:gd name="f227" fmla="*/ f186 f106 1"/>
              <a:gd name="f228" fmla="*/ f187 f106 1"/>
              <a:gd name="f229" fmla="*/ f189 f107 1"/>
              <a:gd name="f230" fmla="*/ f188 f107 1"/>
              <a:gd name="f231" fmla="*/ f191 f106 1"/>
              <a:gd name="f232" fmla="*/ f192 f107 1"/>
              <a:gd name="f233" fmla="*/ f193 f106 1"/>
              <a:gd name="f234" fmla="*/ f194 f107 1"/>
              <a:gd name="f235" fmla="*/ f195 f106 1"/>
              <a:gd name="f236" fmla="*/ f196 f107 1"/>
              <a:gd name="f237" fmla="*/ f197 f106 1"/>
              <a:gd name="f238" fmla="*/ f198 f107 1"/>
              <a:gd name="f239" fmla="*/ f199 f106 1"/>
              <a:gd name="f240" fmla="*/ f200 f107 1"/>
              <a:gd name="f241" fmla="*/ f201 f106 1"/>
              <a:gd name="f242" fmla="*/ f202 f107 1"/>
              <a:gd name="f243" fmla="*/ f203 f106 1"/>
              <a:gd name="f244" fmla="*/ f204 f107 1"/>
              <a:gd name="f245" fmla="*/ f205 f106 1"/>
              <a:gd name="f246" fmla="*/ f206 f107 1"/>
              <a:gd name="f247" fmla="*/ f207 f106 1"/>
              <a:gd name="f248" fmla="*/ f208 f107 1"/>
              <a:gd name="f249" fmla="*/ f209 f106 1"/>
              <a:gd name="f250" fmla="*/ f210 f107 1"/>
              <a:gd name="f251" fmla="*/ f211 f106 1"/>
              <a:gd name="f252" fmla="*/ f212 f107 1"/>
              <a:gd name="f253" fmla="*/ f213 f106 1"/>
              <a:gd name="f254" fmla="*/ f214 f107 1"/>
              <a:gd name="f255" fmla="*/ f215 f106 1"/>
              <a:gd name="f256" fmla="*/ f216 f107 1"/>
              <a:gd name="f257" fmla="*/ f217 f106 1"/>
              <a:gd name="f258" fmla="*/ f218 f107 1"/>
              <a:gd name="f259" fmla="*/ f219 f106 1"/>
              <a:gd name="f260" fmla="*/ f220 f107 1"/>
              <a:gd name="f261" fmla="*/ f221 f106 1"/>
              <a:gd name="f262" fmla="*/ f222 f107 1"/>
              <a:gd name="f263" fmla="*/ f223 f106 1"/>
              <a:gd name="f264" fmla="*/ f224 f107 1"/>
              <a:gd name="f265" fmla="*/ f225 f106 1"/>
              <a:gd name="f266" fmla="*/ f226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0">
                <a:pos x="f231" y="f232"/>
              </a:cxn>
              <a:cxn ang="f190">
                <a:pos x="f233" y="f234"/>
              </a:cxn>
              <a:cxn ang="f190">
                <a:pos x="f235" y="f236"/>
              </a:cxn>
              <a:cxn ang="f190">
                <a:pos x="f237" y="f238"/>
              </a:cxn>
              <a:cxn ang="f190">
                <a:pos x="f239" y="f240"/>
              </a:cxn>
              <a:cxn ang="f190">
                <a:pos x="f241" y="f242"/>
              </a:cxn>
              <a:cxn ang="f190">
                <a:pos x="f243" y="f244"/>
              </a:cxn>
              <a:cxn ang="f190">
                <a:pos x="f245" y="f246"/>
              </a:cxn>
              <a:cxn ang="f190">
                <a:pos x="f247" y="f248"/>
              </a:cxn>
              <a:cxn ang="f190">
                <a:pos x="f249" y="f250"/>
              </a:cxn>
              <a:cxn ang="f190">
                <a:pos x="f251" y="f252"/>
              </a:cxn>
              <a:cxn ang="f190">
                <a:pos x="f253" y="f254"/>
              </a:cxn>
              <a:cxn ang="f190">
                <a:pos x="f255" y="f256"/>
              </a:cxn>
              <a:cxn ang="f190">
                <a:pos x="f257" y="f258"/>
              </a:cxn>
              <a:cxn ang="f190">
                <a:pos x="f259" y="f260"/>
              </a:cxn>
              <a:cxn ang="f190">
                <a:pos x="f261" y="f262"/>
              </a:cxn>
              <a:cxn ang="f190">
                <a:pos x="f263" y="f264"/>
              </a:cxn>
              <a:cxn ang="f190">
                <a:pos x="f265" y="f266"/>
              </a:cxn>
              <a:cxn ang="f190">
                <a:pos x="f231" y="f232"/>
              </a:cxn>
            </a:cxnLst>
            <a:rect l="f227" t="f230" r="f228" b="f229"/>
            <a:pathLst>
              <a:path w="942" h="323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5" y="f46"/>
                  <a:pt x="f5" y="f47"/>
                  <a:pt x="f48" y="f49"/>
                </a:cubicBezTo>
                <a:cubicBezTo>
                  <a:pt x="f50" y="f51"/>
                  <a:pt x="f52" y="f52"/>
                  <a:pt x="f49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5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26" y="f71"/>
                  <a:pt x="f72" y="f71"/>
                  <a:pt x="f73" y="f74"/>
                </a:cubicBezTo>
                <a:cubicBezTo>
                  <a:pt x="f75" y="f76"/>
                  <a:pt x="f77" y="f45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29"/>
                  <a:pt x="f95" y="f96"/>
                </a:cubicBezTo>
                <a:cubicBezTo>
                  <a:pt x="f6" y="f97"/>
                  <a:pt x="f98" y="f99"/>
                  <a:pt x="f100" y="f101"/>
                </a:cubicBezTo>
                <a:cubicBezTo>
                  <a:pt x="f102" y="f7"/>
                  <a:pt x="f103" y="f104"/>
                  <a:pt x="f8" y="f9"/>
                </a:cubicBezTo>
                <a:close/>
              </a:path>
            </a:pathLst>
          </a:custGeom>
          <a:solidFill>
            <a:srgbClr val="CC393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8" name="Freeform 78"/>
          <p:cNvSpPr/>
          <p:nvPr/>
        </p:nvSpPr>
        <p:spPr>
          <a:xfrm>
            <a:off x="10475915" y="5597527"/>
            <a:ext cx="912808" cy="312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47"/>
              <a:gd name="f7" fmla="val 325"/>
              <a:gd name="f8" fmla="val 792"/>
              <a:gd name="f9" fmla="val 121"/>
              <a:gd name="f10" fmla="val 837"/>
              <a:gd name="f11" fmla="val 133"/>
              <a:gd name="f12" fmla="val 877"/>
              <a:gd name="f13" fmla="val 154"/>
              <a:gd name="f14" fmla="val 914"/>
              <a:gd name="f15" fmla="val 927"/>
              <a:gd name="f16" fmla="val 189"/>
              <a:gd name="f17" fmla="val 942"/>
              <a:gd name="f18" fmla="val 199"/>
              <a:gd name="f19" fmla="val 944"/>
              <a:gd name="f20" fmla="val 217"/>
              <a:gd name="f21" fmla="val 237"/>
              <a:gd name="f22" fmla="val 257"/>
              <a:gd name="f23" fmla="val 939"/>
              <a:gd name="f24" fmla="val 274"/>
              <a:gd name="f25" fmla="val 934"/>
              <a:gd name="f26" fmla="val 292"/>
              <a:gd name="f27" fmla="val 911"/>
              <a:gd name="f28" fmla="val 299"/>
              <a:gd name="f29" fmla="val 893"/>
              <a:gd name="f30" fmla="val 305"/>
              <a:gd name="f31" fmla="val 840"/>
              <a:gd name="f32" fmla="val 324"/>
              <a:gd name="f33" fmla="val 786"/>
              <a:gd name="f34" fmla="val 731"/>
              <a:gd name="f35" fmla="val 312"/>
              <a:gd name="f36" fmla="val 719"/>
              <a:gd name="f37" fmla="val 309"/>
              <a:gd name="f38" fmla="val 710"/>
              <a:gd name="f39" fmla="val 297"/>
              <a:gd name="f40" fmla="val 696"/>
              <a:gd name="f41" fmla="val 301"/>
              <a:gd name="f42" fmla="val 689"/>
              <a:gd name="f43" fmla="val 287"/>
              <a:gd name="f44" fmla="val 673"/>
              <a:gd name="f45" fmla="val 284"/>
              <a:gd name="f46" fmla="val 663"/>
              <a:gd name="f47" fmla="val 272"/>
              <a:gd name="f48" fmla="val 647"/>
              <a:gd name="f49" fmla="val 253"/>
              <a:gd name="f50" fmla="val 638"/>
              <a:gd name="f51" fmla="val 231"/>
              <a:gd name="f52" fmla="val 626"/>
              <a:gd name="f53" fmla="val 210"/>
              <a:gd name="f54" fmla="val 606"/>
              <a:gd name="f55" fmla="val 173"/>
              <a:gd name="f56" fmla="val 567"/>
              <a:gd name="f57" fmla="val 159"/>
              <a:gd name="f58" fmla="val 531"/>
              <a:gd name="f59" fmla="val 146"/>
              <a:gd name="f60" fmla="val 442"/>
              <a:gd name="f61" fmla="val 112"/>
              <a:gd name="f62" fmla="val 347"/>
              <a:gd name="f63" fmla="val 101"/>
              <a:gd name="f64" fmla="val 254"/>
              <a:gd name="f65" fmla="val 86"/>
              <a:gd name="f66" fmla="val 77"/>
              <a:gd name="f67" fmla="val 144"/>
              <a:gd name="f68" fmla="val 71"/>
              <a:gd name="f69" fmla="val 90"/>
              <a:gd name="f70" fmla="val 60"/>
              <a:gd name="f71" fmla="val 64"/>
              <a:gd name="f72" fmla="val 55"/>
              <a:gd name="f73" fmla="val 37"/>
              <a:gd name="f74" fmla="val 50"/>
              <a:gd name="f75" fmla="val 14"/>
              <a:gd name="f76" fmla="val 36"/>
              <a:gd name="f77" fmla="val 9"/>
              <a:gd name="f78" fmla="val 32"/>
              <a:gd name="f79" fmla="val 28"/>
              <a:gd name="f80" fmla="val 2"/>
              <a:gd name="f81" fmla="val 19"/>
              <a:gd name="f82" fmla="val 4"/>
              <a:gd name="f83" fmla="val 11"/>
              <a:gd name="f84" fmla="val 12"/>
              <a:gd name="f85" fmla="val 10"/>
              <a:gd name="f86" fmla="val 20"/>
              <a:gd name="f87" fmla="val 8"/>
              <a:gd name="f88" fmla="val 65"/>
              <a:gd name="f89" fmla="val 110"/>
              <a:gd name="f90" fmla="val 156"/>
              <a:gd name="f91" fmla="val 218"/>
              <a:gd name="f92" fmla="val 278"/>
              <a:gd name="f93" fmla="val 340"/>
              <a:gd name="f94" fmla="val 25"/>
              <a:gd name="f95" fmla="val 379"/>
              <a:gd name="f96" fmla="val 29"/>
              <a:gd name="f97" fmla="val 418"/>
              <a:gd name="f98" fmla="val 457"/>
              <a:gd name="f99" fmla="val 43"/>
              <a:gd name="f100" fmla="val 512"/>
              <a:gd name="f101" fmla="val 53"/>
              <a:gd name="f102" fmla="val 568"/>
              <a:gd name="f103" fmla="val 62"/>
              <a:gd name="f104" fmla="val 623"/>
              <a:gd name="f105" fmla="val 74"/>
              <a:gd name="f106" fmla="val 82"/>
              <a:gd name="f107" fmla="val 703"/>
              <a:gd name="f108" fmla="val 94"/>
              <a:gd name="f109" fmla="val 744"/>
              <a:gd name="f110" fmla="val 105"/>
              <a:gd name="f111" fmla="val 760"/>
              <a:gd name="f112" fmla="val 109"/>
              <a:gd name="f113" fmla="val 776"/>
              <a:gd name="f114" fmla="val 116"/>
              <a:gd name="f115" fmla="+- 0 0 -90"/>
              <a:gd name="f116" fmla="*/ f3 1 947"/>
              <a:gd name="f117" fmla="*/ f4 1 325"/>
              <a:gd name="f118" fmla="+- f7 0 f5"/>
              <a:gd name="f119" fmla="+- f6 0 f5"/>
              <a:gd name="f120" fmla="*/ f115 f0 1"/>
              <a:gd name="f121" fmla="*/ f119 1 947"/>
              <a:gd name="f122" fmla="*/ f118 1 325"/>
              <a:gd name="f123" fmla="*/ 792 f119 1"/>
              <a:gd name="f124" fmla="*/ 121 f118 1"/>
              <a:gd name="f125" fmla="*/ 914 f119 1"/>
              <a:gd name="f126" fmla="*/ 180 f118 1"/>
              <a:gd name="f127" fmla="*/ 944 f119 1"/>
              <a:gd name="f128" fmla="*/ 217 f118 1"/>
              <a:gd name="f129" fmla="*/ 939 f119 1"/>
              <a:gd name="f130" fmla="*/ 274 f118 1"/>
              <a:gd name="f131" fmla="*/ 893 f119 1"/>
              <a:gd name="f132" fmla="*/ 305 f118 1"/>
              <a:gd name="f133" fmla="*/ 731 f119 1"/>
              <a:gd name="f134" fmla="*/ 312 f118 1"/>
              <a:gd name="f135" fmla="*/ 696 f119 1"/>
              <a:gd name="f136" fmla="*/ 301 f118 1"/>
              <a:gd name="f137" fmla="*/ 663 f119 1"/>
              <a:gd name="f138" fmla="*/ 272 f118 1"/>
              <a:gd name="f139" fmla="*/ 626 f119 1"/>
              <a:gd name="f140" fmla="*/ 210 f118 1"/>
              <a:gd name="f141" fmla="*/ 531 f119 1"/>
              <a:gd name="f142" fmla="*/ 146 f118 1"/>
              <a:gd name="f143" fmla="*/ 254 f119 1"/>
              <a:gd name="f144" fmla="*/ 86 f118 1"/>
              <a:gd name="f145" fmla="*/ 90 f119 1"/>
              <a:gd name="f146" fmla="*/ 60 f118 1"/>
              <a:gd name="f147" fmla="*/ 14 f119 1"/>
              <a:gd name="f148" fmla="*/ 36 f118 1"/>
              <a:gd name="f149" fmla="*/ 2 f119 1"/>
              <a:gd name="f150" fmla="*/ 19 f118 1"/>
              <a:gd name="f151" fmla="*/ 20 f119 1"/>
              <a:gd name="f152" fmla="*/ 8 f118 1"/>
              <a:gd name="f153" fmla="*/ 156 f119 1"/>
              <a:gd name="f154" fmla="*/ 4 f118 1"/>
              <a:gd name="f155" fmla="*/ 340 f119 1"/>
              <a:gd name="f156" fmla="*/ 25 f118 1"/>
              <a:gd name="f157" fmla="*/ 457 f119 1"/>
              <a:gd name="f158" fmla="*/ 43 f118 1"/>
              <a:gd name="f159" fmla="*/ 623 f119 1"/>
              <a:gd name="f160" fmla="*/ 74 f118 1"/>
              <a:gd name="f161" fmla="*/ 744 f119 1"/>
              <a:gd name="f162" fmla="*/ 105 f118 1"/>
              <a:gd name="f163" fmla="*/ f120 1 f2"/>
              <a:gd name="f164" fmla="*/ f123 1 947"/>
              <a:gd name="f165" fmla="*/ f124 1 325"/>
              <a:gd name="f166" fmla="*/ f125 1 947"/>
              <a:gd name="f167" fmla="*/ f126 1 325"/>
              <a:gd name="f168" fmla="*/ f127 1 947"/>
              <a:gd name="f169" fmla="*/ f128 1 325"/>
              <a:gd name="f170" fmla="*/ f129 1 947"/>
              <a:gd name="f171" fmla="*/ f130 1 325"/>
              <a:gd name="f172" fmla="*/ f131 1 947"/>
              <a:gd name="f173" fmla="*/ f132 1 325"/>
              <a:gd name="f174" fmla="*/ f133 1 947"/>
              <a:gd name="f175" fmla="*/ f134 1 325"/>
              <a:gd name="f176" fmla="*/ f135 1 947"/>
              <a:gd name="f177" fmla="*/ f136 1 325"/>
              <a:gd name="f178" fmla="*/ f137 1 947"/>
              <a:gd name="f179" fmla="*/ f138 1 325"/>
              <a:gd name="f180" fmla="*/ f139 1 947"/>
              <a:gd name="f181" fmla="*/ f140 1 325"/>
              <a:gd name="f182" fmla="*/ f141 1 947"/>
              <a:gd name="f183" fmla="*/ f142 1 325"/>
              <a:gd name="f184" fmla="*/ f143 1 947"/>
              <a:gd name="f185" fmla="*/ f144 1 325"/>
              <a:gd name="f186" fmla="*/ f145 1 947"/>
              <a:gd name="f187" fmla="*/ f146 1 325"/>
              <a:gd name="f188" fmla="*/ f147 1 947"/>
              <a:gd name="f189" fmla="*/ f148 1 325"/>
              <a:gd name="f190" fmla="*/ f149 1 947"/>
              <a:gd name="f191" fmla="*/ f150 1 325"/>
              <a:gd name="f192" fmla="*/ f151 1 947"/>
              <a:gd name="f193" fmla="*/ f152 1 325"/>
              <a:gd name="f194" fmla="*/ f153 1 947"/>
              <a:gd name="f195" fmla="*/ f154 1 325"/>
              <a:gd name="f196" fmla="*/ f155 1 947"/>
              <a:gd name="f197" fmla="*/ f156 1 325"/>
              <a:gd name="f198" fmla="*/ f157 1 947"/>
              <a:gd name="f199" fmla="*/ f158 1 325"/>
              <a:gd name="f200" fmla="*/ f159 1 947"/>
              <a:gd name="f201" fmla="*/ f160 1 325"/>
              <a:gd name="f202" fmla="*/ f161 1 947"/>
              <a:gd name="f203" fmla="*/ f162 1 325"/>
              <a:gd name="f204" fmla="*/ 0 1 f121"/>
              <a:gd name="f205" fmla="*/ f6 1 f121"/>
              <a:gd name="f206" fmla="*/ 0 1 f122"/>
              <a:gd name="f207" fmla="*/ f7 1 f122"/>
              <a:gd name="f208" fmla="+- f163 0 f1"/>
              <a:gd name="f209" fmla="*/ f164 1 f121"/>
              <a:gd name="f210" fmla="*/ f165 1 f122"/>
              <a:gd name="f211" fmla="*/ f166 1 f121"/>
              <a:gd name="f212" fmla="*/ f167 1 f122"/>
              <a:gd name="f213" fmla="*/ f168 1 f121"/>
              <a:gd name="f214" fmla="*/ f169 1 f122"/>
              <a:gd name="f215" fmla="*/ f170 1 f121"/>
              <a:gd name="f216" fmla="*/ f171 1 f122"/>
              <a:gd name="f217" fmla="*/ f172 1 f121"/>
              <a:gd name="f218" fmla="*/ f173 1 f122"/>
              <a:gd name="f219" fmla="*/ f174 1 f121"/>
              <a:gd name="f220" fmla="*/ f175 1 f122"/>
              <a:gd name="f221" fmla="*/ f176 1 f121"/>
              <a:gd name="f222" fmla="*/ f177 1 f122"/>
              <a:gd name="f223" fmla="*/ f178 1 f121"/>
              <a:gd name="f224" fmla="*/ f179 1 f122"/>
              <a:gd name="f225" fmla="*/ f180 1 f121"/>
              <a:gd name="f226" fmla="*/ f181 1 f122"/>
              <a:gd name="f227" fmla="*/ f182 1 f121"/>
              <a:gd name="f228" fmla="*/ f183 1 f122"/>
              <a:gd name="f229" fmla="*/ f184 1 f121"/>
              <a:gd name="f230" fmla="*/ f185 1 f122"/>
              <a:gd name="f231" fmla="*/ f186 1 f121"/>
              <a:gd name="f232" fmla="*/ f187 1 f122"/>
              <a:gd name="f233" fmla="*/ f188 1 f121"/>
              <a:gd name="f234" fmla="*/ f189 1 f122"/>
              <a:gd name="f235" fmla="*/ f190 1 f121"/>
              <a:gd name="f236" fmla="*/ f191 1 f122"/>
              <a:gd name="f237" fmla="*/ f192 1 f121"/>
              <a:gd name="f238" fmla="*/ f193 1 f122"/>
              <a:gd name="f239" fmla="*/ f194 1 f121"/>
              <a:gd name="f240" fmla="*/ f195 1 f122"/>
              <a:gd name="f241" fmla="*/ f196 1 f121"/>
              <a:gd name="f242" fmla="*/ f197 1 f122"/>
              <a:gd name="f243" fmla="*/ f198 1 f121"/>
              <a:gd name="f244" fmla="*/ f199 1 f122"/>
              <a:gd name="f245" fmla="*/ f200 1 f121"/>
              <a:gd name="f246" fmla="*/ f201 1 f122"/>
              <a:gd name="f247" fmla="*/ f202 1 f121"/>
              <a:gd name="f248" fmla="*/ f203 1 f122"/>
              <a:gd name="f249" fmla="*/ f204 f116 1"/>
              <a:gd name="f250" fmla="*/ f205 f116 1"/>
              <a:gd name="f251" fmla="*/ f207 f117 1"/>
              <a:gd name="f252" fmla="*/ f206 f117 1"/>
              <a:gd name="f253" fmla="*/ f209 f116 1"/>
              <a:gd name="f254" fmla="*/ f210 f117 1"/>
              <a:gd name="f255" fmla="*/ f211 f116 1"/>
              <a:gd name="f256" fmla="*/ f212 f117 1"/>
              <a:gd name="f257" fmla="*/ f213 f116 1"/>
              <a:gd name="f258" fmla="*/ f214 f117 1"/>
              <a:gd name="f259" fmla="*/ f215 f116 1"/>
              <a:gd name="f260" fmla="*/ f216 f117 1"/>
              <a:gd name="f261" fmla="*/ f217 f116 1"/>
              <a:gd name="f262" fmla="*/ f218 f117 1"/>
              <a:gd name="f263" fmla="*/ f219 f116 1"/>
              <a:gd name="f264" fmla="*/ f220 f117 1"/>
              <a:gd name="f265" fmla="*/ f221 f116 1"/>
              <a:gd name="f266" fmla="*/ f222 f117 1"/>
              <a:gd name="f267" fmla="*/ f223 f116 1"/>
              <a:gd name="f268" fmla="*/ f224 f117 1"/>
              <a:gd name="f269" fmla="*/ f225 f116 1"/>
              <a:gd name="f270" fmla="*/ f226 f117 1"/>
              <a:gd name="f271" fmla="*/ f227 f116 1"/>
              <a:gd name="f272" fmla="*/ f228 f117 1"/>
              <a:gd name="f273" fmla="*/ f229 f116 1"/>
              <a:gd name="f274" fmla="*/ f230 f117 1"/>
              <a:gd name="f275" fmla="*/ f231 f116 1"/>
              <a:gd name="f276" fmla="*/ f232 f117 1"/>
              <a:gd name="f277" fmla="*/ f233 f116 1"/>
              <a:gd name="f278" fmla="*/ f234 f117 1"/>
              <a:gd name="f279" fmla="*/ f235 f116 1"/>
              <a:gd name="f280" fmla="*/ f236 f117 1"/>
              <a:gd name="f281" fmla="*/ f237 f116 1"/>
              <a:gd name="f282" fmla="*/ f238 f117 1"/>
              <a:gd name="f283" fmla="*/ f239 f116 1"/>
              <a:gd name="f284" fmla="*/ f240 f117 1"/>
              <a:gd name="f285" fmla="*/ f241 f116 1"/>
              <a:gd name="f286" fmla="*/ f242 f117 1"/>
              <a:gd name="f287" fmla="*/ f243 f116 1"/>
              <a:gd name="f288" fmla="*/ f244 f117 1"/>
              <a:gd name="f289" fmla="*/ f245 f116 1"/>
              <a:gd name="f290" fmla="*/ f246 f117 1"/>
              <a:gd name="f291" fmla="*/ f247 f116 1"/>
              <a:gd name="f292" fmla="*/ f248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8">
                <a:pos x="f253" y="f254"/>
              </a:cxn>
              <a:cxn ang="f208">
                <a:pos x="f255" y="f256"/>
              </a:cxn>
              <a:cxn ang="f208">
                <a:pos x="f257" y="f258"/>
              </a:cxn>
              <a:cxn ang="f208">
                <a:pos x="f259" y="f260"/>
              </a:cxn>
              <a:cxn ang="f208">
                <a:pos x="f261" y="f262"/>
              </a:cxn>
              <a:cxn ang="f208">
                <a:pos x="f263" y="f264"/>
              </a:cxn>
              <a:cxn ang="f208">
                <a:pos x="f265" y="f266"/>
              </a:cxn>
              <a:cxn ang="f208">
                <a:pos x="f267" y="f268"/>
              </a:cxn>
              <a:cxn ang="f208">
                <a:pos x="f269" y="f270"/>
              </a:cxn>
              <a:cxn ang="f208">
                <a:pos x="f271" y="f272"/>
              </a:cxn>
              <a:cxn ang="f208">
                <a:pos x="f273" y="f274"/>
              </a:cxn>
              <a:cxn ang="f208">
                <a:pos x="f275" y="f276"/>
              </a:cxn>
              <a:cxn ang="f208">
                <a:pos x="f277" y="f278"/>
              </a:cxn>
              <a:cxn ang="f208">
                <a:pos x="f279" y="f280"/>
              </a:cxn>
              <a:cxn ang="f208">
                <a:pos x="f281" y="f282"/>
              </a:cxn>
              <a:cxn ang="f208">
                <a:pos x="f283" y="f284"/>
              </a:cxn>
              <a:cxn ang="f208">
                <a:pos x="f285" y="f286"/>
              </a:cxn>
              <a:cxn ang="f208">
                <a:pos x="f287" y="f288"/>
              </a:cxn>
              <a:cxn ang="f208">
                <a:pos x="f289" y="f290"/>
              </a:cxn>
              <a:cxn ang="f208">
                <a:pos x="f291" y="f292"/>
              </a:cxn>
              <a:cxn ang="f208">
                <a:pos x="f253" y="f254"/>
              </a:cxn>
            </a:cxnLst>
            <a:rect l="f249" t="f252" r="f250" b="f251"/>
            <a:pathLst>
              <a:path w="947" h="325">
                <a:moveTo>
                  <a:pt x="f8" y="f9"/>
                </a:moveTo>
                <a:cubicBezTo>
                  <a:pt x="f10" y="f11"/>
                  <a:pt x="f12" y="f13"/>
                  <a:pt x="f14" y="f2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6" y="f21"/>
                  <a:pt x="f19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7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18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5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5"/>
                  <a:pt x="f89" y="f5"/>
                  <a:pt x="f90" y="f82"/>
                </a:cubicBezTo>
                <a:cubicBezTo>
                  <a:pt x="f91" y="f77"/>
                  <a:pt x="f92" y="f81"/>
                  <a:pt x="f93" y="f94"/>
                </a:cubicBezTo>
                <a:cubicBezTo>
                  <a:pt x="f95" y="f96"/>
                  <a:pt x="f97" y="f73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46" y="f106"/>
                  <a:pt x="f107" y="f108"/>
                  <a:pt x="f109" y="f110"/>
                </a:cubicBezTo>
                <a:cubicBezTo>
                  <a:pt x="f111" y="f112"/>
                  <a:pt x="f113" y="f114"/>
                  <a:pt x="f8" y="f9"/>
                </a:cubicBezTo>
                <a:close/>
              </a:path>
            </a:pathLst>
          </a:custGeom>
          <a:solidFill>
            <a:srgbClr val="C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9" name="Freeform 79"/>
          <p:cNvSpPr/>
          <p:nvPr/>
        </p:nvSpPr>
        <p:spPr>
          <a:xfrm>
            <a:off x="10375897" y="5846765"/>
            <a:ext cx="693736" cy="2095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20"/>
              <a:gd name="f7" fmla="val 217"/>
              <a:gd name="f8" fmla="val 95"/>
              <a:gd name="f9" fmla="val 40"/>
              <a:gd name="f10" fmla="val 83"/>
              <a:gd name="f11" fmla="val 47"/>
              <a:gd name="f12" fmla="val 51"/>
              <a:gd name="f13" fmla="val 52"/>
              <a:gd name="f14" fmla="val 17"/>
              <a:gd name="f15" fmla="val 55"/>
              <a:gd name="f16" fmla="val 69"/>
              <a:gd name="f17" fmla="val 82"/>
              <a:gd name="f18" fmla="val 4"/>
              <a:gd name="f19" fmla="val 104"/>
              <a:gd name="f20" fmla="val 11"/>
              <a:gd name="f21" fmla="val 125"/>
              <a:gd name="f22" fmla="val 21"/>
              <a:gd name="f23" fmla="val 147"/>
              <a:gd name="f24" fmla="val 28"/>
              <a:gd name="f25" fmla="val 244"/>
              <a:gd name="f26" fmla="val 63"/>
              <a:gd name="f27" fmla="val 343"/>
              <a:gd name="f28" fmla="val 84"/>
              <a:gd name="f29" fmla="val 447"/>
              <a:gd name="f30" fmla="val 78"/>
              <a:gd name="f31" fmla="val 502"/>
              <a:gd name="f32" fmla="val 74"/>
              <a:gd name="f33" fmla="val 555"/>
              <a:gd name="f34" fmla="val 59"/>
              <a:gd name="f35" fmla="val 603"/>
              <a:gd name="f36" fmla="val 31"/>
              <a:gd name="f37" fmla="val 612"/>
              <a:gd name="f38" fmla="val 26"/>
              <a:gd name="f39" fmla="val 620"/>
              <a:gd name="f40" fmla="val 25"/>
              <a:gd name="f41" fmla="val 629"/>
              <a:gd name="f42" fmla="val 29"/>
              <a:gd name="f43" fmla="val 658"/>
              <a:gd name="f44" fmla="val 685"/>
              <a:gd name="f45" fmla="val 53"/>
              <a:gd name="f46" fmla="val 705"/>
              <a:gd name="f47" fmla="val 123"/>
              <a:gd name="f48" fmla="val 704"/>
              <a:gd name="f49" fmla="val 139"/>
              <a:gd name="f50" fmla="val 664"/>
              <a:gd name="f51" fmla="val 182"/>
              <a:gd name="f52" fmla="val 613"/>
              <a:gd name="f53" fmla="val 202"/>
              <a:gd name="f54" fmla="val 210"/>
              <a:gd name="f55" fmla="val 512"/>
              <a:gd name="f56" fmla="val 469"/>
              <a:gd name="f57" fmla="val 215"/>
              <a:gd name="f58" fmla="val 426"/>
              <a:gd name="f59" fmla="val 213"/>
              <a:gd name="f60" fmla="val 378"/>
              <a:gd name="f61" fmla="val 211"/>
              <a:gd name="f62" fmla="val 331"/>
              <a:gd name="f63" fmla="val 203"/>
              <a:gd name="f64" fmla="val 284"/>
              <a:gd name="f65" fmla="val 193"/>
              <a:gd name="f66" fmla="val 201"/>
              <a:gd name="f67" fmla="val 176"/>
              <a:gd name="f68" fmla="val 119"/>
              <a:gd name="f69" fmla="val 151"/>
              <a:gd name="f70" fmla="val 118"/>
              <a:gd name="f71" fmla="val 113"/>
              <a:gd name="f72" fmla="val 14"/>
              <a:gd name="f73" fmla="val 105"/>
              <a:gd name="f74" fmla="+- 0 0 -90"/>
              <a:gd name="f75" fmla="*/ f3 1 720"/>
              <a:gd name="f76" fmla="*/ f4 1 217"/>
              <a:gd name="f77" fmla="+- f7 0 f5"/>
              <a:gd name="f78" fmla="+- f6 0 f5"/>
              <a:gd name="f79" fmla="*/ f74 f0 1"/>
              <a:gd name="f80" fmla="*/ f78 1 720"/>
              <a:gd name="f81" fmla="*/ f77 1 217"/>
              <a:gd name="f82" fmla="*/ 0 f78 1"/>
              <a:gd name="f83" fmla="*/ 95 f77 1"/>
              <a:gd name="f84" fmla="*/ 52 f78 1"/>
              <a:gd name="f85" fmla="*/ 17 f77 1"/>
              <a:gd name="f86" fmla="*/ 82 f78 1"/>
              <a:gd name="f87" fmla="*/ 4 f77 1"/>
              <a:gd name="f88" fmla="*/ 147 f78 1"/>
              <a:gd name="f89" fmla="*/ 28 f77 1"/>
              <a:gd name="f90" fmla="*/ 447 f78 1"/>
              <a:gd name="f91" fmla="*/ 78 f77 1"/>
              <a:gd name="f92" fmla="*/ 603 f78 1"/>
              <a:gd name="f93" fmla="*/ 31 f77 1"/>
              <a:gd name="f94" fmla="*/ 629 f78 1"/>
              <a:gd name="f95" fmla="*/ 29 f77 1"/>
              <a:gd name="f96" fmla="*/ 705 f78 1"/>
              <a:gd name="f97" fmla="*/ 704 f78 1"/>
              <a:gd name="f98" fmla="*/ 139 f77 1"/>
              <a:gd name="f99" fmla="*/ 555 f78 1"/>
              <a:gd name="f100" fmla="*/ 210 f77 1"/>
              <a:gd name="f101" fmla="*/ 426 f78 1"/>
              <a:gd name="f102" fmla="*/ 213 f77 1"/>
              <a:gd name="f103" fmla="*/ 284 f78 1"/>
              <a:gd name="f104" fmla="*/ 193 f77 1"/>
              <a:gd name="f105" fmla="*/ 40 f78 1"/>
              <a:gd name="f106" fmla="*/ 118 f77 1"/>
              <a:gd name="f107" fmla="*/ f79 1 f2"/>
              <a:gd name="f108" fmla="*/ f82 1 720"/>
              <a:gd name="f109" fmla="*/ f83 1 217"/>
              <a:gd name="f110" fmla="*/ f84 1 720"/>
              <a:gd name="f111" fmla="*/ f85 1 217"/>
              <a:gd name="f112" fmla="*/ f86 1 720"/>
              <a:gd name="f113" fmla="*/ f87 1 217"/>
              <a:gd name="f114" fmla="*/ f88 1 720"/>
              <a:gd name="f115" fmla="*/ f89 1 217"/>
              <a:gd name="f116" fmla="*/ f90 1 720"/>
              <a:gd name="f117" fmla="*/ f91 1 217"/>
              <a:gd name="f118" fmla="*/ f92 1 720"/>
              <a:gd name="f119" fmla="*/ f93 1 217"/>
              <a:gd name="f120" fmla="*/ f94 1 720"/>
              <a:gd name="f121" fmla="*/ f95 1 217"/>
              <a:gd name="f122" fmla="*/ f96 1 720"/>
              <a:gd name="f123" fmla="*/ f97 1 720"/>
              <a:gd name="f124" fmla="*/ f98 1 217"/>
              <a:gd name="f125" fmla="*/ f99 1 720"/>
              <a:gd name="f126" fmla="*/ f100 1 217"/>
              <a:gd name="f127" fmla="*/ f101 1 720"/>
              <a:gd name="f128" fmla="*/ f102 1 217"/>
              <a:gd name="f129" fmla="*/ f103 1 720"/>
              <a:gd name="f130" fmla="*/ f104 1 217"/>
              <a:gd name="f131" fmla="*/ f105 1 720"/>
              <a:gd name="f132" fmla="*/ f106 1 217"/>
              <a:gd name="f133" fmla="*/ 0 1 f80"/>
              <a:gd name="f134" fmla="*/ f6 1 f80"/>
              <a:gd name="f135" fmla="*/ 0 1 f81"/>
              <a:gd name="f136" fmla="*/ f7 1 f81"/>
              <a:gd name="f137" fmla="+- f107 0 f1"/>
              <a:gd name="f138" fmla="*/ f108 1 f80"/>
              <a:gd name="f139" fmla="*/ f109 1 f81"/>
              <a:gd name="f140" fmla="*/ f110 1 f80"/>
              <a:gd name="f141" fmla="*/ f111 1 f81"/>
              <a:gd name="f142" fmla="*/ f112 1 f80"/>
              <a:gd name="f143" fmla="*/ f113 1 f81"/>
              <a:gd name="f144" fmla="*/ f114 1 f80"/>
              <a:gd name="f145" fmla="*/ f115 1 f81"/>
              <a:gd name="f146" fmla="*/ f116 1 f80"/>
              <a:gd name="f147" fmla="*/ f117 1 f81"/>
              <a:gd name="f148" fmla="*/ f118 1 f80"/>
              <a:gd name="f149" fmla="*/ f119 1 f81"/>
              <a:gd name="f150" fmla="*/ f120 1 f80"/>
              <a:gd name="f151" fmla="*/ f121 1 f81"/>
              <a:gd name="f152" fmla="*/ f122 1 f80"/>
              <a:gd name="f153" fmla="*/ f123 1 f80"/>
              <a:gd name="f154" fmla="*/ f124 1 f81"/>
              <a:gd name="f155" fmla="*/ f125 1 f80"/>
              <a:gd name="f156" fmla="*/ f126 1 f81"/>
              <a:gd name="f157" fmla="*/ f127 1 f80"/>
              <a:gd name="f158" fmla="*/ f128 1 f81"/>
              <a:gd name="f159" fmla="*/ f129 1 f80"/>
              <a:gd name="f160" fmla="*/ f130 1 f81"/>
              <a:gd name="f161" fmla="*/ f131 1 f80"/>
              <a:gd name="f162" fmla="*/ f132 1 f81"/>
              <a:gd name="f163" fmla="*/ f133 f75 1"/>
              <a:gd name="f164" fmla="*/ f134 f75 1"/>
              <a:gd name="f165" fmla="*/ f136 f76 1"/>
              <a:gd name="f166" fmla="*/ f135 f76 1"/>
              <a:gd name="f167" fmla="*/ f138 f75 1"/>
              <a:gd name="f168" fmla="*/ f139 f76 1"/>
              <a:gd name="f169" fmla="*/ f140 f75 1"/>
              <a:gd name="f170" fmla="*/ f141 f76 1"/>
              <a:gd name="f171" fmla="*/ f142 f75 1"/>
              <a:gd name="f172" fmla="*/ f143 f76 1"/>
              <a:gd name="f173" fmla="*/ f144 f75 1"/>
              <a:gd name="f174" fmla="*/ f145 f76 1"/>
              <a:gd name="f175" fmla="*/ f146 f75 1"/>
              <a:gd name="f176" fmla="*/ f147 f76 1"/>
              <a:gd name="f177" fmla="*/ f148 f75 1"/>
              <a:gd name="f178" fmla="*/ f149 f76 1"/>
              <a:gd name="f179" fmla="*/ f150 f75 1"/>
              <a:gd name="f180" fmla="*/ f151 f76 1"/>
              <a:gd name="f181" fmla="*/ f152 f75 1"/>
              <a:gd name="f182" fmla="*/ f153 f75 1"/>
              <a:gd name="f183" fmla="*/ f154 f76 1"/>
              <a:gd name="f184" fmla="*/ f155 f75 1"/>
              <a:gd name="f185" fmla="*/ f156 f76 1"/>
              <a:gd name="f186" fmla="*/ f157 f75 1"/>
              <a:gd name="f187" fmla="*/ f158 f76 1"/>
              <a:gd name="f188" fmla="*/ f159 f75 1"/>
              <a:gd name="f189" fmla="*/ f160 f76 1"/>
              <a:gd name="f190" fmla="*/ f161 f75 1"/>
              <a:gd name="f191" fmla="*/ f162 f7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">
                <a:pos x="f167" y="f168"/>
              </a:cxn>
              <a:cxn ang="f137">
                <a:pos x="f169" y="f170"/>
              </a:cxn>
              <a:cxn ang="f137">
                <a:pos x="f171" y="f172"/>
              </a:cxn>
              <a:cxn ang="f137">
                <a:pos x="f173" y="f174"/>
              </a:cxn>
              <a:cxn ang="f137">
                <a:pos x="f175" y="f176"/>
              </a:cxn>
              <a:cxn ang="f137">
                <a:pos x="f177" y="f178"/>
              </a:cxn>
              <a:cxn ang="f137">
                <a:pos x="f179" y="f180"/>
              </a:cxn>
              <a:cxn ang="f137">
                <a:pos x="f181" y="f176"/>
              </a:cxn>
              <a:cxn ang="f137">
                <a:pos x="f182" y="f183"/>
              </a:cxn>
              <a:cxn ang="f137">
                <a:pos x="f184" y="f185"/>
              </a:cxn>
              <a:cxn ang="f137">
                <a:pos x="f186" y="f187"/>
              </a:cxn>
              <a:cxn ang="f137">
                <a:pos x="f188" y="f189"/>
              </a:cxn>
              <a:cxn ang="f137">
                <a:pos x="f190" y="f191"/>
              </a:cxn>
              <a:cxn ang="f137">
                <a:pos x="f167" y="f168"/>
              </a:cxn>
            </a:cxnLst>
            <a:rect l="f163" t="f166" r="f164" b="f165"/>
            <a:pathLst>
              <a:path w="720" h="217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5"/>
                  <a:pt x="f16" y="f5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9"/>
                  <a:pt x="f44" y="f45"/>
                  <a:pt x="f46" y="f30"/>
                </a:cubicBezTo>
                <a:cubicBezTo>
                  <a:pt x="f6" y="f8"/>
                  <a:pt x="f6" y="f47"/>
                  <a:pt x="f48" y="f49"/>
                </a:cubicBezTo>
                <a:cubicBezTo>
                  <a:pt x="f50" y="f51"/>
                  <a:pt x="f52" y="f53"/>
                  <a:pt x="f33" y="f54"/>
                </a:cubicBezTo>
                <a:cubicBezTo>
                  <a:pt x="f55" y="f7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9" y="f70"/>
                </a:cubicBezTo>
                <a:cubicBezTo>
                  <a:pt x="f38" y="f71"/>
                  <a:pt x="f72" y="f73"/>
                  <a:pt x="f5" y="f8"/>
                </a:cubicBezTo>
                <a:close/>
              </a:path>
            </a:pathLst>
          </a:custGeom>
          <a:solidFill>
            <a:srgbClr val="CC393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0" name="Freeform 80"/>
          <p:cNvSpPr/>
          <p:nvPr/>
        </p:nvSpPr>
        <p:spPr>
          <a:xfrm>
            <a:off x="9832972" y="5507038"/>
            <a:ext cx="669926" cy="2079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5"/>
              <a:gd name="f7" fmla="val 217"/>
              <a:gd name="f8" fmla="val 604"/>
              <a:gd name="f9" fmla="val 216"/>
              <a:gd name="f10" fmla="val 537"/>
              <a:gd name="f11" fmla="val 213"/>
              <a:gd name="f12" fmla="val 471"/>
              <a:gd name="f13" fmla="val 199"/>
              <a:gd name="f14" fmla="val 406"/>
              <a:gd name="f15" fmla="val 188"/>
              <a:gd name="f16" fmla="val 343"/>
              <a:gd name="f17" fmla="val 177"/>
              <a:gd name="f18" fmla="val 282"/>
              <a:gd name="f19" fmla="val 159"/>
              <a:gd name="f20" fmla="val 220"/>
              <a:gd name="f21" fmla="val 147"/>
              <a:gd name="f22" fmla="val 183"/>
              <a:gd name="f23" fmla="val 139"/>
              <a:gd name="f24" fmla="val 144"/>
              <a:gd name="f25" fmla="val 131"/>
              <a:gd name="f26" fmla="val 108"/>
              <a:gd name="f27" fmla="val 116"/>
              <a:gd name="f28" fmla="val 81"/>
              <a:gd name="f29" fmla="val 105"/>
              <a:gd name="f30" fmla="val 53"/>
              <a:gd name="f31" fmla="val 100"/>
              <a:gd name="f32" fmla="val 25"/>
              <a:gd name="f33" fmla="val 92"/>
              <a:gd name="f34" fmla="val 21"/>
              <a:gd name="f35" fmla="val 91"/>
              <a:gd name="f36" fmla="val 18"/>
              <a:gd name="f37" fmla="val 15"/>
              <a:gd name="f38" fmla="val 89"/>
              <a:gd name="f39" fmla="val 9"/>
              <a:gd name="f40" fmla="val 86"/>
              <a:gd name="f41" fmla="val 76"/>
              <a:gd name="f42" fmla="val 67"/>
              <a:gd name="f43" fmla="val 64"/>
              <a:gd name="f44" fmla="val 61"/>
              <a:gd name="f45" fmla="val 33"/>
              <a:gd name="f46" fmla="val 54"/>
              <a:gd name="f47" fmla="val 51"/>
              <a:gd name="f48" fmla="val 47"/>
              <a:gd name="f49" fmla="val 69"/>
              <a:gd name="f50" fmla="val 42"/>
              <a:gd name="f51" fmla="val 135"/>
              <a:gd name="f52" fmla="val 24"/>
              <a:gd name="f53" fmla="val 203"/>
              <a:gd name="f54" fmla="val 6"/>
              <a:gd name="f55" fmla="val 271"/>
              <a:gd name="f56" fmla="val 2"/>
              <a:gd name="f57" fmla="val 310"/>
              <a:gd name="f58" fmla="val 351"/>
              <a:gd name="f59" fmla="val 5"/>
              <a:gd name="f60" fmla="val 391"/>
              <a:gd name="f61" fmla="val 14"/>
              <a:gd name="f62" fmla="val 436"/>
              <a:gd name="f63" fmla="val 23"/>
              <a:gd name="f64" fmla="val 482"/>
              <a:gd name="f65" fmla="val 29"/>
              <a:gd name="f66" fmla="val 527"/>
              <a:gd name="f67" fmla="val 41"/>
              <a:gd name="f68" fmla="val 559"/>
              <a:gd name="f69" fmla="val 50"/>
              <a:gd name="f70" fmla="val 596"/>
              <a:gd name="f71" fmla="val 52"/>
              <a:gd name="f72" fmla="val 623"/>
              <a:gd name="f73" fmla="val 635"/>
              <a:gd name="f74" fmla="val 652"/>
              <a:gd name="f75" fmla="val 93"/>
              <a:gd name="f76" fmla="val 638"/>
              <a:gd name="f77" fmla="val 114"/>
              <a:gd name="f78" fmla="val 634"/>
              <a:gd name="f79" fmla="val 120"/>
              <a:gd name="f80" fmla="val 641"/>
              <a:gd name="f81" fmla="val 127"/>
              <a:gd name="f82" fmla="val 647"/>
              <a:gd name="f83" fmla="val 132"/>
              <a:gd name="f84" fmla="val 657"/>
              <a:gd name="f85" fmla="val 140"/>
              <a:gd name="f86" fmla="val 667"/>
              <a:gd name="f87" fmla="val 149"/>
              <a:gd name="f88" fmla="val 676"/>
              <a:gd name="f89" fmla="val 179"/>
              <a:gd name="f90" fmla="val 690"/>
              <a:gd name="f91" fmla="val 198"/>
              <a:gd name="f92" fmla="val 665"/>
              <a:gd name="f93" fmla="val 209"/>
              <a:gd name="f94" fmla="val 645"/>
              <a:gd name="f95" fmla="val 624"/>
              <a:gd name="f96" fmla="+- 0 0 -90"/>
              <a:gd name="f97" fmla="*/ f3 1 695"/>
              <a:gd name="f98" fmla="*/ f4 1 217"/>
              <a:gd name="f99" fmla="+- f7 0 f5"/>
              <a:gd name="f100" fmla="+- f6 0 f5"/>
              <a:gd name="f101" fmla="*/ f96 f0 1"/>
              <a:gd name="f102" fmla="*/ f100 1 695"/>
              <a:gd name="f103" fmla="*/ f99 1 217"/>
              <a:gd name="f104" fmla="*/ 604 f100 1"/>
              <a:gd name="f105" fmla="*/ 216 f99 1"/>
              <a:gd name="f106" fmla="*/ 406 f100 1"/>
              <a:gd name="f107" fmla="*/ 188 f99 1"/>
              <a:gd name="f108" fmla="*/ 220 f100 1"/>
              <a:gd name="f109" fmla="*/ 147 f99 1"/>
              <a:gd name="f110" fmla="*/ 108 f100 1"/>
              <a:gd name="f111" fmla="*/ 116 f99 1"/>
              <a:gd name="f112" fmla="*/ 25 f100 1"/>
              <a:gd name="f113" fmla="*/ 92 f99 1"/>
              <a:gd name="f114" fmla="*/ 15 f100 1"/>
              <a:gd name="f115" fmla="*/ 89 f99 1"/>
              <a:gd name="f116" fmla="*/ 0 f100 1"/>
              <a:gd name="f117" fmla="*/ 76 f99 1"/>
              <a:gd name="f118" fmla="*/ 61 f99 1"/>
              <a:gd name="f119" fmla="*/ 69 f100 1"/>
              <a:gd name="f120" fmla="*/ 42 f99 1"/>
              <a:gd name="f121" fmla="*/ 271 f100 1"/>
              <a:gd name="f122" fmla="*/ 2 f99 1"/>
              <a:gd name="f123" fmla="*/ 391 f100 1"/>
              <a:gd name="f124" fmla="*/ 14 f99 1"/>
              <a:gd name="f125" fmla="*/ 527 f100 1"/>
              <a:gd name="f126" fmla="*/ 41 f99 1"/>
              <a:gd name="f127" fmla="*/ 623 f100 1"/>
              <a:gd name="f128" fmla="*/ 638 f100 1"/>
              <a:gd name="f129" fmla="*/ 114 f99 1"/>
              <a:gd name="f130" fmla="*/ 647 f100 1"/>
              <a:gd name="f131" fmla="*/ 132 f99 1"/>
              <a:gd name="f132" fmla="*/ 676 f100 1"/>
              <a:gd name="f133" fmla="*/ 159 f99 1"/>
              <a:gd name="f134" fmla="*/ 665 f100 1"/>
              <a:gd name="f135" fmla="*/ 209 f99 1"/>
              <a:gd name="f136" fmla="*/ f101 1 f2"/>
              <a:gd name="f137" fmla="*/ f104 1 695"/>
              <a:gd name="f138" fmla="*/ f105 1 217"/>
              <a:gd name="f139" fmla="*/ f106 1 695"/>
              <a:gd name="f140" fmla="*/ f107 1 217"/>
              <a:gd name="f141" fmla="*/ f108 1 695"/>
              <a:gd name="f142" fmla="*/ f109 1 217"/>
              <a:gd name="f143" fmla="*/ f110 1 695"/>
              <a:gd name="f144" fmla="*/ f111 1 217"/>
              <a:gd name="f145" fmla="*/ f112 1 695"/>
              <a:gd name="f146" fmla="*/ f113 1 217"/>
              <a:gd name="f147" fmla="*/ f114 1 695"/>
              <a:gd name="f148" fmla="*/ f115 1 217"/>
              <a:gd name="f149" fmla="*/ f116 1 695"/>
              <a:gd name="f150" fmla="*/ f117 1 217"/>
              <a:gd name="f151" fmla="*/ f118 1 217"/>
              <a:gd name="f152" fmla="*/ f119 1 695"/>
              <a:gd name="f153" fmla="*/ f120 1 217"/>
              <a:gd name="f154" fmla="*/ f121 1 695"/>
              <a:gd name="f155" fmla="*/ f122 1 217"/>
              <a:gd name="f156" fmla="*/ f123 1 695"/>
              <a:gd name="f157" fmla="*/ f124 1 217"/>
              <a:gd name="f158" fmla="*/ f125 1 695"/>
              <a:gd name="f159" fmla="*/ f126 1 217"/>
              <a:gd name="f160" fmla="*/ f127 1 695"/>
              <a:gd name="f161" fmla="*/ f128 1 695"/>
              <a:gd name="f162" fmla="*/ f129 1 217"/>
              <a:gd name="f163" fmla="*/ f130 1 695"/>
              <a:gd name="f164" fmla="*/ f131 1 217"/>
              <a:gd name="f165" fmla="*/ f132 1 695"/>
              <a:gd name="f166" fmla="*/ f133 1 217"/>
              <a:gd name="f167" fmla="*/ f134 1 695"/>
              <a:gd name="f168" fmla="*/ f135 1 217"/>
              <a:gd name="f169" fmla="*/ 0 1 f102"/>
              <a:gd name="f170" fmla="*/ f6 1 f102"/>
              <a:gd name="f171" fmla="*/ 0 1 f103"/>
              <a:gd name="f172" fmla="*/ f7 1 f103"/>
              <a:gd name="f173" fmla="+- f136 0 f1"/>
              <a:gd name="f174" fmla="*/ f137 1 f102"/>
              <a:gd name="f175" fmla="*/ f138 1 f103"/>
              <a:gd name="f176" fmla="*/ f139 1 f102"/>
              <a:gd name="f177" fmla="*/ f140 1 f103"/>
              <a:gd name="f178" fmla="*/ f141 1 f102"/>
              <a:gd name="f179" fmla="*/ f142 1 f103"/>
              <a:gd name="f180" fmla="*/ f143 1 f102"/>
              <a:gd name="f181" fmla="*/ f144 1 f103"/>
              <a:gd name="f182" fmla="*/ f145 1 f102"/>
              <a:gd name="f183" fmla="*/ f146 1 f103"/>
              <a:gd name="f184" fmla="*/ f147 1 f102"/>
              <a:gd name="f185" fmla="*/ f148 1 f103"/>
              <a:gd name="f186" fmla="*/ f149 1 f102"/>
              <a:gd name="f187" fmla="*/ f150 1 f103"/>
              <a:gd name="f188" fmla="*/ f151 1 f103"/>
              <a:gd name="f189" fmla="*/ f152 1 f102"/>
              <a:gd name="f190" fmla="*/ f153 1 f103"/>
              <a:gd name="f191" fmla="*/ f154 1 f102"/>
              <a:gd name="f192" fmla="*/ f155 1 f103"/>
              <a:gd name="f193" fmla="*/ f156 1 f102"/>
              <a:gd name="f194" fmla="*/ f157 1 f103"/>
              <a:gd name="f195" fmla="*/ f158 1 f102"/>
              <a:gd name="f196" fmla="*/ f159 1 f103"/>
              <a:gd name="f197" fmla="*/ f160 1 f102"/>
              <a:gd name="f198" fmla="*/ f161 1 f102"/>
              <a:gd name="f199" fmla="*/ f162 1 f103"/>
              <a:gd name="f200" fmla="*/ f163 1 f102"/>
              <a:gd name="f201" fmla="*/ f164 1 f103"/>
              <a:gd name="f202" fmla="*/ f165 1 f102"/>
              <a:gd name="f203" fmla="*/ f166 1 f103"/>
              <a:gd name="f204" fmla="*/ f167 1 f102"/>
              <a:gd name="f205" fmla="*/ f168 1 f103"/>
              <a:gd name="f206" fmla="*/ f169 f97 1"/>
              <a:gd name="f207" fmla="*/ f170 f97 1"/>
              <a:gd name="f208" fmla="*/ f172 f98 1"/>
              <a:gd name="f209" fmla="*/ f171 f98 1"/>
              <a:gd name="f210" fmla="*/ f174 f97 1"/>
              <a:gd name="f211" fmla="*/ f175 f98 1"/>
              <a:gd name="f212" fmla="*/ f176 f97 1"/>
              <a:gd name="f213" fmla="*/ f177 f98 1"/>
              <a:gd name="f214" fmla="*/ f178 f97 1"/>
              <a:gd name="f215" fmla="*/ f179 f98 1"/>
              <a:gd name="f216" fmla="*/ f180 f97 1"/>
              <a:gd name="f217" fmla="*/ f181 f98 1"/>
              <a:gd name="f218" fmla="*/ f182 f97 1"/>
              <a:gd name="f219" fmla="*/ f183 f98 1"/>
              <a:gd name="f220" fmla="*/ f184 f97 1"/>
              <a:gd name="f221" fmla="*/ f185 f98 1"/>
              <a:gd name="f222" fmla="*/ f186 f97 1"/>
              <a:gd name="f223" fmla="*/ f187 f98 1"/>
              <a:gd name="f224" fmla="*/ f188 f98 1"/>
              <a:gd name="f225" fmla="*/ f189 f97 1"/>
              <a:gd name="f226" fmla="*/ f190 f98 1"/>
              <a:gd name="f227" fmla="*/ f191 f97 1"/>
              <a:gd name="f228" fmla="*/ f192 f98 1"/>
              <a:gd name="f229" fmla="*/ f193 f97 1"/>
              <a:gd name="f230" fmla="*/ f194 f98 1"/>
              <a:gd name="f231" fmla="*/ f195 f97 1"/>
              <a:gd name="f232" fmla="*/ f196 f98 1"/>
              <a:gd name="f233" fmla="*/ f197 f97 1"/>
              <a:gd name="f234" fmla="*/ f198 f97 1"/>
              <a:gd name="f235" fmla="*/ f199 f98 1"/>
              <a:gd name="f236" fmla="*/ f200 f97 1"/>
              <a:gd name="f237" fmla="*/ f201 f98 1"/>
              <a:gd name="f238" fmla="*/ f202 f97 1"/>
              <a:gd name="f239" fmla="*/ f203 f98 1"/>
              <a:gd name="f240" fmla="*/ f204 f97 1"/>
              <a:gd name="f241" fmla="*/ f205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3">
                <a:pos x="f210" y="f211"/>
              </a:cxn>
              <a:cxn ang="f173">
                <a:pos x="f212" y="f213"/>
              </a:cxn>
              <a:cxn ang="f173">
                <a:pos x="f214" y="f215"/>
              </a:cxn>
              <a:cxn ang="f173">
                <a:pos x="f216" y="f217"/>
              </a:cxn>
              <a:cxn ang="f173">
                <a:pos x="f218" y="f219"/>
              </a:cxn>
              <a:cxn ang="f173">
                <a:pos x="f220" y="f221"/>
              </a:cxn>
              <a:cxn ang="f173">
                <a:pos x="f222" y="f223"/>
              </a:cxn>
              <a:cxn ang="f173">
                <a:pos x="f220" y="f224"/>
              </a:cxn>
              <a:cxn ang="f173">
                <a:pos x="f225" y="f226"/>
              </a:cxn>
              <a:cxn ang="f173">
                <a:pos x="f227" y="f228"/>
              </a:cxn>
              <a:cxn ang="f173">
                <a:pos x="f229" y="f230"/>
              </a:cxn>
              <a:cxn ang="f173">
                <a:pos x="f231" y="f232"/>
              </a:cxn>
              <a:cxn ang="f173">
                <a:pos x="f233" y="f223"/>
              </a:cxn>
              <a:cxn ang="f173">
                <a:pos x="f234" y="f235"/>
              </a:cxn>
              <a:cxn ang="f173">
                <a:pos x="f236" y="f237"/>
              </a:cxn>
              <a:cxn ang="f173">
                <a:pos x="f238" y="f239"/>
              </a:cxn>
              <a:cxn ang="f173">
                <a:pos x="f240" y="f241"/>
              </a:cxn>
              <a:cxn ang="f173">
                <a:pos x="f210" y="f211"/>
              </a:cxn>
            </a:cxnLst>
            <a:rect l="f206" t="f209" r="f207" b="f208"/>
            <a:pathLst>
              <a:path w="695" h="21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5"/>
                  <a:pt x="f37" y="f38"/>
                </a:cubicBezTo>
                <a:cubicBezTo>
                  <a:pt x="f39" y="f40"/>
                  <a:pt x="f5" y="f40"/>
                  <a:pt x="f5" y="f41"/>
                </a:cubicBezTo>
                <a:cubicBezTo>
                  <a:pt x="f5" y="f42"/>
                  <a:pt x="f39" y="f43"/>
                  <a:pt x="f37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41"/>
                </a:cubicBezTo>
                <a:cubicBezTo>
                  <a:pt x="f73" y="f40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19"/>
                </a:cubicBezTo>
                <a:cubicBezTo>
                  <a:pt x="f6" y="f89"/>
                  <a:pt x="f90" y="f91"/>
                  <a:pt x="f92" y="f93"/>
                </a:cubicBezTo>
                <a:cubicBezTo>
                  <a:pt x="f94" y="f7"/>
                  <a:pt x="f95" y="f9"/>
                  <a:pt x="f8" y="f9"/>
                </a:cubicBezTo>
                <a:close/>
              </a:path>
            </a:pathLst>
          </a:custGeom>
          <a:solidFill>
            <a:srgbClr val="CC393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1" name="Freeform 81"/>
          <p:cNvSpPr/>
          <p:nvPr/>
        </p:nvSpPr>
        <p:spPr>
          <a:xfrm>
            <a:off x="10460041" y="5735638"/>
            <a:ext cx="449263" cy="1635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67"/>
              <a:gd name="f7" fmla="val 170"/>
              <a:gd name="f8" fmla="val 327"/>
              <a:gd name="f9" fmla="val 243"/>
              <a:gd name="f10" fmla="val 169"/>
              <a:gd name="f11" fmla="val 162"/>
              <a:gd name="f12" fmla="val 154"/>
              <a:gd name="f13" fmla="val 84"/>
              <a:gd name="f14" fmla="val 121"/>
              <a:gd name="f15" fmla="val 62"/>
              <a:gd name="f16" fmla="val 111"/>
              <a:gd name="f17" fmla="val 40"/>
              <a:gd name="f18" fmla="val 99"/>
              <a:gd name="f19" fmla="val 23"/>
              <a:gd name="f20" fmla="val 81"/>
              <a:gd name="f21" fmla="val 57"/>
              <a:gd name="f22" fmla="val 5"/>
              <a:gd name="f23" fmla="val 35"/>
              <a:gd name="f24" fmla="val 21"/>
              <a:gd name="f25" fmla="val 77"/>
              <a:gd name="f26" fmla="val 2"/>
              <a:gd name="f27" fmla="val 123"/>
              <a:gd name="f28" fmla="val 168"/>
              <a:gd name="f29" fmla="val 3"/>
              <a:gd name="f30" fmla="val 8"/>
              <a:gd name="f31" fmla="val 317"/>
              <a:gd name="f32" fmla="val 22"/>
              <a:gd name="f33" fmla="val 386"/>
              <a:gd name="f34" fmla="val 53"/>
              <a:gd name="f35" fmla="val 410"/>
              <a:gd name="f36" fmla="val 64"/>
              <a:gd name="f37" fmla="val 432"/>
              <a:gd name="f38" fmla="val 76"/>
              <a:gd name="f39" fmla="val 449"/>
              <a:gd name="f40" fmla="val 95"/>
              <a:gd name="f41" fmla="val 116"/>
              <a:gd name="f42" fmla="val 463"/>
              <a:gd name="f43" fmla="val 138"/>
              <a:gd name="f44" fmla="val 438"/>
              <a:gd name="f45" fmla="val 151"/>
              <a:gd name="f46" fmla="val 403"/>
              <a:gd name="f47" fmla="val 365"/>
              <a:gd name="f48" fmla="+- 0 0 -90"/>
              <a:gd name="f49" fmla="*/ f3 1 467"/>
              <a:gd name="f50" fmla="*/ f4 1 170"/>
              <a:gd name="f51" fmla="+- f7 0 f5"/>
              <a:gd name="f52" fmla="+- f6 0 f5"/>
              <a:gd name="f53" fmla="*/ f48 f0 1"/>
              <a:gd name="f54" fmla="*/ f52 1 467"/>
              <a:gd name="f55" fmla="*/ f51 1 170"/>
              <a:gd name="f56" fmla="*/ 327 f52 1"/>
              <a:gd name="f57" fmla="*/ 170 f51 1"/>
              <a:gd name="f58" fmla="*/ 84 f52 1"/>
              <a:gd name="f59" fmla="*/ 121 f51 1"/>
              <a:gd name="f60" fmla="*/ 23 f52 1"/>
              <a:gd name="f61" fmla="*/ 81 f51 1"/>
              <a:gd name="f62" fmla="*/ 35 f52 1"/>
              <a:gd name="f63" fmla="*/ 21 f51 1"/>
              <a:gd name="f64" fmla="*/ 168 f52 1"/>
              <a:gd name="f65" fmla="*/ 3 f51 1"/>
              <a:gd name="f66" fmla="*/ 386 f52 1"/>
              <a:gd name="f67" fmla="*/ 53 f51 1"/>
              <a:gd name="f68" fmla="*/ 449 f52 1"/>
              <a:gd name="f69" fmla="*/ 95 f51 1"/>
              <a:gd name="f70" fmla="*/ 438 f52 1"/>
              <a:gd name="f71" fmla="*/ 151 f51 1"/>
              <a:gd name="f72" fmla="*/ f53 1 f2"/>
              <a:gd name="f73" fmla="*/ f56 1 467"/>
              <a:gd name="f74" fmla="*/ f57 1 170"/>
              <a:gd name="f75" fmla="*/ f58 1 467"/>
              <a:gd name="f76" fmla="*/ f59 1 170"/>
              <a:gd name="f77" fmla="*/ f60 1 467"/>
              <a:gd name="f78" fmla="*/ f61 1 170"/>
              <a:gd name="f79" fmla="*/ f62 1 467"/>
              <a:gd name="f80" fmla="*/ f63 1 170"/>
              <a:gd name="f81" fmla="*/ f64 1 467"/>
              <a:gd name="f82" fmla="*/ f65 1 170"/>
              <a:gd name="f83" fmla="*/ f66 1 467"/>
              <a:gd name="f84" fmla="*/ f67 1 170"/>
              <a:gd name="f85" fmla="*/ f68 1 467"/>
              <a:gd name="f86" fmla="*/ f69 1 170"/>
              <a:gd name="f87" fmla="*/ f70 1 467"/>
              <a:gd name="f88" fmla="*/ f71 1 170"/>
              <a:gd name="f89" fmla="*/ 0 1 f54"/>
              <a:gd name="f90" fmla="*/ f6 1 f54"/>
              <a:gd name="f91" fmla="*/ 0 1 f55"/>
              <a:gd name="f92" fmla="*/ f7 1 f55"/>
              <a:gd name="f93" fmla="+- f72 0 f1"/>
              <a:gd name="f94" fmla="*/ f73 1 f54"/>
              <a:gd name="f95" fmla="*/ f74 1 f55"/>
              <a:gd name="f96" fmla="*/ f75 1 f54"/>
              <a:gd name="f97" fmla="*/ f76 1 f55"/>
              <a:gd name="f98" fmla="*/ f77 1 f54"/>
              <a:gd name="f99" fmla="*/ f78 1 f55"/>
              <a:gd name="f100" fmla="*/ f79 1 f54"/>
              <a:gd name="f101" fmla="*/ f80 1 f55"/>
              <a:gd name="f102" fmla="*/ f81 1 f54"/>
              <a:gd name="f103" fmla="*/ f82 1 f55"/>
              <a:gd name="f104" fmla="*/ f83 1 f54"/>
              <a:gd name="f105" fmla="*/ f84 1 f55"/>
              <a:gd name="f106" fmla="*/ f85 1 f54"/>
              <a:gd name="f107" fmla="*/ f86 1 f55"/>
              <a:gd name="f108" fmla="*/ f87 1 f54"/>
              <a:gd name="f109" fmla="*/ f88 1 f55"/>
              <a:gd name="f110" fmla="*/ f89 f49 1"/>
              <a:gd name="f111" fmla="*/ f90 f49 1"/>
              <a:gd name="f112" fmla="*/ f92 f50 1"/>
              <a:gd name="f113" fmla="*/ f91 f50 1"/>
              <a:gd name="f114" fmla="*/ f94 f49 1"/>
              <a:gd name="f115" fmla="*/ f95 f50 1"/>
              <a:gd name="f116" fmla="*/ f96 f49 1"/>
              <a:gd name="f117" fmla="*/ f97 f50 1"/>
              <a:gd name="f118" fmla="*/ f98 f49 1"/>
              <a:gd name="f119" fmla="*/ f99 f50 1"/>
              <a:gd name="f120" fmla="*/ f100 f49 1"/>
              <a:gd name="f121" fmla="*/ f101 f50 1"/>
              <a:gd name="f122" fmla="*/ f102 f49 1"/>
              <a:gd name="f123" fmla="*/ f103 f50 1"/>
              <a:gd name="f124" fmla="*/ f104 f49 1"/>
              <a:gd name="f125" fmla="*/ f105 f50 1"/>
              <a:gd name="f126" fmla="*/ f106 f49 1"/>
              <a:gd name="f127" fmla="*/ f107 f50 1"/>
              <a:gd name="f128" fmla="*/ f108 f49 1"/>
              <a:gd name="f129" fmla="*/ f109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3">
                <a:pos x="f114" y="f115"/>
              </a:cxn>
              <a:cxn ang="f93">
                <a:pos x="f116" y="f117"/>
              </a:cxn>
              <a:cxn ang="f93">
                <a:pos x="f118" y="f119"/>
              </a:cxn>
              <a:cxn ang="f93">
                <a:pos x="f120" y="f121"/>
              </a:cxn>
              <a:cxn ang="f93">
                <a:pos x="f122" y="f123"/>
              </a:cxn>
              <a:cxn ang="f93">
                <a:pos x="f124" y="f125"/>
              </a:cxn>
              <a:cxn ang="f93">
                <a:pos x="f126" y="f127"/>
              </a:cxn>
              <a:cxn ang="f93">
                <a:pos x="f128" y="f129"/>
              </a:cxn>
              <a:cxn ang="f93">
                <a:pos x="f114" y="f115"/>
              </a:cxn>
            </a:cxnLst>
            <a:rect l="f110" t="f113" r="f111" b="f112"/>
            <a:pathLst>
              <a:path w="467" h="170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5" y="f21"/>
                  <a:pt x="f22" y="f23"/>
                  <a:pt x="f23" y="f24"/>
                </a:cubicBezTo>
                <a:cubicBezTo>
                  <a:pt x="f25" y="f26"/>
                  <a:pt x="f27" y="f5"/>
                  <a:pt x="f28" y="f29"/>
                </a:cubicBezTo>
                <a:cubicBezTo>
                  <a:pt x="f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6" y="f41"/>
                  <a:pt x="f42" y="f43"/>
                  <a:pt x="f44" y="f45"/>
                </a:cubicBezTo>
                <a:cubicBezTo>
                  <a:pt x="f46" y="f28"/>
                  <a:pt x="f47" y="f7"/>
                  <a:pt x="f8" y="f7"/>
                </a:cubicBezTo>
                <a:close/>
              </a:path>
            </a:pathLst>
          </a:custGeom>
          <a:solidFill>
            <a:srgbClr val="F9CEB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2" name="Freeform 82"/>
          <p:cNvSpPr/>
          <p:nvPr/>
        </p:nvSpPr>
        <p:spPr>
          <a:xfrm>
            <a:off x="8813801" y="1617665"/>
            <a:ext cx="1703390" cy="4048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68"/>
              <a:gd name="f7" fmla="val 421"/>
              <a:gd name="f8" fmla="val 737"/>
              <a:gd name="f9" fmla="val 137"/>
              <a:gd name="f10" fmla="val 711"/>
              <a:gd name="f11" fmla="val 170"/>
              <a:gd name="f12" fmla="val 684"/>
              <a:gd name="f13" fmla="val 203"/>
              <a:gd name="f14" fmla="val 653"/>
              <a:gd name="f15" fmla="val 233"/>
              <a:gd name="f16" fmla="val 646"/>
              <a:gd name="f17" fmla="val 224"/>
              <a:gd name="f18" fmla="val 659"/>
              <a:gd name="f19" fmla="val 213"/>
              <a:gd name="f20" fmla="val 651"/>
              <a:gd name="f21" fmla="val 220"/>
              <a:gd name="f22" fmla="val 642"/>
              <a:gd name="f23" fmla="val 225"/>
              <a:gd name="f24" fmla="val 630"/>
              <a:gd name="f25" fmla="val 223"/>
              <a:gd name="f26" fmla="val 621"/>
              <a:gd name="f27" fmla="val 222"/>
              <a:gd name="f28" fmla="val 614"/>
              <a:gd name="f29" fmla="val 227"/>
              <a:gd name="f30" fmla="val 606"/>
              <a:gd name="f31" fmla="val 230"/>
              <a:gd name="f32" fmla="val 593"/>
              <a:gd name="f33" fmla="val 236"/>
              <a:gd name="f34" fmla="val 595"/>
              <a:gd name="f35" fmla="val 242"/>
              <a:gd name="f36" fmla="val 605"/>
              <a:gd name="f37" fmla="val 248"/>
              <a:gd name="f38" fmla="val 609"/>
              <a:gd name="f39" fmla="val 255"/>
              <a:gd name="f40" fmla="val 263"/>
              <a:gd name="f41" fmla="val 610"/>
              <a:gd name="f42" fmla="val 270"/>
              <a:gd name="f43" fmla="val 570"/>
              <a:gd name="f44" fmla="val 299"/>
              <a:gd name="f45" fmla="val 528"/>
              <a:gd name="f46" fmla="val 325"/>
              <a:gd name="f47" fmla="val 478"/>
              <a:gd name="f48" fmla="val 333"/>
              <a:gd name="f49" fmla="val 473"/>
              <a:gd name="f50" fmla="val 331"/>
              <a:gd name="f51" fmla="val 470"/>
              <a:gd name="f52" fmla="val 328"/>
              <a:gd name="f53" fmla="val 468"/>
              <a:gd name="f54" fmla="val 323"/>
              <a:gd name="f55" fmla="val 463"/>
              <a:gd name="f56" fmla="val 314"/>
              <a:gd name="f57" fmla="val 452"/>
              <a:gd name="f58" fmla="val 305"/>
              <a:gd name="f59" fmla="val 461"/>
              <a:gd name="f60" fmla="val 295"/>
              <a:gd name="f61" fmla="val 471"/>
              <a:gd name="f62" fmla="val 285"/>
              <a:gd name="f63" fmla="val 486"/>
              <a:gd name="f64" fmla="val 283"/>
              <a:gd name="f65" fmla="val 498"/>
              <a:gd name="f66" fmla="val 290"/>
              <a:gd name="f67" fmla="val 510"/>
              <a:gd name="f68" fmla="val 297"/>
              <a:gd name="f69" fmla="val 516"/>
              <a:gd name="f70" fmla="val 296"/>
              <a:gd name="f71" fmla="val 523"/>
              <a:gd name="f72" fmla="val 286"/>
              <a:gd name="f73" fmla="val 529"/>
              <a:gd name="f74" fmla="val 277"/>
              <a:gd name="f75" fmla="val 539"/>
              <a:gd name="f76" fmla="val 278"/>
              <a:gd name="f77" fmla="val 548"/>
              <a:gd name="f78" fmla="val 275"/>
              <a:gd name="f79" fmla="val 549"/>
              <a:gd name="f80" fmla="val 272"/>
              <a:gd name="f81" fmla="val 546"/>
              <a:gd name="f82" fmla="val 271"/>
              <a:gd name="f83" fmla="val 545"/>
              <a:gd name="f84" fmla="val 517"/>
              <a:gd name="f85" fmla="val 488"/>
              <a:gd name="f86" fmla="val 276"/>
              <a:gd name="f87" fmla="val 460"/>
              <a:gd name="f88" fmla="val 274"/>
              <a:gd name="f89" fmla="val 430"/>
              <a:gd name="f90" fmla="val 273"/>
              <a:gd name="f91" fmla="val 401"/>
              <a:gd name="f92" fmla="val 371"/>
              <a:gd name="f93" fmla="val 368"/>
              <a:gd name="f94" fmla="val 365"/>
              <a:gd name="f95" fmla="val 362"/>
              <a:gd name="f96" fmla="val 343"/>
              <a:gd name="f97" fmla="val 281"/>
              <a:gd name="f98" fmla="val 336"/>
              <a:gd name="f99" fmla="val 279"/>
              <a:gd name="f100" fmla="val 329"/>
              <a:gd name="f101" fmla="val 261"/>
              <a:gd name="f102" fmla="val 321"/>
              <a:gd name="f103" fmla="val 243"/>
              <a:gd name="f104" fmla="val 244"/>
              <a:gd name="f105" fmla="val 246"/>
              <a:gd name="f106" fmla="val 257"/>
              <a:gd name="f107" fmla="val 245"/>
              <a:gd name="f108" fmla="val 241"/>
              <a:gd name="f109" fmla="val 208"/>
              <a:gd name="f110" fmla="val 201"/>
              <a:gd name="f111" fmla="val 197"/>
              <a:gd name="f112" fmla="val 186"/>
              <a:gd name="f113" fmla="val 206"/>
              <a:gd name="f114" fmla="val 174"/>
              <a:gd name="f115" fmla="val 209"/>
              <a:gd name="f116" fmla="val 157"/>
              <a:gd name="f117" fmla="val 212"/>
              <a:gd name="f118" fmla="val 142"/>
              <a:gd name="f119" fmla="val 135"/>
              <a:gd name="f120" fmla="val 191"/>
              <a:gd name="f121" fmla="val 133"/>
              <a:gd name="f122" fmla="val 184"/>
              <a:gd name="f123" fmla="val 125"/>
              <a:gd name="f124" fmla="val 119"/>
              <a:gd name="f125" fmla="val 182"/>
              <a:gd name="f126" fmla="val 104"/>
              <a:gd name="f127" fmla="val 178"/>
              <a:gd name="f128" fmla="val 89"/>
              <a:gd name="f129" fmla="val 176"/>
              <a:gd name="f130" fmla="val 82"/>
              <a:gd name="f131" fmla="val 159"/>
              <a:gd name="f132" fmla="val 79"/>
              <a:gd name="f133" fmla="val 151"/>
              <a:gd name="f134" fmla="val 69"/>
              <a:gd name="f135" fmla="val 149"/>
              <a:gd name="f136" fmla="val 61"/>
              <a:gd name="f137" fmla="val 148"/>
              <a:gd name="f138" fmla="val 54"/>
              <a:gd name="f139" fmla="val 147"/>
              <a:gd name="f140" fmla="val 47"/>
              <a:gd name="f141" fmla="val 44"/>
              <a:gd name="f142" fmla="val 138"/>
              <a:gd name="f143" fmla="val 36"/>
              <a:gd name="f144" fmla="val 146"/>
              <a:gd name="f145" fmla="val 156"/>
              <a:gd name="f146" fmla="val 34"/>
              <a:gd name="f147" fmla="val 165"/>
              <a:gd name="f148" fmla="val 33"/>
              <a:gd name="f149" fmla="val 175"/>
              <a:gd name="f150" fmla="val 27"/>
              <a:gd name="f151" fmla="val 183"/>
              <a:gd name="f152" fmla="val 16"/>
              <a:gd name="f153" fmla="val 4"/>
              <a:gd name="f154" fmla="val 6"/>
              <a:gd name="f155" fmla="val 168"/>
              <a:gd name="f156" fmla="val 7"/>
              <a:gd name="f157" fmla="val 9"/>
              <a:gd name="f158" fmla="val 18"/>
              <a:gd name="f159" fmla="val 3"/>
              <a:gd name="f160" fmla="val 136"/>
              <a:gd name="f161" fmla="val 2"/>
              <a:gd name="f162" fmla="val 131"/>
              <a:gd name="f163" fmla="val 128"/>
              <a:gd name="f164" fmla="val 123"/>
              <a:gd name="f165" fmla="val 13"/>
              <a:gd name="f166" fmla="val 120"/>
              <a:gd name="f167" fmla="val 113"/>
              <a:gd name="f168" fmla="val 80"/>
              <a:gd name="f169" fmla="val 87"/>
              <a:gd name="f170" fmla="val 58"/>
              <a:gd name="f171" fmla="val 129"/>
              <a:gd name="f172" fmla="val 39"/>
              <a:gd name="f173" fmla="val 31"/>
              <a:gd name="f174" fmla="val 164"/>
              <a:gd name="f175" fmla="val 25"/>
              <a:gd name="f176" fmla="val 53"/>
              <a:gd name="f177" fmla="val 294"/>
              <a:gd name="f178" fmla="val 352"/>
              <a:gd name="f179" fmla="val 71"/>
              <a:gd name="f180" fmla="val 431"/>
              <a:gd name="f181" fmla="val 94"/>
              <a:gd name="f182" fmla="val 590"/>
              <a:gd name="f183" fmla="val 93"/>
              <a:gd name="f184" fmla="val 92"/>
              <a:gd name="f185" fmla="val 629"/>
              <a:gd name="f186" fmla="val 84"/>
              <a:gd name="f187" fmla="val 649"/>
              <a:gd name="f188" fmla="val 85"/>
              <a:gd name="f189" fmla="val 669"/>
              <a:gd name="f190" fmla="val 86"/>
              <a:gd name="f191" fmla="val 690"/>
              <a:gd name="f192" fmla="val 88"/>
              <a:gd name="f193" fmla="val 708"/>
              <a:gd name="f194" fmla="val 66"/>
              <a:gd name="f195" fmla="val 766"/>
              <a:gd name="f196" fmla="val 72"/>
              <a:gd name="f197" fmla="val 796"/>
              <a:gd name="f198" fmla="val 810"/>
              <a:gd name="f199" fmla="val 73"/>
              <a:gd name="f200" fmla="val 823"/>
              <a:gd name="f201" fmla="val 67"/>
              <a:gd name="f202" fmla="val 837"/>
              <a:gd name="f203" fmla="val 64"/>
              <a:gd name="f204" fmla="val 846"/>
              <a:gd name="f205" fmla="val 62"/>
              <a:gd name="f206" fmla="val 856"/>
              <a:gd name="f207" fmla="val 60"/>
              <a:gd name="f208" fmla="val 866"/>
              <a:gd name="f209" fmla="val 879"/>
              <a:gd name="f210" fmla="val 887"/>
              <a:gd name="f211" fmla="val 886"/>
              <a:gd name="f212" fmla="val 102"/>
              <a:gd name="f213" fmla="val 894"/>
              <a:gd name="f214" fmla="val 899"/>
              <a:gd name="f215" fmla="val 143"/>
              <a:gd name="f216" fmla="val 905"/>
              <a:gd name="f217" fmla="val 166"/>
              <a:gd name="f218" fmla="val 925"/>
              <a:gd name="f219" fmla="val 185"/>
              <a:gd name="f220" fmla="val 948"/>
              <a:gd name="f221" fmla="val 195"/>
              <a:gd name="f222" fmla="val 970"/>
              <a:gd name="f223" fmla="val 204"/>
              <a:gd name="f224" fmla="val 991"/>
              <a:gd name="f225" fmla="val 198"/>
              <a:gd name="f226" fmla="val 1008"/>
              <a:gd name="f227" fmla="val 1020"/>
              <a:gd name="f228" fmla="val 1035"/>
              <a:gd name="f229" fmla="val 172"/>
              <a:gd name="f230" fmla="val 1048"/>
              <a:gd name="f231" fmla="val 1071"/>
              <a:gd name="f232" fmla="val 153"/>
              <a:gd name="f233" fmla="val 1086"/>
              <a:gd name="f234" fmla="val 1092"/>
              <a:gd name="f235" fmla="val 110"/>
              <a:gd name="f236" fmla="val 1094"/>
              <a:gd name="f237" fmla="val 1096"/>
              <a:gd name="f238" fmla="val 1101"/>
              <a:gd name="f239" fmla="val 1104"/>
              <a:gd name="f240" fmla="val 1107"/>
              <a:gd name="f241" fmla="val 1112"/>
              <a:gd name="f242" fmla="val 1118"/>
              <a:gd name="f243" fmla="val 1117"/>
              <a:gd name="f244" fmla="val 90"/>
              <a:gd name="f245" fmla="val 1116"/>
              <a:gd name="f246" fmla="val 1108"/>
              <a:gd name="f247" fmla="val 126"/>
              <a:gd name="f248" fmla="val 158"/>
              <a:gd name="f249" fmla="val 1070"/>
              <a:gd name="f250" fmla="val 177"/>
              <a:gd name="f251" fmla="val 1067"/>
              <a:gd name="f252" fmla="val 1065"/>
              <a:gd name="f253" fmla="val 1072"/>
              <a:gd name="f254" fmla="val 188"/>
              <a:gd name="f255" fmla="val 1078"/>
              <a:gd name="f256" fmla="val 1084"/>
              <a:gd name="f257" fmla="val 181"/>
              <a:gd name="f258" fmla="val 1133"/>
              <a:gd name="f259" fmla="val 163"/>
              <a:gd name="f260" fmla="val 1141"/>
              <a:gd name="f261" fmla="val 150"/>
              <a:gd name="f262" fmla="val 1140"/>
              <a:gd name="f263" fmla="val 59"/>
              <a:gd name="f264" fmla="val 1149"/>
              <a:gd name="f265" fmla="val 49"/>
              <a:gd name="f266" fmla="val 1162"/>
              <a:gd name="f267" fmla="val 1173"/>
              <a:gd name="f268" fmla="val 1191"/>
              <a:gd name="f269" fmla="val 1209"/>
              <a:gd name="f270" fmla="val 1226"/>
              <a:gd name="f271" fmla="val 52"/>
              <a:gd name="f272" fmla="val 1248"/>
              <a:gd name="f273" fmla="val 42"/>
              <a:gd name="f274" fmla="val 1258"/>
              <a:gd name="f275" fmla="val 23"/>
              <a:gd name="f276" fmla="val 1265"/>
              <a:gd name="f277" fmla="val 1268"/>
              <a:gd name="f278" fmla="val 1271"/>
              <a:gd name="f279" fmla="val 1"/>
              <a:gd name="f280" fmla="val 1273"/>
              <a:gd name="f281" fmla="val 1276"/>
              <a:gd name="f282" fmla="val 14"/>
              <a:gd name="f283" fmla="val 1286"/>
              <a:gd name="f284" fmla="val 1295"/>
              <a:gd name="f285" fmla="val 20"/>
              <a:gd name="f286" fmla="val 1361"/>
              <a:gd name="f287" fmla="val 57"/>
              <a:gd name="f288" fmla="val 1428"/>
              <a:gd name="f289" fmla="val 1497"/>
              <a:gd name="f290" fmla="val 30"/>
              <a:gd name="f291" fmla="val 1504"/>
              <a:gd name="f292" fmla="val 1510"/>
              <a:gd name="f293" fmla="val 1518"/>
              <a:gd name="f294" fmla="val 1533"/>
              <a:gd name="f295" fmla="val 1557"/>
              <a:gd name="f296" fmla="val 48"/>
              <a:gd name="f297" fmla="val 1577"/>
              <a:gd name="f298" fmla="val 56"/>
              <a:gd name="f299" fmla="val 1598"/>
              <a:gd name="f300" fmla="val 63"/>
              <a:gd name="f301" fmla="val 1620"/>
              <a:gd name="f302" fmla="val 1642"/>
              <a:gd name="f303" fmla="val 65"/>
              <a:gd name="f304" fmla="val 1657"/>
              <a:gd name="f305" fmla="val 1665"/>
              <a:gd name="f306" fmla="val 1659"/>
              <a:gd name="f307" fmla="val 1666"/>
              <a:gd name="f308" fmla="val 1655"/>
              <a:gd name="f309" fmla="val 1670"/>
              <a:gd name="f310" fmla="val 1680"/>
              <a:gd name="f311" fmla="val 99"/>
              <a:gd name="f312" fmla="val 1661"/>
              <a:gd name="f313" fmla="val 127"/>
              <a:gd name="f314" fmla="val 1639"/>
              <a:gd name="f315" fmla="val 1632"/>
              <a:gd name="f316" fmla="val 162"/>
              <a:gd name="f317" fmla="val 1623"/>
              <a:gd name="f318" fmla="val 169"/>
              <a:gd name="f319" fmla="val 1616"/>
              <a:gd name="f320" fmla="val 1595"/>
              <a:gd name="f321" fmla="val 202"/>
              <a:gd name="f322" fmla="val 1597"/>
              <a:gd name="f323" fmla="val 226"/>
              <a:gd name="f324" fmla="val 1644"/>
              <a:gd name="f325" fmla="val 258"/>
              <a:gd name="f326" fmla="val 1667"/>
              <a:gd name="f327" fmla="val 269"/>
              <a:gd name="f328" fmla="val 1689"/>
              <a:gd name="f329" fmla="val 1707"/>
              <a:gd name="f330" fmla="val 291"/>
              <a:gd name="f331" fmla="val 1724"/>
              <a:gd name="f332" fmla="val 301"/>
              <a:gd name="f333" fmla="val 1739"/>
              <a:gd name="f334" fmla="val 315"/>
              <a:gd name="f335" fmla="val 1748"/>
              <a:gd name="f336" fmla="val 1755"/>
              <a:gd name="f337" fmla="val 332"/>
              <a:gd name="f338" fmla="val 1759"/>
              <a:gd name="f339" fmla="val 344"/>
              <a:gd name="f340" fmla="val 370"/>
              <a:gd name="f341" fmla="val 1763"/>
              <a:gd name="f342" fmla="val 381"/>
              <a:gd name="f343" fmla="val 1737"/>
              <a:gd name="f344" fmla="val 388"/>
              <a:gd name="f345" fmla="val 405"/>
              <a:gd name="f346" fmla="val 1599"/>
              <a:gd name="f347" fmla="val 402"/>
              <a:gd name="f348" fmla="val 1534"/>
              <a:gd name="f349" fmla="val 366"/>
              <a:gd name="f350" fmla="val 1458"/>
              <a:gd name="f351" fmla="val 324"/>
              <a:gd name="f352" fmla="val 1374"/>
              <a:gd name="f353" fmla="val 318"/>
              <a:gd name="f354" fmla="val 1289"/>
              <a:gd name="f355" fmla="val 996"/>
              <a:gd name="f356" fmla="val 850"/>
              <a:gd name="f357" fmla="val 392"/>
              <a:gd name="f358" fmla="val 749"/>
              <a:gd name="f359" fmla="val 409"/>
              <a:gd name="f360" fmla="val 647"/>
              <a:gd name="f361" fmla="val 420"/>
              <a:gd name="f362" fmla="val 493"/>
              <a:gd name="f363" fmla="val 441"/>
              <a:gd name="f364" fmla="val 418"/>
              <a:gd name="f365" fmla="val 390"/>
              <a:gd name="f366" fmla="val 385"/>
              <a:gd name="f367" fmla="val 408"/>
              <a:gd name="f368" fmla="val 407"/>
              <a:gd name="f369" fmla="val 374"/>
              <a:gd name="f370" fmla="val 389"/>
              <a:gd name="f371" fmla="val 382"/>
              <a:gd name="f372" fmla="val 427"/>
              <a:gd name="f373" fmla="val 378"/>
              <a:gd name="f374" fmla="val 514"/>
              <a:gd name="f375" fmla="val 357"/>
              <a:gd name="f376" fmla="val 558"/>
              <a:gd name="f377" fmla="val 351"/>
              <a:gd name="f378" fmla="val 341"/>
              <a:gd name="f379" fmla="val 671"/>
              <a:gd name="f380" fmla="val 703"/>
              <a:gd name="f381" fmla="val 719"/>
              <a:gd name="f382" fmla="val 732"/>
              <a:gd name="f383" fmla="val 171"/>
              <a:gd name="f384" fmla="val 746"/>
              <a:gd name="f385" fmla="val 747"/>
              <a:gd name="f386" fmla="val 748"/>
              <a:gd name="f387" fmla="val 741"/>
              <a:gd name="f388" fmla="val 740"/>
              <a:gd name="f389" fmla="+- 0 0 -90"/>
              <a:gd name="f390" fmla="*/ f3 1 1768"/>
              <a:gd name="f391" fmla="*/ f4 1 421"/>
              <a:gd name="f392" fmla="+- f7 0 f5"/>
              <a:gd name="f393" fmla="+- f6 0 f5"/>
              <a:gd name="f394" fmla="*/ f389 f0 1"/>
              <a:gd name="f395" fmla="*/ f393 1 1768"/>
              <a:gd name="f396" fmla="*/ f392 1 421"/>
              <a:gd name="f397" fmla="*/ 653 f393 1"/>
              <a:gd name="f398" fmla="*/ 233 f392 1"/>
              <a:gd name="f399" fmla="*/ 630 f393 1"/>
              <a:gd name="f400" fmla="*/ 223 f392 1"/>
              <a:gd name="f401" fmla="*/ 605 f393 1"/>
              <a:gd name="f402" fmla="*/ 248 f392 1"/>
              <a:gd name="f403" fmla="*/ 478 f393 1"/>
              <a:gd name="f404" fmla="*/ 333 f392 1"/>
              <a:gd name="f405" fmla="*/ 461 f393 1"/>
              <a:gd name="f406" fmla="*/ 295 f392 1"/>
              <a:gd name="f407" fmla="*/ 523 f393 1"/>
              <a:gd name="f408" fmla="*/ 286 f392 1"/>
              <a:gd name="f409" fmla="*/ 545 f393 1"/>
              <a:gd name="f410" fmla="*/ 272 f392 1"/>
              <a:gd name="f411" fmla="*/ 371 f393 1"/>
              <a:gd name="f412" fmla="*/ 273 f392 1"/>
              <a:gd name="f413" fmla="*/ 329 f393 1"/>
              <a:gd name="f414" fmla="*/ 261 f392 1"/>
              <a:gd name="f415" fmla="*/ 241 f393 1"/>
              <a:gd name="f416" fmla="*/ 245 f392 1"/>
              <a:gd name="f417" fmla="*/ 174 f393 1"/>
              <a:gd name="f418" fmla="*/ 209 f392 1"/>
              <a:gd name="f419" fmla="*/ 119 f393 1"/>
              <a:gd name="f420" fmla="*/ 182 f392 1"/>
              <a:gd name="f421" fmla="*/ 61 f393 1"/>
              <a:gd name="f422" fmla="*/ 148 f392 1"/>
              <a:gd name="f423" fmla="*/ 34 f393 1"/>
              <a:gd name="f424" fmla="*/ 165 f392 1"/>
              <a:gd name="f425" fmla="*/ 7 f393 1"/>
              <a:gd name="f426" fmla="*/ 159 f392 1"/>
              <a:gd name="f427" fmla="*/ 4 f393 1"/>
              <a:gd name="f428" fmla="*/ 128 f392 1"/>
              <a:gd name="f429" fmla="*/ 129 f393 1"/>
              <a:gd name="f430" fmla="*/ 39 f392 1"/>
              <a:gd name="f431" fmla="*/ 352 f393 1"/>
              <a:gd name="f432" fmla="*/ 71 f392 1"/>
              <a:gd name="f433" fmla="*/ 649 f393 1"/>
              <a:gd name="f434" fmla="*/ 85 f392 1"/>
              <a:gd name="f435" fmla="*/ 796 f393 1"/>
              <a:gd name="f436" fmla="*/ 72 f392 1"/>
              <a:gd name="f437" fmla="*/ 866 f393 1"/>
              <a:gd name="f438" fmla="*/ 60 f392 1"/>
              <a:gd name="f439" fmla="*/ 899 f393 1"/>
              <a:gd name="f440" fmla="*/ 143 f392 1"/>
              <a:gd name="f441" fmla="*/ 1008 f393 1"/>
              <a:gd name="f442" fmla="*/ 185 f392 1"/>
              <a:gd name="f443" fmla="*/ 1092 f393 1"/>
              <a:gd name="f444" fmla="*/ 110 f392 1"/>
              <a:gd name="f445" fmla="*/ 1112 f393 1"/>
              <a:gd name="f446" fmla="*/ 82 f392 1"/>
              <a:gd name="f447" fmla="*/ 1070 f393 1"/>
              <a:gd name="f448" fmla="*/ 177 f392 1"/>
              <a:gd name="f449" fmla="*/ 1084 f393 1"/>
              <a:gd name="f450" fmla="*/ 181 f392 1"/>
              <a:gd name="f451" fmla="*/ 1141 f393 1"/>
              <a:gd name="f452" fmla="*/ 59 f392 1"/>
              <a:gd name="f453" fmla="*/ 1226 f393 1"/>
              <a:gd name="f454" fmla="*/ 52 f392 1"/>
              <a:gd name="f455" fmla="*/ 1273 f393 1"/>
              <a:gd name="f456" fmla="*/ 3 f392 1"/>
              <a:gd name="f457" fmla="*/ 1497 f393 1"/>
              <a:gd name="f458" fmla="*/ 30 f392 1"/>
              <a:gd name="f459" fmla="*/ 1577 f393 1"/>
              <a:gd name="f460" fmla="*/ 56 f392 1"/>
              <a:gd name="f461" fmla="*/ 1659 f393 1"/>
              <a:gd name="f462" fmla="*/ 86 f392 1"/>
              <a:gd name="f463" fmla="*/ 1639 f393 1"/>
              <a:gd name="f464" fmla="*/ 153 f392 1"/>
              <a:gd name="f465" fmla="*/ 1623 f393 1"/>
              <a:gd name="f466" fmla="*/ 244 f392 1"/>
              <a:gd name="f467" fmla="*/ 1739 f393 1"/>
              <a:gd name="f468" fmla="*/ 315 f392 1"/>
              <a:gd name="f469" fmla="*/ 1737 f393 1"/>
              <a:gd name="f470" fmla="*/ 388 f392 1"/>
              <a:gd name="f471" fmla="*/ 1289 f393 1"/>
              <a:gd name="f472" fmla="*/ 323 f392 1"/>
              <a:gd name="f473" fmla="*/ 420 f392 1"/>
              <a:gd name="f474" fmla="*/ 374 f393 1"/>
              <a:gd name="f475" fmla="*/ 405 f392 1"/>
              <a:gd name="f476" fmla="*/ 558 f393 1"/>
              <a:gd name="f477" fmla="*/ 351 f392 1"/>
              <a:gd name="f478" fmla="*/ 746 f393 1"/>
              <a:gd name="f479" fmla="*/ 138 f392 1"/>
              <a:gd name="f480" fmla="*/ 737 f393 1"/>
              <a:gd name="f481" fmla="*/ 137 f392 1"/>
              <a:gd name="f482" fmla="*/ f394 1 f2"/>
              <a:gd name="f483" fmla="*/ f397 1 1768"/>
              <a:gd name="f484" fmla="*/ f398 1 421"/>
              <a:gd name="f485" fmla="*/ f399 1 1768"/>
              <a:gd name="f486" fmla="*/ f400 1 421"/>
              <a:gd name="f487" fmla="*/ f401 1 1768"/>
              <a:gd name="f488" fmla="*/ f402 1 421"/>
              <a:gd name="f489" fmla="*/ f403 1 1768"/>
              <a:gd name="f490" fmla="*/ f404 1 421"/>
              <a:gd name="f491" fmla="*/ f405 1 1768"/>
              <a:gd name="f492" fmla="*/ f406 1 421"/>
              <a:gd name="f493" fmla="*/ f407 1 1768"/>
              <a:gd name="f494" fmla="*/ f408 1 421"/>
              <a:gd name="f495" fmla="*/ f409 1 1768"/>
              <a:gd name="f496" fmla="*/ f410 1 421"/>
              <a:gd name="f497" fmla="*/ f411 1 1768"/>
              <a:gd name="f498" fmla="*/ f412 1 421"/>
              <a:gd name="f499" fmla="*/ f413 1 1768"/>
              <a:gd name="f500" fmla="*/ f414 1 421"/>
              <a:gd name="f501" fmla="*/ f415 1 1768"/>
              <a:gd name="f502" fmla="*/ f416 1 421"/>
              <a:gd name="f503" fmla="*/ f417 1 1768"/>
              <a:gd name="f504" fmla="*/ f418 1 421"/>
              <a:gd name="f505" fmla="*/ f419 1 1768"/>
              <a:gd name="f506" fmla="*/ f420 1 421"/>
              <a:gd name="f507" fmla="*/ f421 1 1768"/>
              <a:gd name="f508" fmla="*/ f422 1 421"/>
              <a:gd name="f509" fmla="*/ f423 1 1768"/>
              <a:gd name="f510" fmla="*/ f424 1 421"/>
              <a:gd name="f511" fmla="*/ f425 1 1768"/>
              <a:gd name="f512" fmla="*/ f426 1 421"/>
              <a:gd name="f513" fmla="*/ f427 1 1768"/>
              <a:gd name="f514" fmla="*/ f428 1 421"/>
              <a:gd name="f515" fmla="*/ f429 1 1768"/>
              <a:gd name="f516" fmla="*/ f430 1 421"/>
              <a:gd name="f517" fmla="*/ f431 1 1768"/>
              <a:gd name="f518" fmla="*/ f432 1 421"/>
              <a:gd name="f519" fmla="*/ f433 1 1768"/>
              <a:gd name="f520" fmla="*/ f434 1 421"/>
              <a:gd name="f521" fmla="*/ f435 1 1768"/>
              <a:gd name="f522" fmla="*/ f436 1 421"/>
              <a:gd name="f523" fmla="*/ f437 1 1768"/>
              <a:gd name="f524" fmla="*/ f438 1 421"/>
              <a:gd name="f525" fmla="*/ f439 1 1768"/>
              <a:gd name="f526" fmla="*/ f440 1 421"/>
              <a:gd name="f527" fmla="*/ f441 1 1768"/>
              <a:gd name="f528" fmla="*/ f442 1 421"/>
              <a:gd name="f529" fmla="*/ f443 1 1768"/>
              <a:gd name="f530" fmla="*/ f444 1 421"/>
              <a:gd name="f531" fmla="*/ f445 1 1768"/>
              <a:gd name="f532" fmla="*/ f446 1 421"/>
              <a:gd name="f533" fmla="*/ f447 1 1768"/>
              <a:gd name="f534" fmla="*/ f448 1 421"/>
              <a:gd name="f535" fmla="*/ f449 1 1768"/>
              <a:gd name="f536" fmla="*/ f450 1 421"/>
              <a:gd name="f537" fmla="*/ f451 1 1768"/>
              <a:gd name="f538" fmla="*/ f452 1 421"/>
              <a:gd name="f539" fmla="*/ f453 1 1768"/>
              <a:gd name="f540" fmla="*/ f454 1 421"/>
              <a:gd name="f541" fmla="*/ f455 1 1768"/>
              <a:gd name="f542" fmla="*/ f456 1 421"/>
              <a:gd name="f543" fmla="*/ f457 1 1768"/>
              <a:gd name="f544" fmla="*/ f458 1 421"/>
              <a:gd name="f545" fmla="*/ f459 1 1768"/>
              <a:gd name="f546" fmla="*/ f460 1 421"/>
              <a:gd name="f547" fmla="*/ f461 1 1768"/>
              <a:gd name="f548" fmla="*/ f462 1 421"/>
              <a:gd name="f549" fmla="*/ f463 1 1768"/>
              <a:gd name="f550" fmla="*/ f464 1 421"/>
              <a:gd name="f551" fmla="*/ f465 1 1768"/>
              <a:gd name="f552" fmla="*/ f466 1 421"/>
              <a:gd name="f553" fmla="*/ f467 1 1768"/>
              <a:gd name="f554" fmla="*/ f468 1 421"/>
              <a:gd name="f555" fmla="*/ f469 1 1768"/>
              <a:gd name="f556" fmla="*/ f470 1 421"/>
              <a:gd name="f557" fmla="*/ f471 1 1768"/>
              <a:gd name="f558" fmla="*/ f472 1 421"/>
              <a:gd name="f559" fmla="*/ f473 1 421"/>
              <a:gd name="f560" fmla="*/ f474 1 1768"/>
              <a:gd name="f561" fmla="*/ f475 1 421"/>
              <a:gd name="f562" fmla="*/ f476 1 1768"/>
              <a:gd name="f563" fmla="*/ f477 1 421"/>
              <a:gd name="f564" fmla="*/ f478 1 1768"/>
              <a:gd name="f565" fmla="*/ f479 1 421"/>
              <a:gd name="f566" fmla="*/ f480 1 1768"/>
              <a:gd name="f567" fmla="*/ f481 1 421"/>
              <a:gd name="f568" fmla="*/ 0 1 f395"/>
              <a:gd name="f569" fmla="*/ f6 1 f395"/>
              <a:gd name="f570" fmla="*/ 0 1 f396"/>
              <a:gd name="f571" fmla="*/ f7 1 f396"/>
              <a:gd name="f572" fmla="+- f482 0 f1"/>
              <a:gd name="f573" fmla="*/ f483 1 f395"/>
              <a:gd name="f574" fmla="*/ f484 1 f396"/>
              <a:gd name="f575" fmla="*/ f485 1 f395"/>
              <a:gd name="f576" fmla="*/ f486 1 f396"/>
              <a:gd name="f577" fmla="*/ f487 1 f395"/>
              <a:gd name="f578" fmla="*/ f488 1 f396"/>
              <a:gd name="f579" fmla="*/ f489 1 f395"/>
              <a:gd name="f580" fmla="*/ f490 1 f396"/>
              <a:gd name="f581" fmla="*/ f491 1 f395"/>
              <a:gd name="f582" fmla="*/ f492 1 f396"/>
              <a:gd name="f583" fmla="*/ f493 1 f395"/>
              <a:gd name="f584" fmla="*/ f494 1 f396"/>
              <a:gd name="f585" fmla="*/ f495 1 f395"/>
              <a:gd name="f586" fmla="*/ f496 1 f396"/>
              <a:gd name="f587" fmla="*/ f497 1 f395"/>
              <a:gd name="f588" fmla="*/ f498 1 f396"/>
              <a:gd name="f589" fmla="*/ f499 1 f395"/>
              <a:gd name="f590" fmla="*/ f500 1 f396"/>
              <a:gd name="f591" fmla="*/ f501 1 f395"/>
              <a:gd name="f592" fmla="*/ f502 1 f396"/>
              <a:gd name="f593" fmla="*/ f503 1 f395"/>
              <a:gd name="f594" fmla="*/ f504 1 f396"/>
              <a:gd name="f595" fmla="*/ f505 1 f395"/>
              <a:gd name="f596" fmla="*/ f506 1 f396"/>
              <a:gd name="f597" fmla="*/ f507 1 f395"/>
              <a:gd name="f598" fmla="*/ f508 1 f396"/>
              <a:gd name="f599" fmla="*/ f509 1 f395"/>
              <a:gd name="f600" fmla="*/ f510 1 f396"/>
              <a:gd name="f601" fmla="*/ f511 1 f395"/>
              <a:gd name="f602" fmla="*/ f512 1 f396"/>
              <a:gd name="f603" fmla="*/ f513 1 f395"/>
              <a:gd name="f604" fmla="*/ f514 1 f396"/>
              <a:gd name="f605" fmla="*/ f515 1 f395"/>
              <a:gd name="f606" fmla="*/ f516 1 f396"/>
              <a:gd name="f607" fmla="*/ f517 1 f395"/>
              <a:gd name="f608" fmla="*/ f518 1 f396"/>
              <a:gd name="f609" fmla="*/ f519 1 f395"/>
              <a:gd name="f610" fmla="*/ f520 1 f396"/>
              <a:gd name="f611" fmla="*/ f521 1 f395"/>
              <a:gd name="f612" fmla="*/ f522 1 f396"/>
              <a:gd name="f613" fmla="*/ f523 1 f395"/>
              <a:gd name="f614" fmla="*/ f524 1 f396"/>
              <a:gd name="f615" fmla="*/ f525 1 f395"/>
              <a:gd name="f616" fmla="*/ f526 1 f396"/>
              <a:gd name="f617" fmla="*/ f527 1 f395"/>
              <a:gd name="f618" fmla="*/ f528 1 f396"/>
              <a:gd name="f619" fmla="*/ f529 1 f395"/>
              <a:gd name="f620" fmla="*/ f530 1 f396"/>
              <a:gd name="f621" fmla="*/ f531 1 f395"/>
              <a:gd name="f622" fmla="*/ f532 1 f396"/>
              <a:gd name="f623" fmla="*/ f533 1 f395"/>
              <a:gd name="f624" fmla="*/ f534 1 f396"/>
              <a:gd name="f625" fmla="*/ f535 1 f395"/>
              <a:gd name="f626" fmla="*/ f536 1 f396"/>
              <a:gd name="f627" fmla="*/ f537 1 f395"/>
              <a:gd name="f628" fmla="*/ f538 1 f396"/>
              <a:gd name="f629" fmla="*/ f539 1 f395"/>
              <a:gd name="f630" fmla="*/ f540 1 f396"/>
              <a:gd name="f631" fmla="*/ f541 1 f395"/>
              <a:gd name="f632" fmla="*/ f542 1 f396"/>
              <a:gd name="f633" fmla="*/ f543 1 f395"/>
              <a:gd name="f634" fmla="*/ f544 1 f396"/>
              <a:gd name="f635" fmla="*/ f545 1 f395"/>
              <a:gd name="f636" fmla="*/ f546 1 f396"/>
              <a:gd name="f637" fmla="*/ f547 1 f395"/>
              <a:gd name="f638" fmla="*/ f548 1 f396"/>
              <a:gd name="f639" fmla="*/ f549 1 f395"/>
              <a:gd name="f640" fmla="*/ f550 1 f396"/>
              <a:gd name="f641" fmla="*/ f551 1 f395"/>
              <a:gd name="f642" fmla="*/ f552 1 f396"/>
              <a:gd name="f643" fmla="*/ f553 1 f395"/>
              <a:gd name="f644" fmla="*/ f554 1 f396"/>
              <a:gd name="f645" fmla="*/ f555 1 f395"/>
              <a:gd name="f646" fmla="*/ f556 1 f396"/>
              <a:gd name="f647" fmla="*/ f557 1 f395"/>
              <a:gd name="f648" fmla="*/ f558 1 f396"/>
              <a:gd name="f649" fmla="*/ f559 1 f396"/>
              <a:gd name="f650" fmla="*/ f560 1 f395"/>
              <a:gd name="f651" fmla="*/ f561 1 f396"/>
              <a:gd name="f652" fmla="*/ f562 1 f395"/>
              <a:gd name="f653" fmla="*/ f563 1 f396"/>
              <a:gd name="f654" fmla="*/ f564 1 f395"/>
              <a:gd name="f655" fmla="*/ f565 1 f396"/>
              <a:gd name="f656" fmla="*/ f566 1 f395"/>
              <a:gd name="f657" fmla="*/ f567 1 f396"/>
              <a:gd name="f658" fmla="*/ f568 f390 1"/>
              <a:gd name="f659" fmla="*/ f569 f390 1"/>
              <a:gd name="f660" fmla="*/ f571 f391 1"/>
              <a:gd name="f661" fmla="*/ f570 f391 1"/>
              <a:gd name="f662" fmla="*/ f573 f390 1"/>
              <a:gd name="f663" fmla="*/ f574 f391 1"/>
              <a:gd name="f664" fmla="*/ f575 f390 1"/>
              <a:gd name="f665" fmla="*/ f576 f391 1"/>
              <a:gd name="f666" fmla="*/ f577 f390 1"/>
              <a:gd name="f667" fmla="*/ f578 f391 1"/>
              <a:gd name="f668" fmla="*/ f579 f390 1"/>
              <a:gd name="f669" fmla="*/ f580 f391 1"/>
              <a:gd name="f670" fmla="*/ f581 f390 1"/>
              <a:gd name="f671" fmla="*/ f582 f391 1"/>
              <a:gd name="f672" fmla="*/ f583 f390 1"/>
              <a:gd name="f673" fmla="*/ f584 f391 1"/>
              <a:gd name="f674" fmla="*/ f585 f390 1"/>
              <a:gd name="f675" fmla="*/ f586 f391 1"/>
              <a:gd name="f676" fmla="*/ f587 f390 1"/>
              <a:gd name="f677" fmla="*/ f588 f391 1"/>
              <a:gd name="f678" fmla="*/ f589 f390 1"/>
              <a:gd name="f679" fmla="*/ f590 f391 1"/>
              <a:gd name="f680" fmla="*/ f591 f390 1"/>
              <a:gd name="f681" fmla="*/ f592 f391 1"/>
              <a:gd name="f682" fmla="*/ f593 f390 1"/>
              <a:gd name="f683" fmla="*/ f594 f391 1"/>
              <a:gd name="f684" fmla="*/ f595 f390 1"/>
              <a:gd name="f685" fmla="*/ f596 f391 1"/>
              <a:gd name="f686" fmla="*/ f597 f390 1"/>
              <a:gd name="f687" fmla="*/ f598 f391 1"/>
              <a:gd name="f688" fmla="*/ f599 f390 1"/>
              <a:gd name="f689" fmla="*/ f600 f391 1"/>
              <a:gd name="f690" fmla="*/ f601 f390 1"/>
              <a:gd name="f691" fmla="*/ f602 f391 1"/>
              <a:gd name="f692" fmla="*/ f603 f390 1"/>
              <a:gd name="f693" fmla="*/ f604 f391 1"/>
              <a:gd name="f694" fmla="*/ f605 f390 1"/>
              <a:gd name="f695" fmla="*/ f606 f391 1"/>
              <a:gd name="f696" fmla="*/ f607 f390 1"/>
              <a:gd name="f697" fmla="*/ f608 f391 1"/>
              <a:gd name="f698" fmla="*/ f609 f390 1"/>
              <a:gd name="f699" fmla="*/ f610 f391 1"/>
              <a:gd name="f700" fmla="*/ f611 f390 1"/>
              <a:gd name="f701" fmla="*/ f612 f391 1"/>
              <a:gd name="f702" fmla="*/ f613 f390 1"/>
              <a:gd name="f703" fmla="*/ f614 f391 1"/>
              <a:gd name="f704" fmla="*/ f615 f390 1"/>
              <a:gd name="f705" fmla="*/ f616 f391 1"/>
              <a:gd name="f706" fmla="*/ f617 f390 1"/>
              <a:gd name="f707" fmla="*/ f618 f391 1"/>
              <a:gd name="f708" fmla="*/ f619 f390 1"/>
              <a:gd name="f709" fmla="*/ f620 f391 1"/>
              <a:gd name="f710" fmla="*/ f621 f390 1"/>
              <a:gd name="f711" fmla="*/ f622 f391 1"/>
              <a:gd name="f712" fmla="*/ f623 f390 1"/>
              <a:gd name="f713" fmla="*/ f624 f391 1"/>
              <a:gd name="f714" fmla="*/ f625 f390 1"/>
              <a:gd name="f715" fmla="*/ f626 f391 1"/>
              <a:gd name="f716" fmla="*/ f627 f390 1"/>
              <a:gd name="f717" fmla="*/ f628 f391 1"/>
              <a:gd name="f718" fmla="*/ f629 f390 1"/>
              <a:gd name="f719" fmla="*/ f630 f391 1"/>
              <a:gd name="f720" fmla="*/ f631 f390 1"/>
              <a:gd name="f721" fmla="*/ f632 f391 1"/>
              <a:gd name="f722" fmla="*/ f633 f390 1"/>
              <a:gd name="f723" fmla="*/ f634 f391 1"/>
              <a:gd name="f724" fmla="*/ f635 f390 1"/>
              <a:gd name="f725" fmla="*/ f636 f391 1"/>
              <a:gd name="f726" fmla="*/ f637 f390 1"/>
              <a:gd name="f727" fmla="*/ f638 f391 1"/>
              <a:gd name="f728" fmla="*/ f639 f390 1"/>
              <a:gd name="f729" fmla="*/ f640 f391 1"/>
              <a:gd name="f730" fmla="*/ f641 f390 1"/>
              <a:gd name="f731" fmla="*/ f642 f391 1"/>
              <a:gd name="f732" fmla="*/ f643 f390 1"/>
              <a:gd name="f733" fmla="*/ f644 f391 1"/>
              <a:gd name="f734" fmla="*/ f645 f390 1"/>
              <a:gd name="f735" fmla="*/ f646 f391 1"/>
              <a:gd name="f736" fmla="*/ f647 f390 1"/>
              <a:gd name="f737" fmla="*/ f648 f391 1"/>
              <a:gd name="f738" fmla="*/ f649 f391 1"/>
              <a:gd name="f739" fmla="*/ f650 f390 1"/>
              <a:gd name="f740" fmla="*/ f651 f391 1"/>
              <a:gd name="f741" fmla="*/ f652 f390 1"/>
              <a:gd name="f742" fmla="*/ f653 f391 1"/>
              <a:gd name="f743" fmla="*/ f654 f390 1"/>
              <a:gd name="f744" fmla="*/ f655 f391 1"/>
              <a:gd name="f745" fmla="*/ f656 f390 1"/>
              <a:gd name="f746" fmla="*/ f657 f3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2">
                <a:pos x="f662" y="f663"/>
              </a:cxn>
              <a:cxn ang="f572">
                <a:pos x="f664" y="f665"/>
              </a:cxn>
              <a:cxn ang="f572">
                <a:pos x="f666" y="f667"/>
              </a:cxn>
              <a:cxn ang="f572">
                <a:pos x="f668" y="f669"/>
              </a:cxn>
              <a:cxn ang="f572">
                <a:pos x="f670" y="f671"/>
              </a:cxn>
              <a:cxn ang="f572">
                <a:pos x="f672" y="f673"/>
              </a:cxn>
              <a:cxn ang="f572">
                <a:pos x="f674" y="f675"/>
              </a:cxn>
              <a:cxn ang="f572">
                <a:pos x="f676" y="f677"/>
              </a:cxn>
              <a:cxn ang="f572">
                <a:pos x="f678" y="f679"/>
              </a:cxn>
              <a:cxn ang="f572">
                <a:pos x="f680" y="f681"/>
              </a:cxn>
              <a:cxn ang="f572">
                <a:pos x="f682" y="f683"/>
              </a:cxn>
              <a:cxn ang="f572">
                <a:pos x="f684" y="f685"/>
              </a:cxn>
              <a:cxn ang="f572">
                <a:pos x="f686" y="f687"/>
              </a:cxn>
              <a:cxn ang="f572">
                <a:pos x="f688" y="f689"/>
              </a:cxn>
              <a:cxn ang="f572">
                <a:pos x="f690" y="f691"/>
              </a:cxn>
              <a:cxn ang="f572">
                <a:pos x="f692" y="f693"/>
              </a:cxn>
              <a:cxn ang="f572">
                <a:pos x="f694" y="f695"/>
              </a:cxn>
              <a:cxn ang="f572">
                <a:pos x="f696" y="f697"/>
              </a:cxn>
              <a:cxn ang="f572">
                <a:pos x="f698" y="f699"/>
              </a:cxn>
              <a:cxn ang="f572">
                <a:pos x="f700" y="f701"/>
              </a:cxn>
              <a:cxn ang="f572">
                <a:pos x="f702" y="f703"/>
              </a:cxn>
              <a:cxn ang="f572">
                <a:pos x="f704" y="f705"/>
              </a:cxn>
              <a:cxn ang="f572">
                <a:pos x="f706" y="f707"/>
              </a:cxn>
              <a:cxn ang="f572">
                <a:pos x="f708" y="f709"/>
              </a:cxn>
              <a:cxn ang="f572">
                <a:pos x="f710" y="f711"/>
              </a:cxn>
              <a:cxn ang="f572">
                <a:pos x="f712" y="f713"/>
              </a:cxn>
              <a:cxn ang="f572">
                <a:pos x="f714" y="f715"/>
              </a:cxn>
              <a:cxn ang="f572">
                <a:pos x="f716" y="f717"/>
              </a:cxn>
              <a:cxn ang="f572">
                <a:pos x="f718" y="f719"/>
              </a:cxn>
              <a:cxn ang="f572">
                <a:pos x="f720" y="f721"/>
              </a:cxn>
              <a:cxn ang="f572">
                <a:pos x="f722" y="f723"/>
              </a:cxn>
              <a:cxn ang="f572">
                <a:pos x="f724" y="f725"/>
              </a:cxn>
              <a:cxn ang="f572">
                <a:pos x="f726" y="f727"/>
              </a:cxn>
              <a:cxn ang="f572">
                <a:pos x="f728" y="f729"/>
              </a:cxn>
              <a:cxn ang="f572">
                <a:pos x="f730" y="f731"/>
              </a:cxn>
              <a:cxn ang="f572">
                <a:pos x="f732" y="f733"/>
              </a:cxn>
              <a:cxn ang="f572">
                <a:pos x="f734" y="f735"/>
              </a:cxn>
              <a:cxn ang="f572">
                <a:pos x="f736" y="f737"/>
              </a:cxn>
              <a:cxn ang="f572">
                <a:pos x="f674" y="f738"/>
              </a:cxn>
              <a:cxn ang="f572">
                <a:pos x="f739" y="f740"/>
              </a:cxn>
              <a:cxn ang="f572">
                <a:pos x="f741" y="f742"/>
              </a:cxn>
              <a:cxn ang="f572">
                <a:pos x="f743" y="f744"/>
              </a:cxn>
              <a:cxn ang="f572">
                <a:pos x="f745" y="f746"/>
              </a:cxn>
            </a:cxnLst>
            <a:rect l="f658" t="f661" r="f659" b="f660"/>
            <a:pathLst>
              <a:path w="1768" h="42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36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0"/>
                </a:cubicBezTo>
                <a:cubicBezTo>
                  <a:pt x="f84" y="f64"/>
                  <a:pt x="f85" y="f86"/>
                  <a:pt x="f87" y="f88"/>
                </a:cubicBezTo>
                <a:cubicBezTo>
                  <a:pt x="f89" y="f90"/>
                  <a:pt x="f91" y="f64"/>
                  <a:pt x="f92" y="f90"/>
                </a:cubicBezTo>
                <a:cubicBezTo>
                  <a:pt x="f93" y="f80"/>
                  <a:pt x="f94" y="f88"/>
                  <a:pt x="f95" y="f78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58" y="f35"/>
                  <a:pt x="f66" y="f104"/>
                </a:cubicBezTo>
                <a:cubicBezTo>
                  <a:pt x="f88" y="f105"/>
                  <a:pt x="f106" y="f107"/>
                  <a:pt x="f108" y="f107"/>
                </a:cubicBezTo>
                <a:cubicBezTo>
                  <a:pt x="f17" y="f107"/>
                  <a:pt x="f109" y="f35"/>
                  <a:pt x="f110" y="f27"/>
                </a:cubicBezTo>
                <a:cubicBezTo>
                  <a:pt x="f111" y="f109"/>
                  <a:pt x="f112" y="f113"/>
                  <a:pt x="f114" y="f115"/>
                </a:cubicBezTo>
                <a:cubicBezTo>
                  <a:pt x="f116" y="f117"/>
                  <a:pt x="f118" y="f117"/>
                  <a:pt x="f119" y="f120"/>
                </a:cubicBezTo>
                <a:cubicBezTo>
                  <a:pt x="f121" y="f122"/>
                  <a:pt x="f123" y="f122"/>
                  <a:pt x="f124" y="f125"/>
                </a:cubicBez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39"/>
                  <a:pt x="f141" y="f142"/>
                </a:cubicBezTo>
                <a:cubicBezTo>
                  <a:pt x="f143" y="f144"/>
                  <a:pt x="f143" y="f145"/>
                  <a:pt x="f146" y="f147"/>
                </a:cubicBezTo>
                <a:cubicBezTo>
                  <a:pt x="f148" y="f149"/>
                  <a:pt x="f150" y="f151"/>
                  <a:pt x="f152" y="f2"/>
                </a:cubicBezTo>
                <a:cubicBezTo>
                  <a:pt x="f153" y="f127"/>
                  <a:pt x="f154" y="f155"/>
                  <a:pt x="f156" y="f131"/>
                </a:cubicBezTo>
                <a:cubicBezTo>
                  <a:pt x="f157" y="f133"/>
                  <a:pt x="f158" y="f118"/>
                  <a:pt x="f159" y="f9"/>
                </a:cubicBezTo>
                <a:cubicBezTo>
                  <a:pt x="f5" y="f160"/>
                  <a:pt x="f161" y="f162"/>
                  <a:pt x="f153" y="f163"/>
                </a:cubicBezTo>
                <a:cubicBezTo>
                  <a:pt x="f156" y="f164"/>
                  <a:pt x="f165" y="f166"/>
                  <a:pt x="f165" y="f167"/>
                </a:cubicBezTo>
                <a:cubicBezTo>
                  <a:pt x="f140" y="f168"/>
                  <a:pt x="f169" y="f170"/>
                  <a:pt x="f171" y="f172"/>
                </a:cubicBezTo>
                <a:cubicBezTo>
                  <a:pt x="f144" y="f173"/>
                  <a:pt x="f174" y="f175"/>
                  <a:pt x="f125" y="f158"/>
                </a:cubicBezTo>
                <a:cubicBezTo>
                  <a:pt x="f15" y="f176"/>
                  <a:pt x="f177" y="f170"/>
                  <a:pt x="f178" y="f179"/>
                </a:cubicBezTo>
                <a:cubicBezTo>
                  <a:pt x="f180" y="f128"/>
                  <a:pt x="f67" y="f181"/>
                  <a:pt x="f182" y="f183"/>
                </a:cubicBezTo>
                <a:cubicBezTo>
                  <a:pt x="f41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68"/>
                </a:cubicBezTo>
                <a:cubicBezTo>
                  <a:pt x="f8" y="f194"/>
                  <a:pt x="f195" y="f196"/>
                  <a:pt x="f197" y="f196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205"/>
                  <a:pt x="f206" y="f207"/>
                  <a:pt x="f208" y="f207"/>
                </a:cubicBezTo>
                <a:cubicBezTo>
                  <a:pt x="f209" y="f136"/>
                  <a:pt x="f210" y="f194"/>
                  <a:pt x="f210" y="f132"/>
                </a:cubicBezTo>
                <a:cubicBezTo>
                  <a:pt x="f211" y="f212"/>
                  <a:pt x="f213" y="f164"/>
                  <a:pt x="f214" y="f215"/>
                </a:cubicBezTo>
                <a:cubicBezTo>
                  <a:pt x="f216" y="f217"/>
                  <a:pt x="f218" y="f219"/>
                  <a:pt x="f220" y="f221"/>
                </a:cubicBezTo>
                <a:cubicBezTo>
                  <a:pt x="f222" y="f223"/>
                  <a:pt x="f224" y="f225"/>
                  <a:pt x="f226" y="f219"/>
                </a:cubicBezTo>
                <a:cubicBezTo>
                  <a:pt x="f227" y="f149"/>
                  <a:pt x="f228" y="f229"/>
                  <a:pt x="f230" y="f147"/>
                </a:cubicBezTo>
                <a:cubicBezTo>
                  <a:pt x="f231" y="f232"/>
                  <a:pt x="f233" y="f119"/>
                  <a:pt x="f234" y="f235"/>
                </a:cubicBezTo>
                <a:cubicBezTo>
                  <a:pt x="f236" y="f212"/>
                  <a:pt x="f237" y="f181"/>
                  <a:pt x="f238" y="f192"/>
                </a:cubicBezTo>
                <a:cubicBezTo>
                  <a:pt x="f239" y="f186"/>
                  <a:pt x="f240" y="f168"/>
                  <a:pt x="f241" y="f130"/>
                </a:cubicBezTo>
                <a:cubicBezTo>
                  <a:pt x="f242" y="f186"/>
                  <a:pt x="f243" y="f244"/>
                  <a:pt x="f245" y="f181"/>
                </a:cubicBezTo>
                <a:cubicBezTo>
                  <a:pt x="f246" y="f247"/>
                  <a:pt x="f238" y="f248"/>
                  <a:pt x="f249" y="f250"/>
                </a:cubicBezTo>
                <a:cubicBezTo>
                  <a:pt x="f251" y="f127"/>
                  <a:pt x="f252" y="f2"/>
                  <a:pt x="f252" y="f151"/>
                </a:cubicBezTo>
                <a:cubicBezTo>
                  <a:pt x="f253" y="f254"/>
                  <a:pt x="f255" y="f122"/>
                  <a:pt x="f256" y="f257"/>
                </a:cubicBezTo>
                <a:cubicBezTo>
                  <a:pt x="f258" y="f259"/>
                  <a:pt x="f260" y="f261"/>
                  <a:pt x="f262" y="f181"/>
                </a:cubicBezTo>
                <a:cubicBezTo>
                  <a:pt x="f262" y="f130"/>
                  <a:pt x="f258" y="f134"/>
                  <a:pt x="f260" y="f263"/>
                </a:cubicBezTo>
                <a:cubicBezTo>
                  <a:pt x="f264" y="f265"/>
                  <a:pt x="f266" y="f207"/>
                  <a:pt x="f267" y="f170"/>
                </a:cubicBezTo>
                <a:cubicBezTo>
                  <a:pt x="f268" y="f138"/>
                  <a:pt x="f269" y="f136"/>
                  <a:pt x="f270" y="f271"/>
                </a:cubicBezTo>
                <a:cubicBezTo>
                  <a:pt x="f272" y="f273"/>
                  <a:pt x="f274" y="f275"/>
                  <a:pt x="f276" y="f161"/>
                </a:cubicBezTo>
                <a:cubicBezTo>
                  <a:pt x="f277" y="f5"/>
                  <a:pt x="f278" y="f279"/>
                  <a:pt x="f280" y="f159"/>
                </a:cubicBezTo>
                <a:cubicBezTo>
                  <a:pt x="f281" y="f282"/>
                  <a:pt x="f283" y="f152"/>
                  <a:pt x="f284" y="f285"/>
                </a:cubicBezTo>
                <a:cubicBezTo>
                  <a:pt x="f286" y="f287"/>
                  <a:pt x="f288" y="f136"/>
                  <a:pt x="f289" y="f290"/>
                </a:cubicBezTo>
                <a:cubicBezTo>
                  <a:pt x="f291" y="f150"/>
                  <a:pt x="f292" y="f275"/>
                  <a:pt x="f293" y="f175"/>
                </a:cubicBezTo>
                <a:cubicBezTo>
                  <a:pt x="f294" y="f141"/>
                  <a:pt x="f295" y="f296"/>
                  <a:pt x="f297" y="f298"/>
                </a:cubicBezTo>
                <a:cubicBezTo>
                  <a:pt x="f299" y="f300"/>
                  <a:pt x="f301" y="f194"/>
                  <a:pt x="f302" y="f303"/>
                </a:cubicBezTo>
                <a:cubicBezTo>
                  <a:pt x="f304" y="f203"/>
                  <a:pt x="f305" y="f179"/>
                  <a:pt x="f306" y="f190"/>
                </a:cubicBezTo>
                <a:cubicBezTo>
                  <a:pt x="f307" y="f168"/>
                  <a:pt x="f308" y="f303"/>
                  <a:pt x="f309" y="f136"/>
                </a:cubicBezTo>
                <a:cubicBezTo>
                  <a:pt x="f310" y="f311"/>
                  <a:pt x="f312" y="f313"/>
                  <a:pt x="f314" y="f232"/>
                </a:cubicBezTo>
                <a:cubicBezTo>
                  <a:pt x="f315" y="f316"/>
                  <a:pt x="f317" y="f318"/>
                  <a:pt x="f319" y="f127"/>
                </a:cubicBezTo>
                <a:cubicBezTo>
                  <a:pt x="f320" y="f321"/>
                  <a:pt x="f322" y="f323"/>
                  <a:pt x="f317" y="f104"/>
                </a:cubicBezTo>
                <a:cubicBezTo>
                  <a:pt x="f324" y="f325"/>
                  <a:pt x="f326" y="f327"/>
                  <a:pt x="f328" y="f97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54"/>
                  <a:pt x="f336" y="f337"/>
                  <a:pt x="f338" y="f339"/>
                </a:cubicBezTo>
                <a:cubicBezTo>
                  <a:pt x="f6" y="f340"/>
                  <a:pt x="f341" y="f342"/>
                  <a:pt x="f343" y="f344"/>
                </a:cubicBezTo>
                <a:cubicBezTo>
                  <a:pt x="f307" y="f345"/>
                  <a:pt x="f346" y="f347"/>
                  <a:pt x="f348" y="f349"/>
                </a:cubicBezTo>
                <a:cubicBezTo>
                  <a:pt x="f350" y="f351"/>
                  <a:pt x="f352" y="f353"/>
                  <a:pt x="f354" y="f54"/>
                </a:cubicBezTo>
                <a:cubicBezTo>
                  <a:pt x="f260" y="f48"/>
                  <a:pt x="f355" y="f93"/>
                  <a:pt x="f356" y="f357"/>
                </a:cubicBezTo>
                <a:cubicBezTo>
                  <a:pt x="f358" y="f359"/>
                  <a:pt x="f360" y="f7"/>
                  <a:pt x="f83" y="f361"/>
                </a:cubicBezTo>
                <a:cubicBezTo>
                  <a:pt x="f362" y="f361"/>
                  <a:pt x="f363" y="f364"/>
                  <a:pt x="f365" y="f359"/>
                </a:cubicBezTo>
                <a:cubicBezTo>
                  <a:pt x="f366" y="f367"/>
                  <a:pt x="f342" y="f368"/>
                  <a:pt x="f369" y="f345"/>
                </a:cubicBezTo>
                <a:cubicBezTo>
                  <a:pt x="f370" y="f344"/>
                  <a:pt x="f367" y="f371"/>
                  <a:pt x="f372" y="f373"/>
                </a:cubicBezTo>
                <a:cubicBezTo>
                  <a:pt x="f51" y="f93"/>
                  <a:pt x="f374" y="f375"/>
                  <a:pt x="f376" y="f377"/>
                </a:cubicBezTo>
                <a:cubicBezTo>
                  <a:pt x="f185" y="f378"/>
                  <a:pt x="f379" y="f70"/>
                  <a:pt x="f380" y="f33"/>
                </a:cubicBezTo>
                <a:cubicBezTo>
                  <a:pt x="f381" y="f223"/>
                  <a:pt x="f382" y="f383"/>
                  <a:pt x="f384" y="f142"/>
                </a:cubicBezTo>
                <a:cubicBezTo>
                  <a:pt x="f385" y="f119"/>
                  <a:pt x="f386" y="f162"/>
                  <a:pt x="f384" y="f162"/>
                </a:cubicBezTo>
                <a:cubicBezTo>
                  <a:pt x="f387" y="f171"/>
                  <a:pt x="f388" y="f119"/>
                  <a:pt x="f8" y="f9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3" name="Freeform 83"/>
          <p:cNvSpPr/>
          <p:nvPr/>
        </p:nvSpPr>
        <p:spPr>
          <a:xfrm>
            <a:off x="8988423" y="1314449"/>
            <a:ext cx="1704971" cy="501648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769"/>
              <a:gd name="f8" fmla="val 521"/>
              <a:gd name="f9" fmla="val 1488"/>
              <a:gd name="f10" fmla="val 375"/>
              <a:gd name="f11" fmla="val 1482"/>
              <a:gd name="f12" fmla="val 386"/>
              <a:gd name="f13" fmla="val 1480"/>
              <a:gd name="f14" fmla="val 397"/>
              <a:gd name="f15" fmla="val 1483"/>
              <a:gd name="f16" fmla="val 409"/>
              <a:gd name="f17" fmla="val 1484"/>
              <a:gd name="f18" fmla="val 413"/>
              <a:gd name="f19" fmla="val 418"/>
              <a:gd name="f20" fmla="val 1478"/>
              <a:gd name="f21" fmla="val 1474"/>
              <a:gd name="f22" fmla="val 417"/>
              <a:gd name="f23" fmla="val 1471"/>
              <a:gd name="f24" fmla="val 1472"/>
              <a:gd name="f25" fmla="val 379"/>
              <a:gd name="f26" fmla="val 1463"/>
              <a:gd name="f27" fmla="val 385"/>
              <a:gd name="f28" fmla="val 1446"/>
              <a:gd name="f29" fmla="val 383"/>
              <a:gd name="f30" fmla="val 1418"/>
              <a:gd name="f31" fmla="val 381"/>
              <a:gd name="f32" fmla="val 1390"/>
              <a:gd name="f33" fmla="val 382"/>
              <a:gd name="f34" fmla="val 1367"/>
              <a:gd name="f35" fmla="val 362"/>
              <a:gd name="f36" fmla="val 1364"/>
              <a:gd name="f37" fmla="val 359"/>
              <a:gd name="f38" fmla="val 1358"/>
              <a:gd name="f39" fmla="val 1353"/>
              <a:gd name="f40" fmla="val 1340"/>
              <a:gd name="f41" fmla="val 1334"/>
              <a:gd name="f42" fmla="val 353"/>
              <a:gd name="f43" fmla="val 1336"/>
              <a:gd name="f44" fmla="val 339"/>
              <a:gd name="f45" fmla="val 331"/>
              <a:gd name="f46" fmla="val 326"/>
              <a:gd name="f47" fmla="val 1345"/>
              <a:gd name="f48" fmla="val 321"/>
              <a:gd name="f49" fmla="val 1371"/>
              <a:gd name="f50" fmla="val 290"/>
              <a:gd name="f51" fmla="val 1368"/>
              <a:gd name="f52" fmla="val 256"/>
              <a:gd name="f53" fmla="val 231"/>
              <a:gd name="f54" fmla="val 1314"/>
              <a:gd name="f55" fmla="val 213"/>
              <a:gd name="f56" fmla="val 1287"/>
              <a:gd name="f57" fmla="val 203"/>
              <a:gd name="f58" fmla="val 1259"/>
              <a:gd name="f59" fmla="val 200"/>
              <a:gd name="f60" fmla="val 1209"/>
              <a:gd name="f61" fmla="val 193"/>
              <a:gd name="f62" fmla="val 1160"/>
              <a:gd name="f63" fmla="val 196"/>
              <a:gd name="f64" fmla="val 1117"/>
              <a:gd name="f65" fmla="val 227"/>
              <a:gd name="f66" fmla="val 1086"/>
              <a:gd name="f67" fmla="val 249"/>
              <a:gd name="f68" fmla="val 1079"/>
              <a:gd name="f69" fmla="val 269"/>
              <a:gd name="f70" fmla="val 1089"/>
              <a:gd name="f71" fmla="val 305"/>
              <a:gd name="f72" fmla="val 1090"/>
              <a:gd name="f73" fmla="val 309"/>
              <a:gd name="f74" fmla="val 1091"/>
              <a:gd name="f75" fmla="val 313"/>
              <a:gd name="f76" fmla="val 1087"/>
              <a:gd name="f77" fmla="val 316"/>
              <a:gd name="f78" fmla="val 1084"/>
              <a:gd name="f79" fmla="val 338"/>
              <a:gd name="f80" fmla="val 1074"/>
              <a:gd name="f81" fmla="val 355"/>
              <a:gd name="f82" fmla="val 1055"/>
              <a:gd name="f83" fmla="val 367"/>
              <a:gd name="f84" fmla="val 1044"/>
              <a:gd name="f85" fmla="val 373"/>
              <a:gd name="f86" fmla="val 1034"/>
              <a:gd name="f87" fmla="val 1021"/>
              <a:gd name="f88" fmla="val 376"/>
              <a:gd name="f89" fmla="val 1003"/>
              <a:gd name="f90" fmla="val 372"/>
              <a:gd name="f91" fmla="val 985"/>
              <a:gd name="f92" fmla="val 966"/>
              <a:gd name="f93" fmla="val 374"/>
              <a:gd name="f94" fmla="val 960"/>
              <a:gd name="f95" fmla="val 371"/>
              <a:gd name="f96" fmla="val 378"/>
              <a:gd name="f97" fmla="val 961"/>
              <a:gd name="f98" fmla="val 396"/>
              <a:gd name="f99" fmla="val 963"/>
              <a:gd name="f100" fmla="val 964"/>
              <a:gd name="f101" fmla="val 422"/>
              <a:gd name="f102" fmla="val 439"/>
              <a:gd name="f103" fmla="val 968"/>
              <a:gd name="f104" fmla="val 458"/>
              <a:gd name="f105" fmla="val 954"/>
              <a:gd name="f106" fmla="val 470"/>
              <a:gd name="f107" fmla="val 936"/>
              <a:gd name="f108" fmla="val 486"/>
              <a:gd name="f109" fmla="val 915"/>
              <a:gd name="f110" fmla="val 498"/>
              <a:gd name="f111" fmla="val 892"/>
              <a:gd name="f112" fmla="val 507"/>
              <a:gd name="f113" fmla="val 884"/>
              <a:gd name="f114" fmla="val 509"/>
              <a:gd name="f115" fmla="val 877"/>
              <a:gd name="f116" fmla="val 502"/>
              <a:gd name="f117" fmla="val 867"/>
              <a:gd name="f118" fmla="val 496"/>
              <a:gd name="f119" fmla="val 912"/>
              <a:gd name="f120" fmla="val 478"/>
              <a:gd name="f121" fmla="val 922"/>
              <a:gd name="f122" fmla="val 931"/>
              <a:gd name="f123" fmla="val 398"/>
              <a:gd name="f124" fmla="val 919"/>
              <a:gd name="f125" fmla="val 402"/>
              <a:gd name="f126" fmla="val 918"/>
              <a:gd name="f127" fmla="val 412"/>
              <a:gd name="f128" fmla="val 917"/>
              <a:gd name="f129" fmla="val 420"/>
              <a:gd name="f130" fmla="val 911"/>
              <a:gd name="f131" fmla="val 462"/>
              <a:gd name="f132" fmla="val 881"/>
              <a:gd name="f133" fmla="val 481"/>
              <a:gd name="f134" fmla="val 846"/>
              <a:gd name="f135" fmla="val 495"/>
              <a:gd name="f136" fmla="val 829"/>
              <a:gd name="f137" fmla="val 817"/>
              <a:gd name="f138" fmla="val 515"/>
              <a:gd name="f139" fmla="val 798"/>
              <a:gd name="f140" fmla="val 518"/>
              <a:gd name="f141" fmla="val 776"/>
              <a:gd name="f142" fmla="val 760"/>
              <a:gd name="f143" fmla="val 516"/>
              <a:gd name="f144" fmla="val 745"/>
              <a:gd name="f145" fmla="val 503"/>
              <a:gd name="f146" fmla="val 734"/>
              <a:gd name="f147" fmla="val 493"/>
              <a:gd name="f148" fmla="val 728"/>
              <a:gd name="f149" fmla="val 479"/>
              <a:gd name="f150" fmla="val 714"/>
              <a:gd name="f151" fmla="val 471"/>
              <a:gd name="f152" fmla="val 712"/>
              <a:gd name="f153" fmla="val 709"/>
              <a:gd name="f154" fmla="val 465"/>
              <a:gd name="f155" fmla="val 710"/>
              <a:gd name="f156" fmla="val 463"/>
              <a:gd name="f157" fmla="val 715"/>
              <a:gd name="f158" fmla="val 697"/>
              <a:gd name="f159" fmla="val 419"/>
              <a:gd name="f160" fmla="val 700"/>
              <a:gd name="f161" fmla="val 395"/>
              <a:gd name="f162" fmla="val 701"/>
              <a:gd name="f163" fmla="val 696"/>
              <a:gd name="f164" fmla="val 684"/>
              <a:gd name="f165" fmla="val 672"/>
              <a:gd name="f166" fmla="val 660"/>
              <a:gd name="f167" fmla="val 650"/>
              <a:gd name="f168" fmla="val 623"/>
              <a:gd name="f169" fmla="val 595"/>
              <a:gd name="f170" fmla="val 392"/>
              <a:gd name="f171" fmla="val 567"/>
              <a:gd name="f172" fmla="val 388"/>
              <a:gd name="f173" fmla="val 563"/>
              <a:gd name="f174" fmla="val 558"/>
              <a:gd name="f175" fmla="val 387"/>
              <a:gd name="f176" fmla="val 555"/>
              <a:gd name="f177" fmla="val 389"/>
              <a:gd name="f178" fmla="val 526"/>
              <a:gd name="f179" fmla="val 406"/>
              <a:gd name="f180" fmla="val 494"/>
              <a:gd name="f181" fmla="val 400"/>
              <a:gd name="f182" fmla="val 464"/>
              <a:gd name="f183" fmla="val 405"/>
              <a:gd name="f184" fmla="val 414"/>
              <a:gd name="f185" fmla="val 363"/>
              <a:gd name="f186" fmla="val 314"/>
              <a:gd name="f187" fmla="val 410"/>
              <a:gd name="f188" fmla="val 272"/>
              <a:gd name="f189" fmla="val 407"/>
              <a:gd name="f190" fmla="val 229"/>
              <a:gd name="f191" fmla="val 188"/>
              <a:gd name="f192" fmla="val 154"/>
              <a:gd name="f193" fmla="val 118"/>
              <a:gd name="f194" fmla="val 384"/>
              <a:gd name="f195" fmla="val 85"/>
              <a:gd name="f196" fmla="val 56"/>
              <a:gd name="f197" fmla="val 18"/>
              <a:gd name="f198" fmla="val 366"/>
              <a:gd name="f199" fmla="val 332"/>
              <a:gd name="f200" fmla="val 48"/>
              <a:gd name="f201" fmla="val 310"/>
              <a:gd name="f202" fmla="val 99"/>
              <a:gd name="f203" fmla="val 294"/>
              <a:gd name="f204" fmla="val 150"/>
              <a:gd name="f205" fmla="val 280"/>
              <a:gd name="f206" fmla="val 254"/>
              <a:gd name="f207" fmla="val 250"/>
              <a:gd name="f208" fmla="val 226"/>
              <a:gd name="f209" fmla="val 466"/>
              <a:gd name="f210" fmla="val 206"/>
              <a:gd name="f211" fmla="val 483"/>
              <a:gd name="f212" fmla="val 500"/>
              <a:gd name="f213" fmla="val 517"/>
              <a:gd name="f214" fmla="val 536"/>
              <a:gd name="f215" fmla="val 192"/>
              <a:gd name="f216" fmla="val 546"/>
              <a:gd name="f217" fmla="val 201"/>
              <a:gd name="f218" fmla="val 551"/>
              <a:gd name="f219" fmla="val 217"/>
              <a:gd name="f220" fmla="val 237"/>
              <a:gd name="f221" fmla="val 255"/>
              <a:gd name="f222" fmla="val 550"/>
              <a:gd name="f223" fmla="val 274"/>
              <a:gd name="f224" fmla="val 542"/>
              <a:gd name="f225" fmla="val 304"/>
              <a:gd name="f226" fmla="val 315"/>
              <a:gd name="f227" fmla="val 581"/>
              <a:gd name="f228" fmla="val 635"/>
              <a:gd name="f229" fmla="val 318"/>
              <a:gd name="f230" fmla="val 683"/>
              <a:gd name="f231" fmla="val 299"/>
              <a:gd name="f232" fmla="val 732"/>
              <a:gd name="f233" fmla="val 283"/>
              <a:gd name="f234" fmla="val 743"/>
              <a:gd name="f235" fmla="val 753"/>
              <a:gd name="f236" fmla="val 275"/>
              <a:gd name="f237" fmla="val 763"/>
              <a:gd name="f238" fmla="val 736"/>
              <a:gd name="f239" fmla="val 276"/>
              <a:gd name="f240" fmla="val 681"/>
              <a:gd name="f241" fmla="val 289"/>
              <a:gd name="f242" fmla="val 664"/>
              <a:gd name="f243" fmla="val 293"/>
              <a:gd name="f244" fmla="val 647"/>
              <a:gd name="f245" fmla="val 295"/>
              <a:gd name="f246" fmla="val 630"/>
              <a:gd name="f247" fmla="val 597"/>
              <a:gd name="f248" fmla="val 297"/>
              <a:gd name="f249" fmla="val 588"/>
              <a:gd name="f250" fmla="val 287"/>
              <a:gd name="f251" fmla="val 589"/>
              <a:gd name="f252" fmla="val 240"/>
              <a:gd name="f253" fmla="val 591"/>
              <a:gd name="f254" fmla="val 205"/>
              <a:gd name="f255" fmla="val 197"/>
              <a:gd name="f256" fmla="val 191"/>
              <a:gd name="f257" fmla="val 578"/>
              <a:gd name="f258" fmla="val 175"/>
              <a:gd name="f259" fmla="val 584"/>
              <a:gd name="f260" fmla="val 169"/>
              <a:gd name="f261" fmla="val 600"/>
              <a:gd name="f262" fmla="val 161"/>
              <a:gd name="f263" fmla="val 705"/>
              <a:gd name="f264" fmla="val 112"/>
              <a:gd name="f265" fmla="val 813"/>
              <a:gd name="f266" fmla="val 68"/>
              <a:gd name="f267" fmla="val 926"/>
              <a:gd name="f268" fmla="val 39"/>
              <a:gd name="f269" fmla="val 1028"/>
              <a:gd name="f270" fmla="val 13"/>
              <a:gd name="f271" fmla="val 1131"/>
              <a:gd name="f272" fmla="val 1236"/>
              <a:gd name="f273" fmla="val 20"/>
              <a:gd name="f274" fmla="val 1299"/>
              <a:gd name="f275" fmla="val 32"/>
              <a:gd name="f276" fmla="val 63"/>
              <a:gd name="f277" fmla="val 1401"/>
              <a:gd name="f278" fmla="val 107"/>
              <a:gd name="f279" fmla="val 1447"/>
              <a:gd name="f280" fmla="val 149"/>
              <a:gd name="f281" fmla="val 1503"/>
              <a:gd name="f282" fmla="val 1565"/>
              <a:gd name="f283" fmla="val 176"/>
              <a:gd name="f284" fmla="val 1636"/>
              <a:gd name="f285" fmla="val 184"/>
              <a:gd name="f286" fmla="val 1706"/>
              <a:gd name="f287" fmla="val 1768"/>
              <a:gd name="f288" fmla="val 235"/>
              <a:gd name="f289" fmla="val 1764"/>
              <a:gd name="f290" fmla="val 260"/>
              <a:gd name="f291" fmla="val 1749"/>
              <a:gd name="f292" fmla="val 264"/>
              <a:gd name="f293" fmla="val 1745"/>
              <a:gd name="f294" fmla="val 266"/>
              <a:gd name="f295" fmla="val 1740"/>
              <a:gd name="f296" fmla="val 268"/>
              <a:gd name="f297" fmla="val 1738"/>
              <a:gd name="f298" fmla="val 1726"/>
              <a:gd name="f299" fmla="val 296"/>
              <a:gd name="f300" fmla="val 1700"/>
              <a:gd name="f301" fmla="val 300"/>
              <a:gd name="f302" fmla="val 1682"/>
              <a:gd name="f303" fmla="val 1650"/>
              <a:gd name="f304" fmla="val 342"/>
              <a:gd name="f305" fmla="val 1611"/>
              <a:gd name="f306" fmla="val 1574"/>
              <a:gd name="f307" fmla="val 369"/>
              <a:gd name="f308" fmla="val 1564"/>
              <a:gd name="f309" fmla="val 1554"/>
              <a:gd name="f310" fmla="val 1543"/>
              <a:gd name="f311" fmla="val 1532"/>
              <a:gd name="f312" fmla="val 1521"/>
              <a:gd name="f313" fmla="val 1511"/>
              <a:gd name="f314" fmla="val 1500"/>
              <a:gd name="f315" fmla="val 1498"/>
              <a:gd name="f316" fmla="val 349"/>
              <a:gd name="f317" fmla="val 1477"/>
              <a:gd name="f318" fmla="val 337"/>
              <a:gd name="f319" fmla="val 1479"/>
              <a:gd name="f320" fmla="val 351"/>
              <a:gd name="f321" fmla="+- 0 0 -90"/>
              <a:gd name="f322" fmla="*/ f4 1 1769"/>
              <a:gd name="f323" fmla="*/ f5 1 521"/>
              <a:gd name="f324" fmla="+- f8 0 f6"/>
              <a:gd name="f325" fmla="+- f7 0 f6"/>
              <a:gd name="f326" fmla="*/ f321 f0 1"/>
              <a:gd name="f327" fmla="*/ f325 1 1769"/>
              <a:gd name="f328" fmla="*/ f324 1 521"/>
              <a:gd name="f329" fmla="*/ 1483 f325 1"/>
              <a:gd name="f330" fmla="*/ 409 f324 1"/>
              <a:gd name="f331" fmla="*/ 1472 f325 1"/>
              <a:gd name="f332" fmla="*/ 1367 f325 1"/>
              <a:gd name="f333" fmla="*/ 362 f324 1"/>
              <a:gd name="f334" fmla="*/ 1336 f325 1"/>
              <a:gd name="f335" fmla="*/ 339 f324 1"/>
              <a:gd name="f336" fmla="*/ 231 f324 1"/>
              <a:gd name="f337" fmla="*/ 1117 f325 1"/>
              <a:gd name="f338" fmla="*/ 227 f324 1"/>
              <a:gd name="f339" fmla="*/ 1087 f325 1"/>
              <a:gd name="f340" fmla="*/ 316 f324 1"/>
              <a:gd name="f341" fmla="*/ 1021 f325 1"/>
              <a:gd name="f342" fmla="*/ 376 f324 1"/>
              <a:gd name="f343" fmla="*/ 961 f325 1"/>
              <a:gd name="f344" fmla="*/ 383 f324 1"/>
              <a:gd name="f345" fmla="*/ 954 f325 1"/>
              <a:gd name="f346" fmla="*/ 470 f324 1"/>
              <a:gd name="f347" fmla="*/ 867 f325 1"/>
              <a:gd name="f348" fmla="*/ 496 f324 1"/>
              <a:gd name="f349" fmla="*/ 917 f325 1"/>
              <a:gd name="f350" fmla="*/ 420 f324 1"/>
              <a:gd name="f351" fmla="*/ 798 f325 1"/>
              <a:gd name="f352" fmla="*/ 518 f324 1"/>
              <a:gd name="f353" fmla="*/ 714 f325 1"/>
              <a:gd name="f354" fmla="*/ 471 f324 1"/>
              <a:gd name="f355" fmla="*/ 700 f325 1"/>
              <a:gd name="f356" fmla="*/ 395 f324 1"/>
              <a:gd name="f357" fmla="*/ 650 f325 1"/>
              <a:gd name="f358" fmla="*/ 385 f324 1"/>
              <a:gd name="f359" fmla="*/ 555 f325 1"/>
              <a:gd name="f360" fmla="*/ 389 f324 1"/>
              <a:gd name="f361" fmla="*/ 314 f325 1"/>
              <a:gd name="f362" fmla="*/ 410 f324 1"/>
              <a:gd name="f363" fmla="*/ 85 f325 1"/>
              <a:gd name="f364" fmla="*/ 371 f324 1"/>
              <a:gd name="f365" fmla="*/ 150 f325 1"/>
              <a:gd name="f366" fmla="*/ 280 f324 1"/>
              <a:gd name="f367" fmla="*/ 517 f325 1"/>
              <a:gd name="f368" fmla="*/ 196 f324 1"/>
              <a:gd name="f369" fmla="*/ 550 f325 1"/>
              <a:gd name="f370" fmla="*/ 274 f324 1"/>
              <a:gd name="f371" fmla="*/ 732 f325 1"/>
              <a:gd name="f372" fmla="*/ 283 f324 1"/>
              <a:gd name="f373" fmla="*/ 681 f325 1"/>
              <a:gd name="f374" fmla="*/ 289 f324 1"/>
              <a:gd name="f375" fmla="*/ 588 f325 1"/>
              <a:gd name="f376" fmla="*/ 254 f324 1"/>
              <a:gd name="f377" fmla="*/ 191 f324 1"/>
              <a:gd name="f378" fmla="*/ 926 f325 1"/>
              <a:gd name="f379" fmla="*/ 39 f324 1"/>
              <a:gd name="f380" fmla="*/ 1401 f325 1"/>
              <a:gd name="f381" fmla="*/ 107 f324 1"/>
              <a:gd name="f382" fmla="*/ 1768 f325 1"/>
              <a:gd name="f383" fmla="*/ 235 f324 1"/>
              <a:gd name="f384" fmla="*/ 1738 f325 1"/>
              <a:gd name="f385" fmla="*/ 272 f324 1"/>
              <a:gd name="f386" fmla="*/ 1574 f325 1"/>
              <a:gd name="f387" fmla="*/ 369 f324 1"/>
              <a:gd name="f388" fmla="*/ 1511 f325 1"/>
              <a:gd name="f389" fmla="*/ 388 f324 1"/>
              <a:gd name="f390" fmla="*/ 1488 f325 1"/>
              <a:gd name="f391" fmla="*/ 375 f324 1"/>
              <a:gd name="f392" fmla="*/ f326 1 f3"/>
              <a:gd name="f393" fmla="*/ f329 1 1769"/>
              <a:gd name="f394" fmla="*/ f330 1 521"/>
              <a:gd name="f395" fmla="*/ f331 1 1769"/>
              <a:gd name="f396" fmla="*/ f332 1 1769"/>
              <a:gd name="f397" fmla="*/ f333 1 521"/>
              <a:gd name="f398" fmla="*/ f334 1 1769"/>
              <a:gd name="f399" fmla="*/ f335 1 521"/>
              <a:gd name="f400" fmla="*/ f336 1 521"/>
              <a:gd name="f401" fmla="*/ f337 1 1769"/>
              <a:gd name="f402" fmla="*/ f338 1 521"/>
              <a:gd name="f403" fmla="*/ f339 1 1769"/>
              <a:gd name="f404" fmla="*/ f340 1 521"/>
              <a:gd name="f405" fmla="*/ f341 1 1769"/>
              <a:gd name="f406" fmla="*/ f342 1 521"/>
              <a:gd name="f407" fmla="*/ f343 1 1769"/>
              <a:gd name="f408" fmla="*/ f344 1 521"/>
              <a:gd name="f409" fmla="*/ f345 1 1769"/>
              <a:gd name="f410" fmla="*/ f346 1 521"/>
              <a:gd name="f411" fmla="*/ f347 1 1769"/>
              <a:gd name="f412" fmla="*/ f348 1 521"/>
              <a:gd name="f413" fmla="*/ f349 1 1769"/>
              <a:gd name="f414" fmla="*/ f350 1 521"/>
              <a:gd name="f415" fmla="*/ f351 1 1769"/>
              <a:gd name="f416" fmla="*/ f352 1 521"/>
              <a:gd name="f417" fmla="*/ f353 1 1769"/>
              <a:gd name="f418" fmla="*/ f354 1 521"/>
              <a:gd name="f419" fmla="*/ f355 1 1769"/>
              <a:gd name="f420" fmla="*/ f356 1 521"/>
              <a:gd name="f421" fmla="*/ f357 1 1769"/>
              <a:gd name="f422" fmla="*/ f358 1 521"/>
              <a:gd name="f423" fmla="*/ f359 1 1769"/>
              <a:gd name="f424" fmla="*/ f360 1 521"/>
              <a:gd name="f425" fmla="*/ f361 1 1769"/>
              <a:gd name="f426" fmla="*/ f362 1 521"/>
              <a:gd name="f427" fmla="*/ f363 1 1769"/>
              <a:gd name="f428" fmla="*/ f364 1 521"/>
              <a:gd name="f429" fmla="*/ f365 1 1769"/>
              <a:gd name="f430" fmla="*/ f366 1 521"/>
              <a:gd name="f431" fmla="*/ f367 1 1769"/>
              <a:gd name="f432" fmla="*/ f368 1 521"/>
              <a:gd name="f433" fmla="*/ f369 1 1769"/>
              <a:gd name="f434" fmla="*/ f370 1 521"/>
              <a:gd name="f435" fmla="*/ f371 1 1769"/>
              <a:gd name="f436" fmla="*/ f372 1 521"/>
              <a:gd name="f437" fmla="*/ f373 1 1769"/>
              <a:gd name="f438" fmla="*/ f374 1 521"/>
              <a:gd name="f439" fmla="*/ f375 1 1769"/>
              <a:gd name="f440" fmla="*/ f376 1 521"/>
              <a:gd name="f441" fmla="*/ f377 1 521"/>
              <a:gd name="f442" fmla="*/ f378 1 1769"/>
              <a:gd name="f443" fmla="*/ f379 1 521"/>
              <a:gd name="f444" fmla="*/ f380 1 1769"/>
              <a:gd name="f445" fmla="*/ f381 1 521"/>
              <a:gd name="f446" fmla="*/ f382 1 1769"/>
              <a:gd name="f447" fmla="*/ f383 1 521"/>
              <a:gd name="f448" fmla="*/ f384 1 1769"/>
              <a:gd name="f449" fmla="*/ f385 1 521"/>
              <a:gd name="f450" fmla="*/ f386 1 1769"/>
              <a:gd name="f451" fmla="*/ f387 1 521"/>
              <a:gd name="f452" fmla="*/ f388 1 1769"/>
              <a:gd name="f453" fmla="*/ f389 1 521"/>
              <a:gd name="f454" fmla="*/ f390 1 1769"/>
              <a:gd name="f455" fmla="*/ f391 1 521"/>
              <a:gd name="f456" fmla="*/ 0 1 f327"/>
              <a:gd name="f457" fmla="*/ f7 1 f327"/>
              <a:gd name="f458" fmla="*/ 0 1 f328"/>
              <a:gd name="f459" fmla="*/ f8 1 f328"/>
              <a:gd name="f460" fmla="+- f392 0 f1"/>
              <a:gd name="f461" fmla="*/ f393 1 f327"/>
              <a:gd name="f462" fmla="*/ f394 1 f328"/>
              <a:gd name="f463" fmla="*/ f395 1 f327"/>
              <a:gd name="f464" fmla="*/ f396 1 f327"/>
              <a:gd name="f465" fmla="*/ f397 1 f328"/>
              <a:gd name="f466" fmla="*/ f398 1 f327"/>
              <a:gd name="f467" fmla="*/ f399 1 f328"/>
              <a:gd name="f468" fmla="*/ f400 1 f328"/>
              <a:gd name="f469" fmla="*/ f401 1 f327"/>
              <a:gd name="f470" fmla="*/ f402 1 f328"/>
              <a:gd name="f471" fmla="*/ f403 1 f327"/>
              <a:gd name="f472" fmla="*/ f404 1 f328"/>
              <a:gd name="f473" fmla="*/ f405 1 f327"/>
              <a:gd name="f474" fmla="*/ f406 1 f328"/>
              <a:gd name="f475" fmla="*/ f407 1 f327"/>
              <a:gd name="f476" fmla="*/ f408 1 f328"/>
              <a:gd name="f477" fmla="*/ f409 1 f327"/>
              <a:gd name="f478" fmla="*/ f410 1 f328"/>
              <a:gd name="f479" fmla="*/ f411 1 f327"/>
              <a:gd name="f480" fmla="*/ f412 1 f328"/>
              <a:gd name="f481" fmla="*/ f413 1 f327"/>
              <a:gd name="f482" fmla="*/ f414 1 f328"/>
              <a:gd name="f483" fmla="*/ f415 1 f327"/>
              <a:gd name="f484" fmla="*/ f416 1 f328"/>
              <a:gd name="f485" fmla="*/ f417 1 f327"/>
              <a:gd name="f486" fmla="*/ f418 1 f328"/>
              <a:gd name="f487" fmla="*/ f419 1 f327"/>
              <a:gd name="f488" fmla="*/ f420 1 f328"/>
              <a:gd name="f489" fmla="*/ f421 1 f327"/>
              <a:gd name="f490" fmla="*/ f422 1 f328"/>
              <a:gd name="f491" fmla="*/ f423 1 f327"/>
              <a:gd name="f492" fmla="*/ f424 1 f328"/>
              <a:gd name="f493" fmla="*/ f425 1 f327"/>
              <a:gd name="f494" fmla="*/ f426 1 f328"/>
              <a:gd name="f495" fmla="*/ f427 1 f327"/>
              <a:gd name="f496" fmla="*/ f428 1 f328"/>
              <a:gd name="f497" fmla="*/ f429 1 f327"/>
              <a:gd name="f498" fmla="*/ f430 1 f328"/>
              <a:gd name="f499" fmla="*/ f431 1 f327"/>
              <a:gd name="f500" fmla="*/ f432 1 f328"/>
              <a:gd name="f501" fmla="*/ f433 1 f327"/>
              <a:gd name="f502" fmla="*/ f434 1 f328"/>
              <a:gd name="f503" fmla="*/ f435 1 f327"/>
              <a:gd name="f504" fmla="*/ f436 1 f328"/>
              <a:gd name="f505" fmla="*/ f437 1 f327"/>
              <a:gd name="f506" fmla="*/ f438 1 f328"/>
              <a:gd name="f507" fmla="*/ f439 1 f327"/>
              <a:gd name="f508" fmla="*/ f440 1 f328"/>
              <a:gd name="f509" fmla="*/ f441 1 f328"/>
              <a:gd name="f510" fmla="*/ f442 1 f327"/>
              <a:gd name="f511" fmla="*/ f443 1 f328"/>
              <a:gd name="f512" fmla="*/ f444 1 f327"/>
              <a:gd name="f513" fmla="*/ f445 1 f328"/>
              <a:gd name="f514" fmla="*/ f446 1 f327"/>
              <a:gd name="f515" fmla="*/ f447 1 f328"/>
              <a:gd name="f516" fmla="*/ f448 1 f327"/>
              <a:gd name="f517" fmla="*/ f449 1 f328"/>
              <a:gd name="f518" fmla="*/ f450 1 f327"/>
              <a:gd name="f519" fmla="*/ f451 1 f328"/>
              <a:gd name="f520" fmla="*/ f452 1 f327"/>
              <a:gd name="f521" fmla="*/ f453 1 f328"/>
              <a:gd name="f522" fmla="*/ f454 1 f327"/>
              <a:gd name="f523" fmla="*/ f455 1 f328"/>
              <a:gd name="f524" fmla="*/ f456 f322 1"/>
              <a:gd name="f525" fmla="*/ f457 f322 1"/>
              <a:gd name="f526" fmla="*/ f459 f323 1"/>
              <a:gd name="f527" fmla="*/ f458 f323 1"/>
              <a:gd name="f528" fmla="*/ f461 f322 1"/>
              <a:gd name="f529" fmla="*/ f462 f323 1"/>
              <a:gd name="f530" fmla="*/ f463 f322 1"/>
              <a:gd name="f531" fmla="*/ f464 f322 1"/>
              <a:gd name="f532" fmla="*/ f465 f323 1"/>
              <a:gd name="f533" fmla="*/ f466 f322 1"/>
              <a:gd name="f534" fmla="*/ f467 f323 1"/>
              <a:gd name="f535" fmla="*/ f468 f323 1"/>
              <a:gd name="f536" fmla="*/ f469 f322 1"/>
              <a:gd name="f537" fmla="*/ f470 f323 1"/>
              <a:gd name="f538" fmla="*/ f471 f322 1"/>
              <a:gd name="f539" fmla="*/ f472 f323 1"/>
              <a:gd name="f540" fmla="*/ f473 f322 1"/>
              <a:gd name="f541" fmla="*/ f474 f323 1"/>
              <a:gd name="f542" fmla="*/ f475 f322 1"/>
              <a:gd name="f543" fmla="*/ f476 f323 1"/>
              <a:gd name="f544" fmla="*/ f477 f322 1"/>
              <a:gd name="f545" fmla="*/ f478 f323 1"/>
              <a:gd name="f546" fmla="*/ f479 f322 1"/>
              <a:gd name="f547" fmla="*/ f480 f323 1"/>
              <a:gd name="f548" fmla="*/ f481 f322 1"/>
              <a:gd name="f549" fmla="*/ f482 f323 1"/>
              <a:gd name="f550" fmla="*/ f483 f322 1"/>
              <a:gd name="f551" fmla="*/ f484 f323 1"/>
              <a:gd name="f552" fmla="*/ f485 f322 1"/>
              <a:gd name="f553" fmla="*/ f486 f323 1"/>
              <a:gd name="f554" fmla="*/ f487 f322 1"/>
              <a:gd name="f555" fmla="*/ f488 f323 1"/>
              <a:gd name="f556" fmla="*/ f489 f322 1"/>
              <a:gd name="f557" fmla="*/ f490 f323 1"/>
              <a:gd name="f558" fmla="*/ f491 f322 1"/>
              <a:gd name="f559" fmla="*/ f492 f323 1"/>
              <a:gd name="f560" fmla="*/ f493 f322 1"/>
              <a:gd name="f561" fmla="*/ f494 f323 1"/>
              <a:gd name="f562" fmla="*/ f495 f322 1"/>
              <a:gd name="f563" fmla="*/ f496 f323 1"/>
              <a:gd name="f564" fmla="*/ f497 f322 1"/>
              <a:gd name="f565" fmla="*/ f498 f323 1"/>
              <a:gd name="f566" fmla="*/ f499 f322 1"/>
              <a:gd name="f567" fmla="*/ f500 f323 1"/>
              <a:gd name="f568" fmla="*/ f501 f322 1"/>
              <a:gd name="f569" fmla="*/ f502 f323 1"/>
              <a:gd name="f570" fmla="*/ f503 f322 1"/>
              <a:gd name="f571" fmla="*/ f504 f323 1"/>
              <a:gd name="f572" fmla="*/ f505 f322 1"/>
              <a:gd name="f573" fmla="*/ f506 f323 1"/>
              <a:gd name="f574" fmla="*/ f507 f322 1"/>
              <a:gd name="f575" fmla="*/ f508 f323 1"/>
              <a:gd name="f576" fmla="*/ f509 f323 1"/>
              <a:gd name="f577" fmla="*/ f510 f322 1"/>
              <a:gd name="f578" fmla="*/ f511 f323 1"/>
              <a:gd name="f579" fmla="*/ f512 f322 1"/>
              <a:gd name="f580" fmla="*/ f513 f323 1"/>
              <a:gd name="f581" fmla="*/ f514 f322 1"/>
              <a:gd name="f582" fmla="*/ f515 f323 1"/>
              <a:gd name="f583" fmla="*/ f516 f322 1"/>
              <a:gd name="f584" fmla="*/ f517 f323 1"/>
              <a:gd name="f585" fmla="*/ f518 f322 1"/>
              <a:gd name="f586" fmla="*/ f519 f323 1"/>
              <a:gd name="f587" fmla="*/ f520 f322 1"/>
              <a:gd name="f588" fmla="*/ f521 f323 1"/>
              <a:gd name="f589" fmla="*/ f522 f322 1"/>
              <a:gd name="f590" fmla="*/ f523 f3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0">
                <a:pos x="f528" y="f529"/>
              </a:cxn>
              <a:cxn ang="f460">
                <a:pos x="f530" y="f529"/>
              </a:cxn>
              <a:cxn ang="f460">
                <a:pos x="f531" y="f532"/>
              </a:cxn>
              <a:cxn ang="f460">
                <a:pos x="f533" y="f534"/>
              </a:cxn>
              <a:cxn ang="f460">
                <a:pos x="f533" y="f535"/>
              </a:cxn>
              <a:cxn ang="f460">
                <a:pos x="f536" y="f537"/>
              </a:cxn>
              <a:cxn ang="f460">
                <a:pos x="f538" y="f539"/>
              </a:cxn>
              <a:cxn ang="f460">
                <a:pos x="f540" y="f541"/>
              </a:cxn>
              <a:cxn ang="f460">
                <a:pos x="f542" y="f543"/>
              </a:cxn>
              <a:cxn ang="f460">
                <a:pos x="f544" y="f545"/>
              </a:cxn>
              <a:cxn ang="f460">
                <a:pos x="f546" y="f547"/>
              </a:cxn>
              <a:cxn ang="f460">
                <a:pos x="f548" y="f549"/>
              </a:cxn>
              <a:cxn ang="f460">
                <a:pos x="f550" y="f551"/>
              </a:cxn>
              <a:cxn ang="f460">
                <a:pos x="f552" y="f553"/>
              </a:cxn>
              <a:cxn ang="f460">
                <a:pos x="f554" y="f555"/>
              </a:cxn>
              <a:cxn ang="f460">
                <a:pos x="f556" y="f557"/>
              </a:cxn>
              <a:cxn ang="f460">
                <a:pos x="f558" y="f559"/>
              </a:cxn>
              <a:cxn ang="f460">
                <a:pos x="f560" y="f561"/>
              </a:cxn>
              <a:cxn ang="f460">
                <a:pos x="f562" y="f563"/>
              </a:cxn>
              <a:cxn ang="f460">
                <a:pos x="f564" y="f565"/>
              </a:cxn>
              <a:cxn ang="f460">
                <a:pos x="f566" y="f567"/>
              </a:cxn>
              <a:cxn ang="f460">
                <a:pos x="f568" y="f569"/>
              </a:cxn>
              <a:cxn ang="f460">
                <a:pos x="f570" y="f571"/>
              </a:cxn>
              <a:cxn ang="f460">
                <a:pos x="f572" y="f573"/>
              </a:cxn>
              <a:cxn ang="f460">
                <a:pos x="f574" y="f575"/>
              </a:cxn>
              <a:cxn ang="f460">
                <a:pos x="f574" y="f576"/>
              </a:cxn>
              <a:cxn ang="f460">
                <a:pos x="f577" y="f578"/>
              </a:cxn>
              <a:cxn ang="f460">
                <a:pos x="f579" y="f580"/>
              </a:cxn>
              <a:cxn ang="f460">
                <a:pos x="f581" y="f582"/>
              </a:cxn>
              <a:cxn ang="f460">
                <a:pos x="f583" y="f584"/>
              </a:cxn>
              <a:cxn ang="f460">
                <a:pos x="f585" y="f586"/>
              </a:cxn>
              <a:cxn ang="f460">
                <a:pos x="f587" y="f588"/>
              </a:cxn>
              <a:cxn ang="f460">
                <a:pos x="f589" y="f590"/>
              </a:cxn>
            </a:cxnLst>
            <a:rect l="f524" t="f527" r="f525" b="f526"/>
            <a:pathLst>
              <a:path w="1769" h="521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7" y="f19"/>
                  <a:pt x="f20" y="f19"/>
                </a:cubicBezTo>
                <a:cubicBezTo>
                  <a:pt x="f21" y="f22"/>
                  <a:pt x="f23" y="f18"/>
                  <a:pt x="f24" y="f16"/>
                </a:cubicBezTo>
                <a:cubicBezTo>
                  <a:pt x="f17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2"/>
                  <a:pt x="f39" y="f2"/>
                </a:cubicBezTo>
                <a:cubicBezTo>
                  <a:pt x="f40" y="f37"/>
                  <a:pt x="f41" y="f42"/>
                  <a:pt x="f43" y="f44"/>
                </a:cubicBezTo>
                <a:cubicBezTo>
                  <a:pt x="f41" y="f45"/>
                  <a:pt x="f40" y="f46"/>
                  <a:pt x="f47" y="f48"/>
                </a:cubicBezTo>
                <a:cubicBezTo>
                  <a:pt x="f49" y="f50"/>
                  <a:pt x="f51" y="f52"/>
                  <a:pt x="f43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25"/>
                  <a:pt x="f87" y="f88"/>
                </a:cubicBezTo>
                <a:cubicBezTo>
                  <a:pt x="f89" y="f90"/>
                  <a:pt x="f91" y="f29"/>
                  <a:pt x="f92" y="f93"/>
                </a:cubicBezTo>
                <a:cubicBezTo>
                  <a:pt x="f94" y="f95"/>
                  <a:pt x="f94" y="f96"/>
                  <a:pt x="f97" y="f29"/>
                </a:cubicBezTo>
                <a:cubicBezTo>
                  <a:pt x="f92" y="f98"/>
                  <a:pt x="f99" y="f16"/>
                  <a:pt x="f100" y="f101"/>
                </a:cubicBezTo>
                <a:cubicBezTo>
                  <a:pt x="f100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02"/>
                  <a:pt x="f122" y="f123"/>
                </a:cubicBez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135"/>
                </a:cubicBezTo>
                <a:cubicBezTo>
                  <a:pt x="f136" y="f116"/>
                  <a:pt x="f137" y="f138"/>
                  <a:pt x="f139" y="f140"/>
                </a:cubicBezTo>
                <a:cubicBezTo>
                  <a:pt x="f141" y="f8"/>
                  <a:pt x="f142" y="f143"/>
                  <a:pt x="f144" y="f145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06"/>
                  <a:pt x="f153" y="f154"/>
                  <a:pt x="f155" y="f156"/>
                </a:cubicBezTo>
                <a:cubicBezTo>
                  <a:pt x="f157" y="f102"/>
                  <a:pt x="f158" y="f159"/>
                  <a:pt x="f160" y="f161"/>
                </a:cubicBezTo>
                <a:cubicBezTo>
                  <a:pt x="f162" y="f29"/>
                  <a:pt x="f163" y="f25"/>
                  <a:pt x="f164" y="f25"/>
                </a:cubicBezTo>
                <a:cubicBezTo>
                  <a:pt x="f165" y="f25"/>
                  <a:pt x="f166" y="f31"/>
                  <a:pt x="f167" y="f27"/>
                </a:cubicBezTo>
                <a:cubicBezTo>
                  <a:pt x="f168" y="f98"/>
                  <a:pt x="f169" y="f170"/>
                  <a:pt x="f171" y="f172"/>
                </a:cubicBezTo>
                <a:cubicBezTo>
                  <a:pt x="f173" y="f172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4"/>
                  <a:pt x="f185" y="f184"/>
                  <a:pt x="f186" y="f187"/>
                </a:cubicBezTo>
                <a:cubicBezTo>
                  <a:pt x="f188" y="f189"/>
                  <a:pt x="f190" y="f189"/>
                  <a:pt x="f191" y="f161"/>
                </a:cubicBezTo>
                <a:cubicBezTo>
                  <a:pt x="f192" y="f27"/>
                  <a:pt x="f193" y="f194"/>
                  <a:pt x="f195" y="f95"/>
                </a:cubicBezTo>
                <a:cubicBezTo>
                  <a:pt x="f196" y="f2"/>
                  <a:pt x="f197" y="f198"/>
                  <a:pt x="f6" y="f199"/>
                </a:cubicBezTo>
                <a:cubicBezTo>
                  <a:pt x="f200" y="f201"/>
                  <a:pt x="f202" y="f203"/>
                  <a:pt x="f204" y="f205"/>
                </a:cubicBezTo>
                <a:cubicBezTo>
                  <a:pt x="f206" y="f207"/>
                  <a:pt x="f2" y="f208"/>
                  <a:pt x="f209" y="f210"/>
                </a:cubicBezTo>
                <a:cubicBezTo>
                  <a:pt x="f211" y="f57"/>
                  <a:pt x="f212" y="f59"/>
                  <a:pt x="f213" y="f63"/>
                </a:cubicBezTo>
                <a:cubicBezTo>
                  <a:pt x="f214" y="f215"/>
                  <a:pt x="f216" y="f217"/>
                  <a:pt x="f218" y="f219"/>
                </a:cubicBezTo>
                <a:cubicBezTo>
                  <a:pt x="f174" y="f220"/>
                  <a:pt x="f176" y="f221"/>
                  <a:pt x="f222" y="f223"/>
                </a:cubicBezTo>
                <a:cubicBezTo>
                  <a:pt x="f224" y="f225"/>
                  <a:pt x="f218" y="f226"/>
                  <a:pt x="f227" y="f77"/>
                </a:cubicBezTo>
                <a:cubicBezTo>
                  <a:pt x="f228" y="f229"/>
                  <a:pt x="f230" y="f231"/>
                  <a:pt x="f232" y="f233"/>
                </a:cubicBezTo>
                <a:cubicBezTo>
                  <a:pt x="f234" y="f205"/>
                  <a:pt x="f235" y="f236"/>
                  <a:pt x="f237" y="f69"/>
                </a:cubicBezTo>
                <a:cubicBezTo>
                  <a:pt x="f238" y="f239"/>
                  <a:pt x="f153" y="f233"/>
                  <a:pt x="f240" y="f241"/>
                </a:cubicBezTo>
                <a:cubicBezTo>
                  <a:pt x="f242" y="f243"/>
                  <a:pt x="f244" y="f245"/>
                  <a:pt x="f246" y="f245"/>
                </a:cubicBezTo>
                <a:cubicBezTo>
                  <a:pt x="f247" y="f248"/>
                  <a:pt x="f249" y="f250"/>
                  <a:pt x="f249" y="f206"/>
                </a:cubicBezTo>
                <a:cubicBezTo>
                  <a:pt x="f251" y="f252"/>
                  <a:pt x="f253" y="f208"/>
                  <a:pt x="f253" y="f55"/>
                </a:cubicBezTo>
                <a:cubicBezTo>
                  <a:pt x="f253" y="f254"/>
                  <a:pt x="f253" y="f255"/>
                  <a:pt x="f249" y="f256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67" y="f268"/>
                </a:cubicBezTo>
                <a:cubicBezTo>
                  <a:pt x="f269" y="f270"/>
                  <a:pt x="f271" y="f6"/>
                  <a:pt x="f272" y="f273"/>
                </a:cubicBezTo>
                <a:cubicBezTo>
                  <a:pt x="f274" y="f275"/>
                  <a:pt x="f39" y="f276"/>
                  <a:pt x="f277" y="f278"/>
                </a:cubicBezTo>
                <a:cubicBezTo>
                  <a:pt x="f279" y="f280"/>
                  <a:pt x="f281" y="f260"/>
                  <a:pt x="f282" y="f283"/>
                </a:cubicBezTo>
                <a:cubicBezTo>
                  <a:pt x="f284" y="f285"/>
                  <a:pt x="f286" y="f63"/>
                  <a:pt x="f287" y="f288"/>
                </a:cubicBezTo>
                <a:cubicBezTo>
                  <a:pt x="f7" y="f207"/>
                  <a:pt x="f289" y="f290"/>
                  <a:pt x="f291" y="f292"/>
                </a:cubicBezTo>
                <a:cubicBezTo>
                  <a:pt x="f293" y="f294"/>
                  <a:pt x="f295" y="f296"/>
                  <a:pt x="f297" y="f188"/>
                </a:cubicBezTo>
                <a:cubicBezTo>
                  <a:pt x="f298" y="f299"/>
                  <a:pt x="f300" y="f301"/>
                  <a:pt x="f302" y="f226"/>
                </a:cubicBezTo>
                <a:cubicBezTo>
                  <a:pt x="f303" y="f304"/>
                  <a:pt x="f305" y="f42"/>
                  <a:pt x="f306" y="f307"/>
                </a:cubicBezTo>
                <a:cubicBezTo>
                  <a:pt x="f308" y="f85"/>
                  <a:pt x="f309" y="f88"/>
                  <a:pt x="f310" y="f96"/>
                </a:cubicBezTo>
                <a:cubicBezTo>
                  <a:pt x="f311" y="f25"/>
                  <a:pt x="f312" y="f31"/>
                  <a:pt x="f313" y="f172"/>
                </a:cubicBezTo>
                <a:cubicBezTo>
                  <a:pt x="f314" y="f90"/>
                  <a:pt x="f315" y="f316"/>
                  <a:pt x="f317" y="f318"/>
                </a:cubicBezTo>
                <a:cubicBezTo>
                  <a:pt x="f319" y="f320"/>
                  <a:pt x="f9" y="f35"/>
                  <a:pt x="f9" y="f10"/>
                </a:cubicBezTo>
                <a:close/>
              </a:path>
            </a:pathLst>
          </a:custGeom>
          <a:solidFill>
            <a:srgbClr val="DA75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4" name="Freeform 84"/>
          <p:cNvSpPr/>
          <p:nvPr/>
        </p:nvSpPr>
        <p:spPr>
          <a:xfrm>
            <a:off x="10429875" y="1541458"/>
            <a:ext cx="358773" cy="4159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2"/>
              <a:gd name="f7" fmla="val 433"/>
              <a:gd name="f8" fmla="val 15"/>
              <a:gd name="f9" fmla="val 153"/>
              <a:gd name="f10" fmla="val 143"/>
              <a:gd name="f11" fmla="val 20"/>
              <a:gd name="f12" fmla="val 141"/>
              <a:gd name="f13" fmla="val 29"/>
              <a:gd name="f14" fmla="val 140"/>
              <a:gd name="f15" fmla="val 74"/>
              <a:gd name="f16" fmla="val 136"/>
              <a:gd name="f17" fmla="val 114"/>
              <a:gd name="f18" fmla="val 115"/>
              <a:gd name="f19" fmla="val 154"/>
              <a:gd name="f20" fmla="val 96"/>
              <a:gd name="f21" fmla="val 178"/>
              <a:gd name="f22" fmla="val 85"/>
              <a:gd name="f23" fmla="val 198"/>
              <a:gd name="f24" fmla="val 64"/>
              <a:gd name="f25" fmla="val 224"/>
              <a:gd name="f26" fmla="val 54"/>
              <a:gd name="f27" fmla="val 228"/>
              <a:gd name="f28" fmla="val 52"/>
              <a:gd name="f29" fmla="val 231"/>
              <a:gd name="f30" fmla="val 48"/>
              <a:gd name="f31" fmla="val 232"/>
              <a:gd name="f32" fmla="val 43"/>
              <a:gd name="f33" fmla="val 233"/>
              <a:gd name="f34" fmla="val 36"/>
              <a:gd name="f35" fmla="val 237"/>
              <a:gd name="f36" fmla="val 30"/>
              <a:gd name="f37" fmla="val 242"/>
              <a:gd name="f38" fmla="val 258"/>
              <a:gd name="f39" fmla="val 25"/>
              <a:gd name="f40" fmla="val 266"/>
              <a:gd name="f41" fmla="val 14"/>
              <a:gd name="f42" fmla="val 272"/>
              <a:gd name="f43" fmla="val 337"/>
              <a:gd name="f44" fmla="val 31"/>
              <a:gd name="f45" fmla="val 105"/>
              <a:gd name="f46" fmla="val 358"/>
              <a:gd name="f47" fmla="val 177"/>
              <a:gd name="f48" fmla="val 341"/>
              <a:gd name="f49" fmla="val 260"/>
              <a:gd name="f50" fmla="val 290"/>
              <a:gd name="f51" fmla="val 321"/>
              <a:gd name="f52" fmla="val 229"/>
              <a:gd name="f53" fmla="val 376"/>
              <a:gd name="f54" fmla="val 207"/>
              <a:gd name="f55" fmla="val 395"/>
              <a:gd name="f56" fmla="val 181"/>
              <a:gd name="f57" fmla="val 412"/>
              <a:gd name="f58" fmla="val 156"/>
              <a:gd name="f59" fmla="val 427"/>
              <a:gd name="f60" fmla="val 145"/>
              <a:gd name="f61" fmla="val 142"/>
              <a:gd name="f62" fmla="val 431"/>
              <a:gd name="f63" fmla="val 420"/>
              <a:gd name="f64" fmla="val 407"/>
              <a:gd name="f65" fmla="val 132"/>
              <a:gd name="f66" fmla="val 393"/>
              <a:gd name="f67" fmla="val 128"/>
              <a:gd name="f68" fmla="val 380"/>
              <a:gd name="f69" fmla="val 122"/>
              <a:gd name="f70" fmla="val 363"/>
              <a:gd name="f71" fmla="val 111"/>
              <a:gd name="f72" fmla="val 350"/>
              <a:gd name="f73" fmla="val 94"/>
              <a:gd name="f74" fmla="val 343"/>
              <a:gd name="f75" fmla="val 77"/>
              <a:gd name="f76" fmla="val 336"/>
              <a:gd name="f77" fmla="val 60"/>
              <a:gd name="f78" fmla="val 329"/>
              <a:gd name="f79" fmla="val 11"/>
              <a:gd name="f80" fmla="val 305"/>
              <a:gd name="f81" fmla="val 284"/>
              <a:gd name="f82" fmla="val 10"/>
              <a:gd name="f83" fmla="val 249"/>
              <a:gd name="f84" fmla="val 19"/>
              <a:gd name="f85" fmla="val 217"/>
              <a:gd name="f86" fmla="val 22"/>
              <a:gd name="f87" fmla="val 186"/>
              <a:gd name="f88" fmla="+- 0 0 -90"/>
              <a:gd name="f89" fmla="*/ f3 1 372"/>
              <a:gd name="f90" fmla="*/ f4 1 433"/>
              <a:gd name="f91" fmla="+- f7 0 f5"/>
              <a:gd name="f92" fmla="+- f6 0 f5"/>
              <a:gd name="f93" fmla="*/ f88 f0 1"/>
              <a:gd name="f94" fmla="*/ f92 1 372"/>
              <a:gd name="f95" fmla="*/ f91 1 433"/>
              <a:gd name="f96" fmla="*/ 15 f92 1"/>
              <a:gd name="f97" fmla="*/ 153 f91 1"/>
              <a:gd name="f98" fmla="*/ 29 f92 1"/>
              <a:gd name="f99" fmla="*/ 140 f91 1"/>
              <a:gd name="f100" fmla="*/ 154 f92 1"/>
              <a:gd name="f101" fmla="*/ 96 f91 1"/>
              <a:gd name="f102" fmla="*/ 224 f92 1"/>
              <a:gd name="f103" fmla="*/ 54 f91 1"/>
              <a:gd name="f104" fmla="*/ 232 f92 1"/>
              <a:gd name="f105" fmla="*/ 43 f91 1"/>
              <a:gd name="f106" fmla="*/ 242 f92 1"/>
              <a:gd name="f107" fmla="*/ 29 f91 1"/>
              <a:gd name="f108" fmla="*/ 272 f92 1"/>
              <a:gd name="f109" fmla="*/ 0 f91 1"/>
              <a:gd name="f110" fmla="*/ 358 f92 1"/>
              <a:gd name="f111" fmla="*/ 177 f91 1"/>
              <a:gd name="f112" fmla="*/ 229 f92 1"/>
              <a:gd name="f113" fmla="*/ 376 f91 1"/>
              <a:gd name="f114" fmla="*/ 156 f92 1"/>
              <a:gd name="f115" fmla="*/ 427 f91 1"/>
              <a:gd name="f116" fmla="*/ 140 f92 1"/>
              <a:gd name="f117" fmla="*/ 420 f91 1"/>
              <a:gd name="f118" fmla="*/ 128 f92 1"/>
              <a:gd name="f119" fmla="*/ 380 f91 1"/>
              <a:gd name="f120" fmla="*/ 94 f92 1"/>
              <a:gd name="f121" fmla="*/ 343 f91 1"/>
              <a:gd name="f122" fmla="*/ 43 f92 1"/>
              <a:gd name="f123" fmla="*/ 321 f91 1"/>
              <a:gd name="f124" fmla="*/ 10 f92 1"/>
              <a:gd name="f125" fmla="*/ 249 f91 1"/>
              <a:gd name="f126" fmla="*/ f93 1 f2"/>
              <a:gd name="f127" fmla="*/ f96 1 372"/>
              <a:gd name="f128" fmla="*/ f97 1 433"/>
              <a:gd name="f129" fmla="*/ f98 1 372"/>
              <a:gd name="f130" fmla="*/ f99 1 433"/>
              <a:gd name="f131" fmla="*/ f100 1 372"/>
              <a:gd name="f132" fmla="*/ f101 1 433"/>
              <a:gd name="f133" fmla="*/ f102 1 372"/>
              <a:gd name="f134" fmla="*/ f103 1 433"/>
              <a:gd name="f135" fmla="*/ f104 1 372"/>
              <a:gd name="f136" fmla="*/ f105 1 433"/>
              <a:gd name="f137" fmla="*/ f106 1 372"/>
              <a:gd name="f138" fmla="*/ f107 1 433"/>
              <a:gd name="f139" fmla="*/ f108 1 372"/>
              <a:gd name="f140" fmla="*/ f109 1 433"/>
              <a:gd name="f141" fmla="*/ f110 1 372"/>
              <a:gd name="f142" fmla="*/ f111 1 433"/>
              <a:gd name="f143" fmla="*/ f112 1 372"/>
              <a:gd name="f144" fmla="*/ f113 1 433"/>
              <a:gd name="f145" fmla="*/ f114 1 372"/>
              <a:gd name="f146" fmla="*/ f115 1 433"/>
              <a:gd name="f147" fmla="*/ f116 1 372"/>
              <a:gd name="f148" fmla="*/ f117 1 433"/>
              <a:gd name="f149" fmla="*/ f118 1 372"/>
              <a:gd name="f150" fmla="*/ f119 1 433"/>
              <a:gd name="f151" fmla="*/ f120 1 372"/>
              <a:gd name="f152" fmla="*/ f121 1 433"/>
              <a:gd name="f153" fmla="*/ f122 1 372"/>
              <a:gd name="f154" fmla="*/ f123 1 433"/>
              <a:gd name="f155" fmla="*/ f124 1 372"/>
              <a:gd name="f156" fmla="*/ f125 1 433"/>
              <a:gd name="f157" fmla="*/ 0 1 f94"/>
              <a:gd name="f158" fmla="*/ f6 1 f94"/>
              <a:gd name="f159" fmla="*/ 0 1 f95"/>
              <a:gd name="f160" fmla="*/ f7 1 f95"/>
              <a:gd name="f161" fmla="+- f126 0 f1"/>
              <a:gd name="f162" fmla="*/ f127 1 f94"/>
              <a:gd name="f163" fmla="*/ f128 1 f95"/>
              <a:gd name="f164" fmla="*/ f129 1 f94"/>
              <a:gd name="f165" fmla="*/ f130 1 f95"/>
              <a:gd name="f166" fmla="*/ f131 1 f94"/>
              <a:gd name="f167" fmla="*/ f132 1 f95"/>
              <a:gd name="f168" fmla="*/ f133 1 f94"/>
              <a:gd name="f169" fmla="*/ f134 1 f95"/>
              <a:gd name="f170" fmla="*/ f135 1 f94"/>
              <a:gd name="f171" fmla="*/ f136 1 f95"/>
              <a:gd name="f172" fmla="*/ f137 1 f94"/>
              <a:gd name="f173" fmla="*/ f138 1 f95"/>
              <a:gd name="f174" fmla="*/ f139 1 f94"/>
              <a:gd name="f175" fmla="*/ f140 1 f95"/>
              <a:gd name="f176" fmla="*/ f141 1 f94"/>
              <a:gd name="f177" fmla="*/ f142 1 f95"/>
              <a:gd name="f178" fmla="*/ f143 1 f94"/>
              <a:gd name="f179" fmla="*/ f144 1 f95"/>
              <a:gd name="f180" fmla="*/ f145 1 f94"/>
              <a:gd name="f181" fmla="*/ f146 1 f95"/>
              <a:gd name="f182" fmla="*/ f147 1 f94"/>
              <a:gd name="f183" fmla="*/ f148 1 f95"/>
              <a:gd name="f184" fmla="*/ f149 1 f94"/>
              <a:gd name="f185" fmla="*/ f150 1 f95"/>
              <a:gd name="f186" fmla="*/ f151 1 f94"/>
              <a:gd name="f187" fmla="*/ f152 1 f95"/>
              <a:gd name="f188" fmla="*/ f153 1 f94"/>
              <a:gd name="f189" fmla="*/ f154 1 f95"/>
              <a:gd name="f190" fmla="*/ f155 1 f94"/>
              <a:gd name="f191" fmla="*/ f156 1 f95"/>
              <a:gd name="f192" fmla="*/ f157 f89 1"/>
              <a:gd name="f193" fmla="*/ f158 f89 1"/>
              <a:gd name="f194" fmla="*/ f160 f90 1"/>
              <a:gd name="f195" fmla="*/ f159 f90 1"/>
              <a:gd name="f196" fmla="*/ f162 f89 1"/>
              <a:gd name="f197" fmla="*/ f163 f90 1"/>
              <a:gd name="f198" fmla="*/ f164 f89 1"/>
              <a:gd name="f199" fmla="*/ f165 f90 1"/>
              <a:gd name="f200" fmla="*/ f166 f89 1"/>
              <a:gd name="f201" fmla="*/ f167 f90 1"/>
              <a:gd name="f202" fmla="*/ f168 f89 1"/>
              <a:gd name="f203" fmla="*/ f169 f90 1"/>
              <a:gd name="f204" fmla="*/ f170 f89 1"/>
              <a:gd name="f205" fmla="*/ f171 f90 1"/>
              <a:gd name="f206" fmla="*/ f172 f89 1"/>
              <a:gd name="f207" fmla="*/ f173 f90 1"/>
              <a:gd name="f208" fmla="*/ f174 f89 1"/>
              <a:gd name="f209" fmla="*/ f175 f90 1"/>
              <a:gd name="f210" fmla="*/ f176 f89 1"/>
              <a:gd name="f211" fmla="*/ f177 f90 1"/>
              <a:gd name="f212" fmla="*/ f178 f89 1"/>
              <a:gd name="f213" fmla="*/ f179 f90 1"/>
              <a:gd name="f214" fmla="*/ f180 f89 1"/>
              <a:gd name="f215" fmla="*/ f181 f90 1"/>
              <a:gd name="f216" fmla="*/ f182 f89 1"/>
              <a:gd name="f217" fmla="*/ f183 f90 1"/>
              <a:gd name="f218" fmla="*/ f184 f89 1"/>
              <a:gd name="f219" fmla="*/ f185 f90 1"/>
              <a:gd name="f220" fmla="*/ f186 f89 1"/>
              <a:gd name="f221" fmla="*/ f187 f90 1"/>
              <a:gd name="f222" fmla="*/ f188 f89 1"/>
              <a:gd name="f223" fmla="*/ f189 f90 1"/>
              <a:gd name="f224" fmla="*/ f190 f89 1"/>
              <a:gd name="f225" fmla="*/ f191 f9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1">
                <a:pos x="f196" y="f197"/>
              </a:cxn>
              <a:cxn ang="f161">
                <a:pos x="f198" y="f199"/>
              </a:cxn>
              <a:cxn ang="f161">
                <a:pos x="f200" y="f201"/>
              </a:cxn>
              <a:cxn ang="f161">
                <a:pos x="f202" y="f203"/>
              </a:cxn>
              <a:cxn ang="f161">
                <a:pos x="f204" y="f205"/>
              </a:cxn>
              <a:cxn ang="f161">
                <a:pos x="f206" y="f207"/>
              </a:cxn>
              <a:cxn ang="f161">
                <a:pos x="f208" y="f209"/>
              </a:cxn>
              <a:cxn ang="f161">
                <a:pos x="f210" y="f211"/>
              </a:cxn>
              <a:cxn ang="f161">
                <a:pos x="f212" y="f213"/>
              </a:cxn>
              <a:cxn ang="f161">
                <a:pos x="f214" y="f215"/>
              </a:cxn>
              <a:cxn ang="f161">
                <a:pos x="f216" y="f217"/>
              </a:cxn>
              <a:cxn ang="f161">
                <a:pos x="f218" y="f219"/>
              </a:cxn>
              <a:cxn ang="f161">
                <a:pos x="f220" y="f221"/>
              </a:cxn>
              <a:cxn ang="f161">
                <a:pos x="f222" y="f223"/>
              </a:cxn>
              <a:cxn ang="f161">
                <a:pos x="f224" y="f225"/>
              </a:cxn>
              <a:cxn ang="f161">
                <a:pos x="f196" y="f197"/>
              </a:cxn>
            </a:cxnLst>
            <a:rect l="f192" t="f195" r="f193" b="f194"/>
            <a:pathLst>
              <a:path w="372" h="433">
                <a:moveTo>
                  <a:pt x="f8" y="f9"/>
                </a:moveTo>
                <a:cubicBezTo>
                  <a:pt x="f8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13"/>
                </a:cubicBezTo>
                <a:cubicBezTo>
                  <a:pt x="f38" y="f39"/>
                  <a:pt x="f40" y="f41"/>
                  <a:pt x="f42" y="f5"/>
                </a:cubicBezTo>
                <a:cubicBezTo>
                  <a:pt x="f43" y="f44"/>
                  <a:pt x="f6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7"/>
                  <a:pt x="f61" y="f62"/>
                  <a:pt x="f14" y="f63"/>
                </a:cubicBezTo>
                <a:cubicBezTo>
                  <a:pt x="f16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32" y="f51"/>
                </a:cubicBezTo>
                <a:cubicBezTo>
                  <a:pt x="f79" y="f80"/>
                  <a:pt x="f5" y="f81"/>
                  <a:pt x="f82" y="f83"/>
                </a:cubicBezTo>
                <a:cubicBezTo>
                  <a:pt x="f84" y="f85"/>
                  <a:pt x="f86" y="f87"/>
                  <a:pt x="f8" y="f9"/>
                </a:cubicBezTo>
                <a:close/>
              </a:path>
            </a:pathLst>
          </a:custGeom>
          <a:solidFill>
            <a:srgbClr val="DA655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5" name="Freeform 85"/>
          <p:cNvSpPr/>
          <p:nvPr/>
        </p:nvSpPr>
        <p:spPr>
          <a:xfrm>
            <a:off x="8783634" y="1725609"/>
            <a:ext cx="569908" cy="2667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93"/>
              <a:gd name="f7" fmla="val 276"/>
              <a:gd name="f8" fmla="val 45"/>
              <a:gd name="f9" fmla="val 55"/>
              <a:gd name="f10" fmla="val 13"/>
              <a:gd name="f11" fmla="val 36"/>
              <a:gd name="f12" fmla="val 12"/>
              <a:gd name="f13" fmla="val 38"/>
              <a:gd name="f14" fmla="val 21"/>
              <a:gd name="f15" fmla="val 50"/>
              <a:gd name="f16" fmla="val 20"/>
              <a:gd name="f17" fmla="val 60"/>
              <a:gd name="f18" fmla="val 22"/>
              <a:gd name="f19" fmla="val 48"/>
              <a:gd name="f20" fmla="val 47"/>
              <a:gd name="f21" fmla="val 39"/>
              <a:gd name="f22" fmla="val 46"/>
              <a:gd name="f23" fmla="val 40"/>
              <a:gd name="f24" fmla="val 42"/>
              <a:gd name="f25" fmla="val 44"/>
              <a:gd name="f26" fmla="val 62"/>
              <a:gd name="f27" fmla="val 65"/>
              <a:gd name="f28" fmla="val 54"/>
              <a:gd name="f29" fmla="val 64"/>
              <a:gd name="f30" fmla="val 63"/>
              <a:gd name="f31" fmla="val 61"/>
              <a:gd name="f32" fmla="val 53"/>
              <a:gd name="f33" fmla="val 37"/>
              <a:gd name="f34" fmla="val 66"/>
              <a:gd name="f35" fmla="val 32"/>
              <a:gd name="f36" fmla="val 69"/>
              <a:gd name="f37" fmla="val 25"/>
              <a:gd name="f38" fmla="val 71"/>
              <a:gd name="f39" fmla="val 68"/>
              <a:gd name="f40" fmla="val 77"/>
              <a:gd name="f41" fmla="val 14"/>
              <a:gd name="f42" fmla="val 84"/>
              <a:gd name="f43" fmla="val 80"/>
              <a:gd name="f44" fmla="val 33"/>
              <a:gd name="f45" fmla="val 86"/>
              <a:gd name="f46" fmla="val 29"/>
              <a:gd name="f47" fmla="val 90"/>
              <a:gd name="f48" fmla="val 105"/>
              <a:gd name="f49" fmla="val 119"/>
              <a:gd name="f50" fmla="val 124"/>
              <a:gd name="f51" fmla="val 52"/>
              <a:gd name="f52" fmla="val 126"/>
              <a:gd name="f53" fmla="val 142"/>
              <a:gd name="f54" fmla="val 152"/>
              <a:gd name="f55" fmla="val 164"/>
              <a:gd name="f56" fmla="val 67"/>
              <a:gd name="f57" fmla="val 173"/>
              <a:gd name="f58" fmla="val 175"/>
              <a:gd name="f59" fmla="val 83"/>
              <a:gd name="f60" fmla="val 177"/>
              <a:gd name="f61" fmla="val 98"/>
              <a:gd name="f62" fmla="val 192"/>
              <a:gd name="f63" fmla="val 93"/>
              <a:gd name="f64" fmla="val 201"/>
              <a:gd name="f65" fmla="val 92"/>
              <a:gd name="f66" fmla="val 224"/>
              <a:gd name="f67" fmla="val 87"/>
              <a:gd name="f68" fmla="val 231"/>
              <a:gd name="f69" fmla="val 239"/>
              <a:gd name="f70" fmla="val 112"/>
              <a:gd name="f71" fmla="val 245"/>
              <a:gd name="f72" fmla="val 127"/>
              <a:gd name="f73" fmla="val 261"/>
              <a:gd name="f74" fmla="val 277"/>
              <a:gd name="f75" fmla="val 303"/>
              <a:gd name="f76" fmla="val 128"/>
              <a:gd name="f77" fmla="val 329"/>
              <a:gd name="f78" fmla="val 354"/>
              <a:gd name="f79" fmla="val 131"/>
              <a:gd name="f80" fmla="val 361"/>
              <a:gd name="f81" fmla="val 134"/>
              <a:gd name="f82" fmla="val 365"/>
              <a:gd name="f83" fmla="val 136"/>
              <a:gd name="f84" fmla="val 366"/>
              <a:gd name="f85" fmla="val 144"/>
              <a:gd name="f86" fmla="val 368"/>
              <a:gd name="f87" fmla="val 161"/>
              <a:gd name="f88" fmla="val 380"/>
              <a:gd name="f89" fmla="val 166"/>
              <a:gd name="f90" fmla="val 394"/>
              <a:gd name="f91" fmla="val 158"/>
              <a:gd name="f92" fmla="val 397"/>
              <a:gd name="f93" fmla="val 156"/>
              <a:gd name="f94" fmla="val 398"/>
              <a:gd name="f95" fmla="val 150"/>
              <a:gd name="f96" fmla="val 401"/>
              <a:gd name="f97" fmla="val 430"/>
              <a:gd name="f98" fmla="val 170"/>
              <a:gd name="f99" fmla="val 461"/>
              <a:gd name="f100" fmla="val 151"/>
              <a:gd name="f101" fmla="val 491"/>
              <a:gd name="f102" fmla="val 507"/>
              <a:gd name="f103" fmla="val 159"/>
              <a:gd name="f104" fmla="val 524"/>
              <a:gd name="f105" fmla="val 155"/>
              <a:gd name="f106" fmla="val 540"/>
              <a:gd name="f107" fmla="val 160"/>
              <a:gd name="f108" fmla="val 546"/>
              <a:gd name="f109" fmla="val 162"/>
              <a:gd name="f110" fmla="val 554"/>
              <a:gd name="f111" fmla="val 559"/>
              <a:gd name="f112" fmla="val 157"/>
              <a:gd name="f113" fmla="val 566"/>
              <a:gd name="f114" fmla="val 574"/>
              <a:gd name="f115" fmla="val 153"/>
              <a:gd name="f116" fmla="val 582"/>
              <a:gd name="f117" fmla="val 587"/>
              <a:gd name="f118" fmla="val 592"/>
              <a:gd name="f119" fmla="val 589"/>
              <a:gd name="f120" fmla="val 168"/>
              <a:gd name="f121" fmla="val 584"/>
              <a:gd name="f122" fmla="val 570"/>
              <a:gd name="f123" fmla="val 167"/>
              <a:gd name="f124" fmla="val 171"/>
              <a:gd name="f125" fmla="val 552"/>
              <a:gd name="f126" fmla="val 185"/>
              <a:gd name="f127" fmla="val 550"/>
              <a:gd name="f128" fmla="val 190"/>
              <a:gd name="f129" fmla="val 539"/>
              <a:gd name="f130" fmla="val 198"/>
              <a:gd name="f131" fmla="val 533"/>
              <a:gd name="f132" fmla="val 183"/>
              <a:gd name="f133" fmla="val 531"/>
              <a:gd name="f134" fmla="val 500"/>
              <a:gd name="f135" fmla="val 178"/>
              <a:gd name="f136" fmla="val 496"/>
              <a:gd name="f137" fmla="val 492"/>
              <a:gd name="f138" fmla="val 188"/>
              <a:gd name="f139" fmla="val 493"/>
              <a:gd name="f140" fmla="val 194"/>
              <a:gd name="f141" fmla="val 497"/>
              <a:gd name="f142" fmla="val 504"/>
              <a:gd name="f143" fmla="val 204"/>
              <a:gd name="f144" fmla="val 506"/>
              <a:gd name="f145" fmla="val 213"/>
              <a:gd name="f146" fmla="val 510"/>
              <a:gd name="f147" fmla="val 220"/>
              <a:gd name="f148" fmla="val 476"/>
              <a:gd name="f149" fmla="val 225"/>
              <a:gd name="f150" fmla="val 443"/>
              <a:gd name="f151" fmla="val 230"/>
              <a:gd name="f152" fmla="val 410"/>
              <a:gd name="f153" fmla="val 237"/>
              <a:gd name="f154" fmla="val 381"/>
              <a:gd name="f155" fmla="val 242"/>
              <a:gd name="f156" fmla="val 352"/>
              <a:gd name="f157" fmla="val 249"/>
              <a:gd name="f158" fmla="val 330"/>
              <a:gd name="f159" fmla="val 271"/>
              <a:gd name="f160" fmla="val 325"/>
              <a:gd name="f161" fmla="val 321"/>
              <a:gd name="f162" fmla="val 275"/>
              <a:gd name="f163" fmla="val 314"/>
              <a:gd name="f164" fmla="val 274"/>
              <a:gd name="f165" fmla="val 222"/>
              <a:gd name="f166" fmla="val 247"/>
              <a:gd name="f167" fmla="val 132"/>
              <a:gd name="f168" fmla="val 57"/>
              <a:gd name="f169" fmla="val 26"/>
              <a:gd name="f170" fmla="val 94"/>
              <a:gd name="f171" fmla="val 19"/>
              <a:gd name="f172" fmla="val 30"/>
              <a:gd name="f173" fmla="+- 0 0 -90"/>
              <a:gd name="f174" fmla="*/ f3 1 593"/>
              <a:gd name="f175" fmla="*/ f4 1 276"/>
              <a:gd name="f176" fmla="+- f7 0 f5"/>
              <a:gd name="f177" fmla="+- f6 0 f5"/>
              <a:gd name="f178" fmla="*/ f173 f0 1"/>
              <a:gd name="f179" fmla="*/ f177 1 593"/>
              <a:gd name="f180" fmla="*/ f176 1 276"/>
              <a:gd name="f181" fmla="*/ 45 f177 1"/>
              <a:gd name="f182" fmla="*/ 0 f176 1"/>
              <a:gd name="f183" fmla="*/ 38 f177 1"/>
              <a:gd name="f184" fmla="*/ 21 f176 1"/>
              <a:gd name="f185" fmla="*/ 48 f177 1"/>
              <a:gd name="f186" fmla="*/ 38 f176 1"/>
              <a:gd name="f187" fmla="*/ 46 f177 1"/>
              <a:gd name="f188" fmla="*/ 42 f176 1"/>
              <a:gd name="f189" fmla="*/ 44 f177 1"/>
              <a:gd name="f190" fmla="*/ 62 f176 1"/>
              <a:gd name="f191" fmla="*/ 54 f177 1"/>
              <a:gd name="f192" fmla="*/ 64 f176 1"/>
              <a:gd name="f193" fmla="*/ 62 f177 1"/>
              <a:gd name="f194" fmla="*/ 46 f176 1"/>
              <a:gd name="f195" fmla="*/ 69 f177 1"/>
              <a:gd name="f196" fmla="*/ 25 f176 1"/>
              <a:gd name="f197" fmla="*/ 77 f177 1"/>
              <a:gd name="f198" fmla="*/ 14 f176 1"/>
              <a:gd name="f199" fmla="*/ 80 f177 1"/>
              <a:gd name="f200" fmla="*/ 90 f177 1"/>
              <a:gd name="f201" fmla="*/ 29 f176 1"/>
              <a:gd name="f202" fmla="*/ 124 f177 1"/>
              <a:gd name="f203" fmla="*/ 52 f176 1"/>
              <a:gd name="f204" fmla="*/ 152 f177 1"/>
              <a:gd name="f205" fmla="*/ 175 f177 1"/>
              <a:gd name="f206" fmla="*/ 83 f176 1"/>
              <a:gd name="f207" fmla="*/ 201 f177 1"/>
              <a:gd name="f208" fmla="*/ 92 f176 1"/>
              <a:gd name="f209" fmla="*/ 239 f177 1"/>
              <a:gd name="f210" fmla="*/ 112 f176 1"/>
              <a:gd name="f211" fmla="*/ 277 f177 1"/>
              <a:gd name="f212" fmla="*/ 127 f176 1"/>
              <a:gd name="f213" fmla="*/ 354 f177 1"/>
              <a:gd name="f214" fmla="*/ 131 f176 1"/>
              <a:gd name="f215" fmla="*/ 366 f177 1"/>
              <a:gd name="f216" fmla="*/ 144 f176 1"/>
              <a:gd name="f217" fmla="*/ 394 f177 1"/>
              <a:gd name="f218" fmla="*/ 158 f176 1"/>
              <a:gd name="f219" fmla="*/ 401 f177 1"/>
              <a:gd name="f220" fmla="*/ 152 f176 1"/>
              <a:gd name="f221" fmla="*/ 491 f177 1"/>
              <a:gd name="f222" fmla="*/ 156 f176 1"/>
              <a:gd name="f223" fmla="*/ 540 f177 1"/>
              <a:gd name="f224" fmla="*/ 160 f176 1"/>
              <a:gd name="f225" fmla="*/ 559 f177 1"/>
              <a:gd name="f226" fmla="*/ 157 f176 1"/>
              <a:gd name="f227" fmla="*/ 582 f177 1"/>
              <a:gd name="f228" fmla="*/ 153 f176 1"/>
              <a:gd name="f229" fmla="*/ 593 f177 1"/>
              <a:gd name="f230" fmla="*/ 159 f176 1"/>
              <a:gd name="f231" fmla="*/ 584 f177 1"/>
              <a:gd name="f232" fmla="*/ 168 f176 1"/>
              <a:gd name="f233" fmla="*/ 552 f177 1"/>
              <a:gd name="f234" fmla="*/ 185 f176 1"/>
              <a:gd name="f235" fmla="*/ 533 f177 1"/>
              <a:gd name="f236" fmla="*/ 183 f176 1"/>
              <a:gd name="f237" fmla="*/ 496 f177 1"/>
              <a:gd name="f238" fmla="*/ 497 f177 1"/>
              <a:gd name="f239" fmla="*/ 198 f176 1"/>
              <a:gd name="f240" fmla="*/ 510 f177 1"/>
              <a:gd name="f241" fmla="*/ 220 f176 1"/>
              <a:gd name="f242" fmla="*/ 410 f177 1"/>
              <a:gd name="f243" fmla="*/ 237 f176 1"/>
              <a:gd name="f244" fmla="*/ 330 f177 1"/>
              <a:gd name="f245" fmla="*/ 271 f176 1"/>
              <a:gd name="f246" fmla="*/ 314 f177 1"/>
              <a:gd name="f247" fmla="*/ 274 f176 1"/>
              <a:gd name="f248" fmla="*/ 57 f177 1"/>
              <a:gd name="f249" fmla="*/ 151 f176 1"/>
              <a:gd name="f250" fmla="*/ 14 f177 1"/>
              <a:gd name="f251" fmla="*/ 48 f176 1"/>
              <a:gd name="f252" fmla="*/ f178 1 f2"/>
              <a:gd name="f253" fmla="*/ f181 1 593"/>
              <a:gd name="f254" fmla="*/ f182 1 276"/>
              <a:gd name="f255" fmla="*/ f183 1 593"/>
              <a:gd name="f256" fmla="*/ f184 1 276"/>
              <a:gd name="f257" fmla="*/ f185 1 593"/>
              <a:gd name="f258" fmla="*/ f186 1 276"/>
              <a:gd name="f259" fmla="*/ f187 1 593"/>
              <a:gd name="f260" fmla="*/ f188 1 276"/>
              <a:gd name="f261" fmla="*/ f189 1 593"/>
              <a:gd name="f262" fmla="*/ f190 1 276"/>
              <a:gd name="f263" fmla="*/ f191 1 593"/>
              <a:gd name="f264" fmla="*/ f192 1 276"/>
              <a:gd name="f265" fmla="*/ f193 1 593"/>
              <a:gd name="f266" fmla="*/ f194 1 276"/>
              <a:gd name="f267" fmla="*/ f195 1 593"/>
              <a:gd name="f268" fmla="*/ f196 1 276"/>
              <a:gd name="f269" fmla="*/ f197 1 593"/>
              <a:gd name="f270" fmla="*/ f198 1 276"/>
              <a:gd name="f271" fmla="*/ f199 1 593"/>
              <a:gd name="f272" fmla="*/ f200 1 593"/>
              <a:gd name="f273" fmla="*/ f201 1 276"/>
              <a:gd name="f274" fmla="*/ f202 1 593"/>
              <a:gd name="f275" fmla="*/ f203 1 276"/>
              <a:gd name="f276" fmla="*/ f204 1 593"/>
              <a:gd name="f277" fmla="*/ f205 1 593"/>
              <a:gd name="f278" fmla="*/ f206 1 276"/>
              <a:gd name="f279" fmla="*/ f207 1 593"/>
              <a:gd name="f280" fmla="*/ f208 1 276"/>
              <a:gd name="f281" fmla="*/ f209 1 593"/>
              <a:gd name="f282" fmla="*/ f210 1 276"/>
              <a:gd name="f283" fmla="*/ f211 1 593"/>
              <a:gd name="f284" fmla="*/ f212 1 276"/>
              <a:gd name="f285" fmla="*/ f213 1 593"/>
              <a:gd name="f286" fmla="*/ f214 1 276"/>
              <a:gd name="f287" fmla="*/ f215 1 593"/>
              <a:gd name="f288" fmla="*/ f216 1 276"/>
              <a:gd name="f289" fmla="*/ f217 1 593"/>
              <a:gd name="f290" fmla="*/ f218 1 276"/>
              <a:gd name="f291" fmla="*/ f219 1 593"/>
              <a:gd name="f292" fmla="*/ f220 1 276"/>
              <a:gd name="f293" fmla="*/ f221 1 593"/>
              <a:gd name="f294" fmla="*/ f222 1 276"/>
              <a:gd name="f295" fmla="*/ f223 1 593"/>
              <a:gd name="f296" fmla="*/ f224 1 276"/>
              <a:gd name="f297" fmla="*/ f225 1 593"/>
              <a:gd name="f298" fmla="*/ f226 1 276"/>
              <a:gd name="f299" fmla="*/ f227 1 593"/>
              <a:gd name="f300" fmla="*/ f228 1 276"/>
              <a:gd name="f301" fmla="*/ f229 1 593"/>
              <a:gd name="f302" fmla="*/ f230 1 276"/>
              <a:gd name="f303" fmla="*/ f231 1 593"/>
              <a:gd name="f304" fmla="*/ f232 1 276"/>
              <a:gd name="f305" fmla="*/ f233 1 593"/>
              <a:gd name="f306" fmla="*/ f234 1 276"/>
              <a:gd name="f307" fmla="*/ f235 1 593"/>
              <a:gd name="f308" fmla="*/ f236 1 276"/>
              <a:gd name="f309" fmla="*/ f237 1 593"/>
              <a:gd name="f310" fmla="*/ f238 1 593"/>
              <a:gd name="f311" fmla="*/ f239 1 276"/>
              <a:gd name="f312" fmla="*/ f240 1 593"/>
              <a:gd name="f313" fmla="*/ f241 1 276"/>
              <a:gd name="f314" fmla="*/ f242 1 593"/>
              <a:gd name="f315" fmla="*/ f243 1 276"/>
              <a:gd name="f316" fmla="*/ f244 1 593"/>
              <a:gd name="f317" fmla="*/ f245 1 276"/>
              <a:gd name="f318" fmla="*/ f246 1 593"/>
              <a:gd name="f319" fmla="*/ f247 1 276"/>
              <a:gd name="f320" fmla="*/ f248 1 593"/>
              <a:gd name="f321" fmla="*/ f249 1 276"/>
              <a:gd name="f322" fmla="*/ f250 1 593"/>
              <a:gd name="f323" fmla="*/ f251 1 276"/>
              <a:gd name="f324" fmla="*/ 0 1 f179"/>
              <a:gd name="f325" fmla="*/ f6 1 f179"/>
              <a:gd name="f326" fmla="*/ 0 1 f180"/>
              <a:gd name="f327" fmla="*/ f7 1 f180"/>
              <a:gd name="f328" fmla="+- f252 0 f1"/>
              <a:gd name="f329" fmla="*/ f253 1 f179"/>
              <a:gd name="f330" fmla="*/ f254 1 f180"/>
              <a:gd name="f331" fmla="*/ f255 1 f179"/>
              <a:gd name="f332" fmla="*/ f256 1 f180"/>
              <a:gd name="f333" fmla="*/ f257 1 f179"/>
              <a:gd name="f334" fmla="*/ f258 1 f180"/>
              <a:gd name="f335" fmla="*/ f259 1 f179"/>
              <a:gd name="f336" fmla="*/ f260 1 f180"/>
              <a:gd name="f337" fmla="*/ f261 1 f179"/>
              <a:gd name="f338" fmla="*/ f262 1 f180"/>
              <a:gd name="f339" fmla="*/ f263 1 f179"/>
              <a:gd name="f340" fmla="*/ f264 1 f180"/>
              <a:gd name="f341" fmla="*/ f265 1 f179"/>
              <a:gd name="f342" fmla="*/ f266 1 f180"/>
              <a:gd name="f343" fmla="*/ f267 1 f179"/>
              <a:gd name="f344" fmla="*/ f268 1 f180"/>
              <a:gd name="f345" fmla="*/ f269 1 f179"/>
              <a:gd name="f346" fmla="*/ f270 1 f180"/>
              <a:gd name="f347" fmla="*/ f271 1 f179"/>
              <a:gd name="f348" fmla="*/ f272 1 f179"/>
              <a:gd name="f349" fmla="*/ f273 1 f180"/>
              <a:gd name="f350" fmla="*/ f274 1 f179"/>
              <a:gd name="f351" fmla="*/ f275 1 f180"/>
              <a:gd name="f352" fmla="*/ f276 1 f179"/>
              <a:gd name="f353" fmla="*/ f277 1 f179"/>
              <a:gd name="f354" fmla="*/ f278 1 f180"/>
              <a:gd name="f355" fmla="*/ f279 1 f179"/>
              <a:gd name="f356" fmla="*/ f280 1 f180"/>
              <a:gd name="f357" fmla="*/ f281 1 f179"/>
              <a:gd name="f358" fmla="*/ f282 1 f180"/>
              <a:gd name="f359" fmla="*/ f283 1 f179"/>
              <a:gd name="f360" fmla="*/ f284 1 f180"/>
              <a:gd name="f361" fmla="*/ f285 1 f179"/>
              <a:gd name="f362" fmla="*/ f286 1 f180"/>
              <a:gd name="f363" fmla="*/ f287 1 f179"/>
              <a:gd name="f364" fmla="*/ f288 1 f180"/>
              <a:gd name="f365" fmla="*/ f289 1 f179"/>
              <a:gd name="f366" fmla="*/ f290 1 f180"/>
              <a:gd name="f367" fmla="*/ f291 1 f179"/>
              <a:gd name="f368" fmla="*/ f292 1 f180"/>
              <a:gd name="f369" fmla="*/ f293 1 f179"/>
              <a:gd name="f370" fmla="*/ f294 1 f180"/>
              <a:gd name="f371" fmla="*/ f295 1 f179"/>
              <a:gd name="f372" fmla="*/ f296 1 f180"/>
              <a:gd name="f373" fmla="*/ f297 1 f179"/>
              <a:gd name="f374" fmla="*/ f298 1 f180"/>
              <a:gd name="f375" fmla="*/ f299 1 f179"/>
              <a:gd name="f376" fmla="*/ f300 1 f180"/>
              <a:gd name="f377" fmla="*/ f301 1 f179"/>
              <a:gd name="f378" fmla="*/ f302 1 f180"/>
              <a:gd name="f379" fmla="*/ f303 1 f179"/>
              <a:gd name="f380" fmla="*/ f304 1 f180"/>
              <a:gd name="f381" fmla="*/ f305 1 f179"/>
              <a:gd name="f382" fmla="*/ f306 1 f180"/>
              <a:gd name="f383" fmla="*/ f307 1 f179"/>
              <a:gd name="f384" fmla="*/ f308 1 f180"/>
              <a:gd name="f385" fmla="*/ f309 1 f179"/>
              <a:gd name="f386" fmla="*/ f310 1 f179"/>
              <a:gd name="f387" fmla="*/ f311 1 f180"/>
              <a:gd name="f388" fmla="*/ f312 1 f179"/>
              <a:gd name="f389" fmla="*/ f313 1 f180"/>
              <a:gd name="f390" fmla="*/ f314 1 f179"/>
              <a:gd name="f391" fmla="*/ f315 1 f180"/>
              <a:gd name="f392" fmla="*/ f316 1 f179"/>
              <a:gd name="f393" fmla="*/ f317 1 f180"/>
              <a:gd name="f394" fmla="*/ f318 1 f179"/>
              <a:gd name="f395" fmla="*/ f319 1 f180"/>
              <a:gd name="f396" fmla="*/ f320 1 f179"/>
              <a:gd name="f397" fmla="*/ f321 1 f180"/>
              <a:gd name="f398" fmla="*/ f322 1 f179"/>
              <a:gd name="f399" fmla="*/ f323 1 f180"/>
              <a:gd name="f400" fmla="*/ f324 f174 1"/>
              <a:gd name="f401" fmla="*/ f325 f174 1"/>
              <a:gd name="f402" fmla="*/ f327 f175 1"/>
              <a:gd name="f403" fmla="*/ f326 f175 1"/>
              <a:gd name="f404" fmla="*/ f329 f174 1"/>
              <a:gd name="f405" fmla="*/ f330 f175 1"/>
              <a:gd name="f406" fmla="*/ f331 f174 1"/>
              <a:gd name="f407" fmla="*/ f332 f175 1"/>
              <a:gd name="f408" fmla="*/ f333 f174 1"/>
              <a:gd name="f409" fmla="*/ f334 f175 1"/>
              <a:gd name="f410" fmla="*/ f335 f174 1"/>
              <a:gd name="f411" fmla="*/ f336 f175 1"/>
              <a:gd name="f412" fmla="*/ f337 f174 1"/>
              <a:gd name="f413" fmla="*/ f338 f175 1"/>
              <a:gd name="f414" fmla="*/ f339 f174 1"/>
              <a:gd name="f415" fmla="*/ f340 f175 1"/>
              <a:gd name="f416" fmla="*/ f341 f174 1"/>
              <a:gd name="f417" fmla="*/ f342 f175 1"/>
              <a:gd name="f418" fmla="*/ f343 f174 1"/>
              <a:gd name="f419" fmla="*/ f344 f175 1"/>
              <a:gd name="f420" fmla="*/ f345 f174 1"/>
              <a:gd name="f421" fmla="*/ f346 f175 1"/>
              <a:gd name="f422" fmla="*/ f347 f174 1"/>
              <a:gd name="f423" fmla="*/ f348 f174 1"/>
              <a:gd name="f424" fmla="*/ f349 f175 1"/>
              <a:gd name="f425" fmla="*/ f350 f174 1"/>
              <a:gd name="f426" fmla="*/ f351 f175 1"/>
              <a:gd name="f427" fmla="*/ f352 f174 1"/>
              <a:gd name="f428" fmla="*/ f353 f174 1"/>
              <a:gd name="f429" fmla="*/ f354 f175 1"/>
              <a:gd name="f430" fmla="*/ f355 f174 1"/>
              <a:gd name="f431" fmla="*/ f356 f175 1"/>
              <a:gd name="f432" fmla="*/ f357 f174 1"/>
              <a:gd name="f433" fmla="*/ f358 f175 1"/>
              <a:gd name="f434" fmla="*/ f359 f174 1"/>
              <a:gd name="f435" fmla="*/ f360 f175 1"/>
              <a:gd name="f436" fmla="*/ f361 f174 1"/>
              <a:gd name="f437" fmla="*/ f362 f175 1"/>
              <a:gd name="f438" fmla="*/ f363 f174 1"/>
              <a:gd name="f439" fmla="*/ f364 f175 1"/>
              <a:gd name="f440" fmla="*/ f365 f174 1"/>
              <a:gd name="f441" fmla="*/ f366 f175 1"/>
              <a:gd name="f442" fmla="*/ f367 f174 1"/>
              <a:gd name="f443" fmla="*/ f368 f175 1"/>
              <a:gd name="f444" fmla="*/ f369 f174 1"/>
              <a:gd name="f445" fmla="*/ f370 f175 1"/>
              <a:gd name="f446" fmla="*/ f371 f174 1"/>
              <a:gd name="f447" fmla="*/ f372 f175 1"/>
              <a:gd name="f448" fmla="*/ f373 f174 1"/>
              <a:gd name="f449" fmla="*/ f374 f175 1"/>
              <a:gd name="f450" fmla="*/ f375 f174 1"/>
              <a:gd name="f451" fmla="*/ f376 f175 1"/>
              <a:gd name="f452" fmla="*/ f377 f174 1"/>
              <a:gd name="f453" fmla="*/ f378 f175 1"/>
              <a:gd name="f454" fmla="*/ f379 f174 1"/>
              <a:gd name="f455" fmla="*/ f380 f175 1"/>
              <a:gd name="f456" fmla="*/ f381 f174 1"/>
              <a:gd name="f457" fmla="*/ f382 f175 1"/>
              <a:gd name="f458" fmla="*/ f383 f174 1"/>
              <a:gd name="f459" fmla="*/ f384 f175 1"/>
              <a:gd name="f460" fmla="*/ f385 f174 1"/>
              <a:gd name="f461" fmla="*/ f386 f174 1"/>
              <a:gd name="f462" fmla="*/ f387 f175 1"/>
              <a:gd name="f463" fmla="*/ f388 f174 1"/>
              <a:gd name="f464" fmla="*/ f389 f175 1"/>
              <a:gd name="f465" fmla="*/ f390 f174 1"/>
              <a:gd name="f466" fmla="*/ f391 f175 1"/>
              <a:gd name="f467" fmla="*/ f392 f174 1"/>
              <a:gd name="f468" fmla="*/ f393 f175 1"/>
              <a:gd name="f469" fmla="*/ f394 f174 1"/>
              <a:gd name="f470" fmla="*/ f395 f175 1"/>
              <a:gd name="f471" fmla="*/ f396 f174 1"/>
              <a:gd name="f472" fmla="*/ f397 f175 1"/>
              <a:gd name="f473" fmla="*/ f398 f174 1"/>
              <a:gd name="f474" fmla="*/ f399 f1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8">
                <a:pos x="f404" y="f405"/>
              </a:cxn>
              <a:cxn ang="f328">
                <a:pos x="f406" y="f407"/>
              </a:cxn>
              <a:cxn ang="f328">
                <a:pos x="f408" y="f409"/>
              </a:cxn>
              <a:cxn ang="f328">
                <a:pos x="f410" y="f411"/>
              </a:cxn>
              <a:cxn ang="f328">
                <a:pos x="f412" y="f413"/>
              </a:cxn>
              <a:cxn ang="f328">
                <a:pos x="f414" y="f415"/>
              </a:cxn>
              <a:cxn ang="f328">
                <a:pos x="f416" y="f417"/>
              </a:cxn>
              <a:cxn ang="f328">
                <a:pos x="f418" y="f419"/>
              </a:cxn>
              <a:cxn ang="f328">
                <a:pos x="f420" y="f421"/>
              </a:cxn>
              <a:cxn ang="f328">
                <a:pos x="f422" y="f419"/>
              </a:cxn>
              <a:cxn ang="f328">
                <a:pos x="f423" y="f424"/>
              </a:cxn>
              <a:cxn ang="f328">
                <a:pos x="f425" y="f426"/>
              </a:cxn>
              <a:cxn ang="f328">
                <a:pos x="f427" y="f415"/>
              </a:cxn>
              <a:cxn ang="f328">
                <a:pos x="f428" y="f429"/>
              </a:cxn>
              <a:cxn ang="f328">
                <a:pos x="f430" y="f431"/>
              </a:cxn>
              <a:cxn ang="f328">
                <a:pos x="f432" y="f433"/>
              </a:cxn>
              <a:cxn ang="f328">
                <a:pos x="f434" y="f435"/>
              </a:cxn>
              <a:cxn ang="f328">
                <a:pos x="f436" y="f437"/>
              </a:cxn>
              <a:cxn ang="f328">
                <a:pos x="f438" y="f439"/>
              </a:cxn>
              <a:cxn ang="f328">
                <a:pos x="f440" y="f441"/>
              </a:cxn>
              <a:cxn ang="f328">
                <a:pos x="f442" y="f443"/>
              </a:cxn>
              <a:cxn ang="f328">
                <a:pos x="f444" y="f445"/>
              </a:cxn>
              <a:cxn ang="f328">
                <a:pos x="f446" y="f447"/>
              </a:cxn>
              <a:cxn ang="f328">
                <a:pos x="f448" y="f449"/>
              </a:cxn>
              <a:cxn ang="f328">
                <a:pos x="f450" y="f451"/>
              </a:cxn>
              <a:cxn ang="f328">
                <a:pos x="f452" y="f453"/>
              </a:cxn>
              <a:cxn ang="f328">
                <a:pos x="f454" y="f455"/>
              </a:cxn>
              <a:cxn ang="f328">
                <a:pos x="f456" y="f457"/>
              </a:cxn>
              <a:cxn ang="f328">
                <a:pos x="f458" y="f459"/>
              </a:cxn>
              <a:cxn ang="f328">
                <a:pos x="f460" y="f459"/>
              </a:cxn>
              <a:cxn ang="f328">
                <a:pos x="f461" y="f462"/>
              </a:cxn>
              <a:cxn ang="f328">
                <a:pos x="f463" y="f464"/>
              </a:cxn>
              <a:cxn ang="f328">
                <a:pos x="f465" y="f466"/>
              </a:cxn>
              <a:cxn ang="f328">
                <a:pos x="f467" y="f468"/>
              </a:cxn>
              <a:cxn ang="f328">
                <a:pos x="f469" y="f470"/>
              </a:cxn>
              <a:cxn ang="f328">
                <a:pos x="f471" y="f472"/>
              </a:cxn>
              <a:cxn ang="f328">
                <a:pos x="f473" y="f474"/>
              </a:cxn>
              <a:cxn ang="f328">
                <a:pos x="f404" y="f405"/>
              </a:cxn>
            </a:cxnLst>
            <a:rect l="f400" t="f403" r="f401" b="f402"/>
            <a:pathLst>
              <a:path w="593" h="276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3"/>
                </a:cubicBezTo>
                <a:cubicBezTo>
                  <a:pt x="f20" y="f21"/>
                  <a:pt x="f22" y="f23"/>
                  <a:pt x="f22" y="f24"/>
                </a:cubicBezTo>
                <a:cubicBezTo>
                  <a:pt x="f8" y="f19"/>
                  <a:pt x="f21" y="f9"/>
                  <a:pt x="f25" y="f26"/>
                </a:cubicBezTo>
                <a:cubicBezTo>
                  <a:pt x="f20" y="f27"/>
                  <a:pt x="f15" y="f27"/>
                  <a:pt x="f28" y="f29"/>
                </a:cubicBezTo>
                <a:cubicBezTo>
                  <a:pt x="f30" y="f31"/>
                  <a:pt x="f26" y="f32"/>
                  <a:pt x="f26" y="f22"/>
                </a:cubicBezTo>
                <a:cubicBezTo>
                  <a:pt x="f31" y="f33"/>
                  <a:pt x="f34" y="f35"/>
                  <a:pt x="f36" y="f37"/>
                </a:cubicBezTo>
                <a:cubicBezTo>
                  <a:pt x="f38" y="f14"/>
                  <a:pt x="f39" y="f10"/>
                  <a:pt x="f40" y="f41"/>
                </a:cubicBezTo>
                <a:cubicBezTo>
                  <a:pt x="f42" y="f41"/>
                  <a:pt x="f43" y="f16"/>
                  <a:pt x="f43" y="f37"/>
                </a:cubicBezTo>
                <a:cubicBezTo>
                  <a:pt x="f43" y="f44"/>
                  <a:pt x="f45" y="f46"/>
                  <a:pt x="f47" y="f46"/>
                </a:cubicBezTo>
                <a:cubicBezTo>
                  <a:pt x="f48" y="f35"/>
                  <a:pt x="f49" y="f35"/>
                  <a:pt x="f50" y="f51"/>
                </a:cubicBezTo>
                <a:cubicBezTo>
                  <a:pt x="f52" y="f26"/>
                  <a:pt x="f53" y="f31"/>
                  <a:pt x="f54" y="f29"/>
                </a:cubicBezTo>
                <a:cubicBezTo>
                  <a:pt x="f55" y="f56"/>
                  <a:pt x="f57" y="f39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5"/>
                  <a:pt x="f69" y="f70"/>
                </a:cubicBezTo>
                <a:cubicBezTo>
                  <a:pt x="f71" y="f72"/>
                  <a:pt x="f73" y="f72"/>
                  <a:pt x="f74" y="f72"/>
                </a:cubicBezTo>
                <a:cubicBezTo>
                  <a:pt x="f75" y="f76"/>
                  <a:pt x="f77" y="f49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54"/>
                </a:cubicBezTo>
                <a:cubicBezTo>
                  <a:pt x="f97" y="f98"/>
                  <a:pt x="f99" y="f100"/>
                  <a:pt x="f101" y="f9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09"/>
                  <a:pt x="f111" y="f112"/>
                </a:cubicBezTo>
                <a:cubicBezTo>
                  <a:pt x="f113" y="f100"/>
                  <a:pt x="f114" y="f115"/>
                  <a:pt x="f116" y="f115"/>
                </a:cubicBezTo>
                <a:cubicBezTo>
                  <a:pt x="f117" y="f115"/>
                  <a:pt x="f118" y="f54"/>
                  <a:pt x="f6" y="f103"/>
                </a:cubicBezTo>
                <a:cubicBezTo>
                  <a:pt x="f6" y="f55"/>
                  <a:pt x="f119" y="f120"/>
                  <a:pt x="f121" y="f120"/>
                </a:cubicBezTo>
                <a:cubicBezTo>
                  <a:pt x="f122" y="f123"/>
                  <a:pt x="f111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60"/>
                  <a:pt x="f134" y="f135"/>
                  <a:pt x="f136" y="f132"/>
                </a:cubicBezTo>
                <a:cubicBezTo>
                  <a:pt x="f137" y="f138"/>
                  <a:pt x="f139" y="f140"/>
                  <a:pt x="f141" y="f130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149"/>
                  <a:pt x="f150" y="f151"/>
                  <a:pt x="f152" y="f153"/>
                </a:cubicBezTo>
                <a:cubicBezTo>
                  <a:pt x="f154" y="f155"/>
                  <a:pt x="f156" y="f157"/>
                  <a:pt x="f158" y="f159"/>
                </a:cubicBezTo>
                <a:cubicBezTo>
                  <a:pt x="f160" y="f7"/>
                  <a:pt x="f161" y="f162"/>
                  <a:pt x="f163" y="f164"/>
                </a:cubicBezTo>
                <a:cubicBezTo>
                  <a:pt x="f165" y="f166"/>
                  <a:pt x="f167" y="f145"/>
                  <a:pt x="f168" y="f100"/>
                </a:cubicBezTo>
                <a:cubicBezTo>
                  <a:pt x="f169" y="f52"/>
                  <a:pt x="f5" y="f170"/>
                  <a:pt x="f41" y="f19"/>
                </a:cubicBezTo>
                <a:cubicBezTo>
                  <a:pt x="f171" y="f46"/>
                  <a:pt x="f172" y="f10"/>
                  <a:pt x="f8" y="f5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6" name="Freeform 86"/>
          <p:cNvSpPr/>
          <p:nvPr/>
        </p:nvSpPr>
        <p:spPr>
          <a:xfrm>
            <a:off x="9378955" y="1811334"/>
            <a:ext cx="80960" cy="46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5"/>
              <a:gd name="f7" fmla="val 48"/>
              <a:gd name="f8" fmla="val 20"/>
              <a:gd name="f9" fmla="val 11"/>
              <a:gd name="f10" fmla="val 3"/>
              <a:gd name="f11" fmla="val 45"/>
              <a:gd name="f12" fmla="val 1"/>
              <a:gd name="f13" fmla="val 36"/>
              <a:gd name="f14" fmla="val 27"/>
              <a:gd name="f15" fmla="val 10"/>
              <a:gd name="f16" fmla="val 29"/>
              <a:gd name="f17" fmla="val 16"/>
              <a:gd name="f18" fmla="val 26"/>
              <a:gd name="f19" fmla="val 18"/>
              <a:gd name="f20" fmla="val 38"/>
              <a:gd name="f21" fmla="val 14"/>
              <a:gd name="f22" fmla="val 52"/>
              <a:gd name="f23" fmla="val 17"/>
              <a:gd name="f24" fmla="val 65"/>
              <a:gd name="f25" fmla="val 19"/>
              <a:gd name="f26" fmla="val 73"/>
              <a:gd name="f27" fmla="val 6"/>
              <a:gd name="f28" fmla="val 84"/>
              <a:gd name="f29" fmla="val 15"/>
              <a:gd name="f30" fmla="val 60"/>
              <a:gd name="f31" fmla="val 67"/>
              <a:gd name="f32" fmla="val 31"/>
              <a:gd name="f33" fmla="val 64"/>
              <a:gd name="f34" fmla="val 39"/>
              <a:gd name="f35" fmla="val 59"/>
              <a:gd name="f36" fmla="val 43"/>
              <a:gd name="f37" fmla="val 51"/>
              <a:gd name="f38" fmla="val 47"/>
              <a:gd name="f39" fmla="val 41"/>
              <a:gd name="f40" fmla="val 30"/>
              <a:gd name="f41" fmla="+- 0 0 -90"/>
              <a:gd name="f42" fmla="*/ f3 1 85"/>
              <a:gd name="f43" fmla="*/ f4 1 48"/>
              <a:gd name="f44" fmla="+- f7 0 f5"/>
              <a:gd name="f45" fmla="+- f6 0 f5"/>
              <a:gd name="f46" fmla="*/ f41 f0 1"/>
              <a:gd name="f47" fmla="*/ f45 1 85"/>
              <a:gd name="f48" fmla="*/ f44 1 48"/>
              <a:gd name="f49" fmla="*/ 20 f45 1"/>
              <a:gd name="f50" fmla="*/ 48 f44 1"/>
              <a:gd name="f51" fmla="*/ 1 f45 1"/>
              <a:gd name="f52" fmla="*/ 36 f44 1"/>
              <a:gd name="f53" fmla="*/ 16 f45 1"/>
              <a:gd name="f54" fmla="*/ 26 f44 1"/>
              <a:gd name="f55" fmla="*/ 52 f45 1"/>
              <a:gd name="f56" fmla="*/ 17 f44 1"/>
              <a:gd name="f57" fmla="*/ 84 f45 1"/>
              <a:gd name="f58" fmla="*/ 0 f44 1"/>
              <a:gd name="f59" fmla="*/ 67 f45 1"/>
              <a:gd name="f60" fmla="*/ 31 f44 1"/>
              <a:gd name="f61" fmla="*/ 51 f45 1"/>
              <a:gd name="f62" fmla="*/ 47 f44 1"/>
              <a:gd name="f63" fmla="*/ f46 1 f2"/>
              <a:gd name="f64" fmla="*/ f49 1 85"/>
              <a:gd name="f65" fmla="*/ f50 1 48"/>
              <a:gd name="f66" fmla="*/ f51 1 85"/>
              <a:gd name="f67" fmla="*/ f52 1 48"/>
              <a:gd name="f68" fmla="*/ f53 1 85"/>
              <a:gd name="f69" fmla="*/ f54 1 48"/>
              <a:gd name="f70" fmla="*/ f55 1 85"/>
              <a:gd name="f71" fmla="*/ f56 1 48"/>
              <a:gd name="f72" fmla="*/ f57 1 85"/>
              <a:gd name="f73" fmla="*/ f58 1 48"/>
              <a:gd name="f74" fmla="*/ f59 1 85"/>
              <a:gd name="f75" fmla="*/ f60 1 48"/>
              <a:gd name="f76" fmla="*/ f61 1 85"/>
              <a:gd name="f77" fmla="*/ f62 1 48"/>
              <a:gd name="f78" fmla="*/ 0 1 f47"/>
              <a:gd name="f79" fmla="*/ f6 1 f47"/>
              <a:gd name="f80" fmla="*/ 0 1 f48"/>
              <a:gd name="f81" fmla="*/ f7 1 f48"/>
              <a:gd name="f82" fmla="+- f63 0 f1"/>
              <a:gd name="f83" fmla="*/ f64 1 f47"/>
              <a:gd name="f84" fmla="*/ f65 1 f48"/>
              <a:gd name="f85" fmla="*/ f66 1 f47"/>
              <a:gd name="f86" fmla="*/ f67 1 f48"/>
              <a:gd name="f87" fmla="*/ f68 1 f47"/>
              <a:gd name="f88" fmla="*/ f69 1 f48"/>
              <a:gd name="f89" fmla="*/ f70 1 f47"/>
              <a:gd name="f90" fmla="*/ f71 1 f48"/>
              <a:gd name="f91" fmla="*/ f72 1 f47"/>
              <a:gd name="f92" fmla="*/ f73 1 f48"/>
              <a:gd name="f93" fmla="*/ f74 1 f47"/>
              <a:gd name="f94" fmla="*/ f75 1 f48"/>
              <a:gd name="f95" fmla="*/ f76 1 f47"/>
              <a:gd name="f96" fmla="*/ f77 1 f48"/>
              <a:gd name="f97" fmla="*/ f78 f42 1"/>
              <a:gd name="f98" fmla="*/ f79 f42 1"/>
              <a:gd name="f99" fmla="*/ f81 f43 1"/>
              <a:gd name="f100" fmla="*/ f80 f43 1"/>
              <a:gd name="f101" fmla="*/ f83 f42 1"/>
              <a:gd name="f102" fmla="*/ f84 f43 1"/>
              <a:gd name="f103" fmla="*/ f85 f42 1"/>
              <a:gd name="f104" fmla="*/ f86 f43 1"/>
              <a:gd name="f105" fmla="*/ f87 f42 1"/>
              <a:gd name="f106" fmla="*/ f88 f43 1"/>
              <a:gd name="f107" fmla="*/ f89 f42 1"/>
              <a:gd name="f108" fmla="*/ f90 f43 1"/>
              <a:gd name="f109" fmla="*/ f91 f42 1"/>
              <a:gd name="f110" fmla="*/ f92 f43 1"/>
              <a:gd name="f111" fmla="*/ f93 f42 1"/>
              <a:gd name="f112" fmla="*/ f94 f43 1"/>
              <a:gd name="f113" fmla="*/ f95 f42 1"/>
              <a:gd name="f114" fmla="*/ f96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01" y="f102"/>
              </a:cxn>
              <a:cxn ang="f82">
                <a:pos x="f103" y="f104"/>
              </a:cxn>
              <a:cxn ang="f82">
                <a:pos x="f105" y="f106"/>
              </a:cxn>
              <a:cxn ang="f82">
                <a:pos x="f107" y="f108"/>
              </a:cxn>
              <a:cxn ang="f82">
                <a:pos x="f109" y="f110"/>
              </a:cxn>
              <a:cxn ang="f82">
                <a:pos x="f111" y="f112"/>
              </a:cxn>
              <a:cxn ang="f82">
                <a:pos x="f113" y="f114"/>
              </a:cxn>
              <a:cxn ang="f82">
                <a:pos x="f101" y="f102"/>
              </a:cxn>
            </a:cxnLst>
            <a:rect l="f97" t="f100" r="f98" b="f99"/>
            <a:pathLst>
              <a:path w="85" h="48">
                <a:moveTo>
                  <a:pt x="f8" y="f7"/>
                </a:moveTo>
                <a:cubicBezTo>
                  <a:pt x="f9" y="f7"/>
                  <a:pt x="f10" y="f11"/>
                  <a:pt x="f12" y="f13"/>
                </a:cubicBezTo>
                <a:cubicBezTo>
                  <a:pt x="f5" y="f14"/>
                  <a:pt x="f15" y="f16"/>
                  <a:pt x="f17" y="f18"/>
                </a:cubicBezTo>
                <a:cubicBezTo>
                  <a:pt x="f14" y="f19"/>
                  <a:pt x="f20" y="f21"/>
                  <a:pt x="f22" y="f23"/>
                </a:cubicBezTo>
                <a:cubicBezTo>
                  <a:pt x="f24" y="f25"/>
                  <a:pt x="f26" y="f27"/>
                  <a:pt x="f28" y="f5"/>
                </a:cubicBezTo>
                <a:cubicBezTo>
                  <a:pt x="f6" y="f29"/>
                  <a:pt x="f30" y="f21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39"/>
                  <a:pt x="f40" y="f34"/>
                  <a:pt x="f8" y="f7"/>
                </a:cubicBezTo>
                <a:close/>
              </a:path>
            </a:pathLst>
          </a:custGeom>
          <a:solidFill>
            <a:srgbClr val="DA75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7" name="Freeform 87"/>
          <p:cNvSpPr/>
          <p:nvPr/>
        </p:nvSpPr>
        <p:spPr>
          <a:xfrm>
            <a:off x="9386892" y="1841501"/>
            <a:ext cx="41276" cy="34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37"/>
              <a:gd name="f8" fmla="val 11"/>
              <a:gd name="f9" fmla="val 17"/>
              <a:gd name="f10" fmla="val 20"/>
              <a:gd name="f11" fmla="val 29"/>
              <a:gd name="f12" fmla="val 16"/>
              <a:gd name="f13" fmla="val 33"/>
              <a:gd name="f14" fmla="val 23"/>
              <a:gd name="f15" fmla="val 24"/>
              <a:gd name="f16" fmla="val 30"/>
              <a:gd name="f17" fmla="val 15"/>
              <a:gd name="f18" fmla="val 5"/>
              <a:gd name="f19" fmla="val 25"/>
              <a:gd name="f20" fmla="+- 0 0 -90"/>
              <a:gd name="f21" fmla="*/ f3 1 42"/>
              <a:gd name="f22" fmla="*/ f4 1 37"/>
              <a:gd name="f23" fmla="+- f7 0 f5"/>
              <a:gd name="f24" fmla="+- f6 0 f5"/>
              <a:gd name="f25" fmla="*/ f20 f0 1"/>
              <a:gd name="f26" fmla="*/ f24 1 42"/>
              <a:gd name="f27" fmla="*/ f23 1 37"/>
              <a:gd name="f28" fmla="*/ 11 f24 1"/>
              <a:gd name="f29" fmla="*/ 17 f23 1"/>
              <a:gd name="f30" fmla="*/ 42 f24 1"/>
              <a:gd name="f31" fmla="*/ 16 f23 1"/>
              <a:gd name="f32" fmla="*/ 15 f24 1"/>
              <a:gd name="f33" fmla="*/ 37 f23 1"/>
              <a:gd name="f34" fmla="*/ f25 1 f2"/>
              <a:gd name="f35" fmla="*/ f28 1 42"/>
              <a:gd name="f36" fmla="*/ f29 1 37"/>
              <a:gd name="f37" fmla="*/ f30 1 42"/>
              <a:gd name="f38" fmla="*/ f31 1 37"/>
              <a:gd name="f39" fmla="*/ f32 1 42"/>
              <a:gd name="f40" fmla="*/ f33 1 37"/>
              <a:gd name="f41" fmla="*/ 0 1 f26"/>
              <a:gd name="f42" fmla="*/ f6 1 f26"/>
              <a:gd name="f43" fmla="*/ 0 1 f27"/>
              <a:gd name="f44" fmla="*/ f7 1 f27"/>
              <a:gd name="f45" fmla="+- f34 0 f1"/>
              <a:gd name="f46" fmla="*/ f35 1 f26"/>
              <a:gd name="f47" fmla="*/ f36 1 f27"/>
              <a:gd name="f48" fmla="*/ f37 1 f26"/>
              <a:gd name="f49" fmla="*/ f38 1 f27"/>
              <a:gd name="f50" fmla="*/ f39 1 f26"/>
              <a:gd name="f51" fmla="*/ f40 1 f27"/>
              <a:gd name="f52" fmla="*/ f41 f21 1"/>
              <a:gd name="f53" fmla="*/ f42 f21 1"/>
              <a:gd name="f54" fmla="*/ f44 f22 1"/>
              <a:gd name="f55" fmla="*/ f43 f22 1"/>
              <a:gd name="f56" fmla="*/ f46 f21 1"/>
              <a:gd name="f57" fmla="*/ f47 f22 1"/>
              <a:gd name="f58" fmla="*/ f48 f21 1"/>
              <a:gd name="f59" fmla="*/ f49 f22 1"/>
              <a:gd name="f60" fmla="*/ f50 f21 1"/>
              <a:gd name="f61" fmla="*/ f51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56" y="f57"/>
              </a:cxn>
              <a:cxn ang="f45">
                <a:pos x="f58" y="f59"/>
              </a:cxn>
              <a:cxn ang="f45">
                <a:pos x="f60" y="f61"/>
              </a:cxn>
              <a:cxn ang="f45">
                <a:pos x="f56" y="f57"/>
              </a:cxn>
            </a:cxnLst>
            <a:rect l="f52" t="f55" r="f53" b="f54"/>
            <a:pathLst>
              <a:path w="42" h="37">
                <a:moveTo>
                  <a:pt x="f8" y="f9"/>
                </a:moveTo>
                <a:cubicBezTo>
                  <a:pt x="f10" y="f5"/>
                  <a:pt x="f11" y="f5"/>
                  <a:pt x="f6" y="f12"/>
                </a:cubicBezTo>
                <a:cubicBezTo>
                  <a:pt x="f13" y="f14"/>
                  <a:pt x="f15" y="f16"/>
                  <a:pt x="f17" y="f7"/>
                </a:cubicBezTo>
                <a:cubicBezTo>
                  <a:pt x="f5" y="f13"/>
                  <a:pt x="f18" y="f19"/>
                  <a:pt x="f8" y="f9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8" name="Freeform 88"/>
          <p:cNvSpPr/>
          <p:nvPr/>
        </p:nvSpPr>
        <p:spPr>
          <a:xfrm>
            <a:off x="9523411" y="1728792"/>
            <a:ext cx="20638" cy="206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22"/>
              <a:gd name="f8" fmla="val 1"/>
              <a:gd name="f9" fmla="val 19"/>
              <a:gd name="f10" fmla="val 18"/>
              <a:gd name="f11" fmla="val 17"/>
              <a:gd name="f12" fmla="val 5"/>
              <a:gd name="f13" fmla="val 13"/>
              <a:gd name="f14" fmla="val 2"/>
              <a:gd name="f15" fmla="val 11"/>
              <a:gd name="f16" fmla="val 9"/>
              <a:gd name="f17" fmla="val 16"/>
              <a:gd name="f18" fmla="val 7"/>
              <a:gd name="f19" fmla="val 3"/>
              <a:gd name="f20" fmla="+- 0 0 -90"/>
              <a:gd name="f21" fmla="*/ f3 1 21"/>
              <a:gd name="f22" fmla="*/ f4 1 22"/>
              <a:gd name="f23" fmla="+- f7 0 f5"/>
              <a:gd name="f24" fmla="+- f6 0 f5"/>
              <a:gd name="f25" fmla="*/ f20 f0 1"/>
              <a:gd name="f26" fmla="*/ f24 1 21"/>
              <a:gd name="f27" fmla="*/ f23 1 22"/>
              <a:gd name="f28" fmla="*/ 0 f24 1"/>
              <a:gd name="f29" fmla="*/ 21 f23 1"/>
              <a:gd name="f30" fmla="*/ 1 f24 1"/>
              <a:gd name="f31" fmla="*/ 17 f23 1"/>
              <a:gd name="f32" fmla="*/ 11 f24 1"/>
              <a:gd name="f33" fmla="*/ 5 f23 1"/>
              <a:gd name="f34" fmla="*/ 9 f24 1"/>
              <a:gd name="f35" fmla="*/ 22 f23 1"/>
              <a:gd name="f36" fmla="*/ f25 1 f2"/>
              <a:gd name="f37" fmla="*/ f28 1 21"/>
              <a:gd name="f38" fmla="*/ f29 1 22"/>
              <a:gd name="f39" fmla="*/ f30 1 21"/>
              <a:gd name="f40" fmla="*/ f31 1 22"/>
              <a:gd name="f41" fmla="*/ f32 1 21"/>
              <a:gd name="f42" fmla="*/ f33 1 22"/>
              <a:gd name="f43" fmla="*/ f34 1 21"/>
              <a:gd name="f44" fmla="*/ f35 1 22"/>
              <a:gd name="f45" fmla="*/ 0 1 f26"/>
              <a:gd name="f46" fmla="*/ f6 1 f26"/>
              <a:gd name="f47" fmla="*/ 0 1 f27"/>
              <a:gd name="f48" fmla="*/ f7 1 f27"/>
              <a:gd name="f49" fmla="+- f36 0 f1"/>
              <a:gd name="f50" fmla="*/ f37 1 f26"/>
              <a:gd name="f51" fmla="*/ f38 1 f27"/>
              <a:gd name="f52" fmla="*/ f39 1 f26"/>
              <a:gd name="f53" fmla="*/ f40 1 f27"/>
              <a:gd name="f54" fmla="*/ f41 1 f26"/>
              <a:gd name="f55" fmla="*/ f42 1 f27"/>
              <a:gd name="f56" fmla="*/ f43 1 f26"/>
              <a:gd name="f57" fmla="*/ f44 1 f27"/>
              <a:gd name="f58" fmla="*/ f45 f21 1"/>
              <a:gd name="f59" fmla="*/ f46 f21 1"/>
              <a:gd name="f60" fmla="*/ f48 f22 1"/>
              <a:gd name="f61" fmla="*/ f47 f22 1"/>
              <a:gd name="f62" fmla="*/ f50 f21 1"/>
              <a:gd name="f63" fmla="*/ f51 f22 1"/>
              <a:gd name="f64" fmla="*/ f52 f21 1"/>
              <a:gd name="f65" fmla="*/ f53 f22 1"/>
              <a:gd name="f66" fmla="*/ f54 f21 1"/>
              <a:gd name="f67" fmla="*/ f55 f22 1"/>
              <a:gd name="f68" fmla="*/ f56 f21 1"/>
              <a:gd name="f69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2" y="f63"/>
              </a:cxn>
              <a:cxn ang="f49">
                <a:pos x="f64" y="f65"/>
              </a:cxn>
              <a:cxn ang="f49">
                <a:pos x="f66" y="f67"/>
              </a:cxn>
              <a:cxn ang="f49">
                <a:pos x="f68" y="f69"/>
              </a:cxn>
              <a:cxn ang="f49">
                <a:pos x="f62" y="f63"/>
              </a:cxn>
            </a:cxnLst>
            <a:rect l="f58" t="f61" r="f59" b="f60"/>
            <a:pathLst>
              <a:path w="21" h="22">
                <a:moveTo>
                  <a:pt x="f5" y="f6"/>
                </a:moveTo>
                <a:cubicBezTo>
                  <a:pt x="f8" y="f9"/>
                  <a:pt x="f8" y="f10"/>
                  <a:pt x="f8" y="f11"/>
                </a:cubicBezTo>
                <a:cubicBezTo>
                  <a:pt x="f12" y="f13"/>
                  <a:pt x="f14" y="f5"/>
                  <a:pt x="f15" y="f12"/>
                </a:cubicBezTo>
                <a:cubicBezTo>
                  <a:pt x="f6" y="f16"/>
                  <a:pt x="f13" y="f17"/>
                  <a:pt x="f16" y="f7"/>
                </a:cubicBezTo>
                <a:cubicBezTo>
                  <a:pt x="f18" y="f11"/>
                  <a:pt x="f19" y="f6"/>
                  <a:pt x="f5" y="f6"/>
                </a:cubicBezTo>
                <a:close/>
              </a:path>
            </a:pathLst>
          </a:custGeom>
          <a:solidFill>
            <a:srgbClr val="DA75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9" name="Freeform 89"/>
          <p:cNvSpPr/>
          <p:nvPr/>
        </p:nvSpPr>
        <p:spPr>
          <a:xfrm>
            <a:off x="8770933" y="2663830"/>
            <a:ext cx="136529" cy="1254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2"/>
              <a:gd name="f7" fmla="val 130"/>
              <a:gd name="f8" fmla="val 63"/>
              <a:gd name="f9" fmla="val 105"/>
              <a:gd name="f10" fmla="val 100"/>
              <a:gd name="f11" fmla="val 68"/>
              <a:gd name="f12" fmla="val 128"/>
              <a:gd name="f13" fmla="val 31"/>
              <a:gd name="f14" fmla="val 126"/>
              <a:gd name="f15" fmla="val 94"/>
              <a:gd name="f16" fmla="val 2"/>
              <a:gd name="f17" fmla="val 60"/>
              <a:gd name="f18" fmla="val 9"/>
              <a:gd name="f19" fmla="val 24"/>
              <a:gd name="f20" fmla="val 55"/>
              <a:gd name="f21" fmla="val 14"/>
              <a:gd name="f22" fmla="val 117"/>
              <a:gd name="f23" fmla="val 22"/>
              <a:gd name="f24" fmla="val 139"/>
              <a:gd name="f25" fmla="val 34"/>
              <a:gd name="f26" fmla="+- 0 0 -90"/>
              <a:gd name="f27" fmla="*/ f3 1 142"/>
              <a:gd name="f28" fmla="*/ f4 1 130"/>
              <a:gd name="f29" fmla="+- f7 0 f5"/>
              <a:gd name="f30" fmla="+- f6 0 f5"/>
              <a:gd name="f31" fmla="*/ f26 f0 1"/>
              <a:gd name="f32" fmla="*/ f30 1 142"/>
              <a:gd name="f33" fmla="*/ f29 1 130"/>
              <a:gd name="f34" fmla="*/ 142 f30 1"/>
              <a:gd name="f35" fmla="*/ 63 f29 1"/>
              <a:gd name="f36" fmla="*/ 68 f30 1"/>
              <a:gd name="f37" fmla="*/ 128 f29 1"/>
              <a:gd name="f38" fmla="*/ 2 f30 1"/>
              <a:gd name="f39" fmla="*/ 60 f29 1"/>
              <a:gd name="f40" fmla="*/ 94 f30 1"/>
              <a:gd name="f41" fmla="*/ 14 f29 1"/>
              <a:gd name="f42" fmla="*/ f31 1 f2"/>
              <a:gd name="f43" fmla="*/ f34 1 142"/>
              <a:gd name="f44" fmla="*/ f35 1 130"/>
              <a:gd name="f45" fmla="*/ f36 1 142"/>
              <a:gd name="f46" fmla="*/ f37 1 130"/>
              <a:gd name="f47" fmla="*/ f38 1 142"/>
              <a:gd name="f48" fmla="*/ f39 1 130"/>
              <a:gd name="f49" fmla="*/ f40 1 142"/>
              <a:gd name="f50" fmla="*/ f41 1 130"/>
              <a:gd name="f51" fmla="*/ 0 1 f32"/>
              <a:gd name="f52" fmla="*/ f6 1 f32"/>
              <a:gd name="f53" fmla="*/ 0 1 f33"/>
              <a:gd name="f54" fmla="*/ f7 1 f33"/>
              <a:gd name="f55" fmla="+- f42 0 f1"/>
              <a:gd name="f56" fmla="*/ f43 1 f32"/>
              <a:gd name="f57" fmla="*/ f44 1 f33"/>
              <a:gd name="f58" fmla="*/ f45 1 f32"/>
              <a:gd name="f59" fmla="*/ f46 1 f33"/>
              <a:gd name="f60" fmla="*/ f47 1 f32"/>
              <a:gd name="f61" fmla="*/ f48 1 f33"/>
              <a:gd name="f62" fmla="*/ f49 1 f32"/>
              <a:gd name="f63" fmla="*/ f50 1 f33"/>
              <a:gd name="f64" fmla="*/ f51 f27 1"/>
              <a:gd name="f65" fmla="*/ f52 f27 1"/>
              <a:gd name="f66" fmla="*/ f54 f28 1"/>
              <a:gd name="f67" fmla="*/ f53 f28 1"/>
              <a:gd name="f68" fmla="*/ f56 f27 1"/>
              <a:gd name="f69" fmla="*/ f57 f28 1"/>
              <a:gd name="f70" fmla="*/ f58 f27 1"/>
              <a:gd name="f71" fmla="*/ f59 f28 1"/>
              <a:gd name="f72" fmla="*/ f60 f27 1"/>
              <a:gd name="f73" fmla="*/ f61 f28 1"/>
              <a:gd name="f74" fmla="*/ f62 f27 1"/>
              <a:gd name="f75" fmla="*/ f63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68" y="f69"/>
              </a:cxn>
              <a:cxn ang="f55">
                <a:pos x="f70" y="f71"/>
              </a:cxn>
              <a:cxn ang="f55">
                <a:pos x="f72" y="f73"/>
              </a:cxn>
              <a:cxn ang="f55">
                <a:pos x="f74" y="f75"/>
              </a:cxn>
              <a:cxn ang="f55">
                <a:pos x="f68" y="f69"/>
              </a:cxn>
            </a:cxnLst>
            <a:rect l="f64" t="f67" r="f65" b="f66"/>
            <a:pathLst>
              <a:path w="142" h="130">
                <a:moveTo>
                  <a:pt x="f6" y="f8"/>
                </a:moveTo>
                <a:cubicBezTo>
                  <a:pt x="f6" y="f9"/>
                  <a:pt x="f10" y="f7"/>
                  <a:pt x="f11" y="f12"/>
                </a:cubicBezTo>
                <a:cubicBezTo>
                  <a:pt x="f13" y="f14"/>
                  <a:pt x="f5" y="f15"/>
                  <a:pt x="f16" y="f17"/>
                </a:cubicBezTo>
                <a:cubicBezTo>
                  <a:pt x="f18" y="f19"/>
                  <a:pt x="f20" y="f5"/>
                  <a:pt x="f15" y="f21"/>
                </a:cubicBezTo>
                <a:cubicBezTo>
                  <a:pt x="f22" y="f23"/>
                  <a:pt x="f24" y="f25"/>
                  <a:pt x="f6" y="f8"/>
                </a:cubicBezTo>
                <a:close/>
              </a:path>
            </a:pathLst>
          </a:custGeom>
          <a:solidFill>
            <a:srgbClr val="FDFDF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0" name="Freeform 90"/>
          <p:cNvSpPr/>
          <p:nvPr/>
        </p:nvSpPr>
        <p:spPr>
          <a:xfrm>
            <a:off x="8767760" y="2633664"/>
            <a:ext cx="149220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5"/>
              <a:gd name="f7" fmla="val 93"/>
              <a:gd name="f8" fmla="val 146"/>
              <a:gd name="f9" fmla="val 110"/>
              <a:gd name="f10" fmla="val 30"/>
              <a:gd name="f11" fmla="val 45"/>
              <a:gd name="f12" fmla="val 28"/>
              <a:gd name="f13" fmla="val 6"/>
              <a:gd name="f14" fmla="val 90"/>
              <a:gd name="f15" fmla="val 72"/>
              <a:gd name="f16" fmla="val 5"/>
              <a:gd name="f17" fmla="val 50"/>
              <a:gd name="f18" fmla="val 18"/>
              <a:gd name="f19" fmla="val 39"/>
              <a:gd name="f20" fmla="val 27"/>
              <a:gd name="f21" fmla="val 43"/>
              <a:gd name="f22" fmla="val 17"/>
              <a:gd name="f23" fmla="val 60"/>
              <a:gd name="f24" fmla="val 12"/>
              <a:gd name="f25" fmla="val 104"/>
              <a:gd name="f26" fmla="val 42"/>
              <a:gd name="f27" fmla="val 150"/>
              <a:gd name="f28" fmla="val 87"/>
              <a:gd name="f29" fmla="val 149"/>
              <a:gd name="f30" fmla="val 89"/>
              <a:gd name="f31" fmla="val 147"/>
              <a:gd name="f32" fmla="val 91"/>
              <a:gd name="f33" fmla="+- 0 0 -90"/>
              <a:gd name="f34" fmla="*/ f3 1 155"/>
              <a:gd name="f35" fmla="*/ f4 1 93"/>
              <a:gd name="f36" fmla="+- f7 0 f5"/>
              <a:gd name="f37" fmla="+- f6 0 f5"/>
              <a:gd name="f38" fmla="*/ f33 f0 1"/>
              <a:gd name="f39" fmla="*/ f37 1 155"/>
              <a:gd name="f40" fmla="*/ f36 1 93"/>
              <a:gd name="f41" fmla="*/ 146 f37 1"/>
              <a:gd name="f42" fmla="*/ 93 f36 1"/>
              <a:gd name="f43" fmla="*/ 6 f37 1"/>
              <a:gd name="f44" fmla="*/ 90 f36 1"/>
              <a:gd name="f45" fmla="*/ 18 f37 1"/>
              <a:gd name="f46" fmla="*/ 39 f36 1"/>
              <a:gd name="f47" fmla="*/ 60 f37 1"/>
              <a:gd name="f48" fmla="*/ 12 f36 1"/>
              <a:gd name="f49" fmla="*/ 150 f37 1"/>
              <a:gd name="f50" fmla="*/ 87 f36 1"/>
              <a:gd name="f51" fmla="*/ f38 1 f2"/>
              <a:gd name="f52" fmla="*/ f41 1 155"/>
              <a:gd name="f53" fmla="*/ f42 1 93"/>
              <a:gd name="f54" fmla="*/ f43 1 155"/>
              <a:gd name="f55" fmla="*/ f44 1 93"/>
              <a:gd name="f56" fmla="*/ f45 1 155"/>
              <a:gd name="f57" fmla="*/ f46 1 93"/>
              <a:gd name="f58" fmla="*/ f47 1 155"/>
              <a:gd name="f59" fmla="*/ f48 1 93"/>
              <a:gd name="f60" fmla="*/ f49 1 155"/>
              <a:gd name="f61" fmla="*/ f50 1 93"/>
              <a:gd name="f62" fmla="*/ 0 1 f39"/>
              <a:gd name="f63" fmla="*/ f6 1 f39"/>
              <a:gd name="f64" fmla="*/ 0 1 f40"/>
              <a:gd name="f65" fmla="*/ f7 1 f40"/>
              <a:gd name="f66" fmla="+- f51 0 f1"/>
              <a:gd name="f67" fmla="*/ f52 1 f39"/>
              <a:gd name="f68" fmla="*/ f53 1 f40"/>
              <a:gd name="f69" fmla="*/ f54 1 f39"/>
              <a:gd name="f70" fmla="*/ f55 1 f40"/>
              <a:gd name="f71" fmla="*/ f56 1 f39"/>
              <a:gd name="f72" fmla="*/ f57 1 f40"/>
              <a:gd name="f73" fmla="*/ f58 1 f39"/>
              <a:gd name="f74" fmla="*/ f59 1 f40"/>
              <a:gd name="f75" fmla="*/ f60 1 f39"/>
              <a:gd name="f76" fmla="*/ f61 1 f40"/>
              <a:gd name="f77" fmla="*/ f62 f34 1"/>
              <a:gd name="f78" fmla="*/ f63 f34 1"/>
              <a:gd name="f79" fmla="*/ f65 f35 1"/>
              <a:gd name="f80" fmla="*/ f64 f35 1"/>
              <a:gd name="f81" fmla="*/ f67 f34 1"/>
              <a:gd name="f82" fmla="*/ f68 f35 1"/>
              <a:gd name="f83" fmla="*/ f69 f34 1"/>
              <a:gd name="f84" fmla="*/ f70 f35 1"/>
              <a:gd name="f85" fmla="*/ f71 f34 1"/>
              <a:gd name="f86" fmla="*/ f72 f35 1"/>
              <a:gd name="f87" fmla="*/ f73 f34 1"/>
              <a:gd name="f88" fmla="*/ f74 f35 1"/>
              <a:gd name="f89" fmla="*/ f75 f34 1"/>
              <a:gd name="f90" fmla="*/ f76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81" y="f82"/>
              </a:cxn>
              <a:cxn ang="f66">
                <a:pos x="f83" y="f84"/>
              </a:cxn>
              <a:cxn ang="f66">
                <a:pos x="f85" y="f86"/>
              </a:cxn>
              <a:cxn ang="f66">
                <a:pos x="f87" y="f88"/>
              </a:cxn>
              <a:cxn ang="f66">
                <a:pos x="f89" y="f90"/>
              </a:cxn>
              <a:cxn ang="f66">
                <a:pos x="f81" y="f82"/>
              </a:cxn>
            </a:cxnLst>
            <a:rect l="f77" t="f80" r="f78" b="f79"/>
            <a:pathLst>
              <a:path w="155" h="93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16" y="f17"/>
                  <a:pt x="f18" y="f19"/>
                </a:cubicBezTo>
                <a:cubicBezTo>
                  <a:pt x="f10" y="f20"/>
                  <a:pt x="f21" y="f22"/>
                  <a:pt x="f23" y="f24"/>
                </a:cubicBezTo>
                <a:cubicBezTo>
                  <a:pt x="f25" y="f5"/>
                  <a:pt x="f6" y="f26"/>
                  <a:pt x="f27" y="f28"/>
                </a:cubicBezTo>
                <a:cubicBezTo>
                  <a:pt x="f29" y="f30"/>
                  <a:pt x="f31" y="f32"/>
                  <a:pt x="f8" y="f7"/>
                </a:cubicBezTo>
                <a:close/>
              </a:path>
            </a:pathLst>
          </a:custGeom>
          <a:solidFill>
            <a:srgbClr val="7A7A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1" name="Freeform 91"/>
          <p:cNvSpPr/>
          <p:nvPr/>
        </p:nvSpPr>
        <p:spPr>
          <a:xfrm>
            <a:off x="6981828" y="5254627"/>
            <a:ext cx="742950" cy="3492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71"/>
              <a:gd name="f7" fmla="val 364"/>
              <a:gd name="f8" fmla="val 704"/>
              <a:gd name="f9" fmla="val 10"/>
              <a:gd name="f10" fmla="val 708"/>
              <a:gd name="f11" fmla="val 712"/>
              <a:gd name="f12" fmla="val 716"/>
              <a:gd name="f13" fmla="val 727"/>
              <a:gd name="f14" fmla="val 11"/>
              <a:gd name="f15" fmla="val 737"/>
              <a:gd name="f16" fmla="val 747"/>
              <a:gd name="f17" fmla="val 5"/>
              <a:gd name="f18" fmla="val 754"/>
              <a:gd name="f19" fmla="val 1"/>
              <a:gd name="f20" fmla="val 762"/>
              <a:gd name="f21" fmla="val 8"/>
              <a:gd name="f22" fmla="val 745"/>
              <a:gd name="f23" fmla="val 25"/>
              <a:gd name="f24" fmla="val 717"/>
              <a:gd name="f25" fmla="val 38"/>
              <a:gd name="f26" fmla="val 690"/>
              <a:gd name="f27" fmla="val 53"/>
              <a:gd name="f28" fmla="val 674"/>
              <a:gd name="f29" fmla="val 62"/>
              <a:gd name="f30" fmla="val 657"/>
              <a:gd name="f31" fmla="val 71"/>
              <a:gd name="f32" fmla="val 641"/>
              <a:gd name="f33" fmla="val 81"/>
              <a:gd name="f34" fmla="val 619"/>
              <a:gd name="f35" fmla="val 95"/>
              <a:gd name="f36" fmla="val 596"/>
              <a:gd name="f37" fmla="val 107"/>
              <a:gd name="f38" fmla="val 576"/>
              <a:gd name="f39" fmla="val 123"/>
              <a:gd name="f40" fmla="val 540"/>
              <a:gd name="f41" fmla="val 150"/>
              <a:gd name="f42" fmla="val 502"/>
              <a:gd name="f43" fmla="val 177"/>
              <a:gd name="f44" fmla="val 479"/>
              <a:gd name="f45" fmla="val 218"/>
              <a:gd name="f46" fmla="val 453"/>
              <a:gd name="f47" fmla="val 262"/>
              <a:gd name="f48" fmla="val 412"/>
              <a:gd name="f49" fmla="val 288"/>
              <a:gd name="f50" fmla="val 367"/>
              <a:gd name="f51" fmla="val 309"/>
              <a:gd name="f52" fmla="val 311"/>
              <a:gd name="f53" fmla="val 335"/>
              <a:gd name="f54" fmla="val 252"/>
              <a:gd name="f55" fmla="val 352"/>
              <a:gd name="f56" fmla="val 192"/>
              <a:gd name="f57" fmla="val 361"/>
              <a:gd name="f58" fmla="val 170"/>
              <a:gd name="f59" fmla="val 146"/>
              <a:gd name="f60" fmla="val 363"/>
              <a:gd name="f61" fmla="val 124"/>
              <a:gd name="f62" fmla="val 362"/>
              <a:gd name="f63" fmla="val 102"/>
              <a:gd name="f64" fmla="val 101"/>
              <a:gd name="f65" fmla="val 340"/>
              <a:gd name="f66" fmla="val 93"/>
              <a:gd name="f67" fmla="val 327"/>
              <a:gd name="f68" fmla="val 74"/>
              <a:gd name="f69" fmla="val 290"/>
              <a:gd name="f70" fmla="val 47"/>
              <a:gd name="f71" fmla="val 259"/>
              <a:gd name="f72" fmla="val 15"/>
              <a:gd name="f73" fmla="val 233"/>
              <a:gd name="f74" fmla="val 229"/>
              <a:gd name="f75" fmla="val 225"/>
              <a:gd name="f76" fmla="val 3"/>
              <a:gd name="f77" fmla="val 217"/>
              <a:gd name="f78" fmla="val 6"/>
              <a:gd name="f79" fmla="val 211"/>
              <a:gd name="f80" fmla="val 214"/>
              <a:gd name="f81" fmla="val 21"/>
              <a:gd name="f82" fmla="val 96"/>
              <a:gd name="f83" fmla="val 215"/>
              <a:gd name="f84" fmla="val 171"/>
              <a:gd name="f85" fmla="val 208"/>
              <a:gd name="f86" fmla="val 244"/>
              <a:gd name="f87" fmla="val 194"/>
              <a:gd name="f88" fmla="val 275"/>
              <a:gd name="f89" fmla="val 188"/>
              <a:gd name="f90" fmla="val 307"/>
              <a:gd name="f91" fmla="val 336"/>
              <a:gd name="f92" fmla="val 169"/>
              <a:gd name="f93" fmla="val 358"/>
              <a:gd name="f94" fmla="val 160"/>
              <a:gd name="f95" fmla="val 381"/>
              <a:gd name="f96" fmla="val 149"/>
              <a:gd name="f97" fmla="val 397"/>
              <a:gd name="f98" fmla="val 133"/>
              <a:gd name="f99" fmla="val 438"/>
              <a:gd name="f100" fmla="val 94"/>
              <a:gd name="f101" fmla="val 487"/>
              <a:gd name="f102" fmla="val 539"/>
              <a:gd name="f103" fmla="val 51"/>
              <a:gd name="f104" fmla="val 581"/>
              <a:gd name="f105" fmla="val 36"/>
              <a:gd name="f106" fmla="val 624"/>
              <a:gd name="f107" fmla="val 26"/>
              <a:gd name="f108" fmla="val 669"/>
              <a:gd name="f109" fmla="val 18"/>
              <a:gd name="f110" fmla="val 680"/>
              <a:gd name="f111" fmla="val 16"/>
              <a:gd name="f112" fmla="val 691"/>
              <a:gd name="f113" fmla="+- 0 0 -90"/>
              <a:gd name="f114" fmla="*/ f3 1 771"/>
              <a:gd name="f115" fmla="*/ f4 1 364"/>
              <a:gd name="f116" fmla="+- f7 0 f5"/>
              <a:gd name="f117" fmla="+- f6 0 f5"/>
              <a:gd name="f118" fmla="*/ f113 f0 1"/>
              <a:gd name="f119" fmla="*/ f117 1 771"/>
              <a:gd name="f120" fmla="*/ f116 1 364"/>
              <a:gd name="f121" fmla="*/ 704 f117 1"/>
              <a:gd name="f122" fmla="*/ 10 f116 1"/>
              <a:gd name="f123" fmla="*/ 716 f117 1"/>
              <a:gd name="f124" fmla="*/ 747 f117 1"/>
              <a:gd name="f125" fmla="*/ 5 f116 1"/>
              <a:gd name="f126" fmla="*/ 771 f117 1"/>
              <a:gd name="f127" fmla="*/ 8 f116 1"/>
              <a:gd name="f128" fmla="*/ 690 f117 1"/>
              <a:gd name="f129" fmla="*/ 53 f116 1"/>
              <a:gd name="f130" fmla="*/ 641 f117 1"/>
              <a:gd name="f131" fmla="*/ 81 f116 1"/>
              <a:gd name="f132" fmla="*/ 576 f117 1"/>
              <a:gd name="f133" fmla="*/ 123 f116 1"/>
              <a:gd name="f134" fmla="*/ 479 f117 1"/>
              <a:gd name="f135" fmla="*/ 218 f116 1"/>
              <a:gd name="f136" fmla="*/ 367 f117 1"/>
              <a:gd name="f137" fmla="*/ 309 f116 1"/>
              <a:gd name="f138" fmla="*/ 192 f117 1"/>
              <a:gd name="f139" fmla="*/ 361 f116 1"/>
              <a:gd name="f140" fmla="*/ 124 f117 1"/>
              <a:gd name="f141" fmla="*/ 362 f116 1"/>
              <a:gd name="f142" fmla="*/ 93 f117 1"/>
              <a:gd name="f143" fmla="*/ 327 f116 1"/>
              <a:gd name="f144" fmla="*/ 15 f117 1"/>
              <a:gd name="f145" fmla="*/ 233 f116 1"/>
              <a:gd name="f146" fmla="*/ 3 f117 1"/>
              <a:gd name="f147" fmla="*/ 217 f116 1"/>
              <a:gd name="f148" fmla="*/ 21 f117 1"/>
              <a:gd name="f149" fmla="*/ 214 f116 1"/>
              <a:gd name="f150" fmla="*/ 244 f117 1"/>
              <a:gd name="f151" fmla="*/ 194 f116 1"/>
              <a:gd name="f152" fmla="*/ 336 f117 1"/>
              <a:gd name="f153" fmla="*/ 169 f116 1"/>
              <a:gd name="f154" fmla="*/ 397 f117 1"/>
              <a:gd name="f155" fmla="*/ 133 f116 1"/>
              <a:gd name="f156" fmla="*/ 539 f117 1"/>
              <a:gd name="f157" fmla="*/ 51 f116 1"/>
              <a:gd name="f158" fmla="*/ 669 f117 1"/>
              <a:gd name="f159" fmla="*/ 18 f116 1"/>
              <a:gd name="f160" fmla="*/ f118 1 f2"/>
              <a:gd name="f161" fmla="*/ f121 1 771"/>
              <a:gd name="f162" fmla="*/ f122 1 364"/>
              <a:gd name="f163" fmla="*/ f123 1 771"/>
              <a:gd name="f164" fmla="*/ f124 1 771"/>
              <a:gd name="f165" fmla="*/ f125 1 364"/>
              <a:gd name="f166" fmla="*/ f126 1 771"/>
              <a:gd name="f167" fmla="*/ f127 1 364"/>
              <a:gd name="f168" fmla="*/ f128 1 771"/>
              <a:gd name="f169" fmla="*/ f129 1 364"/>
              <a:gd name="f170" fmla="*/ f130 1 771"/>
              <a:gd name="f171" fmla="*/ f131 1 364"/>
              <a:gd name="f172" fmla="*/ f132 1 771"/>
              <a:gd name="f173" fmla="*/ f133 1 364"/>
              <a:gd name="f174" fmla="*/ f134 1 771"/>
              <a:gd name="f175" fmla="*/ f135 1 364"/>
              <a:gd name="f176" fmla="*/ f136 1 771"/>
              <a:gd name="f177" fmla="*/ f137 1 364"/>
              <a:gd name="f178" fmla="*/ f138 1 771"/>
              <a:gd name="f179" fmla="*/ f139 1 364"/>
              <a:gd name="f180" fmla="*/ f140 1 771"/>
              <a:gd name="f181" fmla="*/ f141 1 364"/>
              <a:gd name="f182" fmla="*/ f142 1 771"/>
              <a:gd name="f183" fmla="*/ f143 1 364"/>
              <a:gd name="f184" fmla="*/ f144 1 771"/>
              <a:gd name="f185" fmla="*/ f145 1 364"/>
              <a:gd name="f186" fmla="*/ f146 1 771"/>
              <a:gd name="f187" fmla="*/ f147 1 364"/>
              <a:gd name="f188" fmla="*/ f148 1 771"/>
              <a:gd name="f189" fmla="*/ f149 1 364"/>
              <a:gd name="f190" fmla="*/ f150 1 771"/>
              <a:gd name="f191" fmla="*/ f151 1 364"/>
              <a:gd name="f192" fmla="*/ f152 1 771"/>
              <a:gd name="f193" fmla="*/ f153 1 364"/>
              <a:gd name="f194" fmla="*/ f154 1 771"/>
              <a:gd name="f195" fmla="*/ f155 1 364"/>
              <a:gd name="f196" fmla="*/ f156 1 771"/>
              <a:gd name="f197" fmla="*/ f157 1 364"/>
              <a:gd name="f198" fmla="*/ f158 1 771"/>
              <a:gd name="f199" fmla="*/ f159 1 364"/>
              <a:gd name="f200" fmla="*/ 0 1 f119"/>
              <a:gd name="f201" fmla="*/ f6 1 f119"/>
              <a:gd name="f202" fmla="*/ 0 1 f120"/>
              <a:gd name="f203" fmla="*/ f7 1 f120"/>
              <a:gd name="f204" fmla="+- f160 0 f1"/>
              <a:gd name="f205" fmla="*/ f161 1 f119"/>
              <a:gd name="f206" fmla="*/ f162 1 f120"/>
              <a:gd name="f207" fmla="*/ f163 1 f119"/>
              <a:gd name="f208" fmla="*/ f164 1 f119"/>
              <a:gd name="f209" fmla="*/ f165 1 f120"/>
              <a:gd name="f210" fmla="*/ f166 1 f119"/>
              <a:gd name="f211" fmla="*/ f167 1 f120"/>
              <a:gd name="f212" fmla="*/ f168 1 f119"/>
              <a:gd name="f213" fmla="*/ f169 1 f120"/>
              <a:gd name="f214" fmla="*/ f170 1 f119"/>
              <a:gd name="f215" fmla="*/ f171 1 f120"/>
              <a:gd name="f216" fmla="*/ f172 1 f119"/>
              <a:gd name="f217" fmla="*/ f173 1 f120"/>
              <a:gd name="f218" fmla="*/ f174 1 f119"/>
              <a:gd name="f219" fmla="*/ f175 1 f120"/>
              <a:gd name="f220" fmla="*/ f176 1 f119"/>
              <a:gd name="f221" fmla="*/ f177 1 f120"/>
              <a:gd name="f222" fmla="*/ f178 1 f119"/>
              <a:gd name="f223" fmla="*/ f179 1 f120"/>
              <a:gd name="f224" fmla="*/ f180 1 f119"/>
              <a:gd name="f225" fmla="*/ f181 1 f120"/>
              <a:gd name="f226" fmla="*/ f182 1 f119"/>
              <a:gd name="f227" fmla="*/ f183 1 f120"/>
              <a:gd name="f228" fmla="*/ f184 1 f119"/>
              <a:gd name="f229" fmla="*/ f185 1 f120"/>
              <a:gd name="f230" fmla="*/ f186 1 f119"/>
              <a:gd name="f231" fmla="*/ f187 1 f120"/>
              <a:gd name="f232" fmla="*/ f188 1 f119"/>
              <a:gd name="f233" fmla="*/ f189 1 f120"/>
              <a:gd name="f234" fmla="*/ f190 1 f119"/>
              <a:gd name="f235" fmla="*/ f191 1 f120"/>
              <a:gd name="f236" fmla="*/ f192 1 f119"/>
              <a:gd name="f237" fmla="*/ f193 1 f120"/>
              <a:gd name="f238" fmla="*/ f194 1 f119"/>
              <a:gd name="f239" fmla="*/ f195 1 f120"/>
              <a:gd name="f240" fmla="*/ f196 1 f119"/>
              <a:gd name="f241" fmla="*/ f197 1 f120"/>
              <a:gd name="f242" fmla="*/ f198 1 f119"/>
              <a:gd name="f243" fmla="*/ f199 1 f120"/>
              <a:gd name="f244" fmla="*/ f200 f114 1"/>
              <a:gd name="f245" fmla="*/ f201 f114 1"/>
              <a:gd name="f246" fmla="*/ f203 f115 1"/>
              <a:gd name="f247" fmla="*/ f202 f115 1"/>
              <a:gd name="f248" fmla="*/ f205 f114 1"/>
              <a:gd name="f249" fmla="*/ f206 f115 1"/>
              <a:gd name="f250" fmla="*/ f207 f114 1"/>
              <a:gd name="f251" fmla="*/ f208 f114 1"/>
              <a:gd name="f252" fmla="*/ f209 f115 1"/>
              <a:gd name="f253" fmla="*/ f210 f114 1"/>
              <a:gd name="f254" fmla="*/ f211 f115 1"/>
              <a:gd name="f255" fmla="*/ f212 f114 1"/>
              <a:gd name="f256" fmla="*/ f213 f115 1"/>
              <a:gd name="f257" fmla="*/ f214 f114 1"/>
              <a:gd name="f258" fmla="*/ f215 f115 1"/>
              <a:gd name="f259" fmla="*/ f216 f114 1"/>
              <a:gd name="f260" fmla="*/ f217 f115 1"/>
              <a:gd name="f261" fmla="*/ f218 f114 1"/>
              <a:gd name="f262" fmla="*/ f219 f115 1"/>
              <a:gd name="f263" fmla="*/ f220 f114 1"/>
              <a:gd name="f264" fmla="*/ f221 f115 1"/>
              <a:gd name="f265" fmla="*/ f222 f114 1"/>
              <a:gd name="f266" fmla="*/ f223 f115 1"/>
              <a:gd name="f267" fmla="*/ f224 f114 1"/>
              <a:gd name="f268" fmla="*/ f225 f115 1"/>
              <a:gd name="f269" fmla="*/ f226 f114 1"/>
              <a:gd name="f270" fmla="*/ f227 f115 1"/>
              <a:gd name="f271" fmla="*/ f228 f114 1"/>
              <a:gd name="f272" fmla="*/ f229 f115 1"/>
              <a:gd name="f273" fmla="*/ f230 f114 1"/>
              <a:gd name="f274" fmla="*/ f231 f115 1"/>
              <a:gd name="f275" fmla="*/ f232 f114 1"/>
              <a:gd name="f276" fmla="*/ f233 f115 1"/>
              <a:gd name="f277" fmla="*/ f234 f114 1"/>
              <a:gd name="f278" fmla="*/ f235 f115 1"/>
              <a:gd name="f279" fmla="*/ f236 f114 1"/>
              <a:gd name="f280" fmla="*/ f237 f115 1"/>
              <a:gd name="f281" fmla="*/ f238 f114 1"/>
              <a:gd name="f282" fmla="*/ f239 f115 1"/>
              <a:gd name="f283" fmla="*/ f240 f114 1"/>
              <a:gd name="f284" fmla="*/ f241 f115 1"/>
              <a:gd name="f285" fmla="*/ f242 f114 1"/>
              <a:gd name="f286" fmla="*/ f243 f1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4">
                <a:pos x="f248" y="f249"/>
              </a:cxn>
              <a:cxn ang="f204">
                <a:pos x="f250" y="f249"/>
              </a:cxn>
              <a:cxn ang="f204">
                <a:pos x="f251" y="f252"/>
              </a:cxn>
              <a:cxn ang="f204">
                <a:pos x="f253" y="f254"/>
              </a:cxn>
              <a:cxn ang="f204">
                <a:pos x="f255" y="f256"/>
              </a:cxn>
              <a:cxn ang="f204">
                <a:pos x="f257" y="f258"/>
              </a:cxn>
              <a:cxn ang="f204">
                <a:pos x="f259" y="f260"/>
              </a:cxn>
              <a:cxn ang="f204">
                <a:pos x="f261" y="f262"/>
              </a:cxn>
              <a:cxn ang="f204">
                <a:pos x="f263" y="f264"/>
              </a:cxn>
              <a:cxn ang="f204">
                <a:pos x="f265" y="f266"/>
              </a:cxn>
              <a:cxn ang="f204">
                <a:pos x="f267" y="f268"/>
              </a:cxn>
              <a:cxn ang="f204">
                <a:pos x="f269" y="f270"/>
              </a:cxn>
              <a:cxn ang="f204">
                <a:pos x="f271" y="f272"/>
              </a:cxn>
              <a:cxn ang="f204">
                <a:pos x="f273" y="f274"/>
              </a:cxn>
              <a:cxn ang="f204">
                <a:pos x="f275" y="f276"/>
              </a:cxn>
              <a:cxn ang="f204">
                <a:pos x="f277" y="f278"/>
              </a:cxn>
              <a:cxn ang="f204">
                <a:pos x="f279" y="f280"/>
              </a:cxn>
              <a:cxn ang="f204">
                <a:pos x="f281" y="f282"/>
              </a:cxn>
              <a:cxn ang="f204">
                <a:pos x="f283" y="f284"/>
              </a:cxn>
              <a:cxn ang="f204">
                <a:pos x="f285" y="f286"/>
              </a:cxn>
              <a:cxn ang="f204">
                <a:pos x="f248" y="f249"/>
              </a:cxn>
            </a:cxnLst>
            <a:rect l="f244" t="f247" r="f245" b="f246"/>
            <a:pathLst>
              <a:path w="771" h="364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9"/>
                  <a:pt x="f16" y="f17"/>
                </a:cubicBezTo>
                <a:cubicBezTo>
                  <a:pt x="f18" y="f19"/>
                  <a:pt x="f20" y="f5"/>
                  <a:pt x="f6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7"/>
                  <a:pt x="f59" y="f60"/>
                  <a:pt x="f61" y="f62"/>
                </a:cubicBezTo>
                <a:cubicBezTo>
                  <a:pt x="f63" y="f57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9" y="f74"/>
                  <a:pt x="f5" y="f75"/>
                  <a:pt x="f76" y="f77"/>
                </a:cubicBezTo>
                <a:cubicBezTo>
                  <a:pt x="f78" y="f79"/>
                  <a:pt x="f72" y="f80"/>
                  <a:pt x="f81" y="f80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2"/>
                  <a:pt x="f91" y="f92"/>
                </a:cubicBez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3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21"/>
                  <a:pt x="f8" y="f9"/>
                </a:cubicBezTo>
                <a:close/>
              </a:path>
            </a:pathLst>
          </a:custGeom>
          <a:solidFill>
            <a:srgbClr val="D03E3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2" name="Freeform 92"/>
          <p:cNvSpPr/>
          <p:nvPr/>
        </p:nvSpPr>
        <p:spPr>
          <a:xfrm>
            <a:off x="7054852" y="5854702"/>
            <a:ext cx="98426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3"/>
              <a:gd name="f7" fmla="val 107"/>
              <a:gd name="f8" fmla="val 7"/>
              <a:gd name="f9" fmla="val 28"/>
              <a:gd name="f10" fmla="val 3"/>
              <a:gd name="f11" fmla="val 26"/>
              <a:gd name="f12" fmla="val 1"/>
              <a:gd name="f13" fmla="val 23"/>
              <a:gd name="f14" fmla="val 19"/>
              <a:gd name="f15" fmla="val 2"/>
              <a:gd name="f16" fmla="val 5"/>
              <a:gd name="f17" fmla="val 14"/>
              <a:gd name="f18" fmla="val 10"/>
              <a:gd name="f19" fmla="val 22"/>
              <a:gd name="f20" fmla="val 9"/>
              <a:gd name="f21" fmla="val 73"/>
              <a:gd name="f22" fmla="val 35"/>
              <a:gd name="f23" fmla="val 87"/>
              <a:gd name="f24" fmla="val 85"/>
              <a:gd name="f25" fmla="val 84"/>
              <a:gd name="f26" fmla="val 92"/>
              <a:gd name="f27" fmla="val 93"/>
              <a:gd name="f28" fmla="val 106"/>
              <a:gd name="f29" fmla="val 76"/>
              <a:gd name="f30" fmla="val 69"/>
              <a:gd name="f31" fmla="val 102"/>
              <a:gd name="f32" fmla="val 63"/>
              <a:gd name="f33" fmla="val 97"/>
              <a:gd name="f34" fmla="val 60"/>
              <a:gd name="f35" fmla="val 88"/>
              <a:gd name="f36" fmla="val 57"/>
              <a:gd name="f37" fmla="val 83"/>
              <a:gd name="f38" fmla="val 59"/>
              <a:gd name="f39" fmla="val 79"/>
              <a:gd name="f40" fmla="val 75"/>
              <a:gd name="f41" fmla="val 65"/>
              <a:gd name="f42" fmla="val 52"/>
              <a:gd name="f43" fmla="val 56"/>
              <a:gd name="f44" fmla="val 38"/>
              <a:gd name="f45" fmla="val 33"/>
              <a:gd name="f46" fmla="val 37"/>
              <a:gd name="f47" fmla="val 16"/>
              <a:gd name="f48" fmla="val 29"/>
              <a:gd name="f49" fmla="+- 0 0 -90"/>
              <a:gd name="f50" fmla="*/ f3 1 103"/>
              <a:gd name="f51" fmla="*/ f4 1 107"/>
              <a:gd name="f52" fmla="+- f7 0 f5"/>
              <a:gd name="f53" fmla="+- f6 0 f5"/>
              <a:gd name="f54" fmla="*/ f49 f0 1"/>
              <a:gd name="f55" fmla="*/ f53 1 103"/>
              <a:gd name="f56" fmla="*/ f52 1 107"/>
              <a:gd name="f57" fmla="*/ 7 f53 1"/>
              <a:gd name="f58" fmla="*/ 28 f52 1"/>
              <a:gd name="f59" fmla="*/ 0 f53 1"/>
              <a:gd name="f60" fmla="*/ 19 f52 1"/>
              <a:gd name="f61" fmla="*/ 22 f53 1"/>
              <a:gd name="f62" fmla="*/ 9 f52 1"/>
              <a:gd name="f63" fmla="*/ 87 f53 1"/>
              <a:gd name="f64" fmla="*/ 85 f52 1"/>
              <a:gd name="f65" fmla="*/ 76 f53 1"/>
              <a:gd name="f66" fmla="*/ 107 f52 1"/>
              <a:gd name="f67" fmla="*/ 60 f53 1"/>
              <a:gd name="f68" fmla="*/ 88 f52 1"/>
              <a:gd name="f69" fmla="*/ 75 f52 1"/>
              <a:gd name="f70" fmla="*/ 33 f53 1"/>
              <a:gd name="f71" fmla="*/ 37 f52 1"/>
              <a:gd name="f72" fmla="*/ f54 1 f2"/>
              <a:gd name="f73" fmla="*/ f57 1 103"/>
              <a:gd name="f74" fmla="*/ f58 1 107"/>
              <a:gd name="f75" fmla="*/ f59 1 103"/>
              <a:gd name="f76" fmla="*/ f60 1 107"/>
              <a:gd name="f77" fmla="*/ f61 1 103"/>
              <a:gd name="f78" fmla="*/ f62 1 107"/>
              <a:gd name="f79" fmla="*/ f63 1 103"/>
              <a:gd name="f80" fmla="*/ f64 1 107"/>
              <a:gd name="f81" fmla="*/ f65 1 103"/>
              <a:gd name="f82" fmla="*/ f66 1 107"/>
              <a:gd name="f83" fmla="*/ f67 1 103"/>
              <a:gd name="f84" fmla="*/ f68 1 107"/>
              <a:gd name="f85" fmla="*/ f69 1 107"/>
              <a:gd name="f86" fmla="*/ f70 1 103"/>
              <a:gd name="f87" fmla="*/ f71 1 107"/>
              <a:gd name="f88" fmla="*/ 0 1 f55"/>
              <a:gd name="f89" fmla="*/ f6 1 f55"/>
              <a:gd name="f90" fmla="*/ 0 1 f56"/>
              <a:gd name="f91" fmla="*/ f7 1 f56"/>
              <a:gd name="f92" fmla="+- f72 0 f1"/>
              <a:gd name="f93" fmla="*/ f73 1 f55"/>
              <a:gd name="f94" fmla="*/ f74 1 f56"/>
              <a:gd name="f95" fmla="*/ f75 1 f55"/>
              <a:gd name="f96" fmla="*/ f76 1 f56"/>
              <a:gd name="f97" fmla="*/ f77 1 f55"/>
              <a:gd name="f98" fmla="*/ f78 1 f56"/>
              <a:gd name="f99" fmla="*/ f79 1 f55"/>
              <a:gd name="f100" fmla="*/ f80 1 f56"/>
              <a:gd name="f101" fmla="*/ f81 1 f55"/>
              <a:gd name="f102" fmla="*/ f82 1 f56"/>
              <a:gd name="f103" fmla="*/ f83 1 f55"/>
              <a:gd name="f104" fmla="*/ f84 1 f56"/>
              <a:gd name="f105" fmla="*/ f85 1 f56"/>
              <a:gd name="f106" fmla="*/ f86 1 f55"/>
              <a:gd name="f107" fmla="*/ f87 1 f56"/>
              <a:gd name="f108" fmla="*/ f88 f50 1"/>
              <a:gd name="f109" fmla="*/ f89 f50 1"/>
              <a:gd name="f110" fmla="*/ f91 f51 1"/>
              <a:gd name="f111" fmla="*/ f90 f51 1"/>
              <a:gd name="f112" fmla="*/ f93 f50 1"/>
              <a:gd name="f113" fmla="*/ f94 f51 1"/>
              <a:gd name="f114" fmla="*/ f95 f50 1"/>
              <a:gd name="f115" fmla="*/ f96 f51 1"/>
              <a:gd name="f116" fmla="*/ f97 f50 1"/>
              <a:gd name="f117" fmla="*/ f98 f51 1"/>
              <a:gd name="f118" fmla="*/ f99 f50 1"/>
              <a:gd name="f119" fmla="*/ f100 f51 1"/>
              <a:gd name="f120" fmla="*/ f101 f50 1"/>
              <a:gd name="f121" fmla="*/ f102 f51 1"/>
              <a:gd name="f122" fmla="*/ f103 f50 1"/>
              <a:gd name="f123" fmla="*/ f104 f51 1"/>
              <a:gd name="f124" fmla="*/ f105 f51 1"/>
              <a:gd name="f125" fmla="*/ f106 f50 1"/>
              <a:gd name="f126" fmla="*/ f107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">
                <a:pos x="f112" y="f113"/>
              </a:cxn>
              <a:cxn ang="f92">
                <a:pos x="f114" y="f115"/>
              </a:cxn>
              <a:cxn ang="f92">
                <a:pos x="f116" y="f117"/>
              </a:cxn>
              <a:cxn ang="f92">
                <a:pos x="f118" y="f119"/>
              </a:cxn>
              <a:cxn ang="f92">
                <a:pos x="f120" y="f121"/>
              </a:cxn>
              <a:cxn ang="f92">
                <a:pos x="f122" y="f123"/>
              </a:cxn>
              <a:cxn ang="f92">
                <a:pos x="f122" y="f124"/>
              </a:cxn>
              <a:cxn ang="f92">
                <a:pos x="f125" y="f126"/>
              </a:cxn>
              <a:cxn ang="f92">
                <a:pos x="f112" y="f113"/>
              </a:cxn>
            </a:cxnLst>
            <a:rect l="f108" t="f111" r="f109" b="f110"/>
            <a:pathLst>
              <a:path w="103" h="107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5"/>
                  <a:pt x="f6" y="f22"/>
                  <a:pt x="f23" y="f24"/>
                </a:cubicBezTo>
                <a:cubicBezTo>
                  <a:pt x="f25" y="f26"/>
                  <a:pt x="f27" y="f28"/>
                  <a:pt x="f29" y="f7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34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13" y="f46"/>
                  <a:pt x="f47" y="f48"/>
                  <a:pt x="f8" y="f9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3" name="Freeform 93"/>
          <p:cNvSpPr/>
          <p:nvPr/>
        </p:nvSpPr>
        <p:spPr>
          <a:xfrm>
            <a:off x="7735888" y="5230816"/>
            <a:ext cx="66678" cy="809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84"/>
              <a:gd name="f8" fmla="val 54"/>
              <a:gd name="f9" fmla="val 21"/>
              <a:gd name="f10" fmla="val 57"/>
              <a:gd name="f11" fmla="val 36"/>
              <a:gd name="f12" fmla="val 51"/>
              <a:gd name="f13" fmla="val 47"/>
              <a:gd name="f14" fmla="val 40"/>
              <a:gd name="f15" fmla="val 65"/>
              <a:gd name="f16" fmla="val 24"/>
              <a:gd name="f17" fmla="val 82"/>
              <a:gd name="f18" fmla="val 13"/>
              <a:gd name="f19" fmla="val 74"/>
              <a:gd name="f20" fmla="val 27"/>
              <a:gd name="f21" fmla="val 66"/>
              <a:gd name="f22" fmla="val 37"/>
              <a:gd name="f23" fmla="val 52"/>
              <a:gd name="f24" fmla="val 49"/>
              <a:gd name="f25" fmla="val 38"/>
              <a:gd name="f26" fmla="val 53"/>
              <a:gd name="f27" fmla="val 23"/>
              <a:gd name="f28" fmla="+- 0 0 -90"/>
              <a:gd name="f29" fmla="*/ f3 1 70"/>
              <a:gd name="f30" fmla="*/ f4 1 84"/>
              <a:gd name="f31" fmla="+- f7 0 f5"/>
              <a:gd name="f32" fmla="+- f6 0 f5"/>
              <a:gd name="f33" fmla="*/ f28 f0 1"/>
              <a:gd name="f34" fmla="*/ f32 1 70"/>
              <a:gd name="f35" fmla="*/ f31 1 84"/>
              <a:gd name="f36" fmla="*/ 54 f32 1"/>
              <a:gd name="f37" fmla="*/ 0 f31 1"/>
              <a:gd name="f38" fmla="*/ 51 f32 1"/>
              <a:gd name="f39" fmla="*/ 47 f31 1"/>
              <a:gd name="f40" fmla="*/ 0 f32 1"/>
              <a:gd name="f41" fmla="*/ 84 f31 1"/>
              <a:gd name="f42" fmla="*/ 37 f32 1"/>
              <a:gd name="f43" fmla="*/ 52 f31 1"/>
              <a:gd name="f44" fmla="*/ f33 1 f2"/>
              <a:gd name="f45" fmla="*/ f36 1 70"/>
              <a:gd name="f46" fmla="*/ f37 1 84"/>
              <a:gd name="f47" fmla="*/ f38 1 70"/>
              <a:gd name="f48" fmla="*/ f39 1 84"/>
              <a:gd name="f49" fmla="*/ f40 1 70"/>
              <a:gd name="f50" fmla="*/ f41 1 84"/>
              <a:gd name="f51" fmla="*/ f42 1 70"/>
              <a:gd name="f52" fmla="*/ f43 1 84"/>
              <a:gd name="f53" fmla="*/ 0 1 f34"/>
              <a:gd name="f54" fmla="*/ f6 1 f34"/>
              <a:gd name="f55" fmla="*/ 0 1 f35"/>
              <a:gd name="f56" fmla="*/ f7 1 f35"/>
              <a:gd name="f57" fmla="+- f44 0 f1"/>
              <a:gd name="f58" fmla="*/ f45 1 f34"/>
              <a:gd name="f59" fmla="*/ f46 1 f35"/>
              <a:gd name="f60" fmla="*/ f47 1 f34"/>
              <a:gd name="f61" fmla="*/ f48 1 f35"/>
              <a:gd name="f62" fmla="*/ f49 1 f34"/>
              <a:gd name="f63" fmla="*/ f50 1 f35"/>
              <a:gd name="f64" fmla="*/ f51 1 f34"/>
              <a:gd name="f65" fmla="*/ f52 1 f35"/>
              <a:gd name="f66" fmla="*/ f53 f29 1"/>
              <a:gd name="f67" fmla="*/ f54 f29 1"/>
              <a:gd name="f68" fmla="*/ f56 f30 1"/>
              <a:gd name="f69" fmla="*/ f55 f30 1"/>
              <a:gd name="f70" fmla="*/ f58 f29 1"/>
              <a:gd name="f71" fmla="*/ f59 f30 1"/>
              <a:gd name="f72" fmla="*/ f60 f29 1"/>
              <a:gd name="f73" fmla="*/ f61 f30 1"/>
              <a:gd name="f74" fmla="*/ f62 f29 1"/>
              <a:gd name="f75" fmla="*/ f63 f30 1"/>
              <a:gd name="f76" fmla="*/ f64 f29 1"/>
              <a:gd name="f77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70" y="f71"/>
              </a:cxn>
              <a:cxn ang="f57">
                <a:pos x="f72" y="f73"/>
              </a:cxn>
              <a:cxn ang="f57">
                <a:pos x="f74" y="f75"/>
              </a:cxn>
              <a:cxn ang="f57">
                <a:pos x="f76" y="f77"/>
              </a:cxn>
              <a:cxn ang="f57">
                <a:pos x="f70" y="f71"/>
              </a:cxn>
            </a:cxnLst>
            <a:rect l="f66" t="f69" r="f67" b="f68"/>
            <a:pathLst>
              <a:path w="70" h="84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5" y="f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8" y="f5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4" name="Freeform 94"/>
          <p:cNvSpPr/>
          <p:nvPr/>
        </p:nvSpPr>
        <p:spPr>
          <a:xfrm>
            <a:off x="7304090" y="5562596"/>
            <a:ext cx="61914" cy="730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76"/>
              <a:gd name="f8" fmla="val 63"/>
              <a:gd name="f9" fmla="val 12"/>
              <a:gd name="f10" fmla="val 59"/>
              <a:gd name="f11" fmla="val 19"/>
              <a:gd name="f12" fmla="val 55"/>
              <a:gd name="f13" fmla="val 25"/>
              <a:gd name="f14" fmla="val 43"/>
              <a:gd name="f15" fmla="val 40"/>
              <a:gd name="f16" fmla="val 26"/>
              <a:gd name="f17" fmla="val 52"/>
              <a:gd name="f18" fmla="val 16"/>
              <a:gd name="f19" fmla="val 69"/>
              <a:gd name="f20" fmla="val 13"/>
              <a:gd name="f21" fmla="val 73"/>
              <a:gd name="f22" fmla="val 8"/>
              <a:gd name="f23" fmla="val 4"/>
              <a:gd name="f24" fmla="val 72"/>
              <a:gd name="f25" fmla="val 68"/>
              <a:gd name="f26" fmla="val 5"/>
              <a:gd name="f27" fmla="val 65"/>
              <a:gd name="f28" fmla="val 7"/>
              <a:gd name="f29" fmla="val 62"/>
              <a:gd name="f30" fmla="val 27"/>
              <a:gd name="f31" fmla="val 44"/>
              <a:gd name="f32" fmla="val 46"/>
              <a:gd name="f33" fmla="+- 0 0 -90"/>
              <a:gd name="f34" fmla="*/ f3 1 64"/>
              <a:gd name="f35" fmla="*/ f4 1 76"/>
              <a:gd name="f36" fmla="+- f7 0 f5"/>
              <a:gd name="f37" fmla="+- f6 0 f5"/>
              <a:gd name="f38" fmla="*/ f33 f0 1"/>
              <a:gd name="f39" fmla="*/ f37 1 64"/>
              <a:gd name="f40" fmla="*/ f36 1 76"/>
              <a:gd name="f41" fmla="*/ 63 f37 1"/>
              <a:gd name="f42" fmla="*/ 0 f36 1"/>
              <a:gd name="f43" fmla="*/ 55 f37 1"/>
              <a:gd name="f44" fmla="*/ 25 f36 1"/>
              <a:gd name="f45" fmla="*/ 16 f37 1"/>
              <a:gd name="f46" fmla="*/ 69 f36 1"/>
              <a:gd name="f47" fmla="*/ 4 f37 1"/>
              <a:gd name="f48" fmla="*/ 72 f36 1"/>
              <a:gd name="f49" fmla="*/ 7 f37 1"/>
              <a:gd name="f50" fmla="*/ 62 f36 1"/>
              <a:gd name="f51" fmla="*/ f38 1 f2"/>
              <a:gd name="f52" fmla="*/ f41 1 64"/>
              <a:gd name="f53" fmla="*/ f42 1 76"/>
              <a:gd name="f54" fmla="*/ f43 1 64"/>
              <a:gd name="f55" fmla="*/ f44 1 76"/>
              <a:gd name="f56" fmla="*/ f45 1 64"/>
              <a:gd name="f57" fmla="*/ f46 1 76"/>
              <a:gd name="f58" fmla="*/ f47 1 64"/>
              <a:gd name="f59" fmla="*/ f48 1 76"/>
              <a:gd name="f60" fmla="*/ f49 1 64"/>
              <a:gd name="f61" fmla="*/ f50 1 76"/>
              <a:gd name="f62" fmla="*/ 0 1 f39"/>
              <a:gd name="f63" fmla="*/ f6 1 f39"/>
              <a:gd name="f64" fmla="*/ 0 1 f40"/>
              <a:gd name="f65" fmla="*/ f7 1 f40"/>
              <a:gd name="f66" fmla="+- f51 0 f1"/>
              <a:gd name="f67" fmla="*/ f52 1 f39"/>
              <a:gd name="f68" fmla="*/ f53 1 f40"/>
              <a:gd name="f69" fmla="*/ f54 1 f39"/>
              <a:gd name="f70" fmla="*/ f55 1 f40"/>
              <a:gd name="f71" fmla="*/ f56 1 f39"/>
              <a:gd name="f72" fmla="*/ f57 1 f40"/>
              <a:gd name="f73" fmla="*/ f58 1 f39"/>
              <a:gd name="f74" fmla="*/ f59 1 f40"/>
              <a:gd name="f75" fmla="*/ f60 1 f39"/>
              <a:gd name="f76" fmla="*/ f61 1 f40"/>
              <a:gd name="f77" fmla="*/ f62 f34 1"/>
              <a:gd name="f78" fmla="*/ f63 f34 1"/>
              <a:gd name="f79" fmla="*/ f65 f35 1"/>
              <a:gd name="f80" fmla="*/ f64 f35 1"/>
              <a:gd name="f81" fmla="*/ f67 f34 1"/>
              <a:gd name="f82" fmla="*/ f68 f35 1"/>
              <a:gd name="f83" fmla="*/ f69 f34 1"/>
              <a:gd name="f84" fmla="*/ f70 f35 1"/>
              <a:gd name="f85" fmla="*/ f71 f34 1"/>
              <a:gd name="f86" fmla="*/ f72 f35 1"/>
              <a:gd name="f87" fmla="*/ f73 f34 1"/>
              <a:gd name="f88" fmla="*/ f74 f35 1"/>
              <a:gd name="f89" fmla="*/ f75 f34 1"/>
              <a:gd name="f90" fmla="*/ f76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81" y="f82"/>
              </a:cxn>
              <a:cxn ang="f66">
                <a:pos x="f83" y="f84"/>
              </a:cxn>
              <a:cxn ang="f66">
                <a:pos x="f85" y="f86"/>
              </a:cxn>
              <a:cxn ang="f66">
                <a:pos x="f87" y="f88"/>
              </a:cxn>
              <a:cxn ang="f66">
                <a:pos x="f89" y="f90"/>
              </a:cxn>
              <a:cxn ang="f66">
                <a:pos x="f81" y="f82"/>
              </a:cxn>
            </a:cxnLst>
            <a:rect l="f77" t="f80" r="f78" b="f79"/>
            <a:pathLst>
              <a:path w="64" h="76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7"/>
                  <a:pt x="f23" y="f24"/>
                </a:cubicBezTo>
                <a:cubicBezTo>
                  <a:pt x="f5" y="f25"/>
                  <a:pt x="f26" y="f27"/>
                  <a:pt x="f28" y="f29"/>
                </a:cubicBezTo>
                <a:cubicBezTo>
                  <a:pt x="f30" y="f31"/>
                  <a:pt x="f32" y="f13"/>
                  <a:pt x="f8" y="f5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5" name="Freeform 95"/>
          <p:cNvSpPr/>
          <p:nvPr/>
        </p:nvSpPr>
        <p:spPr>
          <a:xfrm>
            <a:off x="7621588" y="5380036"/>
            <a:ext cx="36511" cy="111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"/>
              <a:gd name="f7" fmla="val 12"/>
              <a:gd name="f8" fmla="val 21"/>
              <a:gd name="f9" fmla="val 11"/>
              <a:gd name="f10" fmla="val 4"/>
              <a:gd name="f11" fmla="val 22"/>
              <a:gd name="f12" fmla="+- 0 0 -90"/>
              <a:gd name="f13" fmla="*/ f3 1 38"/>
              <a:gd name="f14" fmla="*/ f4 1 12"/>
              <a:gd name="f15" fmla="+- f7 0 f5"/>
              <a:gd name="f16" fmla="+- f6 0 f5"/>
              <a:gd name="f17" fmla="*/ f12 f0 1"/>
              <a:gd name="f18" fmla="*/ f16 1 38"/>
              <a:gd name="f19" fmla="*/ f15 1 12"/>
              <a:gd name="f20" fmla="*/ 38 f16 1"/>
              <a:gd name="f21" fmla="*/ 0 f15 1"/>
              <a:gd name="f22" fmla="*/ 0 f16 1"/>
              <a:gd name="f23" fmla="*/ f17 1 f2"/>
              <a:gd name="f24" fmla="*/ f20 1 38"/>
              <a:gd name="f25" fmla="*/ f21 1 12"/>
              <a:gd name="f26" fmla="*/ f22 1 38"/>
              <a:gd name="f27" fmla="*/ 0 1 f18"/>
              <a:gd name="f28" fmla="*/ f6 1 f18"/>
              <a:gd name="f29" fmla="*/ 0 1 f19"/>
              <a:gd name="f30" fmla="*/ f7 1 f19"/>
              <a:gd name="f31" fmla="+- f23 0 f1"/>
              <a:gd name="f32" fmla="*/ f24 1 f18"/>
              <a:gd name="f33" fmla="*/ f25 1 f19"/>
              <a:gd name="f34" fmla="*/ f26 1 f18"/>
              <a:gd name="f35" fmla="*/ f27 f13 1"/>
              <a:gd name="f36" fmla="*/ f28 f13 1"/>
              <a:gd name="f37" fmla="*/ f30 f14 1"/>
              <a:gd name="f38" fmla="*/ f29 f14 1"/>
              <a:gd name="f39" fmla="*/ f32 f13 1"/>
              <a:gd name="f40" fmla="*/ f33 f14 1"/>
              <a:gd name="f41" fmla="*/ f34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39" y="f40"/>
              </a:cxn>
              <a:cxn ang="f31">
                <a:pos x="f41" y="f40"/>
              </a:cxn>
              <a:cxn ang="f31">
                <a:pos x="f39" y="f40"/>
              </a:cxn>
            </a:cxnLst>
            <a:rect l="f35" t="f38" r="f36" b="f37"/>
            <a:pathLst>
              <a:path w="38" h="12">
                <a:moveTo>
                  <a:pt x="f6" y="f5"/>
                </a:moveTo>
                <a:cubicBezTo>
                  <a:pt x="f8" y="f7"/>
                  <a:pt x="f9" y="f10"/>
                  <a:pt x="f5" y="f5"/>
                </a:cubicBezTo>
                <a:cubicBezTo>
                  <a:pt x="f9" y="f5"/>
                  <a:pt x="f11" y="f5"/>
                  <a:pt x="f6" y="f5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6" name="Freeform 96"/>
          <p:cNvSpPr/>
          <p:nvPr/>
        </p:nvSpPr>
        <p:spPr>
          <a:xfrm>
            <a:off x="7697784" y="5308604"/>
            <a:ext cx="22229" cy="111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12"/>
              <a:gd name="f8" fmla="val 5"/>
              <a:gd name="f9" fmla="val 9"/>
              <a:gd name="f10" fmla="val 15"/>
              <a:gd name="f11" fmla="val 2"/>
              <a:gd name="f12" fmla="+- 0 0 -90"/>
              <a:gd name="f13" fmla="*/ f3 1 23"/>
              <a:gd name="f14" fmla="*/ f4 1 12"/>
              <a:gd name="f15" fmla="+- f7 0 f5"/>
              <a:gd name="f16" fmla="+- f6 0 f5"/>
              <a:gd name="f17" fmla="*/ f12 f0 1"/>
              <a:gd name="f18" fmla="*/ f16 1 23"/>
              <a:gd name="f19" fmla="*/ f15 1 12"/>
              <a:gd name="f20" fmla="*/ 0 f16 1"/>
              <a:gd name="f21" fmla="*/ 5 f15 1"/>
              <a:gd name="f22" fmla="*/ 23 f16 1"/>
              <a:gd name="f23" fmla="*/ 2 f15 1"/>
              <a:gd name="f24" fmla="*/ f17 1 f2"/>
              <a:gd name="f25" fmla="*/ f20 1 23"/>
              <a:gd name="f26" fmla="*/ f21 1 12"/>
              <a:gd name="f27" fmla="*/ f22 1 23"/>
              <a:gd name="f28" fmla="*/ f23 1 12"/>
              <a:gd name="f29" fmla="*/ 0 1 f18"/>
              <a:gd name="f30" fmla="*/ f6 1 f18"/>
              <a:gd name="f31" fmla="*/ 0 1 f19"/>
              <a:gd name="f32" fmla="*/ f7 1 f19"/>
              <a:gd name="f33" fmla="+- f24 0 f1"/>
              <a:gd name="f34" fmla="*/ f25 1 f18"/>
              <a:gd name="f35" fmla="*/ f26 1 f19"/>
              <a:gd name="f36" fmla="*/ f27 1 f18"/>
              <a:gd name="f37" fmla="*/ f28 1 f19"/>
              <a:gd name="f38" fmla="*/ f29 f13 1"/>
              <a:gd name="f39" fmla="*/ f30 f13 1"/>
              <a:gd name="f40" fmla="*/ f32 f14 1"/>
              <a:gd name="f41" fmla="*/ f31 f14 1"/>
              <a:gd name="f42" fmla="*/ f34 f13 1"/>
              <a:gd name="f43" fmla="*/ f35 f14 1"/>
              <a:gd name="f44" fmla="*/ f36 f13 1"/>
              <a:gd name="f45" fmla="*/ f37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42" y="f43"/>
              </a:cxn>
              <a:cxn ang="f33">
                <a:pos x="f44" y="f45"/>
              </a:cxn>
              <a:cxn ang="f33">
                <a:pos x="f42" y="f43"/>
              </a:cxn>
            </a:cxnLst>
            <a:rect l="f38" t="f41" r="f39" b="f40"/>
            <a:pathLst>
              <a:path w="23" h="12">
                <a:moveTo>
                  <a:pt x="f5" y="f8"/>
                </a:moveTo>
                <a:cubicBezTo>
                  <a:pt x="f9" y="f5"/>
                  <a:pt x="f10" y="f11"/>
                  <a:pt x="f6" y="f11"/>
                </a:cubicBezTo>
                <a:cubicBezTo>
                  <a:pt x="f10" y="f7"/>
                  <a:pt x="f9" y="f9"/>
                  <a:pt x="f5" y="f8"/>
                </a:cubicBezTo>
                <a:close/>
              </a:path>
            </a:pathLst>
          </a:custGeom>
          <a:solidFill>
            <a:srgbClr val="A12F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7" name="Freeform 97"/>
          <p:cNvSpPr/>
          <p:nvPr/>
        </p:nvSpPr>
        <p:spPr>
          <a:xfrm>
            <a:off x="9982203" y="2608261"/>
            <a:ext cx="82552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5"/>
              <a:gd name="f7" fmla="val 96"/>
              <a:gd name="f8" fmla="val 84"/>
              <a:gd name="f9" fmla="val 48"/>
              <a:gd name="f10" fmla="val 75"/>
              <a:gd name="f11" fmla="val 66"/>
              <a:gd name="f12" fmla="val 95"/>
              <a:gd name="f13" fmla="val 43"/>
              <a:gd name="f14" fmla="val 19"/>
              <a:gd name="f15" fmla="val 73"/>
              <a:gd name="f16" fmla="val 17"/>
              <a:gd name="f17" fmla="val 42"/>
              <a:gd name="f18" fmla="val 68"/>
              <a:gd name="f19" fmla="val 18"/>
              <a:gd name="f20" fmla="+- 0 0 -90"/>
              <a:gd name="f21" fmla="*/ f3 1 85"/>
              <a:gd name="f22" fmla="*/ f4 1 96"/>
              <a:gd name="f23" fmla="+- f7 0 f5"/>
              <a:gd name="f24" fmla="+- f6 0 f5"/>
              <a:gd name="f25" fmla="*/ f20 f0 1"/>
              <a:gd name="f26" fmla="*/ f24 1 85"/>
              <a:gd name="f27" fmla="*/ f23 1 96"/>
              <a:gd name="f28" fmla="*/ 84 f24 1"/>
              <a:gd name="f29" fmla="*/ 48 f23 1"/>
              <a:gd name="f30" fmla="*/ 43 f24 1"/>
              <a:gd name="f31" fmla="*/ 95 f23 1"/>
              <a:gd name="f32" fmla="*/ 0 f24 1"/>
              <a:gd name="f33" fmla="*/ 43 f23 1"/>
              <a:gd name="f34" fmla="*/ 42 f24 1"/>
              <a:gd name="f35" fmla="*/ 0 f23 1"/>
              <a:gd name="f36" fmla="*/ f25 1 f2"/>
              <a:gd name="f37" fmla="*/ f28 1 85"/>
              <a:gd name="f38" fmla="*/ f29 1 96"/>
              <a:gd name="f39" fmla="*/ f30 1 85"/>
              <a:gd name="f40" fmla="*/ f31 1 96"/>
              <a:gd name="f41" fmla="*/ f32 1 85"/>
              <a:gd name="f42" fmla="*/ f33 1 96"/>
              <a:gd name="f43" fmla="*/ f34 1 85"/>
              <a:gd name="f44" fmla="*/ f35 1 96"/>
              <a:gd name="f45" fmla="*/ 0 1 f26"/>
              <a:gd name="f46" fmla="*/ f6 1 f26"/>
              <a:gd name="f47" fmla="*/ 0 1 f27"/>
              <a:gd name="f48" fmla="*/ f7 1 f27"/>
              <a:gd name="f49" fmla="+- f36 0 f1"/>
              <a:gd name="f50" fmla="*/ f37 1 f26"/>
              <a:gd name="f51" fmla="*/ f38 1 f27"/>
              <a:gd name="f52" fmla="*/ f39 1 f26"/>
              <a:gd name="f53" fmla="*/ f40 1 f27"/>
              <a:gd name="f54" fmla="*/ f41 1 f26"/>
              <a:gd name="f55" fmla="*/ f42 1 f27"/>
              <a:gd name="f56" fmla="*/ f43 1 f26"/>
              <a:gd name="f57" fmla="*/ f44 1 f27"/>
              <a:gd name="f58" fmla="*/ f45 f21 1"/>
              <a:gd name="f59" fmla="*/ f46 f21 1"/>
              <a:gd name="f60" fmla="*/ f48 f22 1"/>
              <a:gd name="f61" fmla="*/ f47 f22 1"/>
              <a:gd name="f62" fmla="*/ f50 f21 1"/>
              <a:gd name="f63" fmla="*/ f51 f22 1"/>
              <a:gd name="f64" fmla="*/ f52 f21 1"/>
              <a:gd name="f65" fmla="*/ f53 f22 1"/>
              <a:gd name="f66" fmla="*/ f54 f21 1"/>
              <a:gd name="f67" fmla="*/ f55 f22 1"/>
              <a:gd name="f68" fmla="*/ f56 f21 1"/>
              <a:gd name="f69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2" y="f63"/>
              </a:cxn>
              <a:cxn ang="f49">
                <a:pos x="f64" y="f65"/>
              </a:cxn>
              <a:cxn ang="f49">
                <a:pos x="f66" y="f67"/>
              </a:cxn>
              <a:cxn ang="f49">
                <a:pos x="f68" y="f69"/>
              </a:cxn>
              <a:cxn ang="f49">
                <a:pos x="f62" y="f63"/>
              </a:cxn>
            </a:cxnLst>
            <a:rect l="f58" t="f61" r="f59" b="f60"/>
            <a:pathLst>
              <a:path w="85" h="96">
                <a:moveTo>
                  <a:pt x="f8" y="f9"/>
                </a:moveTo>
                <a:cubicBezTo>
                  <a:pt x="f8" y="f10"/>
                  <a:pt x="f11" y="f12"/>
                  <a:pt x="f13" y="f12"/>
                </a:cubicBezTo>
                <a:cubicBezTo>
                  <a:pt x="f14" y="f7"/>
                  <a:pt x="f5" y="f15"/>
                  <a:pt x="f5" y="f13"/>
                </a:cubicBezTo>
                <a:cubicBezTo>
                  <a:pt x="f5" y="f16"/>
                  <a:pt x="f16" y="f5"/>
                  <a:pt x="f17" y="f5"/>
                </a:cubicBezTo>
                <a:cubicBezTo>
                  <a:pt x="f18" y="f5"/>
                  <a:pt x="f6" y="f19"/>
                  <a:pt x="f8" y="f9"/>
                </a:cubicBezTo>
                <a:close/>
              </a:path>
            </a:pathLst>
          </a:custGeom>
          <a:solidFill>
            <a:srgbClr val="E1DDD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8" name="Freeform 98"/>
          <p:cNvSpPr/>
          <p:nvPr/>
        </p:nvSpPr>
        <p:spPr>
          <a:xfrm>
            <a:off x="10628318" y="2546347"/>
            <a:ext cx="84133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"/>
              <a:gd name="f7" fmla="val 95"/>
              <a:gd name="f8" fmla="val 85"/>
              <a:gd name="f9" fmla="val 50"/>
              <a:gd name="f10" fmla="val 78"/>
              <a:gd name="f11" fmla="val 68"/>
              <a:gd name="f12" fmla="val 42"/>
              <a:gd name="f13" fmla="val 94"/>
              <a:gd name="f14" fmla="val 16"/>
              <a:gd name="f15" fmla="val 74"/>
              <a:gd name="f16" fmla="val 43"/>
              <a:gd name="f17" fmla="val 1"/>
              <a:gd name="f18" fmla="val 18"/>
              <a:gd name="f19" fmla="val 19"/>
              <a:gd name="f20" fmla="val 69"/>
              <a:gd name="f21" fmla="val 21"/>
              <a:gd name="f22" fmla="+- 0 0 -90"/>
              <a:gd name="f23" fmla="*/ f3 1 86"/>
              <a:gd name="f24" fmla="*/ f4 1 95"/>
              <a:gd name="f25" fmla="+- f7 0 f5"/>
              <a:gd name="f26" fmla="+- f6 0 f5"/>
              <a:gd name="f27" fmla="*/ f22 f0 1"/>
              <a:gd name="f28" fmla="*/ f26 1 86"/>
              <a:gd name="f29" fmla="*/ f25 1 95"/>
              <a:gd name="f30" fmla="*/ 85 f26 1"/>
              <a:gd name="f31" fmla="*/ 50 f25 1"/>
              <a:gd name="f32" fmla="*/ 42 f26 1"/>
              <a:gd name="f33" fmla="*/ 94 f25 1"/>
              <a:gd name="f34" fmla="*/ 0 f26 1"/>
              <a:gd name="f35" fmla="*/ 43 f25 1"/>
              <a:gd name="f36" fmla="*/ 43 f26 1"/>
              <a:gd name="f37" fmla="*/ 0 f25 1"/>
              <a:gd name="f38" fmla="*/ f27 1 f2"/>
              <a:gd name="f39" fmla="*/ f30 1 86"/>
              <a:gd name="f40" fmla="*/ f31 1 95"/>
              <a:gd name="f41" fmla="*/ f32 1 86"/>
              <a:gd name="f42" fmla="*/ f33 1 95"/>
              <a:gd name="f43" fmla="*/ f34 1 86"/>
              <a:gd name="f44" fmla="*/ f35 1 95"/>
              <a:gd name="f45" fmla="*/ f36 1 86"/>
              <a:gd name="f46" fmla="*/ f37 1 95"/>
              <a:gd name="f47" fmla="*/ 0 1 f28"/>
              <a:gd name="f48" fmla="*/ f6 1 f28"/>
              <a:gd name="f49" fmla="*/ 0 1 f29"/>
              <a:gd name="f50" fmla="*/ f7 1 f29"/>
              <a:gd name="f51" fmla="+- f38 0 f1"/>
              <a:gd name="f52" fmla="*/ f39 1 f28"/>
              <a:gd name="f53" fmla="*/ f40 1 f29"/>
              <a:gd name="f54" fmla="*/ f41 1 f28"/>
              <a:gd name="f55" fmla="*/ f42 1 f29"/>
              <a:gd name="f56" fmla="*/ f43 1 f28"/>
              <a:gd name="f57" fmla="*/ f44 1 f29"/>
              <a:gd name="f58" fmla="*/ f45 1 f28"/>
              <a:gd name="f59" fmla="*/ f46 1 f29"/>
              <a:gd name="f60" fmla="*/ f47 f23 1"/>
              <a:gd name="f61" fmla="*/ f48 f23 1"/>
              <a:gd name="f62" fmla="*/ f50 f24 1"/>
              <a:gd name="f63" fmla="*/ f49 f24 1"/>
              <a:gd name="f64" fmla="*/ f52 f23 1"/>
              <a:gd name="f65" fmla="*/ f53 f24 1"/>
              <a:gd name="f66" fmla="*/ f54 f23 1"/>
              <a:gd name="f67" fmla="*/ f55 f24 1"/>
              <a:gd name="f68" fmla="*/ f56 f23 1"/>
              <a:gd name="f69" fmla="*/ f57 f24 1"/>
              <a:gd name="f70" fmla="*/ f58 f23 1"/>
              <a:gd name="f71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64" y="f65"/>
              </a:cxn>
              <a:cxn ang="f51">
                <a:pos x="f66" y="f67"/>
              </a:cxn>
              <a:cxn ang="f51">
                <a:pos x="f68" y="f69"/>
              </a:cxn>
              <a:cxn ang="f51">
                <a:pos x="f70" y="f71"/>
              </a:cxn>
              <a:cxn ang="f51">
                <a:pos x="f64" y="f65"/>
              </a:cxn>
            </a:cxnLst>
            <a:rect l="f60" t="f63" r="f61" b="f62"/>
            <a:pathLst>
              <a:path w="86" h="95">
                <a:moveTo>
                  <a:pt x="f8" y="f9"/>
                </a:moveTo>
                <a:cubicBezTo>
                  <a:pt x="f8" y="f10"/>
                  <a:pt x="f11" y="f7"/>
                  <a:pt x="f12" y="f13"/>
                </a:cubicBezTo>
                <a:cubicBezTo>
                  <a:pt x="f14" y="f13"/>
                  <a:pt x="f5" y="f15"/>
                  <a:pt x="f5" y="f16"/>
                </a:cubicBezTo>
                <a:cubicBezTo>
                  <a:pt x="f17" y="f18"/>
                  <a:pt x="f19" y="f5"/>
                  <a:pt x="f16" y="f5"/>
                </a:cubicBezTo>
                <a:cubicBezTo>
                  <a:pt x="f20" y="f17"/>
                  <a:pt x="f6" y="f21"/>
                  <a:pt x="f8" y="f9"/>
                </a:cubicBezTo>
                <a:close/>
              </a:path>
            </a:pathLst>
          </a:custGeom>
          <a:solidFill>
            <a:srgbClr val="E0DCD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9" name="Freeform 99"/>
          <p:cNvSpPr/>
          <p:nvPr/>
        </p:nvSpPr>
        <p:spPr>
          <a:xfrm>
            <a:off x="10304465" y="2576514"/>
            <a:ext cx="84133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95"/>
              <a:gd name="f8" fmla="val 86"/>
              <a:gd name="f9" fmla="val 48"/>
              <a:gd name="f10" fmla="val 77"/>
              <a:gd name="f11" fmla="val 70"/>
              <a:gd name="f12" fmla="val 44"/>
              <a:gd name="f13" fmla="val 94"/>
              <a:gd name="f14" fmla="val 17"/>
              <a:gd name="f15" fmla="val 74"/>
              <a:gd name="f16" fmla="val 1"/>
              <a:gd name="f17" fmla="val 42"/>
              <a:gd name="f18" fmla="val 2"/>
              <a:gd name="f19" fmla="val 18"/>
              <a:gd name="f20" fmla="val 20"/>
              <a:gd name="f21" fmla="val 43"/>
              <a:gd name="f22" fmla="+- 0 0 -90"/>
              <a:gd name="f23" fmla="*/ f3 1 87"/>
              <a:gd name="f24" fmla="*/ f4 1 95"/>
              <a:gd name="f25" fmla="+- f7 0 f5"/>
              <a:gd name="f26" fmla="+- f6 0 f5"/>
              <a:gd name="f27" fmla="*/ f22 f0 1"/>
              <a:gd name="f28" fmla="*/ f26 1 87"/>
              <a:gd name="f29" fmla="*/ f25 1 95"/>
              <a:gd name="f30" fmla="*/ 86 f26 1"/>
              <a:gd name="f31" fmla="*/ 48 f25 1"/>
              <a:gd name="f32" fmla="*/ 44 f26 1"/>
              <a:gd name="f33" fmla="*/ 94 f25 1"/>
              <a:gd name="f34" fmla="*/ 1 f26 1"/>
              <a:gd name="f35" fmla="*/ 42 f25 1"/>
              <a:gd name="f36" fmla="*/ 43 f26 1"/>
              <a:gd name="f37" fmla="*/ 1 f25 1"/>
              <a:gd name="f38" fmla="*/ f27 1 f2"/>
              <a:gd name="f39" fmla="*/ f30 1 87"/>
              <a:gd name="f40" fmla="*/ f31 1 95"/>
              <a:gd name="f41" fmla="*/ f32 1 87"/>
              <a:gd name="f42" fmla="*/ f33 1 95"/>
              <a:gd name="f43" fmla="*/ f34 1 87"/>
              <a:gd name="f44" fmla="*/ f35 1 95"/>
              <a:gd name="f45" fmla="*/ f36 1 87"/>
              <a:gd name="f46" fmla="*/ f37 1 95"/>
              <a:gd name="f47" fmla="*/ 0 1 f28"/>
              <a:gd name="f48" fmla="*/ f6 1 f28"/>
              <a:gd name="f49" fmla="*/ 0 1 f29"/>
              <a:gd name="f50" fmla="*/ f7 1 f29"/>
              <a:gd name="f51" fmla="+- f38 0 f1"/>
              <a:gd name="f52" fmla="*/ f39 1 f28"/>
              <a:gd name="f53" fmla="*/ f40 1 f29"/>
              <a:gd name="f54" fmla="*/ f41 1 f28"/>
              <a:gd name="f55" fmla="*/ f42 1 f29"/>
              <a:gd name="f56" fmla="*/ f43 1 f28"/>
              <a:gd name="f57" fmla="*/ f44 1 f29"/>
              <a:gd name="f58" fmla="*/ f45 1 f28"/>
              <a:gd name="f59" fmla="*/ f46 1 f29"/>
              <a:gd name="f60" fmla="*/ f47 f23 1"/>
              <a:gd name="f61" fmla="*/ f48 f23 1"/>
              <a:gd name="f62" fmla="*/ f50 f24 1"/>
              <a:gd name="f63" fmla="*/ f49 f24 1"/>
              <a:gd name="f64" fmla="*/ f52 f23 1"/>
              <a:gd name="f65" fmla="*/ f53 f24 1"/>
              <a:gd name="f66" fmla="*/ f54 f23 1"/>
              <a:gd name="f67" fmla="*/ f55 f24 1"/>
              <a:gd name="f68" fmla="*/ f56 f23 1"/>
              <a:gd name="f69" fmla="*/ f57 f24 1"/>
              <a:gd name="f70" fmla="*/ f58 f23 1"/>
              <a:gd name="f71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64" y="f65"/>
              </a:cxn>
              <a:cxn ang="f51">
                <a:pos x="f66" y="f67"/>
              </a:cxn>
              <a:cxn ang="f51">
                <a:pos x="f68" y="f69"/>
              </a:cxn>
              <a:cxn ang="f51">
                <a:pos x="f70" y="f71"/>
              </a:cxn>
              <a:cxn ang="f51">
                <a:pos x="f64" y="f65"/>
              </a:cxn>
            </a:cxnLst>
            <a:rect l="f60" t="f63" r="f61" b="f62"/>
            <a:pathLst>
              <a:path w="87" h="95">
                <a:moveTo>
                  <a:pt x="f8" y="f9"/>
                </a:moveTo>
                <a:cubicBezTo>
                  <a:pt x="f8" y="f10"/>
                  <a:pt x="f11" y="f7"/>
                  <a:pt x="f12" y="f13"/>
                </a:cubicBezTo>
                <a:cubicBezTo>
                  <a:pt x="f14" y="f13"/>
                  <a:pt x="f5" y="f15"/>
                  <a:pt x="f16" y="f17"/>
                </a:cubicBezTo>
                <a:cubicBezTo>
                  <a:pt x="f18" y="f19"/>
                  <a:pt x="f20" y="f5"/>
                  <a:pt x="f21" y="f16"/>
                </a:cubicBezTo>
                <a:cubicBezTo>
                  <a:pt x="f11" y="f16"/>
                  <a:pt x="f6" y="f20"/>
                  <a:pt x="f8" y="f9"/>
                </a:cubicBezTo>
                <a:close/>
              </a:path>
            </a:pathLst>
          </a:custGeom>
          <a:solidFill>
            <a:srgbClr val="DCD7C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0" name="Freeform 100"/>
          <p:cNvSpPr/>
          <p:nvPr/>
        </p:nvSpPr>
        <p:spPr>
          <a:xfrm>
            <a:off x="7770808" y="1619246"/>
            <a:ext cx="328617" cy="52705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42"/>
              <a:gd name="f8" fmla="val 547"/>
              <a:gd name="f9" fmla="val 302"/>
              <a:gd name="f10" fmla="val 320"/>
              <a:gd name="f11" fmla="val 37"/>
              <a:gd name="f12" fmla="val 328"/>
              <a:gd name="f13" fmla="val 76"/>
              <a:gd name="f14" fmla="val 334"/>
              <a:gd name="f15" fmla="val 116"/>
              <a:gd name="f16" fmla="val 162"/>
              <a:gd name="f17" fmla="val 339"/>
              <a:gd name="f18" fmla="val 209"/>
              <a:gd name="f19" fmla="val 335"/>
              <a:gd name="f20" fmla="val 255"/>
              <a:gd name="f21" fmla="val 273"/>
              <a:gd name="f22" fmla="val 325"/>
              <a:gd name="f23" fmla="val 293"/>
              <a:gd name="f24" fmla="val 317"/>
              <a:gd name="f25" fmla="val 311"/>
              <a:gd name="f26" fmla="val 306"/>
              <a:gd name="f27" fmla="val 336"/>
              <a:gd name="f28" fmla="val 298"/>
              <a:gd name="f29" fmla="val 362"/>
              <a:gd name="f30" fmla="val 284"/>
              <a:gd name="f31" fmla="val 385"/>
              <a:gd name="f32" fmla="val 267"/>
              <a:gd name="f33" fmla="val 415"/>
              <a:gd name="f34" fmla="val 244"/>
              <a:gd name="f35" fmla="val 441"/>
              <a:gd name="f36" fmla="val 218"/>
              <a:gd name="f37" fmla="val 464"/>
              <a:gd name="f38" fmla="val 172"/>
              <a:gd name="f39" fmla="val 506"/>
              <a:gd name="f40" fmla="val 118"/>
              <a:gd name="f41" fmla="val 533"/>
              <a:gd name="f42" fmla="val 57"/>
              <a:gd name="f43" fmla="val 546"/>
              <a:gd name="f44" fmla="val 53"/>
              <a:gd name="f45" fmla="val 49"/>
              <a:gd name="f46" fmla="val 545"/>
              <a:gd name="f47" fmla="val 46"/>
              <a:gd name="f48" fmla="val 544"/>
              <a:gd name="f49" fmla="val 32"/>
              <a:gd name="f50" fmla="val 494"/>
              <a:gd name="f51" fmla="val 22"/>
              <a:gd name="f52" fmla="val 443"/>
              <a:gd name="f53" fmla="val 392"/>
              <a:gd name="f54" fmla="val 16"/>
              <a:gd name="f55" fmla="val 396"/>
              <a:gd name="f56" fmla="val 29"/>
              <a:gd name="f57" fmla="val 399"/>
              <a:gd name="f58" fmla="val 42"/>
              <a:gd name="f59" fmla="val 402"/>
              <a:gd name="f60" fmla="val 74"/>
              <a:gd name="f61" fmla="val 407"/>
              <a:gd name="f62" fmla="val 102"/>
              <a:gd name="f63" fmla="val 398"/>
              <a:gd name="f64" fmla="val 126"/>
              <a:gd name="f65" fmla="val 378"/>
              <a:gd name="f66" fmla="val 146"/>
              <a:gd name="f67" fmla="val 141"/>
              <a:gd name="f68" fmla="val 115"/>
              <a:gd name="f69" fmla="val 331"/>
              <a:gd name="f70" fmla="val 97"/>
              <a:gd name="f71" fmla="val 326"/>
              <a:gd name="f72" fmla="val 78"/>
              <a:gd name="f73" fmla="val 323"/>
              <a:gd name="f74" fmla="val 319"/>
              <a:gd name="f75" fmla="val 157"/>
              <a:gd name="f76" fmla="val 225"/>
              <a:gd name="f77" fmla="val 253"/>
              <a:gd name="f78" fmla="val 130"/>
              <a:gd name="f79" fmla="+- 0 0 -90"/>
              <a:gd name="f80" fmla="*/ f4 1 342"/>
              <a:gd name="f81" fmla="*/ f5 1 547"/>
              <a:gd name="f82" fmla="+- f8 0 f6"/>
              <a:gd name="f83" fmla="+- f7 0 f6"/>
              <a:gd name="f84" fmla="*/ f79 f0 1"/>
              <a:gd name="f85" fmla="*/ f83 1 342"/>
              <a:gd name="f86" fmla="*/ f82 1 547"/>
              <a:gd name="f87" fmla="*/ 302 f83 1"/>
              <a:gd name="f88" fmla="*/ 0 f82 1"/>
              <a:gd name="f89" fmla="*/ 334 f83 1"/>
              <a:gd name="f90" fmla="*/ 116 f82 1"/>
              <a:gd name="f91" fmla="*/ 335 f83 1"/>
              <a:gd name="f92" fmla="*/ 255 f82 1"/>
              <a:gd name="f93" fmla="*/ 317 f83 1"/>
              <a:gd name="f94" fmla="*/ 311 f82 1"/>
              <a:gd name="f95" fmla="*/ 284 f83 1"/>
              <a:gd name="f96" fmla="*/ 385 f82 1"/>
              <a:gd name="f97" fmla="*/ 218 f83 1"/>
              <a:gd name="f98" fmla="*/ 464 f82 1"/>
              <a:gd name="f99" fmla="*/ 57 f83 1"/>
              <a:gd name="f100" fmla="*/ 546 f82 1"/>
              <a:gd name="f101" fmla="*/ 46 f83 1"/>
              <a:gd name="f102" fmla="*/ 544 f82 1"/>
              <a:gd name="f103" fmla="*/ 0 f83 1"/>
              <a:gd name="f104" fmla="*/ 392 f82 1"/>
              <a:gd name="f105" fmla="*/ 42 f83 1"/>
              <a:gd name="f106" fmla="*/ 402 f82 1"/>
              <a:gd name="f107" fmla="*/ 126 f83 1"/>
              <a:gd name="f108" fmla="*/ 378 f82 1"/>
              <a:gd name="f109" fmla="*/ 115 f83 1"/>
              <a:gd name="f110" fmla="*/ 331 f82 1"/>
              <a:gd name="f111" fmla="*/ 319 f82 1"/>
              <a:gd name="f112" fmla="*/ f84 1 f3"/>
              <a:gd name="f113" fmla="*/ f87 1 342"/>
              <a:gd name="f114" fmla="*/ f88 1 547"/>
              <a:gd name="f115" fmla="*/ f89 1 342"/>
              <a:gd name="f116" fmla="*/ f90 1 547"/>
              <a:gd name="f117" fmla="*/ f91 1 342"/>
              <a:gd name="f118" fmla="*/ f92 1 547"/>
              <a:gd name="f119" fmla="*/ f93 1 342"/>
              <a:gd name="f120" fmla="*/ f94 1 547"/>
              <a:gd name="f121" fmla="*/ f95 1 342"/>
              <a:gd name="f122" fmla="*/ f96 1 547"/>
              <a:gd name="f123" fmla="*/ f97 1 342"/>
              <a:gd name="f124" fmla="*/ f98 1 547"/>
              <a:gd name="f125" fmla="*/ f99 1 342"/>
              <a:gd name="f126" fmla="*/ f100 1 547"/>
              <a:gd name="f127" fmla="*/ f101 1 342"/>
              <a:gd name="f128" fmla="*/ f102 1 547"/>
              <a:gd name="f129" fmla="*/ f103 1 342"/>
              <a:gd name="f130" fmla="*/ f104 1 547"/>
              <a:gd name="f131" fmla="*/ f105 1 342"/>
              <a:gd name="f132" fmla="*/ f106 1 547"/>
              <a:gd name="f133" fmla="*/ f107 1 342"/>
              <a:gd name="f134" fmla="*/ f108 1 547"/>
              <a:gd name="f135" fmla="*/ f109 1 342"/>
              <a:gd name="f136" fmla="*/ f110 1 547"/>
              <a:gd name="f137" fmla="*/ f111 1 547"/>
              <a:gd name="f138" fmla="*/ 0 1 f85"/>
              <a:gd name="f139" fmla="*/ f7 1 f85"/>
              <a:gd name="f140" fmla="*/ 0 1 f86"/>
              <a:gd name="f141" fmla="*/ f8 1 f86"/>
              <a:gd name="f142" fmla="+- f112 0 f1"/>
              <a:gd name="f143" fmla="*/ f113 1 f85"/>
              <a:gd name="f144" fmla="*/ f114 1 f86"/>
              <a:gd name="f145" fmla="*/ f115 1 f85"/>
              <a:gd name="f146" fmla="*/ f116 1 f86"/>
              <a:gd name="f147" fmla="*/ f117 1 f85"/>
              <a:gd name="f148" fmla="*/ f118 1 f86"/>
              <a:gd name="f149" fmla="*/ f119 1 f85"/>
              <a:gd name="f150" fmla="*/ f120 1 f86"/>
              <a:gd name="f151" fmla="*/ f121 1 f85"/>
              <a:gd name="f152" fmla="*/ f122 1 f86"/>
              <a:gd name="f153" fmla="*/ f123 1 f85"/>
              <a:gd name="f154" fmla="*/ f124 1 f86"/>
              <a:gd name="f155" fmla="*/ f125 1 f85"/>
              <a:gd name="f156" fmla="*/ f126 1 f86"/>
              <a:gd name="f157" fmla="*/ f127 1 f85"/>
              <a:gd name="f158" fmla="*/ f128 1 f86"/>
              <a:gd name="f159" fmla="*/ f129 1 f85"/>
              <a:gd name="f160" fmla="*/ f130 1 f86"/>
              <a:gd name="f161" fmla="*/ f131 1 f85"/>
              <a:gd name="f162" fmla="*/ f132 1 f86"/>
              <a:gd name="f163" fmla="*/ f133 1 f85"/>
              <a:gd name="f164" fmla="*/ f134 1 f86"/>
              <a:gd name="f165" fmla="*/ f135 1 f85"/>
              <a:gd name="f166" fmla="*/ f136 1 f86"/>
              <a:gd name="f167" fmla="*/ f137 1 f86"/>
              <a:gd name="f168" fmla="*/ f138 f80 1"/>
              <a:gd name="f169" fmla="*/ f139 f80 1"/>
              <a:gd name="f170" fmla="*/ f141 f81 1"/>
              <a:gd name="f171" fmla="*/ f140 f81 1"/>
              <a:gd name="f172" fmla="*/ f143 f80 1"/>
              <a:gd name="f173" fmla="*/ f144 f81 1"/>
              <a:gd name="f174" fmla="*/ f145 f80 1"/>
              <a:gd name="f175" fmla="*/ f146 f81 1"/>
              <a:gd name="f176" fmla="*/ f147 f80 1"/>
              <a:gd name="f177" fmla="*/ f148 f81 1"/>
              <a:gd name="f178" fmla="*/ f149 f80 1"/>
              <a:gd name="f179" fmla="*/ f150 f81 1"/>
              <a:gd name="f180" fmla="*/ f151 f80 1"/>
              <a:gd name="f181" fmla="*/ f152 f81 1"/>
              <a:gd name="f182" fmla="*/ f153 f80 1"/>
              <a:gd name="f183" fmla="*/ f154 f81 1"/>
              <a:gd name="f184" fmla="*/ f155 f80 1"/>
              <a:gd name="f185" fmla="*/ f156 f81 1"/>
              <a:gd name="f186" fmla="*/ f157 f80 1"/>
              <a:gd name="f187" fmla="*/ f158 f81 1"/>
              <a:gd name="f188" fmla="*/ f159 f80 1"/>
              <a:gd name="f189" fmla="*/ f160 f81 1"/>
              <a:gd name="f190" fmla="*/ f161 f80 1"/>
              <a:gd name="f191" fmla="*/ f162 f81 1"/>
              <a:gd name="f192" fmla="*/ f163 f80 1"/>
              <a:gd name="f193" fmla="*/ f164 f81 1"/>
              <a:gd name="f194" fmla="*/ f165 f80 1"/>
              <a:gd name="f195" fmla="*/ f166 f81 1"/>
              <a:gd name="f196" fmla="*/ f167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2">
                <a:pos x="f172" y="f173"/>
              </a:cxn>
              <a:cxn ang="f142">
                <a:pos x="f174" y="f175"/>
              </a:cxn>
              <a:cxn ang="f142">
                <a:pos x="f176" y="f177"/>
              </a:cxn>
              <a:cxn ang="f142">
                <a:pos x="f178" y="f179"/>
              </a:cxn>
              <a:cxn ang="f142">
                <a:pos x="f180" y="f181"/>
              </a:cxn>
              <a:cxn ang="f142">
                <a:pos x="f182" y="f183"/>
              </a:cxn>
              <a:cxn ang="f142">
                <a:pos x="f184" y="f185"/>
              </a:cxn>
              <a:cxn ang="f142">
                <a:pos x="f186" y="f187"/>
              </a:cxn>
              <a:cxn ang="f142">
                <a:pos x="f188" y="f189"/>
              </a:cxn>
              <a:cxn ang="f142">
                <a:pos x="f190" y="f191"/>
              </a:cxn>
              <a:cxn ang="f142">
                <a:pos x="f192" y="f193"/>
              </a:cxn>
              <a:cxn ang="f142">
                <a:pos x="f194" y="f195"/>
              </a:cxn>
              <a:cxn ang="f142">
                <a:pos x="f184" y="f196"/>
              </a:cxn>
              <a:cxn ang="f142">
                <a:pos x="f172" y="f173"/>
              </a:cxn>
            </a:cxnLst>
            <a:rect l="f168" t="f171" r="f169" b="f170"/>
            <a:pathLst>
              <a:path w="342" h="547">
                <a:moveTo>
                  <a:pt x="f9" y="f6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7" y="f16"/>
                  <a:pt x="f17" y="f18"/>
                  <a:pt x="f19" y="f20"/>
                </a:cubicBezTo>
                <a:cubicBezTo>
                  <a:pt x="f14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8"/>
                  <a:pt x="f45" y="f46"/>
                  <a:pt x="f47" y="f48"/>
                </a:cubicBezTo>
                <a:cubicBezTo>
                  <a:pt x="f49" y="f50"/>
                  <a:pt x="f51" y="f52"/>
                  <a:pt x="f6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2"/>
                  <a:pt x="f67" y="f17"/>
                  <a:pt x="f68" y="f69"/>
                </a:cubicBezTo>
                <a:cubicBezTo>
                  <a:pt x="f70" y="f71"/>
                  <a:pt x="f72" y="f73"/>
                  <a:pt x="f42" y="f74"/>
                </a:cubicBezTo>
                <a:cubicBezTo>
                  <a:pt x="f75" y="f76"/>
                  <a:pt x="f77" y="f78"/>
                  <a:pt x="f9" y="f6"/>
                </a:cubicBezTo>
                <a:close/>
              </a:path>
            </a:pathLst>
          </a:custGeom>
          <a:solidFill>
            <a:srgbClr val="F4A19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1" name="Freeform 101"/>
          <p:cNvSpPr/>
          <p:nvPr/>
        </p:nvSpPr>
        <p:spPr>
          <a:xfrm>
            <a:off x="7445373" y="2024060"/>
            <a:ext cx="295278" cy="4349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6"/>
              <a:gd name="f7" fmla="val 452"/>
              <a:gd name="f8" fmla="val 295"/>
              <a:gd name="f9" fmla="val 20"/>
              <a:gd name="f10" fmla="val 300"/>
              <a:gd name="f11" fmla="val 43"/>
              <a:gd name="f12" fmla="val 302"/>
              <a:gd name="f13" fmla="val 65"/>
              <a:gd name="f14" fmla="val 305"/>
              <a:gd name="f15" fmla="val 83"/>
              <a:gd name="f16" fmla="val 304"/>
              <a:gd name="f17" fmla="val 102"/>
              <a:gd name="f18" fmla="val 303"/>
              <a:gd name="f19" fmla="val 121"/>
              <a:gd name="f20" fmla="val 178"/>
              <a:gd name="f21" fmla="val 285"/>
              <a:gd name="f22" fmla="val 231"/>
              <a:gd name="f23" fmla="val 257"/>
              <a:gd name="f24" fmla="val 279"/>
              <a:gd name="f25" fmla="val 221"/>
              <a:gd name="f26" fmla="val 342"/>
              <a:gd name="f27" fmla="val 173"/>
              <a:gd name="f28" fmla="val 392"/>
              <a:gd name="f29" fmla="val 106"/>
              <a:gd name="f30" fmla="val 422"/>
              <a:gd name="f31" fmla="val 78"/>
              <a:gd name="f32" fmla="val 435"/>
              <a:gd name="f33" fmla="val 52"/>
              <a:gd name="f34" fmla="val 449"/>
              <a:gd name="f35" fmla="val 22"/>
              <a:gd name="f36" fmla="val 11"/>
              <a:gd name="f37" fmla="val 433"/>
              <a:gd name="f38" fmla="val 8"/>
              <a:gd name="f39" fmla="val 411"/>
              <a:gd name="f40" fmla="val 388"/>
              <a:gd name="f41" fmla="val 18"/>
              <a:gd name="f42" fmla="val 394"/>
              <a:gd name="f43" fmla="val 33"/>
              <a:gd name="f44" fmla="val 398"/>
              <a:gd name="f45" fmla="val 48"/>
              <a:gd name="f46" fmla="val 402"/>
              <a:gd name="f47" fmla="val 88"/>
              <a:gd name="f48" fmla="val 412"/>
              <a:gd name="f49" fmla="val 134"/>
              <a:gd name="f50" fmla="val 387"/>
              <a:gd name="f51" fmla="val 146"/>
              <a:gd name="f52" fmla="val 348"/>
              <a:gd name="f53" fmla="val 155"/>
              <a:gd name="f54" fmla="val 323"/>
              <a:gd name="f55" fmla="val 293"/>
              <a:gd name="f56" fmla="val 95"/>
              <a:gd name="f57" fmla="val 282"/>
              <a:gd name="f58" fmla="val 68"/>
              <a:gd name="f59" fmla="val 283"/>
              <a:gd name="f60" fmla="val 41"/>
              <a:gd name="f61" fmla="val 37"/>
              <a:gd name="f62" fmla="val 284"/>
              <a:gd name="f63" fmla="val 29"/>
              <a:gd name="f64" fmla="val 280"/>
              <a:gd name="f65" fmla="val 142"/>
              <a:gd name="f66" fmla="val 210"/>
              <a:gd name="f67" fmla="val 227"/>
              <a:gd name="f68" fmla="val 113"/>
              <a:gd name="f69" fmla="+- 0 0 -90"/>
              <a:gd name="f70" fmla="*/ f3 1 306"/>
              <a:gd name="f71" fmla="*/ f4 1 452"/>
              <a:gd name="f72" fmla="+- f7 0 f5"/>
              <a:gd name="f73" fmla="+- f6 0 f5"/>
              <a:gd name="f74" fmla="*/ f69 f0 1"/>
              <a:gd name="f75" fmla="*/ f73 1 306"/>
              <a:gd name="f76" fmla="*/ f72 1 452"/>
              <a:gd name="f77" fmla="*/ 295 f73 1"/>
              <a:gd name="f78" fmla="*/ 0 f72 1"/>
              <a:gd name="f79" fmla="*/ 302 f73 1"/>
              <a:gd name="f80" fmla="*/ 65 f72 1"/>
              <a:gd name="f81" fmla="*/ 303 f73 1"/>
              <a:gd name="f82" fmla="*/ 121 f72 1"/>
              <a:gd name="f83" fmla="*/ 257 f73 1"/>
              <a:gd name="f84" fmla="*/ 279 f72 1"/>
              <a:gd name="f85" fmla="*/ 106 f73 1"/>
              <a:gd name="f86" fmla="*/ 422 f72 1"/>
              <a:gd name="f87" fmla="*/ 22 f73 1"/>
              <a:gd name="f88" fmla="*/ 452 f72 1"/>
              <a:gd name="f89" fmla="*/ 0 f73 1"/>
              <a:gd name="f90" fmla="*/ 388 f72 1"/>
              <a:gd name="f91" fmla="*/ 48 f73 1"/>
              <a:gd name="f92" fmla="*/ 402 f72 1"/>
              <a:gd name="f93" fmla="*/ 146 f73 1"/>
              <a:gd name="f94" fmla="*/ 348 f72 1"/>
              <a:gd name="f95" fmla="*/ 121 f73 1"/>
              <a:gd name="f96" fmla="*/ 293 f72 1"/>
              <a:gd name="f97" fmla="*/ 41 f73 1"/>
              <a:gd name="f98" fmla="*/ 282 f72 1"/>
              <a:gd name="f99" fmla="*/ 29 f73 1"/>
              <a:gd name="f100" fmla="*/ 280 f72 1"/>
              <a:gd name="f101" fmla="*/ f74 1 f2"/>
              <a:gd name="f102" fmla="*/ f77 1 306"/>
              <a:gd name="f103" fmla="*/ f78 1 452"/>
              <a:gd name="f104" fmla="*/ f79 1 306"/>
              <a:gd name="f105" fmla="*/ f80 1 452"/>
              <a:gd name="f106" fmla="*/ f81 1 306"/>
              <a:gd name="f107" fmla="*/ f82 1 452"/>
              <a:gd name="f108" fmla="*/ f83 1 306"/>
              <a:gd name="f109" fmla="*/ f84 1 452"/>
              <a:gd name="f110" fmla="*/ f85 1 306"/>
              <a:gd name="f111" fmla="*/ f86 1 452"/>
              <a:gd name="f112" fmla="*/ f87 1 306"/>
              <a:gd name="f113" fmla="*/ f88 1 452"/>
              <a:gd name="f114" fmla="*/ f89 1 306"/>
              <a:gd name="f115" fmla="*/ f90 1 452"/>
              <a:gd name="f116" fmla="*/ f91 1 306"/>
              <a:gd name="f117" fmla="*/ f92 1 452"/>
              <a:gd name="f118" fmla="*/ f93 1 306"/>
              <a:gd name="f119" fmla="*/ f94 1 452"/>
              <a:gd name="f120" fmla="*/ f95 1 306"/>
              <a:gd name="f121" fmla="*/ f96 1 452"/>
              <a:gd name="f122" fmla="*/ f97 1 306"/>
              <a:gd name="f123" fmla="*/ f98 1 452"/>
              <a:gd name="f124" fmla="*/ f99 1 306"/>
              <a:gd name="f125" fmla="*/ f100 1 452"/>
              <a:gd name="f126" fmla="*/ 0 1 f75"/>
              <a:gd name="f127" fmla="*/ f6 1 f75"/>
              <a:gd name="f128" fmla="*/ 0 1 f76"/>
              <a:gd name="f129" fmla="*/ f7 1 f76"/>
              <a:gd name="f130" fmla="+- f101 0 f1"/>
              <a:gd name="f131" fmla="*/ f102 1 f75"/>
              <a:gd name="f132" fmla="*/ f103 1 f76"/>
              <a:gd name="f133" fmla="*/ f104 1 f75"/>
              <a:gd name="f134" fmla="*/ f105 1 f76"/>
              <a:gd name="f135" fmla="*/ f106 1 f75"/>
              <a:gd name="f136" fmla="*/ f107 1 f76"/>
              <a:gd name="f137" fmla="*/ f108 1 f75"/>
              <a:gd name="f138" fmla="*/ f109 1 f76"/>
              <a:gd name="f139" fmla="*/ f110 1 f75"/>
              <a:gd name="f140" fmla="*/ f111 1 f76"/>
              <a:gd name="f141" fmla="*/ f112 1 f75"/>
              <a:gd name="f142" fmla="*/ f113 1 f76"/>
              <a:gd name="f143" fmla="*/ f114 1 f75"/>
              <a:gd name="f144" fmla="*/ f115 1 f76"/>
              <a:gd name="f145" fmla="*/ f116 1 f75"/>
              <a:gd name="f146" fmla="*/ f117 1 f76"/>
              <a:gd name="f147" fmla="*/ f118 1 f75"/>
              <a:gd name="f148" fmla="*/ f119 1 f76"/>
              <a:gd name="f149" fmla="*/ f120 1 f75"/>
              <a:gd name="f150" fmla="*/ f121 1 f76"/>
              <a:gd name="f151" fmla="*/ f122 1 f75"/>
              <a:gd name="f152" fmla="*/ f123 1 f76"/>
              <a:gd name="f153" fmla="*/ f124 1 f75"/>
              <a:gd name="f154" fmla="*/ f125 1 f76"/>
              <a:gd name="f155" fmla="*/ f126 f70 1"/>
              <a:gd name="f156" fmla="*/ f127 f70 1"/>
              <a:gd name="f157" fmla="*/ f129 f71 1"/>
              <a:gd name="f158" fmla="*/ f128 f71 1"/>
              <a:gd name="f159" fmla="*/ f131 f70 1"/>
              <a:gd name="f160" fmla="*/ f132 f71 1"/>
              <a:gd name="f161" fmla="*/ f133 f70 1"/>
              <a:gd name="f162" fmla="*/ f134 f71 1"/>
              <a:gd name="f163" fmla="*/ f135 f70 1"/>
              <a:gd name="f164" fmla="*/ f136 f71 1"/>
              <a:gd name="f165" fmla="*/ f137 f70 1"/>
              <a:gd name="f166" fmla="*/ f138 f71 1"/>
              <a:gd name="f167" fmla="*/ f139 f70 1"/>
              <a:gd name="f168" fmla="*/ f140 f71 1"/>
              <a:gd name="f169" fmla="*/ f141 f70 1"/>
              <a:gd name="f170" fmla="*/ f142 f71 1"/>
              <a:gd name="f171" fmla="*/ f143 f70 1"/>
              <a:gd name="f172" fmla="*/ f144 f71 1"/>
              <a:gd name="f173" fmla="*/ f145 f70 1"/>
              <a:gd name="f174" fmla="*/ f146 f71 1"/>
              <a:gd name="f175" fmla="*/ f147 f70 1"/>
              <a:gd name="f176" fmla="*/ f148 f71 1"/>
              <a:gd name="f177" fmla="*/ f149 f70 1"/>
              <a:gd name="f178" fmla="*/ f150 f71 1"/>
              <a:gd name="f179" fmla="*/ f151 f70 1"/>
              <a:gd name="f180" fmla="*/ f152 f71 1"/>
              <a:gd name="f181" fmla="*/ f153 f70 1"/>
              <a:gd name="f182" fmla="*/ f154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0">
                <a:pos x="f159" y="f160"/>
              </a:cxn>
              <a:cxn ang="f130">
                <a:pos x="f161" y="f162"/>
              </a:cxn>
              <a:cxn ang="f130">
                <a:pos x="f163" y="f164"/>
              </a:cxn>
              <a:cxn ang="f130">
                <a:pos x="f165" y="f166"/>
              </a:cxn>
              <a:cxn ang="f130">
                <a:pos x="f167" y="f168"/>
              </a:cxn>
              <a:cxn ang="f130">
                <a:pos x="f169" y="f170"/>
              </a:cxn>
              <a:cxn ang="f130">
                <a:pos x="f171" y="f172"/>
              </a:cxn>
              <a:cxn ang="f130">
                <a:pos x="f173" y="f174"/>
              </a:cxn>
              <a:cxn ang="f130">
                <a:pos x="f175" y="f176"/>
              </a:cxn>
              <a:cxn ang="f130">
                <a:pos x="f177" y="f178"/>
              </a:cxn>
              <a:cxn ang="f130">
                <a:pos x="f179" y="f180"/>
              </a:cxn>
              <a:cxn ang="f130">
                <a:pos x="f181" y="f182"/>
              </a:cxn>
              <a:cxn ang="f130">
                <a:pos x="f159" y="f160"/>
              </a:cxn>
            </a:cxnLst>
            <a:rect l="f155" t="f158" r="f156" b="f157"/>
            <a:pathLst>
              <a:path w="306" h="452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10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7"/>
                </a:cubicBezTo>
                <a:cubicBezTo>
                  <a:pt x="f36" y="f37"/>
                  <a:pt x="f38" y="f39"/>
                  <a:pt x="f5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1" y="f16"/>
                  <a:pt x="f19" y="f55"/>
                </a:cubicBezTo>
                <a:cubicBezTo>
                  <a:pt x="f56" y="f57"/>
                  <a:pt x="f58" y="f59"/>
                  <a:pt x="f60" y="f57"/>
                </a:cubicBezTo>
                <a:cubicBezTo>
                  <a:pt x="f61" y="f57"/>
                  <a:pt x="f43" y="f62"/>
                  <a:pt x="f63" y="f64"/>
                </a:cubicBezTo>
                <a:cubicBezTo>
                  <a:pt x="f65" y="f66"/>
                  <a:pt x="f67" y="f68"/>
                  <a:pt x="f8" y="f5"/>
                </a:cubicBezTo>
                <a:close/>
              </a:path>
            </a:pathLst>
          </a:custGeom>
          <a:solidFill>
            <a:srgbClr val="F3A19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2" name="Freeform 102"/>
          <p:cNvSpPr/>
          <p:nvPr/>
        </p:nvSpPr>
        <p:spPr>
          <a:xfrm>
            <a:off x="7419971" y="2317747"/>
            <a:ext cx="142875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8"/>
              <a:gd name="f7" fmla="val 76"/>
              <a:gd name="f8" fmla="val 11"/>
              <a:gd name="f9" fmla="val 44"/>
              <a:gd name="f10" fmla="val 3"/>
              <a:gd name="f11" fmla="val 85"/>
              <a:gd name="f12" fmla="val 125"/>
              <a:gd name="f13" fmla="val 14"/>
              <a:gd name="f14" fmla="val 146"/>
              <a:gd name="f15" fmla="val 21"/>
              <a:gd name="f16" fmla="val 35"/>
              <a:gd name="f17" fmla="val 134"/>
              <a:gd name="f18" fmla="val 50"/>
              <a:gd name="f19" fmla="val 113"/>
              <a:gd name="f20" fmla="val 71"/>
              <a:gd name="f21" fmla="val 92"/>
              <a:gd name="f22" fmla="val 65"/>
              <a:gd name="f23" fmla="val 63"/>
              <a:gd name="f24" fmla="val 40"/>
              <a:gd name="f25" fmla="val 52"/>
              <a:gd name="f26" fmla="val 20"/>
              <a:gd name="f27" fmla="val 34"/>
              <a:gd name="f28" fmla="+- 0 0 -90"/>
              <a:gd name="f29" fmla="*/ f3 1 148"/>
              <a:gd name="f30" fmla="*/ f4 1 76"/>
              <a:gd name="f31" fmla="+- f7 0 f5"/>
              <a:gd name="f32" fmla="+- f6 0 f5"/>
              <a:gd name="f33" fmla="*/ f28 f0 1"/>
              <a:gd name="f34" fmla="*/ f32 1 148"/>
              <a:gd name="f35" fmla="*/ f31 1 76"/>
              <a:gd name="f36" fmla="*/ 0 f32 1"/>
              <a:gd name="f37" fmla="*/ 11 f31 1"/>
              <a:gd name="f38" fmla="*/ 125 f32 1"/>
              <a:gd name="f39" fmla="*/ 14 f31 1"/>
              <a:gd name="f40" fmla="*/ 134 f32 1"/>
              <a:gd name="f41" fmla="*/ 50 f31 1"/>
              <a:gd name="f42" fmla="*/ 65 f32 1"/>
              <a:gd name="f43" fmla="*/ 63 f31 1"/>
              <a:gd name="f44" fmla="*/ f33 1 f2"/>
              <a:gd name="f45" fmla="*/ f36 1 148"/>
              <a:gd name="f46" fmla="*/ f37 1 76"/>
              <a:gd name="f47" fmla="*/ f38 1 148"/>
              <a:gd name="f48" fmla="*/ f39 1 76"/>
              <a:gd name="f49" fmla="*/ f40 1 148"/>
              <a:gd name="f50" fmla="*/ f41 1 76"/>
              <a:gd name="f51" fmla="*/ f42 1 148"/>
              <a:gd name="f52" fmla="*/ f43 1 76"/>
              <a:gd name="f53" fmla="*/ 0 1 f34"/>
              <a:gd name="f54" fmla="*/ f6 1 f34"/>
              <a:gd name="f55" fmla="*/ 0 1 f35"/>
              <a:gd name="f56" fmla="*/ f7 1 f35"/>
              <a:gd name="f57" fmla="+- f44 0 f1"/>
              <a:gd name="f58" fmla="*/ f45 1 f34"/>
              <a:gd name="f59" fmla="*/ f46 1 f35"/>
              <a:gd name="f60" fmla="*/ f47 1 f34"/>
              <a:gd name="f61" fmla="*/ f48 1 f35"/>
              <a:gd name="f62" fmla="*/ f49 1 f34"/>
              <a:gd name="f63" fmla="*/ f50 1 f35"/>
              <a:gd name="f64" fmla="*/ f51 1 f34"/>
              <a:gd name="f65" fmla="*/ f52 1 f35"/>
              <a:gd name="f66" fmla="*/ f53 f29 1"/>
              <a:gd name="f67" fmla="*/ f54 f29 1"/>
              <a:gd name="f68" fmla="*/ f56 f30 1"/>
              <a:gd name="f69" fmla="*/ f55 f30 1"/>
              <a:gd name="f70" fmla="*/ f58 f29 1"/>
              <a:gd name="f71" fmla="*/ f59 f30 1"/>
              <a:gd name="f72" fmla="*/ f60 f29 1"/>
              <a:gd name="f73" fmla="*/ f61 f30 1"/>
              <a:gd name="f74" fmla="*/ f62 f29 1"/>
              <a:gd name="f75" fmla="*/ f63 f30 1"/>
              <a:gd name="f76" fmla="*/ f64 f29 1"/>
              <a:gd name="f77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70" y="f71"/>
              </a:cxn>
              <a:cxn ang="f57">
                <a:pos x="f72" y="f73"/>
              </a:cxn>
              <a:cxn ang="f57">
                <a:pos x="f74" y="f75"/>
              </a:cxn>
              <a:cxn ang="f57">
                <a:pos x="f76" y="f77"/>
              </a:cxn>
              <a:cxn ang="f57">
                <a:pos x="f70" y="f71"/>
              </a:cxn>
            </a:cxnLst>
            <a:rect l="f66" t="f69" r="f67" b="f68"/>
            <a:pathLst>
              <a:path w="148" h="76">
                <a:moveTo>
                  <a:pt x="f5" y="f8"/>
                </a:moveTo>
                <a:cubicBezTo>
                  <a:pt x="f9" y="f10"/>
                  <a:pt x="f11" y="f5"/>
                  <a:pt x="f12" y="f13"/>
                </a:cubicBezTo>
                <a:cubicBezTo>
                  <a:pt x="f14" y="f15"/>
                  <a:pt x="f6" y="f16"/>
                  <a:pt x="f17" y="f18"/>
                </a:cubicBezTo>
                <a:cubicBezTo>
                  <a:pt x="f19" y="f20"/>
                  <a:pt x="f21" y="f7"/>
                  <a:pt x="f22" y="f23"/>
                </a:cubicBezTo>
                <a:cubicBezTo>
                  <a:pt x="f24" y="f25"/>
                  <a:pt x="f26" y="f27"/>
                  <a:pt x="f5" y="f8"/>
                </a:cubicBezTo>
                <a:close/>
              </a:path>
            </a:pathLst>
          </a:custGeom>
          <a:solidFill>
            <a:srgbClr val="F3A19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3" name="Freeform 103"/>
          <p:cNvSpPr/>
          <p:nvPr/>
        </p:nvSpPr>
        <p:spPr>
          <a:xfrm>
            <a:off x="7319964" y="2344741"/>
            <a:ext cx="63495" cy="10477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"/>
              <a:gd name="f7" fmla="val 108"/>
              <a:gd name="f8" fmla="val 64"/>
              <a:gd name="f9" fmla="val 25"/>
              <a:gd name="f10" fmla="val 65"/>
              <a:gd name="f11" fmla="val 48"/>
              <a:gd name="f12" fmla="val 57"/>
              <a:gd name="f13" fmla="val 70"/>
              <a:gd name="f14" fmla="val 53"/>
              <a:gd name="f15" fmla="val 79"/>
              <a:gd name="f16" fmla="val 49"/>
              <a:gd name="f17" fmla="val 87"/>
              <a:gd name="f18" fmla="val 43"/>
              <a:gd name="f19" fmla="val 94"/>
              <a:gd name="f20" fmla="val 34"/>
              <a:gd name="f21" fmla="val 105"/>
              <a:gd name="f22" fmla="val 23"/>
              <a:gd name="f23" fmla="val 11"/>
              <a:gd name="f24" fmla="val 101"/>
              <a:gd name="f25" fmla="val 93"/>
              <a:gd name="f26" fmla="val 3"/>
              <a:gd name="f27" fmla="val 82"/>
              <a:gd name="f28" fmla="val 7"/>
              <a:gd name="f29" fmla="val 72"/>
              <a:gd name="f30" fmla="val 15"/>
              <a:gd name="f31" fmla="val 50"/>
              <a:gd name="f32" fmla="val 30"/>
              <a:gd name="f33" fmla="val 32"/>
              <a:gd name="f34" fmla="val 46"/>
              <a:gd name="f35" fmla="val 9"/>
              <a:gd name="f36" fmla="val 54"/>
              <a:gd name="f37" fmla="+- 0 0 -90"/>
              <a:gd name="f38" fmla="*/ f3 1 66"/>
              <a:gd name="f39" fmla="*/ f4 1 108"/>
              <a:gd name="f40" fmla="+- f7 0 f5"/>
              <a:gd name="f41" fmla="+- f6 0 f5"/>
              <a:gd name="f42" fmla="*/ f37 f0 1"/>
              <a:gd name="f43" fmla="*/ f41 1 66"/>
              <a:gd name="f44" fmla="*/ f40 1 108"/>
              <a:gd name="f45" fmla="*/ 64 f41 1"/>
              <a:gd name="f46" fmla="*/ 0 f40 1"/>
              <a:gd name="f47" fmla="*/ 57 f41 1"/>
              <a:gd name="f48" fmla="*/ 70 f40 1"/>
              <a:gd name="f49" fmla="*/ 43 f41 1"/>
              <a:gd name="f50" fmla="*/ 94 f40 1"/>
              <a:gd name="f51" fmla="*/ 11 f41 1"/>
              <a:gd name="f52" fmla="*/ 101 f40 1"/>
              <a:gd name="f53" fmla="*/ 7 f41 1"/>
              <a:gd name="f54" fmla="*/ 72 f40 1"/>
              <a:gd name="f55" fmla="*/ 46 f41 1"/>
              <a:gd name="f56" fmla="*/ 15 f40 1"/>
              <a:gd name="f57" fmla="*/ f42 1 f2"/>
              <a:gd name="f58" fmla="*/ f45 1 66"/>
              <a:gd name="f59" fmla="*/ f46 1 108"/>
              <a:gd name="f60" fmla="*/ f47 1 66"/>
              <a:gd name="f61" fmla="*/ f48 1 108"/>
              <a:gd name="f62" fmla="*/ f49 1 66"/>
              <a:gd name="f63" fmla="*/ f50 1 108"/>
              <a:gd name="f64" fmla="*/ f51 1 66"/>
              <a:gd name="f65" fmla="*/ f52 1 108"/>
              <a:gd name="f66" fmla="*/ f53 1 66"/>
              <a:gd name="f67" fmla="*/ f54 1 108"/>
              <a:gd name="f68" fmla="*/ f55 1 66"/>
              <a:gd name="f69" fmla="*/ f56 1 108"/>
              <a:gd name="f70" fmla="*/ 0 1 f43"/>
              <a:gd name="f71" fmla="*/ f6 1 f43"/>
              <a:gd name="f72" fmla="*/ 0 1 f44"/>
              <a:gd name="f73" fmla="*/ f7 1 f44"/>
              <a:gd name="f74" fmla="+- f57 0 f1"/>
              <a:gd name="f75" fmla="*/ f58 1 f43"/>
              <a:gd name="f76" fmla="*/ f59 1 f44"/>
              <a:gd name="f77" fmla="*/ f60 1 f43"/>
              <a:gd name="f78" fmla="*/ f61 1 f44"/>
              <a:gd name="f79" fmla="*/ f62 1 f43"/>
              <a:gd name="f80" fmla="*/ f63 1 f44"/>
              <a:gd name="f81" fmla="*/ f64 1 f43"/>
              <a:gd name="f82" fmla="*/ f65 1 f44"/>
              <a:gd name="f83" fmla="*/ f66 1 f43"/>
              <a:gd name="f84" fmla="*/ f67 1 f44"/>
              <a:gd name="f85" fmla="*/ f68 1 f43"/>
              <a:gd name="f86" fmla="*/ f69 1 f44"/>
              <a:gd name="f87" fmla="*/ f70 f38 1"/>
              <a:gd name="f88" fmla="*/ f71 f38 1"/>
              <a:gd name="f89" fmla="*/ f73 f39 1"/>
              <a:gd name="f90" fmla="*/ f72 f39 1"/>
              <a:gd name="f91" fmla="*/ f75 f38 1"/>
              <a:gd name="f92" fmla="*/ f76 f39 1"/>
              <a:gd name="f93" fmla="*/ f77 f38 1"/>
              <a:gd name="f94" fmla="*/ f78 f39 1"/>
              <a:gd name="f95" fmla="*/ f79 f38 1"/>
              <a:gd name="f96" fmla="*/ f80 f39 1"/>
              <a:gd name="f97" fmla="*/ f81 f38 1"/>
              <a:gd name="f98" fmla="*/ f82 f39 1"/>
              <a:gd name="f99" fmla="*/ f83 f38 1"/>
              <a:gd name="f100" fmla="*/ f84 f39 1"/>
              <a:gd name="f101" fmla="*/ f85 f38 1"/>
              <a:gd name="f102" fmla="*/ f8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91" y="f92"/>
              </a:cxn>
              <a:cxn ang="f74">
                <a:pos x="f93" y="f94"/>
              </a:cxn>
              <a:cxn ang="f74">
                <a:pos x="f95" y="f96"/>
              </a:cxn>
              <a:cxn ang="f74">
                <a:pos x="f97" y="f98"/>
              </a:cxn>
              <a:cxn ang="f74">
                <a:pos x="f99" y="f100"/>
              </a:cxn>
              <a:cxn ang="f74">
                <a:pos x="f101" y="f102"/>
              </a:cxn>
              <a:cxn ang="f74">
                <a:pos x="f91" y="f92"/>
              </a:cxn>
            </a:cxnLst>
            <a:rect l="f87" t="f90" r="f88" b="f89"/>
            <a:pathLst>
              <a:path w="66" h="108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7"/>
                  <a:pt x="f23" y="f24"/>
                </a:cubicBezTo>
                <a:cubicBezTo>
                  <a:pt x="f5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0"/>
                </a:cubicBezTo>
                <a:cubicBezTo>
                  <a:pt x="f31" y="f35"/>
                  <a:pt x="f36" y="f26"/>
                  <a:pt x="f8" y="f5"/>
                </a:cubicBezTo>
                <a:close/>
              </a:path>
            </a:pathLst>
          </a:custGeom>
          <a:solidFill>
            <a:srgbClr val="F29E9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4" name="Freeform 104"/>
          <p:cNvSpPr/>
          <p:nvPr/>
        </p:nvSpPr>
        <p:spPr>
          <a:xfrm>
            <a:off x="7739060" y="1814517"/>
            <a:ext cx="46040" cy="1095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114"/>
              <a:gd name="f8" fmla="val 17"/>
              <a:gd name="f9" fmla="val 11"/>
              <a:gd name="f10" fmla="val 82"/>
              <a:gd name="f11" fmla="val 3"/>
              <a:gd name="f12" fmla="val 54"/>
              <a:gd name="f13" fmla="val 1"/>
              <a:gd name="f14" fmla="val 25"/>
              <a:gd name="f15" fmla="val 16"/>
              <a:gd name="f16" fmla="val 6"/>
              <a:gd name="f17" fmla="val 10"/>
              <a:gd name="f18" fmla="val 21"/>
              <a:gd name="f19" fmla="val 9"/>
              <a:gd name="f20" fmla="val 30"/>
              <a:gd name="f21" fmla="val 41"/>
              <a:gd name="f22" fmla="val 42"/>
              <a:gd name="f23" fmla="val 81"/>
              <a:gd name="f24" fmla="+- 0 0 -90"/>
              <a:gd name="f25" fmla="*/ f3 1 47"/>
              <a:gd name="f26" fmla="*/ f4 1 114"/>
              <a:gd name="f27" fmla="+- f7 0 f5"/>
              <a:gd name="f28" fmla="+- f6 0 f5"/>
              <a:gd name="f29" fmla="*/ f24 f0 1"/>
              <a:gd name="f30" fmla="*/ f28 1 47"/>
              <a:gd name="f31" fmla="*/ f27 1 114"/>
              <a:gd name="f32" fmla="*/ 17 f28 1"/>
              <a:gd name="f33" fmla="*/ 114 f27 1"/>
              <a:gd name="f34" fmla="*/ 1 f28 1"/>
              <a:gd name="f35" fmla="*/ 25 f27 1"/>
              <a:gd name="f36" fmla="*/ 10 f28 1"/>
              <a:gd name="f37" fmla="*/ 3 f27 1"/>
              <a:gd name="f38" fmla="*/ 30 f28 1"/>
              <a:gd name="f39" fmla="*/ 16 f27 1"/>
              <a:gd name="f40" fmla="*/ f29 1 f2"/>
              <a:gd name="f41" fmla="*/ f32 1 47"/>
              <a:gd name="f42" fmla="*/ f33 1 114"/>
              <a:gd name="f43" fmla="*/ f34 1 47"/>
              <a:gd name="f44" fmla="*/ f35 1 114"/>
              <a:gd name="f45" fmla="*/ f36 1 47"/>
              <a:gd name="f46" fmla="*/ f37 1 114"/>
              <a:gd name="f47" fmla="*/ f38 1 47"/>
              <a:gd name="f48" fmla="*/ f39 1 114"/>
              <a:gd name="f49" fmla="*/ 0 1 f30"/>
              <a:gd name="f50" fmla="*/ f6 1 f30"/>
              <a:gd name="f51" fmla="*/ 0 1 f31"/>
              <a:gd name="f52" fmla="*/ f7 1 f31"/>
              <a:gd name="f53" fmla="+- f40 0 f1"/>
              <a:gd name="f54" fmla="*/ f41 1 f30"/>
              <a:gd name="f55" fmla="*/ f42 1 f31"/>
              <a:gd name="f56" fmla="*/ f43 1 f30"/>
              <a:gd name="f57" fmla="*/ f44 1 f31"/>
              <a:gd name="f58" fmla="*/ f45 1 f30"/>
              <a:gd name="f59" fmla="*/ f46 1 f31"/>
              <a:gd name="f60" fmla="*/ f47 1 f30"/>
              <a:gd name="f61" fmla="*/ f48 1 f31"/>
              <a:gd name="f62" fmla="*/ f49 f25 1"/>
              <a:gd name="f63" fmla="*/ f50 f25 1"/>
              <a:gd name="f64" fmla="*/ f52 f26 1"/>
              <a:gd name="f65" fmla="*/ f51 f26 1"/>
              <a:gd name="f66" fmla="*/ f54 f25 1"/>
              <a:gd name="f67" fmla="*/ f55 f26 1"/>
              <a:gd name="f68" fmla="*/ f56 f25 1"/>
              <a:gd name="f69" fmla="*/ f57 f26 1"/>
              <a:gd name="f70" fmla="*/ f58 f25 1"/>
              <a:gd name="f71" fmla="*/ f59 f26 1"/>
              <a:gd name="f72" fmla="*/ f60 f25 1"/>
              <a:gd name="f73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66" y="f67"/>
              </a:cxn>
              <a:cxn ang="f53">
                <a:pos x="f68" y="f69"/>
              </a:cxn>
              <a:cxn ang="f53">
                <a:pos x="f70" y="f71"/>
              </a:cxn>
              <a:cxn ang="f53">
                <a:pos x="f72" y="f73"/>
              </a:cxn>
              <a:cxn ang="f53">
                <a:pos x="f66" y="f67"/>
              </a:cxn>
            </a:cxnLst>
            <a:rect l="f62" t="f65" r="f63" b="f64"/>
            <a:pathLst>
              <a:path w="47" h="114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5" y="f15"/>
                  <a:pt x="f5" y="f16"/>
                  <a:pt x="f17" y="f11"/>
                </a:cubicBezTo>
                <a:cubicBezTo>
                  <a:pt x="f18" y="f5"/>
                  <a:pt x="f14" y="f19"/>
                  <a:pt x="f20" y="f15"/>
                </a:cubicBezTo>
                <a:cubicBezTo>
                  <a:pt x="f6" y="f21"/>
                  <a:pt x="f22" y="f23"/>
                  <a:pt x="f8" y="f7"/>
                </a:cubicBezTo>
                <a:close/>
              </a:path>
            </a:pathLst>
          </a:custGeom>
          <a:solidFill>
            <a:srgbClr val="F29F9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5" name="Freeform 105"/>
          <p:cNvSpPr/>
          <p:nvPr/>
        </p:nvSpPr>
        <p:spPr>
          <a:xfrm>
            <a:off x="7770808" y="1952628"/>
            <a:ext cx="93661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"/>
              <a:gd name="f7" fmla="val 33"/>
              <a:gd name="f8" fmla="val 9"/>
              <a:gd name="f9" fmla="val 29"/>
              <a:gd name="f10" fmla="val 74"/>
              <a:gd name="f11" fmla="val 2"/>
              <a:gd name="f12" fmla="val 14"/>
              <a:gd name="f13" fmla="val 63"/>
              <a:gd name="f14" fmla="val 27"/>
              <a:gd name="f15" fmla="+- 0 0 -90"/>
              <a:gd name="f16" fmla="*/ f3 1 97"/>
              <a:gd name="f17" fmla="*/ f4 1 33"/>
              <a:gd name="f18" fmla="+- f7 0 f5"/>
              <a:gd name="f19" fmla="+- f6 0 f5"/>
              <a:gd name="f20" fmla="*/ f15 f0 1"/>
              <a:gd name="f21" fmla="*/ f19 1 97"/>
              <a:gd name="f22" fmla="*/ f18 1 33"/>
              <a:gd name="f23" fmla="*/ 0 f19 1"/>
              <a:gd name="f24" fmla="*/ 9 f18 1"/>
              <a:gd name="f25" fmla="*/ 97 f19 1"/>
              <a:gd name="f26" fmla="*/ 14 f18 1"/>
              <a:gd name="f27" fmla="*/ f20 1 f2"/>
              <a:gd name="f28" fmla="*/ f23 1 97"/>
              <a:gd name="f29" fmla="*/ f24 1 33"/>
              <a:gd name="f30" fmla="*/ f25 1 97"/>
              <a:gd name="f31" fmla="*/ f26 1 33"/>
              <a:gd name="f32" fmla="*/ 0 1 f21"/>
              <a:gd name="f33" fmla="*/ f6 1 f21"/>
              <a:gd name="f34" fmla="*/ 0 1 f22"/>
              <a:gd name="f35" fmla="*/ f7 1 f22"/>
              <a:gd name="f36" fmla="+- f27 0 f1"/>
              <a:gd name="f37" fmla="*/ f28 1 f21"/>
              <a:gd name="f38" fmla="*/ f29 1 f22"/>
              <a:gd name="f39" fmla="*/ f30 1 f21"/>
              <a:gd name="f40" fmla="*/ f31 1 f22"/>
              <a:gd name="f41" fmla="*/ f32 f16 1"/>
              <a:gd name="f42" fmla="*/ f33 f16 1"/>
              <a:gd name="f43" fmla="*/ f35 f17 1"/>
              <a:gd name="f44" fmla="*/ f34 f17 1"/>
              <a:gd name="f45" fmla="*/ f37 f16 1"/>
              <a:gd name="f46" fmla="*/ f38 f17 1"/>
              <a:gd name="f47" fmla="*/ f39 f16 1"/>
              <a:gd name="f48" fmla="*/ f4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45" y="f46"/>
              </a:cxn>
              <a:cxn ang="f36">
                <a:pos x="f47" y="f48"/>
              </a:cxn>
              <a:cxn ang="f36">
                <a:pos x="f45" y="f46"/>
              </a:cxn>
            </a:cxnLst>
            <a:rect l="f41" t="f44" r="f42" b="f43"/>
            <a:pathLst>
              <a:path w="97" h="33">
                <a:moveTo>
                  <a:pt x="f5" y="f8"/>
                </a:moveTo>
                <a:cubicBezTo>
                  <a:pt x="f9" y="f5"/>
                  <a:pt x="f10" y="f11"/>
                  <a:pt x="f6" y="f12"/>
                </a:cubicBezTo>
                <a:cubicBezTo>
                  <a:pt x="f13" y="f7"/>
                  <a:pt x="f7" y="f14"/>
                  <a:pt x="f5" y="f8"/>
                </a:cubicBezTo>
                <a:close/>
              </a:path>
            </a:pathLst>
          </a:custGeom>
          <a:solidFill>
            <a:srgbClr val="EF9D9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6" name="Freeform 106"/>
          <p:cNvSpPr/>
          <p:nvPr/>
        </p:nvSpPr>
        <p:spPr>
          <a:xfrm>
            <a:off x="6523036" y="2224085"/>
            <a:ext cx="663570" cy="7175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8"/>
              <a:gd name="f7" fmla="val 745"/>
              <a:gd name="f8" fmla="val 391"/>
              <a:gd name="f9" fmla="val 691"/>
              <a:gd name="f10" fmla="val 354"/>
              <a:gd name="f11" fmla="val 665"/>
              <a:gd name="f12" fmla="val 316"/>
              <a:gd name="f13" fmla="val 640"/>
              <a:gd name="f14" fmla="val 281"/>
              <a:gd name="f15" fmla="val 610"/>
              <a:gd name="f16" fmla="val 218"/>
              <a:gd name="f17" fmla="val 556"/>
              <a:gd name="f18" fmla="val 163"/>
              <a:gd name="f19" fmla="val 495"/>
              <a:gd name="f20" fmla="val 116"/>
              <a:gd name="f21" fmla="val 427"/>
              <a:gd name="f22" fmla="val 85"/>
              <a:gd name="f23" fmla="val 382"/>
              <a:gd name="f24" fmla="val 58"/>
              <a:gd name="f25" fmla="val 335"/>
              <a:gd name="f26" fmla="val 36"/>
              <a:gd name="f27" fmla="val 285"/>
              <a:gd name="f28" fmla="val 16"/>
              <a:gd name="f29" fmla="val 238"/>
              <a:gd name="f30" fmla="val 188"/>
              <a:gd name="f31" fmla="val 136"/>
              <a:gd name="f32" fmla="val 14"/>
              <a:gd name="f33" fmla="val 38"/>
              <a:gd name="f34" fmla="val 65"/>
              <a:gd name="f35" fmla="val 93"/>
              <a:gd name="f36" fmla="val 1"/>
              <a:gd name="f37" fmla="val 123"/>
              <a:gd name="f38" fmla="val 153"/>
              <a:gd name="f39" fmla="val 7"/>
              <a:gd name="f40" fmla="val 160"/>
              <a:gd name="f41" fmla="val 9"/>
              <a:gd name="f42" fmla="val 167"/>
              <a:gd name="f43" fmla="val 171"/>
              <a:gd name="f44" fmla="val 4"/>
              <a:gd name="f45" fmla="val 198"/>
              <a:gd name="f46" fmla="val 20"/>
              <a:gd name="f47" fmla="val 230"/>
              <a:gd name="f48" fmla="val 26"/>
              <a:gd name="f49" fmla="val 258"/>
              <a:gd name="f50" fmla="val 40"/>
              <a:gd name="f51" fmla="val 272"/>
              <a:gd name="f52" fmla="val 47"/>
              <a:gd name="f53" fmla="val 286"/>
              <a:gd name="f54" fmla="val 54"/>
              <a:gd name="f55" fmla="val 299"/>
              <a:gd name="f56" fmla="val 63"/>
              <a:gd name="f57" fmla="val 331"/>
              <a:gd name="f58" fmla="val 363"/>
              <a:gd name="f59" fmla="val 107"/>
              <a:gd name="f60" fmla="val 393"/>
              <a:gd name="f61" fmla="val 131"/>
              <a:gd name="f62" fmla="val 441"/>
              <a:gd name="f63" fmla="val 170"/>
              <a:gd name="f64" fmla="val 482"/>
              <a:gd name="f65" fmla="val 215"/>
              <a:gd name="f66" fmla="val 522"/>
              <a:gd name="f67" fmla="val 262"/>
              <a:gd name="f68" fmla="val 566"/>
              <a:gd name="f69" fmla="val 315"/>
              <a:gd name="f70" fmla="val 602"/>
              <a:gd name="f71" fmla="val 373"/>
              <a:gd name="f72" fmla="val 634"/>
              <a:gd name="f73" fmla="val 434"/>
              <a:gd name="f74" fmla="val 652"/>
              <a:gd name="f75" fmla="val 469"/>
              <a:gd name="f76" fmla="val 664"/>
              <a:gd name="f77" fmla="val 507"/>
              <a:gd name="f78" fmla="val 673"/>
              <a:gd name="f79" fmla="val 546"/>
              <a:gd name="f80" fmla="val 681"/>
              <a:gd name="f81" fmla="val 581"/>
              <a:gd name="f82" fmla="val 617"/>
              <a:gd name="f83" fmla="val 679"/>
              <a:gd name="f84" fmla="val 653"/>
              <a:gd name="f85" fmla="val 671"/>
              <a:gd name="f86" fmla="val 694"/>
              <a:gd name="f87" fmla="val 655"/>
              <a:gd name="f88" fmla="val 710"/>
              <a:gd name="f89" fmla="val 623"/>
              <a:gd name="f90" fmla="val 744"/>
              <a:gd name="f91" fmla="val 582"/>
              <a:gd name="f92" fmla="val 540"/>
              <a:gd name="f93" fmla="val 743"/>
              <a:gd name="f94" fmla="val 500"/>
              <a:gd name="f95" fmla="val 740"/>
              <a:gd name="f96" fmla="val 463"/>
              <a:gd name="f97" fmla="val 726"/>
              <a:gd name="f98" fmla="val 708"/>
              <a:gd name="f99" fmla="val 415"/>
              <a:gd name="f100" fmla="val 702"/>
              <a:gd name="f101" fmla="val 402"/>
              <a:gd name="f102" fmla="val 699"/>
              <a:gd name="f103" fmla="+- 0 0 -90"/>
              <a:gd name="f104" fmla="*/ f3 1 688"/>
              <a:gd name="f105" fmla="*/ f4 1 745"/>
              <a:gd name="f106" fmla="+- f7 0 f5"/>
              <a:gd name="f107" fmla="+- f6 0 f5"/>
              <a:gd name="f108" fmla="*/ f103 f0 1"/>
              <a:gd name="f109" fmla="*/ f107 1 688"/>
              <a:gd name="f110" fmla="*/ f106 1 745"/>
              <a:gd name="f111" fmla="*/ 391 f107 1"/>
              <a:gd name="f112" fmla="*/ 691 f106 1"/>
              <a:gd name="f113" fmla="*/ 281 f107 1"/>
              <a:gd name="f114" fmla="*/ 610 f106 1"/>
              <a:gd name="f115" fmla="*/ 116 f107 1"/>
              <a:gd name="f116" fmla="*/ 427 f106 1"/>
              <a:gd name="f117" fmla="*/ 36 f107 1"/>
              <a:gd name="f118" fmla="*/ 285 f106 1"/>
              <a:gd name="f119" fmla="*/ 0 f107 1"/>
              <a:gd name="f120" fmla="*/ 136 f106 1"/>
              <a:gd name="f121" fmla="*/ 65 f107 1"/>
              <a:gd name="f122" fmla="*/ 14 f106 1"/>
              <a:gd name="f123" fmla="*/ 153 f107 1"/>
              <a:gd name="f124" fmla="*/ 7 f106 1"/>
              <a:gd name="f125" fmla="*/ 171 f107 1"/>
              <a:gd name="f126" fmla="*/ 4 f106 1"/>
              <a:gd name="f127" fmla="*/ 258 f107 1"/>
              <a:gd name="f128" fmla="*/ 40 f106 1"/>
              <a:gd name="f129" fmla="*/ 299 f107 1"/>
              <a:gd name="f130" fmla="*/ 63 f106 1"/>
              <a:gd name="f131" fmla="*/ 393 f107 1"/>
              <a:gd name="f132" fmla="*/ 131 f106 1"/>
              <a:gd name="f133" fmla="*/ 522 f107 1"/>
              <a:gd name="f134" fmla="*/ 262 f106 1"/>
              <a:gd name="f135" fmla="*/ 634 f107 1"/>
              <a:gd name="f136" fmla="*/ 434 f106 1"/>
              <a:gd name="f137" fmla="*/ 673 f107 1"/>
              <a:gd name="f138" fmla="*/ 546 f106 1"/>
              <a:gd name="f139" fmla="*/ 679 f107 1"/>
              <a:gd name="f140" fmla="*/ 653 f106 1"/>
              <a:gd name="f141" fmla="*/ 655 f107 1"/>
              <a:gd name="f142" fmla="*/ 710 f106 1"/>
              <a:gd name="f143" fmla="*/ 540 f107 1"/>
              <a:gd name="f144" fmla="*/ 743 f106 1"/>
              <a:gd name="f145" fmla="*/ 427 f107 1"/>
              <a:gd name="f146" fmla="*/ 708 f106 1"/>
              <a:gd name="f147" fmla="*/ f108 1 f2"/>
              <a:gd name="f148" fmla="*/ f111 1 688"/>
              <a:gd name="f149" fmla="*/ f112 1 745"/>
              <a:gd name="f150" fmla="*/ f113 1 688"/>
              <a:gd name="f151" fmla="*/ f114 1 745"/>
              <a:gd name="f152" fmla="*/ f115 1 688"/>
              <a:gd name="f153" fmla="*/ f116 1 745"/>
              <a:gd name="f154" fmla="*/ f117 1 688"/>
              <a:gd name="f155" fmla="*/ f118 1 745"/>
              <a:gd name="f156" fmla="*/ f119 1 688"/>
              <a:gd name="f157" fmla="*/ f120 1 745"/>
              <a:gd name="f158" fmla="*/ f121 1 688"/>
              <a:gd name="f159" fmla="*/ f122 1 745"/>
              <a:gd name="f160" fmla="*/ f123 1 688"/>
              <a:gd name="f161" fmla="*/ f124 1 745"/>
              <a:gd name="f162" fmla="*/ f125 1 688"/>
              <a:gd name="f163" fmla="*/ f126 1 745"/>
              <a:gd name="f164" fmla="*/ f127 1 688"/>
              <a:gd name="f165" fmla="*/ f128 1 745"/>
              <a:gd name="f166" fmla="*/ f129 1 688"/>
              <a:gd name="f167" fmla="*/ f130 1 745"/>
              <a:gd name="f168" fmla="*/ f131 1 688"/>
              <a:gd name="f169" fmla="*/ f132 1 745"/>
              <a:gd name="f170" fmla="*/ f133 1 688"/>
              <a:gd name="f171" fmla="*/ f134 1 745"/>
              <a:gd name="f172" fmla="*/ f135 1 688"/>
              <a:gd name="f173" fmla="*/ f136 1 745"/>
              <a:gd name="f174" fmla="*/ f137 1 688"/>
              <a:gd name="f175" fmla="*/ f138 1 745"/>
              <a:gd name="f176" fmla="*/ f139 1 688"/>
              <a:gd name="f177" fmla="*/ f140 1 745"/>
              <a:gd name="f178" fmla="*/ f141 1 688"/>
              <a:gd name="f179" fmla="*/ f142 1 745"/>
              <a:gd name="f180" fmla="*/ f143 1 688"/>
              <a:gd name="f181" fmla="*/ f144 1 745"/>
              <a:gd name="f182" fmla="*/ f145 1 688"/>
              <a:gd name="f183" fmla="*/ f146 1 745"/>
              <a:gd name="f184" fmla="*/ 0 1 f109"/>
              <a:gd name="f185" fmla="*/ f6 1 f109"/>
              <a:gd name="f186" fmla="*/ 0 1 f110"/>
              <a:gd name="f187" fmla="*/ f7 1 f110"/>
              <a:gd name="f188" fmla="+- f147 0 f1"/>
              <a:gd name="f189" fmla="*/ f148 1 f109"/>
              <a:gd name="f190" fmla="*/ f149 1 f110"/>
              <a:gd name="f191" fmla="*/ f150 1 f109"/>
              <a:gd name="f192" fmla="*/ f151 1 f110"/>
              <a:gd name="f193" fmla="*/ f152 1 f109"/>
              <a:gd name="f194" fmla="*/ f153 1 f110"/>
              <a:gd name="f195" fmla="*/ f154 1 f109"/>
              <a:gd name="f196" fmla="*/ f155 1 f110"/>
              <a:gd name="f197" fmla="*/ f156 1 f109"/>
              <a:gd name="f198" fmla="*/ f157 1 f110"/>
              <a:gd name="f199" fmla="*/ f158 1 f109"/>
              <a:gd name="f200" fmla="*/ f159 1 f110"/>
              <a:gd name="f201" fmla="*/ f160 1 f109"/>
              <a:gd name="f202" fmla="*/ f161 1 f110"/>
              <a:gd name="f203" fmla="*/ f162 1 f109"/>
              <a:gd name="f204" fmla="*/ f163 1 f110"/>
              <a:gd name="f205" fmla="*/ f164 1 f109"/>
              <a:gd name="f206" fmla="*/ f165 1 f110"/>
              <a:gd name="f207" fmla="*/ f166 1 f109"/>
              <a:gd name="f208" fmla="*/ f167 1 f110"/>
              <a:gd name="f209" fmla="*/ f168 1 f109"/>
              <a:gd name="f210" fmla="*/ f169 1 f110"/>
              <a:gd name="f211" fmla="*/ f170 1 f109"/>
              <a:gd name="f212" fmla="*/ f171 1 f110"/>
              <a:gd name="f213" fmla="*/ f172 1 f109"/>
              <a:gd name="f214" fmla="*/ f173 1 f110"/>
              <a:gd name="f215" fmla="*/ f174 1 f109"/>
              <a:gd name="f216" fmla="*/ f175 1 f110"/>
              <a:gd name="f217" fmla="*/ f176 1 f109"/>
              <a:gd name="f218" fmla="*/ f177 1 f110"/>
              <a:gd name="f219" fmla="*/ f178 1 f109"/>
              <a:gd name="f220" fmla="*/ f179 1 f110"/>
              <a:gd name="f221" fmla="*/ f180 1 f109"/>
              <a:gd name="f222" fmla="*/ f181 1 f110"/>
              <a:gd name="f223" fmla="*/ f182 1 f109"/>
              <a:gd name="f224" fmla="*/ f183 1 f110"/>
              <a:gd name="f225" fmla="*/ f184 f104 1"/>
              <a:gd name="f226" fmla="*/ f185 f104 1"/>
              <a:gd name="f227" fmla="*/ f187 f105 1"/>
              <a:gd name="f228" fmla="*/ f186 f105 1"/>
              <a:gd name="f229" fmla="*/ f189 f104 1"/>
              <a:gd name="f230" fmla="*/ f190 f105 1"/>
              <a:gd name="f231" fmla="*/ f191 f104 1"/>
              <a:gd name="f232" fmla="*/ f192 f105 1"/>
              <a:gd name="f233" fmla="*/ f193 f104 1"/>
              <a:gd name="f234" fmla="*/ f194 f105 1"/>
              <a:gd name="f235" fmla="*/ f195 f104 1"/>
              <a:gd name="f236" fmla="*/ f196 f105 1"/>
              <a:gd name="f237" fmla="*/ f197 f104 1"/>
              <a:gd name="f238" fmla="*/ f198 f105 1"/>
              <a:gd name="f239" fmla="*/ f199 f104 1"/>
              <a:gd name="f240" fmla="*/ f200 f105 1"/>
              <a:gd name="f241" fmla="*/ f201 f104 1"/>
              <a:gd name="f242" fmla="*/ f202 f105 1"/>
              <a:gd name="f243" fmla="*/ f203 f104 1"/>
              <a:gd name="f244" fmla="*/ f204 f105 1"/>
              <a:gd name="f245" fmla="*/ f205 f104 1"/>
              <a:gd name="f246" fmla="*/ f206 f105 1"/>
              <a:gd name="f247" fmla="*/ f207 f104 1"/>
              <a:gd name="f248" fmla="*/ f208 f105 1"/>
              <a:gd name="f249" fmla="*/ f209 f104 1"/>
              <a:gd name="f250" fmla="*/ f210 f105 1"/>
              <a:gd name="f251" fmla="*/ f211 f104 1"/>
              <a:gd name="f252" fmla="*/ f212 f105 1"/>
              <a:gd name="f253" fmla="*/ f213 f104 1"/>
              <a:gd name="f254" fmla="*/ f214 f105 1"/>
              <a:gd name="f255" fmla="*/ f215 f104 1"/>
              <a:gd name="f256" fmla="*/ f216 f105 1"/>
              <a:gd name="f257" fmla="*/ f217 f104 1"/>
              <a:gd name="f258" fmla="*/ f218 f105 1"/>
              <a:gd name="f259" fmla="*/ f219 f104 1"/>
              <a:gd name="f260" fmla="*/ f220 f105 1"/>
              <a:gd name="f261" fmla="*/ f221 f104 1"/>
              <a:gd name="f262" fmla="*/ f222 f105 1"/>
              <a:gd name="f263" fmla="*/ f223 f104 1"/>
              <a:gd name="f264" fmla="*/ f224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8">
                <a:pos x="f229" y="f230"/>
              </a:cxn>
              <a:cxn ang="f188">
                <a:pos x="f231" y="f232"/>
              </a:cxn>
              <a:cxn ang="f188">
                <a:pos x="f233" y="f234"/>
              </a:cxn>
              <a:cxn ang="f188">
                <a:pos x="f235" y="f236"/>
              </a:cxn>
              <a:cxn ang="f188">
                <a:pos x="f237" y="f238"/>
              </a:cxn>
              <a:cxn ang="f188">
                <a:pos x="f239" y="f240"/>
              </a:cxn>
              <a:cxn ang="f188">
                <a:pos x="f241" y="f242"/>
              </a:cxn>
              <a:cxn ang="f188">
                <a:pos x="f243" y="f244"/>
              </a:cxn>
              <a:cxn ang="f188">
                <a:pos x="f245" y="f246"/>
              </a:cxn>
              <a:cxn ang="f188">
                <a:pos x="f247" y="f248"/>
              </a:cxn>
              <a:cxn ang="f188">
                <a:pos x="f249" y="f250"/>
              </a:cxn>
              <a:cxn ang="f188">
                <a:pos x="f251" y="f252"/>
              </a:cxn>
              <a:cxn ang="f188">
                <a:pos x="f253" y="f254"/>
              </a:cxn>
              <a:cxn ang="f188">
                <a:pos x="f255" y="f256"/>
              </a:cxn>
              <a:cxn ang="f188">
                <a:pos x="f257" y="f258"/>
              </a:cxn>
              <a:cxn ang="f188">
                <a:pos x="f259" y="f260"/>
              </a:cxn>
              <a:cxn ang="f188">
                <a:pos x="f261" y="f262"/>
              </a:cxn>
              <a:cxn ang="f188">
                <a:pos x="f263" y="f264"/>
              </a:cxn>
              <a:cxn ang="f188">
                <a:pos x="f229" y="f230"/>
              </a:cxn>
            </a:cxnLst>
            <a:rect l="f225" t="f228" r="f226" b="f227"/>
            <a:pathLst>
              <a:path w="688" h="74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5" y="f30"/>
                  <a:pt x="f5" y="f31"/>
                </a:cubicBezTo>
                <a:cubicBezTo>
                  <a:pt x="f5" y="f22"/>
                  <a:pt x="f32" y="f33"/>
                  <a:pt x="f34" y="f32"/>
                </a:cubicBezTo>
                <a:cubicBezTo>
                  <a:pt x="f35" y="f36"/>
                  <a:pt x="f37" y="f5"/>
                  <a:pt x="f38" y="f39"/>
                </a:cubicBezTo>
                <a:cubicBezTo>
                  <a:pt x="f40" y="f41"/>
                  <a:pt x="f42" y="f3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22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6" y="f82"/>
                  <a:pt x="f83" y="f84"/>
                </a:cubicBezTo>
                <a:cubicBezTo>
                  <a:pt x="f78" y="f78"/>
                  <a:pt x="f85" y="f86"/>
                  <a:pt x="f87" y="f88"/>
                </a:cubicBezTo>
                <a:cubicBezTo>
                  <a:pt x="f89" y="f90"/>
                  <a:pt x="f91" y="f7"/>
                  <a:pt x="f92" y="f93"/>
                </a:cubicBezTo>
                <a:cubicBezTo>
                  <a:pt x="f94" y="f95"/>
                  <a:pt x="f96" y="f97"/>
                  <a:pt x="f21" y="f98"/>
                </a:cubicBezTo>
                <a:cubicBezTo>
                  <a:pt x="f99" y="f100"/>
                  <a:pt x="f101" y="f102"/>
                  <a:pt x="f8" y="f9"/>
                </a:cubicBezTo>
                <a:close/>
              </a:path>
            </a:pathLst>
          </a:custGeom>
          <a:solidFill>
            <a:srgbClr val="F7B9B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7" name="Freeform 107"/>
          <p:cNvSpPr/>
          <p:nvPr/>
        </p:nvSpPr>
        <p:spPr>
          <a:xfrm>
            <a:off x="9069384" y="5295903"/>
            <a:ext cx="12701" cy="28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"/>
              <a:gd name="f7" fmla="val 30"/>
              <a:gd name="f8" fmla="val 10"/>
              <a:gd name="f9" fmla="val 8"/>
              <a:gd name="f10" fmla="val 24"/>
              <a:gd name="f11" fmla="val 6"/>
              <a:gd name="f12" fmla="val 18"/>
              <a:gd name="f13" fmla="val 4"/>
              <a:gd name="f14" fmla="val 12"/>
              <a:gd name="f15" fmla="val 2"/>
              <a:gd name="f16" fmla="val 1"/>
              <a:gd name="f17" fmla="val 7"/>
              <a:gd name="f18" fmla="val 11"/>
              <a:gd name="f19" fmla="val 17"/>
              <a:gd name="f20" fmla="val 23"/>
              <a:gd name="f21" fmla="val 29"/>
              <a:gd name="f22" fmla="+- 0 0 -90"/>
              <a:gd name="f23" fmla="*/ f3 1 13"/>
              <a:gd name="f24" fmla="*/ f4 1 30"/>
              <a:gd name="f25" fmla="+- f7 0 f5"/>
              <a:gd name="f26" fmla="+- f6 0 f5"/>
              <a:gd name="f27" fmla="*/ f22 f0 1"/>
              <a:gd name="f28" fmla="*/ f26 1 13"/>
              <a:gd name="f29" fmla="*/ f25 1 30"/>
              <a:gd name="f30" fmla="*/ 10 f26 1"/>
              <a:gd name="f31" fmla="*/ 30 f25 1"/>
              <a:gd name="f32" fmla="*/ 4 f26 1"/>
              <a:gd name="f33" fmla="*/ 12 f25 1"/>
              <a:gd name="f34" fmla="*/ 6 f26 1"/>
              <a:gd name="f35" fmla="*/ 1 f25 1"/>
              <a:gd name="f36" fmla="*/ 13 f26 1"/>
              <a:gd name="f37" fmla="*/ 11 f25 1"/>
              <a:gd name="f38" fmla="*/ 29 f25 1"/>
              <a:gd name="f39" fmla="*/ f27 1 f2"/>
              <a:gd name="f40" fmla="*/ f30 1 13"/>
              <a:gd name="f41" fmla="*/ f31 1 30"/>
              <a:gd name="f42" fmla="*/ f32 1 13"/>
              <a:gd name="f43" fmla="*/ f33 1 30"/>
              <a:gd name="f44" fmla="*/ f34 1 13"/>
              <a:gd name="f45" fmla="*/ f35 1 30"/>
              <a:gd name="f46" fmla="*/ f36 1 13"/>
              <a:gd name="f47" fmla="*/ f37 1 30"/>
              <a:gd name="f48" fmla="*/ f38 1 30"/>
              <a:gd name="f49" fmla="*/ 0 1 f28"/>
              <a:gd name="f50" fmla="*/ f6 1 f28"/>
              <a:gd name="f51" fmla="*/ 0 1 f29"/>
              <a:gd name="f52" fmla="*/ f7 1 f29"/>
              <a:gd name="f53" fmla="+- f39 0 f1"/>
              <a:gd name="f54" fmla="*/ f40 1 f28"/>
              <a:gd name="f55" fmla="*/ f41 1 f29"/>
              <a:gd name="f56" fmla="*/ f42 1 f28"/>
              <a:gd name="f57" fmla="*/ f43 1 f29"/>
              <a:gd name="f58" fmla="*/ f44 1 f28"/>
              <a:gd name="f59" fmla="*/ f45 1 f29"/>
              <a:gd name="f60" fmla="*/ f46 1 f28"/>
              <a:gd name="f61" fmla="*/ f47 1 f29"/>
              <a:gd name="f62" fmla="*/ f48 1 f29"/>
              <a:gd name="f63" fmla="*/ f49 f23 1"/>
              <a:gd name="f64" fmla="*/ f50 f23 1"/>
              <a:gd name="f65" fmla="*/ f52 f24 1"/>
              <a:gd name="f66" fmla="*/ f51 f24 1"/>
              <a:gd name="f67" fmla="*/ f54 f23 1"/>
              <a:gd name="f68" fmla="*/ f55 f24 1"/>
              <a:gd name="f69" fmla="*/ f56 f23 1"/>
              <a:gd name="f70" fmla="*/ f57 f24 1"/>
              <a:gd name="f71" fmla="*/ f58 f23 1"/>
              <a:gd name="f72" fmla="*/ f59 f24 1"/>
              <a:gd name="f73" fmla="*/ f60 f23 1"/>
              <a:gd name="f74" fmla="*/ f61 f24 1"/>
              <a:gd name="f75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67" y="f68"/>
              </a:cxn>
              <a:cxn ang="f53">
                <a:pos x="f69" y="f70"/>
              </a:cxn>
              <a:cxn ang="f53">
                <a:pos x="f71" y="f72"/>
              </a:cxn>
              <a:cxn ang="f53">
                <a:pos x="f73" y="f74"/>
              </a:cxn>
              <a:cxn ang="f53">
                <a:pos x="f73" y="f75"/>
              </a:cxn>
              <a:cxn ang="f53">
                <a:pos x="f67" y="f68"/>
              </a:cxn>
            </a:cxnLst>
            <a:rect l="f63" t="f66" r="f64" b="f65"/>
            <a:pathLst>
              <a:path w="13" h="30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9"/>
                  <a:pt x="f5" y="f15"/>
                  <a:pt x="f11" y="f16"/>
                </a:cubicBezTo>
                <a:cubicBezTo>
                  <a:pt x="f6" y="f5"/>
                  <a:pt x="f14" y="f17"/>
                  <a:pt x="f6" y="f18"/>
                </a:cubicBezTo>
                <a:cubicBezTo>
                  <a:pt x="f6" y="f19"/>
                  <a:pt x="f6" y="f20"/>
                  <a:pt x="f6" y="f21"/>
                </a:cubicBezTo>
                <a:cubicBezTo>
                  <a:pt x="f14" y="f21"/>
                  <a:pt x="f18" y="f7"/>
                  <a:pt x="f8" y="f7"/>
                </a:cubicBezTo>
                <a:close/>
              </a:path>
            </a:pathLst>
          </a:custGeom>
          <a:solidFill>
            <a:srgbClr val="6D5A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8" name="Freeform 108"/>
          <p:cNvSpPr/>
          <p:nvPr/>
        </p:nvSpPr>
        <p:spPr>
          <a:xfrm>
            <a:off x="9285293" y="5048246"/>
            <a:ext cx="14292" cy="127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14"/>
              <a:gd name="f8" fmla="val 6"/>
              <a:gd name="f9" fmla="val 12"/>
              <a:gd name="f10" fmla="val 10"/>
              <a:gd name="f11" fmla="val 13"/>
              <a:gd name="f12" fmla="val 2"/>
              <a:gd name="f13" fmla="val 7"/>
              <a:gd name="f14" fmla="val 4"/>
              <a:gd name="f15" fmla="val 8"/>
              <a:gd name="f16" fmla="val 1"/>
              <a:gd name="f17" fmla="+- 0 0 -90"/>
              <a:gd name="f18" fmla="*/ f3 1 15"/>
              <a:gd name="f19" fmla="*/ f4 1 14"/>
              <a:gd name="f20" fmla="+- f7 0 f5"/>
              <a:gd name="f21" fmla="+- f6 0 f5"/>
              <a:gd name="f22" fmla="*/ f17 f0 1"/>
              <a:gd name="f23" fmla="*/ f21 1 15"/>
              <a:gd name="f24" fmla="*/ f20 1 14"/>
              <a:gd name="f25" fmla="*/ 14 f21 1"/>
              <a:gd name="f26" fmla="*/ 6 f20 1"/>
              <a:gd name="f27" fmla="*/ 6 f21 1"/>
              <a:gd name="f28" fmla="*/ 14 f20 1"/>
              <a:gd name="f29" fmla="*/ 0 f21 1"/>
              <a:gd name="f30" fmla="*/ 7 f20 1"/>
              <a:gd name="f31" fmla="*/ 8 f21 1"/>
              <a:gd name="f32" fmla="*/ 0 f20 1"/>
              <a:gd name="f33" fmla="*/ f22 1 f2"/>
              <a:gd name="f34" fmla="*/ f25 1 15"/>
              <a:gd name="f35" fmla="*/ f26 1 14"/>
              <a:gd name="f36" fmla="*/ f27 1 15"/>
              <a:gd name="f37" fmla="*/ f28 1 14"/>
              <a:gd name="f38" fmla="*/ f29 1 15"/>
              <a:gd name="f39" fmla="*/ f30 1 14"/>
              <a:gd name="f40" fmla="*/ f31 1 15"/>
              <a:gd name="f41" fmla="*/ f32 1 14"/>
              <a:gd name="f42" fmla="*/ 0 1 f23"/>
              <a:gd name="f43" fmla="*/ f6 1 f23"/>
              <a:gd name="f44" fmla="*/ 0 1 f24"/>
              <a:gd name="f45" fmla="*/ f7 1 f24"/>
              <a:gd name="f46" fmla="+- f33 0 f1"/>
              <a:gd name="f47" fmla="*/ f34 1 f23"/>
              <a:gd name="f48" fmla="*/ f35 1 f24"/>
              <a:gd name="f49" fmla="*/ f36 1 f23"/>
              <a:gd name="f50" fmla="*/ f37 1 f24"/>
              <a:gd name="f51" fmla="*/ f38 1 f23"/>
              <a:gd name="f52" fmla="*/ f39 1 f24"/>
              <a:gd name="f53" fmla="*/ f40 1 f23"/>
              <a:gd name="f54" fmla="*/ f41 1 f24"/>
              <a:gd name="f55" fmla="*/ f42 f18 1"/>
              <a:gd name="f56" fmla="*/ f43 f18 1"/>
              <a:gd name="f57" fmla="*/ f45 f19 1"/>
              <a:gd name="f58" fmla="*/ f44 f19 1"/>
              <a:gd name="f59" fmla="*/ f47 f18 1"/>
              <a:gd name="f60" fmla="*/ f48 f19 1"/>
              <a:gd name="f61" fmla="*/ f49 f18 1"/>
              <a:gd name="f62" fmla="*/ f50 f19 1"/>
              <a:gd name="f63" fmla="*/ f51 f18 1"/>
              <a:gd name="f64" fmla="*/ f52 f19 1"/>
              <a:gd name="f65" fmla="*/ f53 f18 1"/>
              <a:gd name="f66" fmla="*/ f5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59" y="f60"/>
              </a:cxn>
              <a:cxn ang="f46">
                <a:pos x="f61" y="f62"/>
              </a:cxn>
              <a:cxn ang="f46">
                <a:pos x="f63" y="f64"/>
              </a:cxn>
              <a:cxn ang="f46">
                <a:pos x="f65" y="f66"/>
              </a:cxn>
              <a:cxn ang="f46">
                <a:pos x="f59" y="f60"/>
              </a:cxn>
            </a:cxnLst>
            <a:rect l="f55" t="f58" r="f56" b="f57"/>
            <a:pathLst>
              <a:path w="15" h="14">
                <a:moveTo>
                  <a:pt x="f7" y="f8"/>
                </a:moveTo>
                <a:cubicBezTo>
                  <a:pt x="f9" y="f10"/>
                  <a:pt x="f10" y="f11"/>
                  <a:pt x="f8" y="f7"/>
                </a:cubicBezTo>
                <a:cubicBezTo>
                  <a:pt x="f12" y="f7"/>
                  <a:pt x="f5" y="f10"/>
                  <a:pt x="f5" y="f13"/>
                </a:cubicBezTo>
                <a:cubicBezTo>
                  <a:pt x="f5" y="f12"/>
                  <a:pt x="f14" y="f5"/>
                  <a:pt x="f15" y="f5"/>
                </a:cubicBezTo>
                <a:cubicBezTo>
                  <a:pt x="f9" y="f16"/>
                  <a:pt x="f6" y="f16"/>
                  <a:pt x="f7" y="f8"/>
                </a:cubicBezTo>
                <a:close/>
              </a:path>
            </a:pathLst>
          </a:custGeom>
          <a:solidFill>
            <a:srgbClr val="6D5A5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9" name="Freeform 109"/>
          <p:cNvSpPr/>
          <p:nvPr/>
        </p:nvSpPr>
        <p:spPr>
          <a:xfrm>
            <a:off x="6911977" y="5834064"/>
            <a:ext cx="341308" cy="5302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3"/>
              <a:gd name="f7" fmla="val 550"/>
              <a:gd name="f8" fmla="val 352"/>
              <a:gd name="f9" fmla="val 428"/>
              <a:gd name="f10" fmla="val 450"/>
              <a:gd name="f11" fmla="val 351"/>
              <a:gd name="f12" fmla="val 472"/>
              <a:gd name="f13" fmla="val 343"/>
              <a:gd name="f14" fmla="val 494"/>
              <a:gd name="f15" fmla="val 326"/>
              <a:gd name="f16" fmla="val 540"/>
              <a:gd name="f17" fmla="val 277"/>
              <a:gd name="f18" fmla="val 243"/>
              <a:gd name="f19" fmla="val 514"/>
              <a:gd name="f20" fmla="val 197"/>
              <a:gd name="f21" fmla="val 467"/>
              <a:gd name="f22" fmla="val 156"/>
              <a:gd name="f23" fmla="val 415"/>
              <a:gd name="f24" fmla="val 126"/>
              <a:gd name="f25" fmla="val 356"/>
              <a:gd name="f26" fmla="val 110"/>
              <a:gd name="f27" fmla="val 100"/>
              <a:gd name="f28" fmla="val 296"/>
              <a:gd name="f29" fmla="val 114"/>
              <a:gd name="f30" fmla="val 261"/>
              <a:gd name="f31" fmla="val 122"/>
              <a:gd name="f32" fmla="val 241"/>
              <a:gd name="f33" fmla="val 112"/>
              <a:gd name="f34" fmla="val 220"/>
              <a:gd name="f35" fmla="val 102"/>
              <a:gd name="f36" fmla="val 201"/>
              <a:gd name="f37" fmla="val 84"/>
              <a:gd name="f38" fmla="val 170"/>
              <a:gd name="f39" fmla="val 60"/>
              <a:gd name="f40" fmla="val 144"/>
              <a:gd name="f41" fmla="val 35"/>
              <a:gd name="f42" fmla="val 118"/>
              <a:gd name="f43" fmla="val 19"/>
              <a:gd name="f44" fmla="val 14"/>
              <a:gd name="f45" fmla="val 80"/>
              <a:gd name="f46" fmla="val 5"/>
              <a:gd name="f47" fmla="val 61"/>
              <a:gd name="f48" fmla="val 53"/>
              <a:gd name="f49" fmla="val 7"/>
              <a:gd name="f50" fmla="val 51"/>
              <a:gd name="f51" fmla="val 13"/>
              <a:gd name="f52" fmla="val 22"/>
              <a:gd name="f53" fmla="val 31"/>
              <a:gd name="f54" fmla="val 52"/>
              <a:gd name="f55" fmla="val 39"/>
              <a:gd name="f56" fmla="val 50"/>
              <a:gd name="f57" fmla="val 46"/>
              <a:gd name="f58" fmla="val 64"/>
              <a:gd name="f59" fmla="val 38"/>
              <a:gd name="f60" fmla="val 63"/>
              <a:gd name="f61" fmla="val 74"/>
              <a:gd name="f62" fmla="val 86"/>
              <a:gd name="f63" fmla="val 12"/>
              <a:gd name="f64" fmla="val 113"/>
              <a:gd name="f65" fmla="val 27"/>
              <a:gd name="f66" fmla="val 136"/>
              <a:gd name="f67" fmla="val 49"/>
              <a:gd name="f68" fmla="val 158"/>
              <a:gd name="f69" fmla="val 71"/>
              <a:gd name="f70" fmla="val 217"/>
              <a:gd name="f71" fmla="val 127"/>
              <a:gd name="f72" fmla="val 268"/>
              <a:gd name="f73" fmla="val 190"/>
              <a:gd name="f74" fmla="val 307"/>
              <a:gd name="f75" fmla="val 262"/>
              <a:gd name="f76" fmla="val 336"/>
              <a:gd name="f77" fmla="val 313"/>
              <a:gd name="f78" fmla="val 368"/>
              <a:gd name="f79" fmla="+- 0 0 -90"/>
              <a:gd name="f80" fmla="*/ f3 1 353"/>
              <a:gd name="f81" fmla="*/ f4 1 550"/>
              <a:gd name="f82" fmla="+- f7 0 f5"/>
              <a:gd name="f83" fmla="+- f6 0 f5"/>
              <a:gd name="f84" fmla="*/ f79 f0 1"/>
              <a:gd name="f85" fmla="*/ f83 1 353"/>
              <a:gd name="f86" fmla="*/ f82 1 550"/>
              <a:gd name="f87" fmla="*/ 352 f83 1"/>
              <a:gd name="f88" fmla="*/ 428 f82 1"/>
              <a:gd name="f89" fmla="*/ 343 f83 1"/>
              <a:gd name="f90" fmla="*/ 494 f82 1"/>
              <a:gd name="f91" fmla="*/ 243 f83 1"/>
              <a:gd name="f92" fmla="*/ 514 f82 1"/>
              <a:gd name="f93" fmla="*/ 126 f83 1"/>
              <a:gd name="f94" fmla="*/ 356 f82 1"/>
              <a:gd name="f95" fmla="*/ 114 f83 1"/>
              <a:gd name="f96" fmla="*/ 261 f82 1"/>
              <a:gd name="f97" fmla="*/ 102 f83 1"/>
              <a:gd name="f98" fmla="*/ 201 f82 1"/>
              <a:gd name="f99" fmla="*/ 35 f83 1"/>
              <a:gd name="f100" fmla="*/ 118 f82 1"/>
              <a:gd name="f101" fmla="*/ 5 f83 1"/>
              <a:gd name="f102" fmla="*/ 61 f82 1"/>
              <a:gd name="f103" fmla="*/ 13 f83 1"/>
              <a:gd name="f104" fmla="*/ 51 f82 1"/>
              <a:gd name="f105" fmla="*/ 39 f83 1"/>
              <a:gd name="f106" fmla="*/ 50 f82 1"/>
              <a:gd name="f107" fmla="*/ 63 f83 1"/>
              <a:gd name="f108" fmla="*/ 22 f82 1"/>
              <a:gd name="f109" fmla="*/ 86 f83 1"/>
              <a:gd name="f110" fmla="*/ 12 f82 1"/>
              <a:gd name="f111" fmla="*/ 158 f83 1"/>
              <a:gd name="f112" fmla="*/ 71 f82 1"/>
              <a:gd name="f113" fmla="*/ 307 f83 1"/>
              <a:gd name="f114" fmla="*/ 262 f82 1"/>
              <a:gd name="f115" fmla="*/ f84 1 f2"/>
              <a:gd name="f116" fmla="*/ f87 1 353"/>
              <a:gd name="f117" fmla="*/ f88 1 550"/>
              <a:gd name="f118" fmla="*/ f89 1 353"/>
              <a:gd name="f119" fmla="*/ f90 1 550"/>
              <a:gd name="f120" fmla="*/ f91 1 353"/>
              <a:gd name="f121" fmla="*/ f92 1 550"/>
              <a:gd name="f122" fmla="*/ f93 1 353"/>
              <a:gd name="f123" fmla="*/ f94 1 550"/>
              <a:gd name="f124" fmla="*/ f95 1 353"/>
              <a:gd name="f125" fmla="*/ f96 1 550"/>
              <a:gd name="f126" fmla="*/ f97 1 353"/>
              <a:gd name="f127" fmla="*/ f98 1 550"/>
              <a:gd name="f128" fmla="*/ f99 1 353"/>
              <a:gd name="f129" fmla="*/ f100 1 550"/>
              <a:gd name="f130" fmla="*/ f101 1 353"/>
              <a:gd name="f131" fmla="*/ f102 1 550"/>
              <a:gd name="f132" fmla="*/ f103 1 353"/>
              <a:gd name="f133" fmla="*/ f104 1 550"/>
              <a:gd name="f134" fmla="*/ f105 1 353"/>
              <a:gd name="f135" fmla="*/ f106 1 550"/>
              <a:gd name="f136" fmla="*/ f107 1 353"/>
              <a:gd name="f137" fmla="*/ f108 1 550"/>
              <a:gd name="f138" fmla="*/ f109 1 353"/>
              <a:gd name="f139" fmla="*/ f110 1 550"/>
              <a:gd name="f140" fmla="*/ f111 1 353"/>
              <a:gd name="f141" fmla="*/ f112 1 550"/>
              <a:gd name="f142" fmla="*/ f113 1 353"/>
              <a:gd name="f143" fmla="*/ f114 1 550"/>
              <a:gd name="f144" fmla="*/ 0 1 f85"/>
              <a:gd name="f145" fmla="*/ f6 1 f85"/>
              <a:gd name="f146" fmla="*/ 0 1 f86"/>
              <a:gd name="f147" fmla="*/ f7 1 f86"/>
              <a:gd name="f148" fmla="+- f115 0 f1"/>
              <a:gd name="f149" fmla="*/ f116 1 f85"/>
              <a:gd name="f150" fmla="*/ f117 1 f86"/>
              <a:gd name="f151" fmla="*/ f118 1 f85"/>
              <a:gd name="f152" fmla="*/ f119 1 f86"/>
              <a:gd name="f153" fmla="*/ f120 1 f85"/>
              <a:gd name="f154" fmla="*/ f121 1 f86"/>
              <a:gd name="f155" fmla="*/ f122 1 f85"/>
              <a:gd name="f156" fmla="*/ f123 1 f86"/>
              <a:gd name="f157" fmla="*/ f124 1 f85"/>
              <a:gd name="f158" fmla="*/ f125 1 f86"/>
              <a:gd name="f159" fmla="*/ f126 1 f85"/>
              <a:gd name="f160" fmla="*/ f127 1 f86"/>
              <a:gd name="f161" fmla="*/ f128 1 f85"/>
              <a:gd name="f162" fmla="*/ f129 1 f86"/>
              <a:gd name="f163" fmla="*/ f130 1 f85"/>
              <a:gd name="f164" fmla="*/ f131 1 f86"/>
              <a:gd name="f165" fmla="*/ f132 1 f85"/>
              <a:gd name="f166" fmla="*/ f133 1 f86"/>
              <a:gd name="f167" fmla="*/ f134 1 f85"/>
              <a:gd name="f168" fmla="*/ f135 1 f86"/>
              <a:gd name="f169" fmla="*/ f136 1 f85"/>
              <a:gd name="f170" fmla="*/ f137 1 f86"/>
              <a:gd name="f171" fmla="*/ f138 1 f85"/>
              <a:gd name="f172" fmla="*/ f139 1 f86"/>
              <a:gd name="f173" fmla="*/ f140 1 f85"/>
              <a:gd name="f174" fmla="*/ f141 1 f86"/>
              <a:gd name="f175" fmla="*/ f142 1 f85"/>
              <a:gd name="f176" fmla="*/ f143 1 f86"/>
              <a:gd name="f177" fmla="*/ f144 f80 1"/>
              <a:gd name="f178" fmla="*/ f145 f80 1"/>
              <a:gd name="f179" fmla="*/ f147 f81 1"/>
              <a:gd name="f180" fmla="*/ f146 f81 1"/>
              <a:gd name="f181" fmla="*/ f149 f80 1"/>
              <a:gd name="f182" fmla="*/ f150 f81 1"/>
              <a:gd name="f183" fmla="*/ f151 f80 1"/>
              <a:gd name="f184" fmla="*/ f152 f81 1"/>
              <a:gd name="f185" fmla="*/ f153 f80 1"/>
              <a:gd name="f186" fmla="*/ f154 f81 1"/>
              <a:gd name="f187" fmla="*/ f155 f80 1"/>
              <a:gd name="f188" fmla="*/ f156 f81 1"/>
              <a:gd name="f189" fmla="*/ f157 f80 1"/>
              <a:gd name="f190" fmla="*/ f158 f81 1"/>
              <a:gd name="f191" fmla="*/ f159 f80 1"/>
              <a:gd name="f192" fmla="*/ f160 f81 1"/>
              <a:gd name="f193" fmla="*/ f161 f80 1"/>
              <a:gd name="f194" fmla="*/ f162 f81 1"/>
              <a:gd name="f195" fmla="*/ f163 f80 1"/>
              <a:gd name="f196" fmla="*/ f164 f81 1"/>
              <a:gd name="f197" fmla="*/ f165 f80 1"/>
              <a:gd name="f198" fmla="*/ f166 f81 1"/>
              <a:gd name="f199" fmla="*/ f167 f80 1"/>
              <a:gd name="f200" fmla="*/ f168 f81 1"/>
              <a:gd name="f201" fmla="*/ f169 f80 1"/>
              <a:gd name="f202" fmla="*/ f170 f81 1"/>
              <a:gd name="f203" fmla="*/ f171 f80 1"/>
              <a:gd name="f204" fmla="*/ f172 f81 1"/>
              <a:gd name="f205" fmla="*/ f173 f80 1"/>
              <a:gd name="f206" fmla="*/ f174 f81 1"/>
              <a:gd name="f207" fmla="*/ f175 f80 1"/>
              <a:gd name="f208" fmla="*/ f176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8">
                <a:pos x="f181" y="f182"/>
              </a:cxn>
              <a:cxn ang="f148">
                <a:pos x="f183" y="f184"/>
              </a:cxn>
              <a:cxn ang="f148">
                <a:pos x="f185" y="f186"/>
              </a:cxn>
              <a:cxn ang="f148">
                <a:pos x="f187" y="f188"/>
              </a:cxn>
              <a:cxn ang="f148">
                <a:pos x="f189" y="f190"/>
              </a:cxn>
              <a:cxn ang="f148">
                <a:pos x="f191" y="f192"/>
              </a:cxn>
              <a:cxn ang="f148">
                <a:pos x="f193" y="f194"/>
              </a:cxn>
              <a:cxn ang="f148">
                <a:pos x="f195" y="f196"/>
              </a:cxn>
              <a:cxn ang="f148">
                <a:pos x="f197" y="f198"/>
              </a:cxn>
              <a:cxn ang="f148">
                <a:pos x="f199" y="f200"/>
              </a:cxn>
              <a:cxn ang="f148">
                <a:pos x="f201" y="f202"/>
              </a:cxn>
              <a:cxn ang="f148">
                <a:pos x="f203" y="f204"/>
              </a:cxn>
              <a:cxn ang="f148">
                <a:pos x="f205" y="f206"/>
              </a:cxn>
              <a:cxn ang="f148">
                <a:pos x="f207" y="f208"/>
              </a:cxn>
              <a:cxn ang="f148">
                <a:pos x="f181" y="f182"/>
              </a:cxn>
            </a:cxnLst>
            <a:rect l="f177" t="f180" r="f178" b="f179"/>
            <a:pathLst>
              <a:path w="353" h="550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16"/>
                  <a:pt x="f17" y="f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15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35"/>
                  <a:pt x="f44" y="f45"/>
                  <a:pt x="f46" y="f47"/>
                </a:cubicBezTo>
                <a:cubicBezTo>
                  <a:pt x="f5" y="f48"/>
                  <a:pt x="f49" y="f50"/>
                  <a:pt x="f51" y="f50"/>
                </a:cubicBezTo>
                <a:cubicBezTo>
                  <a:pt x="f52" y="f50"/>
                  <a:pt x="f53" y="f54"/>
                  <a:pt x="f55" y="f56"/>
                </a:cubicBezTo>
                <a:cubicBezTo>
                  <a:pt x="f48" y="f57"/>
                  <a:pt x="f58" y="f59"/>
                  <a:pt x="f60" y="f52"/>
                </a:cubicBezTo>
                <a:cubicBezTo>
                  <a:pt x="f60" y="f5"/>
                  <a:pt x="f61" y="f46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6" y="f78"/>
                  <a:pt x="f8" y="f9"/>
                </a:cubicBezTo>
                <a:close/>
              </a:path>
            </a:pathLst>
          </a:custGeom>
          <a:solidFill>
            <a:srgbClr val="D53E4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0" name="Freeform 110"/>
          <p:cNvSpPr/>
          <p:nvPr/>
        </p:nvSpPr>
        <p:spPr>
          <a:xfrm>
            <a:off x="6594479" y="5486400"/>
            <a:ext cx="350836" cy="368302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64"/>
              <a:gd name="f8" fmla="val 382"/>
              <a:gd name="f9" fmla="val 6"/>
              <a:gd name="f10" fmla="val 167"/>
              <a:gd name="f11" fmla="val 2"/>
              <a:gd name="f12" fmla="val 130"/>
              <a:gd name="f13" fmla="val 10"/>
              <a:gd name="f14" fmla="val 93"/>
              <a:gd name="f15" fmla="val 23"/>
              <a:gd name="f16" fmla="val 61"/>
              <a:gd name="f17" fmla="val 43"/>
              <a:gd name="f18" fmla="val 15"/>
              <a:gd name="f19" fmla="val 75"/>
              <a:gd name="f20" fmla="val 44"/>
              <a:gd name="f21" fmla="val 165"/>
              <a:gd name="f22" fmla="val 72"/>
              <a:gd name="f23" fmla="val 191"/>
              <a:gd name="f24" fmla="val 108"/>
              <a:gd name="f25" fmla="val 220"/>
              <a:gd name="f26" fmla="val 142"/>
              <a:gd name="f27" fmla="val 264"/>
              <a:gd name="f28" fmla="val 193"/>
              <a:gd name="f29" fmla="val 305"/>
              <a:gd name="f30" fmla="val 247"/>
              <a:gd name="f31" fmla="val 347"/>
              <a:gd name="f32" fmla="val 300"/>
              <a:gd name="f33" fmla="val 361"/>
              <a:gd name="f34" fmla="val 317"/>
              <a:gd name="f35" fmla="val 338"/>
              <a:gd name="f36" fmla="val 358"/>
              <a:gd name="f37" fmla="val 353"/>
              <a:gd name="f38" fmla="val 378"/>
              <a:gd name="f39" fmla="val 340"/>
              <a:gd name="f40" fmla="val 324"/>
              <a:gd name="f41" fmla="val 379"/>
              <a:gd name="f42" fmla="val 375"/>
              <a:gd name="f43" fmla="val 289"/>
              <a:gd name="f44" fmla="val 363"/>
              <a:gd name="f45" fmla="val 274"/>
              <a:gd name="f46" fmla="val 351"/>
              <a:gd name="f47" fmla="val 260"/>
              <a:gd name="f48" fmla="val 339"/>
              <a:gd name="f49" fmla="val 245"/>
              <a:gd name="f50" fmla="val 329"/>
              <a:gd name="f51" fmla="val 228"/>
              <a:gd name="f52" fmla="val 320"/>
              <a:gd name="f53" fmla="val 198"/>
              <a:gd name="f54" fmla="val 135"/>
              <a:gd name="f55" fmla="val 315"/>
              <a:gd name="f56" fmla="val 118"/>
              <a:gd name="f57" fmla="val 321"/>
              <a:gd name="f58" fmla="val 100"/>
              <a:gd name="f59" fmla="val 322"/>
              <a:gd name="f60" fmla="val 82"/>
              <a:gd name="f61" fmla="val 53"/>
              <a:gd name="f62" fmla="val 316"/>
              <a:gd name="f63" fmla="val 38"/>
              <a:gd name="f64" fmla="val 294"/>
              <a:gd name="f65" fmla="val 27"/>
              <a:gd name="f66" fmla="val 270"/>
              <a:gd name="f67" fmla="val 13"/>
              <a:gd name="f68" fmla="val 238"/>
              <a:gd name="f69" fmla="val 204"/>
              <a:gd name="f70" fmla="+- 0 0 -90"/>
              <a:gd name="f71" fmla="*/ f4 1 364"/>
              <a:gd name="f72" fmla="*/ f5 1 382"/>
              <a:gd name="f73" fmla="+- f8 0 f6"/>
              <a:gd name="f74" fmla="+- f7 0 f6"/>
              <a:gd name="f75" fmla="*/ f70 f0 1"/>
              <a:gd name="f76" fmla="*/ f74 1 364"/>
              <a:gd name="f77" fmla="*/ f73 1 382"/>
              <a:gd name="f78" fmla="*/ 6 f74 1"/>
              <a:gd name="f79" fmla="*/ 167 f73 1"/>
              <a:gd name="f80" fmla="*/ 23 f74 1"/>
              <a:gd name="f81" fmla="*/ 61 f73 1"/>
              <a:gd name="f82" fmla="*/ 130 f74 1"/>
              <a:gd name="f83" fmla="*/ 44 f73 1"/>
              <a:gd name="f84" fmla="*/ 220 f74 1"/>
              <a:gd name="f85" fmla="*/ 142 f73 1"/>
              <a:gd name="f86" fmla="*/ 347 f74 1"/>
              <a:gd name="f87" fmla="*/ 300 f73 1"/>
              <a:gd name="f88" fmla="*/ 358 f74 1"/>
              <a:gd name="f89" fmla="*/ 360 f73 1"/>
              <a:gd name="f90" fmla="*/ 324 f74 1"/>
              <a:gd name="f91" fmla="*/ 379 f73 1"/>
              <a:gd name="f92" fmla="*/ 274 f74 1"/>
              <a:gd name="f93" fmla="*/ 351 f73 1"/>
              <a:gd name="f94" fmla="*/ 228 f74 1"/>
              <a:gd name="f95" fmla="*/ 320 f73 1"/>
              <a:gd name="f96" fmla="*/ 135 f74 1"/>
              <a:gd name="f97" fmla="*/ 315 f73 1"/>
              <a:gd name="f98" fmla="*/ 82 f74 1"/>
              <a:gd name="f99" fmla="*/ 27 f74 1"/>
              <a:gd name="f100" fmla="*/ 270 f73 1"/>
              <a:gd name="f101" fmla="*/ f75 1 f3"/>
              <a:gd name="f102" fmla="*/ f78 1 364"/>
              <a:gd name="f103" fmla="*/ f79 1 382"/>
              <a:gd name="f104" fmla="*/ f80 1 364"/>
              <a:gd name="f105" fmla="*/ f81 1 382"/>
              <a:gd name="f106" fmla="*/ f82 1 364"/>
              <a:gd name="f107" fmla="*/ f83 1 382"/>
              <a:gd name="f108" fmla="*/ f84 1 364"/>
              <a:gd name="f109" fmla="*/ f85 1 382"/>
              <a:gd name="f110" fmla="*/ f86 1 364"/>
              <a:gd name="f111" fmla="*/ f87 1 382"/>
              <a:gd name="f112" fmla="*/ f88 1 364"/>
              <a:gd name="f113" fmla="*/ f89 1 382"/>
              <a:gd name="f114" fmla="*/ f90 1 364"/>
              <a:gd name="f115" fmla="*/ f91 1 382"/>
              <a:gd name="f116" fmla="*/ f92 1 364"/>
              <a:gd name="f117" fmla="*/ f93 1 382"/>
              <a:gd name="f118" fmla="*/ f94 1 364"/>
              <a:gd name="f119" fmla="*/ f95 1 382"/>
              <a:gd name="f120" fmla="*/ f96 1 364"/>
              <a:gd name="f121" fmla="*/ f97 1 382"/>
              <a:gd name="f122" fmla="*/ f98 1 364"/>
              <a:gd name="f123" fmla="*/ f99 1 364"/>
              <a:gd name="f124" fmla="*/ f100 1 382"/>
              <a:gd name="f125" fmla="*/ 0 1 f76"/>
              <a:gd name="f126" fmla="*/ f7 1 f76"/>
              <a:gd name="f127" fmla="*/ 0 1 f77"/>
              <a:gd name="f128" fmla="*/ f8 1 f77"/>
              <a:gd name="f129" fmla="+- f101 0 f1"/>
              <a:gd name="f130" fmla="*/ f102 1 f76"/>
              <a:gd name="f131" fmla="*/ f103 1 f77"/>
              <a:gd name="f132" fmla="*/ f104 1 f76"/>
              <a:gd name="f133" fmla="*/ f105 1 f77"/>
              <a:gd name="f134" fmla="*/ f106 1 f76"/>
              <a:gd name="f135" fmla="*/ f107 1 f77"/>
              <a:gd name="f136" fmla="*/ f108 1 f76"/>
              <a:gd name="f137" fmla="*/ f109 1 f77"/>
              <a:gd name="f138" fmla="*/ f110 1 f76"/>
              <a:gd name="f139" fmla="*/ f111 1 f77"/>
              <a:gd name="f140" fmla="*/ f112 1 f76"/>
              <a:gd name="f141" fmla="*/ f113 1 f77"/>
              <a:gd name="f142" fmla="*/ f114 1 f76"/>
              <a:gd name="f143" fmla="*/ f115 1 f77"/>
              <a:gd name="f144" fmla="*/ f116 1 f76"/>
              <a:gd name="f145" fmla="*/ f117 1 f77"/>
              <a:gd name="f146" fmla="*/ f118 1 f76"/>
              <a:gd name="f147" fmla="*/ f119 1 f77"/>
              <a:gd name="f148" fmla="*/ f120 1 f76"/>
              <a:gd name="f149" fmla="*/ f121 1 f77"/>
              <a:gd name="f150" fmla="*/ f122 1 f76"/>
              <a:gd name="f151" fmla="*/ f123 1 f76"/>
              <a:gd name="f152" fmla="*/ f124 1 f77"/>
              <a:gd name="f153" fmla="*/ f125 f71 1"/>
              <a:gd name="f154" fmla="*/ f126 f71 1"/>
              <a:gd name="f155" fmla="*/ f128 f72 1"/>
              <a:gd name="f156" fmla="*/ f127 f72 1"/>
              <a:gd name="f157" fmla="*/ f130 f71 1"/>
              <a:gd name="f158" fmla="*/ f131 f72 1"/>
              <a:gd name="f159" fmla="*/ f132 f71 1"/>
              <a:gd name="f160" fmla="*/ f133 f72 1"/>
              <a:gd name="f161" fmla="*/ f134 f71 1"/>
              <a:gd name="f162" fmla="*/ f135 f72 1"/>
              <a:gd name="f163" fmla="*/ f136 f71 1"/>
              <a:gd name="f164" fmla="*/ f137 f72 1"/>
              <a:gd name="f165" fmla="*/ f138 f71 1"/>
              <a:gd name="f166" fmla="*/ f139 f72 1"/>
              <a:gd name="f167" fmla="*/ f140 f71 1"/>
              <a:gd name="f168" fmla="*/ f141 f72 1"/>
              <a:gd name="f169" fmla="*/ f142 f71 1"/>
              <a:gd name="f170" fmla="*/ f143 f72 1"/>
              <a:gd name="f171" fmla="*/ f144 f71 1"/>
              <a:gd name="f172" fmla="*/ f145 f72 1"/>
              <a:gd name="f173" fmla="*/ f146 f71 1"/>
              <a:gd name="f174" fmla="*/ f147 f72 1"/>
              <a:gd name="f175" fmla="*/ f148 f71 1"/>
              <a:gd name="f176" fmla="*/ f149 f72 1"/>
              <a:gd name="f177" fmla="*/ f150 f71 1"/>
              <a:gd name="f178" fmla="*/ f151 f71 1"/>
              <a:gd name="f179" fmla="*/ f152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9">
                <a:pos x="f157" y="f158"/>
              </a:cxn>
              <a:cxn ang="f129">
                <a:pos x="f159" y="f160"/>
              </a:cxn>
              <a:cxn ang="f129">
                <a:pos x="f161" y="f162"/>
              </a:cxn>
              <a:cxn ang="f129">
                <a:pos x="f163" y="f164"/>
              </a:cxn>
              <a:cxn ang="f129">
                <a:pos x="f165" y="f166"/>
              </a:cxn>
              <a:cxn ang="f129">
                <a:pos x="f167" y="f168"/>
              </a:cxn>
              <a:cxn ang="f129">
                <a:pos x="f169" y="f170"/>
              </a:cxn>
              <a:cxn ang="f129">
                <a:pos x="f171" y="f172"/>
              </a:cxn>
              <a:cxn ang="f129">
                <a:pos x="f173" y="f174"/>
              </a:cxn>
              <a:cxn ang="f129">
                <a:pos x="f175" y="f176"/>
              </a:cxn>
              <a:cxn ang="f129">
                <a:pos x="f177" y="f174"/>
              </a:cxn>
              <a:cxn ang="f129">
                <a:pos x="f178" y="f179"/>
              </a:cxn>
              <a:cxn ang="f129">
                <a:pos x="f157" y="f158"/>
              </a:cxn>
            </a:cxnLst>
            <a:rect l="f153" t="f156" r="f154" b="f155"/>
            <a:pathLst>
              <a:path w="364" h="382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6"/>
                  <a:pt x="f12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7" y="f35"/>
                  <a:pt x="f36" y="f2"/>
                </a:cubicBezTo>
                <a:cubicBezTo>
                  <a:pt x="f37" y="f38"/>
                  <a:pt x="f39" y="f8"/>
                  <a:pt x="f40" y="f41"/>
                </a:cubicBezTo>
                <a:cubicBezTo>
                  <a:pt x="f29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29"/>
                  <a:pt x="f10" y="f29"/>
                  <a:pt x="f54" y="f55"/>
                </a:cubicBezTo>
                <a:cubicBezTo>
                  <a:pt x="f56" y="f57"/>
                  <a:pt x="f58" y="f59"/>
                  <a:pt x="f60" y="f52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" y="f69"/>
                  <a:pt x="f9" y="f10"/>
                </a:cubicBezTo>
                <a:close/>
              </a:path>
            </a:pathLst>
          </a:custGeom>
          <a:solidFill>
            <a:srgbClr val="F081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1" name="Freeform 111"/>
          <p:cNvSpPr/>
          <p:nvPr/>
        </p:nvSpPr>
        <p:spPr>
          <a:xfrm>
            <a:off x="6832597" y="6075365"/>
            <a:ext cx="300042" cy="3032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2"/>
              <a:gd name="f7" fmla="val 316"/>
              <a:gd name="f8" fmla="val 1"/>
              <a:gd name="f9" fmla="val 69"/>
              <a:gd name="f10" fmla="val 54"/>
              <a:gd name="f11" fmla="val 3"/>
              <a:gd name="f12" fmla="val 38"/>
              <a:gd name="f13" fmla="val 7"/>
              <a:gd name="f14" fmla="val 23"/>
              <a:gd name="f15" fmla="val 12"/>
              <a:gd name="f16" fmla="val 5"/>
              <a:gd name="f17" fmla="val 39"/>
              <a:gd name="f18" fmla="val 11"/>
              <a:gd name="f19" fmla="val 56"/>
              <a:gd name="f20" fmla="val 72"/>
              <a:gd name="f21" fmla="val 34"/>
              <a:gd name="f22" fmla="val 89"/>
              <a:gd name="f23" fmla="val 44"/>
              <a:gd name="f24" fmla="val 99"/>
              <a:gd name="f25" fmla="val 50"/>
              <a:gd name="f26" fmla="val 111"/>
              <a:gd name="f27" fmla="val 119"/>
              <a:gd name="f28" fmla="val 52"/>
              <a:gd name="f29" fmla="val 143"/>
              <a:gd name="f30" fmla="val 46"/>
              <a:gd name="f31" fmla="val 151"/>
              <a:gd name="f32" fmla="val 61"/>
              <a:gd name="f33" fmla="val 159"/>
              <a:gd name="f34" fmla="val 76"/>
              <a:gd name="f35" fmla="val 169"/>
              <a:gd name="f36" fmla="val 98"/>
              <a:gd name="f37" fmla="val 181"/>
              <a:gd name="f38" fmla="val 189"/>
              <a:gd name="f39" fmla="val 142"/>
              <a:gd name="f40" fmla="val 208"/>
              <a:gd name="f41" fmla="val 192"/>
              <a:gd name="f42" fmla="val 238"/>
              <a:gd name="f43" fmla="val 232"/>
              <a:gd name="f44" fmla="val 284"/>
              <a:gd name="f45" fmla="val 261"/>
              <a:gd name="f46" fmla="val 295"/>
              <a:gd name="f47" fmla="val 267"/>
              <a:gd name="f48" fmla="val 273"/>
              <a:gd name="f49" fmla="val 309"/>
              <a:gd name="f50" fmla="val 288"/>
              <a:gd name="f51" fmla="val 306"/>
              <a:gd name="f52" fmla="val 304"/>
              <a:gd name="f53" fmla="val 287"/>
              <a:gd name="f54" fmla="val 303"/>
              <a:gd name="f55" fmla="val 274"/>
              <a:gd name="f56" fmla="val 305"/>
              <a:gd name="f57" fmla="val 211"/>
              <a:gd name="f58" fmla="val 161"/>
              <a:gd name="f59" fmla="val 290"/>
              <a:gd name="f60" fmla="val 115"/>
              <a:gd name="f61" fmla="val 251"/>
              <a:gd name="f62" fmla="val 215"/>
              <a:gd name="f63" fmla="val 170"/>
              <a:gd name="f64" fmla="val 10"/>
              <a:gd name="f65" fmla="val 121"/>
              <a:gd name="f66" fmla="val 105"/>
              <a:gd name="f67" fmla="val 2"/>
              <a:gd name="f68" fmla="val 87"/>
              <a:gd name="f69" fmla="+- 0 0 -90"/>
              <a:gd name="f70" fmla="*/ f3 1 312"/>
              <a:gd name="f71" fmla="*/ f4 1 316"/>
              <a:gd name="f72" fmla="+- f7 0 f5"/>
              <a:gd name="f73" fmla="+- f6 0 f5"/>
              <a:gd name="f74" fmla="*/ f69 f0 1"/>
              <a:gd name="f75" fmla="*/ f73 1 312"/>
              <a:gd name="f76" fmla="*/ f72 1 316"/>
              <a:gd name="f77" fmla="*/ 1 f73 1"/>
              <a:gd name="f78" fmla="*/ 69 f72 1"/>
              <a:gd name="f79" fmla="*/ 7 f73 1"/>
              <a:gd name="f80" fmla="*/ 23 f72 1"/>
              <a:gd name="f81" fmla="*/ 39 f73 1"/>
              <a:gd name="f82" fmla="*/ 11 f72 1"/>
              <a:gd name="f83" fmla="*/ 89 f73 1"/>
              <a:gd name="f84" fmla="*/ 44 f72 1"/>
              <a:gd name="f85" fmla="*/ 119 f73 1"/>
              <a:gd name="f86" fmla="*/ 52 f72 1"/>
              <a:gd name="f87" fmla="*/ 159 f73 1"/>
              <a:gd name="f88" fmla="*/ 76 f72 1"/>
              <a:gd name="f89" fmla="*/ 189 f73 1"/>
              <a:gd name="f90" fmla="*/ 142 f72 1"/>
              <a:gd name="f91" fmla="*/ 284 f73 1"/>
              <a:gd name="f92" fmla="*/ 261 f72 1"/>
              <a:gd name="f93" fmla="*/ 309 f73 1"/>
              <a:gd name="f94" fmla="*/ 288 f72 1"/>
              <a:gd name="f95" fmla="*/ 274 f73 1"/>
              <a:gd name="f96" fmla="*/ 305 f72 1"/>
              <a:gd name="f97" fmla="*/ 115 f73 1"/>
              <a:gd name="f98" fmla="*/ 251 f72 1"/>
              <a:gd name="f99" fmla="*/ 10 f73 1"/>
              <a:gd name="f100" fmla="*/ 121 f72 1"/>
              <a:gd name="f101" fmla="*/ f74 1 f2"/>
              <a:gd name="f102" fmla="*/ f77 1 312"/>
              <a:gd name="f103" fmla="*/ f78 1 316"/>
              <a:gd name="f104" fmla="*/ f79 1 312"/>
              <a:gd name="f105" fmla="*/ f80 1 316"/>
              <a:gd name="f106" fmla="*/ f81 1 312"/>
              <a:gd name="f107" fmla="*/ f82 1 316"/>
              <a:gd name="f108" fmla="*/ f83 1 312"/>
              <a:gd name="f109" fmla="*/ f84 1 316"/>
              <a:gd name="f110" fmla="*/ f85 1 312"/>
              <a:gd name="f111" fmla="*/ f86 1 316"/>
              <a:gd name="f112" fmla="*/ f87 1 312"/>
              <a:gd name="f113" fmla="*/ f88 1 316"/>
              <a:gd name="f114" fmla="*/ f89 1 312"/>
              <a:gd name="f115" fmla="*/ f90 1 316"/>
              <a:gd name="f116" fmla="*/ f91 1 312"/>
              <a:gd name="f117" fmla="*/ f92 1 316"/>
              <a:gd name="f118" fmla="*/ f93 1 312"/>
              <a:gd name="f119" fmla="*/ f94 1 316"/>
              <a:gd name="f120" fmla="*/ f95 1 312"/>
              <a:gd name="f121" fmla="*/ f96 1 316"/>
              <a:gd name="f122" fmla="*/ f97 1 312"/>
              <a:gd name="f123" fmla="*/ f98 1 316"/>
              <a:gd name="f124" fmla="*/ f99 1 312"/>
              <a:gd name="f125" fmla="*/ f100 1 316"/>
              <a:gd name="f126" fmla="*/ 0 1 f75"/>
              <a:gd name="f127" fmla="*/ f6 1 f75"/>
              <a:gd name="f128" fmla="*/ 0 1 f76"/>
              <a:gd name="f129" fmla="*/ f7 1 f76"/>
              <a:gd name="f130" fmla="+- f101 0 f1"/>
              <a:gd name="f131" fmla="*/ f102 1 f75"/>
              <a:gd name="f132" fmla="*/ f103 1 f76"/>
              <a:gd name="f133" fmla="*/ f104 1 f75"/>
              <a:gd name="f134" fmla="*/ f105 1 f76"/>
              <a:gd name="f135" fmla="*/ f106 1 f75"/>
              <a:gd name="f136" fmla="*/ f107 1 f76"/>
              <a:gd name="f137" fmla="*/ f108 1 f75"/>
              <a:gd name="f138" fmla="*/ f109 1 f76"/>
              <a:gd name="f139" fmla="*/ f110 1 f75"/>
              <a:gd name="f140" fmla="*/ f111 1 f76"/>
              <a:gd name="f141" fmla="*/ f112 1 f75"/>
              <a:gd name="f142" fmla="*/ f113 1 f76"/>
              <a:gd name="f143" fmla="*/ f114 1 f75"/>
              <a:gd name="f144" fmla="*/ f115 1 f76"/>
              <a:gd name="f145" fmla="*/ f116 1 f75"/>
              <a:gd name="f146" fmla="*/ f117 1 f76"/>
              <a:gd name="f147" fmla="*/ f118 1 f75"/>
              <a:gd name="f148" fmla="*/ f119 1 f76"/>
              <a:gd name="f149" fmla="*/ f120 1 f75"/>
              <a:gd name="f150" fmla="*/ f121 1 f76"/>
              <a:gd name="f151" fmla="*/ f122 1 f75"/>
              <a:gd name="f152" fmla="*/ f123 1 f76"/>
              <a:gd name="f153" fmla="*/ f124 1 f75"/>
              <a:gd name="f154" fmla="*/ f125 1 f76"/>
              <a:gd name="f155" fmla="*/ f126 f70 1"/>
              <a:gd name="f156" fmla="*/ f127 f70 1"/>
              <a:gd name="f157" fmla="*/ f129 f71 1"/>
              <a:gd name="f158" fmla="*/ f128 f71 1"/>
              <a:gd name="f159" fmla="*/ f131 f70 1"/>
              <a:gd name="f160" fmla="*/ f132 f71 1"/>
              <a:gd name="f161" fmla="*/ f133 f70 1"/>
              <a:gd name="f162" fmla="*/ f134 f71 1"/>
              <a:gd name="f163" fmla="*/ f135 f70 1"/>
              <a:gd name="f164" fmla="*/ f136 f71 1"/>
              <a:gd name="f165" fmla="*/ f137 f70 1"/>
              <a:gd name="f166" fmla="*/ f138 f71 1"/>
              <a:gd name="f167" fmla="*/ f139 f70 1"/>
              <a:gd name="f168" fmla="*/ f140 f71 1"/>
              <a:gd name="f169" fmla="*/ f141 f70 1"/>
              <a:gd name="f170" fmla="*/ f142 f71 1"/>
              <a:gd name="f171" fmla="*/ f143 f70 1"/>
              <a:gd name="f172" fmla="*/ f144 f71 1"/>
              <a:gd name="f173" fmla="*/ f145 f70 1"/>
              <a:gd name="f174" fmla="*/ f146 f71 1"/>
              <a:gd name="f175" fmla="*/ f147 f70 1"/>
              <a:gd name="f176" fmla="*/ f148 f71 1"/>
              <a:gd name="f177" fmla="*/ f149 f70 1"/>
              <a:gd name="f178" fmla="*/ f150 f71 1"/>
              <a:gd name="f179" fmla="*/ f151 f70 1"/>
              <a:gd name="f180" fmla="*/ f152 f71 1"/>
              <a:gd name="f181" fmla="*/ f153 f70 1"/>
              <a:gd name="f182" fmla="*/ f154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0">
                <a:pos x="f159" y="f160"/>
              </a:cxn>
              <a:cxn ang="f130">
                <a:pos x="f161" y="f162"/>
              </a:cxn>
              <a:cxn ang="f130">
                <a:pos x="f163" y="f164"/>
              </a:cxn>
              <a:cxn ang="f130">
                <a:pos x="f165" y="f166"/>
              </a:cxn>
              <a:cxn ang="f130">
                <a:pos x="f167" y="f168"/>
              </a:cxn>
              <a:cxn ang="f130">
                <a:pos x="f169" y="f170"/>
              </a:cxn>
              <a:cxn ang="f130">
                <a:pos x="f171" y="f172"/>
              </a:cxn>
              <a:cxn ang="f130">
                <a:pos x="f173" y="f174"/>
              </a:cxn>
              <a:cxn ang="f130">
                <a:pos x="f175" y="f176"/>
              </a:cxn>
              <a:cxn ang="f130">
                <a:pos x="f177" y="f178"/>
              </a:cxn>
              <a:cxn ang="f130">
                <a:pos x="f179" y="f180"/>
              </a:cxn>
              <a:cxn ang="f130">
                <a:pos x="f181" y="f182"/>
              </a:cxn>
              <a:cxn ang="f130">
                <a:pos x="f159" y="f160"/>
              </a:cxn>
            </a:cxnLst>
            <a:rect l="f155" t="f158" r="f156" b="f157"/>
            <a:pathLst>
              <a:path w="312" h="316">
                <a:moveTo>
                  <a:pt x="f8" y="f9"/>
                </a:moveTo>
                <a:cubicBezTo>
                  <a:pt x="f8" y="f10"/>
                  <a:pt x="f11" y="f12"/>
                  <a:pt x="f13" y="f14"/>
                </a:cubicBezTo>
                <a:cubicBezTo>
                  <a:pt x="f15" y="f16"/>
                  <a:pt x="f14" y="f5"/>
                  <a:pt x="f17" y="f18"/>
                </a:cubicBezTo>
                <a:cubicBezTo>
                  <a:pt x="f19" y="f14"/>
                  <a:pt x="f20" y="f21"/>
                  <a:pt x="f22" y="f23"/>
                </a:cubicBezTo>
                <a:cubicBezTo>
                  <a:pt x="f24" y="f25"/>
                  <a:pt x="f26" y="f10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2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6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7"/>
                  <a:pt x="f58" y="f59"/>
                  <a:pt x="f60" y="f61"/>
                </a:cubicBezTo>
                <a:cubicBezTo>
                  <a:pt x="f20" y="f62"/>
                  <a:pt x="f17" y="f63"/>
                  <a:pt x="f64" y="f65"/>
                </a:cubicBezTo>
                <a:cubicBezTo>
                  <a:pt x="f5" y="f66"/>
                  <a:pt x="f67" y="f68"/>
                  <a:pt x="f8" y="f9"/>
                </a:cubicBezTo>
                <a:close/>
              </a:path>
            </a:pathLst>
          </a:custGeom>
          <a:solidFill>
            <a:srgbClr val="D53E4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2" name="Freeform 112"/>
          <p:cNvSpPr/>
          <p:nvPr/>
        </p:nvSpPr>
        <p:spPr>
          <a:xfrm>
            <a:off x="6648446" y="5819771"/>
            <a:ext cx="174622" cy="2952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2"/>
              <a:gd name="f7" fmla="val 307"/>
              <a:gd name="f8" fmla="val 2"/>
              <a:gd name="f9" fmla="val 58"/>
              <a:gd name="f10" fmla="val 29"/>
              <a:gd name="f11" fmla="val 16"/>
              <a:gd name="f12" fmla="val 20"/>
              <a:gd name="f13" fmla="val 8"/>
              <a:gd name="f14" fmla="val 73"/>
              <a:gd name="f15" fmla="val 4"/>
              <a:gd name="f16" fmla="val 89"/>
              <a:gd name="f17" fmla="val 5"/>
              <a:gd name="f18" fmla="val 104"/>
              <a:gd name="f19" fmla="val 117"/>
              <a:gd name="f20" fmla="val 120"/>
              <a:gd name="f21" fmla="val 6"/>
              <a:gd name="f22" fmla="val 100"/>
              <a:gd name="f23" fmla="val 66"/>
              <a:gd name="f24" fmla="val 123"/>
              <a:gd name="f25" fmla="val 107"/>
              <a:gd name="f26" fmla="val 148"/>
              <a:gd name="f27" fmla="val 147"/>
              <a:gd name="f28" fmla="val 155"/>
              <a:gd name="f29" fmla="val 158"/>
              <a:gd name="f30" fmla="val 163"/>
              <a:gd name="f31" fmla="val 169"/>
              <a:gd name="f32" fmla="val 170"/>
              <a:gd name="f33" fmla="val 178"/>
              <a:gd name="f34" fmla="val 192"/>
              <a:gd name="f35" fmla="val 204"/>
              <a:gd name="f36" fmla="val 179"/>
              <a:gd name="f37" fmla="val 219"/>
              <a:gd name="f38" fmla="val 176"/>
              <a:gd name="f39" fmla="val 235"/>
              <a:gd name="f40" fmla="val 252"/>
              <a:gd name="f41" fmla="val 174"/>
              <a:gd name="f42" fmla="val 269"/>
              <a:gd name="f43" fmla="val 172"/>
              <a:gd name="f44" fmla="val 282"/>
              <a:gd name="f45" fmla="val 168"/>
              <a:gd name="f46" fmla="val 295"/>
              <a:gd name="f47" fmla="val 156"/>
              <a:gd name="f48" fmla="val 301"/>
              <a:gd name="f49" fmla="val 145"/>
              <a:gd name="f50" fmla="val 136"/>
              <a:gd name="f51" fmla="val 296"/>
              <a:gd name="f52" fmla="val 128"/>
              <a:gd name="f53" fmla="val 290"/>
              <a:gd name="f54" fmla="val 108"/>
              <a:gd name="f55" fmla="val 272"/>
              <a:gd name="f56" fmla="val 93"/>
              <a:gd name="f57" fmla="val 251"/>
              <a:gd name="f58" fmla="val 78"/>
              <a:gd name="f59" fmla="val 229"/>
              <a:gd name="f60" fmla="val 47"/>
              <a:gd name="f61" fmla="val 183"/>
              <a:gd name="f62" fmla="val 135"/>
              <a:gd name="f63" fmla="val 81"/>
              <a:gd name="f64" fmla="val 3"/>
              <a:gd name="f65" fmla="+- 0 0 -90"/>
              <a:gd name="f66" fmla="*/ f3 1 182"/>
              <a:gd name="f67" fmla="*/ f4 1 307"/>
              <a:gd name="f68" fmla="+- f7 0 f5"/>
              <a:gd name="f69" fmla="+- f6 0 f5"/>
              <a:gd name="f70" fmla="*/ f65 f0 1"/>
              <a:gd name="f71" fmla="*/ f69 1 182"/>
              <a:gd name="f72" fmla="*/ f68 1 307"/>
              <a:gd name="f73" fmla="*/ 2 f69 1"/>
              <a:gd name="f74" fmla="*/ 58 f68 1"/>
              <a:gd name="f75" fmla="*/ 58 f69 1"/>
              <a:gd name="f76" fmla="*/ 8 f68 1"/>
              <a:gd name="f77" fmla="*/ 104 f69 1"/>
              <a:gd name="f78" fmla="*/ 2 f68 1"/>
              <a:gd name="f79" fmla="*/ 117 f69 1"/>
              <a:gd name="f80" fmla="*/ 16 f68 1"/>
              <a:gd name="f81" fmla="*/ 148 f69 1"/>
              <a:gd name="f82" fmla="*/ 147 f68 1"/>
              <a:gd name="f83" fmla="*/ 170 f69 1"/>
              <a:gd name="f84" fmla="*/ 180 f68 1"/>
              <a:gd name="f85" fmla="*/ 179 f69 1"/>
              <a:gd name="f86" fmla="*/ 219 f68 1"/>
              <a:gd name="f87" fmla="*/ 174 f69 1"/>
              <a:gd name="f88" fmla="*/ 269 f68 1"/>
              <a:gd name="f89" fmla="*/ 156 f69 1"/>
              <a:gd name="f90" fmla="*/ 301 f68 1"/>
              <a:gd name="f91" fmla="*/ 128 f69 1"/>
              <a:gd name="f92" fmla="*/ 290 f68 1"/>
              <a:gd name="f93" fmla="*/ 78 f69 1"/>
              <a:gd name="f94" fmla="*/ 229 f68 1"/>
              <a:gd name="f95" fmla="*/ 5 f69 1"/>
              <a:gd name="f96" fmla="*/ 81 f68 1"/>
              <a:gd name="f97" fmla="*/ f70 1 f2"/>
              <a:gd name="f98" fmla="*/ f73 1 182"/>
              <a:gd name="f99" fmla="*/ f74 1 307"/>
              <a:gd name="f100" fmla="*/ f75 1 182"/>
              <a:gd name="f101" fmla="*/ f76 1 307"/>
              <a:gd name="f102" fmla="*/ f77 1 182"/>
              <a:gd name="f103" fmla="*/ f78 1 307"/>
              <a:gd name="f104" fmla="*/ f79 1 182"/>
              <a:gd name="f105" fmla="*/ f80 1 307"/>
              <a:gd name="f106" fmla="*/ f81 1 182"/>
              <a:gd name="f107" fmla="*/ f82 1 307"/>
              <a:gd name="f108" fmla="*/ f83 1 182"/>
              <a:gd name="f109" fmla="*/ f84 1 307"/>
              <a:gd name="f110" fmla="*/ f85 1 182"/>
              <a:gd name="f111" fmla="*/ f86 1 307"/>
              <a:gd name="f112" fmla="*/ f87 1 182"/>
              <a:gd name="f113" fmla="*/ f88 1 307"/>
              <a:gd name="f114" fmla="*/ f89 1 182"/>
              <a:gd name="f115" fmla="*/ f90 1 307"/>
              <a:gd name="f116" fmla="*/ f91 1 182"/>
              <a:gd name="f117" fmla="*/ f92 1 307"/>
              <a:gd name="f118" fmla="*/ f93 1 182"/>
              <a:gd name="f119" fmla="*/ f94 1 307"/>
              <a:gd name="f120" fmla="*/ f95 1 182"/>
              <a:gd name="f121" fmla="*/ f96 1 307"/>
              <a:gd name="f122" fmla="*/ 0 1 f71"/>
              <a:gd name="f123" fmla="*/ f6 1 f71"/>
              <a:gd name="f124" fmla="*/ 0 1 f72"/>
              <a:gd name="f125" fmla="*/ f7 1 f72"/>
              <a:gd name="f126" fmla="+- f97 0 f1"/>
              <a:gd name="f127" fmla="*/ f98 1 f71"/>
              <a:gd name="f128" fmla="*/ f99 1 f72"/>
              <a:gd name="f129" fmla="*/ f100 1 f71"/>
              <a:gd name="f130" fmla="*/ f101 1 f72"/>
              <a:gd name="f131" fmla="*/ f102 1 f71"/>
              <a:gd name="f132" fmla="*/ f103 1 f72"/>
              <a:gd name="f133" fmla="*/ f104 1 f71"/>
              <a:gd name="f134" fmla="*/ f105 1 f72"/>
              <a:gd name="f135" fmla="*/ f106 1 f71"/>
              <a:gd name="f136" fmla="*/ f107 1 f72"/>
              <a:gd name="f137" fmla="*/ f108 1 f71"/>
              <a:gd name="f138" fmla="*/ f109 1 f72"/>
              <a:gd name="f139" fmla="*/ f110 1 f71"/>
              <a:gd name="f140" fmla="*/ f111 1 f72"/>
              <a:gd name="f141" fmla="*/ f112 1 f71"/>
              <a:gd name="f142" fmla="*/ f113 1 f72"/>
              <a:gd name="f143" fmla="*/ f114 1 f71"/>
              <a:gd name="f144" fmla="*/ f115 1 f72"/>
              <a:gd name="f145" fmla="*/ f116 1 f71"/>
              <a:gd name="f146" fmla="*/ f117 1 f72"/>
              <a:gd name="f147" fmla="*/ f118 1 f71"/>
              <a:gd name="f148" fmla="*/ f119 1 f72"/>
              <a:gd name="f149" fmla="*/ f120 1 f71"/>
              <a:gd name="f150" fmla="*/ f121 1 f72"/>
              <a:gd name="f151" fmla="*/ f122 f66 1"/>
              <a:gd name="f152" fmla="*/ f123 f66 1"/>
              <a:gd name="f153" fmla="*/ f125 f67 1"/>
              <a:gd name="f154" fmla="*/ f124 f67 1"/>
              <a:gd name="f155" fmla="*/ f127 f66 1"/>
              <a:gd name="f156" fmla="*/ f128 f67 1"/>
              <a:gd name="f157" fmla="*/ f129 f66 1"/>
              <a:gd name="f158" fmla="*/ f130 f67 1"/>
              <a:gd name="f159" fmla="*/ f131 f66 1"/>
              <a:gd name="f160" fmla="*/ f132 f67 1"/>
              <a:gd name="f161" fmla="*/ f133 f66 1"/>
              <a:gd name="f162" fmla="*/ f134 f67 1"/>
              <a:gd name="f163" fmla="*/ f135 f66 1"/>
              <a:gd name="f164" fmla="*/ f136 f67 1"/>
              <a:gd name="f165" fmla="*/ f137 f66 1"/>
              <a:gd name="f166" fmla="*/ f138 f67 1"/>
              <a:gd name="f167" fmla="*/ f139 f66 1"/>
              <a:gd name="f168" fmla="*/ f140 f67 1"/>
              <a:gd name="f169" fmla="*/ f141 f66 1"/>
              <a:gd name="f170" fmla="*/ f142 f67 1"/>
              <a:gd name="f171" fmla="*/ f143 f66 1"/>
              <a:gd name="f172" fmla="*/ f144 f67 1"/>
              <a:gd name="f173" fmla="*/ f145 f66 1"/>
              <a:gd name="f174" fmla="*/ f146 f67 1"/>
              <a:gd name="f175" fmla="*/ f147 f66 1"/>
              <a:gd name="f176" fmla="*/ f148 f67 1"/>
              <a:gd name="f177" fmla="*/ f149 f66 1"/>
              <a:gd name="f178" fmla="*/ f150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155" y="f156"/>
              </a:cxn>
              <a:cxn ang="f126">
                <a:pos x="f157" y="f158"/>
              </a:cxn>
              <a:cxn ang="f126">
                <a:pos x="f159" y="f160"/>
              </a:cxn>
              <a:cxn ang="f126">
                <a:pos x="f161" y="f162"/>
              </a:cxn>
              <a:cxn ang="f126">
                <a:pos x="f163" y="f164"/>
              </a:cxn>
              <a:cxn ang="f126">
                <a:pos x="f165" y="f166"/>
              </a:cxn>
              <a:cxn ang="f126">
                <a:pos x="f167" y="f168"/>
              </a:cxn>
              <a:cxn ang="f126">
                <a:pos x="f169" y="f170"/>
              </a:cxn>
              <a:cxn ang="f126">
                <a:pos x="f171" y="f172"/>
              </a:cxn>
              <a:cxn ang="f126">
                <a:pos x="f173" y="f174"/>
              </a:cxn>
              <a:cxn ang="f126">
                <a:pos x="f175" y="f176"/>
              </a:cxn>
              <a:cxn ang="f126">
                <a:pos x="f177" y="f178"/>
              </a:cxn>
              <a:cxn ang="f126">
                <a:pos x="f155" y="f156"/>
              </a:cxn>
            </a:cxnLst>
            <a:rect l="f151" t="f154" r="f152" b="f153"/>
            <a:pathLst>
              <a:path w="182" h="307">
                <a:moveTo>
                  <a:pt x="f8" y="f9"/>
                </a:moveTo>
                <a:cubicBezTo>
                  <a:pt x="f5" y="f10"/>
                  <a:pt x="f11" y="f12"/>
                  <a:pt x="f9" y="f13"/>
                </a:cubicBezTo>
                <a:cubicBezTo>
                  <a:pt x="f14" y="f15"/>
                  <a:pt x="f16" y="f17"/>
                  <a:pt x="f18" y="f8"/>
                </a:cubicBezTo>
                <a:cubicBezTo>
                  <a:pt x="f19" y="f5"/>
                  <a:pt x="f20" y="f21"/>
                  <a:pt x="f19" y="f1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2"/>
                </a:cubicBezTo>
                <a:cubicBezTo>
                  <a:pt x="f33" y="f34"/>
                  <a:pt x="f6" y="f35"/>
                  <a:pt x="f36" y="f37"/>
                </a:cubicBezTo>
                <a:cubicBezTo>
                  <a:pt x="f38" y="f39"/>
                  <a:pt x="f38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7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12" y="f62"/>
                  <a:pt x="f17" y="f63"/>
                </a:cubicBezTo>
                <a:cubicBezTo>
                  <a:pt x="f64" y="f14"/>
                  <a:pt x="f8" y="f23"/>
                  <a:pt x="f8" y="f9"/>
                </a:cubicBezTo>
                <a:close/>
              </a:path>
            </a:pathLst>
          </a:custGeom>
          <a:solidFill>
            <a:srgbClr val="F081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3" name="Freeform 113"/>
          <p:cNvSpPr/>
          <p:nvPr/>
        </p:nvSpPr>
        <p:spPr>
          <a:xfrm>
            <a:off x="6794504" y="5857875"/>
            <a:ext cx="171450" cy="2238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8"/>
              <a:gd name="f7" fmla="val 233"/>
              <a:gd name="f8" fmla="val 152"/>
              <a:gd name="f9" fmla="val 231"/>
              <a:gd name="f10" fmla="val 130"/>
              <a:gd name="f11" fmla="val 115"/>
              <a:gd name="f12" fmla="val 219"/>
              <a:gd name="f13" fmla="val 101"/>
              <a:gd name="f14" fmla="val 207"/>
              <a:gd name="f15" fmla="val 59"/>
              <a:gd name="f16" fmla="val 168"/>
              <a:gd name="f17" fmla="val 27"/>
              <a:gd name="f18" fmla="val 121"/>
              <a:gd name="f19" fmla="val 10"/>
              <a:gd name="f20" fmla="val 66"/>
              <a:gd name="f21" fmla="val 4"/>
              <a:gd name="f22" fmla="val 50"/>
              <a:gd name="f23" fmla="val 33"/>
              <a:gd name="f24" fmla="val 6"/>
              <a:gd name="f25" fmla="val 16"/>
              <a:gd name="f26" fmla="val 5"/>
              <a:gd name="f27" fmla="val 28"/>
              <a:gd name="f28" fmla="val 1"/>
              <a:gd name="f29" fmla="val 62"/>
              <a:gd name="f30" fmla="val 82"/>
              <a:gd name="f31" fmla="val 30"/>
              <a:gd name="f32" fmla="val 102"/>
              <a:gd name="f33" fmla="val 52"/>
              <a:gd name="f34" fmla="val 133"/>
              <a:gd name="f35" fmla="val 87"/>
              <a:gd name="f36" fmla="val 158"/>
              <a:gd name="f37" fmla="val 126"/>
              <a:gd name="f38" fmla="val 171"/>
              <a:gd name="f39" fmla="val 175"/>
              <a:gd name="f40" fmla="val 184"/>
              <a:gd name="f41" fmla="val 197"/>
              <a:gd name="f42" fmla="val 176"/>
              <a:gd name="f43" fmla="val 210"/>
              <a:gd name="f44" fmla="val 225"/>
              <a:gd name="f45" fmla="val 167"/>
              <a:gd name="f46" fmla="+- 0 0 -90"/>
              <a:gd name="f47" fmla="*/ f3 1 178"/>
              <a:gd name="f48" fmla="*/ f4 1 233"/>
              <a:gd name="f49" fmla="+- f7 0 f5"/>
              <a:gd name="f50" fmla="+- f6 0 f5"/>
              <a:gd name="f51" fmla="*/ f46 f0 1"/>
              <a:gd name="f52" fmla="*/ f50 1 178"/>
              <a:gd name="f53" fmla="*/ f49 1 233"/>
              <a:gd name="f54" fmla="*/ 152 f50 1"/>
              <a:gd name="f55" fmla="*/ 231 f49 1"/>
              <a:gd name="f56" fmla="*/ 101 f50 1"/>
              <a:gd name="f57" fmla="*/ 207 f49 1"/>
              <a:gd name="f58" fmla="*/ 10 f50 1"/>
              <a:gd name="f59" fmla="*/ 66 f49 1"/>
              <a:gd name="f60" fmla="*/ 6 f50 1"/>
              <a:gd name="f61" fmla="*/ 16 f49 1"/>
              <a:gd name="f62" fmla="*/ 28 f50 1"/>
              <a:gd name="f63" fmla="*/ 1 f49 1"/>
              <a:gd name="f64" fmla="*/ 102 f50 1"/>
              <a:gd name="f65" fmla="*/ 52 f49 1"/>
              <a:gd name="f66" fmla="*/ 171 f50 1"/>
              <a:gd name="f67" fmla="*/ 171 f49 1"/>
              <a:gd name="f68" fmla="*/ 176 f50 1"/>
              <a:gd name="f69" fmla="*/ 210 f49 1"/>
              <a:gd name="f70" fmla="*/ f51 1 f2"/>
              <a:gd name="f71" fmla="*/ f54 1 178"/>
              <a:gd name="f72" fmla="*/ f55 1 233"/>
              <a:gd name="f73" fmla="*/ f56 1 178"/>
              <a:gd name="f74" fmla="*/ f57 1 233"/>
              <a:gd name="f75" fmla="*/ f58 1 178"/>
              <a:gd name="f76" fmla="*/ f59 1 233"/>
              <a:gd name="f77" fmla="*/ f60 1 178"/>
              <a:gd name="f78" fmla="*/ f61 1 233"/>
              <a:gd name="f79" fmla="*/ f62 1 178"/>
              <a:gd name="f80" fmla="*/ f63 1 233"/>
              <a:gd name="f81" fmla="*/ f64 1 178"/>
              <a:gd name="f82" fmla="*/ f65 1 233"/>
              <a:gd name="f83" fmla="*/ f66 1 178"/>
              <a:gd name="f84" fmla="*/ f67 1 233"/>
              <a:gd name="f85" fmla="*/ f68 1 178"/>
              <a:gd name="f86" fmla="*/ f69 1 233"/>
              <a:gd name="f87" fmla="*/ 0 1 f52"/>
              <a:gd name="f88" fmla="*/ f6 1 f52"/>
              <a:gd name="f89" fmla="*/ 0 1 f53"/>
              <a:gd name="f90" fmla="*/ f7 1 f53"/>
              <a:gd name="f91" fmla="+- f70 0 f1"/>
              <a:gd name="f92" fmla="*/ f71 1 f52"/>
              <a:gd name="f93" fmla="*/ f72 1 f53"/>
              <a:gd name="f94" fmla="*/ f73 1 f52"/>
              <a:gd name="f95" fmla="*/ f74 1 f53"/>
              <a:gd name="f96" fmla="*/ f75 1 f52"/>
              <a:gd name="f97" fmla="*/ f76 1 f53"/>
              <a:gd name="f98" fmla="*/ f77 1 f52"/>
              <a:gd name="f99" fmla="*/ f78 1 f53"/>
              <a:gd name="f100" fmla="*/ f79 1 f52"/>
              <a:gd name="f101" fmla="*/ f80 1 f53"/>
              <a:gd name="f102" fmla="*/ f81 1 f52"/>
              <a:gd name="f103" fmla="*/ f82 1 f53"/>
              <a:gd name="f104" fmla="*/ f83 1 f52"/>
              <a:gd name="f105" fmla="*/ f84 1 f53"/>
              <a:gd name="f106" fmla="*/ f85 1 f52"/>
              <a:gd name="f107" fmla="*/ f86 1 f53"/>
              <a:gd name="f108" fmla="*/ f87 f47 1"/>
              <a:gd name="f109" fmla="*/ f88 f47 1"/>
              <a:gd name="f110" fmla="*/ f90 f48 1"/>
              <a:gd name="f111" fmla="*/ f89 f48 1"/>
              <a:gd name="f112" fmla="*/ f92 f47 1"/>
              <a:gd name="f113" fmla="*/ f93 f48 1"/>
              <a:gd name="f114" fmla="*/ f94 f47 1"/>
              <a:gd name="f115" fmla="*/ f95 f48 1"/>
              <a:gd name="f116" fmla="*/ f96 f47 1"/>
              <a:gd name="f117" fmla="*/ f97 f48 1"/>
              <a:gd name="f118" fmla="*/ f98 f47 1"/>
              <a:gd name="f119" fmla="*/ f99 f48 1"/>
              <a:gd name="f120" fmla="*/ f100 f47 1"/>
              <a:gd name="f121" fmla="*/ f101 f48 1"/>
              <a:gd name="f122" fmla="*/ f102 f47 1"/>
              <a:gd name="f123" fmla="*/ f103 f48 1"/>
              <a:gd name="f124" fmla="*/ f104 f47 1"/>
              <a:gd name="f125" fmla="*/ f105 f48 1"/>
              <a:gd name="f126" fmla="*/ f106 f47 1"/>
              <a:gd name="f127" fmla="*/ f107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1">
                <a:pos x="f112" y="f113"/>
              </a:cxn>
              <a:cxn ang="f91">
                <a:pos x="f114" y="f115"/>
              </a:cxn>
              <a:cxn ang="f91">
                <a:pos x="f116" y="f117"/>
              </a:cxn>
              <a:cxn ang="f91">
                <a:pos x="f118" y="f119"/>
              </a:cxn>
              <a:cxn ang="f91">
                <a:pos x="f120" y="f121"/>
              </a:cxn>
              <a:cxn ang="f91">
                <a:pos x="f122" y="f123"/>
              </a:cxn>
              <a:cxn ang="f91">
                <a:pos x="f124" y="f125"/>
              </a:cxn>
              <a:cxn ang="f91">
                <a:pos x="f126" y="f127"/>
              </a:cxn>
              <a:cxn ang="f91">
                <a:pos x="f112" y="f113"/>
              </a:cxn>
            </a:cxnLst>
            <a:rect l="f108" t="f111" r="f109" b="f110"/>
            <a:pathLst>
              <a:path w="178" h="233">
                <a:moveTo>
                  <a:pt x="f8" y="f9"/>
                </a:moveTo>
                <a:cubicBezTo>
                  <a:pt x="f10" y="f7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5" y="f23"/>
                  <a:pt x="f24" y="f25"/>
                </a:cubicBezTo>
                <a:cubicBezTo>
                  <a:pt x="f19" y="f26"/>
                  <a:pt x="f25" y="f5"/>
                  <a:pt x="f27" y="f28"/>
                </a:cubicBezTo>
                <a:cubicBezTo>
                  <a:pt x="f29" y="f26"/>
                  <a:pt x="f30" y="f31"/>
                  <a:pt x="f32" y="f33"/>
                </a:cubicBezTo>
                <a:cubicBezTo>
                  <a:pt x="f34" y="f35"/>
                  <a:pt x="f36" y="f37"/>
                  <a:pt x="f38" y="f38"/>
                </a:cubicBezTo>
                <a:cubicBezTo>
                  <a:pt x="f39" y="f40"/>
                  <a:pt x="f6" y="f41"/>
                  <a:pt x="f42" y="f43"/>
                </a:cubicBezTo>
                <a:cubicBezTo>
                  <a:pt x="f39" y="f44"/>
                  <a:pt x="f45" y="f7"/>
                  <a:pt x="f8" y="f9"/>
                </a:cubicBezTo>
                <a:close/>
              </a:path>
            </a:pathLst>
          </a:custGeom>
          <a:solidFill>
            <a:srgbClr val="EE837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4" name="Freeform 114"/>
          <p:cNvSpPr/>
          <p:nvPr/>
        </p:nvSpPr>
        <p:spPr>
          <a:xfrm>
            <a:off x="7061197" y="5881685"/>
            <a:ext cx="61914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60"/>
              <a:gd name="f8" fmla="val 15"/>
              <a:gd name="f9" fmla="val 4"/>
              <a:gd name="f10" fmla="val 32"/>
              <a:gd name="f11" fmla="val 46"/>
              <a:gd name="f12" fmla="val 8"/>
              <a:gd name="f13" fmla="val 62"/>
              <a:gd name="f14" fmla="val 16"/>
              <a:gd name="f15" fmla="val 38"/>
              <a:gd name="f16" fmla="val 53"/>
              <a:gd name="f17" fmla="val 34"/>
              <a:gd name="f18" fmla="val 41"/>
              <a:gd name="f19" fmla="val 21"/>
              <a:gd name="f20" fmla="+- 0 0 -90"/>
              <a:gd name="f21" fmla="*/ f3 1 64"/>
              <a:gd name="f22" fmla="*/ f4 1 60"/>
              <a:gd name="f23" fmla="+- f7 0 f5"/>
              <a:gd name="f24" fmla="+- f6 0 f5"/>
              <a:gd name="f25" fmla="*/ f20 f0 1"/>
              <a:gd name="f26" fmla="*/ f24 1 64"/>
              <a:gd name="f27" fmla="*/ f23 1 60"/>
              <a:gd name="f28" fmla="*/ 0 f24 1"/>
              <a:gd name="f29" fmla="*/ 0 f23 1"/>
              <a:gd name="f30" fmla="*/ 46 f24 1"/>
              <a:gd name="f31" fmla="*/ 8 f23 1"/>
              <a:gd name="f32" fmla="*/ 53 f24 1"/>
              <a:gd name="f33" fmla="*/ 60 f23 1"/>
              <a:gd name="f34" fmla="*/ f25 1 f2"/>
              <a:gd name="f35" fmla="*/ f28 1 64"/>
              <a:gd name="f36" fmla="*/ f29 1 60"/>
              <a:gd name="f37" fmla="*/ f30 1 64"/>
              <a:gd name="f38" fmla="*/ f31 1 60"/>
              <a:gd name="f39" fmla="*/ f32 1 64"/>
              <a:gd name="f40" fmla="*/ f33 1 60"/>
              <a:gd name="f41" fmla="*/ 0 1 f26"/>
              <a:gd name="f42" fmla="*/ f6 1 f26"/>
              <a:gd name="f43" fmla="*/ 0 1 f27"/>
              <a:gd name="f44" fmla="*/ f7 1 f27"/>
              <a:gd name="f45" fmla="+- f34 0 f1"/>
              <a:gd name="f46" fmla="*/ f35 1 f26"/>
              <a:gd name="f47" fmla="*/ f36 1 f27"/>
              <a:gd name="f48" fmla="*/ f37 1 f26"/>
              <a:gd name="f49" fmla="*/ f38 1 f27"/>
              <a:gd name="f50" fmla="*/ f39 1 f26"/>
              <a:gd name="f51" fmla="*/ f40 1 f27"/>
              <a:gd name="f52" fmla="*/ f41 f21 1"/>
              <a:gd name="f53" fmla="*/ f42 f21 1"/>
              <a:gd name="f54" fmla="*/ f44 f22 1"/>
              <a:gd name="f55" fmla="*/ f43 f22 1"/>
              <a:gd name="f56" fmla="*/ f46 f21 1"/>
              <a:gd name="f57" fmla="*/ f47 f22 1"/>
              <a:gd name="f58" fmla="*/ f48 f21 1"/>
              <a:gd name="f59" fmla="*/ f49 f22 1"/>
              <a:gd name="f60" fmla="*/ f50 f21 1"/>
              <a:gd name="f61" fmla="*/ f51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56" y="f57"/>
              </a:cxn>
              <a:cxn ang="f45">
                <a:pos x="f58" y="f59"/>
              </a:cxn>
              <a:cxn ang="f45">
                <a:pos x="f60" y="f61"/>
              </a:cxn>
              <a:cxn ang="f45">
                <a:pos x="f56" y="f57"/>
              </a:cxn>
            </a:cxnLst>
            <a:rect l="f52" t="f55" r="f53" b="f54"/>
            <a:pathLst>
              <a:path w="64" h="60">
                <a:moveTo>
                  <a:pt x="f5" y="f5"/>
                </a:moveTo>
                <a:cubicBezTo>
                  <a:pt x="f8" y="f9"/>
                  <a:pt x="f10" y="f5"/>
                  <a:pt x="f11" y="f12"/>
                </a:cubicBezTo>
                <a:cubicBezTo>
                  <a:pt x="f13" y="f14"/>
                  <a:pt x="f6" y="f15"/>
                  <a:pt x="f16" y="f7"/>
                </a:cubicBezTo>
                <a:cubicBezTo>
                  <a:pt x="f17" y="f18"/>
                  <a:pt x="f14" y="f19"/>
                  <a:pt x="f5" y="f5"/>
                </a:cubicBezTo>
                <a:close/>
              </a:path>
            </a:pathLst>
          </a:custGeom>
          <a:solidFill>
            <a:srgbClr val="AF322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5" name="Freeform 115"/>
          <p:cNvSpPr/>
          <p:nvPr/>
        </p:nvSpPr>
        <p:spPr>
          <a:xfrm>
            <a:off x="10552111" y="5770558"/>
            <a:ext cx="266703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7"/>
              <a:gd name="f7" fmla="val 110"/>
              <a:gd name="f8" fmla="val 87"/>
              <a:gd name="f9" fmla="val 142"/>
              <a:gd name="f10" fmla="val 2"/>
              <a:gd name="f11" fmla="val 196"/>
              <a:gd name="f12" fmla="val 11"/>
              <a:gd name="f13" fmla="val 245"/>
              <a:gd name="f14" fmla="val 37"/>
              <a:gd name="f15" fmla="val 248"/>
              <a:gd name="f16" fmla="val 39"/>
              <a:gd name="f17" fmla="val 251"/>
              <a:gd name="f18" fmla="val 41"/>
              <a:gd name="f19" fmla="val 253"/>
              <a:gd name="f20" fmla="val 42"/>
              <a:gd name="f21" fmla="val 264"/>
              <a:gd name="f22" fmla="val 50"/>
              <a:gd name="f23" fmla="val 58"/>
              <a:gd name="f24" fmla="val 275"/>
              <a:gd name="f25" fmla="val 73"/>
              <a:gd name="f26" fmla="val 273"/>
              <a:gd name="f27" fmla="val 90"/>
              <a:gd name="f28" fmla="val 258"/>
              <a:gd name="f29" fmla="val 93"/>
              <a:gd name="f30" fmla="val 96"/>
              <a:gd name="f31" fmla="val 165"/>
              <a:gd name="f32" fmla="val 89"/>
              <a:gd name="f33" fmla="val 97"/>
              <a:gd name="f34" fmla="val 19"/>
              <a:gd name="f35" fmla="val 55"/>
              <a:gd name="f36" fmla="val 9"/>
              <a:gd name="f37" fmla="val 49"/>
              <a:gd name="f38" fmla="val 40"/>
              <a:gd name="f39" fmla="val 28"/>
              <a:gd name="f40" fmla="val 3"/>
              <a:gd name="f41" fmla="val 15"/>
              <a:gd name="f42" fmla="val 10"/>
              <a:gd name="f43" fmla="val 26"/>
              <a:gd name="f44" fmla="val 7"/>
              <a:gd name="f45" fmla="val 46"/>
              <a:gd name="f46" fmla="val 67"/>
              <a:gd name="f47" fmla="val 1"/>
              <a:gd name="f48" fmla="+- 0 0 -90"/>
              <a:gd name="f49" fmla="*/ f3 1 277"/>
              <a:gd name="f50" fmla="*/ f4 1 110"/>
              <a:gd name="f51" fmla="+- f7 0 f5"/>
              <a:gd name="f52" fmla="+- f6 0 f5"/>
              <a:gd name="f53" fmla="*/ f48 f0 1"/>
              <a:gd name="f54" fmla="*/ f52 1 277"/>
              <a:gd name="f55" fmla="*/ f51 1 110"/>
              <a:gd name="f56" fmla="*/ 87 f52 1"/>
              <a:gd name="f57" fmla="*/ 0 f51 1"/>
              <a:gd name="f58" fmla="*/ 245 f52 1"/>
              <a:gd name="f59" fmla="*/ 37 f51 1"/>
              <a:gd name="f60" fmla="*/ 253 f52 1"/>
              <a:gd name="f61" fmla="*/ 42 f51 1"/>
              <a:gd name="f62" fmla="*/ 275 f52 1"/>
              <a:gd name="f63" fmla="*/ 73 f51 1"/>
              <a:gd name="f64" fmla="*/ 96 f51 1"/>
              <a:gd name="f65" fmla="*/ 19 f52 1"/>
              <a:gd name="f66" fmla="*/ 55 f51 1"/>
              <a:gd name="f67" fmla="*/ 2 f52 1"/>
              <a:gd name="f68" fmla="*/ 28 f51 1"/>
              <a:gd name="f69" fmla="*/ 26 f52 1"/>
              <a:gd name="f70" fmla="*/ 7 f51 1"/>
              <a:gd name="f71" fmla="*/ f53 1 f2"/>
              <a:gd name="f72" fmla="*/ f56 1 277"/>
              <a:gd name="f73" fmla="*/ f57 1 110"/>
              <a:gd name="f74" fmla="*/ f58 1 277"/>
              <a:gd name="f75" fmla="*/ f59 1 110"/>
              <a:gd name="f76" fmla="*/ f60 1 277"/>
              <a:gd name="f77" fmla="*/ f61 1 110"/>
              <a:gd name="f78" fmla="*/ f62 1 277"/>
              <a:gd name="f79" fmla="*/ f63 1 110"/>
              <a:gd name="f80" fmla="*/ f64 1 110"/>
              <a:gd name="f81" fmla="*/ f65 1 277"/>
              <a:gd name="f82" fmla="*/ f66 1 110"/>
              <a:gd name="f83" fmla="*/ f67 1 277"/>
              <a:gd name="f84" fmla="*/ f68 1 110"/>
              <a:gd name="f85" fmla="*/ f69 1 277"/>
              <a:gd name="f86" fmla="*/ f70 1 110"/>
              <a:gd name="f87" fmla="*/ 0 1 f54"/>
              <a:gd name="f88" fmla="*/ f6 1 f54"/>
              <a:gd name="f89" fmla="*/ 0 1 f55"/>
              <a:gd name="f90" fmla="*/ f7 1 f55"/>
              <a:gd name="f91" fmla="+- f71 0 f1"/>
              <a:gd name="f92" fmla="*/ f72 1 f54"/>
              <a:gd name="f93" fmla="*/ f73 1 f55"/>
              <a:gd name="f94" fmla="*/ f74 1 f54"/>
              <a:gd name="f95" fmla="*/ f75 1 f55"/>
              <a:gd name="f96" fmla="*/ f76 1 f54"/>
              <a:gd name="f97" fmla="*/ f77 1 f55"/>
              <a:gd name="f98" fmla="*/ f78 1 f54"/>
              <a:gd name="f99" fmla="*/ f79 1 f55"/>
              <a:gd name="f100" fmla="*/ f80 1 f55"/>
              <a:gd name="f101" fmla="*/ f81 1 f54"/>
              <a:gd name="f102" fmla="*/ f82 1 f55"/>
              <a:gd name="f103" fmla="*/ f83 1 f54"/>
              <a:gd name="f104" fmla="*/ f84 1 f55"/>
              <a:gd name="f105" fmla="*/ f85 1 f54"/>
              <a:gd name="f106" fmla="*/ f86 1 f55"/>
              <a:gd name="f107" fmla="*/ f87 f49 1"/>
              <a:gd name="f108" fmla="*/ f88 f49 1"/>
              <a:gd name="f109" fmla="*/ f90 f50 1"/>
              <a:gd name="f110" fmla="*/ f89 f50 1"/>
              <a:gd name="f111" fmla="*/ f92 f49 1"/>
              <a:gd name="f112" fmla="*/ f93 f50 1"/>
              <a:gd name="f113" fmla="*/ f94 f49 1"/>
              <a:gd name="f114" fmla="*/ f95 f50 1"/>
              <a:gd name="f115" fmla="*/ f96 f49 1"/>
              <a:gd name="f116" fmla="*/ f97 f50 1"/>
              <a:gd name="f117" fmla="*/ f98 f49 1"/>
              <a:gd name="f118" fmla="*/ f99 f50 1"/>
              <a:gd name="f119" fmla="*/ f100 f50 1"/>
              <a:gd name="f120" fmla="*/ f101 f49 1"/>
              <a:gd name="f121" fmla="*/ f102 f50 1"/>
              <a:gd name="f122" fmla="*/ f103 f49 1"/>
              <a:gd name="f123" fmla="*/ f104 f50 1"/>
              <a:gd name="f124" fmla="*/ f105 f49 1"/>
              <a:gd name="f125" fmla="*/ f106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1">
                <a:pos x="f111" y="f112"/>
              </a:cxn>
              <a:cxn ang="f91">
                <a:pos x="f113" y="f114"/>
              </a:cxn>
              <a:cxn ang="f91">
                <a:pos x="f115" y="f116"/>
              </a:cxn>
              <a:cxn ang="f91">
                <a:pos x="f117" y="f118"/>
              </a:cxn>
              <a:cxn ang="f91">
                <a:pos x="f113" y="f119"/>
              </a:cxn>
              <a:cxn ang="f91">
                <a:pos x="f120" y="f121"/>
              </a:cxn>
              <a:cxn ang="f91">
                <a:pos x="f122" y="f123"/>
              </a:cxn>
              <a:cxn ang="f91">
                <a:pos x="f124" y="f125"/>
              </a:cxn>
              <a:cxn ang="f91">
                <a:pos x="f111" y="f112"/>
              </a:cxn>
            </a:cxnLst>
            <a:rect l="f107" t="f110" r="f108" b="f109"/>
            <a:pathLst>
              <a:path w="277" h="110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6" y="f23"/>
                  <a:pt x="f24" y="f25"/>
                </a:cubicBezTo>
                <a:cubicBezTo>
                  <a:pt x="f26" y="f27"/>
                  <a:pt x="f28" y="f29"/>
                  <a:pt x="f13" y="f30"/>
                </a:cubicBezTo>
                <a:cubicBezTo>
                  <a:pt x="f31" y="f7"/>
                  <a:pt x="f32" y="f33"/>
                  <a:pt x="f34" y="f35"/>
                </a:cubicBezTo>
                <a:cubicBezTo>
                  <a:pt x="f36" y="f37"/>
                  <a:pt x="f5" y="f38"/>
                  <a:pt x="f10" y="f39"/>
                </a:cubicBezTo>
                <a:cubicBezTo>
                  <a:pt x="f40" y="f41"/>
                  <a:pt x="f41" y="f42"/>
                  <a:pt x="f43" y="f44"/>
                </a:cubicBezTo>
                <a:cubicBezTo>
                  <a:pt x="f45" y="f5"/>
                  <a:pt x="f46" y="f47"/>
                  <a:pt x="f8" y="f5"/>
                </a:cubicBezTo>
                <a:close/>
              </a:path>
            </a:pathLst>
          </a:custGeom>
          <a:solidFill>
            <a:srgbClr val="8A191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6" name="Freeform 116"/>
          <p:cNvSpPr/>
          <p:nvPr/>
        </p:nvSpPr>
        <p:spPr>
          <a:xfrm>
            <a:off x="10018715" y="1487491"/>
            <a:ext cx="301623" cy="1936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2"/>
              <a:gd name="f7" fmla="val 200"/>
              <a:gd name="f8" fmla="val 18"/>
              <a:gd name="f9" fmla="val 136"/>
              <a:gd name="f10" fmla="val 86"/>
              <a:gd name="f11" fmla="val 11"/>
              <a:gd name="f12" fmla="val 56"/>
              <a:gd name="f13" fmla="val 62"/>
              <a:gd name="f14" fmla="val 32"/>
              <a:gd name="f15" fmla="val 129"/>
              <a:gd name="f16" fmla="val 197"/>
              <a:gd name="f17" fmla="val 2"/>
              <a:gd name="f18" fmla="val 262"/>
              <a:gd name="f19" fmla="val 41"/>
              <a:gd name="f20" fmla="val 309"/>
              <a:gd name="f21" fmla="val 70"/>
              <a:gd name="f22" fmla="val 113"/>
              <a:gd name="f23" fmla="val 273"/>
              <a:gd name="f24" fmla="val 152"/>
              <a:gd name="f25" fmla="val 271"/>
              <a:gd name="f26" fmla="val 154"/>
              <a:gd name="f27" fmla="val 269"/>
              <a:gd name="f28" fmla="val 157"/>
              <a:gd name="f29" fmla="val 267"/>
              <a:gd name="f30" fmla="val 159"/>
              <a:gd name="f31" fmla="val 199"/>
              <a:gd name="f32" fmla="val 198"/>
              <a:gd name="f33" fmla="val 59"/>
              <a:gd name="f34" fmla="val 168"/>
              <a:gd name="f35" fmla="val 51"/>
              <a:gd name="f36" fmla="val 165"/>
              <a:gd name="f37" fmla="val 45"/>
              <a:gd name="f38" fmla="val 160"/>
              <a:gd name="f39" fmla="val 38"/>
              <a:gd name="f40" fmla="val 156"/>
              <a:gd name="f41" fmla="val 33"/>
              <a:gd name="f42" fmla="val 151"/>
              <a:gd name="f43" fmla="val 25"/>
              <a:gd name="f44" fmla="val 148"/>
              <a:gd name="f45" fmla="val 22"/>
              <a:gd name="f46" fmla="val 141"/>
              <a:gd name="f47" fmla="val 21"/>
              <a:gd name="f48" fmla="val 139"/>
              <a:gd name="f49" fmla="val 19"/>
              <a:gd name="f50" fmla="val 137"/>
              <a:gd name="f51" fmla="+- 0 0 -90"/>
              <a:gd name="f52" fmla="*/ f3 1 312"/>
              <a:gd name="f53" fmla="*/ f4 1 200"/>
              <a:gd name="f54" fmla="+- f7 0 f5"/>
              <a:gd name="f55" fmla="+- f6 0 f5"/>
              <a:gd name="f56" fmla="*/ f51 f0 1"/>
              <a:gd name="f57" fmla="*/ f55 1 312"/>
              <a:gd name="f58" fmla="*/ f54 1 200"/>
              <a:gd name="f59" fmla="*/ 18 f55 1"/>
              <a:gd name="f60" fmla="*/ 136 f54 1"/>
              <a:gd name="f61" fmla="*/ 62 f55 1"/>
              <a:gd name="f62" fmla="*/ 32 f54 1"/>
              <a:gd name="f63" fmla="*/ 262 f55 1"/>
              <a:gd name="f64" fmla="*/ 41 f54 1"/>
              <a:gd name="f65" fmla="*/ 273 f55 1"/>
              <a:gd name="f66" fmla="*/ 152 f54 1"/>
              <a:gd name="f67" fmla="*/ 267 f55 1"/>
              <a:gd name="f68" fmla="*/ 159 f54 1"/>
              <a:gd name="f69" fmla="*/ 59 f55 1"/>
              <a:gd name="f70" fmla="*/ 168 f54 1"/>
              <a:gd name="f71" fmla="*/ 38 f55 1"/>
              <a:gd name="f72" fmla="*/ 156 f54 1"/>
              <a:gd name="f73" fmla="*/ 22 f55 1"/>
              <a:gd name="f74" fmla="*/ 141 f54 1"/>
              <a:gd name="f75" fmla="*/ f56 1 f2"/>
              <a:gd name="f76" fmla="*/ f59 1 312"/>
              <a:gd name="f77" fmla="*/ f60 1 200"/>
              <a:gd name="f78" fmla="*/ f61 1 312"/>
              <a:gd name="f79" fmla="*/ f62 1 200"/>
              <a:gd name="f80" fmla="*/ f63 1 312"/>
              <a:gd name="f81" fmla="*/ f64 1 200"/>
              <a:gd name="f82" fmla="*/ f65 1 312"/>
              <a:gd name="f83" fmla="*/ f66 1 200"/>
              <a:gd name="f84" fmla="*/ f67 1 312"/>
              <a:gd name="f85" fmla="*/ f68 1 200"/>
              <a:gd name="f86" fmla="*/ f69 1 312"/>
              <a:gd name="f87" fmla="*/ f70 1 200"/>
              <a:gd name="f88" fmla="*/ f71 1 312"/>
              <a:gd name="f89" fmla="*/ f72 1 200"/>
              <a:gd name="f90" fmla="*/ f73 1 312"/>
              <a:gd name="f91" fmla="*/ f74 1 200"/>
              <a:gd name="f92" fmla="*/ 0 1 f57"/>
              <a:gd name="f93" fmla="*/ f6 1 f57"/>
              <a:gd name="f94" fmla="*/ 0 1 f58"/>
              <a:gd name="f95" fmla="*/ f7 1 f58"/>
              <a:gd name="f96" fmla="+- f75 0 f1"/>
              <a:gd name="f97" fmla="*/ f76 1 f57"/>
              <a:gd name="f98" fmla="*/ f77 1 f58"/>
              <a:gd name="f99" fmla="*/ f78 1 f57"/>
              <a:gd name="f100" fmla="*/ f79 1 f58"/>
              <a:gd name="f101" fmla="*/ f80 1 f57"/>
              <a:gd name="f102" fmla="*/ f81 1 f58"/>
              <a:gd name="f103" fmla="*/ f82 1 f57"/>
              <a:gd name="f104" fmla="*/ f83 1 f58"/>
              <a:gd name="f105" fmla="*/ f84 1 f57"/>
              <a:gd name="f106" fmla="*/ f85 1 f58"/>
              <a:gd name="f107" fmla="*/ f86 1 f57"/>
              <a:gd name="f108" fmla="*/ f87 1 f58"/>
              <a:gd name="f109" fmla="*/ f88 1 f57"/>
              <a:gd name="f110" fmla="*/ f89 1 f58"/>
              <a:gd name="f111" fmla="*/ f90 1 f57"/>
              <a:gd name="f112" fmla="*/ f91 1 f58"/>
              <a:gd name="f113" fmla="*/ f92 f52 1"/>
              <a:gd name="f114" fmla="*/ f93 f52 1"/>
              <a:gd name="f115" fmla="*/ f95 f53 1"/>
              <a:gd name="f116" fmla="*/ f94 f53 1"/>
              <a:gd name="f117" fmla="*/ f97 f52 1"/>
              <a:gd name="f118" fmla="*/ f98 f53 1"/>
              <a:gd name="f119" fmla="*/ f99 f52 1"/>
              <a:gd name="f120" fmla="*/ f100 f53 1"/>
              <a:gd name="f121" fmla="*/ f101 f52 1"/>
              <a:gd name="f122" fmla="*/ f102 f53 1"/>
              <a:gd name="f123" fmla="*/ f103 f52 1"/>
              <a:gd name="f124" fmla="*/ f104 f53 1"/>
              <a:gd name="f125" fmla="*/ f105 f52 1"/>
              <a:gd name="f126" fmla="*/ f106 f53 1"/>
              <a:gd name="f127" fmla="*/ f107 f52 1"/>
              <a:gd name="f128" fmla="*/ f108 f53 1"/>
              <a:gd name="f129" fmla="*/ f109 f52 1"/>
              <a:gd name="f130" fmla="*/ f110 f53 1"/>
              <a:gd name="f131" fmla="*/ f111 f52 1"/>
              <a:gd name="f132" fmla="*/ f112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6">
                <a:pos x="f117" y="f118"/>
              </a:cxn>
              <a:cxn ang="f96">
                <a:pos x="f119" y="f120"/>
              </a:cxn>
              <a:cxn ang="f96">
                <a:pos x="f121" y="f122"/>
              </a:cxn>
              <a:cxn ang="f96">
                <a:pos x="f123" y="f124"/>
              </a:cxn>
              <a:cxn ang="f96">
                <a:pos x="f125" y="f126"/>
              </a:cxn>
              <a:cxn ang="f96">
                <a:pos x="f127" y="f128"/>
              </a:cxn>
              <a:cxn ang="f96">
                <a:pos x="f129" y="f130"/>
              </a:cxn>
              <a:cxn ang="f96">
                <a:pos x="f131" y="f132"/>
              </a:cxn>
              <a:cxn ang="f96">
                <a:pos x="f117" y="f118"/>
              </a:cxn>
            </a:cxnLst>
            <a:rect l="f113" t="f116" r="f114" b="f115"/>
            <a:pathLst>
              <a:path w="312" h="200">
                <a:moveTo>
                  <a:pt x="f8" y="f9"/>
                </a:moveTo>
                <a:cubicBezTo>
                  <a:pt x="f5" y="f10"/>
                  <a:pt x="f11" y="f12"/>
                  <a:pt x="f13" y="f14"/>
                </a:cubicBezTo>
                <a:cubicBezTo>
                  <a:pt x="f15" y="f5"/>
                  <a:pt x="f16" y="f17"/>
                  <a:pt x="f18" y="f19"/>
                </a:cubicBezTo>
                <a:cubicBezTo>
                  <a:pt x="f20" y="f21"/>
                  <a:pt x="f6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15" y="f7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8" y="f9"/>
                </a:cubicBezTo>
                <a:close/>
              </a:path>
            </a:pathLst>
          </a:custGeom>
          <a:solidFill>
            <a:srgbClr val="FAD0A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7" name="Freeform 117"/>
          <p:cNvSpPr/>
          <p:nvPr/>
        </p:nvSpPr>
        <p:spPr>
          <a:xfrm>
            <a:off x="10034589" y="1624010"/>
            <a:ext cx="20638" cy="158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16"/>
              <a:gd name="f8" fmla="val 6"/>
              <a:gd name="f9" fmla="val 14"/>
              <a:gd name="f10" fmla="val 3"/>
              <a:gd name="f11" fmla="val 18"/>
              <a:gd name="f12" fmla="val 8"/>
              <a:gd name="f13" fmla="val 15"/>
              <a:gd name="f14" fmla="val 10"/>
              <a:gd name="f15" fmla="+- 0 0 -90"/>
              <a:gd name="f16" fmla="*/ f3 1 22"/>
              <a:gd name="f17" fmla="*/ f4 1 16"/>
              <a:gd name="f18" fmla="+- f7 0 f5"/>
              <a:gd name="f19" fmla="+- f6 0 f5"/>
              <a:gd name="f20" fmla="*/ f15 f0 1"/>
              <a:gd name="f21" fmla="*/ f19 1 22"/>
              <a:gd name="f22" fmla="*/ f18 1 16"/>
              <a:gd name="f23" fmla="*/ 6 f19 1"/>
              <a:gd name="f24" fmla="*/ 0 f18 1"/>
              <a:gd name="f25" fmla="*/ 22 f19 1"/>
              <a:gd name="f26" fmla="*/ 15 f18 1"/>
              <a:gd name="f27" fmla="*/ f20 1 f2"/>
              <a:gd name="f28" fmla="*/ f23 1 22"/>
              <a:gd name="f29" fmla="*/ f24 1 16"/>
              <a:gd name="f30" fmla="*/ f25 1 22"/>
              <a:gd name="f31" fmla="*/ f26 1 16"/>
              <a:gd name="f32" fmla="*/ 0 1 f21"/>
              <a:gd name="f33" fmla="*/ f6 1 f21"/>
              <a:gd name="f34" fmla="*/ 0 1 f22"/>
              <a:gd name="f35" fmla="*/ f7 1 f22"/>
              <a:gd name="f36" fmla="+- f27 0 f1"/>
              <a:gd name="f37" fmla="*/ f28 1 f21"/>
              <a:gd name="f38" fmla="*/ f29 1 f22"/>
              <a:gd name="f39" fmla="*/ f30 1 f21"/>
              <a:gd name="f40" fmla="*/ f31 1 f22"/>
              <a:gd name="f41" fmla="*/ f32 f16 1"/>
              <a:gd name="f42" fmla="*/ f33 f16 1"/>
              <a:gd name="f43" fmla="*/ f35 f17 1"/>
              <a:gd name="f44" fmla="*/ f34 f17 1"/>
              <a:gd name="f45" fmla="*/ f37 f16 1"/>
              <a:gd name="f46" fmla="*/ f38 f17 1"/>
              <a:gd name="f47" fmla="*/ f39 f16 1"/>
              <a:gd name="f48" fmla="*/ f4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45" y="f46"/>
              </a:cxn>
              <a:cxn ang="f36">
                <a:pos x="f47" y="f48"/>
              </a:cxn>
              <a:cxn ang="f36">
                <a:pos x="f45" y="f46"/>
              </a:cxn>
            </a:cxnLst>
            <a:rect l="f41" t="f44" r="f42" b="f43"/>
            <a:pathLst>
              <a:path w="22" h="16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7" y="f14"/>
                  <a:pt x="f5" y="f7"/>
                  <a:pt x="f8" y="f5"/>
                </a:cubicBezTo>
                <a:close/>
              </a:path>
            </a:pathLst>
          </a:custGeom>
          <a:solidFill>
            <a:srgbClr val="DA75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8" name="Freeform 118"/>
          <p:cNvSpPr/>
          <p:nvPr/>
        </p:nvSpPr>
        <p:spPr>
          <a:xfrm>
            <a:off x="9785351" y="1684333"/>
            <a:ext cx="79379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2"/>
              <a:gd name="f7" fmla="val 90"/>
              <a:gd name="f8" fmla="val 81"/>
              <a:gd name="f9" fmla="val 21"/>
              <a:gd name="f10" fmla="val 66"/>
              <a:gd name="f11" fmla="val 37"/>
              <a:gd name="f12" fmla="val 58"/>
              <a:gd name="f13" fmla="val 54"/>
              <a:gd name="f14" fmla="val 53"/>
              <a:gd name="f15" fmla="val 65"/>
              <a:gd name="f16" fmla="val 77"/>
              <a:gd name="f17" fmla="val 24"/>
              <a:gd name="f18" fmla="val 86"/>
              <a:gd name="f19" fmla="val 18"/>
              <a:gd name="f20" fmla="val 10"/>
              <a:gd name="f21" fmla="val 88"/>
              <a:gd name="f22" fmla="val 5"/>
              <a:gd name="f23" fmla="val 83"/>
              <a:gd name="f24" fmla="val 6"/>
              <a:gd name="f25" fmla="val 72"/>
              <a:gd name="f26" fmla="val 68"/>
              <a:gd name="f27" fmla="val 29"/>
              <a:gd name="f28" fmla="val 49"/>
              <a:gd name="f29" fmla="val 30"/>
              <a:gd name="f30" fmla="val 9"/>
              <a:gd name="f31" fmla="val 69"/>
              <a:gd name="f32" fmla="val 4"/>
              <a:gd name="f33" fmla="val 74"/>
              <a:gd name="f34" fmla="+- 0 0 -90"/>
              <a:gd name="f35" fmla="*/ f3 1 82"/>
              <a:gd name="f36" fmla="*/ f4 1 90"/>
              <a:gd name="f37" fmla="+- f7 0 f5"/>
              <a:gd name="f38" fmla="+- f6 0 f5"/>
              <a:gd name="f39" fmla="*/ f34 f0 1"/>
              <a:gd name="f40" fmla="*/ f38 1 82"/>
              <a:gd name="f41" fmla="*/ f37 1 90"/>
              <a:gd name="f42" fmla="*/ 81 f38 1"/>
              <a:gd name="f43" fmla="*/ 0 f37 1"/>
              <a:gd name="f44" fmla="*/ 58 f38 1"/>
              <a:gd name="f45" fmla="*/ 54 f37 1"/>
              <a:gd name="f46" fmla="*/ 24 f38 1"/>
              <a:gd name="f47" fmla="*/ 86 f37 1"/>
              <a:gd name="f48" fmla="*/ 5 f38 1"/>
              <a:gd name="f49" fmla="*/ 83 f37 1"/>
              <a:gd name="f50" fmla="*/ 10 f38 1"/>
              <a:gd name="f51" fmla="*/ 68 f37 1"/>
              <a:gd name="f52" fmla="*/ 66 f38 1"/>
              <a:gd name="f53" fmla="*/ 9 f37 1"/>
              <a:gd name="f54" fmla="*/ f39 1 f2"/>
              <a:gd name="f55" fmla="*/ f42 1 82"/>
              <a:gd name="f56" fmla="*/ f43 1 90"/>
              <a:gd name="f57" fmla="*/ f44 1 82"/>
              <a:gd name="f58" fmla="*/ f45 1 90"/>
              <a:gd name="f59" fmla="*/ f46 1 82"/>
              <a:gd name="f60" fmla="*/ f47 1 90"/>
              <a:gd name="f61" fmla="*/ f48 1 82"/>
              <a:gd name="f62" fmla="*/ f49 1 90"/>
              <a:gd name="f63" fmla="*/ f50 1 82"/>
              <a:gd name="f64" fmla="*/ f51 1 90"/>
              <a:gd name="f65" fmla="*/ f52 1 82"/>
              <a:gd name="f66" fmla="*/ f53 1 90"/>
              <a:gd name="f67" fmla="*/ 0 1 f40"/>
              <a:gd name="f68" fmla="*/ f6 1 f40"/>
              <a:gd name="f69" fmla="*/ 0 1 f41"/>
              <a:gd name="f70" fmla="*/ f7 1 f41"/>
              <a:gd name="f71" fmla="+- f54 0 f1"/>
              <a:gd name="f72" fmla="*/ f55 1 f40"/>
              <a:gd name="f73" fmla="*/ f56 1 f41"/>
              <a:gd name="f74" fmla="*/ f57 1 f40"/>
              <a:gd name="f75" fmla="*/ f58 1 f41"/>
              <a:gd name="f76" fmla="*/ f59 1 f40"/>
              <a:gd name="f77" fmla="*/ f60 1 f41"/>
              <a:gd name="f78" fmla="*/ f61 1 f40"/>
              <a:gd name="f79" fmla="*/ f62 1 f41"/>
              <a:gd name="f80" fmla="*/ f63 1 f40"/>
              <a:gd name="f81" fmla="*/ f64 1 f41"/>
              <a:gd name="f82" fmla="*/ f65 1 f40"/>
              <a:gd name="f83" fmla="*/ f66 1 f41"/>
              <a:gd name="f84" fmla="*/ f67 f35 1"/>
              <a:gd name="f85" fmla="*/ f68 f35 1"/>
              <a:gd name="f86" fmla="*/ f70 f36 1"/>
              <a:gd name="f87" fmla="*/ f69 f36 1"/>
              <a:gd name="f88" fmla="*/ f72 f35 1"/>
              <a:gd name="f89" fmla="*/ f73 f36 1"/>
              <a:gd name="f90" fmla="*/ f74 f35 1"/>
              <a:gd name="f91" fmla="*/ f75 f36 1"/>
              <a:gd name="f92" fmla="*/ f76 f35 1"/>
              <a:gd name="f93" fmla="*/ f77 f36 1"/>
              <a:gd name="f94" fmla="*/ f78 f35 1"/>
              <a:gd name="f95" fmla="*/ f79 f36 1"/>
              <a:gd name="f96" fmla="*/ f80 f35 1"/>
              <a:gd name="f97" fmla="*/ f81 f36 1"/>
              <a:gd name="f98" fmla="*/ f82 f35 1"/>
              <a:gd name="f99" fmla="*/ f8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88" y="f89"/>
              </a:cxn>
              <a:cxn ang="f71">
                <a:pos x="f90" y="f91"/>
              </a:cxn>
              <a:cxn ang="f71">
                <a:pos x="f92" y="f93"/>
              </a:cxn>
              <a:cxn ang="f71">
                <a:pos x="f94" y="f95"/>
              </a:cxn>
              <a:cxn ang="f71">
                <a:pos x="f96" y="f97"/>
              </a:cxn>
              <a:cxn ang="f71">
                <a:pos x="f98" y="f99"/>
              </a:cxn>
              <a:cxn ang="f71">
                <a:pos x="f88" y="f89"/>
              </a:cxn>
            </a:cxnLst>
            <a:rect l="f84" t="f87" r="f85" b="f86"/>
            <a:pathLst>
              <a:path w="82" h="90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1" y="f16"/>
                  <a:pt x="f17" y="f18"/>
                </a:cubicBezTo>
                <a:cubicBezTo>
                  <a:pt x="f19" y="f7"/>
                  <a:pt x="f20" y="f21"/>
                  <a:pt x="f22" y="f23"/>
                </a:cubicBezTo>
                <a:cubicBezTo>
                  <a:pt x="f5" y="f16"/>
                  <a:pt x="f24" y="f25"/>
                  <a:pt x="f20" y="f26"/>
                </a:cubicBezTo>
                <a:cubicBezTo>
                  <a:pt x="f27" y="f28"/>
                  <a:pt x="f28" y="f29"/>
                  <a:pt x="f10" y="f30"/>
                </a:cubicBezTo>
                <a:cubicBezTo>
                  <a:pt x="f31" y="f32"/>
                  <a:pt x="f33" y="f5"/>
                  <a:pt x="f8" y="f5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9" name="Freeform 119"/>
          <p:cNvSpPr/>
          <p:nvPr/>
        </p:nvSpPr>
        <p:spPr>
          <a:xfrm>
            <a:off x="9731373" y="1646240"/>
            <a:ext cx="111127" cy="1079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6"/>
              <a:gd name="f7" fmla="val 113"/>
              <a:gd name="f8" fmla="val 8"/>
              <a:gd name="f9" fmla="val 96"/>
              <a:gd name="f10" fmla="val 19"/>
              <a:gd name="f11" fmla="val 88"/>
              <a:gd name="f12" fmla="val 28"/>
              <a:gd name="f13" fmla="val 79"/>
              <a:gd name="f14" fmla="val 51"/>
              <a:gd name="f15" fmla="val 56"/>
              <a:gd name="f16" fmla="val 73"/>
              <a:gd name="f17" fmla="val 34"/>
              <a:gd name="f18" fmla="val 12"/>
              <a:gd name="f19" fmla="val 100"/>
              <a:gd name="f20" fmla="val 105"/>
              <a:gd name="f21" fmla="val 111"/>
              <a:gd name="f22" fmla="val 6"/>
              <a:gd name="f23" fmla="val 107"/>
              <a:gd name="f24" fmla="val 16"/>
              <a:gd name="f25" fmla="val 103"/>
              <a:gd name="f26" fmla="val 20"/>
              <a:gd name="f27" fmla="val 74"/>
              <a:gd name="f28" fmla="val 49"/>
              <a:gd name="f29" fmla="val 44"/>
              <a:gd name="f30" fmla="val 78"/>
              <a:gd name="f31" fmla="val 14"/>
              <a:gd name="f32" fmla="val 109"/>
              <a:gd name="f33" fmla="val 110"/>
              <a:gd name="f34" fmla="+- 0 0 -90"/>
              <a:gd name="f35" fmla="*/ f3 1 116"/>
              <a:gd name="f36" fmla="*/ f4 1 113"/>
              <a:gd name="f37" fmla="+- f7 0 f5"/>
              <a:gd name="f38" fmla="+- f6 0 f5"/>
              <a:gd name="f39" fmla="*/ f34 f0 1"/>
              <a:gd name="f40" fmla="*/ f38 1 116"/>
              <a:gd name="f41" fmla="*/ f37 1 113"/>
              <a:gd name="f42" fmla="*/ 0 f38 1"/>
              <a:gd name="f43" fmla="*/ 113 f37 1"/>
              <a:gd name="f44" fmla="*/ 28 f38 1"/>
              <a:gd name="f45" fmla="*/ 79 f37 1"/>
              <a:gd name="f46" fmla="*/ 96 f38 1"/>
              <a:gd name="f47" fmla="*/ 12 f37 1"/>
              <a:gd name="f48" fmla="*/ 111 f38 1"/>
              <a:gd name="f49" fmla="*/ 6 f37 1"/>
              <a:gd name="f50" fmla="*/ 103 f38 1"/>
              <a:gd name="f51" fmla="*/ 20 f37 1"/>
              <a:gd name="f52" fmla="*/ 14 f38 1"/>
              <a:gd name="f53" fmla="*/ 107 f37 1"/>
              <a:gd name="f54" fmla="*/ f39 1 f2"/>
              <a:gd name="f55" fmla="*/ f42 1 116"/>
              <a:gd name="f56" fmla="*/ f43 1 113"/>
              <a:gd name="f57" fmla="*/ f44 1 116"/>
              <a:gd name="f58" fmla="*/ f45 1 113"/>
              <a:gd name="f59" fmla="*/ f46 1 116"/>
              <a:gd name="f60" fmla="*/ f47 1 113"/>
              <a:gd name="f61" fmla="*/ f48 1 116"/>
              <a:gd name="f62" fmla="*/ f49 1 113"/>
              <a:gd name="f63" fmla="*/ f50 1 116"/>
              <a:gd name="f64" fmla="*/ f51 1 113"/>
              <a:gd name="f65" fmla="*/ f52 1 116"/>
              <a:gd name="f66" fmla="*/ f53 1 113"/>
              <a:gd name="f67" fmla="*/ 0 1 f40"/>
              <a:gd name="f68" fmla="*/ f6 1 f40"/>
              <a:gd name="f69" fmla="*/ 0 1 f41"/>
              <a:gd name="f70" fmla="*/ f7 1 f41"/>
              <a:gd name="f71" fmla="+- f54 0 f1"/>
              <a:gd name="f72" fmla="*/ f55 1 f40"/>
              <a:gd name="f73" fmla="*/ f56 1 f41"/>
              <a:gd name="f74" fmla="*/ f57 1 f40"/>
              <a:gd name="f75" fmla="*/ f58 1 f41"/>
              <a:gd name="f76" fmla="*/ f59 1 f40"/>
              <a:gd name="f77" fmla="*/ f60 1 f41"/>
              <a:gd name="f78" fmla="*/ f61 1 f40"/>
              <a:gd name="f79" fmla="*/ f62 1 f41"/>
              <a:gd name="f80" fmla="*/ f63 1 f40"/>
              <a:gd name="f81" fmla="*/ f64 1 f41"/>
              <a:gd name="f82" fmla="*/ f65 1 f40"/>
              <a:gd name="f83" fmla="*/ f66 1 f41"/>
              <a:gd name="f84" fmla="*/ f67 f35 1"/>
              <a:gd name="f85" fmla="*/ f68 f35 1"/>
              <a:gd name="f86" fmla="*/ f70 f36 1"/>
              <a:gd name="f87" fmla="*/ f69 f36 1"/>
              <a:gd name="f88" fmla="*/ f72 f35 1"/>
              <a:gd name="f89" fmla="*/ f73 f36 1"/>
              <a:gd name="f90" fmla="*/ f74 f35 1"/>
              <a:gd name="f91" fmla="*/ f75 f36 1"/>
              <a:gd name="f92" fmla="*/ f76 f35 1"/>
              <a:gd name="f93" fmla="*/ f77 f36 1"/>
              <a:gd name="f94" fmla="*/ f78 f35 1"/>
              <a:gd name="f95" fmla="*/ f79 f36 1"/>
              <a:gd name="f96" fmla="*/ f80 f35 1"/>
              <a:gd name="f97" fmla="*/ f81 f36 1"/>
              <a:gd name="f98" fmla="*/ f82 f35 1"/>
              <a:gd name="f99" fmla="*/ f8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88" y="f89"/>
              </a:cxn>
              <a:cxn ang="f71">
                <a:pos x="f90" y="f91"/>
              </a:cxn>
              <a:cxn ang="f71">
                <a:pos x="f92" y="f93"/>
              </a:cxn>
              <a:cxn ang="f71">
                <a:pos x="f94" y="f95"/>
              </a:cxn>
              <a:cxn ang="f71">
                <a:pos x="f96" y="f97"/>
              </a:cxn>
              <a:cxn ang="f71">
                <a:pos x="f98" y="f99"/>
              </a:cxn>
              <a:cxn ang="f71">
                <a:pos x="f88" y="f89"/>
              </a:cxn>
            </a:cxnLst>
            <a:rect l="f84" t="f87" r="f85" b="f86"/>
            <a:pathLst>
              <a:path w="116" h="113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9" y="f18"/>
                </a:cubicBezTo>
                <a:cubicBezTo>
                  <a:pt x="f19" y="f8"/>
                  <a:pt x="f20" y="f5"/>
                  <a:pt x="f21" y="f22"/>
                </a:cubicBezTo>
                <a:cubicBezTo>
                  <a:pt x="f6" y="f18"/>
                  <a:pt x="f23" y="f24"/>
                  <a:pt x="f25" y="f26"/>
                </a:cubicBezTo>
                <a:cubicBezTo>
                  <a:pt x="f27" y="f28"/>
                  <a:pt x="f29" y="f30"/>
                  <a:pt x="f31" y="f23"/>
                </a:cubicBezTo>
                <a:cubicBezTo>
                  <a:pt x="f18" y="f32"/>
                  <a:pt x="f8" y="f33"/>
                  <a:pt x="f5" y="f7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0" name="Freeform 120"/>
          <p:cNvSpPr/>
          <p:nvPr/>
        </p:nvSpPr>
        <p:spPr>
          <a:xfrm>
            <a:off x="9729792" y="1657350"/>
            <a:ext cx="53977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54"/>
              <a:gd name="f8" fmla="val 37"/>
              <a:gd name="f9" fmla="val 4"/>
              <a:gd name="f10" fmla="val 42"/>
              <a:gd name="f11" fmla="val 5"/>
              <a:gd name="f12" fmla="val 50"/>
              <a:gd name="f13" fmla="val 52"/>
              <a:gd name="f14" fmla="val 8"/>
              <a:gd name="f15" fmla="val 13"/>
              <a:gd name="f16" fmla="val 48"/>
              <a:gd name="f17" fmla="val 16"/>
              <a:gd name="f18" fmla="val 44"/>
              <a:gd name="f19" fmla="val 20"/>
              <a:gd name="f20" fmla="val 35"/>
              <a:gd name="f21" fmla="val 30"/>
              <a:gd name="f22" fmla="val 26"/>
              <a:gd name="f23" fmla="val 39"/>
              <a:gd name="f24" fmla="val 11"/>
              <a:gd name="f25" fmla="val 53"/>
              <a:gd name="f26" fmla="val 3"/>
              <a:gd name="f27" fmla="val 27"/>
              <a:gd name="f28" fmla="val 19"/>
              <a:gd name="f29" fmla="+- 0 0 -90"/>
              <a:gd name="f30" fmla="*/ f3 1 55"/>
              <a:gd name="f31" fmla="*/ f4 1 54"/>
              <a:gd name="f32" fmla="+- f7 0 f5"/>
              <a:gd name="f33" fmla="+- f6 0 f5"/>
              <a:gd name="f34" fmla="*/ f29 f0 1"/>
              <a:gd name="f35" fmla="*/ f33 1 55"/>
              <a:gd name="f36" fmla="*/ f32 1 54"/>
              <a:gd name="f37" fmla="*/ 37 f33 1"/>
              <a:gd name="f38" fmla="*/ 4 f32 1"/>
              <a:gd name="f39" fmla="*/ 52 f33 1"/>
              <a:gd name="f40" fmla="*/ 8 f32 1"/>
              <a:gd name="f41" fmla="*/ 44 f33 1"/>
              <a:gd name="f42" fmla="*/ 20 f32 1"/>
              <a:gd name="f43" fmla="*/ 16 f33 1"/>
              <a:gd name="f44" fmla="*/ 48 f32 1"/>
              <a:gd name="f45" fmla="*/ 3 f33 1"/>
              <a:gd name="f46" fmla="*/ 44 f32 1"/>
              <a:gd name="f47" fmla="*/ f34 1 f2"/>
              <a:gd name="f48" fmla="*/ f37 1 55"/>
              <a:gd name="f49" fmla="*/ f38 1 54"/>
              <a:gd name="f50" fmla="*/ f39 1 55"/>
              <a:gd name="f51" fmla="*/ f40 1 54"/>
              <a:gd name="f52" fmla="*/ f41 1 55"/>
              <a:gd name="f53" fmla="*/ f42 1 54"/>
              <a:gd name="f54" fmla="*/ f43 1 55"/>
              <a:gd name="f55" fmla="*/ f44 1 54"/>
              <a:gd name="f56" fmla="*/ f45 1 55"/>
              <a:gd name="f57" fmla="*/ f46 1 54"/>
              <a:gd name="f58" fmla="*/ 0 1 f35"/>
              <a:gd name="f59" fmla="*/ f6 1 f35"/>
              <a:gd name="f60" fmla="*/ 0 1 f36"/>
              <a:gd name="f61" fmla="*/ f7 1 f36"/>
              <a:gd name="f62" fmla="+- f47 0 f1"/>
              <a:gd name="f63" fmla="*/ f48 1 f35"/>
              <a:gd name="f64" fmla="*/ f49 1 f36"/>
              <a:gd name="f65" fmla="*/ f50 1 f35"/>
              <a:gd name="f66" fmla="*/ f51 1 f36"/>
              <a:gd name="f67" fmla="*/ f52 1 f35"/>
              <a:gd name="f68" fmla="*/ f53 1 f36"/>
              <a:gd name="f69" fmla="*/ f54 1 f35"/>
              <a:gd name="f70" fmla="*/ f55 1 f36"/>
              <a:gd name="f71" fmla="*/ f56 1 f35"/>
              <a:gd name="f72" fmla="*/ f57 1 f36"/>
              <a:gd name="f73" fmla="*/ f58 f30 1"/>
              <a:gd name="f74" fmla="*/ f59 f30 1"/>
              <a:gd name="f75" fmla="*/ f61 f31 1"/>
              <a:gd name="f76" fmla="*/ f60 f31 1"/>
              <a:gd name="f77" fmla="*/ f63 f30 1"/>
              <a:gd name="f78" fmla="*/ f64 f31 1"/>
              <a:gd name="f79" fmla="*/ f65 f30 1"/>
              <a:gd name="f80" fmla="*/ f66 f31 1"/>
              <a:gd name="f81" fmla="*/ f67 f30 1"/>
              <a:gd name="f82" fmla="*/ f68 f31 1"/>
              <a:gd name="f83" fmla="*/ f69 f30 1"/>
              <a:gd name="f84" fmla="*/ f70 f31 1"/>
              <a:gd name="f85" fmla="*/ f71 f30 1"/>
              <a:gd name="f86" fmla="*/ f7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77" y="f78"/>
              </a:cxn>
              <a:cxn ang="f62">
                <a:pos x="f79" y="f80"/>
              </a:cxn>
              <a:cxn ang="f62">
                <a:pos x="f81" y="f82"/>
              </a:cxn>
              <a:cxn ang="f62">
                <a:pos x="f83" y="f84"/>
              </a:cxn>
              <a:cxn ang="f62">
                <a:pos x="f85" y="f86"/>
              </a:cxn>
              <a:cxn ang="f62">
                <a:pos x="f77" y="f78"/>
              </a:cxn>
            </a:cxnLst>
            <a:rect l="f73" t="f76" r="f74" b="f75"/>
            <a:pathLst>
              <a:path w="55" h="54">
                <a:moveTo>
                  <a:pt x="f8" y="f9"/>
                </a:moveTo>
                <a:cubicBezTo>
                  <a:pt x="f10" y="f11"/>
                  <a:pt x="f12" y="f5"/>
                  <a:pt x="f13" y="f14"/>
                </a:cubicBezTo>
                <a:cubicBezTo>
                  <a:pt x="f6" y="f15"/>
                  <a:pt x="f16" y="f17"/>
                  <a:pt x="f18" y="f19"/>
                </a:cubicBezTo>
                <a:cubicBezTo>
                  <a:pt x="f20" y="f21"/>
                  <a:pt x="f22" y="f23"/>
                  <a:pt x="f17" y="f16"/>
                </a:cubicBezTo>
                <a:cubicBezTo>
                  <a:pt x="f24" y="f25"/>
                  <a:pt x="f11" y="f7"/>
                  <a:pt x="f26" y="f18"/>
                </a:cubicBezTo>
                <a:cubicBezTo>
                  <a:pt x="f5" y="f27"/>
                  <a:pt x="f28" y="f9"/>
                  <a:pt x="f8" y="f9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1" name="Freeform 121"/>
          <p:cNvSpPr/>
          <p:nvPr/>
        </p:nvSpPr>
        <p:spPr>
          <a:xfrm>
            <a:off x="9864730" y="1657350"/>
            <a:ext cx="33339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28"/>
              <a:gd name="f8" fmla="val 6"/>
              <a:gd name="f9" fmla="val 20"/>
              <a:gd name="f10" fmla="val 12"/>
              <a:gd name="f11" fmla="val 18"/>
              <a:gd name="f12" fmla="val 4"/>
              <a:gd name="f13" fmla="val 21"/>
              <a:gd name="f14" fmla="val 1"/>
              <a:gd name="f15" fmla="val 24"/>
              <a:gd name="f16" fmla="val 29"/>
              <a:gd name="f17" fmla="val 2"/>
              <a:gd name="f18" fmla="val 31"/>
              <a:gd name="f19" fmla="val 5"/>
              <a:gd name="f20" fmla="val 9"/>
              <a:gd name="f21" fmla="val 15"/>
              <a:gd name="f22" fmla="val 27"/>
              <a:gd name="f23" fmla="val 16"/>
              <a:gd name="f24" fmla="val 17"/>
              <a:gd name="f25" fmla="val 10"/>
              <a:gd name="f26" fmla="+- 0 0 -90"/>
              <a:gd name="f27" fmla="*/ f3 1 35"/>
              <a:gd name="f28" fmla="*/ f4 1 28"/>
              <a:gd name="f29" fmla="+- f7 0 f5"/>
              <a:gd name="f30" fmla="+- f6 0 f5"/>
              <a:gd name="f31" fmla="*/ f26 f0 1"/>
              <a:gd name="f32" fmla="*/ f30 1 35"/>
              <a:gd name="f33" fmla="*/ f29 1 28"/>
              <a:gd name="f34" fmla="*/ 0 f30 1"/>
              <a:gd name="f35" fmla="*/ 28 f29 1"/>
              <a:gd name="f36" fmla="*/ 18 f30 1"/>
              <a:gd name="f37" fmla="*/ 4 f29 1"/>
              <a:gd name="f38" fmla="*/ 29 f30 1"/>
              <a:gd name="f39" fmla="*/ 2 f29 1"/>
              <a:gd name="f40" fmla="*/ 35 f30 1"/>
              <a:gd name="f41" fmla="*/ 9 f29 1"/>
              <a:gd name="f42" fmla="*/ 27 f30 1"/>
              <a:gd name="f43" fmla="*/ 16 f29 1"/>
              <a:gd name="f44" fmla="*/ f31 1 f2"/>
              <a:gd name="f45" fmla="*/ f34 1 35"/>
              <a:gd name="f46" fmla="*/ f35 1 28"/>
              <a:gd name="f47" fmla="*/ f36 1 35"/>
              <a:gd name="f48" fmla="*/ f37 1 28"/>
              <a:gd name="f49" fmla="*/ f38 1 35"/>
              <a:gd name="f50" fmla="*/ f39 1 28"/>
              <a:gd name="f51" fmla="*/ f40 1 35"/>
              <a:gd name="f52" fmla="*/ f41 1 28"/>
              <a:gd name="f53" fmla="*/ f42 1 35"/>
              <a:gd name="f54" fmla="*/ f43 1 28"/>
              <a:gd name="f55" fmla="*/ 0 1 f32"/>
              <a:gd name="f56" fmla="*/ f6 1 f32"/>
              <a:gd name="f57" fmla="*/ 0 1 f33"/>
              <a:gd name="f58" fmla="*/ f7 1 f33"/>
              <a:gd name="f59" fmla="+- f44 0 f1"/>
              <a:gd name="f60" fmla="*/ f45 1 f32"/>
              <a:gd name="f61" fmla="*/ f46 1 f33"/>
              <a:gd name="f62" fmla="*/ f47 1 f32"/>
              <a:gd name="f63" fmla="*/ f48 1 f33"/>
              <a:gd name="f64" fmla="*/ f49 1 f32"/>
              <a:gd name="f65" fmla="*/ f50 1 f33"/>
              <a:gd name="f66" fmla="*/ f51 1 f32"/>
              <a:gd name="f67" fmla="*/ f52 1 f33"/>
              <a:gd name="f68" fmla="*/ f53 1 f32"/>
              <a:gd name="f69" fmla="*/ f54 1 f33"/>
              <a:gd name="f70" fmla="*/ f55 f27 1"/>
              <a:gd name="f71" fmla="*/ f56 f27 1"/>
              <a:gd name="f72" fmla="*/ f58 f28 1"/>
              <a:gd name="f73" fmla="*/ f57 f28 1"/>
              <a:gd name="f74" fmla="*/ f60 f27 1"/>
              <a:gd name="f75" fmla="*/ f61 f28 1"/>
              <a:gd name="f76" fmla="*/ f62 f27 1"/>
              <a:gd name="f77" fmla="*/ f63 f28 1"/>
              <a:gd name="f78" fmla="*/ f64 f27 1"/>
              <a:gd name="f79" fmla="*/ f65 f28 1"/>
              <a:gd name="f80" fmla="*/ f66 f27 1"/>
              <a:gd name="f81" fmla="*/ f67 f28 1"/>
              <a:gd name="f82" fmla="*/ f68 f27 1"/>
              <a:gd name="f83" fmla="*/ f69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74" y="f75"/>
              </a:cxn>
              <a:cxn ang="f59">
                <a:pos x="f76" y="f77"/>
              </a:cxn>
              <a:cxn ang="f59">
                <a:pos x="f78" y="f79"/>
              </a:cxn>
              <a:cxn ang="f59">
                <a:pos x="f80" y="f81"/>
              </a:cxn>
              <a:cxn ang="f59">
                <a:pos x="f82" y="f83"/>
              </a:cxn>
              <a:cxn ang="f59">
                <a:pos x="f74" y="f75"/>
              </a:cxn>
            </a:cxnLst>
            <a:rect l="f70" t="f73" r="f71" b="f72"/>
            <a:pathLst>
              <a:path w="35" h="28">
                <a:moveTo>
                  <a:pt x="f5" y="f7"/>
                </a:moveTo>
                <a:cubicBezTo>
                  <a:pt x="f8" y="f9"/>
                  <a:pt x="f10" y="f10"/>
                  <a:pt x="f11" y="f12"/>
                </a:cubicBezTo>
                <a:cubicBezTo>
                  <a:pt x="f13" y="f14"/>
                  <a:pt x="f15" y="f5"/>
                  <a:pt x="f16" y="f17"/>
                </a:cubicBezTo>
                <a:cubicBezTo>
                  <a:pt x="f18" y="f12"/>
                  <a:pt x="f6" y="f19"/>
                  <a:pt x="f6" y="f20"/>
                </a:cubicBezTo>
                <a:cubicBezTo>
                  <a:pt x="f6" y="f21"/>
                  <a:pt x="f18" y="f21"/>
                  <a:pt x="f22" y="f23"/>
                </a:cubicBezTo>
                <a:cubicBezTo>
                  <a:pt x="f24" y="f11"/>
                  <a:pt x="f25" y="f7"/>
                  <a:pt x="f5" y="f7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2" name="Freeform 122"/>
          <p:cNvSpPr/>
          <p:nvPr/>
        </p:nvSpPr>
        <p:spPr>
          <a:xfrm>
            <a:off x="9682160" y="1668459"/>
            <a:ext cx="20638" cy="254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"/>
              <a:gd name="f7" fmla="val 26"/>
              <a:gd name="f8" fmla="val 12"/>
              <a:gd name="f9" fmla="val 15"/>
              <a:gd name="f10" fmla="val 13"/>
              <a:gd name="f11" fmla="val 3"/>
              <a:gd name="f12" fmla="val 16"/>
              <a:gd name="f13" fmla="val 4"/>
              <a:gd name="f14" fmla="val 7"/>
              <a:gd name="f15" fmla="+- 0 0 -90"/>
              <a:gd name="f16" fmla="*/ f3 1 20"/>
              <a:gd name="f17" fmla="*/ f4 1 26"/>
              <a:gd name="f18" fmla="+- f7 0 f5"/>
              <a:gd name="f19" fmla="+- f6 0 f5"/>
              <a:gd name="f20" fmla="*/ f15 f0 1"/>
              <a:gd name="f21" fmla="*/ f19 1 20"/>
              <a:gd name="f22" fmla="*/ f18 1 26"/>
              <a:gd name="f23" fmla="*/ 12 f19 1"/>
              <a:gd name="f24" fmla="*/ 0 f18 1"/>
              <a:gd name="f25" fmla="*/ 0 f19 1"/>
              <a:gd name="f26" fmla="*/ 26 f18 1"/>
              <a:gd name="f27" fmla="*/ f20 1 f2"/>
              <a:gd name="f28" fmla="*/ f23 1 20"/>
              <a:gd name="f29" fmla="*/ f24 1 26"/>
              <a:gd name="f30" fmla="*/ f25 1 20"/>
              <a:gd name="f31" fmla="*/ f26 1 26"/>
              <a:gd name="f32" fmla="*/ 0 1 f21"/>
              <a:gd name="f33" fmla="*/ f6 1 f21"/>
              <a:gd name="f34" fmla="*/ 0 1 f22"/>
              <a:gd name="f35" fmla="*/ f7 1 f22"/>
              <a:gd name="f36" fmla="+- f27 0 f1"/>
              <a:gd name="f37" fmla="*/ f28 1 f21"/>
              <a:gd name="f38" fmla="*/ f29 1 f22"/>
              <a:gd name="f39" fmla="*/ f30 1 f21"/>
              <a:gd name="f40" fmla="*/ f31 1 f22"/>
              <a:gd name="f41" fmla="*/ f32 f16 1"/>
              <a:gd name="f42" fmla="*/ f33 f16 1"/>
              <a:gd name="f43" fmla="*/ f35 f17 1"/>
              <a:gd name="f44" fmla="*/ f34 f17 1"/>
              <a:gd name="f45" fmla="*/ f37 f16 1"/>
              <a:gd name="f46" fmla="*/ f38 f17 1"/>
              <a:gd name="f47" fmla="*/ f39 f16 1"/>
              <a:gd name="f48" fmla="*/ f4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45" y="f46"/>
              </a:cxn>
              <a:cxn ang="f36">
                <a:pos x="f47" y="f48"/>
              </a:cxn>
              <a:cxn ang="f36">
                <a:pos x="f45" y="f46"/>
              </a:cxn>
            </a:cxnLst>
            <a:rect l="f41" t="f44" r="f42" b="f43"/>
            <a:pathLst>
              <a:path w="20" h="26">
                <a:moveTo>
                  <a:pt x="f8" y="f5"/>
                </a:moveTo>
                <a:cubicBezTo>
                  <a:pt x="f6" y="f9"/>
                  <a:pt x="f10" y="f6"/>
                  <a:pt x="f5" y="f7"/>
                </a:cubicBezTo>
                <a:cubicBezTo>
                  <a:pt x="f11" y="f12"/>
                  <a:pt x="f13" y="f14"/>
                  <a:pt x="f8" y="f5"/>
                </a:cubicBezTo>
                <a:close/>
              </a:path>
            </a:pathLst>
          </a:custGeom>
          <a:solidFill>
            <a:srgbClr val="D95C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3" name="Freeform 123"/>
          <p:cNvSpPr/>
          <p:nvPr/>
        </p:nvSpPr>
        <p:spPr>
          <a:xfrm>
            <a:off x="6778630" y="2509835"/>
            <a:ext cx="88897" cy="873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"/>
              <a:gd name="f7" fmla="val 91"/>
              <a:gd name="f8" fmla="val 69"/>
              <a:gd name="f9" fmla="val 41"/>
              <a:gd name="f10" fmla="val 48"/>
              <a:gd name="f11" fmla="val 2"/>
              <a:gd name="f12" fmla="val 20"/>
              <a:gd name="f13" fmla="val 3"/>
              <a:gd name="f14" fmla="val 7"/>
              <a:gd name="f15" fmla="val 9"/>
              <a:gd name="f16" fmla="val 24"/>
              <a:gd name="f17" fmla="val 5"/>
              <a:gd name="f18" fmla="val 54"/>
              <a:gd name="f19" fmla="val 16"/>
              <a:gd name="f20" fmla="val 72"/>
              <a:gd name="f21" fmla="val 39"/>
              <a:gd name="f22" fmla="val 85"/>
              <a:gd name="f23" fmla="val 66"/>
              <a:gd name="f24" fmla="val 82"/>
              <a:gd name="f25" fmla="+- 0 0 -90"/>
              <a:gd name="f26" fmla="*/ f3 1 92"/>
              <a:gd name="f27" fmla="*/ f4 1 91"/>
              <a:gd name="f28" fmla="+- f7 0 f5"/>
              <a:gd name="f29" fmla="+- f6 0 f5"/>
              <a:gd name="f30" fmla="*/ f25 f0 1"/>
              <a:gd name="f31" fmla="*/ f29 1 92"/>
              <a:gd name="f32" fmla="*/ f28 1 91"/>
              <a:gd name="f33" fmla="*/ 69 f29 1"/>
              <a:gd name="f34" fmla="*/ 91 f28 1"/>
              <a:gd name="f35" fmla="*/ 2 f29 1"/>
              <a:gd name="f36" fmla="*/ 20 f28 1"/>
              <a:gd name="f37" fmla="*/ 24 f29 1"/>
              <a:gd name="f38" fmla="*/ 5 f28 1"/>
              <a:gd name="f39" fmla="*/ 85 f29 1"/>
              <a:gd name="f40" fmla="*/ 66 f28 1"/>
              <a:gd name="f41" fmla="*/ f30 1 f2"/>
              <a:gd name="f42" fmla="*/ f33 1 92"/>
              <a:gd name="f43" fmla="*/ f34 1 91"/>
              <a:gd name="f44" fmla="*/ f35 1 92"/>
              <a:gd name="f45" fmla="*/ f36 1 91"/>
              <a:gd name="f46" fmla="*/ f37 1 92"/>
              <a:gd name="f47" fmla="*/ f38 1 91"/>
              <a:gd name="f48" fmla="*/ f39 1 92"/>
              <a:gd name="f49" fmla="*/ f40 1 91"/>
              <a:gd name="f50" fmla="*/ 0 1 f31"/>
              <a:gd name="f51" fmla="*/ f6 1 f31"/>
              <a:gd name="f52" fmla="*/ 0 1 f32"/>
              <a:gd name="f53" fmla="*/ f7 1 f32"/>
              <a:gd name="f54" fmla="+- f41 0 f1"/>
              <a:gd name="f55" fmla="*/ f42 1 f31"/>
              <a:gd name="f56" fmla="*/ f43 1 f32"/>
              <a:gd name="f57" fmla="*/ f44 1 f31"/>
              <a:gd name="f58" fmla="*/ f45 1 f32"/>
              <a:gd name="f59" fmla="*/ f46 1 f31"/>
              <a:gd name="f60" fmla="*/ f47 1 f32"/>
              <a:gd name="f61" fmla="*/ f48 1 f31"/>
              <a:gd name="f62" fmla="*/ f49 1 f32"/>
              <a:gd name="f63" fmla="*/ f50 f26 1"/>
              <a:gd name="f64" fmla="*/ f51 f26 1"/>
              <a:gd name="f65" fmla="*/ f53 f27 1"/>
              <a:gd name="f66" fmla="*/ f52 f27 1"/>
              <a:gd name="f67" fmla="*/ f55 f26 1"/>
              <a:gd name="f68" fmla="*/ f56 f27 1"/>
              <a:gd name="f69" fmla="*/ f57 f26 1"/>
              <a:gd name="f70" fmla="*/ f58 f27 1"/>
              <a:gd name="f71" fmla="*/ f59 f26 1"/>
              <a:gd name="f72" fmla="*/ f60 f27 1"/>
              <a:gd name="f73" fmla="*/ f61 f26 1"/>
              <a:gd name="f74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67" y="f68"/>
              </a:cxn>
              <a:cxn ang="f54">
                <a:pos x="f69" y="f70"/>
              </a:cxn>
              <a:cxn ang="f54">
                <a:pos x="f71" y="f72"/>
              </a:cxn>
              <a:cxn ang="f54">
                <a:pos x="f73" y="f74"/>
              </a:cxn>
              <a:cxn ang="f54">
                <a:pos x="f67" y="f68"/>
              </a:cxn>
            </a:cxnLst>
            <a:rect l="f63" t="f66" r="f64" b="f65"/>
            <a:pathLst>
              <a:path w="92" h="91">
                <a:moveTo>
                  <a:pt x="f8" y="f7"/>
                </a:moveTo>
                <a:cubicBezTo>
                  <a:pt x="f9" y="f7"/>
                  <a:pt x="f5" y="f10"/>
                  <a:pt x="f11" y="f12"/>
                </a:cubicBezTo>
                <a:cubicBezTo>
                  <a:pt x="f13" y="f14"/>
                  <a:pt x="f15" y="f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6" y="f24"/>
                  <a:pt x="f22" y="f7"/>
                  <a:pt x="f8" y="f7"/>
                </a:cubicBezTo>
                <a:close/>
              </a:path>
            </a:pathLst>
          </a:custGeom>
          <a:solidFill>
            <a:srgbClr val="F8E2B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4" name="Freeform 124"/>
          <p:cNvSpPr/>
          <p:nvPr/>
        </p:nvSpPr>
        <p:spPr>
          <a:xfrm>
            <a:off x="6954834" y="2657474"/>
            <a:ext cx="69851" cy="809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4"/>
              <a:gd name="f7" fmla="val 84"/>
              <a:gd name="f8" fmla="val 22"/>
              <a:gd name="f9" fmla="val 6"/>
              <a:gd name="f10" fmla="val 8"/>
              <a:gd name="f11" fmla="val 23"/>
              <a:gd name="f12" fmla="val 7"/>
              <a:gd name="f13" fmla="val 46"/>
              <a:gd name="f14" fmla="val 19"/>
              <a:gd name="f15" fmla="val 64"/>
              <a:gd name="f16" fmla="val 36"/>
              <a:gd name="f17" fmla="val 70"/>
              <a:gd name="f18" fmla="val 62"/>
              <a:gd name="f19" fmla="val 76"/>
              <a:gd name="f20" fmla="val 66"/>
              <a:gd name="f21" fmla="val 52"/>
              <a:gd name="f22" fmla="val 81"/>
              <a:gd name="f23" fmla="val 32"/>
              <a:gd name="f24" fmla="val 79"/>
              <a:gd name="f25" fmla="val 42"/>
              <a:gd name="f26" fmla="+- 0 0 -90"/>
              <a:gd name="f27" fmla="*/ f3 1 74"/>
              <a:gd name="f28" fmla="*/ f4 1 84"/>
              <a:gd name="f29" fmla="+- f7 0 f5"/>
              <a:gd name="f30" fmla="+- f6 0 f5"/>
              <a:gd name="f31" fmla="*/ f26 f0 1"/>
              <a:gd name="f32" fmla="*/ f30 1 74"/>
              <a:gd name="f33" fmla="*/ f29 1 84"/>
              <a:gd name="f34" fmla="*/ 0 f30 1"/>
              <a:gd name="f35" fmla="*/ 22 f29 1"/>
              <a:gd name="f36" fmla="*/ 23 f30 1"/>
              <a:gd name="f37" fmla="*/ 7 f29 1"/>
              <a:gd name="f38" fmla="*/ 70 f30 1"/>
              <a:gd name="f39" fmla="*/ 62 f29 1"/>
              <a:gd name="f40" fmla="*/ 52 f30 1"/>
              <a:gd name="f41" fmla="*/ 81 f29 1"/>
              <a:gd name="f42" fmla="*/ f31 1 f2"/>
              <a:gd name="f43" fmla="*/ f34 1 74"/>
              <a:gd name="f44" fmla="*/ f35 1 84"/>
              <a:gd name="f45" fmla="*/ f36 1 74"/>
              <a:gd name="f46" fmla="*/ f37 1 84"/>
              <a:gd name="f47" fmla="*/ f38 1 74"/>
              <a:gd name="f48" fmla="*/ f39 1 84"/>
              <a:gd name="f49" fmla="*/ f40 1 74"/>
              <a:gd name="f50" fmla="*/ f41 1 84"/>
              <a:gd name="f51" fmla="*/ 0 1 f32"/>
              <a:gd name="f52" fmla="*/ f6 1 f32"/>
              <a:gd name="f53" fmla="*/ 0 1 f33"/>
              <a:gd name="f54" fmla="*/ f7 1 f33"/>
              <a:gd name="f55" fmla="+- f42 0 f1"/>
              <a:gd name="f56" fmla="*/ f43 1 f32"/>
              <a:gd name="f57" fmla="*/ f44 1 f33"/>
              <a:gd name="f58" fmla="*/ f45 1 f32"/>
              <a:gd name="f59" fmla="*/ f46 1 f33"/>
              <a:gd name="f60" fmla="*/ f47 1 f32"/>
              <a:gd name="f61" fmla="*/ f48 1 f33"/>
              <a:gd name="f62" fmla="*/ f49 1 f32"/>
              <a:gd name="f63" fmla="*/ f50 1 f33"/>
              <a:gd name="f64" fmla="*/ f51 f27 1"/>
              <a:gd name="f65" fmla="*/ f52 f27 1"/>
              <a:gd name="f66" fmla="*/ f54 f28 1"/>
              <a:gd name="f67" fmla="*/ f53 f28 1"/>
              <a:gd name="f68" fmla="*/ f56 f27 1"/>
              <a:gd name="f69" fmla="*/ f57 f28 1"/>
              <a:gd name="f70" fmla="*/ f58 f27 1"/>
              <a:gd name="f71" fmla="*/ f59 f28 1"/>
              <a:gd name="f72" fmla="*/ f60 f27 1"/>
              <a:gd name="f73" fmla="*/ f61 f28 1"/>
              <a:gd name="f74" fmla="*/ f62 f27 1"/>
              <a:gd name="f75" fmla="*/ f63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68" y="f69"/>
              </a:cxn>
              <a:cxn ang="f55">
                <a:pos x="f70" y="f71"/>
              </a:cxn>
              <a:cxn ang="f55">
                <a:pos x="f72" y="f73"/>
              </a:cxn>
              <a:cxn ang="f55">
                <a:pos x="f74" y="f75"/>
              </a:cxn>
              <a:cxn ang="f55">
                <a:pos x="f68" y="f69"/>
              </a:cxn>
            </a:cxnLst>
            <a:rect l="f64" t="f67" r="f65" b="f66"/>
            <a:pathLst>
              <a:path w="74" h="84">
                <a:moveTo>
                  <a:pt x="f5" y="f8"/>
                </a:moveTo>
                <a:cubicBezTo>
                  <a:pt x="f5" y="f9"/>
                  <a:pt x="f10" y="f5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6" y="f19"/>
                  <a:pt x="f20" y="f7"/>
                  <a:pt x="f21" y="f22"/>
                </a:cubicBezTo>
                <a:cubicBezTo>
                  <a:pt x="f23" y="f24"/>
                  <a:pt x="f5" y="f25"/>
                  <a:pt x="f5" y="f8"/>
                </a:cubicBezTo>
                <a:close/>
              </a:path>
            </a:pathLst>
          </a:custGeom>
          <a:solidFill>
            <a:srgbClr val="F18A7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5" name="Freeform 125"/>
          <p:cNvSpPr/>
          <p:nvPr/>
        </p:nvSpPr>
        <p:spPr>
          <a:xfrm>
            <a:off x="6630991" y="2309810"/>
            <a:ext cx="60322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3"/>
              <a:gd name="f7" fmla="val 71"/>
              <a:gd name="f8" fmla="val 60"/>
              <a:gd name="f9" fmla="val 55"/>
              <a:gd name="f10" fmla="val 48"/>
              <a:gd name="f11" fmla="val 70"/>
              <a:gd name="f12" fmla="val 31"/>
              <a:gd name="f13" fmla="val 69"/>
              <a:gd name="f14" fmla="val 36"/>
              <a:gd name="f15" fmla="val 1"/>
              <a:gd name="f16" fmla="val 19"/>
              <a:gd name="f17" fmla="val 6"/>
              <a:gd name="f18" fmla="val 8"/>
              <a:gd name="f19" fmla="val 20"/>
              <a:gd name="f20" fmla="val 4"/>
              <a:gd name="f21" fmla="val 40"/>
              <a:gd name="f22" fmla="val 9"/>
              <a:gd name="f23" fmla="val 62"/>
              <a:gd name="f24" fmla="val 39"/>
              <a:gd name="f25" fmla="+- 0 0 -90"/>
              <a:gd name="f26" fmla="*/ f3 1 63"/>
              <a:gd name="f27" fmla="*/ f4 1 71"/>
              <a:gd name="f28" fmla="+- f7 0 f5"/>
              <a:gd name="f29" fmla="+- f6 0 f5"/>
              <a:gd name="f30" fmla="*/ f25 f0 1"/>
              <a:gd name="f31" fmla="*/ f29 1 63"/>
              <a:gd name="f32" fmla="*/ f28 1 71"/>
              <a:gd name="f33" fmla="*/ 63 f29 1"/>
              <a:gd name="f34" fmla="*/ 60 f28 1"/>
              <a:gd name="f35" fmla="*/ 48 f29 1"/>
              <a:gd name="f36" fmla="*/ 70 f28 1"/>
              <a:gd name="f37" fmla="*/ 1 f29 1"/>
              <a:gd name="f38" fmla="*/ 19 f28 1"/>
              <a:gd name="f39" fmla="*/ 20 f29 1"/>
              <a:gd name="f40" fmla="*/ 4 f28 1"/>
              <a:gd name="f41" fmla="*/ f30 1 f2"/>
              <a:gd name="f42" fmla="*/ f33 1 63"/>
              <a:gd name="f43" fmla="*/ f34 1 71"/>
              <a:gd name="f44" fmla="*/ f35 1 63"/>
              <a:gd name="f45" fmla="*/ f36 1 71"/>
              <a:gd name="f46" fmla="*/ f37 1 63"/>
              <a:gd name="f47" fmla="*/ f38 1 71"/>
              <a:gd name="f48" fmla="*/ f39 1 63"/>
              <a:gd name="f49" fmla="*/ f40 1 71"/>
              <a:gd name="f50" fmla="*/ 0 1 f31"/>
              <a:gd name="f51" fmla="*/ f6 1 f31"/>
              <a:gd name="f52" fmla="*/ 0 1 f32"/>
              <a:gd name="f53" fmla="*/ f7 1 f32"/>
              <a:gd name="f54" fmla="+- f41 0 f1"/>
              <a:gd name="f55" fmla="*/ f42 1 f31"/>
              <a:gd name="f56" fmla="*/ f43 1 f32"/>
              <a:gd name="f57" fmla="*/ f44 1 f31"/>
              <a:gd name="f58" fmla="*/ f45 1 f32"/>
              <a:gd name="f59" fmla="*/ f46 1 f31"/>
              <a:gd name="f60" fmla="*/ f47 1 f32"/>
              <a:gd name="f61" fmla="*/ f48 1 f31"/>
              <a:gd name="f62" fmla="*/ f49 1 f32"/>
              <a:gd name="f63" fmla="*/ f50 f26 1"/>
              <a:gd name="f64" fmla="*/ f51 f26 1"/>
              <a:gd name="f65" fmla="*/ f53 f27 1"/>
              <a:gd name="f66" fmla="*/ f52 f27 1"/>
              <a:gd name="f67" fmla="*/ f55 f26 1"/>
              <a:gd name="f68" fmla="*/ f56 f27 1"/>
              <a:gd name="f69" fmla="*/ f57 f26 1"/>
              <a:gd name="f70" fmla="*/ f58 f27 1"/>
              <a:gd name="f71" fmla="*/ f59 f26 1"/>
              <a:gd name="f72" fmla="*/ f60 f27 1"/>
              <a:gd name="f73" fmla="*/ f61 f26 1"/>
              <a:gd name="f74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67" y="f68"/>
              </a:cxn>
              <a:cxn ang="f54">
                <a:pos x="f69" y="f70"/>
              </a:cxn>
              <a:cxn ang="f54">
                <a:pos x="f71" y="f72"/>
              </a:cxn>
              <a:cxn ang="f54">
                <a:pos x="f73" y="f74"/>
              </a:cxn>
              <a:cxn ang="f54">
                <a:pos x="f67" y="f68"/>
              </a:cxn>
            </a:cxnLst>
            <a:rect l="f63" t="f66" r="f64" b="f65"/>
            <a:pathLst>
              <a:path w="63" h="71">
                <a:moveTo>
                  <a:pt x="f6" y="f8"/>
                </a:moveTo>
                <a:cubicBezTo>
                  <a:pt x="f6" y="f7"/>
                  <a:pt x="f9" y="f7"/>
                  <a:pt x="f10" y="f11"/>
                </a:cubicBezTo>
                <a:cubicBezTo>
                  <a:pt x="f12" y="f13"/>
                  <a:pt x="f5" y="f14"/>
                  <a:pt x="f15" y="f16"/>
                </a:cubicBezTo>
                <a:cubicBezTo>
                  <a:pt x="f15" y="f17"/>
                  <a:pt x="f18" y="f5"/>
                  <a:pt x="f19" y="f20"/>
                </a:cubicBezTo>
                <a:cubicBezTo>
                  <a:pt x="f21" y="f22"/>
                  <a:pt x="f23" y="f24"/>
                  <a:pt x="f6" y="f8"/>
                </a:cubicBezTo>
                <a:close/>
              </a:path>
            </a:pathLst>
          </a:custGeom>
          <a:solidFill>
            <a:srgbClr val="F9E2B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6" name="Freeform 126"/>
          <p:cNvSpPr/>
          <p:nvPr/>
        </p:nvSpPr>
        <p:spPr>
          <a:xfrm>
            <a:off x="6783384" y="2339977"/>
            <a:ext cx="63495" cy="71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"/>
              <a:gd name="f7" fmla="val 73"/>
              <a:gd name="f8" fmla="val 60"/>
              <a:gd name="f9" fmla="val 64"/>
              <a:gd name="f10" fmla="val 72"/>
              <a:gd name="f11" fmla="val 53"/>
              <a:gd name="f12" fmla="val 44"/>
              <a:gd name="f13" fmla="val 69"/>
              <a:gd name="f14" fmla="val 26"/>
              <a:gd name="f15" fmla="val 58"/>
              <a:gd name="f16" fmla="val 10"/>
              <a:gd name="f17" fmla="val 43"/>
              <a:gd name="f18" fmla="val 4"/>
              <a:gd name="f19" fmla="val 22"/>
              <a:gd name="f20" fmla="val 8"/>
              <a:gd name="f21" fmla="val 7"/>
              <a:gd name="f22" fmla="val 3"/>
              <a:gd name="f23" fmla="val 39"/>
              <a:gd name="f24" fmla="val 40"/>
              <a:gd name="f25" fmla="+- 0 0 -90"/>
              <a:gd name="f26" fmla="*/ f3 1 66"/>
              <a:gd name="f27" fmla="*/ f4 1 73"/>
              <a:gd name="f28" fmla="+- f7 0 f5"/>
              <a:gd name="f29" fmla="+- f6 0 f5"/>
              <a:gd name="f30" fmla="*/ f25 f0 1"/>
              <a:gd name="f31" fmla="*/ f29 1 66"/>
              <a:gd name="f32" fmla="*/ f28 1 73"/>
              <a:gd name="f33" fmla="*/ 66 f29 1"/>
              <a:gd name="f34" fmla="*/ 60 f28 1"/>
              <a:gd name="f35" fmla="*/ 44 f29 1"/>
              <a:gd name="f36" fmla="*/ 69 f28 1"/>
              <a:gd name="f37" fmla="*/ 4 f29 1"/>
              <a:gd name="f38" fmla="*/ 22 f28 1"/>
              <a:gd name="f39" fmla="*/ 22 f29 1"/>
              <a:gd name="f40" fmla="*/ 3 f28 1"/>
              <a:gd name="f41" fmla="*/ f30 1 f2"/>
              <a:gd name="f42" fmla="*/ f33 1 66"/>
              <a:gd name="f43" fmla="*/ f34 1 73"/>
              <a:gd name="f44" fmla="*/ f35 1 66"/>
              <a:gd name="f45" fmla="*/ f36 1 73"/>
              <a:gd name="f46" fmla="*/ f37 1 66"/>
              <a:gd name="f47" fmla="*/ f38 1 73"/>
              <a:gd name="f48" fmla="*/ f39 1 66"/>
              <a:gd name="f49" fmla="*/ f40 1 73"/>
              <a:gd name="f50" fmla="*/ 0 1 f31"/>
              <a:gd name="f51" fmla="*/ f6 1 f31"/>
              <a:gd name="f52" fmla="*/ 0 1 f32"/>
              <a:gd name="f53" fmla="*/ f7 1 f32"/>
              <a:gd name="f54" fmla="+- f41 0 f1"/>
              <a:gd name="f55" fmla="*/ f42 1 f31"/>
              <a:gd name="f56" fmla="*/ f43 1 f32"/>
              <a:gd name="f57" fmla="*/ f44 1 f31"/>
              <a:gd name="f58" fmla="*/ f45 1 f32"/>
              <a:gd name="f59" fmla="*/ f46 1 f31"/>
              <a:gd name="f60" fmla="*/ f47 1 f32"/>
              <a:gd name="f61" fmla="*/ f48 1 f31"/>
              <a:gd name="f62" fmla="*/ f49 1 f32"/>
              <a:gd name="f63" fmla="*/ f50 f26 1"/>
              <a:gd name="f64" fmla="*/ f51 f26 1"/>
              <a:gd name="f65" fmla="*/ f53 f27 1"/>
              <a:gd name="f66" fmla="*/ f52 f27 1"/>
              <a:gd name="f67" fmla="*/ f55 f26 1"/>
              <a:gd name="f68" fmla="*/ f56 f27 1"/>
              <a:gd name="f69" fmla="*/ f57 f26 1"/>
              <a:gd name="f70" fmla="*/ f58 f27 1"/>
              <a:gd name="f71" fmla="*/ f59 f26 1"/>
              <a:gd name="f72" fmla="*/ f60 f27 1"/>
              <a:gd name="f73" fmla="*/ f61 f26 1"/>
              <a:gd name="f74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67" y="f68"/>
              </a:cxn>
              <a:cxn ang="f54">
                <a:pos x="f69" y="f70"/>
              </a:cxn>
              <a:cxn ang="f54">
                <a:pos x="f71" y="f72"/>
              </a:cxn>
              <a:cxn ang="f54">
                <a:pos x="f73" y="f74"/>
              </a:cxn>
              <a:cxn ang="f54">
                <a:pos x="f67" y="f68"/>
              </a:cxn>
            </a:cxnLst>
            <a:rect l="f63" t="f66" r="f64" b="f65"/>
            <a:pathLst>
              <a:path w="66" h="73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5" y="f20"/>
                  <a:pt x="f21" y="f5"/>
                  <a:pt x="f19" y="f22"/>
                </a:cubicBezTo>
                <a:cubicBezTo>
                  <a:pt x="f23" y="f21"/>
                  <a:pt x="f6" y="f24"/>
                  <a:pt x="f6" y="f8"/>
                </a:cubicBezTo>
                <a:close/>
              </a:path>
            </a:pathLst>
          </a:custGeom>
          <a:solidFill>
            <a:srgbClr val="F18B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7" name="Freeform 127"/>
          <p:cNvSpPr/>
          <p:nvPr/>
        </p:nvSpPr>
        <p:spPr>
          <a:xfrm>
            <a:off x="6837361" y="2668584"/>
            <a:ext cx="60322" cy="71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74"/>
              <a:gd name="f8" fmla="val 63"/>
              <a:gd name="f9" fmla="val 59"/>
              <a:gd name="f10" fmla="val 68"/>
              <a:gd name="f11" fmla="val 57"/>
              <a:gd name="f12" fmla="val 47"/>
              <a:gd name="f13" fmla="val 70"/>
              <a:gd name="f14" fmla="val 28"/>
              <a:gd name="f15" fmla="val 60"/>
              <a:gd name="f16" fmla="val 10"/>
              <a:gd name="f17" fmla="val 48"/>
              <a:gd name="f18" fmla="val 3"/>
              <a:gd name="f19" fmla="val 24"/>
              <a:gd name="f20" fmla="val 2"/>
              <a:gd name="f21" fmla="val 18"/>
              <a:gd name="f22" fmla="val 11"/>
              <a:gd name="f23" fmla="val 6"/>
              <a:gd name="f24" fmla="val 12"/>
              <a:gd name="f25" fmla="val 20"/>
              <a:gd name="f26" fmla="val 27"/>
              <a:gd name="f27" fmla="val 5"/>
              <a:gd name="f28" fmla="val 46"/>
              <a:gd name="f29" fmla="val 16"/>
              <a:gd name="f30" fmla="val 32"/>
              <a:gd name="f31" fmla="+- 0 0 -90"/>
              <a:gd name="f32" fmla="*/ f3 1 64"/>
              <a:gd name="f33" fmla="*/ f4 1 74"/>
              <a:gd name="f34" fmla="+- f7 0 f5"/>
              <a:gd name="f35" fmla="+- f6 0 f5"/>
              <a:gd name="f36" fmla="*/ f31 f0 1"/>
              <a:gd name="f37" fmla="*/ f35 1 64"/>
              <a:gd name="f38" fmla="*/ f34 1 74"/>
              <a:gd name="f39" fmla="*/ 63 f35 1"/>
              <a:gd name="f40" fmla="*/ 59 f34 1"/>
              <a:gd name="f41" fmla="*/ 47 f35 1"/>
              <a:gd name="f42" fmla="*/ 70 f34 1"/>
              <a:gd name="f43" fmla="*/ 3 f35 1"/>
              <a:gd name="f44" fmla="*/ 24 f34 1"/>
              <a:gd name="f45" fmla="*/ 6 f35 1"/>
              <a:gd name="f46" fmla="*/ 6 f34 1"/>
              <a:gd name="f47" fmla="*/ 27 f35 1"/>
              <a:gd name="f48" fmla="*/ 5 f34 1"/>
              <a:gd name="f49" fmla="*/ f36 1 f2"/>
              <a:gd name="f50" fmla="*/ f39 1 64"/>
              <a:gd name="f51" fmla="*/ f40 1 74"/>
              <a:gd name="f52" fmla="*/ f41 1 64"/>
              <a:gd name="f53" fmla="*/ f42 1 74"/>
              <a:gd name="f54" fmla="*/ f43 1 64"/>
              <a:gd name="f55" fmla="*/ f44 1 74"/>
              <a:gd name="f56" fmla="*/ f45 1 64"/>
              <a:gd name="f57" fmla="*/ f46 1 74"/>
              <a:gd name="f58" fmla="*/ f47 1 64"/>
              <a:gd name="f59" fmla="*/ f48 1 74"/>
              <a:gd name="f60" fmla="*/ 0 1 f37"/>
              <a:gd name="f61" fmla="*/ f6 1 f37"/>
              <a:gd name="f62" fmla="*/ 0 1 f38"/>
              <a:gd name="f63" fmla="*/ f7 1 f38"/>
              <a:gd name="f64" fmla="+- f49 0 f1"/>
              <a:gd name="f65" fmla="*/ f50 1 f37"/>
              <a:gd name="f66" fmla="*/ f51 1 f38"/>
              <a:gd name="f67" fmla="*/ f52 1 f37"/>
              <a:gd name="f68" fmla="*/ f53 1 f38"/>
              <a:gd name="f69" fmla="*/ f54 1 f37"/>
              <a:gd name="f70" fmla="*/ f55 1 f38"/>
              <a:gd name="f71" fmla="*/ f56 1 f37"/>
              <a:gd name="f72" fmla="*/ f57 1 f38"/>
              <a:gd name="f73" fmla="*/ f58 1 f37"/>
              <a:gd name="f74" fmla="*/ f59 1 f38"/>
              <a:gd name="f75" fmla="*/ f60 f32 1"/>
              <a:gd name="f76" fmla="*/ f61 f32 1"/>
              <a:gd name="f77" fmla="*/ f63 f33 1"/>
              <a:gd name="f78" fmla="*/ f62 f33 1"/>
              <a:gd name="f79" fmla="*/ f65 f32 1"/>
              <a:gd name="f80" fmla="*/ f66 f33 1"/>
              <a:gd name="f81" fmla="*/ f67 f32 1"/>
              <a:gd name="f82" fmla="*/ f68 f33 1"/>
              <a:gd name="f83" fmla="*/ f69 f32 1"/>
              <a:gd name="f84" fmla="*/ f70 f33 1"/>
              <a:gd name="f85" fmla="*/ f71 f32 1"/>
              <a:gd name="f86" fmla="*/ f72 f33 1"/>
              <a:gd name="f87" fmla="*/ f73 f32 1"/>
              <a:gd name="f88" fmla="*/ f74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79" y="f80"/>
              </a:cxn>
              <a:cxn ang="f64">
                <a:pos x="f81" y="f82"/>
              </a:cxn>
              <a:cxn ang="f64">
                <a:pos x="f83" y="f84"/>
              </a:cxn>
              <a:cxn ang="f64">
                <a:pos x="f85" y="f86"/>
              </a:cxn>
              <a:cxn ang="f64">
                <a:pos x="f87" y="f88"/>
              </a:cxn>
              <a:cxn ang="f64">
                <a:pos x="f79" y="f80"/>
              </a:cxn>
            </a:cxnLst>
            <a:rect l="f75" t="f78" r="f76" b="f77"/>
            <a:pathLst>
              <a:path w="64" h="74">
                <a:moveTo>
                  <a:pt x="f8" y="f9"/>
                </a:moveTo>
                <a:cubicBezTo>
                  <a:pt x="f6" y="f10"/>
                  <a:pt x="f11" y="f7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5" y="f22"/>
                  <a:pt x="f23" y="f23"/>
                </a:cubicBezTo>
                <a:cubicBezTo>
                  <a:pt x="f24" y="f5"/>
                  <a:pt x="f25" y="f20"/>
                  <a:pt x="f26" y="f27"/>
                </a:cubicBezTo>
                <a:cubicBezTo>
                  <a:pt x="f28" y="f29"/>
                  <a:pt x="f15" y="f30"/>
                  <a:pt x="f8" y="f9"/>
                </a:cubicBezTo>
                <a:close/>
              </a:path>
            </a:pathLst>
          </a:custGeom>
          <a:solidFill>
            <a:srgbClr val="F18B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8" name="Freeform 128"/>
          <p:cNvSpPr/>
          <p:nvPr/>
        </p:nvSpPr>
        <p:spPr>
          <a:xfrm>
            <a:off x="6707188" y="2673348"/>
            <a:ext cx="61914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70"/>
              <a:gd name="f8" fmla="val 51"/>
              <a:gd name="f9" fmla="val 63"/>
              <a:gd name="f10" fmla="val 54"/>
              <a:gd name="f11" fmla="val 42"/>
              <a:gd name="f12" fmla="val 25"/>
              <a:gd name="f13" fmla="val 14"/>
              <a:gd name="f14" fmla="val 38"/>
              <a:gd name="f15" fmla="val 5"/>
              <a:gd name="f16" fmla="val 21"/>
              <a:gd name="f17" fmla="val 10"/>
              <a:gd name="f18" fmla="val 8"/>
              <a:gd name="f19" fmla="val 19"/>
              <a:gd name="f20" fmla="val 2"/>
              <a:gd name="f21" fmla="val 36"/>
              <a:gd name="f22" fmla="val 4"/>
              <a:gd name="f23" fmla="val 34"/>
              <a:gd name="f24" fmla="+- 0 0 -90"/>
              <a:gd name="f25" fmla="*/ f3 1 64"/>
              <a:gd name="f26" fmla="*/ f4 1 70"/>
              <a:gd name="f27" fmla="+- f7 0 f5"/>
              <a:gd name="f28" fmla="+- f6 0 f5"/>
              <a:gd name="f29" fmla="*/ f24 f0 1"/>
              <a:gd name="f30" fmla="*/ f28 1 64"/>
              <a:gd name="f31" fmla="*/ f27 1 70"/>
              <a:gd name="f32" fmla="*/ 64 f28 1"/>
              <a:gd name="f33" fmla="*/ 51 f27 1"/>
              <a:gd name="f34" fmla="*/ 42 f28 1"/>
              <a:gd name="f35" fmla="*/ 64 f27 1"/>
              <a:gd name="f36" fmla="*/ 5 f28 1"/>
              <a:gd name="f37" fmla="*/ 21 f27 1"/>
              <a:gd name="f38" fmla="*/ 19 f28 1"/>
              <a:gd name="f39" fmla="*/ 2 f27 1"/>
              <a:gd name="f40" fmla="*/ f29 1 f2"/>
              <a:gd name="f41" fmla="*/ f32 1 64"/>
              <a:gd name="f42" fmla="*/ f33 1 70"/>
              <a:gd name="f43" fmla="*/ f34 1 64"/>
              <a:gd name="f44" fmla="*/ f35 1 70"/>
              <a:gd name="f45" fmla="*/ f36 1 64"/>
              <a:gd name="f46" fmla="*/ f37 1 70"/>
              <a:gd name="f47" fmla="*/ f38 1 64"/>
              <a:gd name="f48" fmla="*/ f39 1 70"/>
              <a:gd name="f49" fmla="*/ 0 1 f30"/>
              <a:gd name="f50" fmla="*/ f6 1 f30"/>
              <a:gd name="f51" fmla="*/ 0 1 f31"/>
              <a:gd name="f52" fmla="*/ f7 1 f31"/>
              <a:gd name="f53" fmla="+- f40 0 f1"/>
              <a:gd name="f54" fmla="*/ f41 1 f30"/>
              <a:gd name="f55" fmla="*/ f42 1 f31"/>
              <a:gd name="f56" fmla="*/ f43 1 f30"/>
              <a:gd name="f57" fmla="*/ f44 1 f31"/>
              <a:gd name="f58" fmla="*/ f45 1 f30"/>
              <a:gd name="f59" fmla="*/ f46 1 f31"/>
              <a:gd name="f60" fmla="*/ f47 1 f30"/>
              <a:gd name="f61" fmla="*/ f48 1 f31"/>
              <a:gd name="f62" fmla="*/ f49 f25 1"/>
              <a:gd name="f63" fmla="*/ f50 f25 1"/>
              <a:gd name="f64" fmla="*/ f52 f26 1"/>
              <a:gd name="f65" fmla="*/ f51 f26 1"/>
              <a:gd name="f66" fmla="*/ f54 f25 1"/>
              <a:gd name="f67" fmla="*/ f55 f26 1"/>
              <a:gd name="f68" fmla="*/ f56 f25 1"/>
              <a:gd name="f69" fmla="*/ f57 f26 1"/>
              <a:gd name="f70" fmla="*/ f58 f25 1"/>
              <a:gd name="f71" fmla="*/ f59 f26 1"/>
              <a:gd name="f72" fmla="*/ f60 f25 1"/>
              <a:gd name="f73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66" y="f67"/>
              </a:cxn>
              <a:cxn ang="f53">
                <a:pos x="f68" y="f69"/>
              </a:cxn>
              <a:cxn ang="f53">
                <a:pos x="f70" y="f71"/>
              </a:cxn>
              <a:cxn ang="f53">
                <a:pos x="f72" y="f73"/>
              </a:cxn>
              <a:cxn ang="f53">
                <a:pos x="f66" y="f67"/>
              </a:cxn>
            </a:cxnLst>
            <a:rect l="f62" t="f65" r="f63" b="f64"/>
            <a:pathLst>
              <a:path w="64" h="70">
                <a:moveTo>
                  <a:pt x="f6" y="f8"/>
                </a:moveTo>
                <a:cubicBezTo>
                  <a:pt x="f6" y="f9"/>
                  <a:pt x="f10" y="f7"/>
                  <a:pt x="f11" y="f6"/>
                </a:cubicBezTo>
                <a:cubicBezTo>
                  <a:pt x="f12" y="f10"/>
                  <a:pt x="f13" y="f14"/>
                  <a:pt x="f15" y="f16"/>
                </a:cubicBezTo>
                <a:cubicBezTo>
                  <a:pt x="f5" y="f17"/>
                  <a:pt x="f18" y="f5"/>
                  <a:pt x="f19" y="f20"/>
                </a:cubicBezTo>
                <a:cubicBezTo>
                  <a:pt x="f21" y="f22"/>
                  <a:pt x="f6" y="f23"/>
                  <a:pt x="f6" y="f8"/>
                </a:cubicBezTo>
                <a:close/>
              </a:path>
            </a:pathLst>
          </a:custGeom>
          <a:solidFill>
            <a:srgbClr val="F18B7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9" name="Freeform 129"/>
          <p:cNvSpPr/>
          <p:nvPr/>
        </p:nvSpPr>
        <p:spPr>
          <a:xfrm>
            <a:off x="7075490" y="2808286"/>
            <a:ext cx="57150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"/>
              <a:gd name="f7" fmla="val 67"/>
              <a:gd name="f8" fmla="val 2"/>
              <a:gd name="f9" fmla="val 18"/>
              <a:gd name="f10" fmla="val 6"/>
              <a:gd name="f11" fmla="val 7"/>
              <a:gd name="f12" fmla="val 34"/>
              <a:gd name="f13" fmla="val 14"/>
              <a:gd name="f14" fmla="val 49"/>
              <a:gd name="f15" fmla="val 23"/>
              <a:gd name="f16" fmla="val 56"/>
              <a:gd name="f17" fmla="val 41"/>
              <a:gd name="f18" fmla="val 59"/>
              <a:gd name="f19" fmla="val 48"/>
              <a:gd name="f20" fmla="val 54"/>
              <a:gd name="f21" fmla="val 61"/>
              <a:gd name="f22" fmla="val 42"/>
              <a:gd name="f23" fmla="val 65"/>
              <a:gd name="f24" fmla="val 35"/>
              <a:gd name="f25" fmla="val 63"/>
              <a:gd name="f26" fmla="val 20"/>
              <a:gd name="f27" fmla="val 58"/>
              <a:gd name="f28" fmla="+- 0 0 -90"/>
              <a:gd name="f29" fmla="*/ f3 1 60"/>
              <a:gd name="f30" fmla="*/ f4 1 67"/>
              <a:gd name="f31" fmla="+- f7 0 f5"/>
              <a:gd name="f32" fmla="+- f6 0 f5"/>
              <a:gd name="f33" fmla="*/ f28 f0 1"/>
              <a:gd name="f34" fmla="*/ f32 1 60"/>
              <a:gd name="f35" fmla="*/ f31 1 67"/>
              <a:gd name="f36" fmla="*/ 2 f32 1"/>
              <a:gd name="f37" fmla="*/ 18 f31 1"/>
              <a:gd name="f38" fmla="*/ 18 f32 1"/>
              <a:gd name="f39" fmla="*/ 6 f31 1"/>
              <a:gd name="f40" fmla="*/ 56 f32 1"/>
              <a:gd name="f41" fmla="*/ 41 f31 1"/>
              <a:gd name="f42" fmla="*/ 54 f32 1"/>
              <a:gd name="f43" fmla="*/ 61 f31 1"/>
              <a:gd name="f44" fmla="*/ 35 f32 1"/>
              <a:gd name="f45" fmla="*/ 63 f31 1"/>
              <a:gd name="f46" fmla="*/ f33 1 f2"/>
              <a:gd name="f47" fmla="*/ f36 1 60"/>
              <a:gd name="f48" fmla="*/ f37 1 67"/>
              <a:gd name="f49" fmla="*/ f38 1 60"/>
              <a:gd name="f50" fmla="*/ f39 1 67"/>
              <a:gd name="f51" fmla="*/ f40 1 60"/>
              <a:gd name="f52" fmla="*/ f41 1 67"/>
              <a:gd name="f53" fmla="*/ f42 1 60"/>
              <a:gd name="f54" fmla="*/ f43 1 67"/>
              <a:gd name="f55" fmla="*/ f44 1 60"/>
              <a:gd name="f56" fmla="*/ f45 1 67"/>
              <a:gd name="f57" fmla="*/ 0 1 f34"/>
              <a:gd name="f58" fmla="*/ f6 1 f34"/>
              <a:gd name="f59" fmla="*/ 0 1 f35"/>
              <a:gd name="f60" fmla="*/ f7 1 f35"/>
              <a:gd name="f61" fmla="+- f46 0 f1"/>
              <a:gd name="f62" fmla="*/ f47 1 f34"/>
              <a:gd name="f63" fmla="*/ f48 1 f35"/>
              <a:gd name="f64" fmla="*/ f49 1 f34"/>
              <a:gd name="f65" fmla="*/ f50 1 f35"/>
              <a:gd name="f66" fmla="*/ f51 1 f34"/>
              <a:gd name="f67" fmla="*/ f52 1 f35"/>
              <a:gd name="f68" fmla="*/ f53 1 f34"/>
              <a:gd name="f69" fmla="*/ f54 1 f35"/>
              <a:gd name="f70" fmla="*/ f55 1 f34"/>
              <a:gd name="f71" fmla="*/ f56 1 f35"/>
              <a:gd name="f72" fmla="*/ f57 f29 1"/>
              <a:gd name="f73" fmla="*/ f58 f29 1"/>
              <a:gd name="f74" fmla="*/ f60 f30 1"/>
              <a:gd name="f75" fmla="*/ f59 f30 1"/>
              <a:gd name="f76" fmla="*/ f62 f29 1"/>
              <a:gd name="f77" fmla="*/ f63 f30 1"/>
              <a:gd name="f78" fmla="*/ f64 f29 1"/>
              <a:gd name="f79" fmla="*/ f65 f30 1"/>
              <a:gd name="f80" fmla="*/ f66 f29 1"/>
              <a:gd name="f81" fmla="*/ f67 f30 1"/>
              <a:gd name="f82" fmla="*/ f68 f29 1"/>
              <a:gd name="f83" fmla="*/ f69 f30 1"/>
              <a:gd name="f84" fmla="*/ f70 f29 1"/>
              <a:gd name="f85" fmla="*/ f71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76" y="f77"/>
              </a:cxn>
              <a:cxn ang="f61">
                <a:pos x="f78" y="f79"/>
              </a:cxn>
              <a:cxn ang="f61">
                <a:pos x="f80" y="f81"/>
              </a:cxn>
              <a:cxn ang="f61">
                <a:pos x="f82" y="f83"/>
              </a:cxn>
              <a:cxn ang="f61">
                <a:pos x="f84" y="f85"/>
              </a:cxn>
              <a:cxn ang="f61">
                <a:pos x="f76" y="f77"/>
              </a:cxn>
            </a:cxnLst>
            <a:rect l="f72" t="f75" r="f73" b="f74"/>
            <a:pathLst>
              <a:path w="60" h="67">
                <a:moveTo>
                  <a:pt x="f8" y="f9"/>
                </a:moveTo>
                <a:cubicBezTo>
                  <a:pt x="f5" y="f10"/>
                  <a:pt x="f11" y="f5"/>
                  <a:pt x="f9" y="f10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6" y="f16"/>
                  <a:pt x="f20" y="f21"/>
                </a:cubicBezTo>
                <a:cubicBezTo>
                  <a:pt x="f14" y="f7"/>
                  <a:pt x="f22" y="f23"/>
                  <a:pt x="f24" y="f25"/>
                </a:cubicBezTo>
                <a:cubicBezTo>
                  <a:pt x="f26" y="f27"/>
                  <a:pt x="f8" y="f12"/>
                  <a:pt x="f8" y="f9"/>
                </a:cubicBezTo>
                <a:close/>
              </a:path>
            </a:pathLst>
          </a:custGeom>
          <a:solidFill>
            <a:srgbClr val="F18A7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0" name="Freeform 130"/>
          <p:cNvSpPr/>
          <p:nvPr/>
        </p:nvSpPr>
        <p:spPr>
          <a:xfrm>
            <a:off x="6900867" y="2817815"/>
            <a:ext cx="55558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8"/>
              <a:gd name="f7" fmla="val 65"/>
              <a:gd name="f8" fmla="val 46"/>
              <a:gd name="f9" fmla="val 61"/>
              <a:gd name="f10" fmla="val 52"/>
              <a:gd name="f11" fmla="val 38"/>
              <a:gd name="f12" fmla="val 23"/>
              <a:gd name="f13" fmla="val 51"/>
              <a:gd name="f14" fmla="val 13"/>
              <a:gd name="f15" fmla="val 39"/>
              <a:gd name="f16" fmla="val 5"/>
              <a:gd name="f17" fmla="val 25"/>
              <a:gd name="f18" fmla="val 2"/>
              <a:gd name="f19" fmla="val 19"/>
              <a:gd name="f20" fmla="val 10"/>
              <a:gd name="f21" fmla="val 6"/>
              <a:gd name="f22" fmla="val 12"/>
              <a:gd name="f23" fmla="val 18"/>
              <a:gd name="f24" fmla="val 4"/>
              <a:gd name="f25" fmla="val 24"/>
              <a:gd name="f26" fmla="val 7"/>
              <a:gd name="f27" fmla="val 42"/>
              <a:gd name="f28" fmla="val 14"/>
              <a:gd name="f29" fmla="val 54"/>
              <a:gd name="f30" fmla="val 26"/>
              <a:gd name="f31" fmla="+- 0 0 -90"/>
              <a:gd name="f32" fmla="*/ f3 1 58"/>
              <a:gd name="f33" fmla="*/ f4 1 65"/>
              <a:gd name="f34" fmla="+- f7 0 f5"/>
              <a:gd name="f35" fmla="+- f6 0 f5"/>
              <a:gd name="f36" fmla="*/ f31 f0 1"/>
              <a:gd name="f37" fmla="*/ f35 1 58"/>
              <a:gd name="f38" fmla="*/ f34 1 65"/>
              <a:gd name="f39" fmla="*/ 58 f35 1"/>
              <a:gd name="f40" fmla="*/ 46 f34 1"/>
              <a:gd name="f41" fmla="*/ 38 f35 1"/>
              <a:gd name="f42" fmla="*/ 58 f34 1"/>
              <a:gd name="f43" fmla="*/ 5 f35 1"/>
              <a:gd name="f44" fmla="*/ 25 f34 1"/>
              <a:gd name="f45" fmla="*/ 6 f35 1"/>
              <a:gd name="f46" fmla="*/ 5 f34 1"/>
              <a:gd name="f47" fmla="*/ 24 f35 1"/>
              <a:gd name="f48" fmla="*/ 7 f34 1"/>
              <a:gd name="f49" fmla="*/ f36 1 f2"/>
              <a:gd name="f50" fmla="*/ f39 1 58"/>
              <a:gd name="f51" fmla="*/ f40 1 65"/>
              <a:gd name="f52" fmla="*/ f41 1 58"/>
              <a:gd name="f53" fmla="*/ f42 1 65"/>
              <a:gd name="f54" fmla="*/ f43 1 58"/>
              <a:gd name="f55" fmla="*/ f44 1 65"/>
              <a:gd name="f56" fmla="*/ f45 1 58"/>
              <a:gd name="f57" fmla="*/ f46 1 65"/>
              <a:gd name="f58" fmla="*/ f47 1 58"/>
              <a:gd name="f59" fmla="*/ f48 1 65"/>
              <a:gd name="f60" fmla="*/ 0 1 f37"/>
              <a:gd name="f61" fmla="*/ f6 1 f37"/>
              <a:gd name="f62" fmla="*/ 0 1 f38"/>
              <a:gd name="f63" fmla="*/ f7 1 f38"/>
              <a:gd name="f64" fmla="+- f49 0 f1"/>
              <a:gd name="f65" fmla="*/ f50 1 f37"/>
              <a:gd name="f66" fmla="*/ f51 1 f38"/>
              <a:gd name="f67" fmla="*/ f52 1 f37"/>
              <a:gd name="f68" fmla="*/ f53 1 f38"/>
              <a:gd name="f69" fmla="*/ f54 1 f37"/>
              <a:gd name="f70" fmla="*/ f55 1 f38"/>
              <a:gd name="f71" fmla="*/ f56 1 f37"/>
              <a:gd name="f72" fmla="*/ f57 1 f38"/>
              <a:gd name="f73" fmla="*/ f58 1 f37"/>
              <a:gd name="f74" fmla="*/ f59 1 f38"/>
              <a:gd name="f75" fmla="*/ f60 f32 1"/>
              <a:gd name="f76" fmla="*/ f61 f32 1"/>
              <a:gd name="f77" fmla="*/ f63 f33 1"/>
              <a:gd name="f78" fmla="*/ f62 f33 1"/>
              <a:gd name="f79" fmla="*/ f65 f32 1"/>
              <a:gd name="f80" fmla="*/ f66 f33 1"/>
              <a:gd name="f81" fmla="*/ f67 f32 1"/>
              <a:gd name="f82" fmla="*/ f68 f33 1"/>
              <a:gd name="f83" fmla="*/ f69 f32 1"/>
              <a:gd name="f84" fmla="*/ f70 f33 1"/>
              <a:gd name="f85" fmla="*/ f71 f32 1"/>
              <a:gd name="f86" fmla="*/ f72 f33 1"/>
              <a:gd name="f87" fmla="*/ f73 f32 1"/>
              <a:gd name="f88" fmla="*/ f74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79" y="f80"/>
              </a:cxn>
              <a:cxn ang="f64">
                <a:pos x="f81" y="f82"/>
              </a:cxn>
              <a:cxn ang="f64">
                <a:pos x="f83" y="f84"/>
              </a:cxn>
              <a:cxn ang="f64">
                <a:pos x="f85" y="f86"/>
              </a:cxn>
              <a:cxn ang="f64">
                <a:pos x="f87" y="f88"/>
              </a:cxn>
              <a:cxn ang="f64">
                <a:pos x="f79" y="f80"/>
              </a:cxn>
            </a:cxnLst>
            <a:rect l="f75" t="f78" r="f76" b="f77"/>
            <a:pathLst>
              <a:path w="58" h="65">
                <a:moveTo>
                  <a:pt x="f6" y="f8"/>
                </a:moveTo>
                <a:cubicBezTo>
                  <a:pt x="f6" y="f9"/>
                  <a:pt x="f10" y="f7"/>
                  <a:pt x="f11" y="f6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5" y="f20"/>
                  <a:pt x="f21" y="f16"/>
                </a:cubicBezTo>
                <a:cubicBezTo>
                  <a:pt x="f22" y="f5"/>
                  <a:pt x="f23" y="f24"/>
                  <a:pt x="f25" y="f26"/>
                </a:cubicBezTo>
                <a:cubicBezTo>
                  <a:pt x="f27" y="f28"/>
                  <a:pt x="f29" y="f30"/>
                  <a:pt x="f6" y="f8"/>
                </a:cubicBezTo>
                <a:close/>
              </a:path>
            </a:pathLst>
          </a:custGeom>
          <a:solidFill>
            <a:srgbClr val="F9E3B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1" name="Freeform 131"/>
          <p:cNvSpPr/>
          <p:nvPr/>
        </p:nvSpPr>
        <p:spPr>
          <a:xfrm>
            <a:off x="7026277" y="2622554"/>
            <a:ext cx="52385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42"/>
              <a:gd name="f8" fmla="val 28"/>
              <a:gd name="f9" fmla="val 53"/>
              <a:gd name="f10" fmla="val 3"/>
              <a:gd name="f11" fmla="val 30"/>
              <a:gd name="f12" fmla="val 2"/>
              <a:gd name="f13" fmla="val 16"/>
              <a:gd name="f14" fmla="val 5"/>
              <a:gd name="f15" fmla="val 6"/>
              <a:gd name="f16" fmla="val 17"/>
              <a:gd name="f17" fmla="val 4"/>
              <a:gd name="f18" fmla="val 51"/>
              <a:gd name="f19" fmla="val 29"/>
              <a:gd name="f20" fmla="val 52"/>
              <a:gd name="f21" fmla="+- 0 0 -90"/>
              <a:gd name="f22" fmla="*/ f3 1 54"/>
              <a:gd name="f23" fmla="*/ f4 1 54"/>
              <a:gd name="f24" fmla="+- f6 0 f5"/>
              <a:gd name="f25" fmla="*/ f21 f0 1"/>
              <a:gd name="f26" fmla="*/ f24 1 54"/>
              <a:gd name="f27" fmla="*/ 42 f24 1"/>
              <a:gd name="f28" fmla="*/ 54 f24 1"/>
              <a:gd name="f29" fmla="*/ 2 f24 1"/>
              <a:gd name="f30" fmla="*/ 16 f24 1"/>
              <a:gd name="f31" fmla="*/ 17 f24 1"/>
              <a:gd name="f32" fmla="*/ 53 f24 1"/>
              <a:gd name="f33" fmla="*/ f25 1 f2"/>
              <a:gd name="f34" fmla="*/ f27 1 54"/>
              <a:gd name="f35" fmla="*/ f28 1 54"/>
              <a:gd name="f36" fmla="*/ f29 1 54"/>
              <a:gd name="f37" fmla="*/ f30 1 54"/>
              <a:gd name="f38" fmla="*/ f31 1 54"/>
              <a:gd name="f39" fmla="*/ f32 1 54"/>
              <a:gd name="f40" fmla="*/ 0 1 f26"/>
              <a:gd name="f41" fmla="*/ f6 1 f26"/>
              <a:gd name="f42" fmla="+- f33 0 f1"/>
              <a:gd name="f43" fmla="*/ f34 1 f26"/>
              <a:gd name="f44" fmla="*/ f35 1 f26"/>
              <a:gd name="f45" fmla="*/ f36 1 f26"/>
              <a:gd name="f46" fmla="*/ f37 1 f26"/>
              <a:gd name="f47" fmla="*/ f38 1 f26"/>
              <a:gd name="f48" fmla="*/ f39 1 f26"/>
              <a:gd name="f49" fmla="*/ f40 f22 1"/>
              <a:gd name="f50" fmla="*/ f41 f22 1"/>
              <a:gd name="f51" fmla="*/ f41 f23 1"/>
              <a:gd name="f52" fmla="*/ f40 f23 1"/>
              <a:gd name="f53" fmla="*/ f43 f22 1"/>
              <a:gd name="f54" fmla="*/ f44 f23 1"/>
              <a:gd name="f55" fmla="*/ f45 f22 1"/>
              <a:gd name="f56" fmla="*/ f46 f23 1"/>
              <a:gd name="f57" fmla="*/ f47 f22 1"/>
              <a:gd name="f58" fmla="*/ f45 f23 1"/>
              <a:gd name="f59" fmla="*/ f48 f22 1"/>
              <a:gd name="f60" fmla="*/ f43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53" y="f54"/>
              </a:cxn>
              <a:cxn ang="f42">
                <a:pos x="f55" y="f56"/>
              </a:cxn>
              <a:cxn ang="f42">
                <a:pos x="f57" y="f58"/>
              </a:cxn>
              <a:cxn ang="f42">
                <a:pos x="f59" y="f60"/>
              </a:cxn>
              <a:cxn ang="f42">
                <a:pos x="f53" y="f54"/>
              </a:cxn>
            </a:cxnLst>
            <a:rect l="f49" t="f52" r="f50" b="f51"/>
            <a:pathLst>
              <a:path w="54" h="54">
                <a:moveTo>
                  <a:pt x="f7" y="f6"/>
                </a:moveTo>
                <a:cubicBezTo>
                  <a:pt x="f8" y="f9"/>
                  <a:pt x="f10" y="f11"/>
                  <a:pt x="f12" y="f13"/>
                </a:cubicBezTo>
                <a:cubicBezTo>
                  <a:pt x="f5" y="f14"/>
                  <a:pt x="f15" y="f5"/>
                  <a:pt x="f16" y="f12"/>
                </a:cubicBezTo>
                <a:cubicBezTo>
                  <a:pt x="f11" y="f17"/>
                  <a:pt x="f18" y="f19"/>
                  <a:pt x="f9" y="f7"/>
                </a:cubicBezTo>
                <a:cubicBezTo>
                  <a:pt x="f6" y="f20"/>
                  <a:pt x="f20" y="f6"/>
                  <a:pt x="f7" y="f6"/>
                </a:cubicBezTo>
                <a:close/>
              </a:path>
            </a:pathLst>
          </a:custGeom>
          <a:solidFill>
            <a:srgbClr val="FAE0B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2" name="Freeform 132"/>
          <p:cNvSpPr/>
          <p:nvPr/>
        </p:nvSpPr>
        <p:spPr>
          <a:xfrm>
            <a:off x="6626227" y="2451104"/>
            <a:ext cx="53977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61"/>
              <a:gd name="f8" fmla="val 41"/>
              <a:gd name="f9" fmla="val 60"/>
              <a:gd name="f10" fmla="val 25"/>
              <a:gd name="f11" fmla="val 33"/>
              <a:gd name="f12" fmla="val 1"/>
              <a:gd name="f13" fmla="val 17"/>
              <a:gd name="f14" fmla="val 3"/>
              <a:gd name="f15" fmla="val 6"/>
              <a:gd name="f16" fmla="val 24"/>
              <a:gd name="f17" fmla="val 10"/>
              <a:gd name="f18" fmla="val 37"/>
              <a:gd name="f19" fmla="val 45"/>
              <a:gd name="f20" fmla="val 30"/>
              <a:gd name="f21" fmla="val 52"/>
              <a:gd name="f22" fmla="val 43"/>
              <a:gd name="f23" fmla="val 53"/>
              <a:gd name="f24" fmla="+- 0 0 -90"/>
              <a:gd name="f25" fmla="*/ f3 1 56"/>
              <a:gd name="f26" fmla="*/ f4 1 61"/>
              <a:gd name="f27" fmla="+- f7 0 f5"/>
              <a:gd name="f28" fmla="+- f6 0 f5"/>
              <a:gd name="f29" fmla="*/ f24 f0 1"/>
              <a:gd name="f30" fmla="*/ f28 1 56"/>
              <a:gd name="f31" fmla="*/ f27 1 61"/>
              <a:gd name="f32" fmla="*/ 41 f28 1"/>
              <a:gd name="f33" fmla="*/ 60 f27 1"/>
              <a:gd name="f34" fmla="*/ 1 f28 1"/>
              <a:gd name="f35" fmla="*/ 17 f27 1"/>
              <a:gd name="f36" fmla="*/ 24 f28 1"/>
              <a:gd name="f37" fmla="*/ 10 f27 1"/>
              <a:gd name="f38" fmla="*/ 52 f28 1"/>
              <a:gd name="f39" fmla="*/ 43 f27 1"/>
              <a:gd name="f40" fmla="*/ f29 1 f2"/>
              <a:gd name="f41" fmla="*/ f32 1 56"/>
              <a:gd name="f42" fmla="*/ f33 1 61"/>
              <a:gd name="f43" fmla="*/ f34 1 56"/>
              <a:gd name="f44" fmla="*/ f35 1 61"/>
              <a:gd name="f45" fmla="*/ f36 1 56"/>
              <a:gd name="f46" fmla="*/ f37 1 61"/>
              <a:gd name="f47" fmla="*/ f38 1 56"/>
              <a:gd name="f48" fmla="*/ f39 1 61"/>
              <a:gd name="f49" fmla="*/ 0 1 f30"/>
              <a:gd name="f50" fmla="*/ f6 1 f30"/>
              <a:gd name="f51" fmla="*/ 0 1 f31"/>
              <a:gd name="f52" fmla="*/ f7 1 f31"/>
              <a:gd name="f53" fmla="+- f40 0 f1"/>
              <a:gd name="f54" fmla="*/ f41 1 f30"/>
              <a:gd name="f55" fmla="*/ f42 1 f31"/>
              <a:gd name="f56" fmla="*/ f43 1 f30"/>
              <a:gd name="f57" fmla="*/ f44 1 f31"/>
              <a:gd name="f58" fmla="*/ f45 1 f30"/>
              <a:gd name="f59" fmla="*/ f46 1 f31"/>
              <a:gd name="f60" fmla="*/ f47 1 f30"/>
              <a:gd name="f61" fmla="*/ f48 1 f31"/>
              <a:gd name="f62" fmla="*/ f49 f25 1"/>
              <a:gd name="f63" fmla="*/ f50 f25 1"/>
              <a:gd name="f64" fmla="*/ f52 f26 1"/>
              <a:gd name="f65" fmla="*/ f51 f26 1"/>
              <a:gd name="f66" fmla="*/ f54 f25 1"/>
              <a:gd name="f67" fmla="*/ f55 f26 1"/>
              <a:gd name="f68" fmla="*/ f56 f25 1"/>
              <a:gd name="f69" fmla="*/ f57 f26 1"/>
              <a:gd name="f70" fmla="*/ f58 f25 1"/>
              <a:gd name="f71" fmla="*/ f59 f26 1"/>
              <a:gd name="f72" fmla="*/ f60 f25 1"/>
              <a:gd name="f73" fmla="*/ f61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66" y="f67"/>
              </a:cxn>
              <a:cxn ang="f53">
                <a:pos x="f68" y="f69"/>
              </a:cxn>
              <a:cxn ang="f53">
                <a:pos x="f70" y="f71"/>
              </a:cxn>
              <a:cxn ang="f53">
                <a:pos x="f72" y="f73"/>
              </a:cxn>
              <a:cxn ang="f53">
                <a:pos x="f66" y="f67"/>
              </a:cxn>
            </a:cxnLst>
            <a:rect l="f62" t="f65" r="f63" b="f64"/>
            <a:pathLst>
              <a:path w="56" h="61">
                <a:moveTo>
                  <a:pt x="f8" y="f9"/>
                </a:moveTo>
                <a:cubicBezTo>
                  <a:pt x="f10" y="f9"/>
                  <a:pt x="f5" y="f11"/>
                  <a:pt x="f12" y="f13"/>
                </a:cubicBezTo>
                <a:cubicBezTo>
                  <a:pt x="f14" y="f5"/>
                  <a:pt x="f13" y="f15"/>
                  <a:pt x="f16" y="f17"/>
                </a:cubicBezTo>
                <a:cubicBezTo>
                  <a:pt x="f18" y="f13"/>
                  <a:pt x="f19" y="f20"/>
                  <a:pt x="f21" y="f22"/>
                </a:cubicBezTo>
                <a:cubicBezTo>
                  <a:pt x="f6" y="f21"/>
                  <a:pt x="f23" y="f7"/>
                  <a:pt x="f8" y="f9"/>
                </a:cubicBezTo>
                <a:close/>
              </a:path>
            </a:pathLst>
          </a:custGeom>
          <a:solidFill>
            <a:srgbClr val="F9E1B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3" name="Freeform 133"/>
          <p:cNvSpPr/>
          <p:nvPr/>
        </p:nvSpPr>
        <p:spPr>
          <a:xfrm>
            <a:off x="6961190" y="2493961"/>
            <a:ext cx="47621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60"/>
              <a:gd name="f8" fmla="val 1"/>
              <a:gd name="f9" fmla="val 18"/>
              <a:gd name="f10" fmla="val 4"/>
              <a:gd name="f11" fmla="val 8"/>
              <a:gd name="f12" fmla="val 19"/>
              <a:gd name="f13" fmla="val 7"/>
              <a:gd name="f14" fmla="val 34"/>
              <a:gd name="f15" fmla="val 16"/>
              <a:gd name="f16" fmla="val 26"/>
              <a:gd name="f17" fmla="val 46"/>
              <a:gd name="f18" fmla="val 56"/>
              <a:gd name="f19" fmla="val 45"/>
              <a:gd name="f20" fmla="val 36"/>
              <a:gd name="f21" fmla="val 58"/>
              <a:gd name="f22" fmla="val 25"/>
              <a:gd name="f23" fmla="val 57"/>
              <a:gd name="f24" fmla="val 30"/>
              <a:gd name="f25" fmla="+- 0 0 -90"/>
              <a:gd name="f26" fmla="*/ f3 1 49"/>
              <a:gd name="f27" fmla="*/ f4 1 60"/>
              <a:gd name="f28" fmla="+- f7 0 f5"/>
              <a:gd name="f29" fmla="+- f6 0 f5"/>
              <a:gd name="f30" fmla="*/ f25 f0 1"/>
              <a:gd name="f31" fmla="*/ f29 1 49"/>
              <a:gd name="f32" fmla="*/ f28 1 60"/>
              <a:gd name="f33" fmla="*/ 1 f29 1"/>
              <a:gd name="f34" fmla="*/ 18 f28 1"/>
              <a:gd name="f35" fmla="*/ 19 f29 1"/>
              <a:gd name="f36" fmla="*/ 7 f28 1"/>
              <a:gd name="f37" fmla="*/ 49 f29 1"/>
              <a:gd name="f38" fmla="*/ 46 f28 1"/>
              <a:gd name="f39" fmla="*/ 36 f29 1"/>
              <a:gd name="f40" fmla="*/ 58 f28 1"/>
              <a:gd name="f41" fmla="*/ f30 1 f2"/>
              <a:gd name="f42" fmla="*/ f33 1 49"/>
              <a:gd name="f43" fmla="*/ f34 1 60"/>
              <a:gd name="f44" fmla="*/ f35 1 49"/>
              <a:gd name="f45" fmla="*/ f36 1 60"/>
              <a:gd name="f46" fmla="*/ f37 1 49"/>
              <a:gd name="f47" fmla="*/ f38 1 60"/>
              <a:gd name="f48" fmla="*/ f39 1 49"/>
              <a:gd name="f49" fmla="*/ f40 1 60"/>
              <a:gd name="f50" fmla="*/ 0 1 f31"/>
              <a:gd name="f51" fmla="*/ f6 1 f31"/>
              <a:gd name="f52" fmla="*/ 0 1 f32"/>
              <a:gd name="f53" fmla="*/ f7 1 f32"/>
              <a:gd name="f54" fmla="+- f41 0 f1"/>
              <a:gd name="f55" fmla="*/ f42 1 f31"/>
              <a:gd name="f56" fmla="*/ f43 1 f32"/>
              <a:gd name="f57" fmla="*/ f44 1 f31"/>
              <a:gd name="f58" fmla="*/ f45 1 f32"/>
              <a:gd name="f59" fmla="*/ f46 1 f31"/>
              <a:gd name="f60" fmla="*/ f47 1 f32"/>
              <a:gd name="f61" fmla="*/ f48 1 f31"/>
              <a:gd name="f62" fmla="*/ f49 1 f32"/>
              <a:gd name="f63" fmla="*/ f50 f26 1"/>
              <a:gd name="f64" fmla="*/ f51 f26 1"/>
              <a:gd name="f65" fmla="*/ f53 f27 1"/>
              <a:gd name="f66" fmla="*/ f52 f27 1"/>
              <a:gd name="f67" fmla="*/ f55 f26 1"/>
              <a:gd name="f68" fmla="*/ f56 f27 1"/>
              <a:gd name="f69" fmla="*/ f57 f26 1"/>
              <a:gd name="f70" fmla="*/ f58 f27 1"/>
              <a:gd name="f71" fmla="*/ f59 f26 1"/>
              <a:gd name="f72" fmla="*/ f60 f27 1"/>
              <a:gd name="f73" fmla="*/ f61 f26 1"/>
              <a:gd name="f74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67" y="f68"/>
              </a:cxn>
              <a:cxn ang="f54">
                <a:pos x="f69" y="f70"/>
              </a:cxn>
              <a:cxn ang="f54">
                <a:pos x="f71" y="f72"/>
              </a:cxn>
              <a:cxn ang="f54">
                <a:pos x="f73" y="f74"/>
              </a:cxn>
              <a:cxn ang="f54">
                <a:pos x="f67" y="f68"/>
              </a:cxn>
            </a:cxnLst>
            <a:rect l="f63" t="f66" r="f64" b="f65"/>
            <a:pathLst>
              <a:path w="49" h="60">
                <a:moveTo>
                  <a:pt x="f8" y="f9"/>
                </a:moveTo>
                <a:cubicBezTo>
                  <a:pt x="f5" y="f10"/>
                  <a:pt x="f11" y="f5"/>
                  <a:pt x="f12" y="f13"/>
                </a:cubicBezTo>
                <a:cubicBezTo>
                  <a:pt x="f14" y="f15"/>
                  <a:pt x="f6" y="f16"/>
                  <a:pt x="f6" y="f17"/>
                </a:cubicBezTo>
                <a:cubicBezTo>
                  <a:pt x="f6" y="f18"/>
                  <a:pt x="f19" y="f7"/>
                  <a:pt x="f20" y="f21"/>
                </a:cubicBezTo>
                <a:cubicBezTo>
                  <a:pt x="f22" y="f23"/>
                  <a:pt x="f8" y="f24"/>
                  <a:pt x="f8" y="f9"/>
                </a:cubicBezTo>
                <a:close/>
              </a:path>
            </a:pathLst>
          </a:custGeom>
          <a:solidFill>
            <a:srgbClr val="F9E2B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4" name="Freeform 134"/>
          <p:cNvSpPr/>
          <p:nvPr/>
        </p:nvSpPr>
        <p:spPr>
          <a:xfrm>
            <a:off x="6819896" y="5881685"/>
            <a:ext cx="123828" cy="1746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9"/>
              <a:gd name="f7" fmla="val 182"/>
              <a:gd name="f8" fmla="val 42"/>
              <a:gd name="f9" fmla="val 8"/>
              <a:gd name="f10" fmla="val 13"/>
              <a:gd name="f11" fmla="val 35"/>
              <a:gd name="f12" fmla="val 70"/>
              <a:gd name="f13" fmla="val 33"/>
              <a:gd name="f14" fmla="val 91"/>
              <a:gd name="f15" fmla="val 66"/>
              <a:gd name="f16" fmla="val 111"/>
              <a:gd name="f17" fmla="val 100"/>
              <a:gd name="f18" fmla="val 120"/>
              <a:gd name="f19" fmla="val 116"/>
              <a:gd name="f20" fmla="val 125"/>
              <a:gd name="f21" fmla="val 133"/>
              <a:gd name="f22" fmla="val 128"/>
              <a:gd name="f23" fmla="val 151"/>
              <a:gd name="f24" fmla="val 160"/>
              <a:gd name="f25" fmla="val 170"/>
              <a:gd name="f26" fmla="val 176"/>
              <a:gd name="f27" fmla="val 112"/>
              <a:gd name="f28" fmla="val 103"/>
              <a:gd name="f29" fmla="val 178"/>
              <a:gd name="f30" fmla="val 95"/>
              <a:gd name="f31" fmla="val 175"/>
              <a:gd name="f32" fmla="val 63"/>
              <a:gd name="f33" fmla="val 159"/>
              <a:gd name="f34" fmla="val 44"/>
              <a:gd name="f35" fmla="val 131"/>
              <a:gd name="f36" fmla="val 26"/>
              <a:gd name="f37" fmla="val 102"/>
              <a:gd name="f38" fmla="val 81"/>
              <a:gd name="f39" fmla="val 1"/>
              <a:gd name="f40" fmla="val 59"/>
              <a:gd name="f41" fmla="+- 0 0 -90"/>
              <a:gd name="f42" fmla="*/ f3 1 129"/>
              <a:gd name="f43" fmla="*/ f4 1 182"/>
              <a:gd name="f44" fmla="+- f7 0 f5"/>
              <a:gd name="f45" fmla="+- f6 0 f5"/>
              <a:gd name="f46" fmla="*/ f41 f0 1"/>
              <a:gd name="f47" fmla="*/ f45 1 129"/>
              <a:gd name="f48" fmla="*/ f44 1 182"/>
              <a:gd name="f49" fmla="*/ 0 f45 1"/>
              <a:gd name="f50" fmla="*/ 42 f44 1"/>
              <a:gd name="f51" fmla="*/ 35 f45 1"/>
              <a:gd name="f52" fmla="*/ 13 f44 1"/>
              <a:gd name="f53" fmla="*/ 111 f45 1"/>
              <a:gd name="f54" fmla="*/ 100 f44 1"/>
              <a:gd name="f55" fmla="*/ 128 f45 1"/>
              <a:gd name="f56" fmla="*/ 151 f44 1"/>
              <a:gd name="f57" fmla="*/ 120 f45 1"/>
              <a:gd name="f58" fmla="*/ 176 f44 1"/>
              <a:gd name="f59" fmla="*/ 95 f45 1"/>
              <a:gd name="f60" fmla="*/ 175 f44 1"/>
              <a:gd name="f61" fmla="*/ 26 f45 1"/>
              <a:gd name="f62" fmla="*/ 102 f44 1"/>
              <a:gd name="f63" fmla="*/ f46 1 f2"/>
              <a:gd name="f64" fmla="*/ f49 1 129"/>
              <a:gd name="f65" fmla="*/ f50 1 182"/>
              <a:gd name="f66" fmla="*/ f51 1 129"/>
              <a:gd name="f67" fmla="*/ f52 1 182"/>
              <a:gd name="f68" fmla="*/ f53 1 129"/>
              <a:gd name="f69" fmla="*/ f54 1 182"/>
              <a:gd name="f70" fmla="*/ f55 1 129"/>
              <a:gd name="f71" fmla="*/ f56 1 182"/>
              <a:gd name="f72" fmla="*/ f57 1 129"/>
              <a:gd name="f73" fmla="*/ f58 1 182"/>
              <a:gd name="f74" fmla="*/ f59 1 129"/>
              <a:gd name="f75" fmla="*/ f60 1 182"/>
              <a:gd name="f76" fmla="*/ f61 1 129"/>
              <a:gd name="f77" fmla="*/ f62 1 182"/>
              <a:gd name="f78" fmla="*/ 0 1 f47"/>
              <a:gd name="f79" fmla="*/ f6 1 f47"/>
              <a:gd name="f80" fmla="*/ 0 1 f48"/>
              <a:gd name="f81" fmla="*/ f7 1 f48"/>
              <a:gd name="f82" fmla="+- f63 0 f1"/>
              <a:gd name="f83" fmla="*/ f64 1 f47"/>
              <a:gd name="f84" fmla="*/ f65 1 f48"/>
              <a:gd name="f85" fmla="*/ f66 1 f47"/>
              <a:gd name="f86" fmla="*/ f67 1 f48"/>
              <a:gd name="f87" fmla="*/ f68 1 f47"/>
              <a:gd name="f88" fmla="*/ f69 1 f48"/>
              <a:gd name="f89" fmla="*/ f70 1 f47"/>
              <a:gd name="f90" fmla="*/ f71 1 f48"/>
              <a:gd name="f91" fmla="*/ f72 1 f47"/>
              <a:gd name="f92" fmla="*/ f73 1 f48"/>
              <a:gd name="f93" fmla="*/ f74 1 f47"/>
              <a:gd name="f94" fmla="*/ f75 1 f48"/>
              <a:gd name="f95" fmla="*/ f76 1 f47"/>
              <a:gd name="f96" fmla="*/ f77 1 f48"/>
              <a:gd name="f97" fmla="*/ f78 f42 1"/>
              <a:gd name="f98" fmla="*/ f79 f42 1"/>
              <a:gd name="f99" fmla="*/ f81 f43 1"/>
              <a:gd name="f100" fmla="*/ f80 f43 1"/>
              <a:gd name="f101" fmla="*/ f83 f42 1"/>
              <a:gd name="f102" fmla="*/ f84 f43 1"/>
              <a:gd name="f103" fmla="*/ f85 f42 1"/>
              <a:gd name="f104" fmla="*/ f86 f43 1"/>
              <a:gd name="f105" fmla="*/ f87 f42 1"/>
              <a:gd name="f106" fmla="*/ f88 f43 1"/>
              <a:gd name="f107" fmla="*/ f89 f42 1"/>
              <a:gd name="f108" fmla="*/ f90 f43 1"/>
              <a:gd name="f109" fmla="*/ f91 f42 1"/>
              <a:gd name="f110" fmla="*/ f92 f43 1"/>
              <a:gd name="f111" fmla="*/ f93 f42 1"/>
              <a:gd name="f112" fmla="*/ f94 f43 1"/>
              <a:gd name="f113" fmla="*/ f95 f42 1"/>
              <a:gd name="f114" fmla="*/ f96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01" y="f102"/>
              </a:cxn>
              <a:cxn ang="f82">
                <a:pos x="f103" y="f104"/>
              </a:cxn>
              <a:cxn ang="f82">
                <a:pos x="f105" y="f106"/>
              </a:cxn>
              <a:cxn ang="f82">
                <a:pos x="f107" y="f108"/>
              </a:cxn>
              <a:cxn ang="f82">
                <a:pos x="f109" y="f110"/>
              </a:cxn>
              <a:cxn ang="f82">
                <a:pos x="f111" y="f112"/>
              </a:cxn>
              <a:cxn ang="f82">
                <a:pos x="f113" y="f114"/>
              </a:cxn>
              <a:cxn ang="f82">
                <a:pos x="f101" y="f102"/>
              </a:cxn>
            </a:cxnLst>
            <a:rect l="f97" t="f100" r="f98" b="f99"/>
            <a:pathLst>
              <a:path w="129" h="182">
                <a:moveTo>
                  <a:pt x="f5" y="f8"/>
                </a:moveTo>
                <a:cubicBezTo>
                  <a:pt x="f5" y="f9"/>
                  <a:pt x="f10" y="f5"/>
                  <a:pt x="f11" y="f10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6" y="f24"/>
                  <a:pt x="f22" y="f25"/>
                  <a:pt x="f18" y="f26"/>
                </a:cubicBezTo>
                <a:cubicBezTo>
                  <a:pt x="f27" y="f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10" y="f38"/>
                  <a:pt x="f39" y="f40"/>
                  <a:pt x="f5" y="f8"/>
                </a:cubicBezTo>
                <a:close/>
              </a:path>
            </a:pathLst>
          </a:custGeom>
          <a:solidFill>
            <a:srgbClr val="D1434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5" name="Freeform 135"/>
          <p:cNvSpPr/>
          <p:nvPr/>
        </p:nvSpPr>
        <p:spPr>
          <a:xfrm>
            <a:off x="10071101" y="1519239"/>
            <a:ext cx="195260" cy="1222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3"/>
              <a:gd name="f7" fmla="val 128"/>
              <a:gd name="f8" fmla="val 93"/>
              <a:gd name="f9" fmla="val 127"/>
              <a:gd name="f10" fmla="val 69"/>
              <a:gd name="f11" fmla="val 125"/>
              <a:gd name="f12" fmla="val 38"/>
              <a:gd name="f13" fmla="val 121"/>
              <a:gd name="f14" fmla="val 15"/>
              <a:gd name="f15" fmla="val 96"/>
              <a:gd name="f16" fmla="val 79"/>
              <a:gd name="f17" fmla="val 2"/>
              <a:gd name="f18" fmla="val 60"/>
              <a:gd name="f19" fmla="val 42"/>
              <a:gd name="f20" fmla="val 47"/>
              <a:gd name="f21" fmla="val 1"/>
              <a:gd name="f22" fmla="val 151"/>
              <a:gd name="f23" fmla="val 185"/>
              <a:gd name="f24" fmla="val 63"/>
              <a:gd name="f25" fmla="val 198"/>
              <a:gd name="f26" fmla="val 92"/>
              <a:gd name="f27" fmla="val 172"/>
              <a:gd name="f28" fmla="val 108"/>
              <a:gd name="f29" fmla="val 150"/>
              <a:gd name="f30" fmla="val 126"/>
              <a:gd name="f31" fmla="+- 0 0 -90"/>
              <a:gd name="f32" fmla="*/ f3 1 203"/>
              <a:gd name="f33" fmla="*/ f4 1 128"/>
              <a:gd name="f34" fmla="+- f7 0 f5"/>
              <a:gd name="f35" fmla="+- f6 0 f5"/>
              <a:gd name="f36" fmla="*/ f31 f0 1"/>
              <a:gd name="f37" fmla="*/ f35 1 203"/>
              <a:gd name="f38" fmla="*/ f34 1 128"/>
              <a:gd name="f39" fmla="*/ 93 f35 1"/>
              <a:gd name="f40" fmla="*/ 127 f34 1"/>
              <a:gd name="f41" fmla="*/ 15 f35 1"/>
              <a:gd name="f42" fmla="*/ 96 f34 1"/>
              <a:gd name="f43" fmla="*/ 42 f34 1"/>
              <a:gd name="f44" fmla="*/ 185 f35 1"/>
              <a:gd name="f45" fmla="*/ 172 f35 1"/>
              <a:gd name="f46" fmla="*/ 108 f34 1"/>
              <a:gd name="f47" fmla="*/ f36 1 f2"/>
              <a:gd name="f48" fmla="*/ f39 1 203"/>
              <a:gd name="f49" fmla="*/ f40 1 128"/>
              <a:gd name="f50" fmla="*/ f41 1 203"/>
              <a:gd name="f51" fmla="*/ f42 1 128"/>
              <a:gd name="f52" fmla="*/ f43 1 128"/>
              <a:gd name="f53" fmla="*/ f44 1 203"/>
              <a:gd name="f54" fmla="*/ f45 1 203"/>
              <a:gd name="f55" fmla="*/ f46 1 128"/>
              <a:gd name="f56" fmla="*/ 0 1 f37"/>
              <a:gd name="f57" fmla="*/ f6 1 f37"/>
              <a:gd name="f58" fmla="*/ 0 1 f38"/>
              <a:gd name="f59" fmla="*/ f7 1 f38"/>
              <a:gd name="f60" fmla="+- f47 0 f1"/>
              <a:gd name="f61" fmla="*/ f48 1 f37"/>
              <a:gd name="f62" fmla="*/ f49 1 f38"/>
              <a:gd name="f63" fmla="*/ f50 1 f37"/>
              <a:gd name="f64" fmla="*/ f51 1 f38"/>
              <a:gd name="f65" fmla="*/ f52 1 f38"/>
              <a:gd name="f66" fmla="*/ f53 1 f37"/>
              <a:gd name="f67" fmla="*/ f54 1 f37"/>
              <a:gd name="f68" fmla="*/ f55 1 f38"/>
              <a:gd name="f69" fmla="*/ f56 f32 1"/>
              <a:gd name="f70" fmla="*/ f57 f32 1"/>
              <a:gd name="f71" fmla="*/ f59 f33 1"/>
              <a:gd name="f72" fmla="*/ f58 f33 1"/>
              <a:gd name="f73" fmla="*/ f61 f32 1"/>
              <a:gd name="f74" fmla="*/ f62 f33 1"/>
              <a:gd name="f75" fmla="*/ f63 f32 1"/>
              <a:gd name="f76" fmla="*/ f64 f33 1"/>
              <a:gd name="f77" fmla="*/ f65 f33 1"/>
              <a:gd name="f78" fmla="*/ f66 f32 1"/>
              <a:gd name="f79" fmla="*/ f67 f32 1"/>
              <a:gd name="f80" fmla="*/ f68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73" y="f74"/>
              </a:cxn>
              <a:cxn ang="f60">
                <a:pos x="f75" y="f76"/>
              </a:cxn>
              <a:cxn ang="f60">
                <a:pos x="f75" y="f77"/>
              </a:cxn>
              <a:cxn ang="f60">
                <a:pos x="f78" y="f77"/>
              </a:cxn>
              <a:cxn ang="f60">
                <a:pos x="f79" y="f80"/>
              </a:cxn>
              <a:cxn ang="f60">
                <a:pos x="f73" y="f74"/>
              </a:cxn>
            </a:cxnLst>
            <a:rect l="f69" t="f72" r="f70" b="f71"/>
            <a:pathLst>
              <a:path w="203" h="12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5" y="f16"/>
                  <a:pt x="f17" y="f18"/>
                  <a:pt x="f14" y="f19"/>
                </a:cubicBezTo>
                <a:cubicBezTo>
                  <a:pt x="f20" y="f21"/>
                  <a:pt x="f22" y="f5"/>
                  <a:pt x="f23" y="f19"/>
                </a:cubicBezTo>
                <a:cubicBezTo>
                  <a:pt x="f6" y="f24"/>
                  <a:pt x="f25" y="f26"/>
                  <a:pt x="f27" y="f28"/>
                </a:cubicBezTo>
                <a:cubicBezTo>
                  <a:pt x="f29" y="f13"/>
                  <a:pt x="f30" y="f7"/>
                  <a:pt x="f8" y="f9"/>
                </a:cubicBezTo>
                <a:close/>
              </a:path>
            </a:pathLst>
          </a:custGeom>
          <a:solidFill>
            <a:srgbClr val="CD818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245388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 defTabSz="914427">
              <a:buNone/>
            </a:pPr>
            <a:r>
              <a:rPr lang="en-US" sz="3600" b="1">
                <a:solidFill>
                  <a:srgbClr val="0070C0"/>
                </a:solidFill>
                <a:latin typeface="Arial"/>
                <a:cs typeface="Arial" pitchFamily="34"/>
              </a:rPr>
              <a:t>Fully Editable Shapes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08" y="1347158"/>
            <a:ext cx="7071393" cy="494823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086" y="1807531"/>
            <a:ext cx="4148925" cy="402749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245388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 defTabSz="914427">
              <a:buNone/>
            </a:pPr>
            <a:r>
              <a:rPr lang="en-US" sz="3600" b="1">
                <a:solidFill>
                  <a:srgbClr val="0070C0"/>
                </a:solidFill>
                <a:latin typeface="Arial"/>
                <a:cs typeface="Arial" pitchFamily="34"/>
              </a:rPr>
              <a:t>Fully Editable Shapes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64" y="1488222"/>
            <a:ext cx="6873755" cy="2070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226" y="1223842"/>
            <a:ext cx="3464999" cy="25987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70761">
            <a:off x="1142307" y="3468764"/>
            <a:ext cx="3048746" cy="27674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301" y="3540684"/>
            <a:ext cx="4300057" cy="28692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9367" y="3378945"/>
            <a:ext cx="3117591" cy="260555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245388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 defTabSz="914427">
              <a:buNone/>
            </a:pPr>
            <a:r>
              <a:rPr lang="en-US" sz="3600" b="1">
                <a:solidFill>
                  <a:srgbClr val="0070C0"/>
                </a:solidFill>
                <a:latin typeface="Arial"/>
                <a:cs typeface="Arial" pitchFamily="34"/>
              </a:rPr>
              <a:t>Fully Editable Shapes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33" y="1443215"/>
            <a:ext cx="5850002" cy="21149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98" y="3566150"/>
            <a:ext cx="4657505" cy="29362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659" y="1113538"/>
            <a:ext cx="6322033" cy="53888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4">
            <a:off x="6934682" y="4262713"/>
            <a:ext cx="376504" cy="373427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245388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lvl="0" indent="0" algn="ctr" defTabSz="914427">
              <a:buNone/>
            </a:pPr>
            <a:r>
              <a:rPr lang="en-US" sz="3600" b="1">
                <a:solidFill>
                  <a:srgbClr val="0070C0"/>
                </a:solidFill>
                <a:latin typeface="Arial"/>
                <a:cs typeface="Arial" pitchFamily="34"/>
              </a:rPr>
              <a:t>Fully Editable Shapes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33" y="1381758"/>
            <a:ext cx="4907283" cy="51206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261" y="4003993"/>
            <a:ext cx="4314029" cy="27656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4531" y="868497"/>
            <a:ext cx="2969998" cy="28012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533" y="1840531"/>
            <a:ext cx="3329997" cy="19237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4339" y="4635166"/>
            <a:ext cx="2194121" cy="164559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2991395" y="4246263"/>
            <a:ext cx="9200610" cy="923333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Arial"/>
                <a:ea typeface="Arial Unicode MS"/>
                <a:cs typeface="Arial" pitchFamily="34"/>
              </a:rPr>
              <a:t>Section Break</a:t>
            </a:r>
          </a:p>
        </p:txBody>
      </p:sp>
      <p:sp>
        <p:nvSpPr>
          <p:cNvPr id="3" name="TextBox 4"/>
          <p:cNvSpPr txBox="1"/>
          <p:nvPr/>
        </p:nvSpPr>
        <p:spPr>
          <a:xfrm>
            <a:off x="2638693" y="5085709"/>
            <a:ext cx="9553166" cy="830997"/>
          </a:xfrm>
          <a:prstGeom prst="rect">
            <a:avLst/>
          </a:prstGeom>
          <a:solidFill>
            <a:srgbClr val="F59C82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Insert the Sub Title of</a:t>
            </a:r>
          </a:p>
          <a:p>
            <a:pPr marL="0" marR="0" lvl="0" indent="0" algn="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  <a:cs typeface="Arial" pitchFamily="34"/>
              </a:rPr>
              <a:t>Your Presentation</a:t>
            </a:r>
          </a:p>
        </p:txBody>
      </p:sp>
      <p:sp>
        <p:nvSpPr>
          <p:cNvPr id="4" name="Rectángulo 2"/>
          <p:cNvSpPr/>
          <p:nvPr/>
        </p:nvSpPr>
        <p:spPr>
          <a:xfrm>
            <a:off x="0" y="5916707"/>
            <a:ext cx="12191996" cy="94129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pic>
        <p:nvPicPr>
          <p:cNvPr id="5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4">
            <a:off x="1630805" y="2600681"/>
            <a:ext cx="2414482" cy="44265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13">
            <a:off x="2675433" y="746416"/>
            <a:ext cx="2414473" cy="44265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4">
            <a:off x="4156387" y="-94028"/>
            <a:ext cx="2414482" cy="44265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4">
            <a:off x="5933350" y="-426376"/>
            <a:ext cx="2414482" cy="44265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4">
            <a:off x="7601032" y="-416949"/>
            <a:ext cx="2414482" cy="44265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4">
            <a:off x="8471898" y="186199"/>
            <a:ext cx="2414482" cy="442654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2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507"/>
          <p:cNvSpPr/>
          <p:nvPr/>
        </p:nvSpPr>
        <p:spPr>
          <a:xfrm>
            <a:off x="0" y="6146797"/>
            <a:ext cx="12191996" cy="711202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Google Shape;7562;p85"/>
          <p:cNvSpPr txBox="1">
            <a:spLocks noGrp="1"/>
          </p:cNvSpPr>
          <p:nvPr>
            <p:ph type="title" sz="quarter" idx="4294967295"/>
          </p:nvPr>
        </p:nvSpPr>
        <p:spPr>
          <a:xfrm>
            <a:off x="1206047" y="782881"/>
            <a:ext cx="4642801" cy="643198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lvl="0" algn="ctr" defTabSz="914427">
              <a:spcBef>
                <a:spcPts val="0"/>
              </a:spcBef>
            </a:pPr>
            <a:r>
              <a:rPr lang="en-US">
                <a:solidFill>
                  <a:srgbClr val="0070C0"/>
                </a:solidFill>
                <a:latin typeface="Arial"/>
                <a:cs typeface="Arial"/>
              </a:rPr>
              <a:t>Business Icons</a:t>
            </a:r>
          </a:p>
        </p:txBody>
      </p:sp>
      <p:sp>
        <p:nvSpPr>
          <p:cNvPr id="4" name="Google Shape;7563;p85"/>
          <p:cNvSpPr txBox="1">
            <a:spLocks noGrp="1"/>
          </p:cNvSpPr>
          <p:nvPr>
            <p:ph type="title" sz="quarter" idx="4294967295"/>
          </p:nvPr>
        </p:nvSpPr>
        <p:spPr>
          <a:xfrm>
            <a:off x="6551017" y="782881"/>
            <a:ext cx="4642801" cy="643198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lvl="0" algn="ctr" defTabSz="914427">
              <a:spcBef>
                <a:spcPts val="0"/>
              </a:spcBef>
            </a:pPr>
            <a:r>
              <a:rPr lang="en-US">
                <a:solidFill>
                  <a:srgbClr val="0070C0"/>
                </a:solidFill>
                <a:latin typeface="Arial"/>
                <a:cs typeface="Arial"/>
              </a:rPr>
              <a:t>Teamwork Icons</a:t>
            </a:r>
          </a:p>
        </p:txBody>
      </p:sp>
      <p:sp>
        <p:nvSpPr>
          <p:cNvPr id="5" name="Google Shape;7564;p85"/>
          <p:cNvSpPr/>
          <p:nvPr/>
        </p:nvSpPr>
        <p:spPr>
          <a:xfrm>
            <a:off x="1206322" y="1678042"/>
            <a:ext cx="489679" cy="488481"/>
          </a:xfrm>
          <a:custGeom>
            <a:avLst/>
            <a:gdLst>
              <a:gd name="f0" fmla="val w"/>
              <a:gd name="f1" fmla="val h"/>
              <a:gd name="f2" fmla="val 0"/>
              <a:gd name="f3" fmla="val 12697"/>
              <a:gd name="f4" fmla="val 12666"/>
              <a:gd name="f5" fmla="val 6301"/>
              <a:gd name="f6" fmla="val 1356"/>
              <a:gd name="f7" fmla="val 6522"/>
              <a:gd name="f8" fmla="val 6711"/>
              <a:gd name="f9" fmla="val 1576"/>
              <a:gd name="f10" fmla="val 1797"/>
              <a:gd name="f11" fmla="val 2269"/>
              <a:gd name="f12" fmla="val 7656"/>
              <a:gd name="f13" fmla="val 2458"/>
              <a:gd name="f14" fmla="val 8349"/>
              <a:gd name="f15" fmla="val 3309"/>
              <a:gd name="f16" fmla="val 4285"/>
              <a:gd name="f17" fmla="val 4538"/>
              <a:gd name="f18" fmla="val 8160"/>
              <a:gd name="f19" fmla="val 4727"/>
              <a:gd name="f20" fmla="val 7971"/>
              <a:gd name="f21" fmla="val 7719"/>
              <a:gd name="f22" fmla="val 7530"/>
              <a:gd name="f23" fmla="val 3624"/>
              <a:gd name="f24" fmla="val 6994"/>
              <a:gd name="f25" fmla="val 3057"/>
              <a:gd name="f26" fmla="val 5640"/>
              <a:gd name="f27" fmla="val 5073"/>
              <a:gd name="f28" fmla="val 4947"/>
              <a:gd name="f29" fmla="val 5829"/>
              <a:gd name="f30" fmla="val 5483"/>
              <a:gd name="f31" fmla="val 6585"/>
              <a:gd name="f32" fmla="val 6018"/>
              <a:gd name="f33" fmla="val 7435"/>
              <a:gd name="f34" fmla="val 6648"/>
              <a:gd name="f35" fmla="val 8412"/>
              <a:gd name="f36" fmla="val 7310"/>
              <a:gd name="f37" fmla="val 8413"/>
              <a:gd name="f38" fmla="val 9421"/>
              <a:gd name="f39" fmla="val 7687"/>
              <a:gd name="f40" fmla="val 10271"/>
              <a:gd name="f41" fmla="val 6742"/>
              <a:gd name="f42" fmla="val 10429"/>
              <a:gd name="f43" fmla="val 10901"/>
              <a:gd name="f44" fmla="val 11154"/>
              <a:gd name="f45" fmla="val 6553"/>
              <a:gd name="f46" fmla="val 11311"/>
              <a:gd name="f47" fmla="val 6364"/>
              <a:gd name="f48" fmla="val 6144"/>
              <a:gd name="f49" fmla="val 5955"/>
              <a:gd name="f50" fmla="val 11091"/>
              <a:gd name="f51" fmla="val 5010"/>
              <a:gd name="f52" fmla="val 10240"/>
              <a:gd name="f53" fmla="val 4316"/>
              <a:gd name="f54" fmla="val 8192"/>
              <a:gd name="f55" fmla="val 4505"/>
              <a:gd name="f56" fmla="val 8035"/>
              <a:gd name="f57" fmla="val 4694"/>
              <a:gd name="f58" fmla="val 4884"/>
              <a:gd name="f59" fmla="val 5136"/>
              <a:gd name="f60" fmla="val 8224"/>
              <a:gd name="f61" fmla="val 9106"/>
              <a:gd name="f62" fmla="val 5671"/>
              <a:gd name="f63" fmla="val 9641"/>
              <a:gd name="f64" fmla="val 7026"/>
              <a:gd name="f65" fmla="val 7561"/>
              <a:gd name="f66" fmla="val 7751"/>
              <a:gd name="f67" fmla="val 6868"/>
              <a:gd name="f68" fmla="val 7247"/>
              <a:gd name="f69" fmla="val 6081"/>
              <a:gd name="f70" fmla="val 6680"/>
              <a:gd name="f71" fmla="val 5199"/>
              <a:gd name="f72" fmla="val 6050"/>
              <a:gd name="f73" fmla="val 4253"/>
              <a:gd name="f74" fmla="val 5388"/>
              <a:gd name="f75" fmla="val 4978"/>
              <a:gd name="f76" fmla="val 2427"/>
              <a:gd name="f77" fmla="val 5923"/>
              <a:gd name="f78" fmla="val 6112"/>
              <a:gd name="f79" fmla="val 6333"/>
              <a:gd name="f80" fmla="val 1"/>
              <a:gd name="f81" fmla="val 2836"/>
              <a:gd name="f82" fmla="val 9830"/>
              <a:gd name="f83" fmla="val 9861"/>
              <a:gd name="f84" fmla="*/ f0 1 12697"/>
              <a:gd name="f85" fmla="*/ f1 1 12666"/>
              <a:gd name="f86" fmla="+- f4 0 f2"/>
              <a:gd name="f87" fmla="+- f3 0 f2"/>
              <a:gd name="f88" fmla="*/ f87 1 12697"/>
              <a:gd name="f89" fmla="*/ f86 1 12666"/>
              <a:gd name="f90" fmla="*/ f2 1 f88"/>
              <a:gd name="f91" fmla="*/ f3 1 f88"/>
              <a:gd name="f92" fmla="*/ f2 1 f89"/>
              <a:gd name="f93" fmla="*/ f4 1 f89"/>
              <a:gd name="f94" fmla="*/ f90 f84 1"/>
              <a:gd name="f95" fmla="*/ f91 f84 1"/>
              <a:gd name="f96" fmla="*/ f93 f85 1"/>
              <a:gd name="f97" fmla="*/ f92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4" t="f97" r="f95" b="f96"/>
            <a:pathLst>
              <a:path w="12697" h="1266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3"/>
                  <a:pt x="f14" y="f15"/>
                  <a:pt x="f14" y="f16"/>
                </a:cubicBezTo>
                <a:cubicBezTo>
                  <a:pt x="f14" y="f17"/>
                  <a:pt x="f18" y="f19"/>
                  <a:pt x="f20" y="f19"/>
                </a:cubicBezTo>
                <a:cubicBezTo>
                  <a:pt x="f21" y="f19"/>
                  <a:pt x="f22" y="f17"/>
                  <a:pt x="f22" y="f16"/>
                </a:cubicBez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3"/>
                  <a:pt x="f27" y="f1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5" y="f37"/>
                </a:cubicBezTo>
                <a:cubicBezTo>
                  <a:pt x="f35" y="f38"/>
                  <a:pt x="f39" y="f40"/>
                  <a:pt x="f41" y="f42"/>
                </a:cubicBezTo>
                <a:lnTo>
                  <a:pt x="f41" y="f43"/>
                </a:lnTo>
                <a:cubicBezTo>
                  <a:pt x="f41" y="f44"/>
                  <a:pt x="f45" y="f46"/>
                  <a:pt x="f47" y="f46"/>
                </a:cubicBezTo>
                <a:cubicBezTo>
                  <a:pt x="f48" y="f46"/>
                  <a:pt x="f49" y="f50"/>
                  <a:pt x="f49" y="f43"/>
                </a:cubicBezTo>
                <a:lnTo>
                  <a:pt x="f49" y="f42"/>
                </a:lnTo>
                <a:cubicBezTo>
                  <a:pt x="f51" y="f52"/>
                  <a:pt x="f53" y="f38"/>
                  <a:pt x="f53" y="f37"/>
                </a:cubicBezTo>
                <a:cubicBezTo>
                  <a:pt x="f53" y="f54"/>
                  <a:pt x="f55" y="f56"/>
                  <a:pt x="f57" y="f56"/>
                </a:cubicBezTo>
                <a:cubicBezTo>
                  <a:pt x="f58" y="f56"/>
                  <a:pt x="f59" y="f60"/>
                  <a:pt x="f59" y="f37"/>
                </a:cubicBezTo>
                <a:cubicBezTo>
                  <a:pt x="f59" y="f61"/>
                  <a:pt x="f62" y="f63"/>
                  <a:pt x="f47" y="f63"/>
                </a:cubicBezTo>
                <a:cubicBezTo>
                  <a:pt x="f64" y="f63"/>
                  <a:pt x="f65" y="f61"/>
                  <a:pt x="f65" y="f37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3" y="f16"/>
                </a:cubicBezTo>
                <a:cubicBezTo>
                  <a:pt x="f73" y="f15"/>
                  <a:pt x="f75" y="f76"/>
                  <a:pt x="f77" y="f11"/>
                </a:cubicBezTo>
                <a:lnTo>
                  <a:pt x="f77" y="f10"/>
                </a:lnTo>
                <a:cubicBezTo>
                  <a:pt x="f77" y="f9"/>
                  <a:pt x="f78" y="f6"/>
                  <a:pt x="f5" y="f6"/>
                </a:cubicBezTo>
                <a:close/>
                <a:moveTo>
                  <a:pt x="f79" y="f80"/>
                </a:moveTo>
                <a:cubicBezTo>
                  <a:pt x="f81" y="f80"/>
                  <a:pt x="f2" y="f81"/>
                  <a:pt x="f2" y="f79"/>
                </a:cubicBezTo>
                <a:cubicBezTo>
                  <a:pt x="f2" y="f82"/>
                  <a:pt x="f81" y="f4"/>
                  <a:pt x="f79" y="f4"/>
                </a:cubicBezTo>
                <a:cubicBezTo>
                  <a:pt x="f83" y="f4"/>
                  <a:pt x="f3" y="f82"/>
                  <a:pt x="f3" y="f79"/>
                </a:cubicBezTo>
                <a:cubicBezTo>
                  <a:pt x="f3" y="f81"/>
                  <a:pt x="f83" y="f80"/>
                  <a:pt x="f79" y="f80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6" name="Google Shape;7565;p85"/>
          <p:cNvGrpSpPr/>
          <p:nvPr/>
        </p:nvGrpSpPr>
        <p:grpSpPr>
          <a:xfrm>
            <a:off x="1206495" y="2268132"/>
            <a:ext cx="489670" cy="489679"/>
            <a:chOff x="1206495" y="2268132"/>
            <a:chExt cx="489670" cy="489679"/>
          </a:xfrm>
        </p:grpSpPr>
        <p:sp>
          <p:nvSpPr>
            <p:cNvPr id="7" name="Google Shape;7566;p85"/>
            <p:cNvSpPr/>
            <p:nvPr/>
          </p:nvSpPr>
          <p:spPr>
            <a:xfrm>
              <a:off x="1206495" y="2332497"/>
              <a:ext cx="425278" cy="425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11028"/>
                <a:gd name="f5" fmla="val 5514"/>
                <a:gd name="f6" fmla="val 1"/>
                <a:gd name="f7" fmla="val 2489"/>
                <a:gd name="f8" fmla="val 2458"/>
                <a:gd name="f9" fmla="val 8539"/>
                <a:gd name="f10" fmla="val 8538"/>
                <a:gd name="f11" fmla="val 5294"/>
                <a:gd name="f12" fmla="val 10869"/>
                <a:gd name="f13" fmla="val 5105"/>
                <a:gd name="f14" fmla="val 10649"/>
                <a:gd name="f15" fmla="val 5955"/>
                <a:gd name="f16" fmla="val 410"/>
                <a:gd name="f17" fmla="val 190"/>
                <a:gd name="f18" fmla="val 5766"/>
                <a:gd name="f19" fmla="*/ f0 1 11027"/>
                <a:gd name="f20" fmla="*/ f1 1 11028"/>
                <a:gd name="f21" fmla="+- f4 0 f2"/>
                <a:gd name="f22" fmla="+- f3 0 f2"/>
                <a:gd name="f23" fmla="*/ f22 1 11027"/>
                <a:gd name="f24" fmla="*/ f21 1 11028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1027" h="1102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3"/>
                    <a:pt x="f5" y="f3"/>
                  </a:cubicBezTo>
                  <a:cubicBezTo>
                    <a:pt x="f10" y="f3"/>
                    <a:pt x="f3" y="f9"/>
                    <a:pt x="f3" y="f5"/>
                  </a:cubicBezTo>
                  <a:cubicBezTo>
                    <a:pt x="f3" y="f11"/>
                    <a:pt x="f12" y="f13"/>
                    <a:pt x="f14" y="f13"/>
                  </a:cubicBezTo>
                  <a:lnTo>
                    <a:pt x="f15" y="f13"/>
                  </a:lnTo>
                  <a:lnTo>
                    <a:pt x="f15" y="f16"/>
                  </a:lnTo>
                  <a:cubicBezTo>
                    <a:pt x="f15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Google Shape;7567;p85"/>
            <p:cNvSpPr/>
            <p:nvPr/>
          </p:nvSpPr>
          <p:spPr>
            <a:xfrm>
              <a:off x="1466505" y="2268132"/>
              <a:ext cx="229660" cy="2272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92"/>
                <a:gd name="f5" fmla="val 441"/>
                <a:gd name="f6" fmla="val 189"/>
                <a:gd name="f7" fmla="val 158"/>
                <a:gd name="f8" fmla="val 378"/>
                <a:gd name="f9" fmla="val 5513"/>
                <a:gd name="f10" fmla="val 5702"/>
                <a:gd name="f11" fmla="val 5891"/>
                <a:gd name="f12" fmla="val 5514"/>
                <a:gd name="f13" fmla="val 5734"/>
                <a:gd name="f14" fmla="val 2489"/>
                <a:gd name="f15" fmla="val 3466"/>
                <a:gd name="f16" fmla="*/ f0 1 5955"/>
                <a:gd name="f17" fmla="*/ f1 1 5892"/>
                <a:gd name="f18" fmla="+- f4 0 f2"/>
                <a:gd name="f19" fmla="+- f3 0 f2"/>
                <a:gd name="f20" fmla="*/ f19 1 5955"/>
                <a:gd name="f21" fmla="*/ f18 1 5892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955" h="589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9" name="Google Shape;7568;p85"/>
          <p:cNvGrpSpPr/>
          <p:nvPr/>
        </p:nvGrpSpPr>
        <p:grpSpPr>
          <a:xfrm>
            <a:off x="1210757" y="2840016"/>
            <a:ext cx="481157" cy="489688"/>
            <a:chOff x="1210757" y="2840016"/>
            <a:chExt cx="481157" cy="489688"/>
          </a:xfrm>
        </p:grpSpPr>
        <p:sp>
          <p:nvSpPr>
            <p:cNvPr id="10" name="Google Shape;7569;p85"/>
            <p:cNvSpPr/>
            <p:nvPr/>
          </p:nvSpPr>
          <p:spPr>
            <a:xfrm>
              <a:off x="1310371" y="2977313"/>
              <a:ext cx="286783" cy="286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3687"/>
                <a:gd name="f5" fmla="val 1639"/>
                <a:gd name="f6" fmla="val 1"/>
                <a:gd name="f7" fmla="val 3686"/>
                <a:gd name="f8" fmla="val 5734"/>
                <a:gd name="f9" fmla="val 7435"/>
                <a:gd name="f10" fmla="val 5735"/>
                <a:gd name="f11" fmla="val 5797"/>
                <a:gd name="f12" fmla="val 3466"/>
                <a:gd name="f13" fmla="val 7247"/>
                <a:gd name="f14" fmla="val 3308"/>
                <a:gd name="f15" fmla="val 7058"/>
                <a:gd name="f16" fmla="val 4096"/>
                <a:gd name="f17" fmla="val 378"/>
                <a:gd name="f18" fmla="val 158"/>
                <a:gd name="f19" fmla="val 3907"/>
                <a:gd name="f20" fmla="*/ f0 1 7436"/>
                <a:gd name="f21" fmla="*/ f1 1 7436"/>
                <a:gd name="f22" fmla="+- f3 0 f2"/>
                <a:gd name="f23" fmla="*/ f22 1 7436"/>
                <a:gd name="f24" fmla="*/ f2 1 f23"/>
                <a:gd name="f25" fmla="*/ f3 1 f23"/>
                <a:gd name="f26" fmla="*/ f24 f20 1"/>
                <a:gd name="f27" fmla="*/ f25 f20 1"/>
                <a:gd name="f28" fmla="*/ f25 f21 1"/>
                <a:gd name="f29" fmla="*/ f24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436" h="7436">
                  <a:moveTo>
                    <a:pt x="f4" y="f2"/>
                  </a:moveTo>
                  <a:cubicBezTo>
                    <a:pt x="f5" y="f2"/>
                    <a:pt x="f6" y="f5"/>
                    <a:pt x="f6" y="f7"/>
                  </a:cubicBezTo>
                  <a:cubicBezTo>
                    <a:pt x="f6" y="f8"/>
                    <a:pt x="f5" y="f9"/>
                    <a:pt x="f4" y="f9"/>
                  </a:cubicBezTo>
                  <a:cubicBezTo>
                    <a:pt x="f10" y="f9"/>
                    <a:pt x="f3" y="f11"/>
                    <a:pt x="f3" y="f7"/>
                  </a:cubicBezTo>
                  <a:cubicBezTo>
                    <a:pt x="f3" y="f12"/>
                    <a:pt x="f13" y="f14"/>
                    <a:pt x="f15" y="f14"/>
                  </a:cubicBezTo>
                  <a:lnTo>
                    <a:pt x="f16" y="f14"/>
                  </a:lnTo>
                  <a:lnTo>
                    <a:pt x="f16" y="f17"/>
                  </a:lnTo>
                  <a:cubicBezTo>
                    <a:pt x="f16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Google Shape;7570;p85"/>
            <p:cNvSpPr/>
            <p:nvPr/>
          </p:nvSpPr>
          <p:spPr>
            <a:xfrm>
              <a:off x="1372349" y="2840016"/>
              <a:ext cx="161629" cy="303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788"/>
                <a:gd name="f5" fmla="val 473"/>
                <a:gd name="f6" fmla="val 252"/>
                <a:gd name="f7" fmla="val 32"/>
                <a:gd name="f8" fmla="val 221"/>
                <a:gd name="f9" fmla="val 410"/>
                <a:gd name="f10" fmla="val 599"/>
                <a:gd name="f11" fmla="val 158"/>
                <a:gd name="f12" fmla="val 756"/>
                <a:gd name="f13" fmla="val 347"/>
                <a:gd name="f14" fmla="val 3813"/>
                <a:gd name="f15" fmla="val 4033"/>
                <a:gd name="f16" fmla="val 3970"/>
                <a:gd name="f17" fmla="val 3781"/>
                <a:gd name="f18" fmla="*/ f0 1 4191"/>
                <a:gd name="f19" fmla="*/ f1 1 788"/>
                <a:gd name="f20" fmla="+- f4 0 f2"/>
                <a:gd name="f21" fmla="+- f3 0 f2"/>
                <a:gd name="f22" fmla="*/ f21 1 4191"/>
                <a:gd name="f23" fmla="*/ f20 1 788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91" h="78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2" y="f10"/>
                    <a:pt x="f11" y="f12"/>
                    <a:pt x="f13" y="f4"/>
                  </a:cubicBezTo>
                  <a:lnTo>
                    <a:pt x="f14" y="f4"/>
                  </a:lnTo>
                  <a:cubicBezTo>
                    <a:pt x="f15" y="f12"/>
                    <a:pt x="f3" y="f10"/>
                    <a:pt x="f3" y="f9"/>
                  </a:cubicBezTo>
                  <a:cubicBezTo>
                    <a:pt x="f3" y="f11"/>
                    <a:pt x="f16" y="f2"/>
                    <a:pt x="f17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Google Shape;7571;p85"/>
            <p:cNvSpPr/>
            <p:nvPr/>
          </p:nvSpPr>
          <p:spPr>
            <a:xfrm>
              <a:off x="1210757" y="2881018"/>
              <a:ext cx="481157" cy="4486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76"/>
                <a:gd name="f4" fmla="val 11634"/>
                <a:gd name="f5" fmla="val 6321"/>
                <a:gd name="f6" fmla="val 1678"/>
                <a:gd name="f7" fmla="val 7437"/>
                <a:gd name="f8" fmla="val 8570"/>
                <a:gd name="f9" fmla="val 2088"/>
                <a:gd name="f10" fmla="val 9483"/>
                <a:gd name="f11" fmla="val 3001"/>
                <a:gd name="f12" fmla="val 10334"/>
                <a:gd name="f13" fmla="val 3884"/>
                <a:gd name="f14" fmla="val 10806"/>
                <a:gd name="f15" fmla="val 5018"/>
                <a:gd name="f16" fmla="val 6246"/>
                <a:gd name="f17" fmla="val 8767"/>
                <a:gd name="f18" fmla="val 8759"/>
                <a:gd name="f19" fmla="val 10815"/>
                <a:gd name="f20" fmla="val 6238"/>
                <a:gd name="f21" fmla="val 3718"/>
                <a:gd name="f22" fmla="val 1702"/>
                <a:gd name="f23" fmla="val 3492"/>
                <a:gd name="f24" fmla="val 3974"/>
                <a:gd name="f25" fmla="val 1367"/>
                <a:gd name="f26" fmla="val 1"/>
                <a:gd name="f27" fmla="val 1048"/>
                <a:gd name="f28" fmla="val 725"/>
                <a:gd name="f29" fmla="val 119"/>
                <a:gd name="f30" fmla="val 473"/>
                <a:gd name="f31" fmla="val 355"/>
                <a:gd name="f32" fmla="val 828"/>
                <a:gd name="f33" fmla="val 1615"/>
                <a:gd name="f34" fmla="val 2119"/>
                <a:gd name="f35" fmla="val 696"/>
                <a:gd name="f36" fmla="val 2363"/>
                <a:gd name="f37" fmla="val 997"/>
                <a:gd name="f38" fmla="val 2488"/>
                <a:gd name="f39" fmla="val 1327"/>
                <a:gd name="f40" fmla="val 1509"/>
                <a:gd name="f41" fmla="val 1700"/>
                <a:gd name="f42" fmla="val 2450"/>
                <a:gd name="f43" fmla="val 1891"/>
                <a:gd name="f44" fmla="val 2371"/>
                <a:gd name="f45" fmla="val 2237"/>
                <a:gd name="f46" fmla="val 2718"/>
                <a:gd name="f47" fmla="val 1386"/>
                <a:gd name="f48" fmla="val 3695"/>
                <a:gd name="f49" fmla="val 914"/>
                <a:gd name="f50" fmla="val 4923"/>
                <a:gd name="f51" fmla="val 6215"/>
                <a:gd name="f52" fmla="val 9176"/>
                <a:gd name="f53" fmla="val 3340"/>
                <a:gd name="f54" fmla="val 6301"/>
                <a:gd name="f55" fmla="val 9231"/>
                <a:gd name="f56" fmla="val 11689"/>
                <a:gd name="f57" fmla="val 9208"/>
                <a:gd name="f58" fmla="val 11216"/>
                <a:gd name="f59" fmla="val 10365"/>
                <a:gd name="f60" fmla="val 10743"/>
                <a:gd name="f61" fmla="val 10901"/>
                <a:gd name="f62" fmla="val 2466"/>
                <a:gd name="f63" fmla="val 11059"/>
                <a:gd name="f64" fmla="val 2497"/>
                <a:gd name="f65" fmla="val 11248"/>
                <a:gd name="f66" fmla="val 11909"/>
                <a:gd name="f67" fmla="val 1930"/>
                <a:gd name="f68" fmla="val 1269"/>
                <a:gd name="f69" fmla="val 607"/>
                <a:gd name="f70" fmla="val 8"/>
                <a:gd name="f71" fmla="val 10586"/>
                <a:gd name="f72" fmla="val 10019"/>
                <a:gd name="f73" fmla="val 544"/>
                <a:gd name="f74" fmla="val 1458"/>
                <a:gd name="f75" fmla="val 10050"/>
                <a:gd name="f76" fmla="val 10145"/>
                <a:gd name="f77" fmla="val 1773"/>
                <a:gd name="f78" fmla="val 9798"/>
                <a:gd name="f79" fmla="val 9137"/>
                <a:gd name="f80" fmla="val 1584"/>
                <a:gd name="f81" fmla="val 8381"/>
                <a:gd name="f82" fmla="val 1206"/>
                <a:gd name="f83" fmla="val 7561"/>
                <a:gd name="f84" fmla="val 985"/>
                <a:gd name="f85" fmla="val 5073"/>
                <a:gd name="f86" fmla="val 4222"/>
                <a:gd name="f87" fmla="val 3434"/>
                <a:gd name="f88" fmla="val 2836"/>
                <a:gd name="f89" fmla="val 2458"/>
                <a:gd name="f90" fmla="val 2710"/>
                <a:gd name="f91" fmla="val 2584"/>
                <a:gd name="f92" fmla="val 733"/>
                <a:gd name="f93" fmla="val 2001"/>
                <a:gd name="f94" fmla="val 1686"/>
                <a:gd name="f95" fmla="*/ f0 1 12476"/>
                <a:gd name="f96" fmla="*/ f1 1 11634"/>
                <a:gd name="f97" fmla="+- f4 0 f2"/>
                <a:gd name="f98" fmla="+- f3 0 f2"/>
                <a:gd name="f99" fmla="*/ f98 1 12476"/>
                <a:gd name="f100" fmla="*/ f97 1 11634"/>
                <a:gd name="f101" fmla="*/ f2 1 f99"/>
                <a:gd name="f102" fmla="*/ f3 1 f99"/>
                <a:gd name="f103" fmla="*/ f2 1 f100"/>
                <a:gd name="f104" fmla="*/ f4 1 f100"/>
                <a:gd name="f105" fmla="*/ f101 f95 1"/>
                <a:gd name="f106" fmla="*/ f102 f95 1"/>
                <a:gd name="f107" fmla="*/ f104 f96 1"/>
                <a:gd name="f108" fmla="*/ f103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12476" h="1163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22" y="f17"/>
                    <a:pt x="f22" y="f16"/>
                  </a:cubicBezTo>
                  <a:cubicBezTo>
                    <a:pt x="f22" y="f23"/>
                    <a:pt x="f24" y="f6"/>
                    <a:pt x="f5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2" y="f32"/>
                    <a:pt x="f2" y="f33"/>
                    <a:pt x="f30" y="f34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lnTo>
                    <a:pt x="f45" y="f46"/>
                  </a:lnTo>
                  <a:cubicBezTo>
                    <a:pt x="f47" y="f48"/>
                    <a:pt x="f49" y="f50"/>
                    <a:pt x="f49" y="f51"/>
                  </a:cubicBezTo>
                  <a:cubicBezTo>
                    <a:pt x="f49" y="f52"/>
                    <a:pt x="f53" y="f4"/>
                    <a:pt x="f54" y="f4"/>
                  </a:cubicBezTo>
                  <a:cubicBezTo>
                    <a:pt x="f55" y="f4"/>
                    <a:pt x="f56" y="f57"/>
                    <a:pt x="f56" y="f51"/>
                  </a:cubicBezTo>
                  <a:cubicBezTo>
                    <a:pt x="f56" y="f50"/>
                    <a:pt x="f58" y="f48"/>
                    <a:pt x="f59" y="f46"/>
                  </a:cubicBezTo>
                  <a:lnTo>
                    <a:pt x="f60" y="f44"/>
                  </a:lnTo>
                  <a:cubicBezTo>
                    <a:pt x="f61" y="f62"/>
                    <a:pt x="f63" y="f64"/>
                    <a:pt x="f65" y="f64"/>
                  </a:cubicBezTo>
                  <a:cubicBezTo>
                    <a:pt x="f66" y="f64"/>
                    <a:pt x="f3" y="f67"/>
                    <a:pt x="f3" y="f68"/>
                  </a:cubicBezTo>
                  <a:cubicBezTo>
                    <a:pt x="f3" y="f69"/>
                    <a:pt x="f66" y="f70"/>
                    <a:pt x="f65" y="f70"/>
                  </a:cubicBezTo>
                  <a:cubicBezTo>
                    <a:pt x="f71" y="f70"/>
                    <a:pt x="f72" y="f73"/>
                    <a:pt x="f72" y="f68"/>
                  </a:cubicBezTo>
                  <a:cubicBezTo>
                    <a:pt x="f72" y="f74"/>
                    <a:pt x="f75" y="f33"/>
                    <a:pt x="f76" y="f77"/>
                  </a:cubicBezTo>
                  <a:lnTo>
                    <a:pt x="f78" y="f34"/>
                  </a:lnTo>
                  <a:cubicBezTo>
                    <a:pt x="f79" y="f80"/>
                    <a:pt x="f81" y="f82"/>
                    <a:pt x="f83" y="f84"/>
                  </a:cubicBezTo>
                  <a:lnTo>
                    <a:pt x="f83" y="f73"/>
                  </a:lnTo>
                  <a:lnTo>
                    <a:pt x="f85" y="f73"/>
                  </a:lnTo>
                  <a:lnTo>
                    <a:pt x="f85" y="f84"/>
                  </a:lnTo>
                  <a:cubicBezTo>
                    <a:pt x="f86" y="f82"/>
                    <a:pt x="f87" y="f80"/>
                    <a:pt x="f88" y="f34"/>
                  </a:cubicBezTo>
                  <a:lnTo>
                    <a:pt x="f89" y="f77"/>
                  </a:lnTo>
                  <a:cubicBezTo>
                    <a:pt x="f90" y="f68"/>
                    <a:pt x="f91" y="f92"/>
                    <a:pt x="f45" y="f31"/>
                  </a:cubicBezTo>
                  <a:cubicBezTo>
                    <a:pt x="f93" y="f29"/>
                    <a:pt x="f94" y="f26"/>
                    <a:pt x="f25" y="f2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3" name="Google Shape;7572;p85"/>
          <p:cNvSpPr/>
          <p:nvPr/>
        </p:nvSpPr>
        <p:spPr>
          <a:xfrm>
            <a:off x="4149720" y="1676204"/>
            <a:ext cx="492111" cy="492148"/>
          </a:xfrm>
          <a:custGeom>
            <a:avLst/>
            <a:gdLst>
              <a:gd name="f0" fmla="val w"/>
              <a:gd name="f1" fmla="val h"/>
              <a:gd name="f2" fmla="val 0"/>
              <a:gd name="f3" fmla="val 12760"/>
              <a:gd name="f4" fmla="val 12761"/>
              <a:gd name="f5" fmla="val 6427"/>
              <a:gd name="f6" fmla="val 3592"/>
              <a:gd name="f7" fmla="val 7939"/>
              <a:gd name="f8" fmla="val 9168"/>
              <a:gd name="f9" fmla="val 4821"/>
              <a:gd name="f10" fmla="val 6365"/>
              <a:gd name="f11" fmla="val 7846"/>
              <a:gd name="f12" fmla="val 7908"/>
              <a:gd name="f13" fmla="val 9106"/>
              <a:gd name="f14" fmla="val 4883"/>
              <a:gd name="f15" fmla="val 3655"/>
              <a:gd name="f16" fmla="val 7877"/>
              <a:gd name="f17" fmla="val 5829"/>
              <a:gd name="f18" fmla="val 1"/>
              <a:gd name="f19" fmla="val 5356"/>
              <a:gd name="f20" fmla="val 5009"/>
              <a:gd name="f21" fmla="val 347"/>
              <a:gd name="f22" fmla="val 852"/>
              <a:gd name="f23" fmla="val 1576"/>
              <a:gd name="f24" fmla="val 4631"/>
              <a:gd name="f25" fmla="val 1702"/>
              <a:gd name="f26" fmla="val 4285"/>
              <a:gd name="f27" fmla="val 1828"/>
              <a:gd name="f28" fmla="val 3970"/>
              <a:gd name="f29" fmla="val 2017"/>
              <a:gd name="f30" fmla="val 3466"/>
              <a:gd name="f31" fmla="val 1513"/>
              <a:gd name="f32" fmla="val 3308"/>
              <a:gd name="f33" fmla="val 1356"/>
              <a:gd name="f34" fmla="val 3088"/>
              <a:gd name="f35" fmla="val 1277"/>
              <a:gd name="f36" fmla="val 2867"/>
              <a:gd name="f37" fmla="val 2647"/>
              <a:gd name="f38" fmla="val 2426"/>
              <a:gd name="f39" fmla="val 2269"/>
              <a:gd name="f40" fmla="val 1481"/>
              <a:gd name="f41" fmla="val 2301"/>
              <a:gd name="f42" fmla="val 1166"/>
              <a:gd name="f43" fmla="val 2616"/>
              <a:gd name="f44" fmla="val 3151"/>
              <a:gd name="f45" fmla="val 4002"/>
              <a:gd name="f46" fmla="val 1796"/>
              <a:gd name="f47" fmla="val 4317"/>
              <a:gd name="f48" fmla="val 1701"/>
              <a:gd name="f49" fmla="val 4664"/>
              <a:gd name="f50" fmla="val 1575"/>
              <a:gd name="f51" fmla="val 5010"/>
              <a:gd name="f52" fmla="val 819"/>
              <a:gd name="f53" fmla="val 5357"/>
              <a:gd name="f54" fmla="val 6932"/>
              <a:gd name="f55" fmla="val 7405"/>
              <a:gd name="f56" fmla="val 7783"/>
              <a:gd name="f57" fmla="val 8129"/>
              <a:gd name="f58" fmla="val 8476"/>
              <a:gd name="f59" fmla="val 8791"/>
              <a:gd name="f60" fmla="val 9295"/>
              <a:gd name="f61" fmla="val 9610"/>
              <a:gd name="f62" fmla="val 10177"/>
              <a:gd name="f63" fmla="val 10492"/>
              <a:gd name="f64" fmla="val 11280"/>
              <a:gd name="f65" fmla="val 11437"/>
              <a:gd name="f66" fmla="val 11516"/>
              <a:gd name="f67" fmla="val 10776"/>
              <a:gd name="f68" fmla="val 10965"/>
              <a:gd name="f69" fmla="val 11091"/>
              <a:gd name="f70" fmla="val 11185"/>
              <a:gd name="f71" fmla="val 11941"/>
              <a:gd name="f72" fmla="val 12414"/>
              <a:gd name="f73" fmla="val 6931"/>
              <a:gd name="f74" fmla="val 7404"/>
              <a:gd name="f75" fmla="val 7750"/>
              <a:gd name="f76" fmla="val 8097"/>
              <a:gd name="f77" fmla="val 8475"/>
              <a:gd name="f78" fmla="val 8790"/>
              <a:gd name="f79" fmla="val 9294"/>
              <a:gd name="f80" fmla="val 9452"/>
              <a:gd name="f81" fmla="val 9664"/>
              <a:gd name="f82" fmla="val 9877"/>
              <a:gd name="f83" fmla="val 10090"/>
              <a:gd name="f84" fmla="val 10302"/>
              <a:gd name="f85" fmla="val 10460"/>
              <a:gd name="f86" fmla="val 11247"/>
              <a:gd name="f87" fmla="val 11563"/>
              <a:gd name="f88" fmla="val 10743"/>
              <a:gd name="f89" fmla="val 10932"/>
              <a:gd name="f90" fmla="val 11058"/>
              <a:gd name="f91" fmla="val 11184"/>
              <a:gd name="f92" fmla="val 12413"/>
              <a:gd name="f93" fmla="val 5325"/>
              <a:gd name="f94" fmla="val 12350"/>
              <a:gd name="f95" fmla="val 4979"/>
              <a:gd name="f96" fmla="val 4632"/>
              <a:gd name="f97" fmla="val 4254"/>
              <a:gd name="f98" fmla="val 3939"/>
              <a:gd name="f99" fmla="val 3435"/>
              <a:gd name="f100" fmla="val 3120"/>
              <a:gd name="f101" fmla="val 2553"/>
              <a:gd name="f102" fmla="val 2238"/>
              <a:gd name="f103" fmla="val 1450"/>
              <a:gd name="f104" fmla="val 1293"/>
              <a:gd name="f105" fmla="val 1214"/>
              <a:gd name="f106" fmla="val 1986"/>
              <a:gd name="f107" fmla="val 1765"/>
              <a:gd name="f108" fmla="val 1671"/>
              <a:gd name="f109" fmla="val 1545"/>
              <a:gd name="f110" fmla="val 379"/>
              <a:gd name="f111" fmla="*/ f0 1 12760"/>
              <a:gd name="f112" fmla="*/ f1 1 12761"/>
              <a:gd name="f113" fmla="+- f4 0 f2"/>
              <a:gd name="f114" fmla="+- f3 0 f2"/>
              <a:gd name="f115" fmla="*/ f114 1 12760"/>
              <a:gd name="f116" fmla="*/ f113 1 12761"/>
              <a:gd name="f117" fmla="*/ f2 1 f115"/>
              <a:gd name="f118" fmla="*/ f3 1 f115"/>
              <a:gd name="f119" fmla="*/ f2 1 f116"/>
              <a:gd name="f120" fmla="*/ f4 1 f116"/>
              <a:gd name="f121" fmla="*/ f117 f111 1"/>
              <a:gd name="f122" fmla="*/ f118 f111 1"/>
              <a:gd name="f123" fmla="*/ f120 f112 1"/>
              <a:gd name="f124" fmla="*/ f119 f1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1" t="f124" r="f122" b="f123"/>
            <a:pathLst>
              <a:path w="12760" h="1276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5" y="f13"/>
                </a:cubicBezTo>
                <a:cubicBezTo>
                  <a:pt x="f14" y="f13"/>
                  <a:pt x="f15" y="f16"/>
                  <a:pt x="f15" y="f10"/>
                </a:cubicBezTo>
                <a:cubicBezTo>
                  <a:pt x="f15" y="f9"/>
                  <a:pt x="f14" y="f6"/>
                  <a:pt x="f5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lnTo>
                  <a:pt x="f20" y="f23"/>
                </a:lnTo>
                <a:cubicBezTo>
                  <a:pt x="f24" y="f25"/>
                  <a:pt x="f26" y="f27"/>
                  <a:pt x="f28" y="f29"/>
                </a:cubicBez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3"/>
                  <a:pt x="f39" y="f31"/>
                </a:cubicBezTo>
                <a:lnTo>
                  <a:pt x="f40" y="f41"/>
                </a:lnTo>
                <a:cubicBezTo>
                  <a:pt x="f42" y="f43"/>
                  <a:pt x="f42" y="f44"/>
                  <a:pt x="f40" y="f30"/>
                </a:cubicBezTo>
                <a:lnTo>
                  <a:pt x="f29" y="f45"/>
                </a:lnTo>
                <a:cubicBezTo>
                  <a:pt x="f46" y="f47"/>
                  <a:pt x="f48" y="f49"/>
                  <a:pt x="f50" y="f51"/>
                </a:cubicBezTo>
                <a:lnTo>
                  <a:pt x="f52" y="f51"/>
                </a:lnTo>
                <a:cubicBezTo>
                  <a:pt x="f21" y="f51"/>
                  <a:pt x="f2" y="f53"/>
                  <a:pt x="f2" y="f17"/>
                </a:cubicBezTo>
                <a:lnTo>
                  <a:pt x="f2" y="f54"/>
                </a:lnTo>
                <a:cubicBezTo>
                  <a:pt x="f2" y="f55"/>
                  <a:pt x="f21" y="f56"/>
                  <a:pt x="f52" y="f56"/>
                </a:cubicBezTo>
                <a:lnTo>
                  <a:pt x="f50" y="f56"/>
                </a:lnTo>
                <a:cubicBezTo>
                  <a:pt x="f48" y="f57"/>
                  <a:pt x="f46" y="f58"/>
                  <a:pt x="f29" y="f59"/>
                </a:cubicBezTo>
                <a:lnTo>
                  <a:pt x="f40" y="f60"/>
                </a:lnTo>
                <a:cubicBezTo>
                  <a:pt x="f42" y="f61"/>
                  <a:pt x="f42" y="f62"/>
                  <a:pt x="f40" y="f63"/>
                </a:cubicBezTo>
                <a:lnTo>
                  <a:pt x="f39" y="f64"/>
                </a:lnTo>
                <a:cubicBezTo>
                  <a:pt x="f38" y="f65"/>
                  <a:pt x="f37" y="f66"/>
                  <a:pt x="f36" y="f66"/>
                </a:cubicBezTo>
                <a:cubicBezTo>
                  <a:pt x="f34" y="f66"/>
                  <a:pt x="f32" y="f65"/>
                  <a:pt x="f30" y="f64"/>
                </a:cubicBezTo>
                <a:lnTo>
                  <a:pt x="f28" y="f67"/>
                </a:lnTo>
                <a:cubicBezTo>
                  <a:pt x="f26" y="f68"/>
                  <a:pt x="f24" y="f69"/>
                  <a:pt x="f20" y="f70"/>
                </a:cubicBezTo>
                <a:lnTo>
                  <a:pt x="f20" y="f71"/>
                </a:lnTo>
                <a:cubicBezTo>
                  <a:pt x="f20" y="f72"/>
                  <a:pt x="f19" y="f3"/>
                  <a:pt x="f17" y="f3"/>
                </a:cubicBezTo>
                <a:lnTo>
                  <a:pt x="f73" y="f3"/>
                </a:lnTo>
                <a:cubicBezTo>
                  <a:pt x="f74" y="f3"/>
                  <a:pt x="f75" y="f72"/>
                  <a:pt x="f75" y="f71"/>
                </a:cubicBezTo>
                <a:lnTo>
                  <a:pt x="f75" y="f70"/>
                </a:lnTo>
                <a:cubicBezTo>
                  <a:pt x="f76" y="f69"/>
                  <a:pt x="f77" y="f68"/>
                  <a:pt x="f78" y="f67"/>
                </a:cubicBezTo>
                <a:lnTo>
                  <a:pt x="f79" y="f64"/>
                </a:lnTo>
                <a:cubicBezTo>
                  <a:pt x="f80" y="f65"/>
                  <a:pt x="f81" y="f66"/>
                  <a:pt x="f82" y="f66"/>
                </a:cubicBezTo>
                <a:cubicBezTo>
                  <a:pt x="f83" y="f66"/>
                  <a:pt x="f84" y="f65"/>
                  <a:pt x="f85" y="f64"/>
                </a:cubicBezTo>
                <a:lnTo>
                  <a:pt x="f86" y="f63"/>
                </a:lnTo>
                <a:cubicBezTo>
                  <a:pt x="f87" y="f62"/>
                  <a:pt x="f87" y="f61"/>
                  <a:pt x="f86" y="f60"/>
                </a:cubicBezTo>
                <a:lnTo>
                  <a:pt x="f88" y="f59"/>
                </a:lnTo>
                <a:cubicBezTo>
                  <a:pt x="f89" y="f58"/>
                  <a:pt x="f90" y="f57"/>
                  <a:pt x="f91" y="f56"/>
                </a:cubicBezTo>
                <a:lnTo>
                  <a:pt x="f71" y="f56"/>
                </a:lnTo>
                <a:cubicBezTo>
                  <a:pt x="f92" y="f56"/>
                  <a:pt x="f3" y="f55"/>
                  <a:pt x="f3" y="f54"/>
                </a:cubicBezTo>
                <a:lnTo>
                  <a:pt x="f3" y="f17"/>
                </a:lnTo>
                <a:cubicBezTo>
                  <a:pt x="f3" y="f93"/>
                  <a:pt x="f94" y="f95"/>
                  <a:pt x="f71" y="f95"/>
                </a:cubicBezTo>
                <a:lnTo>
                  <a:pt x="f91" y="f95"/>
                </a:lnTo>
                <a:cubicBezTo>
                  <a:pt x="f90" y="f96"/>
                  <a:pt x="f89" y="f97"/>
                  <a:pt x="f88" y="f98"/>
                </a:cubicBezTo>
                <a:lnTo>
                  <a:pt x="f86" y="f99"/>
                </a:lnTo>
                <a:cubicBezTo>
                  <a:pt x="f87" y="f100"/>
                  <a:pt x="f87" y="f101"/>
                  <a:pt x="f86" y="f102"/>
                </a:cubicBezTo>
                <a:lnTo>
                  <a:pt x="f85" y="f103"/>
                </a:lnTo>
                <a:cubicBezTo>
                  <a:pt x="f84" y="f104"/>
                  <a:pt x="f83" y="f105"/>
                  <a:pt x="f82" y="f105"/>
                </a:cubicBezTo>
                <a:cubicBezTo>
                  <a:pt x="f81" y="f105"/>
                  <a:pt x="f80" y="f104"/>
                  <a:pt x="f79" y="f103"/>
                </a:cubicBezTo>
                <a:lnTo>
                  <a:pt x="f78" y="f106"/>
                </a:lnTo>
                <a:cubicBezTo>
                  <a:pt x="f77" y="f107"/>
                  <a:pt x="f76" y="f108"/>
                  <a:pt x="f75" y="f109"/>
                </a:cubicBezTo>
                <a:lnTo>
                  <a:pt x="f75" y="f22"/>
                </a:lnTo>
                <a:cubicBezTo>
                  <a:pt x="f75" y="f110"/>
                  <a:pt x="f74" y="f18"/>
                  <a:pt x="f73" y="f18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4" name="Google Shape;7573;p85"/>
          <p:cNvGrpSpPr/>
          <p:nvPr/>
        </p:nvGrpSpPr>
        <p:grpSpPr>
          <a:xfrm>
            <a:off x="4148843" y="2267611"/>
            <a:ext cx="494195" cy="490721"/>
            <a:chOff x="4148843" y="2267611"/>
            <a:chExt cx="494195" cy="490721"/>
          </a:xfrm>
        </p:grpSpPr>
        <p:sp>
          <p:nvSpPr>
            <p:cNvPr id="15" name="Google Shape;7574;p85"/>
            <p:cNvSpPr/>
            <p:nvPr/>
          </p:nvSpPr>
          <p:spPr>
            <a:xfrm>
              <a:off x="4340793" y="2267611"/>
              <a:ext cx="302245" cy="2975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37"/>
                <a:gd name="f4" fmla="val 7715"/>
                <a:gd name="f5" fmla="val 6020"/>
                <a:gd name="f6" fmla="val 5921"/>
                <a:gd name="f7" fmla="val 5820"/>
                <a:gd name="f8" fmla="val 37"/>
                <a:gd name="f9" fmla="val 5735"/>
                <a:gd name="f10" fmla="val 122"/>
                <a:gd name="f11" fmla="val 4097"/>
                <a:gd name="f12" fmla="val 1760"/>
                <a:gd name="f13" fmla="val 4034"/>
                <a:gd name="f14" fmla="val 1854"/>
                <a:gd name="f15" fmla="val 3971"/>
                <a:gd name="f16" fmla="val 1917"/>
                <a:gd name="f17" fmla="val 2012"/>
                <a:gd name="f18" fmla="val 3782"/>
                <a:gd name="f19" fmla="val 3304"/>
                <a:gd name="f20" fmla="val 1734"/>
                <a:gd name="f21" fmla="val 5351"/>
                <a:gd name="f22" fmla="val 1576"/>
                <a:gd name="f23" fmla="val 5288"/>
                <a:gd name="f24" fmla="val 1387"/>
                <a:gd name="f25" fmla="val 5225"/>
                <a:gd name="f26" fmla="val 1230"/>
                <a:gd name="f27" fmla="val 537"/>
                <a:gd name="f28" fmla="val 1"/>
                <a:gd name="f29" fmla="val 5793"/>
                <a:gd name="f30" fmla="val 6486"/>
                <a:gd name="f31" fmla="val 7210"/>
                <a:gd name="f32" fmla="val 7714"/>
                <a:gd name="f33" fmla="val 1891"/>
                <a:gd name="f34" fmla="val 2458"/>
                <a:gd name="f35" fmla="val 7179"/>
                <a:gd name="f36" fmla="val 6297"/>
                <a:gd name="f37" fmla="val 2395"/>
                <a:gd name="f38" fmla="val 6139"/>
                <a:gd name="f39" fmla="val 2332"/>
                <a:gd name="f40" fmla="val 5982"/>
                <a:gd name="f41" fmla="val 4380"/>
                <a:gd name="f42" fmla="val 3934"/>
                <a:gd name="f43" fmla="val 5672"/>
                <a:gd name="f44" fmla="val 3745"/>
                <a:gd name="f45" fmla="val 5829"/>
                <a:gd name="f46" fmla="val 3713"/>
                <a:gd name="f47" fmla="val 5924"/>
                <a:gd name="f48" fmla="val 3619"/>
                <a:gd name="f49" fmla="val 7562"/>
                <a:gd name="f50" fmla="val 1980"/>
                <a:gd name="f51" fmla="val 1706"/>
                <a:gd name="f52" fmla="val 7609"/>
                <a:gd name="f53" fmla="val 1254"/>
                <a:gd name="f54" fmla="val 7251"/>
                <a:gd name="f55" fmla="val 7240"/>
                <a:gd name="f56" fmla="val 7228"/>
                <a:gd name="f57" fmla="val 1255"/>
                <a:gd name="f58" fmla="val 7216"/>
                <a:gd name="f59" fmla="val 1256"/>
                <a:gd name="f60" fmla="val 6302"/>
                <a:gd name="f61" fmla="val 1382"/>
                <a:gd name="f62" fmla="val 6428"/>
                <a:gd name="f63" fmla="val 468"/>
                <a:gd name="f64" fmla="val 6472"/>
                <a:gd name="f65" fmla="val 203"/>
                <a:gd name="f66" fmla="val 6253"/>
                <a:gd name="f67" fmla="*/ f0 1 7837"/>
                <a:gd name="f68" fmla="*/ f1 1 7715"/>
                <a:gd name="f69" fmla="+- f4 0 f2"/>
                <a:gd name="f70" fmla="+- f3 0 f2"/>
                <a:gd name="f71" fmla="*/ f70 1 7837"/>
                <a:gd name="f72" fmla="*/ f69 1 7715"/>
                <a:gd name="f73" fmla="*/ f2 1 f71"/>
                <a:gd name="f74" fmla="*/ f3 1 f71"/>
                <a:gd name="f75" fmla="*/ f2 1 f72"/>
                <a:gd name="f76" fmla="*/ f4 1 f72"/>
                <a:gd name="f77" fmla="*/ f73 f67 1"/>
                <a:gd name="f78" fmla="*/ f74 f67 1"/>
                <a:gd name="f79" fmla="*/ f76 f68 1"/>
                <a:gd name="f80" fmla="*/ f75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7837" h="771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5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28" y="f30"/>
                  </a:cubicBezTo>
                  <a:cubicBezTo>
                    <a:pt x="f28" y="f31"/>
                    <a:pt x="f27" y="f32"/>
                    <a:pt x="f26" y="f32"/>
                  </a:cubicBezTo>
                  <a:cubicBezTo>
                    <a:pt x="f33" y="f32"/>
                    <a:pt x="f34" y="f35"/>
                    <a:pt x="f34" y="f30"/>
                  </a:cubicBezTo>
                  <a:cubicBezTo>
                    <a:pt x="f34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4"/>
                  </a:lnTo>
                  <a:cubicBezTo>
                    <a:pt x="f9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3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lnTo>
                    <a:pt x="f60" y="f61"/>
                  </a:lnTo>
                  <a:lnTo>
                    <a:pt x="f62" y="f63"/>
                  </a:lnTo>
                  <a:cubicBezTo>
                    <a:pt x="f64" y="f65"/>
                    <a:pt x="f66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Google Shape;7575;p85"/>
            <p:cNvSpPr/>
            <p:nvPr/>
          </p:nvSpPr>
          <p:spPr>
            <a:xfrm>
              <a:off x="4242404" y="2375556"/>
              <a:ext cx="287981" cy="286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7"/>
                <a:gd name="f4" fmla="val 7436"/>
                <a:gd name="f5" fmla="val 3718"/>
                <a:gd name="f6" fmla="val 1"/>
                <a:gd name="f7" fmla="val 1670"/>
                <a:gd name="f8" fmla="val 3750"/>
                <a:gd name="f9" fmla="val 5797"/>
                <a:gd name="f10" fmla="val 1638"/>
                <a:gd name="f11" fmla="val 5765"/>
                <a:gd name="f12" fmla="val 3151"/>
                <a:gd name="f13" fmla="val 7341"/>
                <a:gd name="f14" fmla="val 2647"/>
                <a:gd name="f15" fmla="val 7120"/>
                <a:gd name="f16" fmla="val 2143"/>
                <a:gd name="f17" fmla="val 5828"/>
                <a:gd name="f18" fmla="val 3435"/>
                <a:gd name="f19" fmla="val 3498"/>
                <a:gd name="f20" fmla="val 5860"/>
                <a:gd name="f21" fmla="val 3624"/>
                <a:gd name="f22" fmla="val 4852"/>
                <a:gd name="f23" fmla="val 4915"/>
                <a:gd name="f24" fmla="val 3781"/>
                <a:gd name="f25" fmla="val 2615"/>
                <a:gd name="f26" fmla="val 1733"/>
                <a:gd name="f27" fmla="val 2552"/>
                <a:gd name="f28" fmla="val 1607"/>
                <a:gd name="f29" fmla="val 3875"/>
                <a:gd name="f30" fmla="val 3970"/>
                <a:gd name="f31" fmla="val 4033"/>
                <a:gd name="f32" fmla="val 5356"/>
                <a:gd name="f33" fmla="val 347"/>
                <a:gd name="f34" fmla="val 4883"/>
                <a:gd name="f35" fmla="val 127"/>
                <a:gd name="f36" fmla="val 4316"/>
                <a:gd name="f37" fmla="*/ f0 1 7467"/>
                <a:gd name="f38" fmla="*/ f1 1 7436"/>
                <a:gd name="f39" fmla="+- f4 0 f2"/>
                <a:gd name="f40" fmla="+- f3 0 f2"/>
                <a:gd name="f41" fmla="*/ f40 1 7467"/>
                <a:gd name="f42" fmla="*/ f39 1 7436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7467" h="7436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10" y="f4"/>
                    <a:pt x="f5" y="f4"/>
                  </a:cubicBezTo>
                  <a:cubicBezTo>
                    <a:pt x="f11" y="f4"/>
                    <a:pt x="f3" y="f9"/>
                    <a:pt x="f3" y="f8"/>
                  </a:cubicBezTo>
                  <a:cubicBezTo>
                    <a:pt x="f3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7" y="f19"/>
                    <a:pt x="f20" y="f21"/>
                    <a:pt x="f20" y="f5"/>
                  </a:cubicBezTo>
                  <a:cubicBezTo>
                    <a:pt x="f20" y="f22"/>
                    <a:pt x="f23" y="f9"/>
                    <a:pt x="f24" y="f9"/>
                  </a:cubicBezTo>
                  <a:cubicBezTo>
                    <a:pt x="f25" y="f9"/>
                    <a:pt x="f7" y="f22"/>
                    <a:pt x="f7" y="f5"/>
                  </a:cubicBezTo>
                  <a:cubicBezTo>
                    <a:pt x="f26" y="f27"/>
                    <a:pt x="f25" y="f28"/>
                    <a:pt x="f24" y="f28"/>
                  </a:cubicBezTo>
                  <a:cubicBezTo>
                    <a:pt x="f29" y="f28"/>
                    <a:pt x="f30" y="f28"/>
                    <a:pt x="f31" y="f7"/>
                  </a:cubicBezTo>
                  <a:lnTo>
                    <a:pt x="f32" y="f33"/>
                  </a:lnTo>
                  <a:cubicBezTo>
                    <a:pt x="f34" y="f35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Google Shape;7576;p85"/>
            <p:cNvSpPr/>
            <p:nvPr/>
          </p:nvSpPr>
          <p:spPr>
            <a:xfrm>
              <a:off x="4148843" y="2278373"/>
              <a:ext cx="479959" cy="479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6270"/>
                <a:gd name="f5" fmla="val 2773"/>
                <a:gd name="f6" fmla="val 2804"/>
                <a:gd name="f7" fmla="val 6238"/>
                <a:gd name="f8" fmla="val 9641"/>
                <a:gd name="f9" fmla="val 9672"/>
                <a:gd name="f10" fmla="val 5325"/>
                <a:gd name="f11" fmla="val 12256"/>
                <a:gd name="f12" fmla="val 4411"/>
                <a:gd name="f13" fmla="val 11878"/>
                <a:gd name="f14" fmla="val 3592"/>
                <a:gd name="f15" fmla="val 11563"/>
                <a:gd name="f16" fmla="val 3907"/>
                <a:gd name="f17" fmla="val 11342"/>
                <a:gd name="f18" fmla="val 4096"/>
                <a:gd name="f19" fmla="val 11121"/>
                <a:gd name="f20" fmla="val 4222"/>
                <a:gd name="f21" fmla="val 10838"/>
                <a:gd name="f22" fmla="val 4253"/>
                <a:gd name="f23" fmla="val 10397"/>
                <a:gd name="f24" fmla="val 4348"/>
                <a:gd name="f25" fmla="val 10680"/>
                <a:gd name="f26" fmla="val 4915"/>
                <a:gd name="f27" fmla="val 10806"/>
                <a:gd name="f28" fmla="val 5545"/>
                <a:gd name="f29" fmla="val 8759"/>
                <a:gd name="f30" fmla="val 10743"/>
                <a:gd name="f31" fmla="val 3781"/>
                <a:gd name="f32" fmla="val 1733"/>
                <a:gd name="f33" fmla="val 8696"/>
                <a:gd name="f34" fmla="val 3718"/>
                <a:gd name="f35" fmla="val 1670"/>
                <a:gd name="f36" fmla="val 6931"/>
                <a:gd name="f37" fmla="val 7561"/>
                <a:gd name="f38" fmla="val 1796"/>
                <a:gd name="f39" fmla="val 8160"/>
                <a:gd name="f40" fmla="val 2048"/>
                <a:gd name="f41" fmla="val 8254"/>
                <a:gd name="f42" fmla="val 1607"/>
                <a:gd name="f43" fmla="val 8286"/>
                <a:gd name="f44" fmla="val 1355"/>
                <a:gd name="f45" fmla="val 8412"/>
                <a:gd name="f46" fmla="val 1103"/>
                <a:gd name="f47" fmla="val 8601"/>
                <a:gd name="f48" fmla="val 914"/>
                <a:gd name="f49" fmla="val 8916"/>
                <a:gd name="f50" fmla="val 599"/>
                <a:gd name="f51" fmla="val 8097"/>
                <a:gd name="f52" fmla="val 189"/>
                <a:gd name="f53" fmla="val 7215"/>
                <a:gd name="f54" fmla="*/ f0 1 12445"/>
                <a:gd name="f55" fmla="*/ f1 1 12445"/>
                <a:gd name="f56" fmla="+- f3 0 f2"/>
                <a:gd name="f57" fmla="*/ f56 1 12445"/>
                <a:gd name="f58" fmla="*/ f2 1 f57"/>
                <a:gd name="f59" fmla="*/ f3 1 f57"/>
                <a:gd name="f60" fmla="*/ f58 f54 1"/>
                <a:gd name="f61" fmla="*/ f59 f54 1"/>
                <a:gd name="f62" fmla="*/ f59 f55 1"/>
                <a:gd name="f63" fmla="*/ f58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2445" h="12445">
                  <a:moveTo>
                    <a:pt x="f4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6" y="f3"/>
                    <a:pt x="f7" y="f3"/>
                  </a:cubicBezTo>
                  <a:cubicBezTo>
                    <a:pt x="f9" y="f3"/>
                    <a:pt x="f3" y="f8"/>
                    <a:pt x="f3" y="f7"/>
                  </a:cubicBezTo>
                  <a:cubicBezTo>
                    <a:pt x="f3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2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7" y="f7"/>
                  </a:cubicBezTo>
                  <a:cubicBezTo>
                    <a:pt x="f27" y="f29"/>
                    <a:pt x="f29" y="f30"/>
                    <a:pt x="f4" y="f30"/>
                  </a:cubicBezTo>
                  <a:cubicBezTo>
                    <a:pt x="f31" y="f30"/>
                    <a:pt x="f32" y="f33"/>
                    <a:pt x="f32" y="f7"/>
                  </a:cubicBezTo>
                  <a:cubicBezTo>
                    <a:pt x="f32" y="f34"/>
                    <a:pt x="f31" y="f35"/>
                    <a:pt x="f4" y="f35"/>
                  </a:cubicBezTo>
                  <a:cubicBezTo>
                    <a:pt x="f36" y="f35"/>
                    <a:pt x="f37" y="f38"/>
                    <a:pt x="f39" y="f40"/>
                  </a:cubicBezTo>
                  <a:lnTo>
                    <a:pt x="f41" y="f42"/>
                  </a:ln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2"/>
                    <a:pt x="f53" y="f2"/>
                    <a:pt x="f4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8" name="Google Shape;7577;p85"/>
          <p:cNvGrpSpPr/>
          <p:nvPr/>
        </p:nvGrpSpPr>
        <p:grpSpPr>
          <a:xfrm>
            <a:off x="4151101" y="2840016"/>
            <a:ext cx="489679" cy="489679"/>
            <a:chOff x="4151101" y="2840016"/>
            <a:chExt cx="489679" cy="489679"/>
          </a:xfrm>
        </p:grpSpPr>
        <p:sp>
          <p:nvSpPr>
            <p:cNvPr id="19" name="Google Shape;7578;p85"/>
            <p:cNvSpPr/>
            <p:nvPr/>
          </p:nvSpPr>
          <p:spPr>
            <a:xfrm>
              <a:off x="4526545" y="2907161"/>
              <a:ext cx="47402" cy="458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9"/>
                <a:gd name="f4" fmla="val 1190"/>
                <a:gd name="f5" fmla="val 772"/>
                <a:gd name="f6" fmla="val 662"/>
                <a:gd name="f7" fmla="val 552"/>
                <a:gd name="f8" fmla="val 39"/>
                <a:gd name="f9" fmla="val 473"/>
                <a:gd name="f10" fmla="val 118"/>
                <a:gd name="f11" fmla="val 591"/>
                <a:gd name="f12" fmla="val 252"/>
                <a:gd name="f13" fmla="val 780"/>
                <a:gd name="f14" fmla="val 441"/>
                <a:gd name="f15" fmla="val 1000"/>
                <a:gd name="f16" fmla="val 599"/>
                <a:gd name="f17" fmla="val 1189"/>
                <a:gd name="f18" fmla="val 1071"/>
                <a:gd name="f19" fmla="val 717"/>
                <a:gd name="f20" fmla="val 559"/>
                <a:gd name="f21" fmla="val 276"/>
                <a:gd name="f22" fmla="val 993"/>
                <a:gd name="f23" fmla="val 882"/>
                <a:gd name="f24" fmla="*/ f0 1 1229"/>
                <a:gd name="f25" fmla="*/ f1 1 1190"/>
                <a:gd name="f26" fmla="+- f4 0 f2"/>
                <a:gd name="f27" fmla="+- f3 0 f2"/>
                <a:gd name="f28" fmla="*/ f27 1 1229"/>
                <a:gd name="f29" fmla="*/ f26 1 119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229" h="119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18" y="f10"/>
                  </a:cubicBezTo>
                  <a:cubicBezTo>
                    <a:pt x="f22" y="f8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Google Shape;7579;p85"/>
            <p:cNvSpPr/>
            <p:nvPr/>
          </p:nvSpPr>
          <p:spPr>
            <a:xfrm>
              <a:off x="4223988" y="2915335"/>
              <a:ext cx="343896" cy="342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7"/>
                <a:gd name="f4" fmla="val 8886"/>
                <a:gd name="f5" fmla="val 4033"/>
                <a:gd name="f6" fmla="val 1418"/>
                <a:gd name="f7" fmla="val 3088"/>
                <a:gd name="f8" fmla="val 3939"/>
                <a:gd name="f9" fmla="val 3151"/>
                <a:gd name="f10" fmla="val 3876"/>
                <a:gd name="f11" fmla="val 3781"/>
                <a:gd name="f12" fmla="val 3183"/>
                <a:gd name="f13" fmla="val 2615"/>
                <a:gd name="f14" fmla="val 1985"/>
                <a:gd name="f15" fmla="val 2993"/>
                <a:gd name="f16" fmla="val 1670"/>
                <a:gd name="f17" fmla="val 3529"/>
                <a:gd name="f18" fmla="val 1481"/>
                <a:gd name="f19" fmla="val 4852"/>
                <a:gd name="f20" fmla="val 5356"/>
                <a:gd name="f21" fmla="val 5892"/>
                <a:gd name="f22" fmla="val 6270"/>
                <a:gd name="f23" fmla="val 5104"/>
                <a:gd name="f24" fmla="val 5010"/>
                <a:gd name="f25" fmla="val 4947"/>
                <a:gd name="f26" fmla="val 2017"/>
                <a:gd name="f27" fmla="val 2553"/>
                <a:gd name="f28" fmla="val 3214"/>
                <a:gd name="f29" fmla="val 3718"/>
                <a:gd name="f30" fmla="val 3813"/>
                <a:gd name="f31" fmla="val 3119"/>
                <a:gd name="f32" fmla="val 3970"/>
                <a:gd name="f33" fmla="val 1513"/>
                <a:gd name="f34" fmla="val 3466"/>
                <a:gd name="f35" fmla="val 1733"/>
                <a:gd name="f36" fmla="val 2994"/>
                <a:gd name="f37" fmla="val 6869"/>
                <a:gd name="f38" fmla="val 7184"/>
                <a:gd name="f39" fmla="val 7373"/>
                <a:gd name="f40" fmla="val 7467"/>
                <a:gd name="f41" fmla="val 5766"/>
                <a:gd name="f42" fmla="val 5734"/>
                <a:gd name="f43" fmla="val 5671"/>
                <a:gd name="f44" fmla="val 4789"/>
                <a:gd name="f45" fmla="val 3182"/>
                <a:gd name="f46" fmla="val 4884"/>
                <a:gd name="f47" fmla="val 5041"/>
                <a:gd name="f48" fmla="val 6207"/>
                <a:gd name="f49" fmla="val 5829"/>
                <a:gd name="f50" fmla="val 5357"/>
                <a:gd name="f51" fmla="val 5609"/>
                <a:gd name="f52" fmla="val 5672"/>
                <a:gd name="f53" fmla="val 5703"/>
                <a:gd name="f54" fmla="val 7404"/>
                <a:gd name="f55" fmla="val 7310"/>
                <a:gd name="f56" fmla="val 7121"/>
                <a:gd name="f57" fmla="val 6806"/>
                <a:gd name="f58" fmla="val 5419"/>
                <a:gd name="f59" fmla="val 4474"/>
                <a:gd name="f60" fmla="val 1"/>
                <a:gd name="f61" fmla="val 4443"/>
                <a:gd name="f62" fmla="val 8885"/>
                <a:gd name="f63" fmla="val 6900"/>
                <a:gd name="f64" fmla="val 8916"/>
                <a:gd name="f65" fmla="val 1954"/>
                <a:gd name="f66" fmla="*/ f0 1 8917"/>
                <a:gd name="f67" fmla="*/ f1 1 8886"/>
                <a:gd name="f68" fmla="+- f4 0 f2"/>
                <a:gd name="f69" fmla="+- f3 0 f2"/>
                <a:gd name="f70" fmla="*/ f69 1 8917"/>
                <a:gd name="f71" fmla="*/ f68 1 8886"/>
                <a:gd name="f72" fmla="*/ f2 1 f70"/>
                <a:gd name="f73" fmla="*/ f3 1 f70"/>
                <a:gd name="f74" fmla="*/ f2 1 f71"/>
                <a:gd name="f75" fmla="*/ f4 1 f71"/>
                <a:gd name="f76" fmla="*/ f72 f66 1"/>
                <a:gd name="f77" fmla="*/ f73 f66 1"/>
                <a:gd name="f78" fmla="*/ f75 f67 1"/>
                <a:gd name="f79" fmla="*/ f7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8917" h="8886">
                  <a:moveTo>
                    <a:pt x="f5" y="f6"/>
                  </a:moveTo>
                  <a:lnTo>
                    <a:pt x="f5" y="f7"/>
                  </a:lnTo>
                  <a:cubicBezTo>
                    <a:pt x="f8" y="f9"/>
                    <a:pt x="f10" y="f9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5" y="f6"/>
                  </a:cubicBezTo>
                  <a:close/>
                  <a:moveTo>
                    <a:pt x="f19" y="f6"/>
                  </a:moveTo>
                  <a:cubicBezTo>
                    <a:pt x="f20" y="f18"/>
                    <a:pt x="f21" y="f16"/>
                    <a:pt x="f22" y="f14"/>
                  </a:cubicBezTo>
                  <a:lnTo>
                    <a:pt x="f23" y="f12"/>
                  </a:lnTo>
                  <a:cubicBezTo>
                    <a:pt x="f24" y="f9"/>
                    <a:pt x="f25" y="f7"/>
                    <a:pt x="f19" y="f7"/>
                  </a:cubicBezTo>
                  <a:lnTo>
                    <a:pt x="f19" y="f6"/>
                  </a:lnTo>
                  <a:close/>
                  <a:moveTo>
                    <a:pt x="f26" y="f27"/>
                  </a:moveTo>
                  <a:lnTo>
                    <a:pt x="f28" y="f29"/>
                  </a:lnTo>
                  <a:cubicBezTo>
                    <a:pt x="f9" y="f30"/>
                    <a:pt x="f31" y="f10"/>
                    <a:pt x="f31" y="f32"/>
                  </a:cubicBezTo>
                  <a:lnTo>
                    <a:pt x="f6" y="f32"/>
                  </a:lnTo>
                  <a:cubicBezTo>
                    <a:pt x="f33" y="f34"/>
                    <a:pt x="f35" y="f36"/>
                    <a:pt x="f26" y="f27"/>
                  </a:cubicBezTo>
                  <a:close/>
                  <a:moveTo>
                    <a:pt x="f37" y="f27"/>
                  </a:moveTo>
                  <a:cubicBezTo>
                    <a:pt x="f38" y="f36"/>
                    <a:pt x="f39" y="f34"/>
                    <a:pt x="f40" y="f32"/>
                  </a:cubicBezTo>
                  <a:lnTo>
                    <a:pt x="f41" y="f32"/>
                  </a:lnTo>
                  <a:cubicBezTo>
                    <a:pt x="f42" y="f10"/>
                    <a:pt x="f42" y="f30"/>
                    <a:pt x="f43" y="f29"/>
                  </a:cubicBezTo>
                  <a:lnTo>
                    <a:pt x="f37" y="f27"/>
                  </a:lnTo>
                  <a:close/>
                  <a:moveTo>
                    <a:pt x="f31" y="f44"/>
                  </a:moveTo>
                  <a:cubicBezTo>
                    <a:pt x="f45" y="f46"/>
                    <a:pt x="f45" y="f25"/>
                    <a:pt x="f28" y="f47"/>
                  </a:cubicBezTo>
                  <a:lnTo>
                    <a:pt x="f26" y="f48"/>
                  </a:lnTo>
                  <a:cubicBezTo>
                    <a:pt x="f35" y="f49"/>
                    <a:pt x="f33" y="f50"/>
                    <a:pt x="f6" y="f44"/>
                  </a:cubicBezTo>
                  <a:close/>
                  <a:moveTo>
                    <a:pt x="f40" y="f44"/>
                  </a:moveTo>
                  <a:cubicBezTo>
                    <a:pt x="f39" y="f50"/>
                    <a:pt x="f38" y="f49"/>
                    <a:pt x="f37" y="f48"/>
                  </a:cubicBezTo>
                  <a:lnTo>
                    <a:pt x="f43" y="f47"/>
                  </a:lnTo>
                  <a:cubicBezTo>
                    <a:pt x="f42" y="f25"/>
                    <a:pt x="f41" y="f46"/>
                    <a:pt x="f41" y="f44"/>
                  </a:cubicBezTo>
                  <a:close/>
                  <a:moveTo>
                    <a:pt x="f11" y="f51"/>
                  </a:moveTo>
                  <a:cubicBezTo>
                    <a:pt x="f10" y="f52"/>
                    <a:pt x="f8" y="f53"/>
                    <a:pt x="f5" y="f53"/>
                  </a:cubicBezTo>
                  <a:lnTo>
                    <a:pt x="f5" y="f54"/>
                  </a:lnTo>
                  <a:cubicBezTo>
                    <a:pt x="f17" y="f55"/>
                    <a:pt x="f15" y="f56"/>
                    <a:pt x="f13" y="f57"/>
                  </a:cubicBezTo>
                  <a:lnTo>
                    <a:pt x="f11" y="f51"/>
                  </a:lnTo>
                  <a:close/>
                  <a:moveTo>
                    <a:pt x="f23" y="f51"/>
                  </a:moveTo>
                  <a:lnTo>
                    <a:pt x="f22" y="f57"/>
                  </a:lnTo>
                  <a:cubicBezTo>
                    <a:pt x="f21" y="f56"/>
                    <a:pt x="f58" y="f55"/>
                    <a:pt x="f19" y="f54"/>
                  </a:cubicBezTo>
                  <a:lnTo>
                    <a:pt x="f19" y="f53"/>
                  </a:lnTo>
                  <a:cubicBezTo>
                    <a:pt x="f25" y="f52"/>
                    <a:pt x="f24" y="f52"/>
                    <a:pt x="f23" y="f51"/>
                  </a:cubicBezTo>
                  <a:close/>
                  <a:moveTo>
                    <a:pt x="f59" y="f60"/>
                  </a:moveTo>
                  <a:cubicBezTo>
                    <a:pt x="f26" y="f60"/>
                    <a:pt x="f2" y="f14"/>
                    <a:pt x="f2" y="f61"/>
                  </a:cubicBezTo>
                  <a:cubicBezTo>
                    <a:pt x="f2" y="f37"/>
                    <a:pt x="f26" y="f62"/>
                    <a:pt x="f59" y="f62"/>
                  </a:cubicBezTo>
                  <a:cubicBezTo>
                    <a:pt x="f63" y="f62"/>
                    <a:pt x="f64" y="f37"/>
                    <a:pt x="f64" y="f61"/>
                  </a:cubicBezTo>
                  <a:cubicBezTo>
                    <a:pt x="f64" y="f65"/>
                    <a:pt x="f63" y="f60"/>
                    <a:pt x="f59" y="f60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Google Shape;7580;p85"/>
            <p:cNvSpPr/>
            <p:nvPr/>
          </p:nvSpPr>
          <p:spPr>
            <a:xfrm>
              <a:off x="4379527" y="3289590"/>
              <a:ext cx="31629" cy="401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040"/>
                <a:gd name="f5" fmla="val 630"/>
                <a:gd name="f6" fmla="val 882"/>
                <a:gd name="f7" fmla="val 189"/>
                <a:gd name="f8" fmla="val 441"/>
                <a:gd name="f9" fmla="val 662"/>
                <a:gd name="f10" fmla="val 819"/>
                <a:gd name="f11" fmla="val 851"/>
                <a:gd name="f12" fmla="*/ f0 1 820"/>
                <a:gd name="f13" fmla="*/ f1 1 1040"/>
                <a:gd name="f14" fmla="+- f4 0 f2"/>
                <a:gd name="f15" fmla="+- f3 0 f2"/>
                <a:gd name="f16" fmla="*/ f15 1 820"/>
                <a:gd name="f17" fmla="*/ f14 1 1040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820" h="1040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10" y="f5"/>
                  </a:cubicBezTo>
                  <a:lnTo>
                    <a:pt x="f10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Google Shape;7581;p85"/>
            <p:cNvSpPr/>
            <p:nvPr/>
          </p:nvSpPr>
          <p:spPr>
            <a:xfrm>
              <a:off x="4527743" y="3216658"/>
              <a:ext cx="46204" cy="462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8"/>
                <a:gd name="f4" fmla="val 1199"/>
                <a:gd name="f5" fmla="val 599"/>
                <a:gd name="f6" fmla="val 1"/>
                <a:gd name="f7" fmla="val 410"/>
                <a:gd name="f8" fmla="val 221"/>
                <a:gd name="f9" fmla="val 253"/>
                <a:gd name="f10" fmla="val 473"/>
                <a:gd name="f11" fmla="val 1072"/>
                <a:gd name="f12" fmla="val 568"/>
                <a:gd name="f13" fmla="val 1167"/>
                <a:gd name="f14" fmla="val 694"/>
                <a:gd name="f15" fmla="val 757"/>
                <a:gd name="f16" fmla="val 851"/>
                <a:gd name="f17" fmla="val 946"/>
                <a:gd name="f18" fmla="val 1040"/>
                <a:gd name="f19" fmla="val 915"/>
                <a:gd name="f20" fmla="val 631"/>
                <a:gd name="f21" fmla="*/ f0 1 1198"/>
                <a:gd name="f22" fmla="*/ f1 1 1199"/>
                <a:gd name="f23" fmla="+- f4 0 f2"/>
                <a:gd name="f24" fmla="+- f3 0 f2"/>
                <a:gd name="f25" fmla="*/ f24 1 1198"/>
                <a:gd name="f26" fmla="*/ f23 1 1199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198" h="1199">
                  <a:moveTo>
                    <a:pt x="f5" y="f6"/>
                  </a:moveTo>
                  <a:cubicBezTo>
                    <a:pt x="f7" y="f8"/>
                    <a:pt x="f9" y="f7"/>
                    <a:pt x="f6" y="f5"/>
                  </a:cubicBezTo>
                  <a:lnTo>
                    <a:pt x="f10" y="f11"/>
                  </a:lnTo>
                  <a:cubicBezTo>
                    <a:pt x="f12" y="f13"/>
                    <a:pt x="f14" y="f3"/>
                    <a:pt x="f15" y="f3"/>
                  </a:cubicBezTo>
                  <a:cubicBezTo>
                    <a:pt x="f16" y="f3"/>
                    <a:pt x="f17" y="f13"/>
                    <a:pt x="f18" y="f11"/>
                  </a:cubicBezTo>
                  <a:cubicBezTo>
                    <a:pt x="f3" y="f19"/>
                    <a:pt x="f3" y="f20"/>
                    <a:pt x="f18" y="f10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Google Shape;7582;p85"/>
            <p:cNvSpPr/>
            <p:nvPr/>
          </p:nvSpPr>
          <p:spPr>
            <a:xfrm>
              <a:off x="4598243" y="3068452"/>
              <a:ext cx="42537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3"/>
                <a:gd name="f4" fmla="val 820"/>
                <a:gd name="f5" fmla="val 441"/>
                <a:gd name="f6" fmla="val 819"/>
                <a:gd name="f7" fmla="val 662"/>
                <a:gd name="f8" fmla="val 914"/>
                <a:gd name="f9" fmla="val 1071"/>
                <a:gd name="f10" fmla="val 630"/>
                <a:gd name="f11" fmla="val 378"/>
                <a:gd name="f12" fmla="val 189"/>
                <a:gd name="f13" fmla="*/ f0 1 1103"/>
                <a:gd name="f14" fmla="*/ f1 1 820"/>
                <a:gd name="f15" fmla="+- f4 0 f2"/>
                <a:gd name="f16" fmla="+- f3 0 f2"/>
                <a:gd name="f17" fmla="*/ f16 1 1103"/>
                <a:gd name="f18" fmla="*/ f15 1 8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103" h="820">
                  <a:moveTo>
                    <a:pt x="f2" y="f2"/>
                  </a:moveTo>
                  <a:lnTo>
                    <a:pt x="f2" y="f5"/>
                  </a:ln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cubicBezTo>
                    <a:pt x="f3" y="f12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" name="Google Shape;7583;p85"/>
            <p:cNvSpPr/>
            <p:nvPr/>
          </p:nvSpPr>
          <p:spPr>
            <a:xfrm>
              <a:off x="4151101" y="3069640"/>
              <a:ext cx="41340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2"/>
                <a:gd name="f4" fmla="val 820"/>
                <a:gd name="f5" fmla="val 410"/>
                <a:gd name="f6" fmla="val 1"/>
                <a:gd name="f7" fmla="val 158"/>
                <a:gd name="f8" fmla="val 190"/>
                <a:gd name="f9" fmla="val 631"/>
                <a:gd name="f10" fmla="val 221"/>
                <a:gd name="f11" fmla="val 1071"/>
                <a:gd name="f12" fmla="val 442"/>
                <a:gd name="f13" fmla="*/ f0 1 1072"/>
                <a:gd name="f14" fmla="*/ f1 1 820"/>
                <a:gd name="f15" fmla="+- f4 0 f2"/>
                <a:gd name="f16" fmla="+- f3 0 f2"/>
                <a:gd name="f17" fmla="*/ f16 1 1072"/>
                <a:gd name="f18" fmla="*/ f15 1 82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072" h="820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10" y="f4"/>
                    <a:pt x="f5" y="f4"/>
                  </a:cubicBezTo>
                  <a:lnTo>
                    <a:pt x="f11" y="f4"/>
                  </a:lnTo>
                  <a:lnTo>
                    <a:pt x="f11" y="f12"/>
                  </a:lnTo>
                  <a:lnTo>
                    <a:pt x="f11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Google Shape;7584;p85"/>
            <p:cNvSpPr/>
            <p:nvPr/>
          </p:nvSpPr>
          <p:spPr>
            <a:xfrm>
              <a:off x="4215466" y="3216658"/>
              <a:ext cx="45006" cy="462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7"/>
                <a:gd name="f4" fmla="val 1199"/>
                <a:gd name="f5" fmla="val 631"/>
                <a:gd name="f6" fmla="val 1"/>
                <a:gd name="f7" fmla="val 158"/>
                <a:gd name="f8" fmla="val 473"/>
                <a:gd name="f9" fmla="val 915"/>
                <a:gd name="f10" fmla="val 1072"/>
                <a:gd name="f11" fmla="val 221"/>
                <a:gd name="f12" fmla="val 348"/>
                <a:gd name="f13" fmla="val 1198"/>
                <a:gd name="f14" fmla="val 442"/>
                <a:gd name="f15" fmla="val 505"/>
                <a:gd name="f16" fmla="val 694"/>
                <a:gd name="f17" fmla="val 599"/>
                <a:gd name="f18" fmla="val 1009"/>
                <a:gd name="f19" fmla="val 820"/>
                <a:gd name="f20" fmla="val 253"/>
                <a:gd name="f21" fmla="*/ f0 1 1167"/>
                <a:gd name="f22" fmla="*/ f1 1 1199"/>
                <a:gd name="f23" fmla="+- f4 0 f2"/>
                <a:gd name="f24" fmla="+- f3 0 f2"/>
                <a:gd name="f25" fmla="*/ f24 1 1167"/>
                <a:gd name="f26" fmla="*/ f23 1 1199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167" h="1199">
                  <a:moveTo>
                    <a:pt x="f5" y="f6"/>
                  </a:moveTo>
                  <a:lnTo>
                    <a:pt x="f7" y="f8"/>
                  </a:lnTo>
                  <a:cubicBezTo>
                    <a:pt x="f6" y="f5"/>
                    <a:pt x="f6" y="f9"/>
                    <a:pt x="f7" y="f10"/>
                  </a:cubicBezTo>
                  <a:cubicBezTo>
                    <a:pt x="f11" y="f3"/>
                    <a:pt x="f12" y="f13"/>
                    <a:pt x="f14" y="f13"/>
                  </a:cubicBezTo>
                  <a:cubicBezTo>
                    <a:pt x="f15" y="f13"/>
                    <a:pt x="f5" y="f3"/>
                    <a:pt x="f16" y="f10"/>
                  </a:cubicBezTo>
                  <a:lnTo>
                    <a:pt x="f3" y="f17"/>
                  </a:lnTo>
                  <a:cubicBezTo>
                    <a:pt x="f18" y="f14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" name="Google Shape;7585;p85"/>
            <p:cNvSpPr/>
            <p:nvPr/>
          </p:nvSpPr>
          <p:spPr>
            <a:xfrm>
              <a:off x="4216700" y="2907161"/>
              <a:ext cx="47402" cy="458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9"/>
                <a:gd name="f4" fmla="val 1190"/>
                <a:gd name="f5" fmla="val 457"/>
                <a:gd name="f6" fmla="val 347"/>
                <a:gd name="f7" fmla="val 237"/>
                <a:gd name="f8" fmla="val 39"/>
                <a:gd name="f9" fmla="val 158"/>
                <a:gd name="f10" fmla="val 118"/>
                <a:gd name="f11" fmla="val 276"/>
                <a:gd name="f12" fmla="val 559"/>
                <a:gd name="f13" fmla="val 717"/>
                <a:gd name="f14" fmla="val 631"/>
                <a:gd name="f15" fmla="val 1189"/>
                <a:gd name="f16" fmla="val 591"/>
                <a:gd name="f17" fmla="val 757"/>
                <a:gd name="f18" fmla="val 678"/>
                <a:gd name="f19" fmla="val 568"/>
                <a:gd name="f20" fmla="*/ f0 1 1229"/>
                <a:gd name="f21" fmla="*/ f1 1 1190"/>
                <a:gd name="f22" fmla="+- f4 0 f2"/>
                <a:gd name="f23" fmla="+- f3 0 f2"/>
                <a:gd name="f24" fmla="*/ f23 1 1229"/>
                <a:gd name="f25" fmla="*/ f22 1 1190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229" h="119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11"/>
                    <a:pt x="f2" y="f12"/>
                    <a:pt x="f9" y="f13"/>
                  </a:cubicBezTo>
                  <a:lnTo>
                    <a:pt x="f14" y="f15"/>
                  </a:lnTo>
                  <a:lnTo>
                    <a:pt x="f3" y="f16"/>
                  </a:lnTo>
                  <a:lnTo>
                    <a:pt x="f17" y="f10"/>
                  </a:lnTo>
                  <a:cubicBezTo>
                    <a:pt x="f18" y="f8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Google Shape;7586;p85"/>
            <p:cNvSpPr/>
            <p:nvPr/>
          </p:nvSpPr>
          <p:spPr>
            <a:xfrm>
              <a:off x="4379527" y="2840016"/>
              <a:ext cx="31629" cy="42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104"/>
                <a:gd name="f5" fmla="val 441"/>
                <a:gd name="f6" fmla="val 221"/>
                <a:gd name="f7" fmla="val 410"/>
                <a:gd name="f8" fmla="val 1103"/>
                <a:gd name="f9" fmla="val 819"/>
                <a:gd name="f10" fmla="val 158"/>
                <a:gd name="f11" fmla="val 630"/>
                <a:gd name="f12" fmla="*/ f0 1 820"/>
                <a:gd name="f13" fmla="*/ f1 1 1104"/>
                <a:gd name="f14" fmla="+- f4 0 f2"/>
                <a:gd name="f15" fmla="+- f3 0 f2"/>
                <a:gd name="f16" fmla="*/ f15 1 820"/>
                <a:gd name="f17" fmla="*/ f14 1 1104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820" h="1104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lnTo>
                    <a:pt x="f9" y="f8"/>
                  </a:lnTo>
                  <a:lnTo>
                    <a:pt x="f9" y="f7"/>
                  </a:lnTo>
                  <a:cubicBezTo>
                    <a:pt x="f9" y="f10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8" name="Google Shape;7587;p85"/>
          <p:cNvGrpSpPr/>
          <p:nvPr/>
        </p:nvGrpSpPr>
        <p:grpSpPr>
          <a:xfrm>
            <a:off x="2389830" y="3502810"/>
            <a:ext cx="478770" cy="478459"/>
            <a:chOff x="2389830" y="3502810"/>
            <a:chExt cx="478770" cy="478459"/>
          </a:xfrm>
        </p:grpSpPr>
        <p:sp>
          <p:nvSpPr>
            <p:cNvPr id="29" name="Google Shape;7588;p85"/>
            <p:cNvSpPr/>
            <p:nvPr/>
          </p:nvSpPr>
          <p:spPr>
            <a:xfrm>
              <a:off x="2677811" y="3790480"/>
              <a:ext cx="30394" cy="303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8"/>
                <a:gd name="f4" fmla="val 410"/>
                <a:gd name="f5" fmla="val 189"/>
                <a:gd name="f6" fmla="val 630"/>
                <a:gd name="f7" fmla="val 599"/>
                <a:gd name="f8" fmla="*/ f0 1 788"/>
                <a:gd name="f9" fmla="*/ f1 1 788"/>
                <a:gd name="f10" fmla="+- f3 0 f2"/>
                <a:gd name="f11" fmla="*/ f10 1 788"/>
                <a:gd name="f12" fmla="*/ f2 1 f11"/>
                <a:gd name="f13" fmla="*/ f3 1 f11"/>
                <a:gd name="f14" fmla="*/ f12 f8 1"/>
                <a:gd name="f15" fmla="*/ f13 f8 1"/>
                <a:gd name="f16" fmla="*/ f13 f9 1"/>
                <a:gd name="f17" fmla="*/ f12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788" h="788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7" y="f3"/>
                    <a:pt x="f3" y="f6"/>
                    <a:pt x="f3" y="f4"/>
                  </a:cubicBezTo>
                  <a:cubicBezTo>
                    <a:pt x="f3" y="f5"/>
                    <a:pt x="f7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" name="Google Shape;7589;p85"/>
            <p:cNvSpPr/>
            <p:nvPr/>
          </p:nvSpPr>
          <p:spPr>
            <a:xfrm>
              <a:off x="2550234" y="3662903"/>
              <a:ext cx="30394" cy="303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8"/>
                <a:gd name="f4" fmla="val 378"/>
                <a:gd name="f5" fmla="val 189"/>
                <a:gd name="f6" fmla="val 410"/>
                <a:gd name="f7" fmla="val 630"/>
                <a:gd name="f8" fmla="val 599"/>
                <a:gd name="f9" fmla="*/ f0 1 788"/>
                <a:gd name="f10" fmla="*/ f1 1 788"/>
                <a:gd name="f11" fmla="+- f3 0 f2"/>
                <a:gd name="f12" fmla="*/ f11 1 788"/>
                <a:gd name="f13" fmla="*/ f2 1 f12"/>
                <a:gd name="f14" fmla="*/ f3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788" h="788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" name="Google Shape;7590;p85"/>
            <p:cNvSpPr/>
            <p:nvPr/>
          </p:nvSpPr>
          <p:spPr>
            <a:xfrm>
              <a:off x="2389830" y="3502810"/>
              <a:ext cx="478770" cy="4784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14"/>
                <a:gd name="f4" fmla="val 12406"/>
                <a:gd name="f5" fmla="val 4506"/>
                <a:gd name="f6" fmla="val 3332"/>
                <a:gd name="f7" fmla="val 5167"/>
                <a:gd name="f8" fmla="val 5735"/>
                <a:gd name="f9" fmla="val 3867"/>
                <a:gd name="f10" fmla="val 4561"/>
                <a:gd name="f11" fmla="val 5222"/>
                <a:gd name="f12" fmla="val 5199"/>
                <a:gd name="f13" fmla="val 5821"/>
                <a:gd name="f14" fmla="val 3844"/>
                <a:gd name="f15" fmla="val 3277"/>
                <a:gd name="f16" fmla="val 5254"/>
                <a:gd name="f17" fmla="val 3899"/>
                <a:gd name="f18" fmla="val 7830"/>
                <a:gd name="f19" fmla="val 4159"/>
                <a:gd name="f20" fmla="val 7940"/>
                <a:gd name="f21" fmla="val 8050"/>
                <a:gd name="f22" fmla="val 4198"/>
                <a:gd name="f23" fmla="val 8129"/>
                <a:gd name="f24" fmla="val 4277"/>
                <a:gd name="f25" fmla="val 8286"/>
                <a:gd name="f26" fmla="val 4435"/>
                <a:gd name="f27" fmla="val 4718"/>
                <a:gd name="f28" fmla="val 4876"/>
                <a:gd name="f29" fmla="val 4821"/>
                <a:gd name="f30" fmla="val 8184"/>
                <a:gd name="f31" fmla="val 4742"/>
                <a:gd name="f32" fmla="val 8262"/>
                <a:gd name="f33" fmla="val 4632"/>
                <a:gd name="f34" fmla="val 8302"/>
                <a:gd name="f35" fmla="val 4522"/>
                <a:gd name="f36" fmla="val 4411"/>
                <a:gd name="f37" fmla="val 4301"/>
                <a:gd name="f38" fmla="val 4222"/>
                <a:gd name="f39" fmla="val 4065"/>
                <a:gd name="f40" fmla="val 8026"/>
                <a:gd name="f41" fmla="val 7743"/>
                <a:gd name="f42" fmla="val 7585"/>
                <a:gd name="f43" fmla="val 7530"/>
                <a:gd name="f44" fmla="val 7609"/>
                <a:gd name="f45" fmla="val 7719"/>
                <a:gd name="f46" fmla="val 7845"/>
                <a:gd name="f47" fmla="val 6640"/>
                <a:gd name="f48" fmla="val 8539"/>
                <a:gd name="f49" fmla="val 9074"/>
                <a:gd name="f50" fmla="val 7175"/>
                <a:gd name="f51" fmla="val 7900"/>
                <a:gd name="f52" fmla="val 8562"/>
                <a:gd name="f53" fmla="val 9129"/>
                <a:gd name="f54" fmla="val 7184"/>
                <a:gd name="f55" fmla="val 6648"/>
                <a:gd name="f56" fmla="val 7239"/>
                <a:gd name="f57" fmla="val 6223"/>
                <a:gd name="f58" fmla="val 6113"/>
                <a:gd name="f59" fmla="val 6002"/>
                <a:gd name="f60" fmla="val 40"/>
                <a:gd name="f61" fmla="val 5924"/>
                <a:gd name="f62" fmla="val 118"/>
                <a:gd name="f63" fmla="val 4348"/>
                <a:gd name="f64" fmla="val 1694"/>
                <a:gd name="f65" fmla="val 2111"/>
                <a:gd name="f66" fmla="val 1859"/>
                <a:gd name="f67" fmla="val 1702"/>
                <a:gd name="f68" fmla="val 1883"/>
                <a:gd name="f69" fmla="val 2072"/>
                <a:gd name="f70" fmla="val 4309"/>
                <a:gd name="f71" fmla="val 127"/>
                <a:gd name="f72" fmla="val 5884"/>
                <a:gd name="f73" fmla="val 1"/>
                <a:gd name="f74" fmla="val 6041"/>
                <a:gd name="f75" fmla="val 6325"/>
                <a:gd name="f76" fmla="val 6482"/>
                <a:gd name="f77" fmla="val 8058"/>
                <a:gd name="f78" fmla="val 10294"/>
                <a:gd name="f79" fmla="val 10547"/>
                <a:gd name="f80" fmla="val 1922"/>
                <a:gd name="f81" fmla="val 10704"/>
                <a:gd name="f82" fmla="val 12279"/>
                <a:gd name="f83" fmla="val 6018"/>
                <a:gd name="f84" fmla="val 12342"/>
                <a:gd name="f85" fmla="val 12405"/>
                <a:gd name="f86" fmla="val 6207"/>
                <a:gd name="f87" fmla="val 6333"/>
                <a:gd name="f88" fmla="val 6396"/>
                <a:gd name="f89" fmla="val 6491"/>
                <a:gd name="f90" fmla="val 8066"/>
                <a:gd name="f91" fmla="val 10303"/>
                <a:gd name="f92" fmla="val 10523"/>
                <a:gd name="f93" fmla="val 10744"/>
                <a:gd name="f94" fmla="val 10515"/>
                <a:gd name="f95" fmla="val 12319"/>
                <a:gd name="f96" fmla="val 12382"/>
                <a:gd name="f97" fmla="val 6419"/>
                <a:gd name="f98" fmla="val 6293"/>
                <a:gd name="f99" fmla="val 6199"/>
                <a:gd name="f100" fmla="val 6104"/>
                <a:gd name="f101" fmla="val 6010"/>
                <a:gd name="f102" fmla="val 5947"/>
                <a:gd name="f103" fmla="val 4372"/>
                <a:gd name="f104" fmla="val 2103"/>
                <a:gd name="f105" fmla="val 1851"/>
                <a:gd name="f106" fmla="val 10334"/>
                <a:gd name="f107" fmla="val 8097"/>
                <a:gd name="f108" fmla="val 6522"/>
                <a:gd name="f109" fmla="val 6443"/>
                <a:gd name="f110" fmla="*/ f0 1 12414"/>
                <a:gd name="f111" fmla="*/ f1 1 12406"/>
                <a:gd name="f112" fmla="+- f4 0 f2"/>
                <a:gd name="f113" fmla="+- f3 0 f2"/>
                <a:gd name="f114" fmla="*/ f113 1 12414"/>
                <a:gd name="f115" fmla="*/ f112 1 12406"/>
                <a:gd name="f116" fmla="*/ f2 1 f114"/>
                <a:gd name="f117" fmla="*/ f3 1 f114"/>
                <a:gd name="f118" fmla="*/ f2 1 f115"/>
                <a:gd name="f119" fmla="*/ f4 1 f115"/>
                <a:gd name="f120" fmla="*/ f116 f110 1"/>
                <a:gd name="f121" fmla="*/ f117 f110 1"/>
                <a:gd name="f122" fmla="*/ f119 f111 1"/>
                <a:gd name="f123" fmla="*/ f118 f1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0" t="f123" r="f121" b="f122"/>
              <a:pathLst>
                <a:path w="12414" h="1240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1" y="f22"/>
                    <a:pt x="f23" y="f24"/>
                  </a:cubicBezTo>
                  <a:cubicBezTo>
                    <a:pt x="f25" y="f26"/>
                    <a:pt x="f25" y="f27"/>
                    <a:pt x="f23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8" y="f30"/>
                  </a:cubicBezTo>
                  <a:cubicBezTo>
                    <a:pt x="f39" y="f40"/>
                    <a:pt x="f39" y="f41"/>
                    <a:pt x="f38" y="f42"/>
                  </a:cubicBezTo>
                  <a:lnTo>
                    <a:pt x="f43" y="f24"/>
                  </a:lnTo>
                  <a:cubicBezTo>
                    <a:pt x="f44" y="f22"/>
                    <a:pt x="f45" y="f19"/>
                    <a:pt x="f18" y="f19"/>
                  </a:cubicBezTo>
                  <a:close/>
                  <a:moveTo>
                    <a:pt x="f46" y="f47"/>
                  </a:moveTo>
                  <a:cubicBezTo>
                    <a:pt x="f48" y="f47"/>
                    <a:pt x="f49" y="f50"/>
                    <a:pt x="f49" y="f51"/>
                  </a:cubicBezTo>
                  <a:cubicBezTo>
                    <a:pt x="f49" y="f52"/>
                    <a:pt x="f48" y="f53"/>
                    <a:pt x="f46" y="f53"/>
                  </a:cubicBezTo>
                  <a:cubicBezTo>
                    <a:pt x="f54" y="f53"/>
                    <a:pt x="f55" y="f52"/>
                    <a:pt x="f55" y="f51"/>
                  </a:cubicBezTo>
                  <a:cubicBezTo>
                    <a:pt x="f55" y="f56"/>
                    <a:pt x="f54" y="f47"/>
                    <a:pt x="f46" y="f47"/>
                  </a:cubicBezTo>
                  <a:close/>
                  <a:moveTo>
                    <a:pt x="f57" y="f2"/>
                  </a:moveTo>
                  <a:cubicBezTo>
                    <a:pt x="f58" y="f2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4"/>
                  </a:lnTo>
                  <a:cubicBezTo>
                    <a:pt x="f66" y="f64"/>
                    <a:pt x="f67" y="f68"/>
                    <a:pt x="f67" y="f69"/>
                  </a:cubicBezTo>
                  <a:lnTo>
                    <a:pt x="f67" y="f70"/>
                  </a:lnTo>
                  <a:lnTo>
                    <a:pt x="f71" y="f72"/>
                  </a:lnTo>
                  <a:cubicBezTo>
                    <a:pt x="f73" y="f74"/>
                    <a:pt x="f73" y="f75"/>
                    <a:pt x="f71" y="f76"/>
                  </a:cubicBezTo>
                  <a:lnTo>
                    <a:pt x="f67" y="f77"/>
                  </a:lnTo>
                  <a:lnTo>
                    <a:pt x="f67" y="f78"/>
                  </a:lnTo>
                  <a:cubicBezTo>
                    <a:pt x="f67" y="f79"/>
                    <a:pt x="f80" y="f81"/>
                    <a:pt x="f65" y="f81"/>
                  </a:cubicBezTo>
                  <a:lnTo>
                    <a:pt x="f63" y="f81"/>
                  </a:lnTo>
                  <a:lnTo>
                    <a:pt x="f61" y="f82"/>
                  </a:lnTo>
                  <a:cubicBezTo>
                    <a:pt x="f83" y="f84"/>
                    <a:pt x="f58" y="f85"/>
                    <a:pt x="f86" y="f85"/>
                  </a:cubicBezTo>
                  <a:cubicBezTo>
                    <a:pt x="f87" y="f85"/>
                    <a:pt x="f88" y="f84"/>
                    <a:pt x="f89" y="f82"/>
                  </a:cubicBezTo>
                  <a:lnTo>
                    <a:pt x="f90" y="f81"/>
                  </a:lnTo>
                  <a:lnTo>
                    <a:pt x="f91" y="f81"/>
                  </a:lnTo>
                  <a:cubicBezTo>
                    <a:pt x="f92" y="f81"/>
                    <a:pt x="f93" y="f94"/>
                    <a:pt x="f93" y="f78"/>
                  </a:cubicBezTo>
                  <a:lnTo>
                    <a:pt x="f93" y="f77"/>
                  </a:lnTo>
                  <a:lnTo>
                    <a:pt x="f95" y="f76"/>
                  </a:lnTo>
                  <a:cubicBezTo>
                    <a:pt x="f96" y="f97"/>
                    <a:pt x="f3" y="f98"/>
                    <a:pt x="f3" y="f99"/>
                  </a:cubicBezTo>
                  <a:cubicBezTo>
                    <a:pt x="f3" y="f100"/>
                    <a:pt x="f96" y="f101"/>
                    <a:pt x="f95" y="f102"/>
                  </a:cubicBezTo>
                  <a:lnTo>
                    <a:pt x="f93" y="f103"/>
                  </a:lnTo>
                  <a:lnTo>
                    <a:pt x="f93" y="f104"/>
                  </a:lnTo>
                  <a:cubicBezTo>
                    <a:pt x="f93" y="f105"/>
                    <a:pt x="f92" y="f64"/>
                    <a:pt x="f106" y="f64"/>
                  </a:cubicBezTo>
                  <a:lnTo>
                    <a:pt x="f107" y="f64"/>
                  </a:lnTo>
                  <a:lnTo>
                    <a:pt x="f108" y="f62"/>
                  </a:lnTo>
                  <a:cubicBezTo>
                    <a:pt x="f109" y="f60"/>
                    <a:pt x="f87" y="f2"/>
                    <a:pt x="f57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2" name="Google Shape;7591;p85"/>
          <p:cNvGrpSpPr/>
          <p:nvPr/>
        </p:nvGrpSpPr>
        <p:grpSpPr>
          <a:xfrm>
            <a:off x="2384974" y="4120222"/>
            <a:ext cx="488481" cy="444709"/>
            <a:chOff x="2384974" y="4120222"/>
            <a:chExt cx="488481" cy="444709"/>
          </a:xfrm>
        </p:grpSpPr>
        <p:sp>
          <p:nvSpPr>
            <p:cNvPr id="33" name="Google Shape;7592;p85"/>
            <p:cNvSpPr/>
            <p:nvPr/>
          </p:nvSpPr>
          <p:spPr>
            <a:xfrm>
              <a:off x="2623120" y="4312164"/>
              <a:ext cx="64446" cy="632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1640"/>
                <a:gd name="f5" fmla="val 820"/>
                <a:gd name="f6" fmla="val 1"/>
                <a:gd name="f7" fmla="val 379"/>
                <a:gd name="f8" fmla="val 348"/>
                <a:gd name="f9" fmla="val 1261"/>
                <a:gd name="f10" fmla="val 1639"/>
                <a:gd name="f11" fmla="val 1292"/>
                <a:gd name="f12" fmla="val 1670"/>
                <a:gd name="f13" fmla="*/ f0 1 1671"/>
                <a:gd name="f14" fmla="*/ f1 1 1640"/>
                <a:gd name="f15" fmla="+- f4 0 f2"/>
                <a:gd name="f16" fmla="+- f3 0 f2"/>
                <a:gd name="f17" fmla="*/ f16 1 1671"/>
                <a:gd name="f18" fmla="*/ f15 1 164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671" h="1640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12" y="f9"/>
                    <a:pt x="f12" y="f5"/>
                  </a:cubicBezTo>
                  <a:cubicBezTo>
                    <a:pt x="f12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4" name="Google Shape;7593;p85"/>
            <p:cNvSpPr/>
            <p:nvPr/>
          </p:nvSpPr>
          <p:spPr>
            <a:xfrm>
              <a:off x="2479770" y="4216206"/>
              <a:ext cx="297692" cy="2551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9"/>
                <a:gd name="f4" fmla="val 6617"/>
                <a:gd name="f5" fmla="val 6191"/>
                <a:gd name="f6" fmla="val 1260"/>
                <a:gd name="f7" fmla="val 6301"/>
                <a:gd name="f8" fmla="val 6411"/>
                <a:gd name="f9" fmla="val 1292"/>
                <a:gd name="f10" fmla="val 6490"/>
                <a:gd name="f11" fmla="val 1355"/>
                <a:gd name="f12" fmla="val 6648"/>
                <a:gd name="f13" fmla="val 1512"/>
                <a:gd name="f14" fmla="val 1796"/>
                <a:gd name="f15" fmla="val 1953"/>
                <a:gd name="f16" fmla="val 5954"/>
                <a:gd name="f17" fmla="val 2457"/>
                <a:gd name="f18" fmla="val 6112"/>
                <a:gd name="f19" fmla="val 2709"/>
                <a:gd name="f20" fmla="val 6207"/>
                <a:gd name="f21" fmla="val 3025"/>
                <a:gd name="f22" fmla="val 3308"/>
                <a:gd name="f23" fmla="val 3592"/>
                <a:gd name="f24" fmla="val 3907"/>
                <a:gd name="f25" fmla="val 4127"/>
                <a:gd name="f26" fmla="val 4631"/>
                <a:gd name="f27" fmla="val 4789"/>
                <a:gd name="f28" fmla="val 5072"/>
                <a:gd name="f29" fmla="val 5230"/>
                <a:gd name="f30" fmla="val 6396"/>
                <a:gd name="f31" fmla="val 5324"/>
                <a:gd name="f32" fmla="val 6270"/>
                <a:gd name="f33" fmla="val 5356"/>
                <a:gd name="f34" fmla="val 6080"/>
                <a:gd name="f35" fmla="val 6017"/>
                <a:gd name="f36" fmla="val 5923"/>
                <a:gd name="f37" fmla="val 5419"/>
                <a:gd name="f38" fmla="val 4726"/>
                <a:gd name="f39" fmla="val 5167"/>
                <a:gd name="f40" fmla="val 4883"/>
                <a:gd name="f41" fmla="val 4852"/>
                <a:gd name="f42" fmla="val 4946"/>
                <a:gd name="f43" fmla="val 4600"/>
                <a:gd name="f44" fmla="val 4316"/>
                <a:gd name="f45" fmla="val 4001"/>
                <a:gd name="f46" fmla="val 3749"/>
                <a:gd name="f47" fmla="val 3245"/>
                <a:gd name="f48" fmla="val 3182"/>
                <a:gd name="f49" fmla="val 3056"/>
                <a:gd name="f50" fmla="val 2961"/>
                <a:gd name="f51" fmla="val 2835"/>
                <a:gd name="f52" fmla="val 2772"/>
                <a:gd name="f53" fmla="val 2552"/>
                <a:gd name="f54" fmla="val 3214"/>
                <a:gd name="f55" fmla="val 2898"/>
                <a:gd name="f56" fmla="val 3623"/>
                <a:gd name="f57" fmla="val 2993"/>
                <a:gd name="f58" fmla="val 3119"/>
                <a:gd name="f59" fmla="val 2615"/>
                <a:gd name="f60" fmla="val 2694"/>
                <a:gd name="f61" fmla="val 2804"/>
                <a:gd name="f62" fmla="val 2914"/>
                <a:gd name="f63" fmla="val 3135"/>
                <a:gd name="f64" fmla="val 3718"/>
                <a:gd name="f65" fmla="val 1890"/>
                <a:gd name="f66" fmla="val 3970"/>
                <a:gd name="f67" fmla="val 1733"/>
                <a:gd name="f68" fmla="val 4253"/>
                <a:gd name="f69" fmla="val 1638"/>
                <a:gd name="f70" fmla="val 4537"/>
                <a:gd name="f71" fmla="val 4820"/>
                <a:gd name="f72" fmla="val 5135"/>
                <a:gd name="f73" fmla="val 5387"/>
                <a:gd name="f74" fmla="val 5891"/>
                <a:gd name="f75" fmla="val 5970"/>
                <a:gd name="f76" fmla="val 851"/>
                <a:gd name="f77" fmla="val 1071"/>
                <a:gd name="f78" fmla="val 1449"/>
                <a:gd name="f79" fmla="val 1859"/>
                <a:gd name="f80" fmla="val 2079"/>
                <a:gd name="f81" fmla="val 4568"/>
                <a:gd name="f82" fmla="val 4757"/>
                <a:gd name="f83" fmla="val 5198"/>
                <a:gd name="f84" fmla="val 6616"/>
                <a:gd name="f85" fmla="*/ f0 1 7719"/>
                <a:gd name="f86" fmla="*/ f1 1 6617"/>
                <a:gd name="f87" fmla="+- f4 0 f2"/>
                <a:gd name="f88" fmla="+- f3 0 f2"/>
                <a:gd name="f89" fmla="*/ f88 1 7719"/>
                <a:gd name="f90" fmla="*/ f87 1 6617"/>
                <a:gd name="f91" fmla="*/ f2 1 f89"/>
                <a:gd name="f92" fmla="*/ f3 1 f89"/>
                <a:gd name="f93" fmla="*/ f2 1 f90"/>
                <a:gd name="f94" fmla="*/ f4 1 f90"/>
                <a:gd name="f95" fmla="*/ f91 f85 1"/>
                <a:gd name="f96" fmla="*/ f92 f85 1"/>
                <a:gd name="f97" fmla="*/ f94 f86 1"/>
                <a:gd name="f98" fmla="*/ f93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5" t="f98" r="f96" b="f97"/>
              <a:pathLst>
                <a:path w="7719" h="66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18" y="f24"/>
                    <a:pt x="f16" y="f25"/>
                  </a:cubicBezTo>
                  <a:lnTo>
                    <a:pt x="f10" y="f26"/>
                  </a:lnTo>
                  <a:cubicBezTo>
                    <a:pt x="f12" y="f27"/>
                    <a:pt x="f12" y="f28"/>
                    <a:pt x="f10" y="f29"/>
                  </a:cubicBezTo>
                  <a:cubicBezTo>
                    <a:pt x="f30" y="f31"/>
                    <a:pt x="f32" y="f33"/>
                    <a:pt x="f20" y="f33"/>
                  </a:cubicBezTo>
                  <a:cubicBezTo>
                    <a:pt x="f34" y="f33"/>
                    <a:pt x="f35" y="f31"/>
                    <a:pt x="f36" y="f29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0"/>
                    <a:pt x="f46" y="f38"/>
                  </a:cubicBezTo>
                  <a:lnTo>
                    <a:pt x="f47" y="f29"/>
                  </a:lnTo>
                  <a:cubicBezTo>
                    <a:pt x="f48" y="f31"/>
                    <a:pt x="f49" y="f33"/>
                    <a:pt x="f50" y="f33"/>
                  </a:cubicBezTo>
                  <a:cubicBezTo>
                    <a:pt x="f51" y="f33"/>
                    <a:pt x="f52" y="f31"/>
                    <a:pt x="f19" y="f29"/>
                  </a:cubicBezTo>
                  <a:cubicBezTo>
                    <a:pt x="f53" y="f28"/>
                    <a:pt x="f53" y="f27"/>
                    <a:pt x="f19" y="f26"/>
                  </a:cubicBezTo>
                  <a:lnTo>
                    <a:pt x="f54" y="f25"/>
                  </a:lnTo>
                  <a:cubicBezTo>
                    <a:pt x="f50" y="f24"/>
                    <a:pt x="f55" y="f56"/>
                    <a:pt x="f55" y="f22"/>
                  </a:cubicBezTo>
                  <a:cubicBezTo>
                    <a:pt x="f55" y="f57"/>
                    <a:pt x="f50" y="f19"/>
                    <a:pt x="f58" y="f17"/>
                  </a:cubicBezTo>
                  <a:lnTo>
                    <a:pt x="f59" y="f15"/>
                  </a:lnTo>
                  <a:cubicBezTo>
                    <a:pt x="f17" y="f14"/>
                    <a:pt x="f17" y="f13"/>
                    <a:pt x="f59" y="f11"/>
                  </a:cubicBezTo>
                  <a:cubicBezTo>
                    <a:pt x="f60" y="f9"/>
                    <a:pt x="f61" y="f6"/>
                    <a:pt x="f62" y="f6"/>
                  </a:cubicBezTo>
                  <a:cubicBezTo>
                    <a:pt x="f21" y="f6"/>
                    <a:pt x="f63" y="f9"/>
                    <a:pt x="f54" y="f11"/>
                  </a:cubicBezTo>
                  <a:lnTo>
                    <a:pt x="f64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67"/>
                    <a:pt x="f73" y="f65"/>
                  </a:cubicBezTo>
                  <a:lnTo>
                    <a:pt x="f74" y="f11"/>
                  </a:lnTo>
                  <a:cubicBezTo>
                    <a:pt x="f75" y="f9"/>
                    <a:pt x="f3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6"/>
                  </a:lnTo>
                  <a:lnTo>
                    <a:pt x="f76" y="f6"/>
                  </a:lnTo>
                  <a:cubicBezTo>
                    <a:pt x="f77" y="f6"/>
                    <a:pt x="f6" y="f78"/>
                    <a:pt x="f6" y="f69"/>
                  </a:cubicBezTo>
                  <a:cubicBezTo>
                    <a:pt x="f6" y="f79"/>
                    <a:pt x="f77" y="f80"/>
                    <a:pt x="f76" y="f80"/>
                  </a:cubicBezTo>
                  <a:lnTo>
                    <a:pt x="f2" y="f80"/>
                  </a:lnTo>
                  <a:lnTo>
                    <a:pt x="f2" y="f81"/>
                  </a:lnTo>
                  <a:lnTo>
                    <a:pt x="f76" y="f81"/>
                  </a:lnTo>
                  <a:cubicBezTo>
                    <a:pt x="f77" y="f81"/>
                    <a:pt x="f6" y="f82"/>
                    <a:pt x="f6" y="f42"/>
                  </a:cubicBezTo>
                  <a:cubicBezTo>
                    <a:pt x="f6" y="f83"/>
                    <a:pt x="f77" y="f73"/>
                    <a:pt x="f76" y="f73"/>
                  </a:cubicBezTo>
                  <a:lnTo>
                    <a:pt x="f2" y="f73"/>
                  </a:lnTo>
                  <a:lnTo>
                    <a:pt x="f2" y="f84"/>
                  </a:lnTo>
                  <a:lnTo>
                    <a:pt x="f3" y="f8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5" name="Google Shape;7594;p85"/>
            <p:cNvSpPr/>
            <p:nvPr/>
          </p:nvSpPr>
          <p:spPr>
            <a:xfrm>
              <a:off x="2384974" y="4120222"/>
              <a:ext cx="488481" cy="4447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1531"/>
                <a:gd name="f5" fmla="val 10618"/>
                <a:gd name="f6" fmla="val 1701"/>
                <a:gd name="f7" fmla="val 10870"/>
                <a:gd name="f8" fmla="val 11027"/>
                <a:gd name="f9" fmla="val 1890"/>
                <a:gd name="f10" fmla="val 2080"/>
                <a:gd name="f11" fmla="val 9546"/>
                <a:gd name="f12" fmla="val 9767"/>
                <a:gd name="f13" fmla="val 10807"/>
                <a:gd name="f14" fmla="val 9956"/>
                <a:gd name="f15" fmla="val 1828"/>
                <a:gd name="f16" fmla="val 1670"/>
                <a:gd name="f17" fmla="val 1859"/>
                <a:gd name="f18" fmla="val 1891"/>
                <a:gd name="f19" fmla="val 1198"/>
                <a:gd name="f20" fmla="val 536"/>
                <a:gd name="f21" fmla="val 1"/>
                <a:gd name="f22" fmla="val 567"/>
                <a:gd name="f23" fmla="val 1229"/>
                <a:gd name="f24" fmla="val 10334"/>
                <a:gd name="f25" fmla="val 10995"/>
                <a:gd name="f26" fmla="val 11405"/>
                <a:gd name="f27" fmla="val 12067"/>
                <a:gd name="f28" fmla="val 1260"/>
                <a:gd name="f29" fmla="val 12130"/>
                <a:gd name="f30" fmla="*/ f0 1 12666"/>
                <a:gd name="f31" fmla="*/ f1 1 11531"/>
                <a:gd name="f32" fmla="+- f4 0 f2"/>
                <a:gd name="f33" fmla="+- f3 0 f2"/>
                <a:gd name="f34" fmla="*/ f33 1 12666"/>
                <a:gd name="f35" fmla="*/ f32 1 11531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2666" h="11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0" y="f14"/>
                  </a:lnTo>
                  <a:cubicBezTo>
                    <a:pt x="f15" y="f1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17"/>
                    <a:pt x="f18" y="f6"/>
                    <a:pt x="f10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5"/>
                    <a:pt x="f3" y="f24"/>
                  </a:cubicBezTo>
                  <a:lnTo>
                    <a:pt x="f3" y="f28"/>
                  </a:lnTo>
                  <a:cubicBezTo>
                    <a:pt x="f3" y="f22"/>
                    <a:pt x="f29" y="f2"/>
                    <a:pt x="f2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6" name="Google Shape;7595;p85"/>
          <p:cNvGrpSpPr/>
          <p:nvPr/>
        </p:nvGrpSpPr>
        <p:grpSpPr>
          <a:xfrm>
            <a:off x="2384974" y="4709068"/>
            <a:ext cx="488481" cy="489716"/>
            <a:chOff x="2384974" y="4709068"/>
            <a:chExt cx="488481" cy="489716"/>
          </a:xfrm>
        </p:grpSpPr>
        <p:sp>
          <p:nvSpPr>
            <p:cNvPr id="37" name="Google Shape;7596;p85"/>
            <p:cNvSpPr/>
            <p:nvPr/>
          </p:nvSpPr>
          <p:spPr>
            <a:xfrm>
              <a:off x="2665658" y="4922928"/>
              <a:ext cx="95993" cy="2248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9"/>
                <a:gd name="f4" fmla="val 5830"/>
                <a:gd name="f5" fmla="val 1260"/>
                <a:gd name="f6" fmla="val 1"/>
                <a:gd name="f7" fmla="val 1071"/>
                <a:gd name="f8" fmla="val 819"/>
                <a:gd name="f9" fmla="val 221"/>
                <a:gd name="f10" fmla="val 442"/>
                <a:gd name="f11" fmla="val 725"/>
                <a:gd name="f12" fmla="val 347"/>
                <a:gd name="f13" fmla="val 883"/>
                <a:gd name="f14" fmla="val 1355"/>
                <a:gd name="f15" fmla="val 1891"/>
                <a:gd name="f16" fmla="val 2584"/>
                <a:gd name="f17" fmla="val 536"/>
                <a:gd name="f18" fmla="val 2962"/>
                <a:gd name="f19" fmla="val 977"/>
                <a:gd name="f20" fmla="val 3277"/>
                <a:gd name="f21" fmla="val 1292"/>
                <a:gd name="f22" fmla="val 3529"/>
                <a:gd name="f23" fmla="val 1639"/>
                <a:gd name="f24" fmla="val 3750"/>
                <a:gd name="f25" fmla="val 4002"/>
                <a:gd name="f26" fmla="val 4222"/>
                <a:gd name="f27" fmla="val 1450"/>
                <a:gd name="f28" fmla="val 4411"/>
                <a:gd name="f29" fmla="val 1008"/>
                <a:gd name="f30" fmla="val 630"/>
                <a:gd name="f31" fmla="val 3592"/>
                <a:gd name="f32" fmla="val 441"/>
                <a:gd name="f33" fmla="val 3781"/>
                <a:gd name="f34" fmla="val 4537"/>
                <a:gd name="f35" fmla="val 4978"/>
                <a:gd name="f36" fmla="val 5167"/>
                <a:gd name="f37" fmla="val 5451"/>
                <a:gd name="f38" fmla="val 5672"/>
                <a:gd name="f39" fmla="val 5829"/>
                <a:gd name="f40" fmla="val 1481"/>
                <a:gd name="f41" fmla="val 5640"/>
                <a:gd name="f42" fmla="val 2111"/>
                <a:gd name="f43" fmla="val 5010"/>
                <a:gd name="f44" fmla="val 3309"/>
                <a:gd name="f45" fmla="val 1922"/>
                <a:gd name="f46" fmla="val 2931"/>
                <a:gd name="f47" fmla="val 2616"/>
                <a:gd name="f48" fmla="val 1166"/>
                <a:gd name="f49" fmla="val 2364"/>
                <a:gd name="f50" fmla="val 2143"/>
                <a:gd name="f51" fmla="val 1702"/>
                <a:gd name="f52" fmla="val 1513"/>
                <a:gd name="f53" fmla="val 1859"/>
                <a:gd name="f54" fmla="val 2332"/>
                <a:gd name="f55" fmla="val 2048"/>
                <a:gd name="f56" fmla="val 2300"/>
                <a:gd name="f57" fmla="val 914"/>
                <a:gd name="f58" fmla="*/ f0 1 2489"/>
                <a:gd name="f59" fmla="*/ f1 1 5830"/>
                <a:gd name="f60" fmla="+- f4 0 f2"/>
                <a:gd name="f61" fmla="+- f3 0 f2"/>
                <a:gd name="f62" fmla="*/ f61 1 2489"/>
                <a:gd name="f63" fmla="*/ f60 1 5830"/>
                <a:gd name="f64" fmla="*/ f2 1 f62"/>
                <a:gd name="f65" fmla="*/ f3 1 f62"/>
                <a:gd name="f66" fmla="*/ f2 1 f63"/>
                <a:gd name="f67" fmla="*/ f4 1 f63"/>
                <a:gd name="f68" fmla="*/ f64 f58 1"/>
                <a:gd name="f69" fmla="*/ f65 f58 1"/>
                <a:gd name="f70" fmla="*/ f67 f59 1"/>
                <a:gd name="f71" fmla="*/ f66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2489" h="58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3" y="f26"/>
                    <a:pt x="f27" y="f28"/>
                    <a:pt x="f5" y="f28"/>
                  </a:cubicBezTo>
                  <a:cubicBezTo>
                    <a:pt x="f29" y="f28"/>
                    <a:pt x="f8" y="f26"/>
                    <a:pt x="f8" y="f25"/>
                  </a:cubicBezTo>
                  <a:cubicBezTo>
                    <a:pt x="f8" y="f24"/>
                    <a:pt x="f30" y="f31"/>
                    <a:pt x="f32" y="f31"/>
                  </a:cubicBezTo>
                  <a:cubicBezTo>
                    <a:pt x="f9" y="f31"/>
                    <a:pt x="f2" y="f33"/>
                    <a:pt x="f2" y="f25"/>
                  </a:cubicBezTo>
                  <a:cubicBezTo>
                    <a:pt x="f2" y="f34"/>
                    <a:pt x="f12" y="f35"/>
                    <a:pt x="f8" y="f36"/>
                  </a:cubicBezTo>
                  <a:lnTo>
                    <a:pt x="f8" y="f37"/>
                  </a:lnTo>
                  <a:cubicBezTo>
                    <a:pt x="f8" y="f38"/>
                    <a:pt x="f29" y="f39"/>
                    <a:pt x="f5" y="f39"/>
                  </a:cubicBezTo>
                  <a:cubicBezTo>
                    <a:pt x="f40" y="f39"/>
                    <a:pt x="f23" y="f41"/>
                    <a:pt x="f23" y="f37"/>
                  </a:cubicBezTo>
                  <a:lnTo>
                    <a:pt x="f23" y="f36"/>
                  </a:lnTo>
                  <a:cubicBezTo>
                    <a:pt x="f42" y="f43"/>
                    <a:pt x="f3" y="f34"/>
                    <a:pt x="f3" y="f25"/>
                  </a:cubicBezTo>
                  <a:cubicBezTo>
                    <a:pt x="f3" y="f44"/>
                    <a:pt x="f45" y="f46"/>
                    <a:pt x="f40" y="f47"/>
                  </a:cubicBezTo>
                  <a:cubicBezTo>
                    <a:pt x="f48" y="f49"/>
                    <a:pt x="f8" y="f50"/>
                    <a:pt x="f8" y="f15"/>
                  </a:cubicBezTo>
                  <a:cubicBezTo>
                    <a:pt x="f8" y="f51"/>
                    <a:pt x="f29" y="f52"/>
                    <a:pt x="f5" y="f52"/>
                  </a:cubicBezTo>
                  <a:cubicBezTo>
                    <a:pt x="f52" y="f52"/>
                    <a:pt x="f23" y="f51"/>
                    <a:pt x="f23" y="f15"/>
                  </a:cubicBezTo>
                  <a:cubicBezTo>
                    <a:pt x="f23" y="f50"/>
                    <a:pt x="f53" y="f54"/>
                    <a:pt x="f55" y="f54"/>
                  </a:cubicBezTo>
                  <a:cubicBezTo>
                    <a:pt x="f56" y="f54"/>
                    <a:pt x="f3" y="f50"/>
                    <a:pt x="f3" y="f15"/>
                  </a:cubicBezTo>
                  <a:cubicBezTo>
                    <a:pt x="f3" y="f14"/>
                    <a:pt x="f50" y="f57"/>
                    <a:pt x="f23" y="f11"/>
                  </a:cubicBezTo>
                  <a:lnTo>
                    <a:pt x="f23" y="f10"/>
                  </a:lnTo>
                  <a:cubicBezTo>
                    <a:pt x="f23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" name="Google Shape;7597;p85"/>
            <p:cNvSpPr/>
            <p:nvPr/>
          </p:nvSpPr>
          <p:spPr>
            <a:xfrm>
              <a:off x="2384974" y="4709068"/>
              <a:ext cx="488481" cy="489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11405"/>
                <a:gd name="f6" fmla="val 1608"/>
                <a:gd name="f7" fmla="val 11657"/>
                <a:gd name="f8" fmla="val 11847"/>
                <a:gd name="f9" fmla="val 1797"/>
                <a:gd name="f10" fmla="val 2049"/>
                <a:gd name="f11" fmla="val 3277"/>
                <a:gd name="f12" fmla="val 820"/>
                <a:gd name="f13" fmla="val 1009"/>
                <a:gd name="f14" fmla="val 1198"/>
                <a:gd name="f15" fmla="val 1639"/>
                <a:gd name="f16" fmla="val 2301"/>
                <a:gd name="f17" fmla="val 1828"/>
                <a:gd name="f18" fmla="val 2458"/>
                <a:gd name="f19" fmla="val 2048"/>
                <a:gd name="f20" fmla="val 2237"/>
                <a:gd name="f21" fmla="val 2427"/>
                <a:gd name="f22" fmla="val 2238"/>
                <a:gd name="f23" fmla="val 5892"/>
                <a:gd name="f24" fmla="val 6081"/>
                <a:gd name="f25" fmla="val 6333"/>
                <a:gd name="f26" fmla="val 6585"/>
                <a:gd name="f27" fmla="val 6743"/>
                <a:gd name="f28" fmla="val 10208"/>
                <a:gd name="f29" fmla="val 10397"/>
                <a:gd name="f30" fmla="val 10618"/>
                <a:gd name="f31" fmla="val 10870"/>
                <a:gd name="f32" fmla="val 11027"/>
                <a:gd name="f33" fmla="val 2868"/>
                <a:gd name="f34" fmla="val 4916"/>
                <a:gd name="f35" fmla="val 3088"/>
                <a:gd name="f36" fmla="val 3246"/>
                <a:gd name="f37" fmla="val 5136"/>
                <a:gd name="f38" fmla="val 5357"/>
                <a:gd name="f39" fmla="val 3309"/>
                <a:gd name="f40" fmla="val 5546"/>
                <a:gd name="f41" fmla="val 5766"/>
                <a:gd name="f42" fmla="val 1796"/>
                <a:gd name="f43" fmla="val 6774"/>
                <a:gd name="f44" fmla="val 6963"/>
                <a:gd name="f45" fmla="val 7215"/>
                <a:gd name="f46" fmla="val 7404"/>
                <a:gd name="f47" fmla="val 8287"/>
                <a:gd name="f48" fmla="val 8476"/>
                <a:gd name="f49" fmla="val 8665"/>
                <a:gd name="f50" fmla="val 8854"/>
                <a:gd name="f51" fmla="val 9074"/>
                <a:gd name="f52" fmla="val 8413"/>
                <a:gd name="f53" fmla="val 8538"/>
                <a:gd name="f54" fmla="val 5199"/>
                <a:gd name="f55" fmla="val 10366"/>
                <a:gd name="f56" fmla="val 6711"/>
                <a:gd name="f57" fmla="val 8507"/>
                <a:gd name="f58" fmla="val 10334"/>
                <a:gd name="f59" fmla="val 11815"/>
                <a:gd name="f60" fmla="val 5230"/>
                <a:gd name="f61" fmla="val 1"/>
                <a:gd name="f62" fmla="val 190"/>
                <a:gd name="f63" fmla="val 410"/>
                <a:gd name="f64" fmla="val 788"/>
                <a:gd name="f65" fmla="val 536"/>
                <a:gd name="f66" fmla="val 1324"/>
                <a:gd name="f67" fmla="val 9767"/>
                <a:gd name="f68" fmla="val 10429"/>
                <a:gd name="f69" fmla="val 11028"/>
                <a:gd name="f70" fmla="val 5987"/>
                <a:gd name="f71" fmla="val 12004"/>
                <a:gd name="f72" fmla="val 7184"/>
                <a:gd name="f73" fmla="val 12697"/>
                <a:gd name="f74" fmla="val 10807"/>
                <a:gd name="f75" fmla="val 10838"/>
                <a:gd name="f76" fmla="val 8539"/>
                <a:gd name="f77" fmla="val 2080"/>
                <a:gd name="f78" fmla="val 1356"/>
                <a:gd name="f79" fmla="val 12130"/>
                <a:gd name="f80" fmla="val 158"/>
                <a:gd name="f81" fmla="val 10177"/>
                <a:gd name="f82" fmla="val 6522"/>
                <a:gd name="f83" fmla="val 6144"/>
                <a:gd name="f84" fmla="*/ f0 1 12666"/>
                <a:gd name="f85" fmla="*/ f1 1 12698"/>
                <a:gd name="f86" fmla="+- f4 0 f2"/>
                <a:gd name="f87" fmla="+- f3 0 f2"/>
                <a:gd name="f88" fmla="*/ f87 1 12666"/>
                <a:gd name="f89" fmla="*/ f86 1 12698"/>
                <a:gd name="f90" fmla="*/ f2 1 f88"/>
                <a:gd name="f91" fmla="*/ f3 1 f88"/>
                <a:gd name="f92" fmla="*/ f2 1 f89"/>
                <a:gd name="f93" fmla="*/ f4 1 f89"/>
                <a:gd name="f94" fmla="*/ f90 f84 1"/>
                <a:gd name="f95" fmla="*/ f91 f84 1"/>
                <a:gd name="f96" fmla="*/ f93 f85 1"/>
                <a:gd name="f97" fmla="*/ f92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14" y="f6"/>
                  </a:cubicBezTo>
                  <a:lnTo>
                    <a:pt x="f15" y="f6"/>
                  </a:lnTo>
                  <a:lnTo>
                    <a:pt x="f15" y="f10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10"/>
                  </a:cubicBezTo>
                  <a:lnTo>
                    <a:pt x="f21" y="f6"/>
                  </a:lnTo>
                  <a:lnTo>
                    <a:pt x="f23" y="f6"/>
                  </a:lnTo>
                  <a:lnTo>
                    <a:pt x="f23" y="f10"/>
                  </a:lnTo>
                  <a:cubicBezTo>
                    <a:pt x="f23" y="f16"/>
                    <a:pt x="f24" y="f18"/>
                    <a:pt x="f25" y="f18"/>
                  </a:cubicBezTo>
                  <a:cubicBezTo>
                    <a:pt x="f26" y="f18"/>
                    <a:pt x="f27" y="f22"/>
                    <a:pt x="f27" y="f10"/>
                  </a:cubicBezTo>
                  <a:lnTo>
                    <a:pt x="f27" y="f6"/>
                  </a:lnTo>
                  <a:lnTo>
                    <a:pt x="f28" y="f6"/>
                  </a:lnTo>
                  <a:lnTo>
                    <a:pt x="f28" y="f10"/>
                  </a:lnTo>
                  <a:cubicBezTo>
                    <a:pt x="f28" y="f16"/>
                    <a:pt x="f29" y="f18"/>
                    <a:pt x="f30" y="f18"/>
                  </a:cubicBezTo>
                  <a:cubicBezTo>
                    <a:pt x="f31" y="f18"/>
                    <a:pt x="f32" y="f22"/>
                    <a:pt x="f32" y="f10"/>
                  </a:cubicBezTo>
                  <a:lnTo>
                    <a:pt x="f32" y="f6"/>
                  </a:ln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9" y="f40"/>
                    <a:pt x="f35" y="f41"/>
                    <a:pt x="f33" y="f41"/>
                  </a:cubicBezTo>
                  <a:lnTo>
                    <a:pt x="f19" y="f41"/>
                  </a:lnTo>
                  <a:cubicBezTo>
                    <a:pt x="f42" y="f41"/>
                    <a:pt x="f15" y="f40"/>
                    <a:pt x="f15" y="f38"/>
                  </a:cubicBezTo>
                  <a:cubicBezTo>
                    <a:pt x="f15" y="f37"/>
                    <a:pt x="f17" y="f34"/>
                    <a:pt x="f19" y="f34"/>
                  </a:cubicBezTo>
                  <a:close/>
                  <a:moveTo>
                    <a:pt x="f33" y="f26"/>
                  </a:moveTo>
                  <a:cubicBezTo>
                    <a:pt x="f35" y="f26"/>
                    <a:pt x="f36" y="f43"/>
                    <a:pt x="f36" y="f44"/>
                  </a:cubicBezTo>
                  <a:cubicBezTo>
                    <a:pt x="f39" y="f45"/>
                    <a:pt x="f35" y="f46"/>
                    <a:pt x="f33" y="f46"/>
                  </a:cubicBezTo>
                  <a:lnTo>
                    <a:pt x="f19" y="f46"/>
                  </a:lnTo>
                  <a:cubicBezTo>
                    <a:pt x="f42" y="f46"/>
                    <a:pt x="f15" y="f45"/>
                    <a:pt x="f15" y="f44"/>
                  </a:cubicBezTo>
                  <a:cubicBezTo>
                    <a:pt x="f15" y="f27"/>
                    <a:pt x="f17" y="f26"/>
                    <a:pt x="f19" y="f26"/>
                  </a:cubicBezTo>
                  <a:close/>
                  <a:moveTo>
                    <a:pt x="f33" y="f47"/>
                  </a:moveTo>
                  <a:cubicBezTo>
                    <a:pt x="f35" y="f47"/>
                    <a:pt x="f36" y="f48"/>
                    <a:pt x="f36" y="f49"/>
                  </a:cubicBezTo>
                  <a:cubicBezTo>
                    <a:pt x="f39" y="f50"/>
                    <a:pt x="f35" y="f51"/>
                    <a:pt x="f33" y="f51"/>
                  </a:cubicBezTo>
                  <a:lnTo>
                    <a:pt x="f19" y="f51"/>
                  </a:lnTo>
                  <a:cubicBezTo>
                    <a:pt x="f42" y="f51"/>
                    <a:pt x="f15" y="f50"/>
                    <a:pt x="f15" y="f49"/>
                  </a:cubicBezTo>
                  <a:cubicBezTo>
                    <a:pt x="f15" y="f52"/>
                    <a:pt x="f17" y="f47"/>
                    <a:pt x="f19" y="f47"/>
                  </a:cubicBezTo>
                  <a:close/>
                  <a:moveTo>
                    <a:pt x="f53" y="f54"/>
                  </a:moveTo>
                  <a:cubicBezTo>
                    <a:pt x="f55" y="f54"/>
                    <a:pt x="f8" y="f56"/>
                    <a:pt x="f8" y="f57"/>
                  </a:cubicBezTo>
                  <a:cubicBezTo>
                    <a:pt x="f8" y="f58"/>
                    <a:pt x="f58" y="f59"/>
                    <a:pt x="f53" y="f59"/>
                  </a:cubicBezTo>
                  <a:cubicBezTo>
                    <a:pt x="f56" y="f59"/>
                    <a:pt x="f60" y="f58"/>
                    <a:pt x="f60" y="f57"/>
                  </a:cubicBezTo>
                  <a:cubicBezTo>
                    <a:pt x="f60" y="f56"/>
                    <a:pt x="f27" y="f54"/>
                    <a:pt x="f53" y="f54"/>
                  </a:cubicBezTo>
                  <a:close/>
                  <a:moveTo>
                    <a:pt x="f19" y="f61"/>
                  </a:moveTo>
                  <a:cubicBezTo>
                    <a:pt x="f17" y="f61"/>
                    <a:pt x="f15" y="f62"/>
                    <a:pt x="f15" y="f63"/>
                  </a:cubicBezTo>
                  <a:lnTo>
                    <a:pt x="f15" y="f64"/>
                  </a:lnTo>
                  <a:lnTo>
                    <a:pt x="f14" y="f64"/>
                  </a:lnTo>
                  <a:cubicBezTo>
                    <a:pt x="f65" y="f64"/>
                    <a:pt x="f61" y="f66"/>
                    <a:pt x="f61" y="f10"/>
                  </a:cubicBezTo>
                  <a:lnTo>
                    <a:pt x="f61" y="f67"/>
                  </a:lnTo>
                  <a:cubicBezTo>
                    <a:pt x="f61" y="f68"/>
                    <a:pt x="f65" y="f69"/>
                    <a:pt x="f14" y="f69"/>
                  </a:cubicBezTo>
                  <a:lnTo>
                    <a:pt x="f60" y="f69"/>
                  </a:lnTo>
                  <a:cubicBezTo>
                    <a:pt x="f70" y="f71"/>
                    <a:pt x="f72" y="f73"/>
                    <a:pt x="f53" y="f73"/>
                  </a:cubicBezTo>
                  <a:cubicBezTo>
                    <a:pt x="f74" y="f73"/>
                    <a:pt x="f3" y="f75"/>
                    <a:pt x="f3" y="f76"/>
                  </a:cubicBezTo>
                  <a:lnTo>
                    <a:pt x="f3" y="f77"/>
                  </a:lnTo>
                  <a:cubicBezTo>
                    <a:pt x="f3" y="f78"/>
                    <a:pt x="f79" y="f64"/>
                    <a:pt x="f5" y="f64"/>
                  </a:cubicBezTo>
                  <a:lnTo>
                    <a:pt x="f32" y="f64"/>
                  </a:lnTo>
                  <a:lnTo>
                    <a:pt x="f32" y="f63"/>
                  </a:lnTo>
                  <a:cubicBezTo>
                    <a:pt x="f32" y="f80"/>
                    <a:pt x="f74" y="f61"/>
                    <a:pt x="f30" y="f61"/>
                  </a:cubicBezTo>
                  <a:cubicBezTo>
                    <a:pt x="f68" y="f61"/>
                    <a:pt x="f81" y="f62"/>
                    <a:pt x="f81" y="f63"/>
                  </a:cubicBezTo>
                  <a:lnTo>
                    <a:pt x="f81" y="f64"/>
                  </a:lnTo>
                  <a:lnTo>
                    <a:pt x="f56" y="f64"/>
                  </a:lnTo>
                  <a:lnTo>
                    <a:pt x="f56" y="f63"/>
                  </a:lnTo>
                  <a:cubicBezTo>
                    <a:pt x="f56" y="f80"/>
                    <a:pt x="f82" y="f61"/>
                    <a:pt x="f25" y="f61"/>
                  </a:cubicBezTo>
                  <a:cubicBezTo>
                    <a:pt x="f83" y="f61"/>
                    <a:pt x="f23" y="f62"/>
                    <a:pt x="f23" y="f63"/>
                  </a:cubicBezTo>
                  <a:lnTo>
                    <a:pt x="f23" y="f64"/>
                  </a:lnTo>
                  <a:lnTo>
                    <a:pt x="f21" y="f64"/>
                  </a:lnTo>
                  <a:lnTo>
                    <a:pt x="f21" y="f63"/>
                  </a:lnTo>
                  <a:cubicBezTo>
                    <a:pt x="f21" y="f80"/>
                    <a:pt x="f20" y="f61"/>
                    <a:pt x="f19" y="f61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9" name="Google Shape;7598;p85"/>
          <p:cNvGrpSpPr/>
          <p:nvPr/>
        </p:nvGrpSpPr>
        <p:grpSpPr>
          <a:xfrm>
            <a:off x="5340214" y="3498238"/>
            <a:ext cx="490877" cy="487604"/>
            <a:chOff x="5340214" y="3498238"/>
            <a:chExt cx="490877" cy="487604"/>
          </a:xfrm>
        </p:grpSpPr>
        <p:sp>
          <p:nvSpPr>
            <p:cNvPr id="40" name="Google Shape;7599;p85"/>
            <p:cNvSpPr/>
            <p:nvPr/>
          </p:nvSpPr>
          <p:spPr>
            <a:xfrm>
              <a:off x="5442261" y="3827833"/>
              <a:ext cx="32817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1"/>
                <a:gd name="f4" fmla="val 820"/>
                <a:gd name="f5" fmla="val 1"/>
                <a:gd name="f6" fmla="*/ f0 1 851"/>
                <a:gd name="f7" fmla="*/ f1 1 820"/>
                <a:gd name="f8" fmla="+- f4 0 f2"/>
                <a:gd name="f9" fmla="+- f3 0 f2"/>
                <a:gd name="f10" fmla="*/ f9 1 851"/>
                <a:gd name="f11" fmla="*/ f8 1 82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851" h="820">
                  <a:moveTo>
                    <a:pt x="f2" y="f5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" name="Google Shape;7600;p85"/>
            <p:cNvSpPr/>
            <p:nvPr/>
          </p:nvSpPr>
          <p:spPr>
            <a:xfrm>
              <a:off x="5506672" y="3827833"/>
              <a:ext cx="31629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"/>
                <a:gd name="f5" fmla="val 819"/>
                <a:gd name="f6" fmla="*/ f0 1 820"/>
                <a:gd name="f7" fmla="*/ f1 1 820"/>
                <a:gd name="f8" fmla="+- f3 0 f2"/>
                <a:gd name="f9" fmla="*/ f8 1 820"/>
                <a:gd name="f10" fmla="*/ f2 1 f9"/>
                <a:gd name="f11" fmla="*/ f3 1 f9"/>
                <a:gd name="f12" fmla="*/ f10 f6 1"/>
                <a:gd name="f13" fmla="*/ f11 f6 1"/>
                <a:gd name="f14" fmla="*/ f11 f7 1"/>
                <a:gd name="f15" fmla="*/ f10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820" h="820">
                  <a:moveTo>
                    <a:pt x="f2" y="f4"/>
                  </a:moveTo>
                  <a:lnTo>
                    <a:pt x="f2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" name="Google Shape;7601;p85"/>
            <p:cNvSpPr/>
            <p:nvPr/>
          </p:nvSpPr>
          <p:spPr>
            <a:xfrm>
              <a:off x="5569848" y="3827833"/>
              <a:ext cx="31629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"/>
                <a:gd name="f5" fmla="*/ f0 1 820"/>
                <a:gd name="f6" fmla="*/ f1 1 820"/>
                <a:gd name="f7" fmla="+- f3 0 f2"/>
                <a:gd name="f8" fmla="*/ f7 1 820"/>
                <a:gd name="f9" fmla="*/ f2 1 f8"/>
                <a:gd name="f10" fmla="*/ f3 1 f8"/>
                <a:gd name="f11" fmla="*/ f9 f5 1"/>
                <a:gd name="f12" fmla="*/ f10 f5 1"/>
                <a:gd name="f13" fmla="*/ f10 f6 1"/>
                <a:gd name="f14" fmla="*/ f9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" t="f14" r="f12" b="f13"/>
              <a:pathLst>
                <a:path w="820" h="820">
                  <a:moveTo>
                    <a:pt x="f2" y="f4"/>
                  </a:moveTo>
                  <a:lnTo>
                    <a:pt x="f2" y="f3"/>
                  </a:lnTo>
                  <a:lnTo>
                    <a:pt x="f3" y="f3"/>
                  </a:lnTo>
                  <a:lnTo>
                    <a:pt x="f3" y="f4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" name="Google Shape;7602;p85"/>
            <p:cNvSpPr/>
            <p:nvPr/>
          </p:nvSpPr>
          <p:spPr>
            <a:xfrm>
              <a:off x="5634249" y="3827833"/>
              <a:ext cx="31629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"/>
                <a:gd name="f5" fmla="val 819"/>
                <a:gd name="f6" fmla="*/ f0 1 820"/>
                <a:gd name="f7" fmla="*/ f1 1 820"/>
                <a:gd name="f8" fmla="+- f3 0 f2"/>
                <a:gd name="f9" fmla="*/ f8 1 820"/>
                <a:gd name="f10" fmla="*/ f2 1 f9"/>
                <a:gd name="f11" fmla="*/ f3 1 f9"/>
                <a:gd name="f12" fmla="*/ f10 f6 1"/>
                <a:gd name="f13" fmla="*/ f11 f6 1"/>
                <a:gd name="f14" fmla="*/ f11 f7 1"/>
                <a:gd name="f15" fmla="*/ f10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" t="f15" r="f13" b="f14"/>
              <a:pathLst>
                <a:path w="820" h="820">
                  <a:moveTo>
                    <a:pt x="f2" y="f4"/>
                  </a:moveTo>
                  <a:lnTo>
                    <a:pt x="f2" y="f3"/>
                  </a:lnTo>
                  <a:lnTo>
                    <a:pt x="f5" y="f3"/>
                  </a:lnTo>
                  <a:lnTo>
                    <a:pt x="f5" y="f4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" name="Google Shape;7603;p85"/>
            <p:cNvSpPr/>
            <p:nvPr/>
          </p:nvSpPr>
          <p:spPr>
            <a:xfrm>
              <a:off x="5340214" y="3667704"/>
              <a:ext cx="489679" cy="3181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97"/>
                <a:gd name="f4" fmla="val 8249"/>
                <a:gd name="f5" fmla="val 10523"/>
                <a:gd name="f6" fmla="val 3334"/>
                <a:gd name="f7" fmla="val 10775"/>
                <a:gd name="f8" fmla="val 10932"/>
                <a:gd name="f9" fmla="val 3523"/>
                <a:gd name="f10" fmla="val 3775"/>
                <a:gd name="f11" fmla="val 5413"/>
                <a:gd name="f12" fmla="val 5665"/>
                <a:gd name="f13" fmla="val 10712"/>
                <a:gd name="f14" fmla="val 5854"/>
                <a:gd name="f15" fmla="val 2268"/>
                <a:gd name="f16" fmla="val 2016"/>
                <a:gd name="f17" fmla="val 1827"/>
                <a:gd name="f18" fmla="val 2893"/>
                <a:gd name="f19" fmla="val 1"/>
                <a:gd name="f20" fmla="val 2822"/>
                <a:gd name="f21" fmla="val 2748"/>
                <a:gd name="f22" fmla="val 18"/>
                <a:gd name="f23" fmla="val 2678"/>
                <a:gd name="f24" fmla="val 57"/>
                <a:gd name="f25" fmla="val 221"/>
                <a:gd name="f26" fmla="val 1727"/>
                <a:gd name="f27" fmla="val 95"/>
                <a:gd name="f28" fmla="val 1790"/>
                <a:gd name="f29" fmla="val 1916"/>
                <a:gd name="f30" fmla="val 2073"/>
                <a:gd name="f31" fmla="val 7870"/>
                <a:gd name="f32" fmla="val 8091"/>
                <a:gd name="f33" fmla="val 8248"/>
                <a:gd name="f34" fmla="val 410"/>
                <a:gd name="f35" fmla="val 12255"/>
                <a:gd name="f36" fmla="val 12507"/>
                <a:gd name="f37" fmla="val 12665"/>
                <a:gd name="f38" fmla="val 8059"/>
                <a:gd name="f39" fmla="val 1884"/>
                <a:gd name="f40" fmla="val 1664"/>
                <a:gd name="f41" fmla="val 12287"/>
                <a:gd name="f42" fmla="val 5797"/>
                <a:gd name="f43" fmla="val 404"/>
                <a:gd name="f44" fmla="val 166"/>
                <a:gd name="f45" fmla="val 5600"/>
                <a:gd name="f46" fmla="val 5382"/>
                <a:gd name="f47" fmla="val 5311"/>
                <a:gd name="f48" fmla="val 5237"/>
                <a:gd name="f49" fmla="val 5167"/>
                <a:gd name="f50" fmla="val 3308"/>
                <a:gd name="f51" fmla="val 1286"/>
                <a:gd name="f52" fmla="val 3111"/>
                <a:gd name="f53" fmla="*/ f0 1 12697"/>
                <a:gd name="f54" fmla="*/ f1 1 8249"/>
                <a:gd name="f55" fmla="+- f4 0 f2"/>
                <a:gd name="f56" fmla="+- f3 0 f2"/>
                <a:gd name="f57" fmla="*/ f56 1 12697"/>
                <a:gd name="f58" fmla="*/ f55 1 8249"/>
                <a:gd name="f59" fmla="*/ f2 1 f57"/>
                <a:gd name="f60" fmla="*/ f3 1 f57"/>
                <a:gd name="f61" fmla="*/ f2 1 f58"/>
                <a:gd name="f62" fmla="*/ f4 1 f58"/>
                <a:gd name="f63" fmla="*/ f59 f53 1"/>
                <a:gd name="f64" fmla="*/ f60 f53 1"/>
                <a:gd name="f65" fmla="*/ f62 f54 1"/>
                <a:gd name="f66" fmla="*/ f61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12697" h="82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9"/>
                    <a:pt x="f16" y="f6"/>
                    <a:pt x="f1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1" y="f22"/>
                    <a:pt x="f23" y="f24"/>
                  </a:cubicBezTo>
                  <a:lnTo>
                    <a:pt x="f25" y="f26"/>
                  </a:lnTo>
                  <a:cubicBezTo>
                    <a:pt x="f27" y="f28"/>
                    <a:pt x="f2" y="f29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25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7" y="f31"/>
                  </a:cubicBezTo>
                  <a:lnTo>
                    <a:pt x="f37" y="f30"/>
                  </a:lnTo>
                  <a:cubicBezTo>
                    <a:pt x="f3" y="f39"/>
                    <a:pt x="f36" y="f40"/>
                    <a:pt x="f41" y="f40"/>
                  </a:cubicBezTo>
                  <a:lnTo>
                    <a:pt x="f42" y="f40"/>
                  </a:lnTo>
                  <a:lnTo>
                    <a:pt x="f42" y="f43"/>
                  </a:lnTo>
                  <a:cubicBezTo>
                    <a:pt x="f42" y="f44"/>
                    <a:pt x="f45" y="f19"/>
                    <a:pt x="f46" y="f19"/>
                  </a:cubicBezTo>
                  <a:cubicBezTo>
                    <a:pt x="f47" y="f19"/>
                    <a:pt x="f48" y="f22"/>
                    <a:pt x="f49" y="f24"/>
                  </a:cubicBezTo>
                  <a:lnTo>
                    <a:pt x="f50" y="f51"/>
                  </a:lnTo>
                  <a:lnTo>
                    <a:pt x="f50" y="f43"/>
                  </a:lnTo>
                  <a:cubicBezTo>
                    <a:pt x="f50" y="f44"/>
                    <a:pt x="f52" y="f19"/>
                    <a:pt x="f18" y="f1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" name="Google Shape;7604;p85"/>
            <p:cNvSpPr/>
            <p:nvPr/>
          </p:nvSpPr>
          <p:spPr>
            <a:xfrm>
              <a:off x="5697425" y="3827833"/>
              <a:ext cx="31629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"/>
                <a:gd name="f5" fmla="*/ f0 1 820"/>
                <a:gd name="f6" fmla="*/ f1 1 820"/>
                <a:gd name="f7" fmla="+- f3 0 f2"/>
                <a:gd name="f8" fmla="*/ f7 1 820"/>
                <a:gd name="f9" fmla="*/ f2 1 f8"/>
                <a:gd name="f10" fmla="*/ f3 1 f8"/>
                <a:gd name="f11" fmla="*/ f9 f5 1"/>
                <a:gd name="f12" fmla="*/ f10 f5 1"/>
                <a:gd name="f13" fmla="*/ f10 f6 1"/>
                <a:gd name="f14" fmla="*/ f9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" t="f14" r="f12" b="f13"/>
              <a:pathLst>
                <a:path w="820" h="820">
                  <a:moveTo>
                    <a:pt x="f2" y="f4"/>
                  </a:moveTo>
                  <a:lnTo>
                    <a:pt x="f2" y="f3"/>
                  </a:lnTo>
                  <a:lnTo>
                    <a:pt x="f3" y="f3"/>
                  </a:lnTo>
                  <a:lnTo>
                    <a:pt x="f3" y="f4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" name="Google Shape;7605;p85"/>
            <p:cNvSpPr/>
            <p:nvPr/>
          </p:nvSpPr>
          <p:spPr>
            <a:xfrm>
              <a:off x="5613574" y="3498238"/>
              <a:ext cx="164061" cy="638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656"/>
                <a:gd name="f5" fmla="val 1305"/>
                <a:gd name="f6" fmla="val 1"/>
                <a:gd name="f7" fmla="val 904"/>
                <a:gd name="f8" fmla="val 497"/>
                <a:gd name="f9" fmla="val 175"/>
                <a:gd name="f10" fmla="val 158"/>
                <a:gd name="f11" fmla="val 545"/>
                <a:gd name="f12" fmla="val 702"/>
                <a:gd name="f13" fmla="val 64"/>
                <a:gd name="f14" fmla="val 986"/>
                <a:gd name="f15" fmla="val 221"/>
                <a:gd name="f16" fmla="val 1143"/>
                <a:gd name="f17" fmla="val 311"/>
                <a:gd name="f18" fmla="val 1218"/>
                <a:gd name="f19" fmla="val 409"/>
                <a:gd name="f20" fmla="val 1258"/>
                <a:gd name="f21" fmla="val 503"/>
                <a:gd name="f22" fmla="val 606"/>
                <a:gd name="f23" fmla="val 706"/>
                <a:gd name="f24" fmla="val 1210"/>
                <a:gd name="f25" fmla="val 788"/>
                <a:gd name="f26" fmla="val 1112"/>
                <a:gd name="f27" fmla="val 946"/>
                <a:gd name="f28" fmla="val 938"/>
                <a:gd name="f29" fmla="val 1127"/>
                <a:gd name="f30" fmla="val 852"/>
                <a:gd name="f31" fmla="val 1308"/>
                <a:gd name="f32" fmla="val 1489"/>
                <a:gd name="f33" fmla="val 1670"/>
                <a:gd name="f34" fmla="val 1828"/>
                <a:gd name="f35" fmla="val 2150"/>
                <a:gd name="f36" fmla="val 1466"/>
                <a:gd name="f37" fmla="val 2562"/>
                <a:gd name="f38" fmla="val 1655"/>
                <a:gd name="f39" fmla="val 2977"/>
                <a:gd name="f40" fmla="val 3374"/>
                <a:gd name="f41" fmla="val 3773"/>
                <a:gd name="f42" fmla="val 1482"/>
                <a:gd name="f43" fmla="val 4096"/>
                <a:gd name="f44" fmla="val 954"/>
                <a:gd name="f45" fmla="val 4222"/>
                <a:gd name="f46" fmla="val 671"/>
                <a:gd name="f47" fmla="val 4065"/>
                <a:gd name="f48" fmla="val 513"/>
                <a:gd name="f49" fmla="val 3990"/>
                <a:gd name="f50" fmla="val 438"/>
                <a:gd name="f51" fmla="val 3886"/>
                <a:gd name="f52" fmla="val 399"/>
                <a:gd name="f53" fmla="val 3781"/>
                <a:gd name="f54" fmla="val 3665"/>
                <a:gd name="f55" fmla="val 3549"/>
                <a:gd name="f56" fmla="val 446"/>
                <a:gd name="f57" fmla="val 3466"/>
                <a:gd name="f58" fmla="val 3309"/>
                <a:gd name="f59" fmla="val 734"/>
                <a:gd name="f60" fmla="val 3135"/>
                <a:gd name="f61" fmla="val 828"/>
                <a:gd name="f62" fmla="val 2962"/>
                <a:gd name="f63" fmla="val 2789"/>
                <a:gd name="f64" fmla="val 2616"/>
                <a:gd name="f65" fmla="val 2458"/>
                <a:gd name="f66" fmla="val 2136"/>
                <a:gd name="f67" fmla="val 191"/>
                <a:gd name="f68" fmla="val 1724"/>
                <a:gd name="f69" fmla="*/ f0 1 4254"/>
                <a:gd name="f70" fmla="*/ f1 1 1656"/>
                <a:gd name="f71" fmla="+- f4 0 f2"/>
                <a:gd name="f72" fmla="+- f3 0 f2"/>
                <a:gd name="f73" fmla="*/ f72 1 4254"/>
                <a:gd name="f74" fmla="*/ f71 1 1656"/>
                <a:gd name="f75" fmla="*/ f2 1 f73"/>
                <a:gd name="f76" fmla="*/ f3 1 f73"/>
                <a:gd name="f77" fmla="*/ f2 1 f74"/>
                <a:gd name="f78" fmla="*/ f4 1 f74"/>
                <a:gd name="f79" fmla="*/ f75 f69 1"/>
                <a:gd name="f80" fmla="*/ f76 f69 1"/>
                <a:gd name="f81" fmla="*/ f78 f70 1"/>
                <a:gd name="f82" fmla="*/ f77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4254" h="165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26"/>
                  </a:cubicBezTo>
                  <a:cubicBezTo>
                    <a:pt x="f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11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59"/>
                    <a:pt x="f65" y="f11"/>
                  </a:cubicBezTo>
                  <a:cubicBezTo>
                    <a:pt x="f66" y="f67"/>
                    <a:pt x="f68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" name="Google Shape;7606;p85"/>
            <p:cNvSpPr/>
            <p:nvPr/>
          </p:nvSpPr>
          <p:spPr>
            <a:xfrm>
              <a:off x="5735098" y="3594542"/>
              <a:ext cx="95993" cy="105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9"/>
                <a:gd name="f4" fmla="val 2742"/>
                <a:gd name="f5" fmla="val 410"/>
                <a:gd name="f6" fmla="val 1"/>
                <a:gd name="f7" fmla="val 158"/>
                <a:gd name="f8" fmla="val 190"/>
                <a:gd name="f9" fmla="val 379"/>
                <a:gd name="f10" fmla="val 2458"/>
                <a:gd name="f11" fmla="val 2268"/>
                <a:gd name="f12" fmla="val 2048"/>
                <a:gd name="f13" fmla="*/ f0 1 2489"/>
                <a:gd name="f14" fmla="*/ f1 1 2742"/>
                <a:gd name="f15" fmla="+- f4 0 f2"/>
                <a:gd name="f16" fmla="+- f3 0 f2"/>
                <a:gd name="f17" fmla="*/ f16 1 2489"/>
                <a:gd name="f18" fmla="*/ f15 1 2742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489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10" y="f8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" name="Google Shape;7607;p85"/>
            <p:cNvSpPr/>
            <p:nvPr/>
          </p:nvSpPr>
          <p:spPr>
            <a:xfrm>
              <a:off x="5606286" y="3627251"/>
              <a:ext cx="96030" cy="742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926"/>
                <a:gd name="f5" fmla="val 387"/>
                <a:gd name="f6" fmla="val 163"/>
                <a:gd name="f7" fmla="val 1"/>
                <a:gd name="f8" fmla="val 177"/>
                <a:gd name="f9" fmla="val 382"/>
                <a:gd name="f10" fmla="val 1925"/>
                <a:gd name="f11" fmla="val 2489"/>
                <a:gd name="f12" fmla="val 161"/>
                <a:gd name="f13" fmla="val 2300"/>
                <a:gd name="f14" fmla="val 4"/>
                <a:gd name="f15" fmla="val 2080"/>
                <a:gd name="f16" fmla="val 442"/>
                <a:gd name="f17" fmla="val 423"/>
                <a:gd name="f18" fmla="val 405"/>
                <a:gd name="f19" fmla="*/ f0 1 2490"/>
                <a:gd name="f20" fmla="*/ f1 1 1926"/>
                <a:gd name="f21" fmla="+- f4 0 f2"/>
                <a:gd name="f22" fmla="+- f3 0 f2"/>
                <a:gd name="f23" fmla="*/ f22 1 2490"/>
                <a:gd name="f24" fmla="*/ f21 1 1926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490" h="192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9" name="Google Shape;7608;p85"/>
          <p:cNvGrpSpPr/>
          <p:nvPr/>
        </p:nvGrpSpPr>
        <p:grpSpPr>
          <a:xfrm>
            <a:off x="1800791" y="1679176"/>
            <a:ext cx="489680" cy="486251"/>
            <a:chOff x="1800791" y="1679176"/>
            <a:chExt cx="489680" cy="486251"/>
          </a:xfrm>
        </p:grpSpPr>
        <p:sp>
          <p:nvSpPr>
            <p:cNvPr id="50" name="Google Shape;7609;p85"/>
            <p:cNvSpPr/>
            <p:nvPr/>
          </p:nvSpPr>
          <p:spPr>
            <a:xfrm>
              <a:off x="1826285" y="1721870"/>
              <a:ext cx="420450" cy="420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2"/>
                <a:gd name="f4" fmla="val 6554"/>
                <a:gd name="f5" fmla="val 2647"/>
                <a:gd name="f6" fmla="val 6979"/>
                <a:gd name="f7" fmla="val 7404"/>
                <a:gd name="f8" fmla="val 2805"/>
                <a:gd name="f9" fmla="val 7719"/>
                <a:gd name="f10" fmla="val 3120"/>
                <a:gd name="f11" fmla="val 8381"/>
                <a:gd name="f12" fmla="val 3782"/>
                <a:gd name="f13" fmla="val 4821"/>
                <a:gd name="f14" fmla="val 7751"/>
                <a:gd name="f15" fmla="val 5483"/>
                <a:gd name="f16" fmla="val 7436"/>
                <a:gd name="f17" fmla="val 5798"/>
                <a:gd name="f18" fmla="val 7058"/>
                <a:gd name="f19" fmla="val 5955"/>
                <a:gd name="f20" fmla="val 6585"/>
                <a:gd name="f21" fmla="val 6144"/>
                <a:gd name="f22" fmla="val 5703"/>
                <a:gd name="f23" fmla="val 5388"/>
                <a:gd name="f24" fmla="val 5073"/>
                <a:gd name="f25" fmla="val 5168"/>
                <a:gd name="f26" fmla="val 4915"/>
                <a:gd name="f27" fmla="val 4758"/>
                <a:gd name="f28" fmla="val 4286"/>
                <a:gd name="f29" fmla="val 3813"/>
                <a:gd name="f30" fmla="val 3435"/>
                <a:gd name="f31" fmla="val 6128"/>
                <a:gd name="f32" fmla="val 2175"/>
                <a:gd name="f33" fmla="val 6901"/>
                <a:gd name="f34" fmla="val 4065"/>
                <a:gd name="f35" fmla="val 8791"/>
                <a:gd name="f36" fmla="val 3592"/>
                <a:gd name="f37" fmla="val 9484"/>
                <a:gd name="f38" fmla="val 1418"/>
                <a:gd name="f39" fmla="val 7342"/>
                <a:gd name="f40" fmla="val 6907"/>
                <a:gd name="f41" fmla="val 1"/>
                <a:gd name="f42" fmla="val 6851"/>
                <a:gd name="f43" fmla="val 6795"/>
                <a:gd name="f44" fmla="val 11"/>
                <a:gd name="f45" fmla="val 6743"/>
                <a:gd name="f46" fmla="val 33"/>
                <a:gd name="f47" fmla="val 5546"/>
                <a:gd name="f48" fmla="val 663"/>
                <a:gd name="f49" fmla="val 4474"/>
                <a:gd name="f50" fmla="val 1576"/>
                <a:gd name="f51" fmla="val 3655"/>
                <a:gd name="f52" fmla="val 2616"/>
                <a:gd name="f53" fmla="val 3025"/>
                <a:gd name="f54" fmla="val 3341"/>
                <a:gd name="f55" fmla="val 2553"/>
                <a:gd name="f56" fmla="val 4223"/>
                <a:gd name="f57" fmla="val 5136"/>
                <a:gd name="f58" fmla="val 2048"/>
                <a:gd name="f59" fmla="val 5451"/>
                <a:gd name="f60" fmla="val 1922"/>
                <a:gd name="f61" fmla="val 5766"/>
                <a:gd name="f62" fmla="val 1859"/>
                <a:gd name="f63" fmla="val 6050"/>
                <a:gd name="f64" fmla="val 505"/>
                <a:gd name="f65" fmla="val 6838"/>
                <a:gd name="f66" fmla="val 379"/>
                <a:gd name="f67" fmla="val 6932"/>
                <a:gd name="f68" fmla="val 316"/>
                <a:gd name="f69" fmla="val 7184"/>
                <a:gd name="f70" fmla="val 7279"/>
                <a:gd name="f71" fmla="val 347"/>
                <a:gd name="f72" fmla="val 7405"/>
                <a:gd name="f73" fmla="val 442"/>
                <a:gd name="f74" fmla="val 7531"/>
                <a:gd name="f75" fmla="val 1072"/>
                <a:gd name="f76" fmla="val 8161"/>
                <a:gd name="f77" fmla="val 631"/>
                <a:gd name="f78" fmla="val 8696"/>
                <a:gd name="f79" fmla="val 9673"/>
                <a:gd name="f80" fmla="val 10272"/>
                <a:gd name="f81" fmla="val 10524"/>
                <a:gd name="f82" fmla="val 64"/>
                <a:gd name="f83" fmla="val 10681"/>
                <a:gd name="f84" fmla="val 158"/>
                <a:gd name="f85" fmla="val 10744"/>
                <a:gd name="f86" fmla="val 221"/>
                <a:gd name="f87" fmla="val 10839"/>
                <a:gd name="f88" fmla="val 1229"/>
                <a:gd name="f89" fmla="val 2238"/>
                <a:gd name="f90" fmla="val 10240"/>
                <a:gd name="f91" fmla="val 2742"/>
                <a:gd name="f92" fmla="val 9830"/>
                <a:gd name="f93" fmla="val 3372"/>
                <a:gd name="f94" fmla="val 10461"/>
                <a:gd name="f95" fmla="val 3466"/>
                <a:gd name="f96" fmla="val 10555"/>
                <a:gd name="f97" fmla="val 10587"/>
                <a:gd name="f98" fmla="val 3687"/>
                <a:gd name="f99" fmla="val 3939"/>
                <a:gd name="f100" fmla="val 4002"/>
                <a:gd name="f101" fmla="val 10398"/>
                <a:gd name="f102" fmla="val 4789"/>
                <a:gd name="f103" fmla="val 9074"/>
                <a:gd name="f104" fmla="val 5104"/>
                <a:gd name="f105" fmla="val 8980"/>
                <a:gd name="f106" fmla="val 5420"/>
                <a:gd name="f107" fmla="val 8854"/>
                <a:gd name="f108" fmla="val 5735"/>
                <a:gd name="f109" fmla="val 8759"/>
                <a:gd name="f110" fmla="val 6648"/>
                <a:gd name="f111" fmla="val 7530"/>
                <a:gd name="f112" fmla="val 7877"/>
                <a:gd name="f113" fmla="val 8255"/>
                <a:gd name="f114" fmla="val 9295"/>
                <a:gd name="f115" fmla="val 6459"/>
                <a:gd name="f116" fmla="val 10208"/>
                <a:gd name="f117" fmla="val 10838"/>
                <a:gd name="f118" fmla="val 10901"/>
                <a:gd name="f119" fmla="val 10870"/>
                <a:gd name="f120" fmla="val 3876"/>
                <a:gd name="f121" fmla="val 3750"/>
                <a:gd name="f122" fmla="val 7215"/>
                <a:gd name="f123" fmla="val 127"/>
                <a:gd name="f124" fmla="val 7131"/>
                <a:gd name="f125" fmla="val 43"/>
                <a:gd name="f126" fmla="val 7019"/>
                <a:gd name="f127" fmla="*/ f0 1 10902"/>
                <a:gd name="f128" fmla="*/ f1 1 10902"/>
                <a:gd name="f129" fmla="+- f3 0 f2"/>
                <a:gd name="f130" fmla="*/ f129 1 10902"/>
                <a:gd name="f131" fmla="*/ f2 1 f130"/>
                <a:gd name="f132" fmla="*/ f3 1 f130"/>
                <a:gd name="f133" fmla="*/ f131 f127 1"/>
                <a:gd name="f134" fmla="*/ f132 f127 1"/>
                <a:gd name="f135" fmla="*/ f132 f128 1"/>
                <a:gd name="f136" fmla="*/ f131 f1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3" t="f136" r="f134" b="f135"/>
              <a:pathLst>
                <a:path w="10902" h="10902">
                  <a:moveTo>
                    <a:pt x="f4" y="f5"/>
                  </a:moveTo>
                  <a:cubicBezTo>
                    <a:pt x="f6" y="f5"/>
                    <a:pt x="f7" y="f8"/>
                    <a:pt x="f9" y="f10"/>
                  </a:cubicBezTo>
                  <a:cubicBezTo>
                    <a:pt x="f11" y="f12"/>
                    <a:pt x="f11" y="f13"/>
                    <a:pt x="f14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17"/>
                    <a:pt x="f23" y="f15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6" y="f29"/>
                    <a:pt x="f24" y="f30"/>
                    <a:pt x="f23" y="f10"/>
                  </a:cubicBezTo>
                  <a:cubicBezTo>
                    <a:pt x="f22" y="f8"/>
                    <a:pt x="f31" y="f5"/>
                    <a:pt x="f4" y="f5"/>
                  </a:cubicBezTo>
                  <a:close/>
                  <a:moveTo>
                    <a:pt x="f32" y="f33"/>
                  </a:move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32" y="f33"/>
                  </a:lnTo>
                  <a:close/>
                  <a:moveTo>
                    <a:pt x="f40" y="f41"/>
                  </a:moveTo>
                  <a:cubicBezTo>
                    <a:pt x="f42" y="f41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32" y="f57"/>
                  </a:cubicBezTo>
                  <a:cubicBezTo>
                    <a:pt x="f58" y="f59"/>
                    <a:pt x="f60" y="f61"/>
                    <a:pt x="f62" y="f63"/>
                  </a:cubicBezTo>
                  <a:lnTo>
                    <a:pt x="f64" y="f65"/>
                  </a:lnTo>
                  <a:cubicBezTo>
                    <a:pt x="f66" y="f67"/>
                    <a:pt x="f68" y="f18"/>
                    <a:pt x="f68" y="f69"/>
                  </a:cubicBezTo>
                  <a:cubicBezTo>
                    <a:pt x="f68" y="f70"/>
                    <a:pt x="f71" y="f72"/>
                    <a:pt x="f73" y="f74"/>
                  </a:cubicBezTo>
                  <a:lnTo>
                    <a:pt x="f75" y="f76"/>
                  </a:lnTo>
                  <a:cubicBezTo>
                    <a:pt x="f77" y="f78"/>
                    <a:pt x="f41" y="f79"/>
                    <a:pt x="f41" y="f80"/>
                  </a:cubicBezTo>
                  <a:cubicBezTo>
                    <a:pt x="f41" y="f81"/>
                    <a:pt x="f82" y="f83"/>
                    <a:pt x="f84" y="f85"/>
                  </a:cubicBezTo>
                  <a:cubicBezTo>
                    <a:pt x="f86" y="f87"/>
                    <a:pt x="f66" y="f3"/>
                    <a:pt x="f77" y="f3"/>
                  </a:cubicBezTo>
                  <a:cubicBezTo>
                    <a:pt x="f88" y="f3"/>
                    <a:pt x="f89" y="f90"/>
                    <a:pt x="f91" y="f92"/>
                  </a:cubicBezTo>
                  <a:lnTo>
                    <a:pt x="f93" y="f94"/>
                  </a:lnTo>
                  <a:cubicBezTo>
                    <a:pt x="f95" y="f96"/>
                    <a:pt x="f36" y="f97"/>
                    <a:pt x="f51" y="f97"/>
                  </a:cubicBezTo>
                  <a:lnTo>
                    <a:pt x="f98" y="f97"/>
                  </a:lnTo>
                  <a:cubicBezTo>
                    <a:pt x="f29" y="f97"/>
                    <a:pt x="f99" y="f81"/>
                    <a:pt x="f100" y="f101"/>
                  </a:cubicBezTo>
                  <a:lnTo>
                    <a:pt x="f102" y="f103"/>
                  </a:ln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"/>
                    <a:pt x="f111" y="f112"/>
                    <a:pt x="f113" y="f70"/>
                  </a:cubicBezTo>
                  <a:cubicBezTo>
                    <a:pt x="f114" y="f115"/>
                    <a:pt x="f116" y="f23"/>
                    <a:pt x="f117" y="f56"/>
                  </a:cubicBezTo>
                  <a:cubicBezTo>
                    <a:pt x="f118" y="f34"/>
                    <a:pt x="f119" y="f120"/>
                    <a:pt x="f85" y="f121"/>
                  </a:cubicBezTo>
                  <a:lnTo>
                    <a:pt x="f122" y="f123"/>
                  </a:lnTo>
                  <a:cubicBezTo>
                    <a:pt x="f124" y="f125"/>
                    <a:pt x="f126" y="f41"/>
                    <a:pt x="f40" y="f41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1" name="Google Shape;7610;p85"/>
            <p:cNvSpPr/>
            <p:nvPr/>
          </p:nvSpPr>
          <p:spPr>
            <a:xfrm>
              <a:off x="2128842" y="1679176"/>
              <a:ext cx="161629" cy="1630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4227"/>
                <a:gd name="f5" fmla="val 2941"/>
                <a:gd name="f6" fmla="val 1"/>
                <a:gd name="f7" fmla="val 2906"/>
                <a:gd name="f8" fmla="val 2871"/>
                <a:gd name="f9" fmla="val 2"/>
                <a:gd name="f10" fmla="val 2836"/>
                <a:gd name="f11" fmla="val 5"/>
                <a:gd name="f12" fmla="val 1828"/>
                <a:gd name="f13" fmla="val 100"/>
                <a:gd name="f14" fmla="val 883"/>
                <a:gd name="f15" fmla="val 320"/>
                <a:gd name="f16" fmla="val 667"/>
                <a:gd name="f17" fmla="val 3529"/>
                <a:gd name="f18" fmla="val 3876"/>
                <a:gd name="f19" fmla="val 3313"/>
                <a:gd name="f20" fmla="val 4128"/>
                <a:gd name="f21" fmla="val 2368"/>
                <a:gd name="f22" fmla="val 1392"/>
                <a:gd name="f23" fmla="val 982"/>
                <a:gd name="f24" fmla="val 4033"/>
                <a:gd name="f25" fmla="val 635"/>
                <a:gd name="f26" fmla="val 3812"/>
                <a:gd name="f27" fmla="val 352"/>
                <a:gd name="f28" fmla="val 3558"/>
                <a:gd name="f29" fmla="val 125"/>
                <a:gd name="f30" fmla="val 3252"/>
                <a:gd name="f31" fmla="*/ f0 1 4191"/>
                <a:gd name="f32" fmla="*/ f1 1 4227"/>
                <a:gd name="f33" fmla="+- f4 0 f2"/>
                <a:gd name="f34" fmla="+- f3 0 f2"/>
                <a:gd name="f35" fmla="*/ f34 1 4191"/>
                <a:gd name="f36" fmla="*/ f33 1 4227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191" h="422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2" y="f16"/>
                  </a:cubicBezTo>
                  <a:lnTo>
                    <a:pt x="f17" y="f4"/>
                  </a:lnTo>
                  <a:cubicBezTo>
                    <a:pt x="f18" y="f19"/>
                    <a:pt x="f20" y="f21"/>
                    <a:pt x="f3" y="f22"/>
                  </a:cubicBezTo>
                  <a:cubicBezTo>
                    <a:pt x="f3" y="f23"/>
                    <a:pt x="f24" y="f25"/>
                    <a:pt x="f26" y="f27"/>
                  </a:cubicBez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2" name="Google Shape;7611;p85"/>
            <p:cNvSpPr/>
            <p:nvPr/>
          </p:nvSpPr>
          <p:spPr>
            <a:xfrm>
              <a:off x="2009741" y="2042669"/>
              <a:ext cx="131280" cy="122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4"/>
                <a:gd name="f4" fmla="val 3183"/>
                <a:gd name="f5" fmla="val 3403"/>
                <a:gd name="f6" fmla="val 2710"/>
                <a:gd name="f7" fmla="val 473"/>
                <a:gd name="f8" fmla="val 2017"/>
                <a:gd name="f9" fmla="val 819"/>
                <a:gd name="f10" fmla="val 1261"/>
                <a:gd name="f11" fmla="val 1134"/>
                <a:gd name="f12" fmla="val 1041"/>
                <a:gd name="f13" fmla="val 1292"/>
                <a:gd name="f14" fmla="val 726"/>
                <a:gd name="f15" fmla="val 1386"/>
                <a:gd name="f16" fmla="val 442"/>
                <a:gd name="f17" fmla="val 1449"/>
                <a:gd name="f18" fmla="val 347"/>
                <a:gd name="f19" fmla="val 1859"/>
                <a:gd name="f20" fmla="val 253"/>
                <a:gd name="f21" fmla="val 2237"/>
                <a:gd name="f22" fmla="val 95"/>
                <a:gd name="f23" fmla="val 2584"/>
                <a:gd name="f24" fmla="val 1"/>
                <a:gd name="f25" fmla="val 2741"/>
                <a:gd name="f26" fmla="val 32"/>
                <a:gd name="f27" fmla="val 2930"/>
                <a:gd name="f28" fmla="val 158"/>
                <a:gd name="f29" fmla="val 3056"/>
                <a:gd name="f30" fmla="val 3151"/>
                <a:gd name="f31" fmla="val 3182"/>
                <a:gd name="f32" fmla="val 505"/>
                <a:gd name="f33" fmla="val 568"/>
                <a:gd name="f34" fmla="val 600"/>
                <a:gd name="f35" fmla="val 1135"/>
                <a:gd name="f36" fmla="val 2867"/>
                <a:gd name="f37" fmla="val 1671"/>
                <a:gd name="f38" fmla="val 2521"/>
                <a:gd name="f39" fmla="val 2080"/>
                <a:gd name="f40" fmla="val 2679"/>
                <a:gd name="f41" fmla="val 1481"/>
                <a:gd name="f42" fmla="val 756"/>
                <a:gd name="f43" fmla="*/ f0 1 3404"/>
                <a:gd name="f44" fmla="*/ f1 1 3183"/>
                <a:gd name="f45" fmla="+- f4 0 f2"/>
                <a:gd name="f46" fmla="+- f3 0 f2"/>
                <a:gd name="f47" fmla="*/ f46 1 3404"/>
                <a:gd name="f48" fmla="*/ f45 1 3183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3404" h="3183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20" y="f30"/>
                    <a:pt x="f18" y="f31"/>
                    <a:pt x="f16" y="f31"/>
                  </a:cubicBezTo>
                  <a:cubicBezTo>
                    <a:pt x="f32" y="f31"/>
                    <a:pt x="f33" y="f31"/>
                    <a:pt x="f34" y="f30"/>
                  </a:cubicBezTo>
                  <a:cubicBezTo>
                    <a:pt x="f35" y="f36"/>
                    <a:pt x="f37" y="f38"/>
                    <a:pt x="f39" y="f39"/>
                  </a:cubicBezTo>
                  <a:cubicBezTo>
                    <a:pt x="f40" y="f41"/>
                    <a:pt x="f30" y="f4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3" name="Google Shape;7612;p85"/>
            <p:cNvSpPr/>
            <p:nvPr/>
          </p:nvSpPr>
          <p:spPr>
            <a:xfrm>
              <a:off x="1800791" y="1826385"/>
              <a:ext cx="123956" cy="131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14"/>
                <a:gd name="f4" fmla="val 3403"/>
                <a:gd name="f5" fmla="val 2426"/>
                <a:gd name="f6" fmla="val 252"/>
                <a:gd name="f7" fmla="val 1733"/>
                <a:gd name="f8" fmla="val 725"/>
                <a:gd name="f9" fmla="val 1134"/>
                <a:gd name="f10" fmla="val 1324"/>
                <a:gd name="f11" fmla="val 693"/>
                <a:gd name="f12" fmla="val 347"/>
                <a:gd name="f13" fmla="val 2269"/>
                <a:gd name="f14" fmla="val 63"/>
                <a:gd name="f15" fmla="val 2804"/>
                <a:gd name="f16" fmla="val 2962"/>
                <a:gd name="f17" fmla="val 32"/>
                <a:gd name="f18" fmla="val 3151"/>
                <a:gd name="f19" fmla="val 158"/>
                <a:gd name="f20" fmla="val 3277"/>
                <a:gd name="f21" fmla="val 221"/>
                <a:gd name="f22" fmla="val 3371"/>
                <a:gd name="f23" fmla="val 410"/>
                <a:gd name="f24" fmla="val 504"/>
                <a:gd name="f25" fmla="val 536"/>
                <a:gd name="f26" fmla="val 630"/>
                <a:gd name="f27" fmla="val 977"/>
                <a:gd name="f28" fmla="val 1355"/>
                <a:gd name="f29" fmla="val 3088"/>
                <a:gd name="f30" fmla="val 1764"/>
                <a:gd name="f31" fmla="val 2993"/>
                <a:gd name="f32" fmla="val 1827"/>
                <a:gd name="f33" fmla="val 2678"/>
                <a:gd name="f34" fmla="val 1953"/>
                <a:gd name="f35" fmla="val 2079"/>
                <a:gd name="f36" fmla="val 2143"/>
                <a:gd name="f37" fmla="val 2394"/>
                <a:gd name="f38" fmla="val 1387"/>
                <a:gd name="f39" fmla="val 2741"/>
                <a:gd name="f40" fmla="val 694"/>
                <a:gd name="f41" fmla="*/ f0 1 3214"/>
                <a:gd name="f42" fmla="*/ f1 1 3403"/>
                <a:gd name="f43" fmla="+- f4 0 f2"/>
                <a:gd name="f44" fmla="+- f3 0 f2"/>
                <a:gd name="f45" fmla="*/ f44 1 3214"/>
                <a:gd name="f46" fmla="*/ f43 1 3403"/>
                <a:gd name="f47" fmla="*/ f2 1 f45"/>
                <a:gd name="f48" fmla="*/ f3 1 f45"/>
                <a:gd name="f49" fmla="*/ f2 1 f46"/>
                <a:gd name="f50" fmla="*/ f4 1 f46"/>
                <a:gd name="f51" fmla="*/ f47 f41 1"/>
                <a:gd name="f52" fmla="*/ f48 f41 1"/>
                <a:gd name="f53" fmla="*/ f50 f42 1"/>
                <a:gd name="f54" fmla="*/ f49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3214" h="3403">
                  <a:moveTo>
                    <a:pt x="f3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7"/>
                    <a:pt x="f12" y="f13"/>
                    <a:pt x="f14" y="f15"/>
                  </a:cubicBezTo>
                  <a:cubicBezTo>
                    <a:pt x="f2" y="f16"/>
                    <a:pt x="f17" y="f18"/>
                    <a:pt x="f19" y="f20"/>
                  </a:cubicBezTo>
                  <a:cubicBezTo>
                    <a:pt x="f21" y="f22"/>
                    <a:pt x="f12" y="f4"/>
                    <a:pt x="f23" y="f4"/>
                  </a:cubicBezTo>
                  <a:cubicBezTo>
                    <a:pt x="f24" y="f4"/>
                    <a:pt x="f25" y="f4"/>
                    <a:pt x="f26" y="f22"/>
                  </a:cubicBezTo>
                  <a:cubicBezTo>
                    <a:pt x="f27" y="f3"/>
                    <a:pt x="f28" y="f29"/>
                    <a:pt x="f30" y="f31"/>
                  </a:cubicBezTo>
                  <a:cubicBezTo>
                    <a:pt x="f32" y="f33"/>
                    <a:pt x="f34" y="f5"/>
                    <a:pt x="f35" y="f36"/>
                  </a:cubicBezTo>
                  <a:cubicBezTo>
                    <a:pt x="f37" y="f38"/>
                    <a:pt x="f39" y="f40"/>
                    <a:pt x="f3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54" name="Google Shape;7613;p85"/>
          <p:cNvSpPr/>
          <p:nvPr/>
        </p:nvSpPr>
        <p:spPr>
          <a:xfrm>
            <a:off x="1800627" y="2269321"/>
            <a:ext cx="489679" cy="487247"/>
          </a:xfrm>
          <a:custGeom>
            <a:avLst/>
            <a:gdLst>
              <a:gd name="f0" fmla="val w"/>
              <a:gd name="f1" fmla="val h"/>
              <a:gd name="f2" fmla="val 0"/>
              <a:gd name="f3" fmla="val 12697"/>
              <a:gd name="f4" fmla="val 12634"/>
              <a:gd name="f5" fmla="val 11437"/>
              <a:gd name="f6" fmla="val 819"/>
              <a:gd name="f7" fmla="val 11657"/>
              <a:gd name="f8" fmla="val 11815"/>
              <a:gd name="f9" fmla="val 1040"/>
              <a:gd name="f10" fmla="val 1260"/>
              <a:gd name="f11" fmla="val 1512"/>
              <a:gd name="f12" fmla="val 1670"/>
              <a:gd name="f13" fmla="val 1229"/>
              <a:gd name="f14" fmla="val 1009"/>
              <a:gd name="f15" fmla="val 788"/>
              <a:gd name="f16" fmla="val 1449"/>
              <a:gd name="f17" fmla="val 1071"/>
              <a:gd name="f18" fmla="val 8790"/>
              <a:gd name="f19" fmla="val 3277"/>
              <a:gd name="f20" fmla="val 9042"/>
              <a:gd name="f21" fmla="val 9200"/>
              <a:gd name="f22" fmla="val 3466"/>
              <a:gd name="f23" fmla="val 3655"/>
              <a:gd name="f24" fmla="val 5356"/>
              <a:gd name="f25" fmla="val 9232"/>
              <a:gd name="f26" fmla="val 5608"/>
              <a:gd name="f27" fmla="val 5765"/>
              <a:gd name="f28" fmla="val 8822"/>
              <a:gd name="f29" fmla="val 8633"/>
              <a:gd name="f30" fmla="val 8412"/>
              <a:gd name="f31" fmla="val 5545"/>
              <a:gd name="f32" fmla="val 4694"/>
              <a:gd name="f33" fmla="val 6617"/>
              <a:gd name="f34" fmla="val 6459"/>
              <a:gd name="f35" fmla="val 6538"/>
              <a:gd name="f36" fmla="val 6537"/>
              <a:gd name="f37" fmla="val 6435"/>
              <a:gd name="f38" fmla="val 6577"/>
              <a:gd name="f39" fmla="val 6333"/>
              <a:gd name="f40" fmla="val 6231"/>
              <a:gd name="f41" fmla="val 6128"/>
              <a:gd name="f42" fmla="val 6050"/>
              <a:gd name="f43" fmla="val 5482"/>
              <a:gd name="f44" fmla="val 5923"/>
              <a:gd name="f45" fmla="val 4096"/>
              <a:gd name="f46" fmla="val 7278"/>
              <a:gd name="f47" fmla="val 4033"/>
              <a:gd name="f48" fmla="val 7356"/>
              <a:gd name="f49" fmla="val 3931"/>
              <a:gd name="f50" fmla="val 7396"/>
              <a:gd name="f51" fmla="val 3824"/>
              <a:gd name="f52" fmla="val 3718"/>
              <a:gd name="f53" fmla="val 3608"/>
              <a:gd name="f54" fmla="val 3529"/>
              <a:gd name="f55" fmla="val 3372"/>
              <a:gd name="f56" fmla="val 7120"/>
              <a:gd name="f57" fmla="val 6868"/>
              <a:gd name="f58" fmla="val 6711"/>
              <a:gd name="f59" fmla="val 5167"/>
              <a:gd name="f60" fmla="val 5041"/>
              <a:gd name="f61" fmla="val 5246"/>
              <a:gd name="f62" fmla="val 4962"/>
              <a:gd name="f63" fmla="val 4923"/>
              <a:gd name="f64" fmla="val 5467"/>
              <a:gd name="f65" fmla="val 5577"/>
              <a:gd name="f66" fmla="val 5687"/>
              <a:gd name="f67" fmla="val 5766"/>
              <a:gd name="f68" fmla="val 6302"/>
              <a:gd name="f69" fmla="val 7814"/>
              <a:gd name="f70" fmla="val 7152"/>
              <a:gd name="f71" fmla="val 6900"/>
              <a:gd name="f72" fmla="val 6743"/>
              <a:gd name="f73" fmla="val 3907"/>
              <a:gd name="f74" fmla="val 3434"/>
              <a:gd name="f75" fmla="val 6932"/>
              <a:gd name="f76" fmla="val 11058"/>
              <a:gd name="f77" fmla="val 6554"/>
              <a:gd name="f78" fmla="val 11279"/>
              <a:gd name="f79" fmla="val 11468"/>
              <a:gd name="f80" fmla="val 11846"/>
              <a:gd name="f81" fmla="val 6081"/>
              <a:gd name="f82" fmla="val 5924"/>
              <a:gd name="f83" fmla="val 6113"/>
              <a:gd name="f84" fmla="val 568"/>
              <a:gd name="f85" fmla="val 1"/>
              <a:gd name="f86" fmla="val 536"/>
              <a:gd name="f87" fmla="val 1764"/>
              <a:gd name="f88" fmla="val 379"/>
              <a:gd name="f89" fmla="val 2205"/>
              <a:gd name="f90" fmla="val 851"/>
              <a:gd name="f91" fmla="val 2394"/>
              <a:gd name="f92" fmla="val 8254"/>
              <a:gd name="f93" fmla="val 442"/>
              <a:gd name="f94" fmla="val 221"/>
              <a:gd name="f95" fmla="val 64"/>
              <a:gd name="f96" fmla="val 8475"/>
              <a:gd name="f97" fmla="val 8664"/>
              <a:gd name="f98" fmla="val 8916"/>
              <a:gd name="f99" fmla="val 253"/>
              <a:gd name="f100" fmla="val 5955"/>
              <a:gd name="f101" fmla="val 10239"/>
              <a:gd name="f102" fmla="val 10397"/>
              <a:gd name="f103" fmla="val 5136"/>
              <a:gd name="f104" fmla="val 10869"/>
              <a:gd name="f105" fmla="val 11405"/>
              <a:gd name="f106" fmla="val 12098"/>
              <a:gd name="f107" fmla="val 5671"/>
              <a:gd name="f108" fmla="val 12633"/>
              <a:gd name="f109" fmla="val 6365"/>
              <a:gd name="f110" fmla="val 7026"/>
              <a:gd name="f111" fmla="val 7625"/>
              <a:gd name="f112" fmla="val 7247"/>
              <a:gd name="f113" fmla="val 10428"/>
              <a:gd name="f114" fmla="val 6774"/>
              <a:gd name="f115" fmla="val 12288"/>
              <a:gd name="f116" fmla="val 12540"/>
              <a:gd name="f117" fmla="val 8853"/>
              <a:gd name="f118" fmla="val 12666"/>
              <a:gd name="f119" fmla="val 8443"/>
              <a:gd name="f120" fmla="val 12508"/>
              <a:gd name="f121" fmla="val 12256"/>
              <a:gd name="f122" fmla="val 2237"/>
              <a:gd name="f123" fmla="val 567"/>
              <a:gd name="f124" fmla="*/ f0 1 12697"/>
              <a:gd name="f125" fmla="*/ f1 1 12634"/>
              <a:gd name="f126" fmla="+- f4 0 f2"/>
              <a:gd name="f127" fmla="+- f3 0 f2"/>
              <a:gd name="f128" fmla="*/ f127 1 12697"/>
              <a:gd name="f129" fmla="*/ f126 1 12634"/>
              <a:gd name="f130" fmla="*/ f2 1 f128"/>
              <a:gd name="f131" fmla="*/ f3 1 f128"/>
              <a:gd name="f132" fmla="*/ f2 1 f129"/>
              <a:gd name="f133" fmla="*/ f4 1 f129"/>
              <a:gd name="f134" fmla="*/ f130 f124 1"/>
              <a:gd name="f135" fmla="*/ f131 f124 1"/>
              <a:gd name="f136" fmla="*/ f133 f125 1"/>
              <a:gd name="f137" fmla="*/ f132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4" t="f137" r="f135" b="f136"/>
            <a:pathLst>
              <a:path w="12697" h="1263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6"/>
                  <a:pt x="f15" y="f10"/>
                </a:cubicBezTo>
                <a:cubicBezTo>
                  <a:pt x="f15" y="f17"/>
                  <a:pt x="f14" y="f6"/>
                  <a:pt x="f13" y="f6"/>
                </a:cubicBezTo>
                <a:close/>
                <a:moveTo>
                  <a:pt x="f18" y="f19"/>
                </a:moveTo>
                <a:cubicBezTo>
                  <a:pt x="f20" y="f19"/>
                  <a:pt x="f21" y="f22"/>
                  <a:pt x="f21" y="f23"/>
                </a:cubicBezTo>
                <a:lnTo>
                  <a:pt x="f21" y="f24"/>
                </a:lnTo>
                <a:lnTo>
                  <a:pt x="f25" y="f24"/>
                </a:lnTo>
                <a:cubicBezTo>
                  <a:pt x="f25" y="f26"/>
                  <a:pt x="f20" y="f27"/>
                  <a:pt x="f28" y="f27"/>
                </a:cubicBezTo>
                <a:cubicBezTo>
                  <a:pt x="f29" y="f27"/>
                  <a:pt x="f30" y="f31"/>
                  <a:pt x="f30" y="f24"/>
                </a:cubicBezTo>
                <a:lnTo>
                  <a:pt x="f30" y="f32"/>
                </a:lnTo>
                <a:lnTo>
                  <a:pt x="f33" y="f34"/>
                </a:lnTo>
                <a:cubicBezTo>
                  <a:pt x="f35" y="f36"/>
                  <a:pt x="f37" y="f38"/>
                  <a:pt x="f39" y="f38"/>
                </a:cubicBezTo>
                <a:cubicBezTo>
                  <a:pt x="f40" y="f38"/>
                  <a:pt x="f41" y="f36"/>
                  <a:pt x="f42" y="f34"/>
                </a:cubicBezTo>
                <a:lnTo>
                  <a:pt x="f43" y="f44"/>
                </a:lnTo>
                <a:lnTo>
                  <a:pt x="f45" y="f46"/>
                </a:lnTo>
                <a:cubicBezTo>
                  <a:pt x="f47" y="f48"/>
                  <a:pt x="f49" y="f50"/>
                  <a:pt x="f51" y="f50"/>
                </a:cubicBezTo>
                <a:cubicBezTo>
                  <a:pt x="f52" y="f50"/>
                  <a:pt x="f53" y="f48"/>
                  <a:pt x="f54" y="f46"/>
                </a:cubicBezTo>
                <a:cubicBezTo>
                  <a:pt x="f55" y="f56"/>
                  <a:pt x="f55" y="f57"/>
                  <a:pt x="f54" y="f58"/>
                </a:cubicBezTo>
                <a:lnTo>
                  <a:pt x="f59" y="f60"/>
                </a:lnTo>
                <a:cubicBezTo>
                  <a:pt x="f61" y="f62"/>
                  <a:pt x="f24" y="f63"/>
                  <a:pt x="f64" y="f63"/>
                </a:cubicBezTo>
                <a:cubicBezTo>
                  <a:pt x="f65" y="f63"/>
                  <a:pt x="f66" y="f62"/>
                  <a:pt x="f67" y="f60"/>
                </a:cubicBezTo>
                <a:lnTo>
                  <a:pt x="f68" y="f26"/>
                </a:lnTo>
                <a:lnTo>
                  <a:pt x="f69" y="f45"/>
                </a:lnTo>
                <a:lnTo>
                  <a:pt x="f70" y="f45"/>
                </a:lnTo>
                <a:cubicBezTo>
                  <a:pt x="f71" y="f45"/>
                  <a:pt x="f72" y="f73"/>
                  <a:pt x="f72" y="f23"/>
                </a:cubicBezTo>
                <a:cubicBezTo>
                  <a:pt x="f72" y="f74"/>
                  <a:pt x="f75" y="f19"/>
                  <a:pt x="f70" y="f19"/>
                </a:cubicBezTo>
                <a:close/>
                <a:moveTo>
                  <a:pt x="f68" y="f76"/>
                </a:moveTo>
                <a:cubicBezTo>
                  <a:pt x="f77" y="f76"/>
                  <a:pt x="f72" y="f78"/>
                  <a:pt x="f72" y="f79"/>
                </a:cubicBezTo>
                <a:cubicBezTo>
                  <a:pt x="f72" y="f7"/>
                  <a:pt x="f77" y="f80"/>
                  <a:pt x="f68" y="f80"/>
                </a:cubicBezTo>
                <a:cubicBezTo>
                  <a:pt x="f81" y="f80"/>
                  <a:pt x="f82" y="f7"/>
                  <a:pt x="f82" y="f79"/>
                </a:cubicBezTo>
                <a:cubicBezTo>
                  <a:pt x="f82" y="f78"/>
                  <a:pt x="f83" y="f76"/>
                  <a:pt x="f68" y="f76"/>
                </a:cubicBezTo>
                <a:close/>
                <a:moveTo>
                  <a:pt x="f13" y="f2"/>
                </a:moveTo>
                <a:cubicBezTo>
                  <a:pt x="f84" y="f2"/>
                  <a:pt x="f85" y="f86"/>
                  <a:pt x="f85" y="f13"/>
                </a:cubicBezTo>
                <a:cubicBezTo>
                  <a:pt x="f85" y="f87"/>
                  <a:pt x="f88" y="f89"/>
                  <a:pt x="f90" y="f91"/>
                </a:cubicBezTo>
                <a:lnTo>
                  <a:pt x="f90" y="f92"/>
                </a:lnTo>
                <a:lnTo>
                  <a:pt x="f93" y="f92"/>
                </a:lnTo>
                <a:cubicBezTo>
                  <a:pt x="f94" y="f92"/>
                  <a:pt x="f95" y="f96"/>
                  <a:pt x="f95" y="f97"/>
                </a:cubicBezTo>
                <a:cubicBezTo>
                  <a:pt x="f95" y="f98"/>
                  <a:pt x="f99" y="f20"/>
                  <a:pt x="f93" y="f20"/>
                </a:cubicBezTo>
                <a:lnTo>
                  <a:pt x="f100" y="f20"/>
                </a:lnTo>
                <a:lnTo>
                  <a:pt x="f100" y="f101"/>
                </a:lnTo>
                <a:cubicBezTo>
                  <a:pt x="f43" y="f102"/>
                  <a:pt x="f103" y="f104"/>
                  <a:pt x="f103" y="f105"/>
                </a:cubicBezTo>
                <a:cubicBezTo>
                  <a:pt x="f103" y="f106"/>
                  <a:pt x="f107" y="f108"/>
                  <a:pt x="f109" y="f108"/>
                </a:cubicBezTo>
                <a:cubicBezTo>
                  <a:pt x="f110" y="f108"/>
                  <a:pt x="f111" y="f106"/>
                  <a:pt x="f111" y="f105"/>
                </a:cubicBezTo>
                <a:cubicBezTo>
                  <a:pt x="f111" y="f104"/>
                  <a:pt x="f112" y="f113"/>
                  <a:pt x="f114" y="f101"/>
                </a:cubicBezTo>
                <a:lnTo>
                  <a:pt x="f114" y="f20"/>
                </a:lnTo>
                <a:lnTo>
                  <a:pt x="f115" y="f20"/>
                </a:lnTo>
                <a:cubicBezTo>
                  <a:pt x="f116" y="f20"/>
                  <a:pt x="f3" y="f117"/>
                  <a:pt x="f3" y="f97"/>
                </a:cubicBezTo>
                <a:cubicBezTo>
                  <a:pt x="f118" y="f119"/>
                  <a:pt x="f120" y="f92"/>
                  <a:pt x="f121" y="f92"/>
                </a:cubicBezTo>
                <a:lnTo>
                  <a:pt x="f8" y="f92"/>
                </a:lnTo>
                <a:lnTo>
                  <a:pt x="f8" y="f91"/>
                </a:lnTo>
                <a:cubicBezTo>
                  <a:pt x="f115" y="f122"/>
                  <a:pt x="f118" y="f87"/>
                  <a:pt x="f118" y="f13"/>
                </a:cubicBezTo>
                <a:cubicBezTo>
                  <a:pt x="f118" y="f123"/>
                  <a:pt x="f106" y="f2"/>
                  <a:pt x="f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5" name="Google Shape;7614;p85"/>
          <p:cNvSpPr/>
          <p:nvPr/>
        </p:nvSpPr>
        <p:spPr>
          <a:xfrm>
            <a:off x="1837066" y="2839989"/>
            <a:ext cx="416792" cy="489679"/>
          </a:xfrm>
          <a:custGeom>
            <a:avLst/>
            <a:gdLst>
              <a:gd name="f0" fmla="val w"/>
              <a:gd name="f1" fmla="val h"/>
              <a:gd name="f2" fmla="val 0"/>
              <a:gd name="f3" fmla="val 10807"/>
              <a:gd name="f4" fmla="val 12697"/>
              <a:gd name="f5" fmla="val 6617"/>
              <a:gd name="f6" fmla="val 9924"/>
              <a:gd name="f7" fmla="val 10775"/>
              <a:gd name="f8" fmla="val 4159"/>
              <a:gd name="f9" fmla="val 3561"/>
              <a:gd name="f10" fmla="val 2994"/>
              <a:gd name="f11" fmla="val 315"/>
              <a:gd name="f12" fmla="val 2742"/>
              <a:gd name="f13" fmla="val 851"/>
              <a:gd name="f14" fmla="val 2490"/>
              <a:gd name="f15" fmla="val 1797"/>
              <a:gd name="f16" fmla="val 1166"/>
              <a:gd name="f17" fmla="val 1324"/>
              <a:gd name="f18" fmla="val 914"/>
              <a:gd name="f19" fmla="val 1954"/>
              <a:gd name="f20" fmla="val 1985"/>
              <a:gd name="f21" fmla="val 1702"/>
              <a:gd name="f22" fmla="val 2143"/>
              <a:gd name="f23" fmla="val 1986"/>
              <a:gd name="f24" fmla="val 2426"/>
              <a:gd name="f25" fmla="val 2584"/>
              <a:gd name="f26" fmla="val 2836"/>
              <a:gd name="f27" fmla="val 2993"/>
              <a:gd name="f28" fmla="val 1907"/>
              <a:gd name="f29" fmla="val 3072"/>
              <a:gd name="f30" fmla="val 3111"/>
              <a:gd name="f31" fmla="val 1686"/>
              <a:gd name="f32" fmla="val 1576"/>
              <a:gd name="f33" fmla="val 1466"/>
              <a:gd name="f34" fmla="val 1387"/>
              <a:gd name="f35" fmla="val 1198"/>
              <a:gd name="f36" fmla="val 2804"/>
              <a:gd name="f37" fmla="val 946"/>
              <a:gd name="f38" fmla="val 2773"/>
              <a:gd name="f39" fmla="val 725"/>
              <a:gd name="f40" fmla="val 284"/>
              <a:gd name="f41" fmla="val 3088"/>
              <a:gd name="f42" fmla="val 1"/>
              <a:gd name="f43" fmla="val 3560"/>
              <a:gd name="f44" fmla="val 4411"/>
              <a:gd name="f45" fmla="val 95"/>
              <a:gd name="f46" fmla="val 4726"/>
              <a:gd name="f47" fmla="val 253"/>
              <a:gd name="f48" fmla="val 4978"/>
              <a:gd name="f49" fmla="val 5199"/>
              <a:gd name="f50" fmla="val 5514"/>
              <a:gd name="f51" fmla="val 5797"/>
              <a:gd name="f52" fmla="val 6144"/>
              <a:gd name="f53" fmla="val 127"/>
              <a:gd name="f54" fmla="val 6459"/>
              <a:gd name="f55" fmla="val 316"/>
              <a:gd name="f56" fmla="val 6742"/>
              <a:gd name="f57" fmla="val 599"/>
              <a:gd name="f58" fmla="val 6522"/>
              <a:gd name="f59" fmla="val 1009"/>
              <a:gd name="f60" fmla="val 6364"/>
              <a:gd name="f61" fmla="val 1639"/>
              <a:gd name="f62" fmla="val 6553"/>
              <a:gd name="f63" fmla="val 6994"/>
              <a:gd name="f64" fmla="val 7152"/>
              <a:gd name="f65" fmla="val 7215"/>
              <a:gd name="f66" fmla="val 7341"/>
              <a:gd name="f67" fmla="val 7404"/>
              <a:gd name="f68" fmla="val 8318"/>
              <a:gd name="f69" fmla="val 9074"/>
              <a:gd name="f70" fmla="val 2899"/>
              <a:gd name="f71" fmla="val 9357"/>
              <a:gd name="f72" fmla="val 9546"/>
              <a:gd name="f73" fmla="val 3309"/>
              <a:gd name="f74" fmla="val 9704"/>
              <a:gd name="f75" fmla="val 10617"/>
              <a:gd name="f76" fmla="val 11752"/>
              <a:gd name="f77" fmla="val 4254"/>
              <a:gd name="f78" fmla="val 5420"/>
              <a:gd name="f79" fmla="val 6554"/>
              <a:gd name="f80" fmla="val 7499"/>
              <a:gd name="f81" fmla="val 7719"/>
              <a:gd name="f82" fmla="val 7971"/>
              <a:gd name="f83" fmla="val 8097"/>
              <a:gd name="f84" fmla="val 9232"/>
              <a:gd name="f85" fmla="val 9988"/>
              <a:gd name="f86" fmla="val 9830"/>
              <a:gd name="f87" fmla="val 9610"/>
              <a:gd name="f88" fmla="val 9421"/>
              <a:gd name="f89" fmla="val 9200"/>
              <a:gd name="f90" fmla="val 9043"/>
              <a:gd name="f91" fmla="val 6931"/>
              <a:gd name="f92" fmla="val 10208"/>
              <a:gd name="f93" fmla="val 10492"/>
              <a:gd name="f94" fmla="val 10681"/>
              <a:gd name="f95" fmla="val 10712"/>
              <a:gd name="f96" fmla="val 10555"/>
              <a:gd name="f97" fmla="val 3592"/>
              <a:gd name="f98" fmla="val 10051"/>
              <a:gd name="f99" fmla="val 10015"/>
              <a:gd name="f100" fmla="val 2768"/>
              <a:gd name="f101" fmla="val 9978"/>
              <a:gd name="f102" fmla="val 2765"/>
              <a:gd name="f103" fmla="val 9939"/>
              <a:gd name="f104" fmla="val 9742"/>
              <a:gd name="f105" fmla="val 9521"/>
              <a:gd name="f106" fmla="val 2835"/>
              <a:gd name="f107" fmla="val 9389"/>
              <a:gd name="f108" fmla="val 9310"/>
              <a:gd name="f109" fmla="val 9090"/>
              <a:gd name="f110" fmla="val 8980"/>
              <a:gd name="f111" fmla="val 8869"/>
              <a:gd name="f112" fmla="val 8791"/>
              <a:gd name="f113" fmla="val 8633"/>
              <a:gd name="f114" fmla="val 9452"/>
              <a:gd name="f115" fmla="val 9862"/>
              <a:gd name="f116" fmla="val 8287"/>
              <a:gd name="f117" fmla="val 8034"/>
              <a:gd name="f118" fmla="val 7782"/>
              <a:gd name="f119" fmla="val 6302"/>
              <a:gd name="f120" fmla="val 6050"/>
              <a:gd name="f121" fmla="val 5798"/>
              <a:gd name="f122" fmla="val 252"/>
              <a:gd name="f123" fmla="val 4190"/>
              <a:gd name="f124" fmla="val 6743"/>
              <a:gd name="f125" fmla="val 4379"/>
              <a:gd name="f126" fmla="val 7467"/>
              <a:gd name="f127" fmla="val 6207"/>
              <a:gd name="f128" fmla="val 6427"/>
              <a:gd name="f129" fmla="val 7247"/>
              <a:gd name="f130" fmla="val 6585"/>
              <a:gd name="f131" fmla="val 7058"/>
              <a:gd name="f132" fmla="val 6869"/>
              <a:gd name="f133" fmla="val 6396"/>
              <a:gd name="f134" fmla="val 5640"/>
              <a:gd name="f135" fmla="val 6270"/>
              <a:gd name="f136" fmla="val 5010"/>
              <a:gd name="f137" fmla="val 4979"/>
              <a:gd name="f138" fmla="val 4506"/>
              <a:gd name="f139" fmla="val 5167"/>
              <a:gd name="f140" fmla="val 3939"/>
              <a:gd name="f141" fmla="val 3718"/>
              <a:gd name="f142" fmla="val 3466"/>
              <a:gd name="f143" fmla="val 4033"/>
              <a:gd name="f144" fmla="val 4348"/>
              <a:gd name="f145" fmla="val 4474"/>
              <a:gd name="f146" fmla="*/ f0 1 10807"/>
              <a:gd name="f147" fmla="*/ f1 1 12697"/>
              <a:gd name="f148" fmla="+- f4 0 f2"/>
              <a:gd name="f149" fmla="+- f3 0 f2"/>
              <a:gd name="f150" fmla="*/ f149 1 10807"/>
              <a:gd name="f151" fmla="*/ f148 1 12697"/>
              <a:gd name="f152" fmla="*/ f2 1 f150"/>
              <a:gd name="f153" fmla="*/ f3 1 f150"/>
              <a:gd name="f154" fmla="*/ f2 1 f151"/>
              <a:gd name="f155" fmla="*/ f4 1 f151"/>
              <a:gd name="f156" fmla="*/ f152 f146 1"/>
              <a:gd name="f157" fmla="*/ f153 f146 1"/>
              <a:gd name="f158" fmla="*/ f155 f147 1"/>
              <a:gd name="f159" fmla="*/ f154 f1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6" t="f159" r="f157" b="f158"/>
            <a:pathLst>
              <a:path w="10807" h="12697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8" y="f2"/>
                </a:moveTo>
                <a:cubicBezTo>
                  <a:pt x="f9" y="f2"/>
                  <a:pt x="f10" y="f11"/>
                  <a:pt x="f12" y="f13"/>
                </a:cubicBezTo>
                <a:lnTo>
                  <a:pt x="f14" y="f13"/>
                </a:lnTo>
                <a:cubicBezTo>
                  <a:pt x="f15" y="f13"/>
                  <a:pt x="f16" y="f17"/>
                  <a:pt x="f18" y="f19"/>
                </a:cubicBezTo>
                <a:cubicBezTo>
                  <a:pt x="f17" y="f20"/>
                  <a:pt x="f21" y="f22"/>
                  <a:pt x="f23" y="f24"/>
                </a:cubicBezTo>
                <a:cubicBezTo>
                  <a:pt x="f22" y="f25"/>
                  <a:pt x="f22" y="f26"/>
                  <a:pt x="f23" y="f27"/>
                </a:cubicBezTo>
                <a:cubicBezTo>
                  <a:pt x="f28" y="f29"/>
                  <a:pt x="f15" y="f30"/>
                  <a:pt x="f31" y="f30"/>
                </a:cubicBezTo>
                <a:cubicBezTo>
                  <a:pt x="f32" y="f30"/>
                  <a:pt x="f33" y="f29"/>
                  <a:pt x="f34" y="f27"/>
                </a:cubicBezTo>
                <a:cubicBezTo>
                  <a:pt x="f35" y="f36"/>
                  <a:pt x="f37" y="f38"/>
                  <a:pt x="f39" y="f38"/>
                </a:cubicBezTo>
                <a:cubicBezTo>
                  <a:pt x="f40" y="f41"/>
                  <a:pt x="f42" y="f43"/>
                  <a:pt x="f42" y="f8"/>
                </a:cubicBezTo>
                <a:cubicBezTo>
                  <a:pt x="f42" y="f44"/>
                  <a:pt x="f45" y="f46"/>
                  <a:pt x="f47" y="f48"/>
                </a:cubicBezTo>
                <a:cubicBezTo>
                  <a:pt x="f45" y="f49"/>
                  <a:pt x="f42" y="f50"/>
                  <a:pt x="f42" y="f51"/>
                </a:cubicBezTo>
                <a:cubicBezTo>
                  <a:pt x="f42" y="f52"/>
                  <a:pt x="f53" y="f54"/>
                  <a:pt x="f55" y="f56"/>
                </a:cubicBezTo>
                <a:cubicBezTo>
                  <a:pt x="f57" y="f58"/>
                  <a:pt x="f59" y="f60"/>
                  <a:pt x="f34" y="f60"/>
                </a:cubicBezTo>
                <a:cubicBezTo>
                  <a:pt x="f61" y="f60"/>
                  <a:pt x="f15" y="f62"/>
                  <a:pt x="f15" y="f56"/>
                </a:cubicBezTo>
                <a:cubicBezTo>
                  <a:pt x="f15" y="f63"/>
                  <a:pt x="f32" y="f64"/>
                  <a:pt x="f34" y="f64"/>
                </a:cubicBezTo>
                <a:cubicBezTo>
                  <a:pt x="f35" y="f64"/>
                  <a:pt x="f59" y="f65"/>
                  <a:pt x="f13" y="f66"/>
                </a:cubicBezTo>
                <a:lnTo>
                  <a:pt x="f13" y="f67"/>
                </a:lnTo>
                <a:cubicBezTo>
                  <a:pt x="f13" y="f68"/>
                  <a:pt x="f32" y="f69"/>
                  <a:pt x="f14" y="f69"/>
                </a:cubicBezTo>
                <a:lnTo>
                  <a:pt x="f12" y="f69"/>
                </a:lnTo>
                <a:cubicBezTo>
                  <a:pt x="f70" y="f71"/>
                  <a:pt x="f41" y="f72"/>
                  <a:pt x="f73" y="f74"/>
                </a:cubicBezTo>
                <a:lnTo>
                  <a:pt x="f73" y="f75"/>
                </a:lnTo>
                <a:cubicBezTo>
                  <a:pt x="f73" y="f76"/>
                  <a:pt x="f77" y="f4"/>
                  <a:pt x="f78" y="f4"/>
                </a:cubicBezTo>
                <a:cubicBezTo>
                  <a:pt x="f79" y="f4"/>
                  <a:pt x="f80" y="f76"/>
                  <a:pt x="f80" y="f75"/>
                </a:cubicBezTo>
                <a:lnTo>
                  <a:pt x="f80" y="f74"/>
                </a:lnTo>
                <a:cubicBezTo>
                  <a:pt x="f81" y="f72"/>
                  <a:pt x="f82" y="f71"/>
                  <a:pt x="f83" y="f69"/>
                </a:cubicBezTo>
                <a:lnTo>
                  <a:pt x="f68" y="f69"/>
                </a:lnTo>
                <a:cubicBezTo>
                  <a:pt x="f84" y="f69"/>
                  <a:pt x="f85" y="f68"/>
                  <a:pt x="f85" y="f67"/>
                </a:cubicBezTo>
                <a:lnTo>
                  <a:pt x="f85" y="f66"/>
                </a:lnTo>
                <a:cubicBezTo>
                  <a:pt x="f86" y="f65"/>
                  <a:pt x="f87" y="f64"/>
                  <a:pt x="f88" y="f64"/>
                </a:cubicBezTo>
                <a:cubicBezTo>
                  <a:pt x="f89" y="f64"/>
                  <a:pt x="f90" y="f91"/>
                  <a:pt x="f90" y="f56"/>
                </a:cubicBezTo>
                <a:cubicBezTo>
                  <a:pt x="f90" y="f58"/>
                  <a:pt x="f84" y="f60"/>
                  <a:pt x="f88" y="f60"/>
                </a:cubicBezTo>
                <a:cubicBezTo>
                  <a:pt x="f86" y="f60"/>
                  <a:pt x="f92" y="f58"/>
                  <a:pt x="f93" y="f56"/>
                </a:cubicBezTo>
                <a:cubicBezTo>
                  <a:pt x="f94" y="f54"/>
                  <a:pt x="f3" y="f52"/>
                  <a:pt x="f3" y="f51"/>
                </a:cubicBezTo>
                <a:cubicBezTo>
                  <a:pt x="f3" y="f50"/>
                  <a:pt x="f95" y="f49"/>
                  <a:pt x="f96" y="f48"/>
                </a:cubicBezTo>
                <a:cubicBezTo>
                  <a:pt x="f94" y="f46"/>
                  <a:pt x="f7" y="f44"/>
                  <a:pt x="f7" y="f8"/>
                </a:cubicBezTo>
                <a:cubicBezTo>
                  <a:pt x="f7" y="f97"/>
                  <a:pt x="f93" y="f41"/>
                  <a:pt x="f98" y="f38"/>
                </a:cubicBezTo>
                <a:cubicBezTo>
                  <a:pt x="f99" y="f100"/>
                  <a:pt x="f101" y="f102"/>
                  <a:pt x="f103" y="f102"/>
                </a:cubicBezTo>
                <a:cubicBezTo>
                  <a:pt x="f104" y="f102"/>
                  <a:pt x="f105" y="f106"/>
                  <a:pt x="f107" y="f27"/>
                </a:cubicBezTo>
                <a:cubicBezTo>
                  <a:pt x="f108" y="f29"/>
                  <a:pt x="f89" y="f30"/>
                  <a:pt x="f109" y="f30"/>
                </a:cubicBezTo>
                <a:cubicBezTo>
                  <a:pt x="f110" y="f30"/>
                  <a:pt x="f111" y="f29"/>
                  <a:pt x="f112" y="f27"/>
                </a:cubicBezTo>
                <a:cubicBezTo>
                  <a:pt x="f113" y="f26"/>
                  <a:pt x="f113" y="f25"/>
                  <a:pt x="f112" y="f24"/>
                </a:cubicBezTo>
                <a:cubicBezTo>
                  <a:pt x="f69" y="f22"/>
                  <a:pt x="f114" y="f19"/>
                  <a:pt x="f115" y="f19"/>
                </a:cubicBezTo>
                <a:cubicBezTo>
                  <a:pt x="f87" y="f17"/>
                  <a:pt x="f90" y="f13"/>
                  <a:pt x="f116" y="f13"/>
                </a:cubicBezTo>
                <a:lnTo>
                  <a:pt x="f117" y="f13"/>
                </a:lnTo>
                <a:cubicBezTo>
                  <a:pt x="f118" y="f11"/>
                  <a:pt x="f65" y="f2"/>
                  <a:pt x="f5" y="f2"/>
                </a:cubicBezTo>
                <a:cubicBezTo>
                  <a:pt x="f119" y="f2"/>
                  <a:pt x="f120" y="f45"/>
                  <a:pt x="f121" y="f122"/>
                </a:cubicBezTo>
                <a:lnTo>
                  <a:pt x="f121" y="f123"/>
                </a:lnTo>
                <a:cubicBezTo>
                  <a:pt x="f124" y="f125"/>
                  <a:pt x="f126" y="f49"/>
                  <a:pt x="f126" y="f127"/>
                </a:cubicBezTo>
                <a:cubicBezTo>
                  <a:pt x="f126" y="f128"/>
                  <a:pt x="f129" y="f130"/>
                  <a:pt x="f131" y="f130"/>
                </a:cubicBezTo>
                <a:cubicBezTo>
                  <a:pt x="f132" y="f130"/>
                  <a:pt x="f5" y="f133"/>
                  <a:pt x="f5" y="f127"/>
                </a:cubicBezTo>
                <a:cubicBezTo>
                  <a:pt x="f5" y="f134"/>
                  <a:pt x="f135" y="f49"/>
                  <a:pt x="f121" y="f136"/>
                </a:cubicBezTo>
                <a:lnTo>
                  <a:pt x="f121" y="f69"/>
                </a:lnTo>
                <a:lnTo>
                  <a:pt x="f137" y="f69"/>
                </a:lnTo>
                <a:lnTo>
                  <a:pt x="f137" y="f136"/>
                </a:lnTo>
                <a:cubicBezTo>
                  <a:pt x="f138" y="f139"/>
                  <a:pt x="f8" y="f134"/>
                  <a:pt x="f8" y="f127"/>
                </a:cubicBezTo>
                <a:cubicBezTo>
                  <a:pt x="f8" y="f128"/>
                  <a:pt x="f140" y="f130"/>
                  <a:pt x="f141" y="f130"/>
                </a:cubicBezTo>
                <a:cubicBezTo>
                  <a:pt x="f142" y="f130"/>
                  <a:pt x="f73" y="f133"/>
                  <a:pt x="f73" y="f127"/>
                </a:cubicBezTo>
                <a:cubicBezTo>
                  <a:pt x="f73" y="f49"/>
                  <a:pt x="f143" y="f144"/>
                  <a:pt x="f137" y="f123"/>
                </a:cubicBezTo>
                <a:lnTo>
                  <a:pt x="f137" y="f122"/>
                </a:lnTo>
                <a:cubicBezTo>
                  <a:pt x="f46" y="f45"/>
                  <a:pt x="f145" y="f2"/>
                  <a:pt x="f8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6" name="Google Shape;7615;p85"/>
          <p:cNvSpPr/>
          <p:nvPr/>
        </p:nvSpPr>
        <p:spPr>
          <a:xfrm>
            <a:off x="4750783" y="1731516"/>
            <a:ext cx="488445" cy="381542"/>
          </a:xfrm>
          <a:custGeom>
            <a:avLst/>
            <a:gdLst>
              <a:gd name="f0" fmla="val w"/>
              <a:gd name="f1" fmla="val h"/>
              <a:gd name="f2" fmla="val 0"/>
              <a:gd name="f3" fmla="val 12665"/>
              <a:gd name="f4" fmla="val 9893"/>
              <a:gd name="f5" fmla="val 8538"/>
              <a:gd name="f6" fmla="val 2458"/>
              <a:gd name="f7" fmla="val 8758"/>
              <a:gd name="f8" fmla="val 8916"/>
              <a:gd name="f9" fmla="val 2678"/>
              <a:gd name="f10" fmla="val 2899"/>
              <a:gd name="f11" fmla="val 4569"/>
              <a:gd name="f12" fmla="val 4789"/>
              <a:gd name="f13" fmla="val 8727"/>
              <a:gd name="f14" fmla="val 4978"/>
              <a:gd name="f15" fmla="val 8349"/>
              <a:gd name="f16" fmla="val 8128"/>
              <a:gd name="f17" fmla="val 3875"/>
              <a:gd name="f18" fmla="val 6364"/>
              <a:gd name="f19" fmla="val 5671"/>
              <a:gd name="f20" fmla="val 6285"/>
              <a:gd name="f21" fmla="val 5750"/>
              <a:gd name="f22" fmla="val 6175"/>
              <a:gd name="f23" fmla="val 5789"/>
              <a:gd name="f24" fmla="val 6065"/>
              <a:gd name="f25" fmla="val 5954"/>
              <a:gd name="f26" fmla="val 5844"/>
              <a:gd name="f27" fmla="val 5765"/>
              <a:gd name="f28" fmla="val 5230"/>
              <a:gd name="f29" fmla="val 5104"/>
              <a:gd name="f30" fmla="val 3844"/>
              <a:gd name="f31" fmla="val 6490"/>
              <a:gd name="f32" fmla="val 3765"/>
              <a:gd name="f33" fmla="val 6569"/>
              <a:gd name="f34" fmla="val 3655"/>
              <a:gd name="f35" fmla="val 6608"/>
              <a:gd name="f36" fmla="val 3544"/>
              <a:gd name="f37" fmla="val 3434"/>
              <a:gd name="f38" fmla="val 3324"/>
              <a:gd name="f39" fmla="val 3245"/>
              <a:gd name="f40" fmla="val 3087"/>
              <a:gd name="f41" fmla="val 6333"/>
              <a:gd name="f42" fmla="val 6049"/>
              <a:gd name="f43" fmla="val 5892"/>
              <a:gd name="f44" fmla="val 4915"/>
              <a:gd name="f45" fmla="val 4254"/>
              <a:gd name="f46" fmla="val 4994"/>
              <a:gd name="f47" fmla="val 4175"/>
              <a:gd name="f48" fmla="val 4135"/>
              <a:gd name="f49" fmla="val 5214"/>
              <a:gd name="f50" fmla="val 5324"/>
              <a:gd name="f51" fmla="val 5435"/>
              <a:gd name="f52" fmla="val 5513"/>
              <a:gd name="f53" fmla="val 7561"/>
              <a:gd name="f54" fmla="val 3308"/>
              <a:gd name="f55" fmla="val 6868"/>
              <a:gd name="f56" fmla="val 6648"/>
              <a:gd name="f57" fmla="val 3088"/>
              <a:gd name="f58" fmla="val 6679"/>
              <a:gd name="f59" fmla="val 11814"/>
              <a:gd name="f60" fmla="val 8255"/>
              <a:gd name="f61" fmla="val 11877"/>
              <a:gd name="f62" fmla="val 9105"/>
              <a:gd name="f63" fmla="val 11405"/>
              <a:gd name="f64" fmla="val 1197"/>
              <a:gd name="f65" fmla="val 977"/>
              <a:gd name="f66" fmla="val 788"/>
              <a:gd name="f67" fmla="val 8885"/>
              <a:gd name="f68" fmla="val 8664"/>
              <a:gd name="f69" fmla="val 2048"/>
              <a:gd name="f70" fmla="val 1355"/>
              <a:gd name="f71" fmla="val 819"/>
              <a:gd name="f72" fmla="val 536"/>
              <a:gd name="f73" fmla="val 1229"/>
              <a:gd name="f74" fmla="val 7435"/>
              <a:gd name="f75" fmla="val 410"/>
              <a:gd name="f76" fmla="val 189"/>
              <a:gd name="f77" fmla="val 7625"/>
              <a:gd name="f78" fmla="val 7845"/>
              <a:gd name="f79" fmla="val 9326"/>
              <a:gd name="f80" fmla="val 1260"/>
              <a:gd name="f81" fmla="val 11436"/>
              <a:gd name="f82" fmla="val 12129"/>
              <a:gd name="f83" fmla="val 12634"/>
              <a:gd name="f84" fmla="val 7593"/>
              <a:gd name="f85" fmla="val 12444"/>
              <a:gd name="f86" fmla="val 12224"/>
              <a:gd name="f87" fmla="val 11247"/>
              <a:gd name="f88" fmla="val 10586"/>
              <a:gd name="f89" fmla="*/ f0 1 12665"/>
              <a:gd name="f90" fmla="*/ f1 1 9893"/>
              <a:gd name="f91" fmla="+- f4 0 f2"/>
              <a:gd name="f92" fmla="+- f3 0 f2"/>
              <a:gd name="f93" fmla="*/ f92 1 12665"/>
              <a:gd name="f94" fmla="*/ f91 1 9893"/>
              <a:gd name="f95" fmla="*/ f2 1 f93"/>
              <a:gd name="f96" fmla="*/ f3 1 f93"/>
              <a:gd name="f97" fmla="*/ f2 1 f94"/>
              <a:gd name="f98" fmla="*/ f4 1 f94"/>
              <a:gd name="f99" fmla="*/ f95 f89 1"/>
              <a:gd name="f100" fmla="*/ f96 f89 1"/>
              <a:gd name="f101" fmla="*/ f98 f90 1"/>
              <a:gd name="f102" fmla="*/ f97 f9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12665" h="9893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13" y="f14"/>
                  <a:pt x="f5" y="f14"/>
                </a:cubicBezTo>
                <a:cubicBezTo>
                  <a:pt x="f15" y="f14"/>
                  <a:pt x="f16" y="f12"/>
                  <a:pt x="f16" y="f11"/>
                </a:cubicBezTo>
                <a:lnTo>
                  <a:pt x="f16" y="f17"/>
                </a:lnTo>
                <a:lnTo>
                  <a:pt x="f18" y="f19"/>
                </a:lnTo>
                <a:cubicBezTo>
                  <a:pt x="f20" y="f21"/>
                  <a:pt x="f22" y="f23"/>
                  <a:pt x="f24" y="f23"/>
                </a:cubicBezTo>
                <a:cubicBezTo>
                  <a:pt x="f25" y="f23"/>
                  <a:pt x="f26" y="f21"/>
                  <a:pt x="f27" y="f19"/>
                </a:cubicBezTo>
                <a:lnTo>
                  <a:pt x="f28" y="f29"/>
                </a:ln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3"/>
                  <a:pt x="f39" y="f31"/>
                </a:cubicBezTo>
                <a:cubicBezTo>
                  <a:pt x="f40" y="f41"/>
                  <a:pt x="f40" y="f42"/>
                  <a:pt x="f39" y="f43"/>
                </a:cubicBezTo>
                <a:lnTo>
                  <a:pt x="f44" y="f45"/>
                </a:lnTo>
                <a:cubicBezTo>
                  <a:pt x="f46" y="f47"/>
                  <a:pt x="f29" y="f48"/>
                  <a:pt x="f49" y="f48"/>
                </a:cubicBezTo>
                <a:cubicBezTo>
                  <a:pt x="f50" y="f48"/>
                  <a:pt x="f51" y="f47"/>
                  <a:pt x="f52" y="f45"/>
                </a:cubicBezTo>
                <a:lnTo>
                  <a:pt x="f42" y="f12"/>
                </a:lnTo>
                <a:lnTo>
                  <a:pt x="f53" y="f54"/>
                </a:lnTo>
                <a:lnTo>
                  <a:pt x="f55" y="f54"/>
                </a:lnTo>
                <a:cubicBezTo>
                  <a:pt x="f56" y="f54"/>
                  <a:pt x="f31" y="f57"/>
                  <a:pt x="f31" y="f10"/>
                </a:cubicBezTo>
                <a:cubicBezTo>
                  <a:pt x="f31" y="f9"/>
                  <a:pt x="f58" y="f6"/>
                  <a:pt x="f55" y="f6"/>
                </a:cubicBezTo>
                <a:close/>
                <a:moveTo>
                  <a:pt x="f59" y="f60"/>
                </a:moveTo>
                <a:cubicBezTo>
                  <a:pt x="f59" y="f5"/>
                  <a:pt x="f61" y="f62"/>
                  <a:pt x="f63" y="f62"/>
                </a:cubicBezTo>
                <a:lnTo>
                  <a:pt x="f64" y="f62"/>
                </a:lnTo>
                <a:cubicBezTo>
                  <a:pt x="f65" y="f62"/>
                  <a:pt x="f66" y="f67"/>
                  <a:pt x="f66" y="f68"/>
                </a:cubicBezTo>
                <a:lnTo>
                  <a:pt x="f66" y="f60"/>
                </a:lnTo>
                <a:close/>
                <a:moveTo>
                  <a:pt x="f69" y="f2"/>
                </a:moveTo>
                <a:cubicBezTo>
                  <a:pt x="f70" y="f2"/>
                  <a:pt x="f71" y="f72"/>
                  <a:pt x="f71" y="f73"/>
                </a:cubicBezTo>
                <a:lnTo>
                  <a:pt x="f71" y="f74"/>
                </a:lnTo>
                <a:lnTo>
                  <a:pt x="f75" y="f74"/>
                </a:lnTo>
                <a:cubicBezTo>
                  <a:pt x="f76" y="f74"/>
                  <a:pt x="f2" y="f77"/>
                  <a:pt x="f2" y="f78"/>
                </a:cubicBezTo>
                <a:lnTo>
                  <a:pt x="f2" y="f68"/>
                </a:lnTo>
                <a:cubicBezTo>
                  <a:pt x="f2" y="f79"/>
                  <a:pt x="f72" y="f4"/>
                  <a:pt x="f80" y="f4"/>
                </a:cubicBezTo>
                <a:lnTo>
                  <a:pt x="f81" y="f4"/>
                </a:lnTo>
                <a:cubicBezTo>
                  <a:pt x="f82" y="f4"/>
                  <a:pt x="f3" y="f79"/>
                  <a:pt x="f3" y="f68"/>
                </a:cubicBezTo>
                <a:lnTo>
                  <a:pt x="f3" y="f78"/>
                </a:lnTo>
                <a:cubicBezTo>
                  <a:pt x="f83" y="f84"/>
                  <a:pt x="f85" y="f74"/>
                  <a:pt x="f86" y="f74"/>
                </a:cubicBezTo>
                <a:lnTo>
                  <a:pt x="f59" y="f74"/>
                </a:lnTo>
                <a:lnTo>
                  <a:pt x="f59" y="f73"/>
                </a:lnTo>
                <a:cubicBezTo>
                  <a:pt x="f59" y="f72"/>
                  <a:pt x="f87" y="f2"/>
                  <a:pt x="f88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57" name="Google Shape;7616;p85"/>
          <p:cNvGrpSpPr/>
          <p:nvPr/>
        </p:nvGrpSpPr>
        <p:grpSpPr>
          <a:xfrm>
            <a:off x="4739993" y="2267766"/>
            <a:ext cx="510344" cy="490411"/>
            <a:chOff x="4739993" y="2267766"/>
            <a:chExt cx="510344" cy="490411"/>
          </a:xfrm>
        </p:grpSpPr>
        <p:sp>
          <p:nvSpPr>
            <p:cNvPr id="58" name="Google Shape;7617;p85"/>
            <p:cNvSpPr/>
            <p:nvPr/>
          </p:nvSpPr>
          <p:spPr>
            <a:xfrm>
              <a:off x="4739993" y="2267766"/>
              <a:ext cx="483626" cy="3020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40"/>
                <a:gd name="f4" fmla="val 7833"/>
                <a:gd name="f5" fmla="val 6591"/>
                <a:gd name="f6" fmla="val 4966"/>
                <a:gd name="f7" fmla="val 3342"/>
                <a:gd name="f8" fmla="val 616"/>
                <a:gd name="f9" fmla="val 2112"/>
                <a:gd name="f10" fmla="val 1846"/>
                <a:gd name="f11" fmla="val 663"/>
                <a:gd name="f12" fmla="val 3296"/>
                <a:gd name="f13" fmla="val 1"/>
                <a:gd name="f14" fmla="val 5438"/>
                <a:gd name="f15" fmla="val 379"/>
                <a:gd name="f16" fmla="val 7454"/>
                <a:gd name="f17" fmla="val 442"/>
                <a:gd name="f18" fmla="val 7675"/>
                <a:gd name="f19" fmla="val 568"/>
                <a:gd name="f20" fmla="val 7832"/>
                <a:gd name="f21" fmla="val 789"/>
                <a:gd name="f22" fmla="val 852"/>
                <a:gd name="f23" fmla="val 1104"/>
                <a:gd name="f24" fmla="val 7801"/>
                <a:gd name="f25" fmla="val 1198"/>
                <a:gd name="f26" fmla="val 7549"/>
                <a:gd name="f27" fmla="val 1167"/>
                <a:gd name="f28" fmla="val 7360"/>
                <a:gd name="f29" fmla="val 5596"/>
                <a:gd name="f30" fmla="val 1419"/>
                <a:gd name="f31" fmla="val 3737"/>
                <a:gd name="f32" fmla="val 2710"/>
                <a:gd name="f33" fmla="val 2477"/>
                <a:gd name="f34" fmla="val 3719"/>
                <a:gd name="f35" fmla="val 1437"/>
                <a:gd name="f36" fmla="val 5136"/>
                <a:gd name="f37" fmla="val 870"/>
                <a:gd name="f38" fmla="val 6617"/>
                <a:gd name="f39" fmla="val 7940"/>
                <a:gd name="f40" fmla="val 9200"/>
                <a:gd name="f41" fmla="val 1342"/>
                <a:gd name="f42" fmla="val 10177"/>
                <a:gd name="f43" fmla="val 2193"/>
                <a:gd name="f44" fmla="val 9610"/>
                <a:gd name="f45" fmla="val 2792"/>
                <a:gd name="f46" fmla="val 9484"/>
                <a:gd name="f47" fmla="val 2918"/>
                <a:gd name="f48" fmla="val 9452"/>
                <a:gd name="f49" fmla="val 3075"/>
                <a:gd name="f50" fmla="val 3170"/>
                <a:gd name="f51" fmla="val 9515"/>
                <a:gd name="f52" fmla="val 3327"/>
                <a:gd name="f53" fmla="val 9641"/>
                <a:gd name="f54" fmla="val 3422"/>
                <a:gd name="f55" fmla="val 9799"/>
                <a:gd name="f56" fmla="val 3453"/>
                <a:gd name="f57" fmla="val 12036"/>
                <a:gd name="f58" fmla="val 3926"/>
                <a:gd name="f59" fmla="val 12130"/>
                <a:gd name="f60" fmla="val 12225"/>
                <a:gd name="f61" fmla="val 12319"/>
                <a:gd name="f62" fmla="val 3894"/>
                <a:gd name="f63" fmla="val 12382"/>
                <a:gd name="f64" fmla="val 3800"/>
                <a:gd name="f65" fmla="val 12508"/>
                <a:gd name="f66" fmla="val 3674"/>
                <a:gd name="f67" fmla="val 3579"/>
                <a:gd name="f68" fmla="val 1153"/>
                <a:gd name="f69" fmla="val 12004"/>
                <a:gd name="f70" fmla="val 1027"/>
                <a:gd name="f71" fmla="val 11878"/>
                <a:gd name="f72" fmla="val 901"/>
                <a:gd name="f73" fmla="val 11752"/>
                <a:gd name="f74" fmla="val 838"/>
                <a:gd name="f75" fmla="val 11715"/>
                <a:gd name="f76" fmla="val 831"/>
                <a:gd name="f77" fmla="val 11678"/>
                <a:gd name="f78" fmla="val 827"/>
                <a:gd name="f79" fmla="val 11642"/>
                <a:gd name="f80" fmla="val 11526"/>
                <a:gd name="f81" fmla="val 11422"/>
                <a:gd name="f82" fmla="val 868"/>
                <a:gd name="f83" fmla="val 11374"/>
                <a:gd name="f84" fmla="val 964"/>
                <a:gd name="f85" fmla="val 10776"/>
                <a:gd name="f86" fmla="val 1563"/>
                <a:gd name="f87" fmla="val 9583"/>
                <a:gd name="f88" fmla="val 521"/>
                <a:gd name="f89" fmla="val 8087"/>
                <a:gd name="f90" fmla="*/ f0 1 12540"/>
                <a:gd name="f91" fmla="*/ f1 1 7833"/>
                <a:gd name="f92" fmla="+- f4 0 f2"/>
                <a:gd name="f93" fmla="+- f3 0 f2"/>
                <a:gd name="f94" fmla="*/ f93 1 12540"/>
                <a:gd name="f95" fmla="*/ f92 1 7833"/>
                <a:gd name="f96" fmla="*/ f2 1 f94"/>
                <a:gd name="f97" fmla="*/ f3 1 f94"/>
                <a:gd name="f98" fmla="*/ f2 1 f95"/>
                <a:gd name="f99" fmla="*/ f4 1 f95"/>
                <a:gd name="f100" fmla="*/ f96 f90 1"/>
                <a:gd name="f101" fmla="*/ f97 f90 1"/>
                <a:gd name="f102" fmla="*/ f99 f91 1"/>
                <a:gd name="f103" fmla="*/ f98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12540" h="783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2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46" y="f50"/>
                  </a:cubicBezTo>
                  <a:cubicBezTo>
                    <a:pt x="f51" y="f52"/>
                    <a:pt x="f53" y="f54"/>
                    <a:pt x="f55" y="f56"/>
                  </a:cubicBezTo>
                  <a:lnTo>
                    <a:pt x="f57" y="f58"/>
                  </a:lnTo>
                  <a:lnTo>
                    <a:pt x="f59" y="f58"/>
                  </a:lnTo>
                  <a:cubicBezTo>
                    <a:pt x="f60" y="f58"/>
                    <a:pt x="f61" y="f62"/>
                    <a:pt x="f63" y="f64"/>
                  </a:cubicBezTo>
                  <a:cubicBezTo>
                    <a:pt x="f65" y="f66"/>
                    <a:pt x="f3" y="f67"/>
                    <a:pt x="f65" y="f54"/>
                  </a:cubicBezTo>
                  <a:lnTo>
                    <a:pt x="f5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78"/>
                  </a:cubicBezTo>
                  <a:cubicBezTo>
                    <a:pt x="f80" y="f78"/>
                    <a:pt x="f81" y="f82"/>
                    <a:pt x="f83" y="f84"/>
                  </a:cubicBezTo>
                  <a:lnTo>
                    <a:pt x="f85" y="f86"/>
                  </a:ln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9" name="Google Shape;7618;p85"/>
            <p:cNvSpPr/>
            <p:nvPr/>
          </p:nvSpPr>
          <p:spPr>
            <a:xfrm>
              <a:off x="4764325" y="2455429"/>
              <a:ext cx="486012" cy="3027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02"/>
                <a:gd name="f4" fmla="val 7850"/>
                <a:gd name="f5" fmla="val 11779"/>
                <a:gd name="f6" fmla="val 11759"/>
                <a:gd name="f7" fmla="val 11739"/>
                <a:gd name="f8" fmla="val 2"/>
                <a:gd name="f9" fmla="val 11720"/>
                <a:gd name="f10" fmla="val 5"/>
                <a:gd name="f11" fmla="val 11499"/>
                <a:gd name="f12" fmla="val 36"/>
                <a:gd name="f13" fmla="val 11373"/>
                <a:gd name="f14" fmla="val 288"/>
                <a:gd name="f15" fmla="val 11405"/>
                <a:gd name="f16" fmla="val 477"/>
                <a:gd name="f17" fmla="val 2242"/>
                <a:gd name="f18" fmla="val 11184"/>
                <a:gd name="f19" fmla="val 4101"/>
                <a:gd name="f20" fmla="val 9861"/>
                <a:gd name="f21" fmla="val 5361"/>
                <a:gd name="f22" fmla="val 8853"/>
                <a:gd name="f23" fmla="val 6400"/>
                <a:gd name="f24" fmla="val 7435"/>
                <a:gd name="f25" fmla="val 6967"/>
                <a:gd name="f26" fmla="val 5986"/>
                <a:gd name="f27" fmla="val 4631"/>
                <a:gd name="f28" fmla="val 3371"/>
                <a:gd name="f29" fmla="val 6495"/>
                <a:gd name="f30" fmla="val 2394"/>
                <a:gd name="f31" fmla="val 5644"/>
                <a:gd name="f32" fmla="val 2993"/>
                <a:gd name="f33" fmla="val 5046"/>
                <a:gd name="f34" fmla="val 3088"/>
                <a:gd name="f35" fmla="val 4920"/>
                <a:gd name="f36" fmla="val 3151"/>
                <a:gd name="f37" fmla="val 4762"/>
                <a:gd name="f38" fmla="val 4668"/>
                <a:gd name="f39" fmla="val 3056"/>
                <a:gd name="f40" fmla="val 4510"/>
                <a:gd name="f41" fmla="val 2962"/>
                <a:gd name="f42" fmla="val 4416"/>
                <a:gd name="f43" fmla="val 2772"/>
                <a:gd name="f44" fmla="val 4384"/>
                <a:gd name="f45" fmla="val 536"/>
                <a:gd name="f46" fmla="val 3912"/>
                <a:gd name="f47" fmla="val 498"/>
                <a:gd name="f48" fmla="val 3904"/>
                <a:gd name="f49" fmla="val 465"/>
                <a:gd name="f50" fmla="val 3900"/>
                <a:gd name="f51" fmla="val 433"/>
                <a:gd name="f52" fmla="val 332"/>
                <a:gd name="f53" fmla="val 254"/>
                <a:gd name="f54" fmla="val 3941"/>
                <a:gd name="f55" fmla="val 158"/>
                <a:gd name="f56" fmla="val 4038"/>
                <a:gd name="f57" fmla="val 32"/>
                <a:gd name="f58" fmla="val 4132"/>
                <a:gd name="f59" fmla="val 4258"/>
                <a:gd name="f60" fmla="val 504"/>
                <a:gd name="f61" fmla="val 6652"/>
                <a:gd name="f62" fmla="val 6810"/>
                <a:gd name="f63" fmla="val 662"/>
                <a:gd name="f64" fmla="val 6936"/>
                <a:gd name="f65" fmla="val 788"/>
                <a:gd name="f66" fmla="val 882"/>
                <a:gd name="f67" fmla="val 1008"/>
                <a:gd name="f68" fmla="val 1103"/>
                <a:gd name="f69" fmla="val 1166"/>
                <a:gd name="f70" fmla="val 6873"/>
                <a:gd name="f71" fmla="val 1764"/>
                <a:gd name="f72" fmla="val 6274"/>
                <a:gd name="f73" fmla="val 2930"/>
                <a:gd name="f74" fmla="val 7346"/>
                <a:gd name="f75" fmla="val 4442"/>
                <a:gd name="f76" fmla="val 5923"/>
                <a:gd name="f77" fmla="val 7561"/>
                <a:gd name="f78" fmla="val 9168"/>
                <a:gd name="f79" fmla="val 7220"/>
                <a:gd name="f80" fmla="val 10428"/>
                <a:gd name="f81" fmla="val 5991"/>
                <a:gd name="f82" fmla="val 11909"/>
                <a:gd name="f83" fmla="val 2368"/>
                <a:gd name="f84" fmla="val 12192"/>
                <a:gd name="f85" fmla="val 320"/>
                <a:gd name="f86" fmla="val 12164"/>
                <a:gd name="f87" fmla="val 122"/>
                <a:gd name="f88" fmla="val 11958"/>
                <a:gd name="f89" fmla="*/ f0 1 12602"/>
                <a:gd name="f90" fmla="*/ f1 1 7850"/>
                <a:gd name="f91" fmla="+- f4 0 f2"/>
                <a:gd name="f92" fmla="+- f3 0 f2"/>
                <a:gd name="f93" fmla="*/ f92 1 12602"/>
                <a:gd name="f94" fmla="*/ f91 1 7850"/>
                <a:gd name="f95" fmla="*/ f2 1 f93"/>
                <a:gd name="f96" fmla="*/ f3 1 f93"/>
                <a:gd name="f97" fmla="*/ f2 1 f94"/>
                <a:gd name="f98" fmla="*/ f4 1 f94"/>
                <a:gd name="f99" fmla="*/ f95 f89 1"/>
                <a:gd name="f100" fmla="*/ f96 f89 1"/>
                <a:gd name="f101" fmla="*/ f98 f90 1"/>
                <a:gd name="f102" fmla="*/ f97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12602" h="7850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9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4" y="f38"/>
                  </a:cubicBezTo>
                  <a:cubicBezTo>
                    <a:pt x="f39" y="f40"/>
                    <a:pt x="f41" y="f42"/>
                    <a:pt x="f43" y="f44"/>
                  </a:cubicBezTo>
                  <a:lnTo>
                    <a:pt x="f45" y="f46"/>
                  </a:ln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8"/>
                    <a:pt x="f2" y="f59"/>
                    <a:pt x="f57" y="f42"/>
                  </a:cubicBezTo>
                  <a:lnTo>
                    <a:pt x="f60" y="f61"/>
                  </a:lnTo>
                  <a:cubicBezTo>
                    <a:pt x="f45" y="f62"/>
                    <a:pt x="f63" y="f64"/>
                    <a:pt x="f65" y="f25"/>
                  </a:cubicBezTo>
                  <a:lnTo>
                    <a:pt x="f66" y="f25"/>
                  </a:lnTo>
                  <a:cubicBezTo>
                    <a:pt x="f67" y="f25"/>
                    <a:pt x="f68" y="f64"/>
                    <a:pt x="f69" y="f70"/>
                  </a:cubicBezTo>
                  <a:lnTo>
                    <a:pt x="f71" y="f72"/>
                  </a:lnTo>
                  <a:cubicBezTo>
                    <a:pt x="f73" y="f74"/>
                    <a:pt x="f75" y="f4"/>
                    <a:pt x="f76" y="f4"/>
                  </a:cubicBezTo>
                  <a:cubicBezTo>
                    <a:pt x="f77" y="f4"/>
                    <a:pt x="f78" y="f79"/>
                    <a:pt x="f80" y="f81"/>
                  </a:cubicBezTo>
                  <a:cubicBezTo>
                    <a:pt x="f82" y="f40"/>
                    <a:pt x="f3" y="f83"/>
                    <a:pt x="f84" y="f85"/>
                  </a:cubicBezTo>
                  <a:cubicBezTo>
                    <a:pt x="f86" y="f87"/>
                    <a:pt x="f88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0" name="Google Shape;7619;p85"/>
            <p:cNvSpPr/>
            <p:nvPr/>
          </p:nvSpPr>
          <p:spPr>
            <a:xfrm>
              <a:off x="4955078" y="2402128"/>
              <a:ext cx="24332" cy="41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72"/>
                <a:gd name="f5" fmla="val 630"/>
                <a:gd name="f6" fmla="val 1"/>
                <a:gd name="f7" fmla="val 410"/>
                <a:gd name="f8" fmla="val 221"/>
                <a:gd name="f9" fmla="val 158"/>
                <a:gd name="f10" fmla="val 599"/>
                <a:gd name="f11" fmla="*/ f0 1 631"/>
                <a:gd name="f12" fmla="*/ f1 1 1072"/>
                <a:gd name="f13" fmla="+- f4 0 f2"/>
                <a:gd name="f14" fmla="+- f3 0 f2"/>
                <a:gd name="f15" fmla="*/ f14 1 631"/>
                <a:gd name="f16" fmla="*/ f13 1 1072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31" h="1072">
                  <a:moveTo>
                    <a:pt x="f5" y="f6"/>
                  </a:moveTo>
                  <a:cubicBezTo>
                    <a:pt x="f7" y="f8"/>
                    <a:pt x="f9" y="f10"/>
                    <a:pt x="f2" y="f4"/>
                  </a:cubicBez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1" name="Google Shape;7620;p85"/>
            <p:cNvSpPr/>
            <p:nvPr/>
          </p:nvSpPr>
          <p:spPr>
            <a:xfrm>
              <a:off x="5010957" y="2580738"/>
              <a:ext cx="24332" cy="40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253"/>
                <a:gd name="f7" fmla="val 852"/>
                <a:gd name="f8" fmla="val 473"/>
                <a:gd name="f9" fmla="*/ f0 1 631"/>
                <a:gd name="f10" fmla="*/ f1 1 1041"/>
                <a:gd name="f11" fmla="+- f4 0 f2"/>
                <a:gd name="f12" fmla="+- f3 0 f2"/>
                <a:gd name="f13" fmla="*/ f12 1 631"/>
                <a:gd name="f14" fmla="*/ f11 1 1041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31" h="1041">
                  <a:moveTo>
                    <a:pt x="f5" y="f5"/>
                  </a:moveTo>
                  <a:lnTo>
                    <a:pt x="f5" y="f4"/>
                  </a:lnTo>
                  <a:cubicBezTo>
                    <a:pt x="f6" y="f7"/>
                    <a:pt x="f8" y="f8"/>
                    <a:pt x="f3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2" name="Google Shape;7621;p85"/>
            <p:cNvSpPr/>
            <p:nvPr/>
          </p:nvSpPr>
          <p:spPr>
            <a:xfrm>
              <a:off x="4955078" y="2580738"/>
              <a:ext cx="24332" cy="40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158"/>
                <a:gd name="f7" fmla="val 473"/>
                <a:gd name="f8" fmla="val 410"/>
                <a:gd name="f9" fmla="val 852"/>
                <a:gd name="f10" fmla="val 630"/>
                <a:gd name="f11" fmla="*/ f0 1 631"/>
                <a:gd name="f12" fmla="*/ f1 1 1041"/>
                <a:gd name="f13" fmla="+- f4 0 f2"/>
                <a:gd name="f14" fmla="+- f3 0 f2"/>
                <a:gd name="f15" fmla="*/ f14 1 631"/>
                <a:gd name="f16" fmla="*/ f13 1 1041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lnTo>
                    <a:pt x="f10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3" name="Google Shape;7622;p85"/>
            <p:cNvSpPr/>
            <p:nvPr/>
          </p:nvSpPr>
          <p:spPr>
            <a:xfrm>
              <a:off x="4845707" y="2473826"/>
              <a:ext cx="68067" cy="74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5"/>
                <a:gd name="f4" fmla="val 1923"/>
                <a:gd name="f5" fmla="val 127"/>
                <a:gd name="f6" fmla="val 32"/>
                <a:gd name="f7" fmla="val 316"/>
                <a:gd name="f8" fmla="val 1"/>
                <a:gd name="f9" fmla="val 631"/>
                <a:gd name="f10" fmla="val 977"/>
                <a:gd name="f11" fmla="val 1324"/>
                <a:gd name="f12" fmla="val 1670"/>
                <a:gd name="f13" fmla="val 1922"/>
                <a:gd name="f14" fmla="val 1734"/>
                <a:gd name="f15" fmla="val 1607"/>
                <a:gd name="f16" fmla="val 1702"/>
                <a:gd name="f17" fmla="val 1292"/>
                <a:gd name="f18" fmla="val 662"/>
                <a:gd name="f19" fmla="*/ f0 1 1765"/>
                <a:gd name="f20" fmla="*/ f1 1 1923"/>
                <a:gd name="f21" fmla="+- f4 0 f2"/>
                <a:gd name="f22" fmla="+- f3 0 f2"/>
                <a:gd name="f23" fmla="*/ f22 1 1765"/>
                <a:gd name="f24" fmla="*/ f21 1 1923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765" h="1923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cubicBezTo>
                    <a:pt x="f8" y="f11"/>
                    <a:pt x="f6" y="f12"/>
                    <a:pt x="f5" y="f13"/>
                  </a:cubicBezTo>
                  <a:lnTo>
                    <a:pt x="f3" y="f13"/>
                  </a:lnTo>
                  <a:cubicBezTo>
                    <a:pt x="f14" y="f15"/>
                    <a:pt x="f16" y="f17"/>
                    <a:pt x="f16" y="f10"/>
                  </a:cubicBezTo>
                  <a:cubicBezTo>
                    <a:pt x="f16" y="f18"/>
                    <a:pt x="f14" y="f7"/>
                    <a:pt x="f3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4" name="Google Shape;7623;p85"/>
            <p:cNvSpPr/>
            <p:nvPr/>
          </p:nvSpPr>
          <p:spPr>
            <a:xfrm>
              <a:off x="5010957" y="2400940"/>
              <a:ext cx="24332" cy="41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72"/>
                <a:gd name="f5" fmla="val 1"/>
                <a:gd name="f6" fmla="val 1071"/>
                <a:gd name="f7" fmla="val 505"/>
                <a:gd name="f8" fmla="val 599"/>
                <a:gd name="f9" fmla="val 253"/>
                <a:gd name="f10" fmla="val 189"/>
                <a:gd name="f11" fmla="*/ f0 1 631"/>
                <a:gd name="f12" fmla="*/ f1 1 1072"/>
                <a:gd name="f13" fmla="+- f4 0 f2"/>
                <a:gd name="f14" fmla="+- f3 0 f2"/>
                <a:gd name="f15" fmla="*/ f14 1 631"/>
                <a:gd name="f16" fmla="*/ f13 1 1072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631" h="1072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cubicBezTo>
                    <a:pt x="f7" y="f8"/>
                    <a:pt x="f9" y="f10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5" name="Google Shape;7624;p85"/>
            <p:cNvSpPr/>
            <p:nvPr/>
          </p:nvSpPr>
          <p:spPr>
            <a:xfrm>
              <a:off x="4944124" y="2473826"/>
              <a:ext cx="35286" cy="74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5"/>
                <a:gd name="f4" fmla="val 1923"/>
                <a:gd name="f5" fmla="val 95"/>
                <a:gd name="f6" fmla="val 64"/>
                <a:gd name="f7" fmla="val 316"/>
                <a:gd name="f8" fmla="val 1"/>
                <a:gd name="f9" fmla="val 631"/>
                <a:gd name="f10" fmla="val 977"/>
                <a:gd name="f11" fmla="val 1324"/>
                <a:gd name="f12" fmla="val 1670"/>
                <a:gd name="f13" fmla="val 1922"/>
                <a:gd name="f14" fmla="val 914"/>
                <a:gd name="f15" fmla="*/ f0 1 915"/>
                <a:gd name="f16" fmla="*/ f1 1 1923"/>
                <a:gd name="f17" fmla="+- f4 0 f2"/>
                <a:gd name="f18" fmla="+- f3 0 f2"/>
                <a:gd name="f19" fmla="*/ f18 1 915"/>
                <a:gd name="f20" fmla="*/ f17 1 1923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915" h="1923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cubicBezTo>
                    <a:pt x="f8" y="f11"/>
                    <a:pt x="f6" y="f12"/>
                    <a:pt x="f5" y="f13"/>
                  </a:cubicBezTo>
                  <a:lnTo>
                    <a:pt x="f14" y="f13"/>
                  </a:lnTo>
                  <a:lnTo>
                    <a:pt x="f14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6" name="Google Shape;7625;p85"/>
            <p:cNvSpPr/>
            <p:nvPr/>
          </p:nvSpPr>
          <p:spPr>
            <a:xfrm>
              <a:off x="5010957" y="2363257"/>
              <a:ext cx="115470" cy="79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2049"/>
                <a:gd name="f5" fmla="val 1"/>
                <a:gd name="f6" fmla="val 32"/>
                <a:gd name="f7" fmla="val 631"/>
                <a:gd name="f8" fmla="val 253"/>
                <a:gd name="f9" fmla="val 1198"/>
                <a:gd name="f10" fmla="val 1009"/>
                <a:gd name="f11" fmla="val 1481"/>
                <a:gd name="f12" fmla="val 2048"/>
                <a:gd name="f13" fmla="val 2426"/>
                <a:gd name="f14" fmla="val 946"/>
                <a:gd name="f15" fmla="val 1324"/>
                <a:gd name="f16" fmla="val 158"/>
                <a:gd name="f17" fmla="*/ f0 1 2994"/>
                <a:gd name="f18" fmla="*/ f1 1 2049"/>
                <a:gd name="f19" fmla="+- f4 0 f2"/>
                <a:gd name="f20" fmla="+- f3 0 f2"/>
                <a:gd name="f21" fmla="*/ f20 1 2994"/>
                <a:gd name="f22" fmla="*/ f19 1 2049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994" h="2049">
                  <a:moveTo>
                    <a:pt x="f5" y="f5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3" y="f12"/>
                  </a:lnTo>
                  <a:cubicBezTo>
                    <a:pt x="f13" y="f14"/>
                    <a:pt x="f15" y="f16"/>
                    <a:pt x="f5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7" name="Google Shape;7626;p85"/>
            <p:cNvSpPr/>
            <p:nvPr/>
          </p:nvSpPr>
          <p:spPr>
            <a:xfrm>
              <a:off x="5009769" y="2580738"/>
              <a:ext cx="116668" cy="79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25"/>
                <a:gd name="f4" fmla="val 2049"/>
                <a:gd name="f5" fmla="val 1512"/>
                <a:gd name="f6" fmla="val 1"/>
                <a:gd name="f7" fmla="val 1229"/>
                <a:gd name="f8" fmla="val 1009"/>
                <a:gd name="f9" fmla="val 662"/>
                <a:gd name="f10" fmla="val 1765"/>
                <a:gd name="f11" fmla="val 1986"/>
                <a:gd name="f12" fmla="val 32"/>
                <a:gd name="f13" fmla="val 1355"/>
                <a:gd name="f14" fmla="val 1891"/>
                <a:gd name="f15" fmla="val 2457"/>
                <a:gd name="f16" fmla="val 1104"/>
                <a:gd name="f17" fmla="*/ f0 1 3025"/>
                <a:gd name="f18" fmla="*/ f1 1 2049"/>
                <a:gd name="f19" fmla="+- f4 0 f2"/>
                <a:gd name="f20" fmla="+- f3 0 f2"/>
                <a:gd name="f21" fmla="*/ f20 1 3025"/>
                <a:gd name="f22" fmla="*/ f19 1 2049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025" h="2049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4"/>
                  </a:lnTo>
                  <a:lnTo>
                    <a:pt x="f12" y="f4"/>
                  </a:lnTo>
                  <a:cubicBezTo>
                    <a:pt x="f13" y="f14"/>
                    <a:pt x="f15" y="f16"/>
                    <a:pt x="f3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8" name="Google Shape;7627;p85"/>
            <p:cNvSpPr/>
            <p:nvPr/>
          </p:nvSpPr>
          <p:spPr>
            <a:xfrm>
              <a:off x="4862715" y="2579540"/>
              <a:ext cx="116704" cy="802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26"/>
                <a:gd name="f4" fmla="val 2080"/>
                <a:gd name="f5" fmla="val 1"/>
                <a:gd name="f6" fmla="val 600"/>
                <a:gd name="f7" fmla="val 1166"/>
                <a:gd name="f8" fmla="val 1702"/>
                <a:gd name="f9" fmla="val 1954"/>
                <a:gd name="f10" fmla="val 3025"/>
                <a:gd name="f11" fmla="val 2017"/>
                <a:gd name="f12" fmla="val 2364"/>
                <a:gd name="f13" fmla="val 1796"/>
                <a:gd name="f14" fmla="val 1860"/>
                <a:gd name="f15" fmla="val 1040"/>
                <a:gd name="f16" fmla="val 1545"/>
                <a:gd name="f17" fmla="*/ f0 1 3026"/>
                <a:gd name="f18" fmla="*/ f1 1 2080"/>
                <a:gd name="f19" fmla="+- f4 0 f2"/>
                <a:gd name="f20" fmla="+- f3 0 f2"/>
                <a:gd name="f21" fmla="*/ f20 1 3026"/>
                <a:gd name="f22" fmla="*/ f19 1 2080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026" h="2080">
                  <a:moveTo>
                    <a:pt x="f5" y="f2"/>
                  </a:moveTo>
                  <a:cubicBezTo>
                    <a:pt x="f6" y="f7"/>
                    <a:pt x="f8" y="f9"/>
                    <a:pt x="f10" y="f4"/>
                  </a:cubicBezTo>
                  <a:lnTo>
                    <a:pt x="f10" y="f11"/>
                  </a:lnTo>
                  <a:cubicBezTo>
                    <a:pt x="f12" y="f13"/>
                    <a:pt x="f14" y="f15"/>
                    <a:pt x="f16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69" name="Google Shape;7628;p85"/>
            <p:cNvSpPr/>
            <p:nvPr/>
          </p:nvSpPr>
          <p:spPr>
            <a:xfrm>
              <a:off x="5075368" y="2473826"/>
              <a:ext cx="68067" cy="74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5"/>
                <a:gd name="f4" fmla="val 1923"/>
                <a:gd name="f5" fmla="val 32"/>
                <a:gd name="f6" fmla="val 316"/>
                <a:gd name="f7" fmla="val 63"/>
                <a:gd name="f8" fmla="val 631"/>
                <a:gd name="f9" fmla="val 977"/>
                <a:gd name="f10" fmla="val 1324"/>
                <a:gd name="f11" fmla="val 1670"/>
                <a:gd name="f12" fmla="val 1922"/>
                <a:gd name="f13" fmla="val 1639"/>
                <a:gd name="f14" fmla="val 1733"/>
                <a:gd name="f15" fmla="val 1292"/>
                <a:gd name="f16" fmla="val 662"/>
                <a:gd name="f17" fmla="*/ f0 1 1765"/>
                <a:gd name="f18" fmla="*/ f1 1 1923"/>
                <a:gd name="f19" fmla="+- f4 0 f2"/>
                <a:gd name="f20" fmla="+- f3 0 f2"/>
                <a:gd name="f21" fmla="*/ f20 1 1765"/>
                <a:gd name="f22" fmla="*/ f19 1 1923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65" h="1923">
                  <a:moveTo>
                    <a:pt x="f2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5" y="f11"/>
                    <a:pt x="f2" y="f12"/>
                  </a:cubicBezTo>
                  <a:lnTo>
                    <a:pt x="f13" y="f12"/>
                  </a:lnTo>
                  <a:cubicBezTo>
                    <a:pt x="f14" y="f11"/>
                    <a:pt x="f3" y="f15"/>
                    <a:pt x="f3" y="f9"/>
                  </a:cubicBezTo>
                  <a:cubicBezTo>
                    <a:pt x="f3" y="f16"/>
                    <a:pt x="f14" y="f6"/>
                    <a:pt x="f13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0" name="Google Shape;7629;p85"/>
            <p:cNvSpPr/>
            <p:nvPr/>
          </p:nvSpPr>
          <p:spPr>
            <a:xfrm>
              <a:off x="4863940" y="2364492"/>
              <a:ext cx="116668" cy="789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25"/>
                <a:gd name="f4" fmla="val 2048"/>
                <a:gd name="f5" fmla="val 2993"/>
                <a:gd name="f6" fmla="val 1702"/>
                <a:gd name="f7" fmla="val 158"/>
                <a:gd name="f8" fmla="val 599"/>
                <a:gd name="f9" fmla="val 945"/>
                <a:gd name="f10" fmla="val 1544"/>
                <a:gd name="f11" fmla="val 1828"/>
                <a:gd name="f12" fmla="val 1008"/>
                <a:gd name="f13" fmla="val 2363"/>
                <a:gd name="f14" fmla="val 284"/>
                <a:gd name="f15" fmla="val 32"/>
                <a:gd name="f16" fmla="*/ f0 1 3025"/>
                <a:gd name="f17" fmla="*/ f1 1 2048"/>
                <a:gd name="f18" fmla="+- f4 0 f2"/>
                <a:gd name="f19" fmla="+- f3 0 f2"/>
                <a:gd name="f20" fmla="*/ f19 1 3025"/>
                <a:gd name="f21" fmla="*/ f18 1 2048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025" h="2048">
                  <a:moveTo>
                    <a:pt x="f5" y="f2"/>
                  </a:moveTo>
                  <a:cubicBezTo>
                    <a:pt x="f6" y="f7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12"/>
                    <a:pt x="f13" y="f14"/>
                    <a:pt x="f3" y="f1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1" name="Google Shape;7630;p85"/>
            <p:cNvSpPr/>
            <p:nvPr/>
          </p:nvSpPr>
          <p:spPr>
            <a:xfrm>
              <a:off x="5010957" y="2473826"/>
              <a:ext cx="35250" cy="74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4"/>
                <a:gd name="f4" fmla="val 1923"/>
                <a:gd name="f5" fmla="val 1"/>
                <a:gd name="f6" fmla="val 1922"/>
                <a:gd name="f7" fmla="val 851"/>
                <a:gd name="f8" fmla="val 883"/>
                <a:gd name="f9" fmla="val 1607"/>
                <a:gd name="f10" fmla="val 1292"/>
                <a:gd name="f11" fmla="val 977"/>
                <a:gd name="f12" fmla="val 662"/>
                <a:gd name="f13" fmla="val 316"/>
                <a:gd name="f14" fmla="*/ f0 1 914"/>
                <a:gd name="f15" fmla="*/ f1 1 1923"/>
                <a:gd name="f16" fmla="+- f4 0 f2"/>
                <a:gd name="f17" fmla="+- f3 0 f2"/>
                <a:gd name="f18" fmla="*/ f17 1 914"/>
                <a:gd name="f19" fmla="*/ f16 1 1923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14" h="1923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cubicBezTo>
                    <a:pt x="f3" y="f12"/>
                    <a:pt x="f8" y="f13"/>
                    <a:pt x="f7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72" name="Google Shape;7631;p85"/>
          <p:cNvGrpSpPr/>
          <p:nvPr/>
        </p:nvGrpSpPr>
        <p:grpSpPr>
          <a:xfrm>
            <a:off x="4750326" y="2840611"/>
            <a:ext cx="489679" cy="488490"/>
            <a:chOff x="4750326" y="2840611"/>
            <a:chExt cx="489679" cy="488490"/>
          </a:xfrm>
        </p:grpSpPr>
        <p:sp>
          <p:nvSpPr>
            <p:cNvPr id="73" name="Google Shape;7632;p85"/>
            <p:cNvSpPr/>
            <p:nvPr/>
          </p:nvSpPr>
          <p:spPr>
            <a:xfrm>
              <a:off x="4750326" y="3169895"/>
              <a:ext cx="489679" cy="159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97"/>
                <a:gd name="f4" fmla="val 4128"/>
                <a:gd name="f5" fmla="val 378"/>
                <a:gd name="f6" fmla="val 1071"/>
                <a:gd name="f7" fmla="val 567"/>
                <a:gd name="f8" fmla="val 1638"/>
                <a:gd name="f9" fmla="val 1260"/>
                <a:gd name="f10" fmla="val 4001"/>
                <a:gd name="f11" fmla="val 3434"/>
                <a:gd name="f12" fmla="val 3308"/>
                <a:gd name="f13" fmla="val 2930"/>
                <a:gd name="f14" fmla="val 2678"/>
                <a:gd name="f15" fmla="val 2520"/>
                <a:gd name="f16" fmla="val 3497"/>
                <a:gd name="f17" fmla="val 3749"/>
                <a:gd name="f18" fmla="val 3970"/>
                <a:gd name="f19" fmla="val 2741"/>
                <a:gd name="f20" fmla="val 4127"/>
                <a:gd name="f21" fmla="val 9830"/>
                <a:gd name="f22" fmla="val 10050"/>
                <a:gd name="f23" fmla="val 10239"/>
                <a:gd name="f24" fmla="val 3938"/>
                <a:gd name="f25" fmla="val 9294"/>
                <a:gd name="f26" fmla="val 8758"/>
                <a:gd name="f27" fmla="val 11468"/>
                <a:gd name="f28" fmla="val 12129"/>
                <a:gd name="f29" fmla="val 1103"/>
                <a:gd name="f30" fmla="*/ f0 1 12697"/>
                <a:gd name="f31" fmla="*/ f1 1 4128"/>
                <a:gd name="f32" fmla="+- f4 0 f2"/>
                <a:gd name="f33" fmla="+- f3 0 f2"/>
                <a:gd name="f34" fmla="*/ f33 1 12697"/>
                <a:gd name="f35" fmla="*/ f32 1 4128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2697" h="412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lnTo>
                    <a:pt x="f11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9" y="f20"/>
                    <a:pt x="f13" y="f20"/>
                  </a:cubicBezTo>
                  <a:lnTo>
                    <a:pt x="f21" y="f20"/>
                  </a:lnTo>
                  <a:cubicBezTo>
                    <a:pt x="f22" y="f20"/>
                    <a:pt x="f23" y="f24"/>
                    <a:pt x="f23" y="f17"/>
                  </a:cubicBezTo>
                  <a:cubicBezTo>
                    <a:pt x="f23" y="f16"/>
                    <a:pt x="f22" y="f12"/>
                    <a:pt x="f21" y="f12"/>
                  </a:cubicBezTo>
                  <a:lnTo>
                    <a:pt x="f25" y="f12"/>
                  </a:lnTo>
                  <a:lnTo>
                    <a:pt x="f26" y="f8"/>
                  </a:lnTo>
                  <a:lnTo>
                    <a:pt x="f27" y="f8"/>
                  </a:lnTo>
                  <a:cubicBezTo>
                    <a:pt x="f28" y="f8"/>
                    <a:pt x="f3" y="f29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4" name="Google Shape;7633;p85"/>
            <p:cNvSpPr/>
            <p:nvPr/>
          </p:nvSpPr>
          <p:spPr>
            <a:xfrm>
              <a:off x="4750326" y="2840611"/>
              <a:ext cx="489679" cy="2977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97"/>
                <a:gd name="f4" fmla="val 7720"/>
                <a:gd name="f5" fmla="val 6301"/>
                <a:gd name="f6" fmla="val 946"/>
                <a:gd name="f7" fmla="val 6522"/>
                <a:gd name="f8" fmla="val 6742"/>
                <a:gd name="f9" fmla="val 1135"/>
                <a:gd name="f10" fmla="val 1324"/>
                <a:gd name="f11" fmla="val 1607"/>
                <a:gd name="f12" fmla="val 7215"/>
                <a:gd name="f13" fmla="val 1765"/>
                <a:gd name="f14" fmla="val 7593"/>
                <a:gd name="f15" fmla="val 2237"/>
                <a:gd name="f16" fmla="val 2773"/>
                <a:gd name="f17" fmla="val 3025"/>
                <a:gd name="f18" fmla="val 7372"/>
                <a:gd name="f19" fmla="val 3182"/>
                <a:gd name="f20" fmla="val 7183"/>
                <a:gd name="f21" fmla="val 6994"/>
                <a:gd name="f22" fmla="val 6805"/>
                <a:gd name="f23" fmla="val 2993"/>
                <a:gd name="f24" fmla="val 2552"/>
                <a:gd name="f25" fmla="val 6585"/>
                <a:gd name="f26" fmla="val 2363"/>
                <a:gd name="f27" fmla="val 6364"/>
                <a:gd name="f28" fmla="val 6112"/>
                <a:gd name="f29" fmla="val 5954"/>
                <a:gd name="f30" fmla="val 6269"/>
                <a:gd name="f31" fmla="val 3245"/>
                <a:gd name="f32" fmla="val 3497"/>
                <a:gd name="f33" fmla="val 7026"/>
                <a:gd name="f34" fmla="val 3812"/>
                <a:gd name="f35" fmla="val 7561"/>
                <a:gd name="f36" fmla="val 4191"/>
                <a:gd name="f37" fmla="val 4884"/>
                <a:gd name="f38" fmla="val 5419"/>
                <a:gd name="f39" fmla="val 5860"/>
                <a:gd name="f40" fmla="val 6049"/>
                <a:gd name="f41" fmla="val 6333"/>
                <a:gd name="f42" fmla="val 6553"/>
                <a:gd name="f43" fmla="val 6774"/>
                <a:gd name="f44" fmla="val 6080"/>
                <a:gd name="f45" fmla="val 5923"/>
                <a:gd name="f46" fmla="val 5450"/>
                <a:gd name="f47" fmla="val 5892"/>
                <a:gd name="f48" fmla="val 5104"/>
                <a:gd name="f49" fmla="val 4632"/>
                <a:gd name="f50" fmla="val 5293"/>
                <a:gd name="f51" fmla="val 4443"/>
                <a:gd name="f52" fmla="val 5482"/>
                <a:gd name="f53" fmla="val 5734"/>
                <a:gd name="f54" fmla="val 5262"/>
                <a:gd name="f55" fmla="val 5073"/>
                <a:gd name="f56" fmla="val 6427"/>
                <a:gd name="f57" fmla="val 4411"/>
                <a:gd name="f58" fmla="val 4159"/>
                <a:gd name="f59" fmla="val 5639"/>
                <a:gd name="f60" fmla="val 3844"/>
                <a:gd name="f61" fmla="val 3466"/>
                <a:gd name="f62" fmla="val 1796"/>
                <a:gd name="f63" fmla="val 1103"/>
                <a:gd name="f64" fmla="val 1260"/>
                <a:gd name="f65" fmla="val 599"/>
                <a:gd name="f66" fmla="val 536"/>
                <a:gd name="f67" fmla="val 1261"/>
                <a:gd name="f68" fmla="val 7719"/>
                <a:gd name="f69" fmla="val 12129"/>
                <a:gd name="f70" fmla="val 11468"/>
                <a:gd name="f71" fmla="*/ f0 1 12697"/>
                <a:gd name="f72" fmla="*/ f1 1 7720"/>
                <a:gd name="f73" fmla="+- f4 0 f2"/>
                <a:gd name="f74" fmla="+- f3 0 f2"/>
                <a:gd name="f75" fmla="*/ f74 1 12697"/>
                <a:gd name="f76" fmla="*/ f73 1 7720"/>
                <a:gd name="f77" fmla="*/ f2 1 f75"/>
                <a:gd name="f78" fmla="*/ f3 1 f75"/>
                <a:gd name="f79" fmla="*/ f2 1 f76"/>
                <a:gd name="f80" fmla="*/ f4 1 f76"/>
                <a:gd name="f81" fmla="*/ f77 f71 1"/>
                <a:gd name="f82" fmla="*/ f78 f71 1"/>
                <a:gd name="f83" fmla="*/ f80 f72 1"/>
                <a:gd name="f84" fmla="*/ f79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12697" h="77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2" y="f16"/>
                  </a:cubicBezTo>
                  <a:cubicBezTo>
                    <a:pt x="f22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29" y="f16"/>
                  </a:cubicBezTo>
                  <a:cubicBezTo>
                    <a:pt x="f29" y="f17"/>
                    <a:pt x="f30" y="f31"/>
                    <a:pt x="f25" y="f32"/>
                  </a:cubicBezTo>
                  <a:cubicBezTo>
                    <a:pt x="f33" y="f34"/>
                    <a:pt x="f35" y="f36"/>
                    <a:pt x="f35" y="f37"/>
                  </a:cubicBezTo>
                  <a:cubicBezTo>
                    <a:pt x="f35" y="f38"/>
                    <a:pt x="f12" y="f39"/>
                    <a:pt x="f8" y="f40"/>
                  </a:cubicBezTo>
                  <a:lnTo>
                    <a:pt x="f8" y="f41"/>
                  </a:lnTo>
                  <a:cubicBezTo>
                    <a:pt x="f8" y="f42"/>
                    <a:pt x="f42" y="f43"/>
                    <a:pt x="f5" y="f43"/>
                  </a:cubicBezTo>
                  <a:cubicBezTo>
                    <a:pt x="f44" y="f43"/>
                    <a:pt x="f45" y="f42"/>
                    <a:pt x="f45" y="f41"/>
                  </a:cubicBezTo>
                  <a:lnTo>
                    <a:pt x="f45" y="f40"/>
                  </a:lnTo>
                  <a:cubicBezTo>
                    <a:pt x="f46" y="f47"/>
                    <a:pt x="f48" y="f38"/>
                    <a:pt x="f48" y="f3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45" y="f49"/>
                    <a:pt x="f45" y="f37"/>
                  </a:cubicBezTo>
                  <a:cubicBezTo>
                    <a:pt x="f45" y="f48"/>
                    <a:pt x="f28" y="f54"/>
                    <a:pt x="f5" y="f54"/>
                  </a:cubicBezTo>
                  <a:cubicBezTo>
                    <a:pt x="f7" y="f54"/>
                    <a:pt x="f8" y="f55"/>
                    <a:pt x="f8" y="f37"/>
                  </a:cubicBezTo>
                  <a:cubicBezTo>
                    <a:pt x="f8" y="f49"/>
                    <a:pt x="f56" y="f57"/>
                    <a:pt x="f44" y="f58"/>
                  </a:cubicBezTo>
                  <a:cubicBezTo>
                    <a:pt x="f59" y="f60"/>
                    <a:pt x="f48" y="f61"/>
                    <a:pt x="f48" y="f16"/>
                  </a:cubicBezTo>
                  <a:cubicBezTo>
                    <a:pt x="f48" y="f15"/>
                    <a:pt x="f46" y="f62"/>
                    <a:pt x="f45" y="f11"/>
                  </a:cubicBezTo>
                  <a:lnTo>
                    <a:pt x="f45" y="f10"/>
                  </a:lnTo>
                  <a:cubicBezTo>
                    <a:pt x="f45" y="f63"/>
                    <a:pt x="f28" y="f6"/>
                    <a:pt x="f5" y="f6"/>
                  </a:cubicBezTo>
                  <a:close/>
                  <a:moveTo>
                    <a:pt x="f64" y="f2"/>
                  </a:moveTo>
                  <a:cubicBezTo>
                    <a:pt x="f65" y="f2"/>
                    <a:pt x="f2" y="f66"/>
                    <a:pt x="f2" y="f67"/>
                  </a:cubicBezTo>
                  <a:lnTo>
                    <a:pt x="f2" y="f68"/>
                  </a:lnTo>
                  <a:lnTo>
                    <a:pt x="f3" y="f68"/>
                  </a:lnTo>
                  <a:lnTo>
                    <a:pt x="f3" y="f67"/>
                  </a:lnTo>
                  <a:cubicBezTo>
                    <a:pt x="f3" y="f66"/>
                    <a:pt x="f69" y="f2"/>
                    <a:pt x="f70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75" name="Google Shape;7634;p85"/>
          <p:cNvGrpSpPr/>
          <p:nvPr/>
        </p:nvGrpSpPr>
        <p:grpSpPr>
          <a:xfrm>
            <a:off x="2980505" y="3502042"/>
            <a:ext cx="487255" cy="480005"/>
            <a:chOff x="2980505" y="3502042"/>
            <a:chExt cx="487255" cy="480005"/>
          </a:xfrm>
        </p:grpSpPr>
        <p:sp>
          <p:nvSpPr>
            <p:cNvPr id="76" name="Google Shape;7635;p85"/>
            <p:cNvSpPr/>
            <p:nvPr/>
          </p:nvSpPr>
          <p:spPr>
            <a:xfrm>
              <a:off x="2981702" y="3502042"/>
              <a:ext cx="486058" cy="4800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03"/>
                <a:gd name="f4" fmla="val 12446"/>
                <a:gd name="f5" fmla="val 11136"/>
                <a:gd name="f6" fmla="val 1"/>
                <a:gd name="f7" fmla="val 11054"/>
                <a:gd name="f8" fmla="val 10975"/>
                <a:gd name="f9" fmla="val 10902"/>
                <a:gd name="f10" fmla="val 10429"/>
                <a:gd name="f11" fmla="val 10051"/>
                <a:gd name="f12" fmla="val 159"/>
                <a:gd name="f13" fmla="val 9736"/>
                <a:gd name="f14" fmla="val 474"/>
                <a:gd name="f15" fmla="val 3561"/>
                <a:gd name="f16" fmla="val 6649"/>
                <a:gd name="f17" fmla="val 2301"/>
                <a:gd name="f18" fmla="val 6428"/>
                <a:gd name="f19" fmla="val 2278"/>
                <a:gd name="f20" fmla="val 6423"/>
                <a:gd name="f21" fmla="val 2253"/>
                <a:gd name="f22" fmla="val 6420"/>
                <a:gd name="f23" fmla="val 2229"/>
                <a:gd name="f24" fmla="val 2119"/>
                <a:gd name="f25" fmla="val 2000"/>
                <a:gd name="f26" fmla="val 6471"/>
                <a:gd name="f27" fmla="val 1923"/>
                <a:gd name="f28" fmla="val 6523"/>
                <a:gd name="f29" fmla="val 158"/>
                <a:gd name="f30" fmla="val 8319"/>
                <a:gd name="f31" fmla="val 32"/>
                <a:gd name="f32" fmla="val 8382"/>
                <a:gd name="f33" fmla="val 8539"/>
                <a:gd name="f34" fmla="val 8697"/>
                <a:gd name="f35" fmla="val 95"/>
                <a:gd name="f36" fmla="val 8823"/>
                <a:gd name="f37" fmla="val 190"/>
                <a:gd name="f38" fmla="val 8949"/>
                <a:gd name="f39" fmla="val 347"/>
                <a:gd name="f40" fmla="val 8980"/>
                <a:gd name="f41" fmla="val 2994"/>
                <a:gd name="f42" fmla="val 9484"/>
                <a:gd name="f43" fmla="val 3498"/>
                <a:gd name="f44" fmla="val 12131"/>
                <a:gd name="f45" fmla="val 12288"/>
                <a:gd name="f46" fmla="val 3624"/>
                <a:gd name="f47" fmla="val 12414"/>
                <a:gd name="f48" fmla="val 3782"/>
                <a:gd name="f49" fmla="val 3908"/>
                <a:gd name="f50" fmla="val 4034"/>
                <a:gd name="f51" fmla="val 4128"/>
                <a:gd name="f52" fmla="val 4254"/>
                <a:gd name="f53" fmla="val 6018"/>
                <a:gd name="f54" fmla="val 10619"/>
                <a:gd name="f55" fmla="val 6144"/>
                <a:gd name="f56" fmla="val 10556"/>
                <a:gd name="f57" fmla="val 6176"/>
                <a:gd name="f58" fmla="val 10398"/>
                <a:gd name="f59" fmla="val 10272"/>
                <a:gd name="f60" fmla="val 5924"/>
                <a:gd name="f61" fmla="val 9012"/>
                <a:gd name="f62" fmla="val 12099"/>
                <a:gd name="f63" fmla="val 2837"/>
                <a:gd name="f64" fmla="val 2522"/>
                <a:gd name="f65" fmla="val 12571"/>
                <a:gd name="f66" fmla="val 2081"/>
                <a:gd name="f67" fmla="val 1671"/>
                <a:gd name="f68" fmla="val 1199"/>
                <a:gd name="f69" fmla="val 600"/>
                <a:gd name="f70" fmla="val 285"/>
                <a:gd name="f71" fmla="val 12025"/>
                <a:gd name="f72" fmla="val 22"/>
                <a:gd name="f73" fmla="val 11544"/>
                <a:gd name="f74" fmla="*/ f0 1 12603"/>
                <a:gd name="f75" fmla="*/ f1 1 12446"/>
                <a:gd name="f76" fmla="+- f4 0 f2"/>
                <a:gd name="f77" fmla="+- f3 0 f2"/>
                <a:gd name="f78" fmla="*/ f77 1 12603"/>
                <a:gd name="f79" fmla="*/ f76 1 12446"/>
                <a:gd name="f80" fmla="*/ f2 1 f78"/>
                <a:gd name="f81" fmla="*/ f3 1 f78"/>
                <a:gd name="f82" fmla="*/ f2 1 f79"/>
                <a:gd name="f83" fmla="*/ f4 1 f79"/>
                <a:gd name="f84" fmla="*/ f80 f74 1"/>
                <a:gd name="f85" fmla="*/ f81 f74 1"/>
                <a:gd name="f86" fmla="*/ f83 f75 1"/>
                <a:gd name="f87" fmla="*/ f8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2603" h="12446">
                  <a:moveTo>
                    <a:pt x="f5" y="f6"/>
                  </a:moveTo>
                  <a:cubicBezTo>
                    <a:pt x="f7" y="f6"/>
                    <a:pt x="f8" y="f6"/>
                    <a:pt x="f9" y="f6"/>
                  </a:cubicBezTo>
                  <a:cubicBezTo>
                    <a:pt x="f10" y="f6"/>
                    <a:pt x="f11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cubicBezTo>
                    <a:pt x="f31" y="f32"/>
                    <a:pt x="f6" y="f33"/>
                    <a:pt x="f31" y="f34"/>
                  </a:cubicBez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4"/>
                  </a:lnTo>
                  <a:cubicBezTo>
                    <a:pt x="f15" y="f45"/>
                    <a:pt x="f46" y="f47"/>
                    <a:pt x="f48" y="f4"/>
                  </a:cubicBezTo>
                  <a:lnTo>
                    <a:pt x="f49" y="f4"/>
                  </a:lnTo>
                  <a:cubicBezTo>
                    <a:pt x="f50" y="f4"/>
                    <a:pt x="f51" y="f47"/>
                    <a:pt x="f52" y="f47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5" y="f59"/>
                  </a:cubicBezTo>
                  <a:lnTo>
                    <a:pt x="f60" y="f61"/>
                  </a:lnTo>
                  <a:lnTo>
                    <a:pt x="f62" y="f63"/>
                  </a:lnTo>
                  <a:cubicBezTo>
                    <a:pt x="f47" y="f64"/>
                    <a:pt x="f65" y="f66"/>
                    <a:pt x="f65" y="f67"/>
                  </a:cubicBezTo>
                  <a:cubicBezTo>
                    <a:pt x="f65" y="f68"/>
                    <a:pt x="f3" y="f69"/>
                    <a:pt x="f45" y="f70"/>
                  </a:cubicBezTo>
                  <a:cubicBezTo>
                    <a:pt x="f71" y="f72"/>
                    <a:pt x="f73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7" name="Google Shape;7636;p85"/>
            <p:cNvSpPr/>
            <p:nvPr/>
          </p:nvSpPr>
          <p:spPr>
            <a:xfrm>
              <a:off x="2980505" y="3544269"/>
              <a:ext cx="269775" cy="1376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5"/>
                <a:gd name="f4" fmla="val 3570"/>
                <a:gd name="f5" fmla="val 1632"/>
                <a:gd name="f6" fmla="val 1"/>
                <a:gd name="f7" fmla="val 1523"/>
                <a:gd name="f8" fmla="val 1407"/>
                <a:gd name="f9" fmla="val 57"/>
                <a:gd name="f10" fmla="val 1355"/>
                <a:gd name="f11" fmla="val 135"/>
                <a:gd name="f12" fmla="val 158"/>
                <a:gd name="f13" fmla="val 1301"/>
                <a:gd name="f14" fmla="val 95"/>
                <a:gd name="f15" fmla="val 1395"/>
                <a:gd name="f16" fmla="val 1553"/>
                <a:gd name="f17" fmla="val 32"/>
                <a:gd name="f18" fmla="val 1710"/>
                <a:gd name="f19" fmla="val 126"/>
                <a:gd name="f20" fmla="val 1773"/>
                <a:gd name="f21" fmla="val 189"/>
                <a:gd name="f22" fmla="val 1899"/>
                <a:gd name="f23" fmla="val 315"/>
                <a:gd name="f24" fmla="val 1931"/>
                <a:gd name="f25" fmla="val 4317"/>
                <a:gd name="f26" fmla="val 3569"/>
                <a:gd name="f27" fmla="val 891"/>
                <a:gd name="f28" fmla="val 1702"/>
                <a:gd name="f29" fmla="val 9"/>
                <a:gd name="f30" fmla="val 1679"/>
                <a:gd name="f31" fmla="val 4"/>
                <a:gd name="f32" fmla="val 1656"/>
                <a:gd name="f33" fmla="*/ f0 1 6995"/>
                <a:gd name="f34" fmla="*/ f1 1 3570"/>
                <a:gd name="f35" fmla="+- f4 0 f2"/>
                <a:gd name="f36" fmla="+- f3 0 f2"/>
                <a:gd name="f37" fmla="*/ f36 1 6995"/>
                <a:gd name="f38" fmla="*/ f35 1 3570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6995" h="357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2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lnTo>
                    <a:pt x="f25" y="f26"/>
                  </a:lnTo>
                  <a:lnTo>
                    <a:pt x="f3" y="f27"/>
                  </a:lnTo>
                  <a:lnTo>
                    <a:pt x="f28" y="f29"/>
                  </a:lnTo>
                  <a:cubicBezTo>
                    <a:pt x="f30" y="f31"/>
                    <a:pt x="f32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78" name="Google Shape;7637;p85"/>
            <p:cNvSpPr/>
            <p:nvPr/>
          </p:nvSpPr>
          <p:spPr>
            <a:xfrm>
              <a:off x="3283061" y="3713506"/>
              <a:ext cx="137297" cy="2673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0"/>
                <a:gd name="f4" fmla="val 6932"/>
                <a:gd name="f5" fmla="val 2678"/>
                <a:gd name="f6" fmla="val 1607"/>
                <a:gd name="f7" fmla="val 6679"/>
                <a:gd name="f8" fmla="val 1638"/>
                <a:gd name="f9" fmla="val 6805"/>
                <a:gd name="f10" fmla="val 1764"/>
                <a:gd name="f11" fmla="val 6931"/>
                <a:gd name="f12" fmla="val 1922"/>
                <a:gd name="f13" fmla="val 1985"/>
                <a:gd name="f14" fmla="val 2111"/>
                <a:gd name="f15" fmla="val 2206"/>
                <a:gd name="f16" fmla="val 6900"/>
                <a:gd name="f17" fmla="val 2269"/>
                <a:gd name="f18" fmla="val 3466"/>
                <a:gd name="f19" fmla="val 5640"/>
                <a:gd name="f20" fmla="val 3529"/>
                <a:gd name="f21" fmla="val 5545"/>
                <a:gd name="f22" fmla="val 5388"/>
                <a:gd name="f23" fmla="val 5262"/>
                <a:gd name="f24" fmla="*/ f0 1 3560"/>
                <a:gd name="f25" fmla="*/ f1 1 6932"/>
                <a:gd name="f26" fmla="+- f4 0 f2"/>
                <a:gd name="f27" fmla="+- f3 0 f2"/>
                <a:gd name="f28" fmla="*/ f27 1 3560"/>
                <a:gd name="f29" fmla="*/ f26 1 6932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560" h="6932">
                  <a:moveTo>
                    <a:pt x="f5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lnTo>
                    <a:pt x="f13" y="f11"/>
                  </a:lnTo>
                  <a:cubicBezTo>
                    <a:pt x="f14" y="f11"/>
                    <a:pt x="f15" y="f16"/>
                    <a:pt x="f17" y="f9"/>
                  </a:cubicBezTo>
                  <a:lnTo>
                    <a:pt x="f18" y="f19"/>
                  </a:lnTo>
                  <a:cubicBezTo>
                    <a:pt x="f20" y="f21"/>
                    <a:pt x="f3" y="f22"/>
                    <a:pt x="f3" y="f23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79" name="Google Shape;7638;p85"/>
          <p:cNvGrpSpPr/>
          <p:nvPr/>
        </p:nvGrpSpPr>
        <p:grpSpPr>
          <a:xfrm>
            <a:off x="2979892" y="4103196"/>
            <a:ext cx="488481" cy="478770"/>
            <a:chOff x="2979892" y="4103196"/>
            <a:chExt cx="488481" cy="478770"/>
          </a:xfrm>
        </p:grpSpPr>
        <p:sp>
          <p:nvSpPr>
            <p:cNvPr id="80" name="Google Shape;7639;p85"/>
            <p:cNvSpPr/>
            <p:nvPr/>
          </p:nvSpPr>
          <p:spPr>
            <a:xfrm>
              <a:off x="2979892" y="4103196"/>
              <a:ext cx="479959" cy="478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2414"/>
                <a:gd name="f5" fmla="val 7026"/>
                <a:gd name="f6" fmla="val 1670"/>
                <a:gd name="f7" fmla="val 7278"/>
                <a:gd name="f8" fmla="val 7467"/>
                <a:gd name="f9" fmla="val 1859"/>
                <a:gd name="f10" fmla="val 2111"/>
                <a:gd name="f11" fmla="val 2332"/>
                <a:gd name="f12" fmla="val 2490"/>
                <a:gd name="f13" fmla="val 2080"/>
                <a:gd name="f14" fmla="val 1828"/>
                <a:gd name="f15" fmla="val 1639"/>
                <a:gd name="f16" fmla="val 2300"/>
                <a:gd name="f17" fmla="val 4159"/>
                <a:gd name="f18" fmla="val 4348"/>
                <a:gd name="f19" fmla="val 4537"/>
                <a:gd name="f20" fmla="val 4789"/>
                <a:gd name="f21" fmla="val 4978"/>
                <a:gd name="f22" fmla="val 4317"/>
                <a:gd name="f23" fmla="val 6648"/>
                <a:gd name="f24" fmla="val 6837"/>
                <a:gd name="f25" fmla="val 7058"/>
                <a:gd name="f26" fmla="val 7310"/>
                <a:gd name="f27" fmla="val 6806"/>
                <a:gd name="f28" fmla="val 9106"/>
                <a:gd name="f29" fmla="val 9295"/>
                <a:gd name="f30" fmla="val 9515"/>
                <a:gd name="f31" fmla="val 9736"/>
                <a:gd name="f32" fmla="val 9893"/>
                <a:gd name="f33" fmla="val 9704"/>
                <a:gd name="f34" fmla="val 9263"/>
                <a:gd name="f35" fmla="val 11500"/>
                <a:gd name="f36" fmla="val 10775"/>
                <a:gd name="f37" fmla="val 11342"/>
                <a:gd name="f38" fmla="val 11248"/>
                <a:gd name="f39" fmla="val 10870"/>
                <a:gd name="f40" fmla="val 11594"/>
                <a:gd name="f41" fmla="val 10303"/>
                <a:gd name="f42" fmla="val 9767"/>
                <a:gd name="f43" fmla="val 9326"/>
                <a:gd name="f44" fmla="val 9137"/>
                <a:gd name="f45" fmla="val 1261"/>
                <a:gd name="f46" fmla="val 1"/>
                <a:gd name="f47" fmla="val 568"/>
                <a:gd name="f48" fmla="val 32"/>
                <a:gd name="f49" fmla="val 1229"/>
                <a:gd name="f50" fmla="val 10334"/>
                <a:gd name="f51" fmla="val 11468"/>
                <a:gd name="f52" fmla="val 946"/>
                <a:gd name="f53" fmla="val 10082"/>
                <a:gd name="f54" fmla="val 12224"/>
                <a:gd name="f55" fmla="val 12004"/>
                <a:gd name="f56" fmla="val 9074"/>
                <a:gd name="f57" fmla="val 8538"/>
                <a:gd name="f58" fmla="val 7877"/>
                <a:gd name="f59" fmla="*/ f0 1 12445"/>
                <a:gd name="f60" fmla="*/ f1 1 12414"/>
                <a:gd name="f61" fmla="+- f4 0 f2"/>
                <a:gd name="f62" fmla="+- f3 0 f2"/>
                <a:gd name="f63" fmla="*/ f62 1 12445"/>
                <a:gd name="f64" fmla="*/ f61 1 12414"/>
                <a:gd name="f65" fmla="*/ f2 1 f63"/>
                <a:gd name="f66" fmla="*/ f3 1 f63"/>
                <a:gd name="f67" fmla="*/ f2 1 f64"/>
                <a:gd name="f68" fmla="*/ f4 1 f64"/>
                <a:gd name="f69" fmla="*/ f65 f59 1"/>
                <a:gd name="f70" fmla="*/ f66 f59 1"/>
                <a:gd name="f71" fmla="*/ f68 f60 1"/>
                <a:gd name="f72" fmla="*/ f67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12445" h="124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4"/>
                    <a:pt x="f14" y="f6"/>
                    <a:pt x="f13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13" y="f21"/>
                  </a:lnTo>
                  <a:cubicBezTo>
                    <a:pt x="f14" y="f21"/>
                    <a:pt x="f15" y="f20"/>
                    <a:pt x="f15" y="f19"/>
                  </a:cubicBezTo>
                  <a:cubicBezTo>
                    <a:pt x="f15" y="f22"/>
                    <a:pt x="f14" y="f17"/>
                    <a:pt x="f13" y="f17"/>
                  </a:cubicBezTo>
                  <a:close/>
                  <a:moveTo>
                    <a:pt x="f5" y="f23"/>
                  </a:moveTo>
                  <a:cubicBezTo>
                    <a:pt x="f7" y="f23"/>
                    <a:pt x="f8" y="f24"/>
                    <a:pt x="f8" y="f25"/>
                  </a:cubicBezTo>
                  <a:cubicBezTo>
                    <a:pt x="f8" y="f26"/>
                    <a:pt x="f7" y="f8"/>
                    <a:pt x="f5" y="f8"/>
                  </a:cubicBezTo>
                  <a:lnTo>
                    <a:pt x="f13" y="f8"/>
                  </a:lnTo>
                  <a:cubicBezTo>
                    <a:pt x="f14" y="f8"/>
                    <a:pt x="f15" y="f7"/>
                    <a:pt x="f15" y="f25"/>
                  </a:cubicBezTo>
                  <a:cubicBezTo>
                    <a:pt x="f15" y="f27"/>
                    <a:pt x="f14" y="f23"/>
                    <a:pt x="f13" y="f23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3"/>
                    <a:pt x="f15" y="f30"/>
                  </a:cubicBezTo>
                  <a:cubicBezTo>
                    <a:pt x="f15" y="f34"/>
                    <a:pt x="f14" y="f28"/>
                    <a:pt x="f13" y="f28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36"/>
                  </a:cubicBezTo>
                  <a:close/>
                  <a:moveTo>
                    <a:pt x="f45" y="f46"/>
                  </a:moveTo>
                  <a:cubicBezTo>
                    <a:pt x="f47" y="f46"/>
                    <a:pt x="f48" y="f47"/>
                    <a:pt x="f48" y="f49"/>
                  </a:cubicBezTo>
                  <a:lnTo>
                    <a:pt x="f48" y="f50"/>
                  </a:lnTo>
                  <a:cubicBezTo>
                    <a:pt x="f2" y="f51"/>
                    <a:pt x="f52" y="f4"/>
                    <a:pt x="f13" y="f4"/>
                  </a:cubicBezTo>
                  <a:lnTo>
                    <a:pt x="f50" y="f4"/>
                  </a:lnTo>
                  <a:cubicBezTo>
                    <a:pt x="f35" y="f4"/>
                    <a:pt x="f3" y="f51"/>
                    <a:pt x="f3" y="f50"/>
                  </a:cubicBezTo>
                  <a:cubicBezTo>
                    <a:pt x="f3" y="f53"/>
                    <a:pt x="f54" y="f32"/>
                    <a:pt x="f55" y="f32"/>
                  </a:cubicBezTo>
                  <a:lnTo>
                    <a:pt x="f56" y="f32"/>
                  </a:lnTo>
                  <a:lnTo>
                    <a:pt x="f56" y="f49"/>
                  </a:lnTo>
                  <a:cubicBezTo>
                    <a:pt x="f56" y="f47"/>
                    <a:pt x="f57" y="f46"/>
                    <a:pt x="f58" y="f4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1" name="Google Shape;7640;p85"/>
            <p:cNvSpPr/>
            <p:nvPr/>
          </p:nvSpPr>
          <p:spPr>
            <a:xfrm>
              <a:off x="3360191" y="4380213"/>
              <a:ext cx="105750" cy="851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207"/>
                <a:gd name="f5" fmla="val 1"/>
                <a:gd name="f6" fmla="val 32"/>
                <a:gd name="f7" fmla="val 1009"/>
                <a:gd name="f8" fmla="val 1986"/>
                <a:gd name="f9" fmla="val 1103"/>
                <a:gd name="f10" fmla="val 2080"/>
                <a:gd name="f11" fmla="val 1261"/>
                <a:gd name="f12" fmla="val 2206"/>
                <a:gd name="f13" fmla="val 1418"/>
                <a:gd name="f14" fmla="val 1576"/>
                <a:gd name="f15" fmla="val 1733"/>
                <a:gd name="f16" fmla="val 2143"/>
                <a:gd name="f17" fmla="val 1796"/>
                <a:gd name="f18" fmla="val 2741"/>
                <a:gd name="f19" fmla="*/ f0 1 2742"/>
                <a:gd name="f20" fmla="*/ f1 1 2207"/>
                <a:gd name="f21" fmla="+- f4 0 f2"/>
                <a:gd name="f22" fmla="+- f3 0 f2"/>
                <a:gd name="f23" fmla="*/ f22 1 2742"/>
                <a:gd name="f24" fmla="*/ f21 1 2207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742" h="2207">
                  <a:moveTo>
                    <a:pt x="f2" y="f5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8"/>
                  </a:cubicBezTo>
                  <a:lnTo>
                    <a:pt x="f18" y="f6"/>
                  </a:lnTo>
                  <a:lnTo>
                    <a:pt x="f18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2" name="Google Shape;7641;p85"/>
            <p:cNvSpPr/>
            <p:nvPr/>
          </p:nvSpPr>
          <p:spPr>
            <a:xfrm>
              <a:off x="3362623" y="4104430"/>
              <a:ext cx="105750" cy="2442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6333"/>
                <a:gd name="f5" fmla="val 1796"/>
                <a:gd name="f6" fmla="val 819"/>
                <a:gd name="f7" fmla="val 1891"/>
                <a:gd name="f8" fmla="val 1922"/>
                <a:gd name="f9" fmla="val 882"/>
                <a:gd name="f10" fmla="val 945"/>
                <a:gd name="f11" fmla="val 1638"/>
                <a:gd name="f12" fmla="val 820"/>
                <a:gd name="f13" fmla="val 851"/>
                <a:gd name="f14" fmla="val 883"/>
                <a:gd name="f15" fmla="val 977"/>
                <a:gd name="f16" fmla="val 410"/>
                <a:gd name="f17" fmla="val 1"/>
                <a:gd name="f18" fmla="val 2741"/>
                <a:gd name="f19" fmla="val 2300"/>
                <a:gd name="f20" fmla="*/ f0 1 2742"/>
                <a:gd name="f21" fmla="*/ f1 1 6333"/>
                <a:gd name="f22" fmla="+- f4 0 f2"/>
                <a:gd name="f23" fmla="+- f3 0 f2"/>
                <a:gd name="f24" fmla="*/ f23 1 2742"/>
                <a:gd name="f25" fmla="*/ f22 1 6333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742" h="633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6"/>
                    <a:pt x="f17" y="f10"/>
                  </a:cubicBezTo>
                  <a:lnTo>
                    <a:pt x="f17" y="f4"/>
                  </a:lnTo>
                  <a:lnTo>
                    <a:pt x="f18" y="f4"/>
                  </a:lnTo>
                  <a:lnTo>
                    <a:pt x="f18" y="f10"/>
                  </a:lnTo>
                  <a:cubicBezTo>
                    <a:pt x="f18" y="f16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83" name="Google Shape;7642;p85"/>
          <p:cNvGrpSpPr/>
          <p:nvPr/>
        </p:nvGrpSpPr>
        <p:grpSpPr>
          <a:xfrm>
            <a:off x="2979892" y="4710458"/>
            <a:ext cx="488472" cy="486944"/>
            <a:chOff x="2979892" y="4710458"/>
            <a:chExt cx="488472" cy="486944"/>
          </a:xfrm>
        </p:grpSpPr>
        <p:sp>
          <p:nvSpPr>
            <p:cNvPr id="84" name="Google Shape;7643;p85"/>
            <p:cNvSpPr/>
            <p:nvPr/>
          </p:nvSpPr>
          <p:spPr>
            <a:xfrm>
              <a:off x="2979892" y="5103805"/>
              <a:ext cx="487292" cy="93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2427"/>
                <a:gd name="f5" fmla="val 1230"/>
                <a:gd name="f6" fmla="val 1"/>
                <a:gd name="f7" fmla="val 537"/>
                <a:gd name="f8" fmla="val 536"/>
                <a:gd name="f9" fmla="val 1198"/>
                <a:gd name="f10" fmla="val 2049"/>
                <a:gd name="f11" fmla="val 2269"/>
                <a:gd name="f12" fmla="val 190"/>
                <a:gd name="f13" fmla="val 379"/>
                <a:gd name="f14" fmla="val 12256"/>
                <a:gd name="f15" fmla="val 12477"/>
                <a:gd name="f16" fmla="val 12634"/>
                <a:gd name="f17" fmla="val 2238"/>
                <a:gd name="f18" fmla="val 12099"/>
                <a:gd name="f19" fmla="val 11406"/>
                <a:gd name="f20" fmla="*/ f0 1 12635"/>
                <a:gd name="f21" fmla="*/ f1 1 2427"/>
                <a:gd name="f22" fmla="+- f4 0 f2"/>
                <a:gd name="f23" fmla="+- f3 0 f2"/>
                <a:gd name="f24" fmla="*/ f23 1 12635"/>
                <a:gd name="f25" fmla="*/ f22 1 2427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2635" h="24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4"/>
                    <a:pt x="f13" y="f4"/>
                  </a:cubicBezTo>
                  <a:lnTo>
                    <a:pt x="f14" y="f4"/>
                  </a:lnTo>
                  <a:cubicBezTo>
                    <a:pt x="f15" y="f4"/>
                    <a:pt x="f16" y="f17"/>
                    <a:pt x="f16" y="f10"/>
                  </a:cubicBezTo>
                  <a:lnTo>
                    <a:pt x="f16" y="f9"/>
                  </a:lnTo>
                  <a:cubicBezTo>
                    <a:pt x="f16" y="f8"/>
                    <a:pt x="f18" y="f6"/>
                    <a:pt x="f19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5" name="Google Shape;7644;p85"/>
            <p:cNvSpPr/>
            <p:nvPr/>
          </p:nvSpPr>
          <p:spPr>
            <a:xfrm>
              <a:off x="2981117" y="4710458"/>
              <a:ext cx="487247" cy="1904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4939"/>
                <a:gd name="f5" fmla="val 6270"/>
                <a:gd name="f6" fmla="val 2355"/>
                <a:gd name="f7" fmla="val 6490"/>
                <a:gd name="f8" fmla="val 6711"/>
                <a:gd name="f9" fmla="val 2544"/>
                <a:gd name="f10" fmla="val 2796"/>
                <a:gd name="f11" fmla="val 2985"/>
                <a:gd name="f12" fmla="val 3174"/>
                <a:gd name="f13" fmla="val 6018"/>
                <a:gd name="f14" fmla="val 5860"/>
                <a:gd name="f15" fmla="val 6081"/>
                <a:gd name="f16" fmla="val 6290"/>
                <a:gd name="f17" fmla="val 6238"/>
                <a:gd name="f18" fmla="val 6191"/>
                <a:gd name="f19" fmla="val 8"/>
                <a:gd name="f20" fmla="val 6144"/>
                <a:gd name="f21" fmla="val 24"/>
                <a:gd name="f22" fmla="val 252"/>
                <a:gd name="f23" fmla="val 2513"/>
                <a:gd name="f24" fmla="val 95"/>
                <a:gd name="f25" fmla="val 2576"/>
                <a:gd name="f26" fmla="val 2702"/>
                <a:gd name="f27" fmla="val 2891"/>
                <a:gd name="f28" fmla="val 4561"/>
                <a:gd name="f29" fmla="val 4781"/>
                <a:gd name="f30" fmla="val 189"/>
                <a:gd name="f31" fmla="val 410"/>
                <a:gd name="f32" fmla="val 12256"/>
                <a:gd name="f33" fmla="val 12476"/>
                <a:gd name="f34" fmla="val 4750"/>
                <a:gd name="f35" fmla="val 12602"/>
                <a:gd name="f36" fmla="val 12539"/>
                <a:gd name="f37" fmla="val 12382"/>
                <a:gd name="f38" fmla="val 6459"/>
                <a:gd name="f39" fmla="val 6396"/>
                <a:gd name="f40" fmla="val 6341"/>
                <a:gd name="f41" fmla="*/ f0 1 12634"/>
                <a:gd name="f42" fmla="*/ f1 1 4939"/>
                <a:gd name="f43" fmla="+- f4 0 f2"/>
                <a:gd name="f44" fmla="+- f3 0 f2"/>
                <a:gd name="f45" fmla="*/ f44 1 12634"/>
                <a:gd name="f46" fmla="*/ f43 1 4939"/>
                <a:gd name="f47" fmla="*/ f2 1 f45"/>
                <a:gd name="f48" fmla="*/ f3 1 f45"/>
                <a:gd name="f49" fmla="*/ f2 1 f46"/>
                <a:gd name="f50" fmla="*/ f4 1 f46"/>
                <a:gd name="f51" fmla="*/ f47 f41 1"/>
                <a:gd name="f52" fmla="*/ f48 f41 1"/>
                <a:gd name="f53" fmla="*/ f50 f42 1"/>
                <a:gd name="f54" fmla="*/ f49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2634" h="493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5" y="f6"/>
                    <a:pt x="f5" y="f6"/>
                  </a:cubicBezTo>
                  <a:close/>
                  <a:moveTo>
                    <a:pt x="f16" y="f2"/>
                  </a:moveTo>
                  <a:cubicBezTo>
                    <a:pt x="f17" y="f2"/>
                    <a:pt x="f18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" y="f26"/>
                    <a:pt x="f2" y="f27"/>
                  </a:cubicBezTo>
                  <a:lnTo>
                    <a:pt x="f2" y="f28"/>
                  </a:lnTo>
                  <a:cubicBezTo>
                    <a:pt x="f2" y="f29"/>
                    <a:pt x="f30" y="f4"/>
                    <a:pt x="f31" y="f4"/>
                  </a:cubicBezTo>
                  <a:lnTo>
                    <a:pt x="f32" y="f4"/>
                  </a:lnTo>
                  <a:cubicBezTo>
                    <a:pt x="f33" y="f4"/>
                    <a:pt x="f3" y="f34"/>
                    <a:pt x="f3" y="f28"/>
                  </a:cubicBezTo>
                  <a:lnTo>
                    <a:pt x="f3" y="f27"/>
                  </a:lnTo>
                  <a:cubicBezTo>
                    <a:pt x="f35" y="f26"/>
                    <a:pt x="f36" y="f9"/>
                    <a:pt x="f37" y="f23"/>
                  </a:cubicBezTo>
                  <a:lnTo>
                    <a:pt x="f38" y="f21"/>
                  </a:lnTo>
                  <a:cubicBezTo>
                    <a:pt x="f39" y="f19"/>
                    <a:pt x="f40" y="f2"/>
                    <a:pt x="f1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6" name="Google Shape;7645;p85"/>
            <p:cNvSpPr/>
            <p:nvPr/>
          </p:nvSpPr>
          <p:spPr>
            <a:xfrm>
              <a:off x="3335895" y="4933727"/>
              <a:ext cx="94832" cy="1373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9"/>
                <a:gd name="f4" fmla="val 3561"/>
                <a:gd name="f5" fmla="val 1"/>
                <a:gd name="f6" fmla="val 3560"/>
                <a:gd name="f7" fmla="val 2458"/>
                <a:gd name="f8" fmla="*/ f0 1 2459"/>
                <a:gd name="f9" fmla="*/ f1 1 3561"/>
                <a:gd name="f10" fmla="+- f4 0 f2"/>
                <a:gd name="f11" fmla="+- f3 0 f2"/>
                <a:gd name="f12" fmla="*/ f11 1 2459"/>
                <a:gd name="f13" fmla="*/ f10 1 3561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459" h="3561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7" name="Google Shape;7646;p85"/>
            <p:cNvSpPr/>
            <p:nvPr/>
          </p:nvSpPr>
          <p:spPr>
            <a:xfrm>
              <a:off x="3175537" y="4933727"/>
              <a:ext cx="95993" cy="1373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9"/>
                <a:gd name="f4" fmla="val 3561"/>
                <a:gd name="f5" fmla="val 3560"/>
                <a:gd name="f6" fmla="*/ f0 1 2489"/>
                <a:gd name="f7" fmla="*/ f1 1 3561"/>
                <a:gd name="f8" fmla="+- f4 0 f2"/>
                <a:gd name="f9" fmla="+- f3 0 f2"/>
                <a:gd name="f10" fmla="*/ f9 1 2489"/>
                <a:gd name="f11" fmla="*/ f8 1 3561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489" h="356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88" name="Google Shape;7647;p85"/>
            <p:cNvSpPr/>
            <p:nvPr/>
          </p:nvSpPr>
          <p:spPr>
            <a:xfrm>
              <a:off x="3016367" y="4933727"/>
              <a:ext cx="95993" cy="1373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9"/>
                <a:gd name="f4" fmla="val 3561"/>
                <a:gd name="f5" fmla="val 3560"/>
                <a:gd name="f6" fmla="*/ f0 1 2489"/>
                <a:gd name="f7" fmla="*/ f1 1 3561"/>
                <a:gd name="f8" fmla="+- f4 0 f2"/>
                <a:gd name="f9" fmla="+- f3 0 f2"/>
                <a:gd name="f10" fmla="*/ f9 1 2489"/>
                <a:gd name="f11" fmla="*/ f8 1 3561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489" h="3561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89" name="Google Shape;7648;p85"/>
          <p:cNvGrpSpPr/>
          <p:nvPr/>
        </p:nvGrpSpPr>
        <p:grpSpPr>
          <a:xfrm>
            <a:off x="5339602" y="4104412"/>
            <a:ext cx="492111" cy="476338"/>
            <a:chOff x="5339602" y="4104412"/>
            <a:chExt cx="492111" cy="476338"/>
          </a:xfrm>
        </p:grpSpPr>
        <p:sp>
          <p:nvSpPr>
            <p:cNvPr id="90" name="Google Shape;7649;p85"/>
            <p:cNvSpPr/>
            <p:nvPr/>
          </p:nvSpPr>
          <p:spPr>
            <a:xfrm>
              <a:off x="5440451" y="4438552"/>
              <a:ext cx="122758" cy="46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536"/>
                <a:gd name="f13" fmla="val 2363"/>
                <a:gd name="f14" fmla="*/ f0 1 3183"/>
                <a:gd name="f15" fmla="*/ f1 1 1198"/>
                <a:gd name="f16" fmla="+- f4 0 f2"/>
                <a:gd name="f17" fmla="+- f3 0 f2"/>
                <a:gd name="f18" fmla="*/ f17 1 3183"/>
                <a:gd name="f19" fmla="*/ f16 1 1198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1" name="Google Shape;7650;p85"/>
            <p:cNvSpPr/>
            <p:nvPr/>
          </p:nvSpPr>
          <p:spPr>
            <a:xfrm>
              <a:off x="5467179" y="4344104"/>
              <a:ext cx="66879" cy="63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4"/>
                <a:gd name="f4" fmla="val 1636"/>
                <a:gd name="f5" fmla="val 858"/>
                <a:gd name="f6" fmla="val 784"/>
                <a:gd name="f7" fmla="val 707"/>
                <a:gd name="f8" fmla="val 8"/>
                <a:gd name="f9" fmla="val 631"/>
                <a:gd name="f10" fmla="val 23"/>
                <a:gd name="f11" fmla="val 347"/>
                <a:gd name="f12" fmla="val 118"/>
                <a:gd name="f13" fmla="val 127"/>
                <a:gd name="f14" fmla="val 307"/>
                <a:gd name="f15" fmla="val 95"/>
                <a:gd name="f16" fmla="val 590"/>
                <a:gd name="f17" fmla="val 1"/>
                <a:gd name="f18" fmla="val 906"/>
                <a:gd name="f19" fmla="val 1189"/>
                <a:gd name="f20" fmla="val 284"/>
                <a:gd name="f21" fmla="val 1410"/>
                <a:gd name="f22" fmla="val 446"/>
                <a:gd name="f23" fmla="val 1548"/>
                <a:gd name="f24" fmla="val 658"/>
                <a:gd name="f25" fmla="val 871"/>
                <a:gd name="f26" fmla="val 949"/>
                <a:gd name="f27" fmla="val 1027"/>
                <a:gd name="f28" fmla="val 1624"/>
                <a:gd name="f29" fmla="val 1103"/>
                <a:gd name="f30" fmla="val 1599"/>
                <a:gd name="f31" fmla="val 1387"/>
                <a:gd name="f32" fmla="val 1536"/>
                <a:gd name="f33" fmla="val 1607"/>
                <a:gd name="f34" fmla="val 1347"/>
                <a:gd name="f35" fmla="val 1670"/>
                <a:gd name="f36" fmla="val 1063"/>
                <a:gd name="f37" fmla="val 1733"/>
                <a:gd name="f38" fmla="val 748"/>
                <a:gd name="f39" fmla="val 464"/>
                <a:gd name="f40" fmla="val 1450"/>
                <a:gd name="f41" fmla="val 244"/>
                <a:gd name="f42" fmla="val 1307"/>
                <a:gd name="f43" fmla="val 77"/>
                <a:gd name="f44" fmla="val 1091"/>
                <a:gd name="f45" fmla="*/ f0 1 1734"/>
                <a:gd name="f46" fmla="*/ f1 1 1636"/>
                <a:gd name="f47" fmla="+- f4 0 f2"/>
                <a:gd name="f48" fmla="+- f3 0 f2"/>
                <a:gd name="f49" fmla="*/ f48 1 1734"/>
                <a:gd name="f50" fmla="*/ f47 1 1636"/>
                <a:gd name="f51" fmla="*/ f2 1 f49"/>
                <a:gd name="f52" fmla="*/ f3 1 f49"/>
                <a:gd name="f53" fmla="*/ f2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1734" h="16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5" y="f39"/>
                    <a:pt x="f40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2" name="Google Shape;7651;p85"/>
            <p:cNvSpPr/>
            <p:nvPr/>
          </p:nvSpPr>
          <p:spPr>
            <a:xfrm>
              <a:off x="5339602" y="4104412"/>
              <a:ext cx="492111" cy="476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60"/>
                <a:gd name="f4" fmla="val 12351"/>
                <a:gd name="f5" fmla="val 6428"/>
                <a:gd name="f6" fmla="val 820"/>
                <a:gd name="f7" fmla="val 6900"/>
                <a:gd name="f8" fmla="val 7247"/>
                <a:gd name="f9" fmla="val 1166"/>
                <a:gd name="f10" fmla="val 1639"/>
                <a:gd name="f11" fmla="val 4128"/>
                <a:gd name="f12" fmla="val 5609"/>
                <a:gd name="f13" fmla="val 5955"/>
                <a:gd name="f14" fmla="val 10681"/>
                <a:gd name="f15" fmla="val 6616"/>
                <a:gd name="f16" fmla="val 10901"/>
                <a:gd name="f17" fmla="val 11059"/>
                <a:gd name="f18" fmla="val 6805"/>
                <a:gd name="f19" fmla="val 6994"/>
                <a:gd name="f20" fmla="val 11122"/>
                <a:gd name="f21" fmla="val 7436"/>
                <a:gd name="f22" fmla="val 8192"/>
                <a:gd name="f23" fmla="val 7971"/>
                <a:gd name="f24" fmla="val 7751"/>
                <a:gd name="f25" fmla="val 6742"/>
                <a:gd name="f26" fmla="val 8255"/>
                <a:gd name="f27" fmla="val 8444"/>
                <a:gd name="f28" fmla="val 8696"/>
                <a:gd name="f29" fmla="val 8885"/>
                <a:gd name="f30" fmla="val 9074"/>
                <a:gd name="f31" fmla="val 4233"/>
                <a:gd name="f32" fmla="val 5360"/>
                <a:gd name="f33" fmla="val 4671"/>
                <a:gd name="f34" fmla="val 5082"/>
                <a:gd name="f35" fmla="val 5531"/>
                <a:gd name="f36" fmla="val 5388"/>
                <a:gd name="f37" fmla="val 5860"/>
                <a:gd name="f38" fmla="val 5829"/>
                <a:gd name="f39" fmla="val 6301"/>
                <a:gd name="f40" fmla="val 5987"/>
                <a:gd name="f41" fmla="val 6868"/>
                <a:gd name="f42" fmla="val 7467"/>
                <a:gd name="f43" fmla="val 5766"/>
                <a:gd name="f44" fmla="val 5640"/>
                <a:gd name="f45" fmla="val 5451"/>
                <a:gd name="f46" fmla="val 6176"/>
                <a:gd name="f47" fmla="val 8601"/>
                <a:gd name="f48" fmla="val 6711"/>
                <a:gd name="f49" fmla="val 9389"/>
                <a:gd name="f50" fmla="val 10334"/>
                <a:gd name="f51" fmla="val 10555"/>
                <a:gd name="f52" fmla="val 6491"/>
                <a:gd name="f53" fmla="val 10744"/>
                <a:gd name="f54" fmla="val 6270"/>
                <a:gd name="f55" fmla="val 2143"/>
                <a:gd name="f56" fmla="val 1891"/>
                <a:gd name="f57" fmla="val 1733"/>
                <a:gd name="f58" fmla="val 10303"/>
                <a:gd name="f59" fmla="val 9357"/>
                <a:gd name="f60" fmla="val 2238"/>
                <a:gd name="f61" fmla="val 8570"/>
                <a:gd name="f62" fmla="val 3025"/>
                <a:gd name="f63" fmla="val 8129"/>
                <a:gd name="f64" fmla="val 2647"/>
                <a:gd name="f65" fmla="val 7688"/>
                <a:gd name="f66" fmla="val 2490"/>
                <a:gd name="f67" fmla="val 7121"/>
                <a:gd name="f68" fmla="val 6553"/>
                <a:gd name="f69" fmla="val 2805"/>
                <a:gd name="f70" fmla="val 6018"/>
                <a:gd name="f71" fmla="val 3246"/>
                <a:gd name="f72" fmla="val 5577"/>
                <a:gd name="f73" fmla="val 3781"/>
                <a:gd name="f74" fmla="val 5419"/>
                <a:gd name="f75" fmla="val 3933"/>
                <a:gd name="f76" fmla="val 5379"/>
                <a:gd name="f77" fmla="val 4084"/>
                <a:gd name="f78" fmla="val 9893"/>
                <a:gd name="f79" fmla="val 10113"/>
                <a:gd name="f80" fmla="val 10050"/>
                <a:gd name="f81" fmla="val 6396"/>
                <a:gd name="f82" fmla="val 5483"/>
                <a:gd name="f83" fmla="val 4726"/>
                <a:gd name="f84" fmla="val 725"/>
                <a:gd name="f85" fmla="val 2458"/>
                <a:gd name="f86" fmla="val 1261"/>
                <a:gd name="f87" fmla="val 599"/>
                <a:gd name="f88" fmla="val 1"/>
                <a:gd name="f89" fmla="val 3686"/>
                <a:gd name="f90" fmla="val 11815"/>
                <a:gd name="f91" fmla="val 568"/>
                <a:gd name="f92" fmla="val 12350"/>
                <a:gd name="f93" fmla="val 11468"/>
                <a:gd name="f94" fmla="val 12130"/>
                <a:gd name="f95" fmla="val 12697"/>
                <a:gd name="f96" fmla="val 12162"/>
                <a:gd name="f97" fmla="val 11500"/>
                <a:gd name="f98" fmla="val 8034"/>
                <a:gd name="f99" fmla="val 7278"/>
                <a:gd name="f100" fmla="*/ f0 1 12760"/>
                <a:gd name="f101" fmla="*/ f1 1 12351"/>
                <a:gd name="f102" fmla="+- f4 0 f2"/>
                <a:gd name="f103" fmla="+- f3 0 f2"/>
                <a:gd name="f104" fmla="*/ f103 1 12760"/>
                <a:gd name="f105" fmla="*/ f102 1 12351"/>
                <a:gd name="f106" fmla="*/ f2 1 f104"/>
                <a:gd name="f107" fmla="*/ f3 1 f104"/>
                <a:gd name="f108" fmla="*/ f2 1 f105"/>
                <a:gd name="f109" fmla="*/ f4 1 f105"/>
                <a:gd name="f110" fmla="*/ f106 f100 1"/>
                <a:gd name="f111" fmla="*/ f107 f100 1"/>
                <a:gd name="f112" fmla="*/ f109 f101 1"/>
                <a:gd name="f113" fmla="*/ f108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2760" h="12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8"/>
                    <a:pt x="f16" y="f21"/>
                    <a:pt x="f14" y="f21"/>
                  </a:cubicBezTo>
                  <a:lnTo>
                    <a:pt x="f22" y="f21"/>
                  </a:lnTo>
                  <a:cubicBezTo>
                    <a:pt x="f23" y="f21"/>
                    <a:pt x="f24" y="f8"/>
                    <a:pt x="f24" y="f19"/>
                  </a:cubicBezTo>
                  <a:cubicBezTo>
                    <a:pt x="f24" y="f25"/>
                    <a:pt x="f23" y="f15"/>
                    <a:pt x="f22" y="f15"/>
                  </a:cubicBezTo>
                  <a:close/>
                  <a:moveTo>
                    <a:pt x="f14" y="f26"/>
                  </a:moveTo>
                  <a:cubicBezTo>
                    <a:pt x="f16" y="f26"/>
                    <a:pt x="f17" y="f27"/>
                    <a:pt x="f17" y="f28"/>
                  </a:cubicBezTo>
                  <a:cubicBezTo>
                    <a:pt x="f20" y="f29"/>
                    <a:pt x="f16" y="f30"/>
                    <a:pt x="f14" y="f30"/>
                  </a:cubicBezTo>
                  <a:lnTo>
                    <a:pt x="f22" y="f30"/>
                  </a:lnTo>
                  <a:cubicBezTo>
                    <a:pt x="f23" y="f30"/>
                    <a:pt x="f24" y="f29"/>
                    <a:pt x="f24" y="f28"/>
                  </a:cubicBezTo>
                  <a:cubicBezTo>
                    <a:pt x="f24" y="f27"/>
                    <a:pt x="f23" y="f26"/>
                    <a:pt x="f22" y="f2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cubicBezTo>
                    <a:pt x="f38" y="f39"/>
                    <a:pt x="f40" y="f41"/>
                    <a:pt x="f38" y="f42"/>
                  </a:cubicBezTo>
                  <a:cubicBezTo>
                    <a:pt x="f43" y="f24"/>
                    <a:pt x="f44" y="f23"/>
                    <a:pt x="f45" y="f22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3"/>
                  </a:cubicBezTo>
                  <a:lnTo>
                    <a:pt x="f55" y="f53"/>
                  </a:lnTo>
                  <a:cubicBezTo>
                    <a:pt x="f56" y="f53"/>
                    <a:pt x="f57" y="f51"/>
                    <a:pt x="f57" y="f58"/>
                  </a:cubicBezTo>
                  <a:cubicBezTo>
                    <a:pt x="f57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4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32"/>
                    <a:pt x="f31" y="f32"/>
                  </a:cubicBezTo>
                  <a:close/>
                  <a:moveTo>
                    <a:pt x="f14" y="f78"/>
                  </a:moveTo>
                  <a:cubicBezTo>
                    <a:pt x="f16" y="f78"/>
                    <a:pt x="f17" y="f79"/>
                    <a:pt x="f17" y="f58"/>
                  </a:cubicBezTo>
                  <a:cubicBezTo>
                    <a:pt x="f20" y="f51"/>
                    <a:pt x="f16" y="f53"/>
                    <a:pt x="f14" y="f53"/>
                  </a:cubicBezTo>
                  <a:lnTo>
                    <a:pt x="f22" y="f53"/>
                  </a:lnTo>
                  <a:cubicBezTo>
                    <a:pt x="f23" y="f53"/>
                    <a:pt x="f24" y="f51"/>
                    <a:pt x="f24" y="f58"/>
                  </a:cubicBezTo>
                  <a:cubicBezTo>
                    <a:pt x="f24" y="f80"/>
                    <a:pt x="f23" y="f78"/>
                    <a:pt x="f22" y="f78"/>
                  </a:cubicBezTo>
                  <a:close/>
                  <a:moveTo>
                    <a:pt x="f81" y="f2"/>
                  </a:moveTo>
                  <a:cubicBezTo>
                    <a:pt x="f82" y="f2"/>
                    <a:pt x="f83" y="f84"/>
                    <a:pt x="f83" y="f10"/>
                  </a:cubicBezTo>
                  <a:lnTo>
                    <a:pt x="f83" y="f85"/>
                  </a:lnTo>
                  <a:lnTo>
                    <a:pt x="f86" y="f85"/>
                  </a:lnTo>
                  <a:cubicBezTo>
                    <a:pt x="f87" y="f85"/>
                    <a:pt x="f88" y="f62"/>
                    <a:pt x="f88" y="f89"/>
                  </a:cubicBezTo>
                  <a:lnTo>
                    <a:pt x="f88" y="f20"/>
                  </a:lnTo>
                  <a:cubicBezTo>
                    <a:pt x="f88" y="f90"/>
                    <a:pt x="f91" y="f92"/>
                    <a:pt x="f86" y="f92"/>
                  </a:cubicBezTo>
                  <a:lnTo>
                    <a:pt x="f93" y="f92"/>
                  </a:lnTo>
                  <a:cubicBezTo>
                    <a:pt x="f94" y="f92"/>
                    <a:pt x="f95" y="f90"/>
                    <a:pt x="f95" y="f20"/>
                  </a:cubicBezTo>
                  <a:lnTo>
                    <a:pt x="f95" y="f89"/>
                  </a:lnTo>
                  <a:cubicBezTo>
                    <a:pt x="f3" y="f62"/>
                    <a:pt x="f96" y="f85"/>
                    <a:pt x="f97" y="f85"/>
                  </a:cubicBezTo>
                  <a:lnTo>
                    <a:pt x="f98" y="f85"/>
                  </a:lnTo>
                  <a:lnTo>
                    <a:pt x="f98" y="f10"/>
                  </a:lnTo>
                  <a:cubicBezTo>
                    <a:pt x="f98" y="f84"/>
                    <a:pt x="f99" y="f2"/>
                    <a:pt x="f81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3" name="Google Shape;7652;p85"/>
            <p:cNvSpPr/>
            <p:nvPr/>
          </p:nvSpPr>
          <p:spPr>
            <a:xfrm>
              <a:off x="5576550" y="4156670"/>
              <a:ext cx="21863" cy="219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"/>
                <a:gd name="f4" fmla="val 568"/>
                <a:gd name="f5" fmla="val 284"/>
                <a:gd name="f6" fmla="val 126"/>
                <a:gd name="f7" fmla="val 441"/>
                <a:gd name="f8" fmla="*/ f0 1 567"/>
                <a:gd name="f9" fmla="*/ f1 1 568"/>
                <a:gd name="f10" fmla="+- f4 0 f2"/>
                <a:gd name="f11" fmla="+- f3 0 f2"/>
                <a:gd name="f12" fmla="*/ f11 1 567"/>
                <a:gd name="f13" fmla="*/ f10 1 568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67" h="56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94" name="Google Shape;7653;p85"/>
          <p:cNvGrpSpPr/>
          <p:nvPr/>
        </p:nvGrpSpPr>
        <p:grpSpPr>
          <a:xfrm>
            <a:off x="2391238" y="1694502"/>
            <a:ext cx="490913" cy="485628"/>
            <a:chOff x="2391238" y="1694502"/>
            <a:chExt cx="490913" cy="485628"/>
          </a:xfrm>
        </p:grpSpPr>
        <p:sp>
          <p:nvSpPr>
            <p:cNvPr id="95" name="Google Shape;7654;p85"/>
            <p:cNvSpPr/>
            <p:nvPr/>
          </p:nvSpPr>
          <p:spPr>
            <a:xfrm>
              <a:off x="2505428" y="1694502"/>
              <a:ext cx="262487" cy="3070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06"/>
                <a:gd name="f4" fmla="val 7961"/>
                <a:gd name="f5" fmla="val 4506"/>
                <a:gd name="f6" fmla="val 3266"/>
                <a:gd name="f7" fmla="val 4569"/>
                <a:gd name="f8" fmla="val 4601"/>
                <a:gd name="f9" fmla="val 3298"/>
                <a:gd name="f10" fmla="val 4632"/>
                <a:gd name="f11" fmla="val 5577"/>
                <a:gd name="f12" fmla="val 4621"/>
                <a:gd name="f13" fmla="val 5420"/>
                <a:gd name="f14" fmla="val 5881"/>
                <a:gd name="f15" fmla="val 4664"/>
                <a:gd name="f16" fmla="val 7110"/>
                <a:gd name="f17" fmla="val 3403"/>
                <a:gd name="f18" fmla="val 2206"/>
                <a:gd name="f19" fmla="val 1419"/>
                <a:gd name="f20" fmla="val 5944"/>
                <a:gd name="f21" fmla="val 1261"/>
                <a:gd name="f22" fmla="val 2238"/>
                <a:gd name="f23" fmla="val 2269"/>
                <a:gd name="f24" fmla="val 2301"/>
                <a:gd name="f25" fmla="val 4055"/>
                <a:gd name="f26" fmla="val 1"/>
                <a:gd name="f27" fmla="val 3400"/>
                <a:gd name="f28" fmla="val 2703"/>
                <a:gd name="f29" fmla="val 167"/>
                <a:gd name="f30" fmla="val 2049"/>
                <a:gd name="f31" fmla="val 494"/>
                <a:gd name="f32" fmla="val 1957"/>
                <a:gd name="f33" fmla="val 483"/>
                <a:gd name="f34" fmla="val 1867"/>
                <a:gd name="f35" fmla="val 478"/>
                <a:gd name="f36" fmla="val 1779"/>
                <a:gd name="f37" fmla="val 1354"/>
                <a:gd name="f38" fmla="val 976"/>
                <a:gd name="f39" fmla="val 600"/>
                <a:gd name="f40" fmla="val 662"/>
                <a:gd name="f41" fmla="val 809"/>
                <a:gd name="f42" fmla="val 347"/>
                <a:gd name="f43" fmla="val 1061"/>
                <a:gd name="f44" fmla="val 1534"/>
                <a:gd name="f45" fmla="val 2384"/>
                <a:gd name="f46" fmla="val 2857"/>
                <a:gd name="f47" fmla="val 95"/>
                <a:gd name="f48" fmla="val 3613"/>
                <a:gd name="f49" fmla="val 473"/>
                <a:gd name="f50" fmla="val 4810"/>
                <a:gd name="f51" fmla="val 536"/>
                <a:gd name="f52" fmla="val 6070"/>
                <a:gd name="f53" fmla="val 1482"/>
                <a:gd name="f54" fmla="val 7078"/>
                <a:gd name="f55" fmla="val 7646"/>
                <a:gd name="f56" fmla="val 2710"/>
                <a:gd name="f57" fmla="val 5136"/>
                <a:gd name="f58" fmla="val 6207"/>
                <a:gd name="f59" fmla="val 6417"/>
                <a:gd name="f60" fmla="val 6396"/>
                <a:gd name="f61" fmla="val 6554"/>
                <a:gd name="f62" fmla="val 4085"/>
                <a:gd name="f63" fmla="val 6774"/>
                <a:gd name="f64" fmla="val 3046"/>
                <a:gd name="f65" fmla="val 2447"/>
                <a:gd name="f66" fmla="val 1565"/>
                <a:gd name="f67" fmla="val 6459"/>
                <a:gd name="f68" fmla="val 872"/>
                <a:gd name="f69" fmla="val 5703"/>
                <a:gd name="f70" fmla="val 431"/>
                <a:gd name="f71" fmla="val 5234"/>
                <a:gd name="f72" fmla="val 143"/>
                <a:gd name="f73" fmla="val 4662"/>
                <a:gd name="f74" fmla="*/ f0 1 6806"/>
                <a:gd name="f75" fmla="*/ f1 1 7961"/>
                <a:gd name="f76" fmla="+- f4 0 f2"/>
                <a:gd name="f77" fmla="+- f3 0 f2"/>
                <a:gd name="f78" fmla="*/ f77 1 6806"/>
                <a:gd name="f79" fmla="*/ f76 1 7961"/>
                <a:gd name="f80" fmla="*/ f2 1 f78"/>
                <a:gd name="f81" fmla="*/ f3 1 f78"/>
                <a:gd name="f82" fmla="*/ f2 1 f79"/>
                <a:gd name="f83" fmla="*/ f4 1 f79"/>
                <a:gd name="f84" fmla="*/ f80 f74 1"/>
                <a:gd name="f85" fmla="*/ f81 f74 1"/>
                <a:gd name="f86" fmla="*/ f83 f75 1"/>
                <a:gd name="f87" fmla="*/ f8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6806" h="7961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12"/>
                  </a:cubicBezTo>
                  <a:lnTo>
                    <a:pt x="f18" y="f9"/>
                  </a:lnTo>
                  <a:cubicBezTo>
                    <a:pt x="f22" y="f6"/>
                    <a:pt x="f23" y="f6"/>
                    <a:pt x="f24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26" y="f44"/>
                    <a:pt x="f26" y="f45"/>
                  </a:cubicBezTo>
                  <a:cubicBezTo>
                    <a:pt x="f26" y="f46"/>
                    <a:pt x="f47" y="f48"/>
                    <a:pt x="f42" y="f12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30" y="f55"/>
                    <a:pt x="f56" y="f4"/>
                    <a:pt x="f17" y="f4"/>
                  </a:cubicBezTo>
                  <a:cubicBezTo>
                    <a:pt x="f57" y="f4"/>
                    <a:pt x="f58" y="f59"/>
                    <a:pt x="f60" y="f12"/>
                  </a:cubicBezTo>
                  <a:cubicBezTo>
                    <a:pt x="f61" y="f62"/>
                    <a:pt x="f63" y="f64"/>
                    <a:pt x="f3" y="f65"/>
                  </a:cubicBezTo>
                  <a:cubicBezTo>
                    <a:pt x="f3" y="f66"/>
                    <a:pt x="f67" y="f68"/>
                    <a:pt x="f69" y="f70"/>
                  </a:cubicBezTo>
                  <a:cubicBezTo>
                    <a:pt x="f71" y="f72"/>
                    <a:pt x="f73" y="f26"/>
                    <a:pt x="f25" y="f2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96" name="Google Shape;7655;p85"/>
            <p:cNvSpPr/>
            <p:nvPr/>
          </p:nvSpPr>
          <p:spPr>
            <a:xfrm>
              <a:off x="2391238" y="1998137"/>
              <a:ext cx="490913" cy="1819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4719"/>
                <a:gd name="f5" fmla="val 4474"/>
                <a:gd name="f6" fmla="val 1001"/>
                <a:gd name="f7" fmla="val 5797"/>
                <a:gd name="f8" fmla="val 2293"/>
                <a:gd name="f9" fmla="val 5199"/>
                <a:gd name="f10" fmla="val 2891"/>
                <a:gd name="f11" fmla="val 4002"/>
                <a:gd name="f12" fmla="val 1159"/>
                <a:gd name="f13" fmla="val 4159"/>
                <a:gd name="f14" fmla="val 1096"/>
                <a:gd name="f15" fmla="val 4380"/>
                <a:gd name="f16" fmla="val 1064"/>
                <a:gd name="f17" fmla="val 8318"/>
                <a:gd name="f18" fmla="val 8475"/>
                <a:gd name="f19" fmla="val 8633"/>
                <a:gd name="f20" fmla="val 8790"/>
                <a:gd name="f21" fmla="val 1190"/>
                <a:gd name="f22" fmla="val 7593"/>
                <a:gd name="f23" fmla="val 6995"/>
                <a:gd name="f24" fmla="val 10681"/>
                <a:gd name="f25" fmla="val 3112"/>
                <a:gd name="f26" fmla="val 10901"/>
                <a:gd name="f27" fmla="val 11059"/>
                <a:gd name="f28" fmla="val 3301"/>
                <a:gd name="f29" fmla="val 3553"/>
                <a:gd name="f30" fmla="val 3742"/>
                <a:gd name="f31" fmla="val 10870"/>
                <a:gd name="f32" fmla="val 3931"/>
                <a:gd name="f33" fmla="val 9578"/>
                <a:gd name="f34" fmla="val 9326"/>
                <a:gd name="f35" fmla="val 9137"/>
                <a:gd name="f36" fmla="val 4458"/>
                <a:gd name="f37" fmla="val 1"/>
                <a:gd name="f38" fmla="val 4348"/>
                <a:gd name="f39" fmla="val 4238"/>
                <a:gd name="f40" fmla="val 40"/>
                <a:gd name="f41" fmla="val 119"/>
                <a:gd name="f42" fmla="val 4065"/>
                <a:gd name="f43" fmla="val 245"/>
                <a:gd name="f44" fmla="val 3939"/>
                <a:gd name="f45" fmla="val 308"/>
                <a:gd name="f46" fmla="val 3781"/>
                <a:gd name="f47" fmla="val 2395"/>
                <a:gd name="f48" fmla="val 914"/>
                <a:gd name="f49" fmla="val 1442"/>
                <a:gd name="f50" fmla="val 2639"/>
                <a:gd name="f51" fmla="val 4341"/>
                <a:gd name="f52" fmla="val 4561"/>
                <a:gd name="f53" fmla="val 189"/>
                <a:gd name="f54" fmla="val 441"/>
                <a:gd name="f55" fmla="val 12287"/>
                <a:gd name="f56" fmla="val 12508"/>
                <a:gd name="f57" fmla="val 12665"/>
                <a:gd name="f58" fmla="val 4530"/>
                <a:gd name="f59" fmla="val 12728"/>
                <a:gd name="f60" fmla="val 1474"/>
                <a:gd name="f61" fmla="val 11783"/>
                <a:gd name="f62" fmla="val 371"/>
                <a:gd name="f63" fmla="val 10303"/>
                <a:gd name="f64" fmla="val 8948"/>
                <a:gd name="f65" fmla="val 8727"/>
                <a:gd name="f66" fmla="val 8664"/>
                <a:gd name="f67" fmla="val 277"/>
                <a:gd name="f68" fmla="val 8538"/>
                <a:gd name="f69" fmla="val 151"/>
                <a:gd name="f70" fmla="val 8456"/>
                <a:gd name="f71" fmla="val 52"/>
                <a:gd name="f72" fmla="val 8339"/>
                <a:gd name="f73" fmla="val 5"/>
                <a:gd name="f74" fmla="val 8219"/>
                <a:gd name="f75" fmla="val 8110"/>
                <a:gd name="f76" fmla="val 7998"/>
                <a:gd name="f77" fmla="val 44"/>
                <a:gd name="f78" fmla="val 7908"/>
                <a:gd name="f79" fmla="val 6333"/>
                <a:gd name="f80" fmla="val 1694"/>
                <a:gd name="f81" fmla="val 4758"/>
                <a:gd name="f82" fmla="val 4679"/>
                <a:gd name="f83" fmla="val 4569"/>
                <a:gd name="f84" fmla="*/ f0 1 12729"/>
                <a:gd name="f85" fmla="*/ f1 1 4719"/>
                <a:gd name="f86" fmla="+- f4 0 f2"/>
                <a:gd name="f87" fmla="+- f3 0 f2"/>
                <a:gd name="f88" fmla="*/ f87 1 12729"/>
                <a:gd name="f89" fmla="*/ f86 1 4719"/>
                <a:gd name="f90" fmla="*/ f2 1 f88"/>
                <a:gd name="f91" fmla="*/ f3 1 f88"/>
                <a:gd name="f92" fmla="*/ f2 1 f89"/>
                <a:gd name="f93" fmla="*/ f4 1 f89"/>
                <a:gd name="f94" fmla="*/ f90 f84 1"/>
                <a:gd name="f95" fmla="*/ f91 f84 1"/>
                <a:gd name="f96" fmla="*/ f93 f85 1"/>
                <a:gd name="f97" fmla="*/ f92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12729" h="47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16"/>
                    <a:pt x="f19" y="f12"/>
                    <a:pt x="f20" y="f21"/>
                  </a:cubicBezTo>
                  <a:lnTo>
                    <a:pt x="f22" y="f10"/>
                  </a:lnTo>
                  <a:lnTo>
                    <a:pt x="f23" y="f8"/>
                  </a:lnTo>
                  <a:lnTo>
                    <a:pt x="f17" y="f6"/>
                  </a:ln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31" y="f32"/>
                    <a:pt x="f24" y="f32"/>
                  </a:cubicBezTo>
                  <a:lnTo>
                    <a:pt x="f33" y="f32"/>
                  </a:lnTo>
                  <a:cubicBezTo>
                    <a:pt x="f34" y="f32"/>
                    <a:pt x="f35" y="f30"/>
                    <a:pt x="f35" y="f29"/>
                  </a:cubicBezTo>
                  <a:cubicBezTo>
                    <a:pt x="f35" y="f28"/>
                    <a:pt x="f34" y="f25"/>
                    <a:pt x="f33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13" y="f41"/>
                  </a:cubicBez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cubicBezTo>
                    <a:pt x="f48" y="f45"/>
                    <a:pt x="f2" y="f49"/>
                    <a:pt x="f2" y="f50"/>
                  </a:cubicBezTo>
                  <a:lnTo>
                    <a:pt x="f2" y="f51"/>
                  </a:lnTo>
                  <a:cubicBezTo>
                    <a:pt x="f2" y="f52"/>
                    <a:pt x="f53" y="f4"/>
                    <a:pt x="f54" y="f4"/>
                  </a:cubicBezTo>
                  <a:lnTo>
                    <a:pt x="f55" y="f4"/>
                  </a:lnTo>
                  <a:cubicBezTo>
                    <a:pt x="f56" y="f4"/>
                    <a:pt x="f57" y="f58"/>
                    <a:pt x="f57" y="f51"/>
                  </a:cubicBezTo>
                  <a:lnTo>
                    <a:pt x="f57" y="f50"/>
                  </a:lnTo>
                  <a:cubicBezTo>
                    <a:pt x="f59" y="f60"/>
                    <a:pt x="f61" y="f62"/>
                    <a:pt x="f63" y="f62"/>
                  </a:cubicBezTo>
                  <a:lnTo>
                    <a:pt x="f64" y="f62"/>
                  </a:lnTo>
                  <a:cubicBezTo>
                    <a:pt x="f65" y="f62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41"/>
                  </a:cubicBezTo>
                  <a:lnTo>
                    <a:pt x="f79" y="f80"/>
                  </a:lnTo>
                  <a:lnTo>
                    <a:pt x="f81" y="f41"/>
                  </a:lnTo>
                  <a:cubicBezTo>
                    <a:pt x="f82" y="f40"/>
                    <a:pt x="f83" y="f37"/>
                    <a:pt x="f36" y="f37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97" name="Google Shape;7656;p85"/>
          <p:cNvSpPr/>
          <p:nvPr/>
        </p:nvSpPr>
        <p:spPr>
          <a:xfrm>
            <a:off x="2475509" y="2283128"/>
            <a:ext cx="322033" cy="489679"/>
          </a:xfrm>
          <a:custGeom>
            <a:avLst/>
            <a:gdLst>
              <a:gd name="f0" fmla="val w"/>
              <a:gd name="f1" fmla="val h"/>
              <a:gd name="f2" fmla="val 0"/>
              <a:gd name="f3" fmla="val 8350"/>
              <a:gd name="f4" fmla="val 12697"/>
              <a:gd name="f5" fmla="val 4222"/>
              <a:gd name="f6" fmla="val 1166"/>
              <a:gd name="f7" fmla="val 4443"/>
              <a:gd name="f8" fmla="val 4600"/>
              <a:gd name="f9" fmla="val 1386"/>
              <a:gd name="f10" fmla="val 1607"/>
              <a:gd name="f11" fmla="val 1890"/>
              <a:gd name="f12" fmla="val 5073"/>
              <a:gd name="f13" fmla="val 2048"/>
              <a:gd name="f14" fmla="val 5451"/>
              <a:gd name="f15" fmla="val 2520"/>
              <a:gd name="f16" fmla="val 3088"/>
              <a:gd name="f17" fmla="val 3308"/>
              <a:gd name="f18" fmla="val 5231"/>
              <a:gd name="f19" fmla="val 3497"/>
              <a:gd name="f20" fmla="val 5010"/>
              <a:gd name="f21" fmla="val 4758"/>
              <a:gd name="f22" fmla="val 2835"/>
              <a:gd name="f23" fmla="val 4411"/>
              <a:gd name="f24" fmla="val 2678"/>
              <a:gd name="f25" fmla="val 3970"/>
              <a:gd name="f26" fmla="val 3781"/>
              <a:gd name="f27" fmla="val 2867"/>
              <a:gd name="f28" fmla="val 4096"/>
              <a:gd name="f29" fmla="val 3529"/>
              <a:gd name="f30" fmla="val 4884"/>
              <a:gd name="f31" fmla="val 4505"/>
              <a:gd name="f32" fmla="val 5167"/>
              <a:gd name="f33" fmla="val 5702"/>
              <a:gd name="f34" fmla="val 6143"/>
              <a:gd name="f35" fmla="val 6333"/>
              <a:gd name="f36" fmla="val 6616"/>
              <a:gd name="f37" fmla="val 6868"/>
              <a:gd name="f38" fmla="val 7026"/>
              <a:gd name="f39" fmla="val 6805"/>
              <a:gd name="f40" fmla="val 3309"/>
              <a:gd name="f41" fmla="val 2962"/>
              <a:gd name="f42" fmla="val 4915"/>
              <a:gd name="f43" fmla="val 3151"/>
              <a:gd name="f44" fmla="val 4757"/>
              <a:gd name="f45" fmla="val 3372"/>
              <a:gd name="f46" fmla="val 3624"/>
              <a:gd name="f47" fmla="val 4978"/>
              <a:gd name="f48" fmla="val 5387"/>
              <a:gd name="f49" fmla="val 5608"/>
              <a:gd name="f50" fmla="val 4285"/>
              <a:gd name="f51" fmla="val 4694"/>
              <a:gd name="f52" fmla="val 3939"/>
              <a:gd name="f53" fmla="val 4442"/>
              <a:gd name="f54" fmla="val 3498"/>
              <a:gd name="f55" fmla="val 4127"/>
              <a:gd name="f56" fmla="val 3749"/>
              <a:gd name="f57" fmla="val 2079"/>
              <a:gd name="f58" fmla="val 1923"/>
              <a:gd name="f59" fmla="val 64"/>
              <a:gd name="f60" fmla="val 1859"/>
              <a:gd name="f61" fmla="val 6270"/>
              <a:gd name="f62" fmla="val 1733"/>
              <a:gd name="f63" fmla="val 8034"/>
              <a:gd name="f64" fmla="val 8223"/>
              <a:gd name="f65" fmla="val 9767"/>
              <a:gd name="f66" fmla="val 3655"/>
              <a:gd name="f67" fmla="val 9609"/>
              <a:gd name="f68" fmla="val 9483"/>
              <a:gd name="f69" fmla="val 9325"/>
              <a:gd name="f70" fmla="val 2647"/>
              <a:gd name="f71" fmla="val 8601"/>
              <a:gd name="f72" fmla="val 1576"/>
              <a:gd name="f73" fmla="val 8128"/>
              <a:gd name="f74" fmla="val 442"/>
              <a:gd name="f75" fmla="val 190"/>
              <a:gd name="f76" fmla="val 32"/>
              <a:gd name="f77" fmla="val 8317"/>
              <a:gd name="f78" fmla="val 8506"/>
              <a:gd name="f79" fmla="val 1"/>
              <a:gd name="f80" fmla="val 10617"/>
              <a:gd name="f81" fmla="val 1261"/>
              <a:gd name="f82" fmla="val 11468"/>
              <a:gd name="f83" fmla="val 2049"/>
              <a:gd name="f84" fmla="val 12255"/>
              <a:gd name="f85" fmla="val 3057"/>
              <a:gd name="f86" fmla="val 12696"/>
              <a:gd name="f87" fmla="val 4159"/>
              <a:gd name="f88" fmla="val 6302"/>
              <a:gd name="f89" fmla="val 12287"/>
              <a:gd name="f90" fmla="val 7089"/>
              <a:gd name="f91" fmla="val 7877"/>
              <a:gd name="f92" fmla="val 10680"/>
              <a:gd name="f93" fmla="val 8318"/>
              <a:gd name="f94" fmla="val 9641"/>
              <a:gd name="f95" fmla="val 8160"/>
              <a:gd name="f96" fmla="val 7940"/>
              <a:gd name="f97" fmla="val 7871"/>
              <a:gd name="f98" fmla="val 8124"/>
              <a:gd name="f99" fmla="val 7801"/>
              <a:gd name="f100" fmla="val 8122"/>
              <a:gd name="f101" fmla="val 7733"/>
              <a:gd name="f102" fmla="val 6711"/>
              <a:gd name="f103" fmla="val 5778"/>
              <a:gd name="f104" fmla="val 8558"/>
              <a:gd name="f105" fmla="val 4852"/>
              <a:gd name="f106" fmla="val 4726"/>
              <a:gd name="f107" fmla="val 6680"/>
              <a:gd name="f108" fmla="val 6491"/>
              <a:gd name="f109" fmla="*/ f0 1 8350"/>
              <a:gd name="f110" fmla="*/ f1 1 12697"/>
              <a:gd name="f111" fmla="+- f4 0 f2"/>
              <a:gd name="f112" fmla="+- f3 0 f2"/>
              <a:gd name="f113" fmla="*/ f112 1 8350"/>
              <a:gd name="f114" fmla="*/ f111 1 12697"/>
              <a:gd name="f115" fmla="*/ f2 1 f113"/>
              <a:gd name="f116" fmla="*/ f3 1 f113"/>
              <a:gd name="f117" fmla="*/ f2 1 f114"/>
              <a:gd name="f118" fmla="*/ f4 1 f114"/>
              <a:gd name="f119" fmla="*/ f115 f109 1"/>
              <a:gd name="f120" fmla="*/ f116 f109 1"/>
              <a:gd name="f121" fmla="*/ f118 f110 1"/>
              <a:gd name="f122" fmla="*/ f117 f1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9" t="f122" r="f120" b="f121"/>
            <a:pathLst>
              <a:path w="8350" h="1269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3"/>
                  <a:pt x="f14" y="f15"/>
                  <a:pt x="f14" y="f16"/>
                </a:cubicBezTo>
                <a:cubicBezTo>
                  <a:pt x="f14" y="f17"/>
                  <a:pt x="f18" y="f19"/>
                  <a:pt x="f20" y="f19"/>
                </a:cubicBezTo>
                <a:cubicBezTo>
                  <a:pt x="f21" y="f19"/>
                  <a:pt x="f8" y="f17"/>
                  <a:pt x="f8" y="f16"/>
                </a:cubicBezTo>
                <a:cubicBezTo>
                  <a:pt x="f8" y="f22"/>
                  <a:pt x="f23" y="f24"/>
                  <a:pt x="f5" y="f24"/>
                </a:cubicBezTo>
                <a:cubicBezTo>
                  <a:pt x="f25" y="f24"/>
                  <a:pt x="f26" y="f27"/>
                  <a:pt x="f26" y="f16"/>
                </a:cubicBezTo>
                <a:cubicBezTo>
                  <a:pt x="f26" y="f17"/>
                  <a:pt x="f28" y="f29"/>
                  <a:pt x="f7" y="f26"/>
                </a:cubicBezTo>
                <a:cubicBezTo>
                  <a:pt x="f30" y="f28"/>
                  <a:pt x="f14" y="f31"/>
                  <a:pt x="f14" y="f32"/>
                </a:cubicBezTo>
                <a:cubicBezTo>
                  <a:pt x="f14" y="f33"/>
                  <a:pt x="f12" y="f34"/>
                  <a:pt x="f8" y="f35"/>
                </a:cubicBezTo>
                <a:lnTo>
                  <a:pt x="f8" y="f36"/>
                </a:lnTo>
                <a:cubicBezTo>
                  <a:pt x="f8" y="f37"/>
                  <a:pt x="f23" y="f38"/>
                  <a:pt x="f5" y="f38"/>
                </a:cubicBezTo>
                <a:cubicBezTo>
                  <a:pt x="f25" y="f38"/>
                  <a:pt x="f26" y="f39"/>
                  <a:pt x="f26" y="f36"/>
                </a:cubicBezTo>
                <a:lnTo>
                  <a:pt x="f26" y="f35"/>
                </a:lnTo>
                <a:cubicBezTo>
                  <a:pt x="f40" y="f34"/>
                  <a:pt x="f41" y="f33"/>
                  <a:pt x="f41" y="f32"/>
                </a:cubicBezTo>
                <a:cubicBezTo>
                  <a:pt x="f41" y="f42"/>
                  <a:pt x="f43" y="f44"/>
                  <a:pt x="f45" y="f44"/>
                </a:cubicBezTo>
                <a:cubicBezTo>
                  <a:pt x="f46" y="f44"/>
                  <a:pt x="f26" y="f47"/>
                  <a:pt x="f26" y="f32"/>
                </a:cubicBezTo>
                <a:cubicBezTo>
                  <a:pt x="f26" y="f48"/>
                  <a:pt x="f25" y="f49"/>
                  <a:pt x="f5" y="f49"/>
                </a:cubicBezTo>
                <a:cubicBezTo>
                  <a:pt x="f7" y="f49"/>
                  <a:pt x="f8" y="f48"/>
                  <a:pt x="f8" y="f32"/>
                </a:cubicBezTo>
                <a:cubicBezTo>
                  <a:pt x="f8" y="f42"/>
                  <a:pt x="f50" y="f51"/>
                  <a:pt x="f52" y="f53"/>
                </a:cubicBezTo>
                <a:cubicBezTo>
                  <a:pt x="f54" y="f55"/>
                  <a:pt x="f41" y="f56"/>
                  <a:pt x="f41" y="f16"/>
                </a:cubicBezTo>
                <a:cubicBezTo>
                  <a:pt x="f41" y="f15"/>
                  <a:pt x="f40" y="f57"/>
                  <a:pt x="f26" y="f11"/>
                </a:cubicBezTo>
                <a:lnTo>
                  <a:pt x="f26" y="f10"/>
                </a:lnTo>
                <a:cubicBezTo>
                  <a:pt x="f26" y="f9"/>
                  <a:pt x="f25" y="f6"/>
                  <a:pt x="f5" y="f6"/>
                </a:cubicBezTo>
                <a:close/>
                <a:moveTo>
                  <a:pt x="f5" y="f2"/>
                </a:moveTo>
                <a:cubicBezTo>
                  <a:pt x="f58" y="f2"/>
                  <a:pt x="f59" y="f60"/>
                  <a:pt x="f59" y="f55"/>
                </a:cubicBezTo>
                <a:cubicBezTo>
                  <a:pt x="f59" y="f61"/>
                  <a:pt x="f62" y="f63"/>
                  <a:pt x="f26" y="f64"/>
                </a:cubicBezTo>
                <a:lnTo>
                  <a:pt x="f26" y="f65"/>
                </a:lnTo>
                <a:cubicBezTo>
                  <a:pt x="f66" y="f67"/>
                  <a:pt x="f29" y="f68"/>
                  <a:pt x="f45" y="f69"/>
                </a:cubicBezTo>
                <a:cubicBezTo>
                  <a:pt x="f70" y="f71"/>
                  <a:pt x="f72" y="f73"/>
                  <a:pt x="f74" y="f73"/>
                </a:cubicBezTo>
                <a:cubicBezTo>
                  <a:pt x="f75" y="f73"/>
                  <a:pt x="f76" y="f77"/>
                  <a:pt x="f76" y="f78"/>
                </a:cubicBezTo>
                <a:cubicBezTo>
                  <a:pt x="f79" y="f67"/>
                  <a:pt x="f74" y="f80"/>
                  <a:pt x="f81" y="f82"/>
                </a:cubicBezTo>
                <a:cubicBezTo>
                  <a:pt x="f83" y="f84"/>
                  <a:pt x="f85" y="f86"/>
                  <a:pt x="f28" y="f86"/>
                </a:cubicBezTo>
                <a:lnTo>
                  <a:pt x="f87" y="f86"/>
                </a:lnTo>
                <a:cubicBezTo>
                  <a:pt x="f18" y="f86"/>
                  <a:pt x="f88" y="f89"/>
                  <a:pt x="f90" y="f82"/>
                </a:cubicBezTo>
                <a:cubicBezTo>
                  <a:pt x="f91" y="f92"/>
                  <a:pt x="f93" y="f94"/>
                  <a:pt x="f93" y="f78"/>
                </a:cubicBezTo>
                <a:cubicBezTo>
                  <a:pt x="f3" y="f77"/>
                  <a:pt x="f95" y="f73"/>
                  <a:pt x="f96" y="f73"/>
                </a:cubicBezTo>
                <a:cubicBezTo>
                  <a:pt x="f97" y="f98"/>
                  <a:pt x="f99" y="f100"/>
                  <a:pt x="f101" y="f100"/>
                </a:cubicBezTo>
                <a:cubicBezTo>
                  <a:pt x="f102" y="f100"/>
                  <a:pt x="f103" y="f104"/>
                  <a:pt x="f20" y="f69"/>
                </a:cubicBezTo>
                <a:cubicBezTo>
                  <a:pt x="f105" y="f68"/>
                  <a:pt x="f106" y="f67"/>
                  <a:pt x="f8" y="f65"/>
                </a:cubicBezTo>
                <a:lnTo>
                  <a:pt x="f8" y="f64"/>
                </a:lnTo>
                <a:cubicBezTo>
                  <a:pt x="f107" y="f63"/>
                  <a:pt x="f3" y="f61"/>
                  <a:pt x="f3" y="f55"/>
                </a:cubicBezTo>
                <a:cubicBezTo>
                  <a:pt x="f3" y="f60"/>
                  <a:pt x="f108" y="f2"/>
                  <a:pt x="f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98" name="Google Shape;7657;p85"/>
          <p:cNvGrpSpPr/>
          <p:nvPr/>
        </p:nvGrpSpPr>
        <p:grpSpPr>
          <a:xfrm>
            <a:off x="2391860" y="2855634"/>
            <a:ext cx="489679" cy="488481"/>
            <a:chOff x="2391860" y="2855634"/>
            <a:chExt cx="489679" cy="488481"/>
          </a:xfrm>
        </p:grpSpPr>
        <p:sp>
          <p:nvSpPr>
            <p:cNvPr id="99" name="Google Shape;7658;p85"/>
            <p:cNvSpPr/>
            <p:nvPr/>
          </p:nvSpPr>
          <p:spPr>
            <a:xfrm>
              <a:off x="2391860" y="3248085"/>
              <a:ext cx="489679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97"/>
                <a:gd name="f4" fmla="val 2490"/>
                <a:gd name="f5" fmla="val 3403"/>
                <a:gd name="f6" fmla="val 2741"/>
                <a:gd name="f7" fmla="val 2206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048"/>
                <a:gd name="f15" fmla="val 2269"/>
                <a:gd name="f16" fmla="val 2489"/>
                <a:gd name="f17" fmla="val 12287"/>
                <a:gd name="f18" fmla="val 12508"/>
                <a:gd name="f19" fmla="val 12634"/>
                <a:gd name="f20" fmla="val 12445"/>
                <a:gd name="f21" fmla="val 12193"/>
                <a:gd name="f22" fmla="val 10429"/>
                <a:gd name="f23" fmla="val 9861"/>
                <a:gd name="f24" fmla="val 9200"/>
                <a:gd name="f25" fmla="*/ f0 1 12697"/>
                <a:gd name="f26" fmla="*/ f1 1 2490"/>
                <a:gd name="f27" fmla="+- f4 0 f2"/>
                <a:gd name="f28" fmla="+- f3 0 f2"/>
                <a:gd name="f29" fmla="*/ f28 1 12697"/>
                <a:gd name="f30" fmla="*/ f27 1 2490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2697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14"/>
                  </a:cubicBezTo>
                  <a:cubicBezTo>
                    <a:pt x="f2" y="f15"/>
                    <a:pt x="f12" y="f16"/>
                    <a:pt x="f11" y="f16"/>
                  </a:cubicBezTo>
                  <a:lnTo>
                    <a:pt x="f17" y="f16"/>
                  </a:lnTo>
                  <a:cubicBezTo>
                    <a:pt x="f18" y="f16"/>
                    <a:pt x="f3" y="f15"/>
                    <a:pt x="f3" y="f14"/>
                  </a:cubicBezTo>
                  <a:cubicBezTo>
                    <a:pt x="f19" y="f13"/>
                    <a:pt x="f20" y="f10"/>
                    <a:pt x="f21" y="f10"/>
                  </a:cubicBezTo>
                  <a:lnTo>
                    <a:pt x="f22" y="f10"/>
                  </a:lnTo>
                  <a:lnTo>
                    <a:pt x="f22" y="f9"/>
                  </a:ln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0" name="Google Shape;7659;p85"/>
            <p:cNvSpPr/>
            <p:nvPr/>
          </p:nvSpPr>
          <p:spPr>
            <a:xfrm>
              <a:off x="2538868" y="2855634"/>
              <a:ext cx="188357" cy="296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7688"/>
                <a:gd name="f5" fmla="val 2489"/>
                <a:gd name="f6" fmla="val 2269"/>
                <a:gd name="f7" fmla="val 2080"/>
                <a:gd name="f8" fmla="val 189"/>
                <a:gd name="f9" fmla="val 410"/>
                <a:gd name="f10" fmla="val 819"/>
                <a:gd name="f11" fmla="val 1639"/>
                <a:gd name="f12" fmla="val 1418"/>
                <a:gd name="f13" fmla="val 1261"/>
                <a:gd name="f14" fmla="val 1040"/>
                <a:gd name="f15" fmla="val 1229"/>
                <a:gd name="f16" fmla="val 1450"/>
                <a:gd name="f17" fmla="val 1670"/>
                <a:gd name="f18" fmla="val 1481"/>
                <a:gd name="f19" fmla="val 820"/>
                <a:gd name="f20" fmla="val 347"/>
                <a:gd name="f21" fmla="val 3151"/>
                <a:gd name="f22" fmla="val 599"/>
                <a:gd name="f23" fmla="val 3781"/>
                <a:gd name="f24" fmla="val 662"/>
                <a:gd name="f25" fmla="val 3970"/>
                <a:gd name="f26" fmla="val 694"/>
                <a:gd name="f27" fmla="val 4222"/>
                <a:gd name="f28" fmla="val 788"/>
                <a:gd name="f29" fmla="val 4411"/>
                <a:gd name="f30" fmla="val 473"/>
                <a:gd name="f31" fmla="val 221"/>
                <a:gd name="f32" fmla="val 63"/>
                <a:gd name="f33" fmla="val 4632"/>
                <a:gd name="f34" fmla="val 4821"/>
                <a:gd name="f35" fmla="val 5010"/>
                <a:gd name="f36" fmla="val 158"/>
                <a:gd name="f37" fmla="val 5199"/>
                <a:gd name="f38" fmla="val 379"/>
                <a:gd name="f39" fmla="val 851"/>
                <a:gd name="f40" fmla="val 6081"/>
                <a:gd name="f41" fmla="val 6900"/>
                <a:gd name="f42" fmla="val 316"/>
                <a:gd name="f43" fmla="val 7687"/>
                <a:gd name="f44" fmla="val 4569"/>
                <a:gd name="f45" fmla="val 4159"/>
                <a:gd name="f46" fmla="val 4002"/>
                <a:gd name="f47" fmla="val 4065"/>
                <a:gd name="f48" fmla="val 4474"/>
                <a:gd name="f49" fmla="val 4726"/>
                <a:gd name="f50" fmla="val 4568"/>
                <a:gd name="f51" fmla="val 4695"/>
                <a:gd name="f52" fmla="val 4285"/>
                <a:gd name="f53" fmla="val 4380"/>
                <a:gd name="f54" fmla="val 4600"/>
                <a:gd name="f55" fmla="val 4128"/>
                <a:gd name="f56" fmla="val 3466"/>
                <a:gd name="f57" fmla="val 2867"/>
                <a:gd name="f58" fmla="val 3309"/>
                <a:gd name="f59" fmla="val 3561"/>
                <a:gd name="f60" fmla="val 3687"/>
                <a:gd name="f61" fmla="val 977"/>
                <a:gd name="f62" fmla="val 3498"/>
                <a:gd name="f63" fmla="val 2678"/>
                <a:gd name="f64" fmla="*/ f0 1 4884"/>
                <a:gd name="f65" fmla="*/ f1 1 7688"/>
                <a:gd name="f66" fmla="+- f4 0 f2"/>
                <a:gd name="f67" fmla="+- f3 0 f2"/>
                <a:gd name="f68" fmla="*/ f67 1 4884"/>
                <a:gd name="f69" fmla="*/ f66 1 7688"/>
                <a:gd name="f70" fmla="*/ f2 1 f68"/>
                <a:gd name="f71" fmla="*/ f3 1 f68"/>
                <a:gd name="f72" fmla="*/ f2 1 f69"/>
                <a:gd name="f73" fmla="*/ f4 1 f69"/>
                <a:gd name="f74" fmla="*/ f70 f64 1"/>
                <a:gd name="f75" fmla="*/ f71 f64 1"/>
                <a:gd name="f76" fmla="*/ f73 f65 1"/>
                <a:gd name="f77" fmla="*/ f72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4884" h="768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cubicBezTo>
                    <a:pt x="f13" y="f16"/>
                    <a:pt x="f16" y="f17"/>
                    <a:pt x="f11" y="f17"/>
                  </a:cubicBezTo>
                  <a:lnTo>
                    <a:pt x="f7" y="f17"/>
                  </a:lnTo>
                  <a:lnTo>
                    <a:pt x="f7" y="f5"/>
                  </a:lnTo>
                  <a:lnTo>
                    <a:pt x="f18" y="f5"/>
                  </a:lnTo>
                  <a:cubicBezTo>
                    <a:pt x="f19" y="f5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lnTo>
                    <a:pt x="f30" y="f29"/>
                  </a:lnTo>
                  <a:cubicBezTo>
                    <a:pt x="f31" y="f29"/>
                    <a:pt x="f32" y="f33"/>
                    <a:pt x="f32" y="f34"/>
                  </a:cubicBezTo>
                  <a:cubicBezTo>
                    <a:pt x="f2" y="f35"/>
                    <a:pt x="f36" y="f37"/>
                    <a:pt x="f38" y="f37"/>
                  </a:cubicBezTo>
                  <a:lnTo>
                    <a:pt x="f19" y="f37"/>
                  </a:lnTo>
                  <a:cubicBezTo>
                    <a:pt x="f39" y="f40"/>
                    <a:pt x="f26" y="f41"/>
                    <a:pt x="f42" y="f43"/>
                  </a:cubicBezTo>
                  <a:lnTo>
                    <a:pt x="f44" y="f43"/>
                  </a:lnTo>
                  <a:cubicBezTo>
                    <a:pt x="f45" y="f41"/>
                    <a:pt x="f46" y="f40"/>
                    <a:pt x="f47" y="f37"/>
                  </a:cubicBezTo>
                  <a:lnTo>
                    <a:pt x="f48" y="f37"/>
                  </a:lnTo>
                  <a:cubicBezTo>
                    <a:pt x="f49" y="f37"/>
                    <a:pt x="f3" y="f35"/>
                    <a:pt x="f3" y="f34"/>
                  </a:cubicBezTo>
                  <a:cubicBezTo>
                    <a:pt x="f3" y="f50"/>
                    <a:pt x="f51" y="f29"/>
                    <a:pt x="f48" y="f29"/>
                  </a:cubicBezTo>
                  <a:lnTo>
                    <a:pt x="f45" y="f29"/>
                  </a:lnTo>
                  <a:cubicBezTo>
                    <a:pt x="f27" y="f27"/>
                    <a:pt x="f52" y="f25"/>
                    <a:pt x="f53" y="f23"/>
                  </a:cubicBezTo>
                  <a:cubicBezTo>
                    <a:pt x="f54" y="f21"/>
                    <a:pt x="f55" y="f5"/>
                    <a:pt x="f56" y="f5"/>
                  </a:cubicBezTo>
                  <a:lnTo>
                    <a:pt x="f57" y="f5"/>
                  </a:lnTo>
                  <a:lnTo>
                    <a:pt x="f57" y="f17"/>
                  </a:lnTo>
                  <a:lnTo>
                    <a:pt x="f58" y="f17"/>
                  </a:lnTo>
                  <a:cubicBezTo>
                    <a:pt x="f59" y="f17"/>
                    <a:pt x="f60" y="f16"/>
                    <a:pt x="f60" y="f15"/>
                  </a:cubicBezTo>
                  <a:cubicBezTo>
                    <a:pt x="f60" y="f61"/>
                    <a:pt x="f62" y="f10"/>
                    <a:pt x="f58" y="f10"/>
                  </a:cubicBezTo>
                  <a:lnTo>
                    <a:pt x="f57" y="f10"/>
                  </a:lnTo>
                  <a:lnTo>
                    <a:pt x="f57" y="f9"/>
                  </a:lnTo>
                  <a:cubicBezTo>
                    <a:pt x="f57" y="f36"/>
                    <a:pt x="f63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1" name="Google Shape;7660;p85"/>
            <p:cNvSpPr/>
            <p:nvPr/>
          </p:nvSpPr>
          <p:spPr>
            <a:xfrm>
              <a:off x="2508482" y="3183675"/>
              <a:ext cx="249137" cy="32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60"/>
                <a:gd name="f4" fmla="val 852"/>
                <a:gd name="f5" fmla="val 1167"/>
                <a:gd name="f6" fmla="val 1"/>
                <a:gd name="f7" fmla="val 631"/>
                <a:gd name="f8" fmla="val 190"/>
                <a:gd name="f9" fmla="val 379"/>
                <a:gd name="f10" fmla="val 851"/>
                <a:gd name="f11" fmla="val 6459"/>
                <a:gd name="f12" fmla="val 6302"/>
                <a:gd name="f13" fmla="val 5861"/>
                <a:gd name="f14" fmla="val 5325"/>
                <a:gd name="f15" fmla="*/ f0 1 6460"/>
                <a:gd name="f16" fmla="*/ f1 1 852"/>
                <a:gd name="f17" fmla="+- f4 0 f2"/>
                <a:gd name="f18" fmla="+- f3 0 f2"/>
                <a:gd name="f19" fmla="*/ f18 1 6460"/>
                <a:gd name="f20" fmla="*/ f17 1 852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460" h="852">
                  <a:moveTo>
                    <a:pt x="f5" y="f6"/>
                  </a:moveTo>
                  <a:cubicBezTo>
                    <a:pt x="f7" y="f6"/>
                    <a:pt x="f8" y="f9"/>
                    <a:pt x="f6" y="f10"/>
                  </a:cubicBezTo>
                  <a:lnTo>
                    <a:pt x="f11" y="f10"/>
                  </a:lnTo>
                  <a:cubicBezTo>
                    <a:pt x="f12" y="f9"/>
                    <a:pt x="f13" y="f6"/>
                    <a:pt x="f14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02" name="Google Shape;7661;p85"/>
          <p:cNvSpPr/>
          <p:nvPr/>
        </p:nvSpPr>
        <p:spPr>
          <a:xfrm>
            <a:off x="5384151" y="1677311"/>
            <a:ext cx="426512" cy="489953"/>
          </a:xfrm>
          <a:custGeom>
            <a:avLst/>
            <a:gdLst>
              <a:gd name="f0" fmla="val w"/>
              <a:gd name="f1" fmla="val h"/>
              <a:gd name="f2" fmla="val 0"/>
              <a:gd name="f3" fmla="val 11059"/>
              <a:gd name="f4" fmla="val 12704"/>
              <a:gd name="f5" fmla="val 5545"/>
              <a:gd name="f6" fmla="val 3449"/>
              <a:gd name="f7" fmla="val 5797"/>
              <a:gd name="f8" fmla="val 5955"/>
              <a:gd name="f9" fmla="val 3638"/>
              <a:gd name="f10" fmla="val 3859"/>
              <a:gd name="f11" fmla="val 4111"/>
              <a:gd name="f12" fmla="val 6427"/>
              <a:gd name="f13" fmla="val 4268"/>
              <a:gd name="f14" fmla="val 6774"/>
              <a:gd name="f15" fmla="val 4741"/>
              <a:gd name="f16" fmla="val 5308"/>
              <a:gd name="f17" fmla="val 5528"/>
              <a:gd name="f18" fmla="val 6585"/>
              <a:gd name="f19" fmla="val 5749"/>
              <a:gd name="f20" fmla="val 6333"/>
              <a:gd name="f21" fmla="val 6081"/>
              <a:gd name="f22" fmla="val 5056"/>
              <a:gd name="f23" fmla="val 5734"/>
              <a:gd name="f24" fmla="val 4898"/>
              <a:gd name="f25" fmla="val 5293"/>
              <a:gd name="f26" fmla="val 5104"/>
              <a:gd name="f27" fmla="val 5119"/>
              <a:gd name="f28" fmla="val 5419"/>
              <a:gd name="f29" fmla="val 5780"/>
              <a:gd name="f30" fmla="val 5766"/>
              <a:gd name="f31" fmla="val 6001"/>
              <a:gd name="f32" fmla="val 6207"/>
              <a:gd name="f33" fmla="val 6316"/>
              <a:gd name="f34" fmla="val 6725"/>
              <a:gd name="f35" fmla="val 7387"/>
              <a:gd name="f36" fmla="val 7954"/>
              <a:gd name="f37" fmla="val 8364"/>
              <a:gd name="f38" fmla="val 5923"/>
              <a:gd name="f39" fmla="val 8584"/>
              <a:gd name="f40" fmla="val 8836"/>
              <a:gd name="f41" fmla="val 9088"/>
              <a:gd name="f42" fmla="val 9246"/>
              <a:gd name="f43" fmla="val 9057"/>
              <a:gd name="f44" fmla="val 4632"/>
              <a:gd name="f45" fmla="val 8427"/>
              <a:gd name="f46" fmla="val 4285"/>
              <a:gd name="f47" fmla="val 7167"/>
              <a:gd name="f48" fmla="val 4474"/>
              <a:gd name="f49" fmla="val 7009"/>
              <a:gd name="f50" fmla="val 4726"/>
              <a:gd name="f51" fmla="val 4947"/>
              <a:gd name="f52" fmla="val 7198"/>
              <a:gd name="f53" fmla="val 7639"/>
              <a:gd name="f54" fmla="val 7828"/>
              <a:gd name="f55" fmla="val 5608"/>
              <a:gd name="f56" fmla="val 6914"/>
              <a:gd name="f57" fmla="val 5262"/>
              <a:gd name="f58" fmla="val 6694"/>
              <a:gd name="f59" fmla="val 4821"/>
              <a:gd name="f60" fmla="val 6379"/>
              <a:gd name="f61" fmla="val 5969"/>
              <a:gd name="f62" fmla="val 4331"/>
              <a:gd name="f63" fmla="val 3606"/>
              <a:gd name="f64" fmla="val 10651"/>
              <a:gd name="f65" fmla="val 1"/>
              <a:gd name="f66" fmla="val 10562"/>
              <a:gd name="f67" fmla="val 10473"/>
              <a:gd name="f68" fmla="val 34"/>
              <a:gd name="f69" fmla="val 10397"/>
              <a:gd name="f70" fmla="val 109"/>
              <a:gd name="f71" fmla="val 9389"/>
              <a:gd name="f72" fmla="val 834"/>
              <a:gd name="f73" fmla="val 8538"/>
              <a:gd name="f74" fmla="val 960"/>
              <a:gd name="f75" fmla="val 8034"/>
              <a:gd name="f76" fmla="val 7310"/>
              <a:gd name="f77" fmla="val 6396"/>
              <a:gd name="f78" fmla="val 645"/>
              <a:gd name="f79" fmla="val 172"/>
              <a:gd name="f80" fmla="val 5703"/>
              <a:gd name="f81" fmla="val 5616"/>
              <a:gd name="f82" fmla="val 78"/>
              <a:gd name="f83" fmla="val 5526"/>
              <a:gd name="f84" fmla="val 5435"/>
              <a:gd name="f85" fmla="val 5341"/>
              <a:gd name="f86" fmla="val 3781"/>
              <a:gd name="f87" fmla="val 3025"/>
              <a:gd name="f88" fmla="val 2237"/>
              <a:gd name="f89" fmla="val 1418"/>
              <a:gd name="f90" fmla="val 662"/>
              <a:gd name="f91" fmla="val 582"/>
              <a:gd name="f92" fmla="val 47"/>
              <a:gd name="f93" fmla="val 495"/>
              <a:gd name="f94" fmla="val 20"/>
              <a:gd name="f95" fmla="val 411"/>
              <a:gd name="f96" fmla="val 196"/>
              <a:gd name="f97" fmla="val 198"/>
              <a:gd name="f98" fmla="val 424"/>
              <a:gd name="f99" fmla="val 5276"/>
              <a:gd name="f100" fmla="val 8616"/>
              <a:gd name="f101" fmla="val 2143"/>
              <a:gd name="f102" fmla="val 11609"/>
              <a:gd name="f103" fmla="val 5388"/>
              <a:gd name="f104" fmla="val 12680"/>
              <a:gd name="f105" fmla="val 12696"/>
              <a:gd name="f106" fmla="val 5459"/>
              <a:gd name="f107" fmla="val 12703"/>
              <a:gd name="f108" fmla="val 5506"/>
              <a:gd name="f109" fmla="val 5553"/>
              <a:gd name="f110" fmla="val 5671"/>
              <a:gd name="f111" fmla="val 8885"/>
              <a:gd name="f112" fmla="val 182"/>
              <a:gd name="f113" fmla="val 10858"/>
              <a:gd name="f114" fmla="*/ f0 1 11059"/>
              <a:gd name="f115" fmla="*/ f1 1 12704"/>
              <a:gd name="f116" fmla="+- f4 0 f2"/>
              <a:gd name="f117" fmla="+- f3 0 f2"/>
              <a:gd name="f118" fmla="*/ f117 1 11059"/>
              <a:gd name="f119" fmla="*/ f116 1 12704"/>
              <a:gd name="f120" fmla="*/ f2 1 f118"/>
              <a:gd name="f121" fmla="*/ f3 1 f118"/>
              <a:gd name="f122" fmla="*/ f2 1 f119"/>
              <a:gd name="f123" fmla="*/ f4 1 f119"/>
              <a:gd name="f124" fmla="*/ f120 f114 1"/>
              <a:gd name="f125" fmla="*/ f121 f114 1"/>
              <a:gd name="f126" fmla="*/ f123 f115 1"/>
              <a:gd name="f127" fmla="*/ f122 f1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4" t="f127" r="f125" b="f126"/>
            <a:pathLst>
              <a:path w="11059" h="1270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3"/>
                  <a:pt x="f14" y="f15"/>
                  <a:pt x="f14" y="f16"/>
                </a:cubicBezTo>
                <a:cubicBezTo>
                  <a:pt x="f14" y="f17"/>
                  <a:pt x="f18" y="f19"/>
                  <a:pt x="f20" y="f19"/>
                </a:cubicBezTo>
                <a:cubicBezTo>
                  <a:pt x="f21" y="f19"/>
                  <a:pt x="f8" y="f17"/>
                  <a:pt x="f8" y="f16"/>
                </a:cubicBezTo>
                <a:cubicBezTo>
                  <a:pt x="f8" y="f22"/>
                  <a:pt x="f23" y="f24"/>
                  <a:pt x="f5" y="f24"/>
                </a:cubicBezTo>
                <a:cubicBezTo>
                  <a:pt x="f25" y="f24"/>
                  <a:pt x="f26" y="f27"/>
                  <a:pt x="f26" y="f16"/>
                </a:cubicBezTo>
                <a:cubicBezTo>
                  <a:pt x="f26" y="f17"/>
                  <a:pt x="f28" y="f29"/>
                  <a:pt x="f30" y="f31"/>
                </a:cubicBezTo>
                <a:cubicBezTo>
                  <a:pt x="f32" y="f33"/>
                  <a:pt x="f14" y="f34"/>
                  <a:pt x="f14" y="f35"/>
                </a:cubicBezTo>
                <a:cubicBezTo>
                  <a:pt x="f14" y="f36"/>
                  <a:pt x="f12" y="f37"/>
                  <a:pt x="f38" y="f39"/>
                </a:cubicBezTo>
                <a:lnTo>
                  <a:pt x="f38" y="f40"/>
                </a:lnTo>
                <a:cubicBezTo>
                  <a:pt x="f38" y="f41"/>
                  <a:pt x="f23" y="f42"/>
                  <a:pt x="f5" y="f42"/>
                </a:cubicBezTo>
                <a:cubicBezTo>
                  <a:pt x="f25" y="f42"/>
                  <a:pt x="f26" y="f43"/>
                  <a:pt x="f26" y="f40"/>
                </a:cubicBezTo>
                <a:lnTo>
                  <a:pt x="f26" y="f39"/>
                </a:lnTo>
                <a:cubicBezTo>
                  <a:pt x="f44" y="f45"/>
                  <a:pt x="f46" y="f36"/>
                  <a:pt x="f46" y="f35"/>
                </a:cubicBezTo>
                <a:cubicBezTo>
                  <a:pt x="f46" y="f47"/>
                  <a:pt x="f48" y="f49"/>
                  <a:pt x="f50" y="f49"/>
                </a:cubicBezTo>
                <a:cubicBezTo>
                  <a:pt x="f51" y="f49"/>
                  <a:pt x="f26" y="f52"/>
                  <a:pt x="f26" y="f35"/>
                </a:cubicBezTo>
                <a:cubicBezTo>
                  <a:pt x="f26" y="f53"/>
                  <a:pt x="f25" y="f54"/>
                  <a:pt x="f5" y="f54"/>
                </a:cubicBezTo>
                <a:cubicBezTo>
                  <a:pt x="f30" y="f54"/>
                  <a:pt x="f38" y="f53"/>
                  <a:pt x="f38" y="f35"/>
                </a:cubicBezTo>
                <a:cubicBezTo>
                  <a:pt x="f38" y="f47"/>
                  <a:pt x="f55" y="f56"/>
                  <a:pt x="f57" y="f58"/>
                </a:cubicBezTo>
                <a:cubicBezTo>
                  <a:pt x="f59" y="f60"/>
                  <a:pt x="f46" y="f61"/>
                  <a:pt x="f46" y="f16"/>
                </a:cubicBezTo>
                <a:cubicBezTo>
                  <a:pt x="f46" y="f15"/>
                  <a:pt x="f44" y="f62"/>
                  <a:pt x="f26" y="f11"/>
                </a:cubicBezTo>
                <a:lnTo>
                  <a:pt x="f26" y="f10"/>
                </a:lnTo>
                <a:cubicBezTo>
                  <a:pt x="f26" y="f63"/>
                  <a:pt x="f25" y="f6"/>
                  <a:pt x="f5" y="f6"/>
                </a:cubicBezTo>
                <a:close/>
                <a:moveTo>
                  <a:pt x="f64" y="f65"/>
                </a:moveTo>
                <a:cubicBezTo>
                  <a:pt x="f66" y="f65"/>
                  <a:pt x="f67" y="f68"/>
                  <a:pt x="f69" y="f70"/>
                </a:cubicBezTo>
                <a:cubicBezTo>
                  <a:pt x="f71" y="f72"/>
                  <a:pt x="f73" y="f74"/>
                  <a:pt x="f75" y="f74"/>
                </a:cubicBezTo>
                <a:cubicBezTo>
                  <a:pt x="f76" y="f74"/>
                  <a:pt x="f77" y="f78"/>
                  <a:pt x="f30" y="f79"/>
                </a:cubicBezTo>
                <a:cubicBezTo>
                  <a:pt x="f80" y="f70"/>
                  <a:pt x="f81" y="f82"/>
                  <a:pt x="f83" y="f82"/>
                </a:cubicBezTo>
                <a:cubicBezTo>
                  <a:pt x="f84" y="f82"/>
                  <a:pt x="f85" y="f70"/>
                  <a:pt x="f57" y="f79"/>
                </a:cubicBezTo>
                <a:cubicBezTo>
                  <a:pt x="f44" y="f78"/>
                  <a:pt x="f86" y="f74"/>
                  <a:pt x="f87" y="f74"/>
                </a:cubicBezTo>
                <a:cubicBezTo>
                  <a:pt x="f88" y="f74"/>
                  <a:pt x="f89" y="f78"/>
                  <a:pt x="f90" y="f70"/>
                </a:cubicBezTo>
                <a:cubicBezTo>
                  <a:pt x="f91" y="f92"/>
                  <a:pt x="f93" y="f94"/>
                  <a:pt x="f95" y="f94"/>
                </a:cubicBezTo>
                <a:cubicBezTo>
                  <a:pt x="f96" y="f94"/>
                  <a:pt x="f2" y="f97"/>
                  <a:pt x="f2" y="f98"/>
                </a:cubicBezTo>
                <a:lnTo>
                  <a:pt x="f2" y="f99"/>
                </a:lnTo>
                <a:cubicBezTo>
                  <a:pt x="f2" y="f100"/>
                  <a:pt x="f101" y="f102"/>
                  <a:pt x="f103" y="f104"/>
                </a:cubicBezTo>
                <a:cubicBezTo>
                  <a:pt x="f28" y="f105"/>
                  <a:pt x="f106" y="f107"/>
                  <a:pt x="f108" y="f107"/>
                </a:cubicBezTo>
                <a:cubicBezTo>
                  <a:pt x="f109" y="f107"/>
                  <a:pt x="f55" y="f105"/>
                  <a:pt x="f110" y="f104"/>
                </a:cubicBezTo>
                <a:cubicBezTo>
                  <a:pt x="f111" y="f102"/>
                  <a:pt x="f3" y="f100"/>
                  <a:pt x="f3" y="f99"/>
                </a:cubicBezTo>
                <a:lnTo>
                  <a:pt x="f3" y="f98"/>
                </a:lnTo>
                <a:cubicBezTo>
                  <a:pt x="f3" y="f112"/>
                  <a:pt x="f113" y="f65"/>
                  <a:pt x="f64" y="f65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03" name="Google Shape;7662;p85"/>
          <p:cNvGrpSpPr/>
          <p:nvPr/>
        </p:nvGrpSpPr>
        <p:grpSpPr>
          <a:xfrm>
            <a:off x="5353921" y="2267382"/>
            <a:ext cx="487292" cy="491188"/>
            <a:chOff x="5353921" y="2267382"/>
            <a:chExt cx="487292" cy="491188"/>
          </a:xfrm>
        </p:grpSpPr>
        <p:sp>
          <p:nvSpPr>
            <p:cNvPr id="104" name="Google Shape;7663;p85"/>
            <p:cNvSpPr/>
            <p:nvPr/>
          </p:nvSpPr>
          <p:spPr>
            <a:xfrm>
              <a:off x="5634605" y="2486089"/>
              <a:ext cx="96030" cy="2248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5829"/>
                <a:gd name="f5" fmla="val 1229"/>
                <a:gd name="f6" fmla="val 977"/>
                <a:gd name="f7" fmla="val 820"/>
                <a:gd name="f8" fmla="val 189"/>
                <a:gd name="f9" fmla="val 410"/>
                <a:gd name="f10" fmla="val 662"/>
                <a:gd name="f11" fmla="val 347"/>
                <a:gd name="f12" fmla="val 819"/>
                <a:gd name="f13" fmla="val 1292"/>
                <a:gd name="f14" fmla="val 1859"/>
                <a:gd name="f15" fmla="val 2520"/>
                <a:gd name="f16" fmla="val 536"/>
                <a:gd name="f17" fmla="val 2930"/>
                <a:gd name="f18" fmla="val 3245"/>
                <a:gd name="f19" fmla="val 3466"/>
                <a:gd name="f20" fmla="val 1639"/>
                <a:gd name="f21" fmla="val 3718"/>
                <a:gd name="f22" fmla="val 3938"/>
                <a:gd name="f23" fmla="val 4190"/>
                <a:gd name="f24" fmla="val 1450"/>
                <a:gd name="f25" fmla="val 4348"/>
                <a:gd name="f26" fmla="val 4127"/>
                <a:gd name="f27" fmla="val 631"/>
                <a:gd name="f28" fmla="val 3497"/>
                <a:gd name="f29" fmla="val 442"/>
                <a:gd name="f30" fmla="val 221"/>
                <a:gd name="f31" fmla="val 4505"/>
                <a:gd name="f32" fmla="val 4915"/>
                <a:gd name="f33" fmla="val 5135"/>
                <a:gd name="f34" fmla="val 5387"/>
                <a:gd name="f35" fmla="val 5639"/>
                <a:gd name="f36" fmla="val 1009"/>
                <a:gd name="f37" fmla="val 5828"/>
                <a:gd name="f38" fmla="val 2111"/>
                <a:gd name="f39" fmla="val 4978"/>
                <a:gd name="f40" fmla="val 2489"/>
                <a:gd name="f41" fmla="val 3277"/>
                <a:gd name="f42" fmla="val 1922"/>
                <a:gd name="f43" fmla="val 2867"/>
                <a:gd name="f44" fmla="val 1481"/>
                <a:gd name="f45" fmla="val 2552"/>
                <a:gd name="f46" fmla="val 1166"/>
                <a:gd name="f47" fmla="val 2331"/>
                <a:gd name="f48" fmla="val 2079"/>
                <a:gd name="f49" fmla="val 1607"/>
                <a:gd name="f50" fmla="val 1418"/>
                <a:gd name="f51" fmla="val 2237"/>
                <a:gd name="f52" fmla="val 2048"/>
                <a:gd name="f53" fmla="val 2143"/>
                <a:gd name="f54" fmla="val 882"/>
                <a:gd name="f55" fmla="val 158"/>
                <a:gd name="f56" fmla="*/ f0 1 2490"/>
                <a:gd name="f57" fmla="*/ f1 1 5829"/>
                <a:gd name="f58" fmla="+- f4 0 f2"/>
                <a:gd name="f59" fmla="+- f3 0 f2"/>
                <a:gd name="f60" fmla="*/ f59 1 2490"/>
                <a:gd name="f61" fmla="*/ f58 1 5829"/>
                <a:gd name="f62" fmla="*/ f2 1 f60"/>
                <a:gd name="f63" fmla="*/ f3 1 f60"/>
                <a:gd name="f64" fmla="*/ f2 1 f61"/>
                <a:gd name="f65" fmla="*/ f4 1 f61"/>
                <a:gd name="f66" fmla="*/ f62 f56 1"/>
                <a:gd name="f67" fmla="*/ f63 f56 1"/>
                <a:gd name="f68" fmla="*/ f65 f57 1"/>
                <a:gd name="f69" fmla="*/ f64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2490" h="582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2" y="f13"/>
                    <a:pt x="f2" y="f14"/>
                  </a:cubicBezTo>
                  <a:cubicBezTo>
                    <a:pt x="f2" y="f15"/>
                    <a:pt x="f16" y="f17"/>
                    <a:pt x="f6" y="f18"/>
                  </a:cubicBezTo>
                  <a:cubicBezTo>
                    <a:pt x="f13" y="f19"/>
                    <a:pt x="f20" y="f21"/>
                    <a:pt x="f20" y="f22"/>
                  </a:cubicBezTo>
                  <a:cubicBezTo>
                    <a:pt x="f20" y="f23"/>
                    <a:pt x="f24" y="f25"/>
                    <a:pt x="f5" y="f25"/>
                  </a:cubicBezTo>
                  <a:cubicBezTo>
                    <a:pt x="f6" y="f25"/>
                    <a:pt x="f7" y="f26"/>
                    <a:pt x="f7" y="f22"/>
                  </a:cubicBezTo>
                  <a:cubicBezTo>
                    <a:pt x="f7" y="f21"/>
                    <a:pt x="f27" y="f28"/>
                    <a:pt x="f29" y="f28"/>
                  </a:cubicBezTo>
                  <a:cubicBezTo>
                    <a:pt x="f30" y="f28"/>
                    <a:pt x="f2" y="f21"/>
                    <a:pt x="f2" y="f22"/>
                  </a:cubicBezTo>
                  <a:cubicBezTo>
                    <a:pt x="f2" y="f31"/>
                    <a:pt x="f11" y="f32"/>
                    <a:pt x="f7" y="f33"/>
                  </a:cubicBezTo>
                  <a:lnTo>
                    <a:pt x="f7" y="f34"/>
                  </a:lnTo>
                  <a:cubicBezTo>
                    <a:pt x="f7" y="f35"/>
                    <a:pt x="f36" y="f37"/>
                    <a:pt x="f5" y="f37"/>
                  </a:cubicBezTo>
                  <a:cubicBezTo>
                    <a:pt x="f24" y="f37"/>
                    <a:pt x="f20" y="f35"/>
                    <a:pt x="f20" y="f34"/>
                  </a:cubicBezTo>
                  <a:lnTo>
                    <a:pt x="f20" y="f33"/>
                  </a:lnTo>
                  <a:cubicBezTo>
                    <a:pt x="f38" y="f39"/>
                    <a:pt x="f40" y="f31"/>
                    <a:pt x="f40" y="f22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7" y="f48"/>
                    <a:pt x="f7" y="f14"/>
                  </a:cubicBezTo>
                  <a:cubicBezTo>
                    <a:pt x="f7" y="f49"/>
                    <a:pt x="f36" y="f50"/>
                    <a:pt x="f5" y="f50"/>
                  </a:cubicBezTo>
                  <a:cubicBezTo>
                    <a:pt x="f24" y="f50"/>
                    <a:pt x="f20" y="f49"/>
                    <a:pt x="f20" y="f14"/>
                  </a:cubicBezTo>
                  <a:cubicBezTo>
                    <a:pt x="f20" y="f48"/>
                    <a:pt x="f14" y="f51"/>
                    <a:pt x="f52" y="f51"/>
                  </a:cubicBezTo>
                  <a:cubicBezTo>
                    <a:pt x="f51" y="f51"/>
                    <a:pt x="f40" y="f52"/>
                    <a:pt x="f40" y="f14"/>
                  </a:cubicBezTo>
                  <a:cubicBezTo>
                    <a:pt x="f40" y="f13"/>
                    <a:pt x="f53" y="f54"/>
                    <a:pt x="f20" y="f10"/>
                  </a:cubicBezTo>
                  <a:lnTo>
                    <a:pt x="f20" y="f9"/>
                  </a:lnTo>
                  <a:cubicBezTo>
                    <a:pt x="f20" y="f55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5" name="Google Shape;7664;p85"/>
            <p:cNvSpPr/>
            <p:nvPr/>
          </p:nvSpPr>
          <p:spPr>
            <a:xfrm>
              <a:off x="5353921" y="2267382"/>
              <a:ext cx="487292" cy="4911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2736"/>
                <a:gd name="f5" fmla="val 4632"/>
                <a:gd name="f6" fmla="val 3308"/>
                <a:gd name="f7" fmla="val 5388"/>
                <a:gd name="f8" fmla="val 6018"/>
                <a:gd name="f9" fmla="val 3938"/>
                <a:gd name="f10" fmla="val 4694"/>
                <a:gd name="f11" fmla="val 5450"/>
                <a:gd name="f12" fmla="val 5420"/>
                <a:gd name="f13" fmla="val 6049"/>
                <a:gd name="f14" fmla="val 3876"/>
                <a:gd name="f15" fmla="val 3246"/>
                <a:gd name="f16" fmla="val 5419"/>
                <a:gd name="f17" fmla="val 8507"/>
                <a:gd name="f18" fmla="val 5230"/>
                <a:gd name="f19" fmla="val 10303"/>
                <a:gd name="f20" fmla="val 11815"/>
                <a:gd name="f21" fmla="val 6742"/>
                <a:gd name="f22" fmla="val 8538"/>
                <a:gd name="f23" fmla="val 10365"/>
                <a:gd name="f24" fmla="val 10334"/>
                <a:gd name="f25" fmla="val 11846"/>
                <a:gd name="f26" fmla="val 6680"/>
                <a:gd name="f27" fmla="val 5199"/>
                <a:gd name="f28" fmla="val 4664"/>
                <a:gd name="f29" fmla="val 2080"/>
                <a:gd name="f30" fmla="val 1"/>
                <a:gd name="f31" fmla="val 2079"/>
                <a:gd name="f32" fmla="val 5703"/>
                <a:gd name="f33" fmla="val 316"/>
                <a:gd name="f34" fmla="val 6711"/>
                <a:gd name="f35" fmla="val 914"/>
                <a:gd name="f36" fmla="val 7498"/>
                <a:gd name="f37" fmla="val 4317"/>
                <a:gd name="f38" fmla="val 12571"/>
                <a:gd name="f39" fmla="val 4396"/>
                <a:gd name="f40" fmla="val 12681"/>
                <a:gd name="f41" fmla="val 4530"/>
                <a:gd name="f42" fmla="val 4660"/>
                <a:gd name="f43" fmla="val 4790"/>
                <a:gd name="f44" fmla="val 4916"/>
                <a:gd name="f45" fmla="val 4979"/>
                <a:gd name="f46" fmla="val 5672"/>
                <a:gd name="f47" fmla="val 11531"/>
                <a:gd name="f48" fmla="val 6396"/>
                <a:gd name="f49" fmla="val 12256"/>
                <a:gd name="f50" fmla="val 7404"/>
                <a:gd name="f51" fmla="val 12665"/>
                <a:gd name="f52" fmla="val 10776"/>
                <a:gd name="f53" fmla="val 12634"/>
                <a:gd name="f54" fmla="val 10838"/>
                <a:gd name="f55" fmla="val 6553"/>
                <a:gd name="f56" fmla="val 11217"/>
                <a:gd name="f57" fmla="val 4852"/>
                <a:gd name="f58" fmla="val 9326"/>
                <a:gd name="f59" fmla="val 4474"/>
                <a:gd name="f60" fmla="val 4222"/>
                <a:gd name="f61" fmla="val 9074"/>
                <a:gd name="f62" fmla="val 1796"/>
                <a:gd name="f63" fmla="val 7089"/>
                <a:gd name="f64" fmla="*/ f0 1 12635"/>
                <a:gd name="f65" fmla="*/ f1 1 12736"/>
                <a:gd name="f66" fmla="+- f4 0 f2"/>
                <a:gd name="f67" fmla="+- f3 0 f2"/>
                <a:gd name="f68" fmla="*/ f67 1 12635"/>
                <a:gd name="f69" fmla="*/ f66 1 12736"/>
                <a:gd name="f70" fmla="*/ f2 1 f68"/>
                <a:gd name="f71" fmla="*/ f3 1 f68"/>
                <a:gd name="f72" fmla="*/ f2 1 f69"/>
                <a:gd name="f73" fmla="*/ f4 1 f69"/>
                <a:gd name="f74" fmla="*/ f70 f64 1"/>
                <a:gd name="f75" fmla="*/ f71 f64 1"/>
                <a:gd name="f76" fmla="*/ f73 f65 1"/>
                <a:gd name="f77" fmla="*/ f72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12635" h="1273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cubicBezTo>
                    <a:pt x="f20" y="f23"/>
                    <a:pt x="f24" y="f25"/>
                    <a:pt x="f17" y="f25"/>
                  </a:cubicBezTo>
                  <a:cubicBezTo>
                    <a:pt x="f26" y="f25"/>
                    <a:pt x="f27" y="f23"/>
                    <a:pt x="f27" y="f22"/>
                  </a:cubicBezTo>
                  <a:cubicBezTo>
                    <a:pt x="f27" y="f21"/>
                    <a:pt x="f26" y="f18"/>
                    <a:pt x="f17" y="f18"/>
                  </a:cubicBezTo>
                  <a:close/>
                  <a:moveTo>
                    <a:pt x="f28" y="f2"/>
                  </a:moveTo>
                  <a:cubicBezTo>
                    <a:pt x="f29" y="f2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6"/>
                  </a:cubicBezTo>
                  <a:lnTo>
                    <a:pt x="f37" y="f38"/>
                  </a:lnTo>
                  <a:cubicBezTo>
                    <a:pt x="f39" y="f40"/>
                    <a:pt x="f41" y="f4"/>
                    <a:pt x="f42" y="f4"/>
                  </a:cubicBezTo>
                  <a:cubicBezTo>
                    <a:pt x="f43" y="f4"/>
                    <a:pt x="f44" y="f40"/>
                    <a:pt x="f45" y="f38"/>
                  </a:cubicBezTo>
                  <a:lnTo>
                    <a:pt x="f46" y="f47"/>
                  </a:lnTo>
                  <a:cubicBezTo>
                    <a:pt x="f48" y="f49"/>
                    <a:pt x="f50" y="f51"/>
                    <a:pt x="f17" y="f51"/>
                  </a:cubicBezTo>
                  <a:cubicBezTo>
                    <a:pt x="f52" y="f51"/>
                    <a:pt x="f53" y="f54"/>
                    <a:pt x="f53" y="f22"/>
                  </a:cubicBezTo>
                  <a:cubicBezTo>
                    <a:pt x="f53" y="f55"/>
                    <a:pt x="f56" y="f57"/>
                    <a:pt x="f58" y="f59"/>
                  </a:cubicBezTo>
                  <a:lnTo>
                    <a:pt x="f58" y="f60"/>
                  </a:lnTo>
                  <a:cubicBezTo>
                    <a:pt x="f61" y="f62"/>
                    <a:pt x="f63" y="f2"/>
                    <a:pt x="f28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06" name="Google Shape;7665;p85"/>
          <p:cNvGrpSpPr/>
          <p:nvPr/>
        </p:nvGrpSpPr>
        <p:grpSpPr>
          <a:xfrm>
            <a:off x="5363038" y="2867338"/>
            <a:ext cx="469050" cy="435035"/>
            <a:chOff x="5363038" y="2867338"/>
            <a:chExt cx="469050" cy="435035"/>
          </a:xfrm>
        </p:grpSpPr>
        <p:sp>
          <p:nvSpPr>
            <p:cNvPr id="107" name="Google Shape;7666;p85"/>
            <p:cNvSpPr/>
            <p:nvPr/>
          </p:nvSpPr>
          <p:spPr>
            <a:xfrm>
              <a:off x="5513722" y="2982772"/>
              <a:ext cx="318366" cy="3196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+- f4 0 f2"/>
                <a:gd name="f69" fmla="+- f3 0 f2"/>
                <a:gd name="f70" fmla="*/ f69 1 8255"/>
                <a:gd name="f71" fmla="*/ f68 1 8287"/>
                <a:gd name="f72" fmla="*/ f2 1 f70"/>
                <a:gd name="f73" fmla="*/ f3 1 f70"/>
                <a:gd name="f74" fmla="*/ f2 1 f71"/>
                <a:gd name="f75" fmla="*/ f4 1 f71"/>
                <a:gd name="f76" fmla="*/ f72 f66 1"/>
                <a:gd name="f77" fmla="*/ f73 f66 1"/>
                <a:gd name="f78" fmla="*/ f75 f67 1"/>
                <a:gd name="f79" fmla="*/ f7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8" name="Google Shape;7667;p85"/>
            <p:cNvSpPr/>
            <p:nvPr/>
          </p:nvSpPr>
          <p:spPr>
            <a:xfrm>
              <a:off x="5364272" y="2867338"/>
              <a:ext cx="246668" cy="115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+- f4 0 f2"/>
                <a:gd name="f16" fmla="+- f3 0 f2"/>
                <a:gd name="f17" fmla="*/ f16 1 6396"/>
                <a:gd name="f18" fmla="*/ f15 1 2994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09" name="Google Shape;7668;p85"/>
            <p:cNvSpPr/>
            <p:nvPr/>
          </p:nvSpPr>
          <p:spPr>
            <a:xfrm>
              <a:off x="5364272" y="2987628"/>
              <a:ext cx="170114" cy="923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+- f4 0 f2"/>
                <a:gd name="f36" fmla="+- f3 0 f2"/>
                <a:gd name="f37" fmla="*/ f36 1 4411"/>
                <a:gd name="f38" fmla="*/ f35 1 2395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0" name="Google Shape;7669;p85"/>
            <p:cNvSpPr/>
            <p:nvPr/>
          </p:nvSpPr>
          <p:spPr>
            <a:xfrm>
              <a:off x="5364272" y="3177183"/>
              <a:ext cx="164061" cy="923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+- f4 0 f2"/>
                <a:gd name="f28" fmla="+- f3 0 f2"/>
                <a:gd name="f29" fmla="*/ f28 1 4254"/>
                <a:gd name="f30" fmla="*/ f27 1 2395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1" name="Google Shape;7670;p85"/>
            <p:cNvSpPr/>
            <p:nvPr/>
          </p:nvSpPr>
          <p:spPr>
            <a:xfrm>
              <a:off x="5363038" y="3082387"/>
              <a:ext cx="120325" cy="93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+- f4 0 f2"/>
                <a:gd name="f37" fmla="+- f3 0 f2"/>
                <a:gd name="f38" fmla="*/ f37 1 3120"/>
                <a:gd name="f39" fmla="*/ f36 1 2427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12" name="Google Shape;7671;p85"/>
          <p:cNvGrpSpPr/>
          <p:nvPr/>
        </p:nvGrpSpPr>
        <p:grpSpPr>
          <a:xfrm>
            <a:off x="3600532" y="3497205"/>
            <a:ext cx="414360" cy="489679"/>
            <a:chOff x="3600532" y="3497205"/>
            <a:chExt cx="414360" cy="489679"/>
          </a:xfrm>
        </p:grpSpPr>
        <p:sp>
          <p:nvSpPr>
            <p:cNvPr id="113" name="Google Shape;7672;p85"/>
            <p:cNvSpPr/>
            <p:nvPr/>
          </p:nvSpPr>
          <p:spPr>
            <a:xfrm>
              <a:off x="3696526" y="3694047"/>
              <a:ext cx="318366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3309"/>
                <a:gd name="f5" fmla="val 5357"/>
                <a:gd name="f6" fmla="val 1229"/>
                <a:gd name="f7" fmla="val 5577"/>
                <a:gd name="f8" fmla="val 5766"/>
                <a:gd name="f9" fmla="val 1418"/>
                <a:gd name="f10" fmla="val 1607"/>
                <a:gd name="f11" fmla="val 1890"/>
                <a:gd name="f12" fmla="val 2048"/>
                <a:gd name="f13" fmla="val 2049"/>
                <a:gd name="f14" fmla="val 1797"/>
                <a:gd name="f15" fmla="val 1639"/>
                <a:gd name="f16" fmla="val 1859"/>
                <a:gd name="f17" fmla="val 1386"/>
                <a:gd name="f18" fmla="val 1828"/>
                <a:gd name="f19" fmla="val 1"/>
                <a:gd name="f20" fmla="val 3308"/>
                <a:gd name="f21" fmla="*/ f0 1 8255"/>
                <a:gd name="f22" fmla="*/ f1 1 3309"/>
                <a:gd name="f23" fmla="+- f4 0 f2"/>
                <a:gd name="f24" fmla="+- f3 0 f2"/>
                <a:gd name="f25" fmla="*/ f24 1 8255"/>
                <a:gd name="f26" fmla="*/ f23 1 3309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255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7"/>
                    <a:pt x="f18" y="f6"/>
                    <a:pt x="f13" y="f6"/>
                  </a:cubicBezTo>
                  <a:close/>
                  <a:moveTo>
                    <a:pt x="f19" y="f2"/>
                  </a:moveTo>
                  <a:lnTo>
                    <a:pt x="f19" y="f20"/>
                  </a:lnTo>
                  <a:lnTo>
                    <a:pt x="f3" y="f20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4" name="Google Shape;7673;p85"/>
            <p:cNvSpPr/>
            <p:nvPr/>
          </p:nvSpPr>
          <p:spPr>
            <a:xfrm>
              <a:off x="3855695" y="3497205"/>
              <a:ext cx="31629" cy="729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0"/>
                <a:gd name="f4" fmla="val 1891"/>
                <a:gd name="f5" fmla="val 1"/>
                <a:gd name="f6" fmla="val 127"/>
                <a:gd name="f7" fmla="val 1765"/>
                <a:gd name="f8" fmla="val 221"/>
                <a:gd name="f9" fmla="val 1639"/>
                <a:gd name="f10" fmla="val 379"/>
                <a:gd name="f11" fmla="val 600"/>
                <a:gd name="f12" fmla="val 694"/>
                <a:gd name="f13" fmla="*/ f0 1 820"/>
                <a:gd name="f14" fmla="*/ f1 1 1891"/>
                <a:gd name="f15" fmla="+- f4 0 f2"/>
                <a:gd name="f16" fmla="+- f3 0 f2"/>
                <a:gd name="f17" fmla="*/ f16 1 820"/>
                <a:gd name="f18" fmla="*/ f15 1 1891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820" h="1891">
                  <a:moveTo>
                    <a:pt x="f5" y="f2"/>
                  </a:moveTo>
                  <a:lnTo>
                    <a:pt x="f5" y="f4"/>
                  </a:lnTo>
                  <a:cubicBezTo>
                    <a:pt x="f6" y="f7"/>
                    <a:pt x="f8" y="f9"/>
                    <a:pt x="f10" y="f9"/>
                  </a:cubicBezTo>
                  <a:cubicBezTo>
                    <a:pt x="f11" y="f9"/>
                    <a:pt x="f12" y="f7"/>
                    <a:pt x="f3" y="f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5" name="Google Shape;7674;p85"/>
            <p:cNvSpPr/>
            <p:nvPr/>
          </p:nvSpPr>
          <p:spPr>
            <a:xfrm>
              <a:off x="3696526" y="3497205"/>
              <a:ext cx="318366" cy="165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4286"/>
                <a:gd name="f5" fmla="val 1"/>
                <a:gd name="f6" fmla="val 4285"/>
                <a:gd name="f7" fmla="val 1261"/>
                <a:gd name="f8" fmla="val 567"/>
                <a:gd name="f9" fmla="val 7720"/>
                <a:gd name="f10" fmla="val 32"/>
                <a:gd name="f11" fmla="val 7026"/>
                <a:gd name="f12" fmla="val 5829"/>
                <a:gd name="f13" fmla="val 2930"/>
                <a:gd name="f14" fmla="val 3182"/>
                <a:gd name="f15" fmla="val 5633"/>
                <a:gd name="f16" fmla="val 3350"/>
                <a:gd name="f17" fmla="val 5418"/>
                <a:gd name="f18" fmla="val 5311"/>
                <a:gd name="f19" fmla="val 5199"/>
                <a:gd name="f20" fmla="val 3308"/>
                <a:gd name="f21" fmla="val 5105"/>
                <a:gd name="f22" fmla="val 3214"/>
                <a:gd name="f23" fmla="val 4569"/>
                <a:gd name="f24" fmla="val 2678"/>
                <a:gd name="f25" fmla="val 4002"/>
                <a:gd name="f26" fmla="val 3917"/>
                <a:gd name="f27" fmla="val 3289"/>
                <a:gd name="f28" fmla="val 3821"/>
                <a:gd name="f29" fmla="val 3322"/>
                <a:gd name="f30" fmla="val 3728"/>
                <a:gd name="f31" fmla="val 3510"/>
                <a:gd name="f32" fmla="val 3309"/>
                <a:gd name="f33" fmla="val 3142"/>
                <a:gd name="f34" fmla="val 2899"/>
                <a:gd name="f35" fmla="*/ f0 1 8255"/>
                <a:gd name="f36" fmla="*/ f1 1 4286"/>
                <a:gd name="f37" fmla="+- f4 0 f2"/>
                <a:gd name="f38" fmla="+- f3 0 f2"/>
                <a:gd name="f39" fmla="*/ f38 1 8255"/>
                <a:gd name="f40" fmla="*/ f37 1 4286"/>
                <a:gd name="f41" fmla="*/ f2 1 f39"/>
                <a:gd name="f42" fmla="*/ f3 1 f39"/>
                <a:gd name="f43" fmla="*/ f2 1 f40"/>
                <a:gd name="f44" fmla="*/ f4 1 f40"/>
                <a:gd name="f45" fmla="*/ f41 f35 1"/>
                <a:gd name="f46" fmla="*/ f42 f35 1"/>
                <a:gd name="f47" fmla="*/ f44 f36 1"/>
                <a:gd name="f48" fmla="*/ f4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8255" h="428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3" y="f8"/>
                    <a:pt x="f9" y="f10"/>
                    <a:pt x="f11" y="f10"/>
                  </a:cubicBezTo>
                  <a:lnTo>
                    <a:pt x="f12" y="f10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lnTo>
                    <a:pt x="f23" y="f24"/>
                  </a:lnTo>
                  <a:lnTo>
                    <a:pt x="f25" y="f22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2" y="f34"/>
                  </a:cubicBezTo>
                  <a:lnTo>
                    <a:pt x="f32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6" name="Google Shape;7675;p85"/>
            <p:cNvSpPr/>
            <p:nvPr/>
          </p:nvSpPr>
          <p:spPr>
            <a:xfrm>
              <a:off x="3600532" y="3498284"/>
              <a:ext cx="62014" cy="4886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08"/>
                <a:gd name="f4" fmla="val 12669"/>
                <a:gd name="f5" fmla="val 337"/>
                <a:gd name="f6" fmla="val 163"/>
                <a:gd name="f7" fmla="val 1"/>
                <a:gd name="f8" fmla="val 178"/>
                <a:gd name="f9" fmla="val 382"/>
                <a:gd name="f10" fmla="val 12259"/>
                <a:gd name="f11" fmla="val 12480"/>
                <a:gd name="f12" fmla="val 190"/>
                <a:gd name="f13" fmla="val 379"/>
                <a:gd name="f14" fmla="val 4"/>
                <a:gd name="f15" fmla="val 365"/>
                <a:gd name="f16" fmla="val 2"/>
                <a:gd name="f17" fmla="val 351"/>
                <a:gd name="f18" fmla="*/ f0 1 1608"/>
                <a:gd name="f19" fmla="*/ f1 1 12669"/>
                <a:gd name="f20" fmla="+- f4 0 f2"/>
                <a:gd name="f21" fmla="+- f3 0 f2"/>
                <a:gd name="f22" fmla="*/ f21 1 1608"/>
                <a:gd name="f23" fmla="*/ f20 1 12669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608" h="1266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4"/>
                    <a:pt x="f13" y="f4"/>
                  </a:cubicBezTo>
                  <a:lnTo>
                    <a:pt x="f3" y="f4"/>
                  </a:lnTo>
                  <a:lnTo>
                    <a:pt x="f3" y="f14"/>
                  </a:lnTo>
                  <a:lnTo>
                    <a:pt x="f13" y="f14"/>
                  </a:lnTo>
                  <a:cubicBezTo>
                    <a:pt x="f15" y="f16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17" name="Google Shape;7676;p85"/>
            <p:cNvSpPr/>
            <p:nvPr/>
          </p:nvSpPr>
          <p:spPr>
            <a:xfrm>
              <a:off x="3696526" y="3851974"/>
              <a:ext cx="318366" cy="1337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3467"/>
                <a:gd name="f5" fmla="val 1"/>
                <a:gd name="f6" fmla="val 3466"/>
                <a:gd name="f7" fmla="val 7026"/>
                <a:gd name="f8" fmla="val 7720"/>
                <a:gd name="f9" fmla="val 2931"/>
                <a:gd name="f10" fmla="val 2206"/>
                <a:gd name="f11" fmla="*/ f0 1 8255"/>
                <a:gd name="f12" fmla="*/ f1 1 3467"/>
                <a:gd name="f13" fmla="+- f4 0 f2"/>
                <a:gd name="f14" fmla="+- f3 0 f2"/>
                <a:gd name="f15" fmla="*/ f14 1 8255"/>
                <a:gd name="f16" fmla="*/ f13 1 3467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8255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18" name="Google Shape;7677;p85"/>
          <p:cNvSpPr/>
          <p:nvPr/>
        </p:nvSpPr>
        <p:spPr>
          <a:xfrm>
            <a:off x="3561505" y="4099218"/>
            <a:ext cx="492111" cy="486671"/>
          </a:xfrm>
          <a:custGeom>
            <a:avLst/>
            <a:gdLst>
              <a:gd name="f0" fmla="val w"/>
              <a:gd name="f1" fmla="val h"/>
              <a:gd name="f2" fmla="val 0"/>
              <a:gd name="f3" fmla="val 12760"/>
              <a:gd name="f4" fmla="val 12619"/>
              <a:gd name="f5" fmla="val 10082"/>
              <a:gd name="f6" fmla="val 2190"/>
              <a:gd name="f7" fmla="val 11027"/>
              <a:gd name="f8" fmla="val 2726"/>
              <a:gd name="f9" fmla="val 8948"/>
              <a:gd name="f10" fmla="val 6317"/>
              <a:gd name="f11" fmla="val 8003"/>
              <a:gd name="f12" fmla="val 5781"/>
              <a:gd name="f13" fmla="val 8349"/>
              <a:gd name="f14" fmla="val 5151"/>
              <a:gd name="f15" fmla="val 9704"/>
              <a:gd name="f16" fmla="val 2820"/>
              <a:gd name="f17" fmla="val 7813"/>
              <a:gd name="f18" fmla="val 6601"/>
              <a:gd name="f19" fmla="val 8318"/>
              <a:gd name="f20" fmla="val 6916"/>
              <a:gd name="f21" fmla="val 7782"/>
              <a:gd name="f22" fmla="val 7262"/>
              <a:gd name="f23" fmla="val 10554"/>
              <a:gd name="f24" fmla="val 8522"/>
              <a:gd name="f25" fmla="val 10806"/>
              <a:gd name="f26" fmla="val 10964"/>
              <a:gd name="f27" fmla="val 8711"/>
              <a:gd name="f28" fmla="val 8900"/>
              <a:gd name="f29" fmla="val 9153"/>
              <a:gd name="f30" fmla="val 9342"/>
              <a:gd name="f31" fmla="val 5608"/>
              <a:gd name="f32" fmla="val 5356"/>
              <a:gd name="f33" fmla="val 5167"/>
              <a:gd name="f34" fmla="val 8680"/>
              <a:gd name="f35" fmla="val 3088"/>
              <a:gd name="f36" fmla="val 5592"/>
              <a:gd name="f37" fmla="val 3308"/>
              <a:gd name="f38" fmla="val 3497"/>
              <a:gd name="f39" fmla="val 5813"/>
              <a:gd name="f40" fmla="val 6002"/>
              <a:gd name="f41" fmla="val 6286"/>
              <a:gd name="f42" fmla="val 3970"/>
              <a:gd name="f43" fmla="val 6443"/>
              <a:gd name="f44" fmla="val 4348"/>
              <a:gd name="f45" fmla="val 7451"/>
              <a:gd name="f46" fmla="val 7703"/>
              <a:gd name="f47" fmla="val 4159"/>
              <a:gd name="f48" fmla="val 7861"/>
              <a:gd name="f49" fmla="val 3907"/>
              <a:gd name="f50" fmla="val 3655"/>
              <a:gd name="f51" fmla="val 7640"/>
              <a:gd name="f52" fmla="val 7231"/>
              <a:gd name="f53" fmla="val 7010"/>
              <a:gd name="f54" fmla="val 2836"/>
              <a:gd name="f55" fmla="val 2678"/>
              <a:gd name="f56" fmla="val 3025"/>
              <a:gd name="f57" fmla="val 7924"/>
              <a:gd name="f58" fmla="val 3340"/>
              <a:gd name="f59" fmla="val 8176"/>
              <a:gd name="f60" fmla="val 3781"/>
              <a:gd name="f61" fmla="val 8491"/>
              <a:gd name="f62" fmla="val 8869"/>
              <a:gd name="f63" fmla="val 9531"/>
              <a:gd name="f64" fmla="val 10098"/>
              <a:gd name="f65" fmla="val 10539"/>
              <a:gd name="f66" fmla="val 10728"/>
              <a:gd name="f67" fmla="val 11011"/>
              <a:gd name="f68" fmla="val 11232"/>
              <a:gd name="f69" fmla="val 11452"/>
              <a:gd name="f70" fmla="val 2206"/>
              <a:gd name="f71" fmla="val 10570"/>
              <a:gd name="f72" fmla="val 1859"/>
              <a:gd name="f73" fmla="val 9310"/>
              <a:gd name="f74" fmla="val 2048"/>
              <a:gd name="f75" fmla="val 9121"/>
              <a:gd name="f76" fmla="val 2300"/>
              <a:gd name="f77" fmla="val 2521"/>
              <a:gd name="f78" fmla="val 9783"/>
              <a:gd name="f79" fmla="val 2867"/>
              <a:gd name="f80" fmla="val 9940"/>
              <a:gd name="f81" fmla="val 9751"/>
              <a:gd name="f82" fmla="val 3182"/>
              <a:gd name="f83" fmla="val 9089"/>
              <a:gd name="f84" fmla="val 8837"/>
              <a:gd name="f85" fmla="val 2395"/>
              <a:gd name="f86" fmla="val 8113"/>
              <a:gd name="f87" fmla="val 6475"/>
              <a:gd name="f88" fmla="val 5750"/>
              <a:gd name="f89" fmla="val 11200"/>
              <a:gd name="f90" fmla="val 11641"/>
              <a:gd name="f91" fmla="val 11830"/>
              <a:gd name="f92" fmla="val 10933"/>
              <a:gd name="f93" fmla="val 1"/>
              <a:gd name="f94" fmla="val 10599"/>
              <a:gd name="f95" fmla="val 10280"/>
              <a:gd name="f96" fmla="val 176"/>
              <a:gd name="f97" fmla="val 10113"/>
              <a:gd name="f98" fmla="val 489"/>
              <a:gd name="f99" fmla="val 7877"/>
              <a:gd name="f100" fmla="val 4395"/>
              <a:gd name="f101" fmla="val 1229"/>
              <a:gd name="f102" fmla="val 567"/>
              <a:gd name="f103" fmla="val 4931"/>
              <a:gd name="f104" fmla="val 11389"/>
              <a:gd name="f105" fmla="val 12051"/>
              <a:gd name="f106" fmla="val 12618"/>
              <a:gd name="f107" fmla="val 11437"/>
              <a:gd name="f108" fmla="val 12098"/>
              <a:gd name="f109" fmla="val 12697"/>
              <a:gd name="f110" fmla="val 12082"/>
              <a:gd name="f111" fmla="val 12602"/>
              <a:gd name="f112" fmla="val 12067"/>
              <a:gd name="f113" fmla="val 11374"/>
              <a:gd name="f114" fmla="val 12476"/>
              <a:gd name="f115" fmla="val 1875"/>
              <a:gd name="f116" fmla="val 1402"/>
              <a:gd name="f117" fmla="val 804"/>
              <a:gd name="f118" fmla="val 12130"/>
              <a:gd name="f119" fmla="val 583"/>
              <a:gd name="f120" fmla="val 142"/>
              <a:gd name="f121" fmla="val 11277"/>
              <a:gd name="f122" fmla="val 46"/>
              <a:gd name="f123" fmla="val 11103"/>
              <a:gd name="f124" fmla="*/ f0 1 12760"/>
              <a:gd name="f125" fmla="*/ f1 1 12619"/>
              <a:gd name="f126" fmla="+- f4 0 f2"/>
              <a:gd name="f127" fmla="+- f3 0 f2"/>
              <a:gd name="f128" fmla="*/ f127 1 12760"/>
              <a:gd name="f129" fmla="*/ f126 1 12619"/>
              <a:gd name="f130" fmla="*/ f2 1 f128"/>
              <a:gd name="f131" fmla="*/ f3 1 f128"/>
              <a:gd name="f132" fmla="*/ f2 1 f129"/>
              <a:gd name="f133" fmla="*/ f4 1 f129"/>
              <a:gd name="f134" fmla="*/ f130 f124 1"/>
              <a:gd name="f135" fmla="*/ f131 f124 1"/>
              <a:gd name="f136" fmla="*/ f133 f125 1"/>
              <a:gd name="f137" fmla="*/ f132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4" t="f137" r="f135" b="f136"/>
            <a:pathLst>
              <a:path w="12760" h="1261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cubicBezTo>
                  <a:pt x="f13" y="f14"/>
                  <a:pt x="f15" y="f16"/>
                  <a:pt x="f5" y="f6"/>
                </a:cubicBez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17" y="f18"/>
                </a:lnTo>
                <a:close/>
                <a:moveTo>
                  <a:pt x="f23" y="f24"/>
                </a:moveTo>
                <a:cubicBezTo>
                  <a:pt x="f25" y="f24"/>
                  <a:pt x="f26" y="f27"/>
                  <a:pt x="f26" y="f28"/>
                </a:cubicBezTo>
                <a:cubicBezTo>
                  <a:pt x="f26" y="f29"/>
                  <a:pt x="f25" y="f30"/>
                  <a:pt x="f23" y="f30"/>
                </a:cubicBezTo>
                <a:lnTo>
                  <a:pt x="f31" y="f30"/>
                </a:lnTo>
                <a:cubicBezTo>
                  <a:pt x="f32" y="f30"/>
                  <a:pt x="f33" y="f29"/>
                  <a:pt x="f33" y="f28"/>
                </a:cubicBezTo>
                <a:cubicBezTo>
                  <a:pt x="f33" y="f34"/>
                  <a:pt x="f32" y="f24"/>
                  <a:pt x="f31" y="f24"/>
                </a:cubicBezTo>
                <a:close/>
                <a:moveTo>
                  <a:pt x="f35" y="f36"/>
                </a:moveTo>
                <a:cubicBezTo>
                  <a:pt x="f37" y="f36"/>
                  <a:pt x="f38" y="f39"/>
                  <a:pt x="f38" y="f40"/>
                </a:cubicBezTo>
                <a:lnTo>
                  <a:pt x="f38" y="f41"/>
                </a:lnTo>
                <a:cubicBezTo>
                  <a:pt x="f42" y="f43"/>
                  <a:pt x="f44" y="f20"/>
                  <a:pt x="f44" y="f45"/>
                </a:cubicBezTo>
                <a:cubicBezTo>
                  <a:pt x="f44" y="f46"/>
                  <a:pt x="f47" y="f48"/>
                  <a:pt x="f49" y="f48"/>
                </a:cubicBezTo>
                <a:cubicBezTo>
                  <a:pt x="f50" y="f48"/>
                  <a:pt x="f38" y="f51"/>
                  <a:pt x="f38" y="f45"/>
                </a:cubicBezTo>
                <a:cubicBezTo>
                  <a:pt x="f38" y="f52"/>
                  <a:pt x="f37" y="f53"/>
                  <a:pt x="f35" y="f53"/>
                </a:cubicBezTo>
                <a:cubicBezTo>
                  <a:pt x="f54" y="f53"/>
                  <a:pt x="f55" y="f52"/>
                  <a:pt x="f55" y="f45"/>
                </a:cubicBezTo>
                <a:cubicBezTo>
                  <a:pt x="f55" y="f46"/>
                  <a:pt x="f56" y="f57"/>
                  <a:pt x="f58" y="f59"/>
                </a:cubicBezTo>
                <a:cubicBezTo>
                  <a:pt x="f60" y="f61"/>
                  <a:pt x="f44" y="f62"/>
                  <a:pt x="f44" y="f63"/>
                </a:cubicBezTo>
                <a:cubicBezTo>
                  <a:pt x="f44" y="f64"/>
                  <a:pt x="f42" y="f65"/>
                  <a:pt x="f38" y="f66"/>
                </a:cubicBezTo>
                <a:lnTo>
                  <a:pt x="f38" y="f67"/>
                </a:lnTo>
                <a:cubicBezTo>
                  <a:pt x="f38" y="f68"/>
                  <a:pt x="f37" y="f69"/>
                  <a:pt x="f35" y="f69"/>
                </a:cubicBezTo>
                <a:cubicBezTo>
                  <a:pt x="f54" y="f69"/>
                  <a:pt x="f55" y="f68"/>
                  <a:pt x="f55" y="f67"/>
                </a:cubicBezTo>
                <a:lnTo>
                  <a:pt x="f55" y="f66"/>
                </a:lnTo>
                <a:cubicBezTo>
                  <a:pt x="f70" y="f71"/>
                  <a:pt x="f72" y="f64"/>
                  <a:pt x="f72" y="f63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55" y="f73"/>
                  <a:pt x="f55" y="f63"/>
                </a:cubicBezTo>
                <a:cubicBezTo>
                  <a:pt x="f55" y="f78"/>
                  <a:pt x="f79" y="f80"/>
                  <a:pt x="f35" y="f80"/>
                </a:cubicBezTo>
                <a:cubicBezTo>
                  <a:pt x="f37" y="f80"/>
                  <a:pt x="f38" y="f81"/>
                  <a:pt x="f38" y="f63"/>
                </a:cubicBezTo>
                <a:cubicBezTo>
                  <a:pt x="f38" y="f73"/>
                  <a:pt x="f82" y="f83"/>
                  <a:pt x="f54" y="f84"/>
                </a:cubicBezTo>
                <a:cubicBezTo>
                  <a:pt x="f85" y="f24"/>
                  <a:pt x="f72" y="f86"/>
                  <a:pt x="f72" y="f45"/>
                </a:cubicBezTo>
                <a:cubicBezTo>
                  <a:pt x="f72" y="f20"/>
                  <a:pt x="f70" y="f87"/>
                  <a:pt x="f55" y="f41"/>
                </a:cubicBezTo>
                <a:lnTo>
                  <a:pt x="f55" y="f40"/>
                </a:lnTo>
                <a:cubicBezTo>
                  <a:pt x="f55" y="f88"/>
                  <a:pt x="f79" y="f36"/>
                  <a:pt x="f35" y="f36"/>
                </a:cubicBezTo>
                <a:close/>
                <a:moveTo>
                  <a:pt x="f23" y="f67"/>
                </a:moveTo>
                <a:cubicBezTo>
                  <a:pt x="f25" y="f67"/>
                  <a:pt x="f26" y="f89"/>
                  <a:pt x="f26" y="f69"/>
                </a:cubicBezTo>
                <a:cubicBezTo>
                  <a:pt x="f26" y="f90"/>
                  <a:pt x="f25" y="f91"/>
                  <a:pt x="f23" y="f91"/>
                </a:cubicBezTo>
                <a:lnTo>
                  <a:pt x="f31" y="f91"/>
                </a:lnTo>
                <a:cubicBezTo>
                  <a:pt x="f32" y="f91"/>
                  <a:pt x="f33" y="f90"/>
                  <a:pt x="f33" y="f69"/>
                </a:cubicBezTo>
                <a:cubicBezTo>
                  <a:pt x="f33" y="f89"/>
                  <a:pt x="f32" y="f67"/>
                  <a:pt x="f31" y="f67"/>
                </a:cubicBezTo>
                <a:close/>
                <a:moveTo>
                  <a:pt x="f92" y="f93"/>
                </a:moveTo>
                <a:cubicBezTo>
                  <a:pt x="f94" y="f93"/>
                  <a:pt x="f95" y="f96"/>
                  <a:pt x="f97" y="f98"/>
                </a:cubicBezTo>
                <a:lnTo>
                  <a:pt x="f99" y="f100"/>
                </a:lnTo>
                <a:lnTo>
                  <a:pt x="f101" y="f100"/>
                </a:lnTo>
                <a:cubicBezTo>
                  <a:pt x="f102" y="f100"/>
                  <a:pt x="f2" y="f103"/>
                  <a:pt x="f2" y="f36"/>
                </a:cubicBezTo>
                <a:lnTo>
                  <a:pt x="f2" y="f104"/>
                </a:lnTo>
                <a:cubicBezTo>
                  <a:pt x="f2" y="f105"/>
                  <a:pt x="f102" y="f106"/>
                  <a:pt x="f101" y="f106"/>
                </a:cubicBezTo>
                <a:lnTo>
                  <a:pt x="f107" y="f106"/>
                </a:lnTo>
                <a:cubicBezTo>
                  <a:pt x="f108" y="f106"/>
                  <a:pt x="f109" y="f110"/>
                  <a:pt x="f109" y="f104"/>
                </a:cubicBezTo>
                <a:lnTo>
                  <a:pt x="f109" y="f36"/>
                </a:lnTo>
                <a:cubicBezTo>
                  <a:pt x="f111" y="f103"/>
                  <a:pt x="f112" y="f100"/>
                  <a:pt x="f113" y="f100"/>
                </a:cubicBezTo>
                <a:lnTo>
                  <a:pt x="f7" y="f100"/>
                </a:lnTo>
                <a:lnTo>
                  <a:pt x="f114" y="f115"/>
                </a:lnTo>
                <a:cubicBezTo>
                  <a:pt x="f3" y="f116"/>
                  <a:pt x="f111" y="f117"/>
                  <a:pt x="f118" y="f119"/>
                </a:cubicBezTo>
                <a:lnTo>
                  <a:pt x="f107" y="f120"/>
                </a:lnTo>
                <a:cubicBezTo>
                  <a:pt x="f121" y="f122"/>
                  <a:pt x="f123" y="f93"/>
                  <a:pt x="f92" y="f93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19" name="Google Shape;7678;p85"/>
          <p:cNvGrpSpPr/>
          <p:nvPr/>
        </p:nvGrpSpPr>
        <p:grpSpPr>
          <a:xfrm>
            <a:off x="3563471" y="4778956"/>
            <a:ext cx="488481" cy="349950"/>
            <a:chOff x="3563471" y="4778956"/>
            <a:chExt cx="488481" cy="349950"/>
          </a:xfrm>
        </p:grpSpPr>
        <p:sp>
          <p:nvSpPr>
            <p:cNvPr id="120" name="Google Shape;7679;p85"/>
            <p:cNvSpPr/>
            <p:nvPr/>
          </p:nvSpPr>
          <p:spPr>
            <a:xfrm>
              <a:off x="3807717" y="4939314"/>
              <a:ext cx="94795" cy="93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8"/>
                <a:gd name="f4" fmla="val 2427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1891"/>
                <a:gd name="f11" fmla="*/ f0 1 2458"/>
                <a:gd name="f12" fmla="*/ f1 1 2427"/>
                <a:gd name="f13" fmla="+- f4 0 f2"/>
                <a:gd name="f14" fmla="+- f3 0 f2"/>
                <a:gd name="f15" fmla="*/ f14 1 2458"/>
                <a:gd name="f16" fmla="*/ f13 1 2427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458" h="242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0" y="f4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1" name="Google Shape;7680;p85"/>
            <p:cNvSpPr/>
            <p:nvPr/>
          </p:nvSpPr>
          <p:spPr>
            <a:xfrm>
              <a:off x="3710488" y="4939314"/>
              <a:ext cx="74166" cy="93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3"/>
                <a:gd name="f4" fmla="val 2427"/>
                <a:gd name="f5" fmla="val 1261"/>
                <a:gd name="f6" fmla="val 1"/>
                <a:gd name="f7" fmla="val 599"/>
                <a:gd name="f8" fmla="val 536"/>
                <a:gd name="f9" fmla="val 1198"/>
                <a:gd name="f10" fmla="val 1891"/>
                <a:gd name="f11" fmla="val 568"/>
                <a:gd name="f12" fmla="val 1513"/>
                <a:gd name="f13" fmla="val 1734"/>
                <a:gd name="f14" fmla="val 2364"/>
                <a:gd name="f15" fmla="val 2238"/>
                <a:gd name="f16" fmla="val 1765"/>
                <a:gd name="f17" fmla="val 1671"/>
                <a:gd name="f18" fmla="val 1576"/>
                <a:gd name="f19" fmla="val 851"/>
                <a:gd name="f20" fmla="val 505"/>
                <a:gd name="f21" fmla="val 190"/>
                <a:gd name="f22" fmla="val 64"/>
                <a:gd name="f23" fmla="*/ f0 1 1923"/>
                <a:gd name="f24" fmla="*/ f1 1 2427"/>
                <a:gd name="f25" fmla="+- f4 0 f2"/>
                <a:gd name="f26" fmla="+- f3 0 f2"/>
                <a:gd name="f27" fmla="*/ f26 1 1923"/>
                <a:gd name="f28" fmla="*/ f25 1 2427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923" h="24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4"/>
                    <a:pt x="f5" y="f4"/>
                  </a:cubicBezTo>
                  <a:cubicBezTo>
                    <a:pt x="f12" y="f4"/>
                    <a:pt x="f13" y="f14"/>
                    <a:pt x="f3" y="f15"/>
                  </a:cubicBezTo>
                  <a:cubicBezTo>
                    <a:pt x="f16" y="f3"/>
                    <a:pt x="f17" y="f18"/>
                    <a:pt x="f17" y="f9"/>
                  </a:cubicBezTo>
                  <a:cubicBezTo>
                    <a:pt x="f17" y="f19"/>
                    <a:pt x="f16" y="f20"/>
                    <a:pt x="f3" y="f21"/>
                  </a:cubicBezTo>
                  <a:cubicBezTo>
                    <a:pt x="f13" y="f22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2" name="Google Shape;7681;p85"/>
            <p:cNvSpPr/>
            <p:nvPr/>
          </p:nvSpPr>
          <p:spPr>
            <a:xfrm>
              <a:off x="3563471" y="4778956"/>
              <a:ext cx="488481" cy="3499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074"/>
                <a:gd name="f5" fmla="val 11374"/>
                <a:gd name="f6" fmla="val 851"/>
                <a:gd name="f7" fmla="val 11626"/>
                <a:gd name="f8" fmla="val 11815"/>
                <a:gd name="f9" fmla="val 1040"/>
                <a:gd name="f10" fmla="val 1229"/>
                <a:gd name="f11" fmla="val 1670"/>
                <a:gd name="f12" fmla="val 788"/>
                <a:gd name="f13" fmla="val 1008"/>
                <a:gd name="f14" fmla="val 977"/>
                <a:gd name="f15" fmla="val 1166"/>
                <a:gd name="f16" fmla="val 7562"/>
                <a:gd name="f17" fmla="val 3277"/>
                <a:gd name="f18" fmla="val 8696"/>
                <a:gd name="f19" fmla="val 9641"/>
                <a:gd name="f20" fmla="val 4222"/>
                <a:gd name="f21" fmla="val 5356"/>
                <a:gd name="f22" fmla="val 9610"/>
                <a:gd name="f23" fmla="val 6522"/>
                <a:gd name="f24" fmla="val 7467"/>
                <a:gd name="f25" fmla="val 7089"/>
                <a:gd name="f26" fmla="val 6648"/>
                <a:gd name="f27" fmla="val 7309"/>
                <a:gd name="f28" fmla="val 6333"/>
                <a:gd name="f29" fmla="val 7026"/>
                <a:gd name="f30" fmla="val 5987"/>
                <a:gd name="f31" fmla="val 5546"/>
                <a:gd name="f32" fmla="val 5073"/>
                <a:gd name="f33" fmla="val 3939"/>
                <a:gd name="f34" fmla="val 2994"/>
                <a:gd name="f35" fmla="val 5514"/>
                <a:gd name="f36" fmla="val 3434"/>
                <a:gd name="f37" fmla="val 3718"/>
                <a:gd name="f38" fmla="val 6680"/>
                <a:gd name="f39" fmla="val 7121"/>
                <a:gd name="f40" fmla="val 536"/>
                <a:gd name="f41" fmla="val 1"/>
                <a:gd name="f42" fmla="val 567"/>
                <a:gd name="f43" fmla="val 7845"/>
                <a:gd name="f44" fmla="val 8506"/>
                <a:gd name="f45" fmla="val 9073"/>
                <a:gd name="f46" fmla="val 11406"/>
                <a:gd name="f47" fmla="val 12099"/>
                <a:gd name="f48" fmla="val 12634"/>
                <a:gd name="f49" fmla="*/ f0 1 12666"/>
                <a:gd name="f50" fmla="*/ f1 1 9074"/>
                <a:gd name="f51" fmla="+- f4 0 f2"/>
                <a:gd name="f52" fmla="+- f3 0 f2"/>
                <a:gd name="f53" fmla="*/ f52 1 12666"/>
                <a:gd name="f54" fmla="*/ f51 1 9074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2666" h="907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cubicBezTo>
                    <a:pt x="f25" y="f24"/>
                    <a:pt x="f26" y="f27"/>
                    <a:pt x="f28" y="f29"/>
                  </a:cubicBezTo>
                  <a:cubicBezTo>
                    <a:pt x="f30" y="f27"/>
                    <a:pt x="f31" y="f24"/>
                    <a:pt x="f32" y="f24"/>
                  </a:cubicBezTo>
                  <a:cubicBezTo>
                    <a:pt x="f33" y="f24"/>
                    <a:pt x="f34" y="f23"/>
                    <a:pt x="f34" y="f21"/>
                  </a:cubicBezTo>
                  <a:cubicBezTo>
                    <a:pt x="f34" y="f20"/>
                    <a:pt x="f33" y="f17"/>
                    <a:pt x="f32" y="f17"/>
                  </a:cubicBezTo>
                  <a:cubicBezTo>
                    <a:pt x="f35" y="f17"/>
                    <a:pt x="f30" y="f36"/>
                    <a:pt x="f28" y="f37"/>
                  </a:cubicBezTo>
                  <a:cubicBezTo>
                    <a:pt x="f38" y="f36"/>
                    <a:pt x="f39" y="f17"/>
                    <a:pt x="f16" y="f17"/>
                  </a:cubicBezTo>
                  <a:close/>
                  <a:moveTo>
                    <a:pt x="f10" y="f2"/>
                  </a:moveTo>
                  <a:cubicBezTo>
                    <a:pt x="f40" y="f2"/>
                    <a:pt x="f41" y="f42"/>
                    <a:pt x="f41" y="f10"/>
                  </a:cubicBezTo>
                  <a:lnTo>
                    <a:pt x="f41" y="f43"/>
                  </a:lnTo>
                  <a:cubicBezTo>
                    <a:pt x="f41" y="f44"/>
                    <a:pt x="f40" y="f45"/>
                    <a:pt x="f10" y="f45"/>
                  </a:cubicBezTo>
                  <a:lnTo>
                    <a:pt x="f46" y="f45"/>
                  </a:lnTo>
                  <a:cubicBezTo>
                    <a:pt x="f47" y="f45"/>
                    <a:pt x="f3" y="f44"/>
                    <a:pt x="f3" y="f43"/>
                  </a:cubicBezTo>
                  <a:lnTo>
                    <a:pt x="f3" y="f10"/>
                  </a:lnTo>
                  <a:cubicBezTo>
                    <a:pt x="f48" y="f42"/>
                    <a:pt x="f47" y="f2"/>
                    <a:pt x="f4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23" name="Google Shape;7682;p85"/>
          <p:cNvGrpSpPr/>
          <p:nvPr/>
        </p:nvGrpSpPr>
        <p:grpSpPr>
          <a:xfrm>
            <a:off x="5345673" y="4710284"/>
            <a:ext cx="479959" cy="487292"/>
            <a:chOff x="5345673" y="4710284"/>
            <a:chExt cx="479959" cy="487292"/>
          </a:xfrm>
        </p:grpSpPr>
        <p:sp>
          <p:nvSpPr>
            <p:cNvPr id="124" name="Google Shape;7683;p85"/>
            <p:cNvSpPr/>
            <p:nvPr/>
          </p:nvSpPr>
          <p:spPr>
            <a:xfrm>
              <a:off x="5345673" y="5069963"/>
              <a:ext cx="138531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37"/>
                <a:gd name="f9" fmla="val 1071"/>
                <a:gd name="f10" fmla="val 1260"/>
                <a:gd name="f11" fmla="val 1449"/>
                <a:gd name="f12" fmla="val 1701"/>
                <a:gd name="f13" fmla="val 1576"/>
                <a:gd name="f14" fmla="val 1418"/>
                <a:gd name="f15" fmla="val 1481"/>
                <a:gd name="f16" fmla="val 1008"/>
                <a:gd name="f17" fmla="val 2079"/>
                <a:gd name="f18" fmla="val 2741"/>
                <a:gd name="f19" fmla="val 536"/>
                <a:gd name="f20" fmla="val 3308"/>
                <a:gd name="f21" fmla="val 1229"/>
                <a:gd name="f22" fmla="val 2332"/>
                <a:gd name="f23" fmla="val 2993"/>
                <a:gd name="f24" fmla="*/ f0 1 3592"/>
                <a:gd name="f25" fmla="*/ f1 1 3309"/>
                <a:gd name="f26" fmla="+- f4 0 f2"/>
                <a:gd name="f27" fmla="+- f3 0 f2"/>
                <a:gd name="f28" fmla="*/ f27 1 3592"/>
                <a:gd name="f29" fmla="*/ f26 1 3309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cubicBezTo>
                    <a:pt x="f2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0"/>
                    <a:pt x="f3" y="f18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5" name="Google Shape;7684;p85"/>
            <p:cNvSpPr/>
            <p:nvPr/>
          </p:nvSpPr>
          <p:spPr>
            <a:xfrm>
              <a:off x="5346871" y="4710284"/>
              <a:ext cx="138568" cy="328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3"/>
                <a:gd name="f4" fmla="val 8508"/>
                <a:gd name="f5" fmla="val 1734"/>
                <a:gd name="f6" fmla="val 1607"/>
                <a:gd name="f7" fmla="val 1923"/>
                <a:gd name="f8" fmla="val 2175"/>
                <a:gd name="f9" fmla="val 1797"/>
                <a:gd name="f10" fmla="val 2049"/>
                <a:gd name="f11" fmla="val 7278"/>
                <a:gd name="f12" fmla="val 7499"/>
                <a:gd name="f13" fmla="val 1986"/>
                <a:gd name="f14" fmla="val 7656"/>
                <a:gd name="f15" fmla="val 1513"/>
                <a:gd name="f16" fmla="val 1356"/>
                <a:gd name="f17" fmla="val 7467"/>
                <a:gd name="f18" fmla="val 1545"/>
                <a:gd name="f19" fmla="val 1230"/>
                <a:gd name="f20" fmla="val 1"/>
                <a:gd name="f21" fmla="val 568"/>
                <a:gd name="f22" fmla="val 536"/>
                <a:gd name="f23" fmla="val 1198"/>
                <a:gd name="f24" fmla="val 8507"/>
                <a:gd name="f25" fmla="val 3561"/>
                <a:gd name="f26" fmla="val 2994"/>
                <a:gd name="f27" fmla="val 2332"/>
                <a:gd name="f28" fmla="*/ f0 1 3593"/>
                <a:gd name="f29" fmla="*/ f1 1 8508"/>
                <a:gd name="f30" fmla="+- f4 0 f2"/>
                <a:gd name="f31" fmla="+- f3 0 f2"/>
                <a:gd name="f32" fmla="*/ f31 1 3593"/>
                <a:gd name="f33" fmla="*/ f30 1 850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3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0" y="f22"/>
                    <a:pt x="f20" y="f23"/>
                  </a:cubicBezTo>
                  <a:lnTo>
                    <a:pt x="f20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6" name="Google Shape;7685;p85"/>
            <p:cNvSpPr/>
            <p:nvPr/>
          </p:nvSpPr>
          <p:spPr>
            <a:xfrm>
              <a:off x="5515788" y="5069963"/>
              <a:ext cx="138531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05"/>
                <a:gd name="f9" fmla="val 1071"/>
                <a:gd name="f10" fmla="val 1260"/>
                <a:gd name="f11" fmla="val 1449"/>
                <a:gd name="f12" fmla="val 2016"/>
                <a:gd name="f13" fmla="val 1701"/>
                <a:gd name="f14" fmla="val 1575"/>
                <a:gd name="f15" fmla="val 1386"/>
                <a:gd name="f16" fmla="val 1481"/>
                <a:gd name="f17" fmla="val 1008"/>
                <a:gd name="f18" fmla="val 2079"/>
                <a:gd name="f19" fmla="val 2741"/>
                <a:gd name="f20" fmla="val 536"/>
                <a:gd name="f21" fmla="val 3308"/>
                <a:gd name="f22" fmla="val 2363"/>
                <a:gd name="f23" fmla="val 3025"/>
                <a:gd name="f24" fmla="*/ f0 1 3592"/>
                <a:gd name="f25" fmla="*/ f1 1 3309"/>
                <a:gd name="f26" fmla="+- f4 0 f2"/>
                <a:gd name="f27" fmla="+- f3 0 f2"/>
                <a:gd name="f28" fmla="*/ f27 1 3592"/>
                <a:gd name="f29" fmla="*/ f26 1 3309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8"/>
                  </a:lnTo>
                  <a:cubicBezTo>
                    <a:pt x="f2" y="f19"/>
                    <a:pt x="f20" y="f21"/>
                    <a:pt x="f10" y="f21"/>
                  </a:cubicBezTo>
                  <a:lnTo>
                    <a:pt x="f22" y="f21"/>
                  </a:lnTo>
                  <a:cubicBezTo>
                    <a:pt x="f23" y="f21"/>
                    <a:pt x="f3" y="f19"/>
                    <a:pt x="f3" y="f18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7" name="Google Shape;7686;p85"/>
            <p:cNvSpPr/>
            <p:nvPr/>
          </p:nvSpPr>
          <p:spPr>
            <a:xfrm>
              <a:off x="5515788" y="4710284"/>
              <a:ext cx="138531" cy="328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96"/>
                <a:gd name="f6" fmla="val 1607"/>
                <a:gd name="f7" fmla="val 2048"/>
                <a:gd name="f8" fmla="val 2205"/>
                <a:gd name="f9" fmla="val 1797"/>
                <a:gd name="f10" fmla="val 2049"/>
                <a:gd name="f11" fmla="val 7278"/>
                <a:gd name="f12" fmla="val 7499"/>
                <a:gd name="f13" fmla="val 2016"/>
                <a:gd name="f14" fmla="val 7656"/>
                <a:gd name="f15" fmla="val 1386"/>
                <a:gd name="f16" fmla="val 7467"/>
                <a:gd name="f17" fmla="val 1575"/>
                <a:gd name="f18" fmla="val 1260"/>
                <a:gd name="f19" fmla="val 1"/>
                <a:gd name="f20" fmla="val 599"/>
                <a:gd name="f21" fmla="val 536"/>
                <a:gd name="f22" fmla="val 1198"/>
                <a:gd name="f23" fmla="val 8507"/>
                <a:gd name="f24" fmla="val 3025"/>
                <a:gd name="f25" fmla="val 2363"/>
                <a:gd name="f26" fmla="*/ f0 1 3592"/>
                <a:gd name="f27" fmla="*/ f1 1 8508"/>
                <a:gd name="f28" fmla="+- f4 0 f2"/>
                <a:gd name="f29" fmla="+- f3 0 f2"/>
                <a:gd name="f30" fmla="*/ f29 1 3592"/>
                <a:gd name="f31" fmla="*/ f28 1 8508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6" y="f14"/>
                    <a:pt x="f15" y="f16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" y="f21"/>
                    <a:pt x="f2" y="f22"/>
                  </a:cubicBezTo>
                  <a:lnTo>
                    <a:pt x="f2" y="f23"/>
                  </a:lnTo>
                  <a:lnTo>
                    <a:pt x="f3" y="f23"/>
                  </a:lnTo>
                  <a:lnTo>
                    <a:pt x="f3" y="f22"/>
                  </a:lnTo>
                  <a:cubicBezTo>
                    <a:pt x="f3" y="f21"/>
                    <a:pt x="f24" y="f19"/>
                    <a:pt x="f25" y="f19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8" name="Google Shape;7687;p85"/>
            <p:cNvSpPr/>
            <p:nvPr/>
          </p:nvSpPr>
          <p:spPr>
            <a:xfrm>
              <a:off x="5684678" y="5069963"/>
              <a:ext cx="138531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828"/>
                <a:gd name="f6" fmla="val 851"/>
                <a:gd name="f7" fmla="val 2080"/>
                <a:gd name="f8" fmla="val 2269"/>
                <a:gd name="f9" fmla="val 1071"/>
                <a:gd name="f10" fmla="val 1260"/>
                <a:gd name="f11" fmla="val 1449"/>
                <a:gd name="f12" fmla="val 1701"/>
                <a:gd name="f13" fmla="val 1607"/>
                <a:gd name="f14" fmla="val 1450"/>
                <a:gd name="f15" fmla="val 1481"/>
                <a:gd name="f16" fmla="val 1008"/>
                <a:gd name="f17" fmla="val 2079"/>
                <a:gd name="f18" fmla="val 32"/>
                <a:gd name="f19" fmla="val 2741"/>
                <a:gd name="f20" fmla="val 567"/>
                <a:gd name="f21" fmla="val 3308"/>
                <a:gd name="f22" fmla="val 1261"/>
                <a:gd name="f23" fmla="val 2363"/>
                <a:gd name="f24" fmla="val 3025"/>
                <a:gd name="f25" fmla="*/ f0 1 3592"/>
                <a:gd name="f26" fmla="*/ f1 1 3309"/>
                <a:gd name="f27" fmla="+- f4 0 f2"/>
                <a:gd name="f28" fmla="+- f3 0 f2"/>
                <a:gd name="f29" fmla="*/ f28 1 3592"/>
                <a:gd name="f30" fmla="*/ f27 1 3309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lnTo>
                    <a:pt x="f18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3" y="f19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29" name="Google Shape;7688;p85"/>
            <p:cNvSpPr/>
            <p:nvPr/>
          </p:nvSpPr>
          <p:spPr>
            <a:xfrm>
              <a:off x="5687101" y="4710284"/>
              <a:ext cx="138531" cy="328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33"/>
                <a:gd name="f6" fmla="val 1607"/>
                <a:gd name="f7" fmla="val 1922"/>
                <a:gd name="f8" fmla="val 2174"/>
                <a:gd name="f9" fmla="val 1797"/>
                <a:gd name="f10" fmla="val 2049"/>
                <a:gd name="f11" fmla="val 7278"/>
                <a:gd name="f12" fmla="val 7499"/>
                <a:gd name="f13" fmla="val 1985"/>
                <a:gd name="f14" fmla="val 7656"/>
                <a:gd name="f15" fmla="val 1513"/>
                <a:gd name="f16" fmla="val 1355"/>
                <a:gd name="f17" fmla="val 7467"/>
                <a:gd name="f18" fmla="val 1544"/>
                <a:gd name="f19" fmla="val 1229"/>
                <a:gd name="f20" fmla="val 1"/>
                <a:gd name="f21" fmla="val 567"/>
                <a:gd name="f22" fmla="val 536"/>
                <a:gd name="f23" fmla="val 1198"/>
                <a:gd name="f24" fmla="val 8507"/>
                <a:gd name="f25" fmla="val 3560"/>
                <a:gd name="f26" fmla="val 2993"/>
                <a:gd name="f27" fmla="val 2332"/>
                <a:gd name="f28" fmla="*/ f0 1 3592"/>
                <a:gd name="f29" fmla="*/ f1 1 8508"/>
                <a:gd name="f30" fmla="+- f4 0 f2"/>
                <a:gd name="f31" fmla="+- f3 0 f2"/>
                <a:gd name="f32" fmla="*/ f31 1 3592"/>
                <a:gd name="f33" fmla="*/ f30 1 850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30" name="Google Shape;7689;p85"/>
          <p:cNvGrpSpPr/>
          <p:nvPr/>
        </p:nvGrpSpPr>
        <p:grpSpPr>
          <a:xfrm>
            <a:off x="2977798" y="1678061"/>
            <a:ext cx="487247" cy="488480"/>
            <a:chOff x="2977798" y="1678061"/>
            <a:chExt cx="487247" cy="488480"/>
          </a:xfrm>
        </p:grpSpPr>
        <p:sp>
          <p:nvSpPr>
            <p:cNvPr id="131" name="Google Shape;7690;p85"/>
            <p:cNvSpPr/>
            <p:nvPr/>
          </p:nvSpPr>
          <p:spPr>
            <a:xfrm>
              <a:off x="3077422" y="1944169"/>
              <a:ext cx="286783" cy="2223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5766"/>
                <a:gd name="f5" fmla="val 410"/>
                <a:gd name="f6" fmla="val 158"/>
                <a:gd name="f7" fmla="val 1"/>
                <a:gd name="f8" fmla="val 189"/>
                <a:gd name="f9" fmla="val 662"/>
                <a:gd name="f10" fmla="val 190"/>
                <a:gd name="f11" fmla="val 820"/>
                <a:gd name="f12" fmla="val 883"/>
                <a:gd name="f13" fmla="val 1670"/>
                <a:gd name="f14" fmla="val 5419"/>
                <a:gd name="f15" fmla="val 1702"/>
                <a:gd name="f16" fmla="val 5608"/>
                <a:gd name="f17" fmla="val 1859"/>
                <a:gd name="f18" fmla="val 2048"/>
                <a:gd name="f19" fmla="val 5356"/>
                <a:gd name="f20" fmla="val 5545"/>
                <a:gd name="f21" fmla="val 6554"/>
                <a:gd name="f22" fmla="val 7026"/>
                <a:gd name="f23" fmla="val 7247"/>
                <a:gd name="f24" fmla="val 7404"/>
                <a:gd name="f25" fmla="val 630"/>
                <a:gd name="f26" fmla="*/ f0 1 7436"/>
                <a:gd name="f27" fmla="*/ f1 1 5766"/>
                <a:gd name="f28" fmla="+- f4 0 f2"/>
                <a:gd name="f29" fmla="+- f3 0 f2"/>
                <a:gd name="f30" fmla="*/ f29 1 7436"/>
                <a:gd name="f31" fmla="*/ f28 1 5766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7436" h="576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4" y="f16"/>
                    <a:pt x="f4" y="f14"/>
                  </a:cubicBezTo>
                  <a:lnTo>
                    <a:pt x="f21" y="f11"/>
                  </a:lnTo>
                  <a:lnTo>
                    <a:pt x="f22" y="f11"/>
                  </a:lnTo>
                  <a:cubicBezTo>
                    <a:pt x="f23" y="f11"/>
                    <a:pt x="f24" y="f25"/>
                    <a:pt x="f24" y="f5"/>
                  </a:cubicBezTo>
                  <a:cubicBezTo>
                    <a:pt x="f3" y="f8"/>
                    <a:pt x="f23" y="f2"/>
                    <a:pt x="f22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2" name="Google Shape;7691;p85"/>
            <p:cNvSpPr/>
            <p:nvPr/>
          </p:nvSpPr>
          <p:spPr>
            <a:xfrm>
              <a:off x="2977798" y="1678061"/>
              <a:ext cx="487247" cy="2357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6113"/>
                <a:gd name="f5" fmla="val 378"/>
                <a:gd name="f6" fmla="val 1"/>
                <a:gd name="f7" fmla="val 158"/>
                <a:gd name="f8" fmla="val 190"/>
                <a:gd name="f9" fmla="val 442"/>
                <a:gd name="f10" fmla="val 5672"/>
                <a:gd name="f11" fmla="val 5892"/>
                <a:gd name="f12" fmla="val 189"/>
                <a:gd name="f13" fmla="val 3088"/>
                <a:gd name="f14" fmla="val 3245"/>
                <a:gd name="f15" fmla="val 5514"/>
                <a:gd name="f16" fmla="val 3560"/>
                <a:gd name="f17" fmla="val 4947"/>
                <a:gd name="f18" fmla="val 4001"/>
                <a:gd name="f19" fmla="val 4569"/>
                <a:gd name="f20" fmla="val 3875"/>
                <a:gd name="f21" fmla="val 4285"/>
                <a:gd name="f22" fmla="val 3812"/>
                <a:gd name="f23" fmla="val 3970"/>
                <a:gd name="f24" fmla="val 3624"/>
                <a:gd name="f25" fmla="val 2238"/>
                <a:gd name="f26" fmla="val 4915"/>
                <a:gd name="f27" fmla="val 1135"/>
                <a:gd name="f28" fmla="val 6301"/>
                <a:gd name="f29" fmla="val 7656"/>
                <a:gd name="f30" fmla="val 8759"/>
                <a:gd name="f31" fmla="val 3939"/>
                <a:gd name="f32" fmla="val 8696"/>
                <a:gd name="f33" fmla="val 4254"/>
                <a:gd name="f34" fmla="val 8570"/>
                <a:gd name="f35" fmla="val 9011"/>
                <a:gd name="f36" fmla="val 5010"/>
                <a:gd name="f37" fmla="val 9326"/>
                <a:gd name="f38" fmla="val 9483"/>
                <a:gd name="f39" fmla="val 12193"/>
                <a:gd name="f40" fmla="val 12445"/>
                <a:gd name="f41" fmla="val 12602"/>
                <a:gd name="f42" fmla="val 12224"/>
                <a:gd name="f43" fmla="*/ f0 1 12634"/>
                <a:gd name="f44" fmla="*/ f1 1 6113"/>
                <a:gd name="f45" fmla="+- f4 0 f2"/>
                <a:gd name="f46" fmla="+- f3 0 f2"/>
                <a:gd name="f47" fmla="*/ f46 1 12634"/>
                <a:gd name="f48" fmla="*/ f45 1 6113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12634" h="611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31"/>
                    <a:pt x="f32" y="f33"/>
                    <a:pt x="f34" y="f19"/>
                  </a:cubicBezTo>
                  <a:cubicBezTo>
                    <a:pt x="f35" y="f36"/>
                    <a:pt x="f37" y="f15"/>
                    <a:pt x="f38" y="f4"/>
                  </a:cubicBezTo>
                  <a:lnTo>
                    <a:pt x="f39" y="f4"/>
                  </a:lnTo>
                  <a:cubicBezTo>
                    <a:pt x="f40" y="f4"/>
                    <a:pt x="f41" y="f11"/>
                    <a:pt x="f41" y="f10"/>
                  </a:cubicBezTo>
                  <a:lnTo>
                    <a:pt x="f41" y="f9"/>
                  </a:lnTo>
                  <a:cubicBezTo>
                    <a:pt x="f3" y="f8"/>
                    <a:pt x="f40" y="f6"/>
                    <a:pt x="f42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3" name="Google Shape;7692;p85"/>
            <p:cNvSpPr/>
            <p:nvPr/>
          </p:nvSpPr>
          <p:spPr>
            <a:xfrm>
              <a:off x="3130869" y="1752191"/>
              <a:ext cx="181069" cy="159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5"/>
                <a:gd name="f4" fmla="val 4128"/>
                <a:gd name="f5" fmla="val 2364"/>
                <a:gd name="f6" fmla="val 1"/>
                <a:gd name="f7" fmla="val 1450"/>
                <a:gd name="f8" fmla="val 694"/>
                <a:gd name="f9" fmla="val 757"/>
                <a:gd name="f10" fmla="val 1670"/>
                <a:gd name="f11" fmla="val 2080"/>
                <a:gd name="f12" fmla="val 851"/>
                <a:gd name="f13" fmla="val 2489"/>
                <a:gd name="f14" fmla="val 1167"/>
                <a:gd name="f15" fmla="val 2805"/>
                <a:gd name="f16" fmla="val 599"/>
                <a:gd name="f17" fmla="val 3120"/>
                <a:gd name="f18" fmla="val 190"/>
                <a:gd name="f19" fmla="val 3592"/>
                <a:gd name="f20" fmla="val 4475"/>
                <a:gd name="f21" fmla="val 3561"/>
                <a:gd name="f22" fmla="val 4065"/>
                <a:gd name="f23" fmla="val 3088"/>
                <a:gd name="f24" fmla="val 3529"/>
                <a:gd name="f25" fmla="val 3813"/>
                <a:gd name="f26" fmla="val 4002"/>
                <a:gd name="f27" fmla="val 3277"/>
                <a:gd name="f28" fmla="*/ f0 1 4695"/>
                <a:gd name="f29" fmla="*/ f1 1 4128"/>
                <a:gd name="f30" fmla="+- f4 0 f2"/>
                <a:gd name="f31" fmla="+- f3 0 f2"/>
                <a:gd name="f32" fmla="*/ f31 1 4695"/>
                <a:gd name="f33" fmla="*/ f30 1 412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695" h="41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4"/>
                  </a:cubicBezTo>
                  <a:lnTo>
                    <a:pt x="f3" y="f4"/>
                  </a:lnTo>
                  <a:cubicBezTo>
                    <a:pt x="f20" y="f21"/>
                    <a:pt x="f22" y="f23"/>
                    <a:pt x="f24" y="f15"/>
                  </a:cubicBezTo>
                  <a:cubicBezTo>
                    <a:pt x="f25" y="f13"/>
                    <a:pt x="f26" y="f11"/>
                    <a:pt x="f26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34" name="Google Shape;7693;p85"/>
          <p:cNvGrpSpPr/>
          <p:nvPr/>
        </p:nvGrpSpPr>
        <p:grpSpPr>
          <a:xfrm>
            <a:off x="3013030" y="2268132"/>
            <a:ext cx="416792" cy="489688"/>
            <a:chOff x="3013030" y="2268132"/>
            <a:chExt cx="416792" cy="489688"/>
          </a:xfrm>
        </p:grpSpPr>
        <p:sp>
          <p:nvSpPr>
            <p:cNvPr id="135" name="Google Shape;7694;p85"/>
            <p:cNvSpPr/>
            <p:nvPr/>
          </p:nvSpPr>
          <p:spPr>
            <a:xfrm>
              <a:off x="3013030" y="2553644"/>
              <a:ext cx="416792" cy="139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3624"/>
                <a:gd name="f5" fmla="val 2111"/>
                <a:gd name="f6" fmla="val 1"/>
                <a:gd name="f7" fmla="val 945"/>
                <a:gd name="f8" fmla="val 946"/>
                <a:gd name="f9" fmla="val 2080"/>
                <a:gd name="f10" fmla="val 3183"/>
                <a:gd name="f11" fmla="val 3435"/>
                <a:gd name="f12" fmla="val 221"/>
                <a:gd name="f13" fmla="val 441"/>
                <a:gd name="f14" fmla="val 10365"/>
                <a:gd name="f15" fmla="val 10618"/>
                <a:gd name="f16" fmla="val 9861"/>
                <a:gd name="f17" fmla="val 8727"/>
                <a:gd name="f18" fmla="*/ f0 1 10807"/>
                <a:gd name="f19" fmla="*/ f1 1 3624"/>
                <a:gd name="f20" fmla="+- f4 0 f2"/>
                <a:gd name="f21" fmla="+- f3 0 f2"/>
                <a:gd name="f22" fmla="*/ f21 1 10807"/>
                <a:gd name="f23" fmla="*/ f20 1 3624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362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13" y="f4"/>
                  </a:cubicBezTo>
                  <a:lnTo>
                    <a:pt x="f14" y="f4"/>
                  </a:lnTo>
                  <a:cubicBezTo>
                    <a:pt x="f15" y="f4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6" y="f6"/>
                    <a:pt x="f17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6" name="Google Shape;7695;p85"/>
            <p:cNvSpPr/>
            <p:nvPr/>
          </p:nvSpPr>
          <p:spPr>
            <a:xfrm>
              <a:off x="3047045" y="2724957"/>
              <a:ext cx="351184" cy="32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852"/>
                <a:gd name="f5" fmla="val 1"/>
                <a:gd name="f6" fmla="val 442"/>
                <a:gd name="f7" fmla="val 694"/>
                <a:gd name="f8" fmla="val 190"/>
                <a:gd name="f9" fmla="val 851"/>
                <a:gd name="f10" fmla="val 8696"/>
                <a:gd name="f11" fmla="val 8948"/>
                <a:gd name="f12" fmla="val 9105"/>
                <a:gd name="f13" fmla="val 631"/>
                <a:gd name="f14" fmla="*/ f0 1 9106"/>
                <a:gd name="f15" fmla="*/ f1 1 852"/>
                <a:gd name="f16" fmla="+- f4 0 f2"/>
                <a:gd name="f17" fmla="+- f3 0 f2"/>
                <a:gd name="f18" fmla="*/ f17 1 9106"/>
                <a:gd name="f19" fmla="*/ f16 1 852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106" h="852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6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37" name="Google Shape;7696;p85"/>
            <p:cNvSpPr/>
            <p:nvPr/>
          </p:nvSpPr>
          <p:spPr>
            <a:xfrm>
              <a:off x="3109024" y="2268132"/>
              <a:ext cx="223570" cy="2551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7"/>
                <a:gd name="f4" fmla="val 6617"/>
                <a:gd name="f5" fmla="val 2930"/>
                <a:gd name="f6" fmla="val 1292"/>
                <a:gd name="f7" fmla="val 2867"/>
                <a:gd name="f8" fmla="val 32"/>
                <a:gd name="f9" fmla="val 3812"/>
                <a:gd name="f10" fmla="val 504"/>
                <a:gd name="f11" fmla="val 4694"/>
                <a:gd name="f12" fmla="val 1260"/>
                <a:gd name="f13" fmla="val 5230"/>
                <a:gd name="f14" fmla="val 6616"/>
                <a:gd name="f15" fmla="val 4568"/>
                <a:gd name="f16" fmla="val 5356"/>
                <a:gd name="f17" fmla="val 4505"/>
                <a:gd name="f18" fmla="*/ f0 1 5797"/>
                <a:gd name="f19" fmla="*/ f1 1 6617"/>
                <a:gd name="f20" fmla="+- f4 0 f2"/>
                <a:gd name="f21" fmla="+- f3 0 f2"/>
                <a:gd name="f22" fmla="*/ f21 1 5797"/>
                <a:gd name="f23" fmla="*/ f20 1 6617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797" h="6617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8" y="f9"/>
                    <a:pt x="f10" y="f11"/>
                    <a:pt x="f12" y="f13"/>
                  </a:cubicBezTo>
                  <a:lnTo>
                    <a:pt x="f12" y="f14"/>
                  </a:lnTo>
                  <a:lnTo>
                    <a:pt x="f15" y="f14"/>
                  </a:lnTo>
                  <a:lnTo>
                    <a:pt x="f15" y="f13"/>
                  </a:lnTo>
                  <a:cubicBezTo>
                    <a:pt x="f16" y="f11"/>
                    <a:pt x="f3" y="f9"/>
                    <a:pt x="f3" y="f7"/>
                  </a:cubicBezTo>
                  <a:cubicBezTo>
                    <a:pt x="f3" y="f12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38" name="Google Shape;7697;p85"/>
          <p:cNvGrpSpPr/>
          <p:nvPr/>
        </p:nvGrpSpPr>
        <p:grpSpPr>
          <a:xfrm>
            <a:off x="3045217" y="2839998"/>
            <a:ext cx="352418" cy="489725"/>
            <a:chOff x="3045217" y="2839998"/>
            <a:chExt cx="352418" cy="489725"/>
          </a:xfrm>
        </p:grpSpPr>
        <p:sp>
          <p:nvSpPr>
            <p:cNvPr id="139" name="Google Shape;7698;p85"/>
            <p:cNvSpPr/>
            <p:nvPr/>
          </p:nvSpPr>
          <p:spPr>
            <a:xfrm>
              <a:off x="3149733" y="3202100"/>
              <a:ext cx="144621" cy="63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50"/>
                <a:gd name="f4" fmla="val 1639"/>
                <a:gd name="f5" fmla="val 1859"/>
                <a:gd name="f6" fmla="val 1009"/>
                <a:gd name="f7" fmla="val 315"/>
                <a:gd name="f8" fmla="val 662"/>
                <a:gd name="f9" fmla="val 1638"/>
                <a:gd name="f10" fmla="val 3749"/>
                <a:gd name="f11" fmla="val 3434"/>
                <a:gd name="f12" fmla="val 2710"/>
                <a:gd name="f13" fmla="*/ f0 1 3750"/>
                <a:gd name="f14" fmla="*/ f1 1 1639"/>
                <a:gd name="f15" fmla="+- f4 0 f2"/>
                <a:gd name="f16" fmla="+- f3 0 f2"/>
                <a:gd name="f17" fmla="*/ f16 1 3750"/>
                <a:gd name="f18" fmla="*/ f15 1 1639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750" h="1639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lnTo>
                    <a:pt x="f10" y="f9"/>
                  </a:lnTo>
                  <a:cubicBezTo>
                    <a:pt x="f11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0" name="Google Shape;7699;p85"/>
            <p:cNvSpPr/>
            <p:nvPr/>
          </p:nvSpPr>
          <p:spPr>
            <a:xfrm>
              <a:off x="3078034" y="2904399"/>
              <a:ext cx="286783" cy="3621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9389"/>
                <a:gd name="f5" fmla="val 6617"/>
                <a:gd name="f6" fmla="val 1"/>
                <a:gd name="f7" fmla="val 725"/>
                <a:gd name="f8" fmla="val 6196"/>
                <a:gd name="f9" fmla="val 593"/>
                <a:gd name="f10" fmla="val 5771"/>
                <a:gd name="f11" fmla="val 530"/>
                <a:gd name="f12" fmla="val 5358"/>
                <a:gd name="f13" fmla="val 4686"/>
                <a:gd name="f14" fmla="val 4044"/>
                <a:gd name="f15" fmla="val 697"/>
                <a:gd name="f16" fmla="val 3498"/>
                <a:gd name="f17" fmla="val 1009"/>
                <a:gd name="f18" fmla="val 3103"/>
                <a:gd name="f19" fmla="val 1242"/>
                <a:gd name="f20" fmla="val 2617"/>
                <a:gd name="f21" fmla="val 1373"/>
                <a:gd name="f22" fmla="val 2085"/>
                <a:gd name="f23" fmla="val 1683"/>
                <a:gd name="f24" fmla="val 1254"/>
                <a:gd name="f25" fmla="val 1298"/>
                <a:gd name="f26" fmla="val 820"/>
                <a:gd name="f27" fmla="val 1135"/>
                <a:gd name="f28" fmla="val 32"/>
                <a:gd name="f29" fmla="val 1418"/>
                <a:gd name="f30" fmla="val 2867"/>
                <a:gd name="f31" fmla="val 4096"/>
                <a:gd name="f32" fmla="val 2017"/>
                <a:gd name="f33" fmla="val 4726"/>
                <a:gd name="f34" fmla="val 5356"/>
                <a:gd name="f35" fmla="val 6554"/>
                <a:gd name="f36" fmla="val 8034"/>
                <a:gd name="f37" fmla="val 6396"/>
                <a:gd name="f38" fmla="val 2143"/>
                <a:gd name="f39" fmla="val 5104"/>
                <a:gd name="f40" fmla="val 3750"/>
                <a:gd name="f41" fmla="val 9357"/>
                <a:gd name="f42" fmla="val 7971"/>
                <a:gd name="f43" fmla="val 6522"/>
                <a:gd name="f44" fmla="val 5293"/>
                <a:gd name="f45" fmla="val 5451"/>
                <a:gd name="f46" fmla="val 4663"/>
                <a:gd name="f47" fmla="val 4033"/>
                <a:gd name="f48" fmla="val 2836"/>
                <a:gd name="f49" fmla="val 1355"/>
                <a:gd name="f50" fmla="*/ f0 1 7436"/>
                <a:gd name="f51" fmla="*/ f1 1 9389"/>
                <a:gd name="f52" fmla="+- f4 0 f2"/>
                <a:gd name="f53" fmla="+- f3 0 f2"/>
                <a:gd name="f54" fmla="*/ f53 1 7436"/>
                <a:gd name="f55" fmla="*/ f52 1 9389"/>
                <a:gd name="f56" fmla="*/ f2 1 f54"/>
                <a:gd name="f57" fmla="*/ f3 1 f54"/>
                <a:gd name="f58" fmla="*/ f2 1 f55"/>
                <a:gd name="f59" fmla="*/ f4 1 f55"/>
                <a:gd name="f60" fmla="*/ f56 f50 1"/>
                <a:gd name="f61" fmla="*/ f57 f50 1"/>
                <a:gd name="f62" fmla="*/ f59 f51 1"/>
                <a:gd name="f63" fmla="*/ f5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7436" h="9389">
                  <a:moveTo>
                    <a:pt x="f5" y="f6"/>
                  </a:moveTo>
                  <a:lnTo>
                    <a:pt x="f5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6" y="f28"/>
                  </a:lnTo>
                  <a:lnTo>
                    <a:pt x="f6" y="f28"/>
                  </a:lnTo>
                  <a:lnTo>
                    <a:pt x="f6" y="f29"/>
                  </a:lnTo>
                  <a:cubicBezTo>
                    <a:pt x="f6" y="f30"/>
                    <a:pt x="f26" y="f31"/>
                    <a:pt x="f32" y="f33"/>
                  </a:cubicBezTo>
                  <a:cubicBezTo>
                    <a:pt x="f26" y="f34"/>
                    <a:pt x="f6" y="f35"/>
                    <a:pt x="f6" y="f36"/>
                  </a:cubicBezTo>
                  <a:lnTo>
                    <a:pt x="f6" y="f4"/>
                  </a:lnTo>
                  <a:lnTo>
                    <a:pt x="f26" y="f4"/>
                  </a:lnTo>
                  <a:lnTo>
                    <a:pt x="f26" y="f36"/>
                  </a:lnTo>
                  <a:cubicBezTo>
                    <a:pt x="f26" y="f37"/>
                    <a:pt x="f38" y="f39"/>
                    <a:pt x="f40" y="f39"/>
                  </a:cubicBezTo>
                  <a:cubicBezTo>
                    <a:pt x="f34" y="f39"/>
                    <a:pt x="f5" y="f37"/>
                    <a:pt x="f5" y="f36"/>
                  </a:cubicBezTo>
                  <a:lnTo>
                    <a:pt x="f5" y="f4"/>
                  </a:lnTo>
                  <a:lnTo>
                    <a:pt x="f3" y="f4"/>
                  </a:lnTo>
                  <a:lnTo>
                    <a:pt x="f3" y="f41"/>
                  </a:lnTo>
                  <a:lnTo>
                    <a:pt x="f3" y="f42"/>
                  </a:lnTo>
                  <a:cubicBezTo>
                    <a:pt x="f3" y="f43"/>
                    <a:pt x="f5" y="f44"/>
                    <a:pt x="f45" y="f46"/>
                  </a:cubicBezTo>
                  <a:cubicBezTo>
                    <a:pt x="f5" y="f47"/>
                    <a:pt x="f3" y="f48"/>
                    <a:pt x="f3" y="f49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1" name="Google Shape;7700;p85"/>
            <p:cNvSpPr/>
            <p:nvPr/>
          </p:nvSpPr>
          <p:spPr>
            <a:xfrm>
              <a:off x="3045217" y="3296860"/>
              <a:ext cx="352418" cy="328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8"/>
                <a:gd name="f4" fmla="val 852"/>
                <a:gd name="f5" fmla="val 411"/>
                <a:gd name="f6" fmla="val 1"/>
                <a:gd name="f7" fmla="val 190"/>
                <a:gd name="f8" fmla="val 221"/>
                <a:gd name="f9" fmla="val 410"/>
                <a:gd name="f10" fmla="val 631"/>
                <a:gd name="f11" fmla="val 851"/>
                <a:gd name="f12" fmla="val 8696"/>
                <a:gd name="f13" fmla="val 8917"/>
                <a:gd name="f14" fmla="val 9074"/>
                <a:gd name="f15" fmla="val 9137"/>
                <a:gd name="f16" fmla="*/ f0 1 9138"/>
                <a:gd name="f17" fmla="*/ f1 1 852"/>
                <a:gd name="f18" fmla="+- f4 0 f2"/>
                <a:gd name="f19" fmla="+- f3 0 f2"/>
                <a:gd name="f20" fmla="*/ f19 1 9138"/>
                <a:gd name="f21" fmla="*/ f18 1 852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138" h="85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15" y="f8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2" name="Google Shape;7701;p85"/>
            <p:cNvSpPr/>
            <p:nvPr/>
          </p:nvSpPr>
          <p:spPr>
            <a:xfrm>
              <a:off x="3045217" y="2839998"/>
              <a:ext cx="349995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75"/>
                <a:gd name="f4" fmla="val 820"/>
                <a:gd name="f5" fmla="val 411"/>
                <a:gd name="f6" fmla="val 1"/>
                <a:gd name="f7" fmla="val 190"/>
                <a:gd name="f8" fmla="val 410"/>
                <a:gd name="f9" fmla="val 32"/>
                <a:gd name="f10" fmla="val 631"/>
                <a:gd name="f11" fmla="val 8696"/>
                <a:gd name="f12" fmla="val 8917"/>
                <a:gd name="f13" fmla="val 9074"/>
                <a:gd name="f14" fmla="val 158"/>
                <a:gd name="f15" fmla="val 8885"/>
                <a:gd name="f16" fmla="*/ f0 1 9075"/>
                <a:gd name="f17" fmla="*/ f1 1 820"/>
                <a:gd name="f18" fmla="+- f4 0 f2"/>
                <a:gd name="f19" fmla="+- f3 0 f2"/>
                <a:gd name="f20" fmla="*/ f19 1 9075"/>
                <a:gd name="f21" fmla="*/ f18 1 82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075" h="820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9" y="f10"/>
                    <a:pt x="f7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13" y="f10"/>
                    <a:pt x="f13" y="f8"/>
                  </a:cubicBezTo>
                  <a:cubicBezTo>
                    <a:pt x="f13" y="f14"/>
                    <a:pt x="f15" y="f6"/>
                    <a:pt x="f11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43" name="Google Shape;7702;p85"/>
          <p:cNvGrpSpPr/>
          <p:nvPr/>
        </p:nvGrpSpPr>
        <p:grpSpPr>
          <a:xfrm>
            <a:off x="1203889" y="3497717"/>
            <a:ext cx="479959" cy="488645"/>
            <a:chOff x="1203889" y="3497717"/>
            <a:chExt cx="479959" cy="488645"/>
          </a:xfrm>
        </p:grpSpPr>
        <p:sp>
          <p:nvSpPr>
            <p:cNvPr id="144" name="Google Shape;7703;p85"/>
            <p:cNvSpPr/>
            <p:nvPr/>
          </p:nvSpPr>
          <p:spPr>
            <a:xfrm>
              <a:off x="1301118" y="3922995"/>
              <a:ext cx="286746" cy="63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5"/>
                <a:gd name="f4" fmla="val 1643"/>
                <a:gd name="f5" fmla="val 819"/>
                <a:gd name="f6" fmla="val 1"/>
                <a:gd name="f7" fmla="val 347"/>
                <a:gd name="f8" fmla="val 851"/>
                <a:gd name="f9" fmla="val 1229"/>
                <a:gd name="f10" fmla="val 1481"/>
                <a:gd name="f11" fmla="val 189"/>
                <a:gd name="f12" fmla="val 1639"/>
                <a:gd name="f13" fmla="val 410"/>
                <a:gd name="f14" fmla="val 7026"/>
                <a:gd name="f15" fmla="val 7044"/>
                <a:gd name="f16" fmla="val 1641"/>
                <a:gd name="f17" fmla="val 7062"/>
                <a:gd name="f18" fmla="val 1642"/>
                <a:gd name="f19" fmla="val 7080"/>
                <a:gd name="f20" fmla="val 7300"/>
                <a:gd name="f21" fmla="val 1463"/>
                <a:gd name="f22" fmla="val 379"/>
                <a:gd name="f23" fmla="val 7089"/>
                <a:gd name="f24" fmla="val 6616"/>
                <a:gd name="f25" fmla="*/ f0 1 7435"/>
                <a:gd name="f26" fmla="*/ f1 1 1643"/>
                <a:gd name="f27" fmla="+- f4 0 f2"/>
                <a:gd name="f28" fmla="+- f3 0 f2"/>
                <a:gd name="f29" fmla="*/ f28 1 7435"/>
                <a:gd name="f30" fmla="*/ f27 1 1643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435" h="1643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3" y="f21"/>
                    <a:pt x="f3" y="f9"/>
                  </a:cubicBezTo>
                  <a:lnTo>
                    <a:pt x="f3" y="f8"/>
                  </a:lnTo>
                  <a:cubicBezTo>
                    <a:pt x="f3" y="f22"/>
                    <a:pt x="f23" y="f6"/>
                    <a:pt x="f24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5" name="Google Shape;7704;p85"/>
            <p:cNvSpPr/>
            <p:nvPr/>
          </p:nvSpPr>
          <p:spPr>
            <a:xfrm>
              <a:off x="1203889" y="3497717"/>
              <a:ext cx="479959" cy="3924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0177"/>
                <a:gd name="f5" fmla="val 11626"/>
                <a:gd name="f6" fmla="val 1608"/>
                <a:gd name="f7" fmla="val 2899"/>
                <a:gd name="f8" fmla="val 3939"/>
                <a:gd name="f9" fmla="val 10807"/>
                <a:gd name="f10" fmla="val 4853"/>
                <a:gd name="f11" fmla="val 9767"/>
                <a:gd name="f12" fmla="val 4916"/>
                <a:gd name="f13" fmla="val 9893"/>
                <a:gd name="f14" fmla="val 4538"/>
                <a:gd name="f15" fmla="val 9956"/>
                <a:gd name="f16" fmla="val 4128"/>
                <a:gd name="f17" fmla="val 3718"/>
                <a:gd name="f18" fmla="val 2521"/>
                <a:gd name="f19" fmla="val 1639"/>
                <a:gd name="f20" fmla="val 4160"/>
                <a:gd name="f21" fmla="val 2616"/>
                <a:gd name="f22" fmla="val 2710"/>
                <a:gd name="f23" fmla="val 4947"/>
                <a:gd name="f24" fmla="val 1702"/>
                <a:gd name="f25" fmla="val 883"/>
                <a:gd name="f26" fmla="val 4002"/>
                <a:gd name="f27" fmla="val 6176"/>
                <a:gd name="f28" fmla="val 1576"/>
                <a:gd name="f29" fmla="val 6333"/>
                <a:gd name="f30" fmla="val 6491"/>
                <a:gd name="f31" fmla="val 1671"/>
                <a:gd name="f32" fmla="val 6554"/>
                <a:gd name="f33" fmla="val 1828"/>
                <a:gd name="f34" fmla="val 6932"/>
                <a:gd name="f35" fmla="val 2647"/>
                <a:gd name="f36" fmla="val 7845"/>
                <a:gd name="f37" fmla="val 2773"/>
                <a:gd name="f38" fmla="val 8003"/>
                <a:gd name="f39" fmla="val 2805"/>
                <a:gd name="f40" fmla="val 8129"/>
                <a:gd name="f41" fmla="val 8160"/>
                <a:gd name="f42" fmla="val 3025"/>
                <a:gd name="f43" fmla="val 8349"/>
                <a:gd name="f44" fmla="val 3214"/>
                <a:gd name="f45" fmla="val 8318"/>
                <a:gd name="f46" fmla="val 3403"/>
                <a:gd name="f47" fmla="val 8192"/>
                <a:gd name="f48" fmla="val 3466"/>
                <a:gd name="f49" fmla="val 7530"/>
                <a:gd name="f50" fmla="val 4097"/>
                <a:gd name="f51" fmla="val 7688"/>
                <a:gd name="f52" fmla="val 5010"/>
                <a:gd name="f53" fmla="val 7719"/>
                <a:gd name="f54" fmla="val 5168"/>
                <a:gd name="f55" fmla="val 7656"/>
                <a:gd name="f56" fmla="val 5325"/>
                <a:gd name="f57" fmla="val 5420"/>
                <a:gd name="f58" fmla="val 7452"/>
                <a:gd name="f59" fmla="val 5459"/>
                <a:gd name="f60" fmla="val 7363"/>
                <a:gd name="f61" fmla="val 5486"/>
                <a:gd name="f62" fmla="val 7268"/>
                <a:gd name="f63" fmla="val 7210"/>
                <a:gd name="f64" fmla="val 7149"/>
                <a:gd name="f65" fmla="val 5475"/>
                <a:gd name="f66" fmla="val 7089"/>
                <a:gd name="f67" fmla="val 5451"/>
                <a:gd name="f68" fmla="val 6270"/>
                <a:gd name="f69" fmla="val 5380"/>
                <a:gd name="f70" fmla="val 5480"/>
                <a:gd name="f71" fmla="val 5309"/>
                <a:gd name="f72" fmla="val 5495"/>
                <a:gd name="f73" fmla="val 5241"/>
                <a:gd name="f74" fmla="val 5158"/>
                <a:gd name="f75" fmla="val 5079"/>
                <a:gd name="f76" fmla="val 5472"/>
                <a:gd name="f77" fmla="val 4884"/>
                <a:gd name="f78" fmla="val 4821"/>
                <a:gd name="f79" fmla="val 4852"/>
                <a:gd name="f80" fmla="val 4348"/>
                <a:gd name="f81" fmla="val 4222"/>
                <a:gd name="f82" fmla="val 3340"/>
                <a:gd name="f83" fmla="val 4191"/>
                <a:gd name="f84" fmla="val 4254"/>
                <a:gd name="f85" fmla="val 4411"/>
                <a:gd name="f86" fmla="val 4537"/>
                <a:gd name="f87" fmla="val 5829"/>
                <a:gd name="f88" fmla="val 5924"/>
                <a:gd name="f89" fmla="val 6018"/>
                <a:gd name="f90" fmla="val 2931"/>
                <a:gd name="f91" fmla="val 1"/>
                <a:gd name="f92" fmla="val 2679"/>
                <a:gd name="f93" fmla="val 190"/>
                <a:gd name="f94" fmla="val 410"/>
                <a:gd name="f95" fmla="val 852"/>
                <a:gd name="f96" fmla="val 442"/>
                <a:gd name="f97" fmla="val 1041"/>
                <a:gd name="f98" fmla="val 1230"/>
                <a:gd name="f99" fmla="val 4506"/>
                <a:gd name="f100" fmla="val 1292"/>
                <a:gd name="f101" fmla="val 5766"/>
                <a:gd name="f102" fmla="val 3120"/>
                <a:gd name="f103" fmla="val 3561"/>
                <a:gd name="f104" fmla="val 6428"/>
                <a:gd name="f105" fmla="val 4978"/>
                <a:gd name="f106" fmla="val 7216"/>
                <a:gd name="f107" fmla="val 8507"/>
                <a:gd name="f108" fmla="val 8854"/>
                <a:gd name="f109" fmla="val 9358"/>
                <a:gd name="f110" fmla="val 8286"/>
                <a:gd name="f111" fmla="val 8885"/>
                <a:gd name="f112" fmla="val 7908"/>
                <a:gd name="f113" fmla="val 7436"/>
                <a:gd name="f114" fmla="val 9295"/>
                <a:gd name="f115" fmla="val 9484"/>
                <a:gd name="f116" fmla="val 11122"/>
                <a:gd name="f117" fmla="val 12414"/>
                <a:gd name="f118" fmla="val 4475"/>
                <a:gd name="f119" fmla="val 978"/>
                <a:gd name="f120" fmla="val 12288"/>
                <a:gd name="f121" fmla="val 12067"/>
                <a:gd name="f122" fmla="val 158"/>
                <a:gd name="f123" fmla="val 9547"/>
                <a:gd name="f124" fmla="*/ f0 1 12445"/>
                <a:gd name="f125" fmla="*/ f1 1 10177"/>
                <a:gd name="f126" fmla="+- f4 0 f2"/>
                <a:gd name="f127" fmla="+- f3 0 f2"/>
                <a:gd name="f128" fmla="*/ f127 1 12445"/>
                <a:gd name="f129" fmla="*/ f126 1 10177"/>
                <a:gd name="f130" fmla="*/ f2 1 f128"/>
                <a:gd name="f131" fmla="*/ f3 1 f128"/>
                <a:gd name="f132" fmla="*/ f2 1 f129"/>
                <a:gd name="f133" fmla="*/ f4 1 f129"/>
                <a:gd name="f134" fmla="*/ f130 f124 1"/>
                <a:gd name="f135" fmla="*/ f131 f124 1"/>
                <a:gd name="f136" fmla="*/ f133 f125 1"/>
                <a:gd name="f137" fmla="*/ f132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4" t="f137" r="f135" b="f136"/>
              <a:pathLst>
                <a:path w="12445" h="10177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lnTo>
                    <a:pt x="f15" y="f6"/>
                  </a:lnTo>
                  <a:close/>
                  <a:moveTo>
                    <a:pt x="f18" y="f19"/>
                  </a:moveTo>
                  <a:lnTo>
                    <a:pt x="f18" y="f17"/>
                  </a:lnTo>
                  <a:cubicBezTo>
                    <a:pt x="f18" y="f20"/>
                    <a:pt x="f21" y="f14"/>
                    <a:pt x="f22" y="f23"/>
                  </a:cubicBezTo>
                  <a:cubicBezTo>
                    <a:pt x="f24" y="f10"/>
                    <a:pt x="f25" y="f26"/>
                    <a:pt x="f25" y="f7"/>
                  </a:cubicBezTo>
                  <a:lnTo>
                    <a:pt x="f25" y="f19"/>
                  </a:lnTo>
                  <a:close/>
                  <a:moveTo>
                    <a:pt x="f27" y="f28"/>
                  </a:moveTo>
                  <a:cubicBezTo>
                    <a:pt x="f29" y="f28"/>
                    <a:pt x="f30" y="f31"/>
                    <a:pt x="f32" y="f33"/>
                  </a:cubicBezTo>
                  <a:lnTo>
                    <a:pt x="f34" y="f35"/>
                  </a:lnTo>
                  <a:lnTo>
                    <a:pt x="f36" y="f37"/>
                  </a:lnTo>
                  <a:cubicBezTo>
                    <a:pt x="f38" y="f39"/>
                    <a:pt x="f40" y="f7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lnTo>
                    <a:pt x="f51" y="f52"/>
                  </a:lnTo>
                  <a:cubicBezTo>
                    <a:pt x="f53" y="f54"/>
                    <a:pt x="f55" y="f56"/>
                    <a:pt x="f49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lnTo>
                    <a:pt x="f68" y="f52"/>
                  </a:lnTo>
                  <a:lnTo>
                    <a:pt x="f67" y="f67"/>
                  </a:ln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52" y="f57"/>
                  </a:cubicBezTo>
                  <a:cubicBezTo>
                    <a:pt x="f77" y="f56"/>
                    <a:pt x="f78" y="f54"/>
                    <a:pt x="f79" y="f52"/>
                  </a:cubicBezTo>
                  <a:lnTo>
                    <a:pt x="f52" y="f50"/>
                  </a:lnTo>
                  <a:lnTo>
                    <a:pt x="f80" y="f48"/>
                  </a:lnTo>
                  <a:cubicBezTo>
                    <a:pt x="f81" y="f82"/>
                    <a:pt x="f83" y="f44"/>
                    <a:pt x="f81" y="f42"/>
                  </a:cubicBezTo>
                  <a:cubicBezTo>
                    <a:pt x="f84" y="f7"/>
                    <a:pt x="f85" y="f37"/>
                    <a:pt x="f86" y="f37"/>
                  </a:cubicBezTo>
                  <a:lnTo>
                    <a:pt x="f67" y="f35"/>
                  </a:lnTo>
                  <a:lnTo>
                    <a:pt x="f87" y="f33"/>
                  </a:lnTo>
                  <a:cubicBezTo>
                    <a:pt x="f88" y="f31"/>
                    <a:pt x="f89" y="f28"/>
                    <a:pt x="f27" y="f28"/>
                  </a:cubicBezTo>
                  <a:close/>
                  <a:moveTo>
                    <a:pt x="f90" y="f91"/>
                  </a:moveTo>
                  <a:cubicBezTo>
                    <a:pt x="f92" y="f91"/>
                    <a:pt x="f18" y="f93"/>
                    <a:pt x="f18" y="f94"/>
                  </a:cubicBezTo>
                  <a:lnTo>
                    <a:pt x="f18" y="f95"/>
                  </a:lnTo>
                  <a:lnTo>
                    <a:pt x="f96" y="f95"/>
                  </a:lnTo>
                  <a:cubicBezTo>
                    <a:pt x="f93" y="f95"/>
                    <a:pt x="f91" y="f97"/>
                    <a:pt x="f91" y="f98"/>
                  </a:cubicBezTo>
                  <a:lnTo>
                    <a:pt x="f91" y="f7"/>
                  </a:lnTo>
                  <a:cubicBezTo>
                    <a:pt x="f91" y="f99"/>
                    <a:pt x="f100" y="f101"/>
                    <a:pt x="f90" y="f101"/>
                  </a:cubicBezTo>
                  <a:lnTo>
                    <a:pt x="f102" y="f101"/>
                  </a:lnTo>
                  <a:cubicBezTo>
                    <a:pt x="f103" y="f104"/>
                    <a:pt x="f81" y="f34"/>
                    <a:pt x="f105" y="f106"/>
                  </a:cubicBezTo>
                  <a:lnTo>
                    <a:pt x="f105" y="f107"/>
                  </a:lnTo>
                  <a:cubicBezTo>
                    <a:pt x="f99" y="f107"/>
                    <a:pt x="f16" y="f108"/>
                    <a:pt x="f16" y="f109"/>
                  </a:cubicBezTo>
                  <a:lnTo>
                    <a:pt x="f16" y="f4"/>
                  </a:lnTo>
                  <a:lnTo>
                    <a:pt x="f110" y="f4"/>
                  </a:lnTo>
                  <a:lnTo>
                    <a:pt x="f110" y="f109"/>
                  </a:lnTo>
                  <a:cubicBezTo>
                    <a:pt x="f110" y="f111"/>
                    <a:pt x="f112" y="f107"/>
                    <a:pt x="f113" y="f107"/>
                  </a:cubicBezTo>
                  <a:lnTo>
                    <a:pt x="f113" y="f106"/>
                  </a:lnTo>
                  <a:cubicBezTo>
                    <a:pt x="f47" y="f34"/>
                    <a:pt x="f108" y="f104"/>
                    <a:pt x="f114" y="f101"/>
                  </a:cubicBezTo>
                  <a:lnTo>
                    <a:pt x="f115" y="f101"/>
                  </a:lnTo>
                  <a:cubicBezTo>
                    <a:pt x="f116" y="f101"/>
                    <a:pt x="f117" y="f118"/>
                    <a:pt x="f117" y="f7"/>
                  </a:cubicBezTo>
                  <a:lnTo>
                    <a:pt x="f117" y="f98"/>
                  </a:lnTo>
                  <a:cubicBezTo>
                    <a:pt x="f3" y="f119"/>
                    <a:pt x="f120" y="f95"/>
                    <a:pt x="f121" y="f95"/>
                  </a:cubicBezTo>
                  <a:lnTo>
                    <a:pt x="f15" y="f95"/>
                  </a:lnTo>
                  <a:lnTo>
                    <a:pt x="f15" y="f94"/>
                  </a:lnTo>
                  <a:cubicBezTo>
                    <a:pt x="f15" y="f122"/>
                    <a:pt x="f11" y="f91"/>
                    <a:pt x="f123" y="f91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46" name="Google Shape;7705;p85"/>
          <p:cNvGrpSpPr/>
          <p:nvPr/>
        </p:nvGrpSpPr>
        <p:grpSpPr>
          <a:xfrm>
            <a:off x="1198430" y="4097719"/>
            <a:ext cx="490877" cy="489715"/>
            <a:chOff x="1198430" y="4097719"/>
            <a:chExt cx="490877" cy="489715"/>
          </a:xfrm>
        </p:grpSpPr>
        <p:sp>
          <p:nvSpPr>
            <p:cNvPr id="147" name="Google Shape;7706;p85"/>
            <p:cNvSpPr/>
            <p:nvPr/>
          </p:nvSpPr>
          <p:spPr>
            <a:xfrm>
              <a:off x="1447495" y="4097719"/>
              <a:ext cx="98462" cy="1066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53"/>
                <a:gd name="f4" fmla="val 2766"/>
                <a:gd name="f5" fmla="val 1261"/>
                <a:gd name="f6" fmla="val 1"/>
                <a:gd name="f7" fmla="val 1009"/>
                <a:gd name="f8" fmla="val 851"/>
                <a:gd name="f9" fmla="val 221"/>
                <a:gd name="f10" fmla="val 410"/>
                <a:gd name="f11" fmla="val 1355"/>
                <a:gd name="f12" fmla="val 725"/>
                <a:gd name="f13" fmla="val 1229"/>
                <a:gd name="f14" fmla="val 646"/>
                <a:gd name="f15" fmla="val 1151"/>
                <a:gd name="f16" fmla="val 544"/>
                <a:gd name="f17" fmla="val 1111"/>
                <a:gd name="f18" fmla="val 442"/>
                <a:gd name="f19" fmla="val 339"/>
                <a:gd name="f20" fmla="val 237"/>
                <a:gd name="f21" fmla="val 158"/>
                <a:gd name="f22" fmla="val 1387"/>
                <a:gd name="f23" fmla="val 1670"/>
                <a:gd name="f24" fmla="val 1828"/>
                <a:gd name="f25" fmla="val 977"/>
                <a:gd name="f26" fmla="val 2647"/>
                <a:gd name="f27" fmla="val 1056"/>
                <a:gd name="f28" fmla="val 2726"/>
                <a:gd name="f29" fmla="val 1166"/>
                <a:gd name="f30" fmla="val 2765"/>
                <a:gd name="f31" fmla="val 1277"/>
                <a:gd name="f32" fmla="val 1497"/>
                <a:gd name="f33" fmla="val 1576"/>
                <a:gd name="f34" fmla="val 2395"/>
                <a:gd name="f35" fmla="val 2316"/>
                <a:gd name="f36" fmla="val 2206"/>
                <a:gd name="f37" fmla="val 2096"/>
                <a:gd name="f38" fmla="val 1985"/>
                <a:gd name="f39" fmla="val 1875"/>
                <a:gd name="f40" fmla="val 1796"/>
                <a:gd name="f41" fmla="val 1481"/>
                <a:gd name="f42" fmla="*/ f0 1 2553"/>
                <a:gd name="f43" fmla="*/ f1 1 2766"/>
                <a:gd name="f44" fmla="+- f4 0 f2"/>
                <a:gd name="f45" fmla="+- f3 0 f2"/>
                <a:gd name="f46" fmla="*/ f45 1 2553"/>
                <a:gd name="f47" fmla="*/ f44 1 2766"/>
                <a:gd name="f48" fmla="*/ f2 1 f46"/>
                <a:gd name="f49" fmla="*/ f3 1 f46"/>
                <a:gd name="f50" fmla="*/ f2 1 f47"/>
                <a:gd name="f51" fmla="*/ f4 1 f47"/>
                <a:gd name="f52" fmla="*/ f48 f42 1"/>
                <a:gd name="f53" fmla="*/ f49 f42 1"/>
                <a:gd name="f54" fmla="*/ f51 f43 1"/>
                <a:gd name="f55" fmla="*/ f50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2553" h="276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cubicBezTo>
                    <a:pt x="f6" y="f22"/>
                    <a:pt x="f6" y="f23"/>
                    <a:pt x="f21" y="f24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22" y="f30"/>
                    <a:pt x="f32" y="f28"/>
                    <a:pt x="f33" y="f26"/>
                  </a:cubicBezTo>
                  <a:lnTo>
                    <a:pt x="f34" y="f24"/>
                  </a:lnTo>
                  <a:cubicBezTo>
                    <a:pt x="f3" y="f23"/>
                    <a:pt x="f3" y="f22"/>
                    <a:pt x="f34" y="f13"/>
                  </a:cubicBezTo>
                  <a:cubicBezTo>
                    <a:pt x="f35" y="f15"/>
                    <a:pt x="f36" y="f17"/>
                    <a:pt x="f37" y="f17"/>
                  </a:cubicBezTo>
                  <a:cubicBezTo>
                    <a:pt x="f38" y="f17"/>
                    <a:pt x="f39" y="f15"/>
                    <a:pt x="f40" y="f13"/>
                  </a:cubicBezTo>
                  <a:lnTo>
                    <a:pt x="f23" y="f11"/>
                  </a:lnTo>
                  <a:lnTo>
                    <a:pt x="f23" y="f10"/>
                  </a:lnTo>
                  <a:cubicBezTo>
                    <a:pt x="f23" y="f9"/>
                    <a:pt x="f41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8" name="Google Shape;7707;p85"/>
            <p:cNvSpPr/>
            <p:nvPr/>
          </p:nvSpPr>
          <p:spPr>
            <a:xfrm>
              <a:off x="1198430" y="4162120"/>
              <a:ext cx="490877" cy="425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8"/>
                <a:gd name="f4" fmla="val 11028"/>
                <a:gd name="f5" fmla="val 5261"/>
                <a:gd name="f6" fmla="val 3560"/>
                <a:gd name="f7" fmla="val 5513"/>
                <a:gd name="f8" fmla="val 5671"/>
                <a:gd name="f9" fmla="val 3781"/>
                <a:gd name="f10" fmla="val 4002"/>
                <a:gd name="f11" fmla="val 5892"/>
                <a:gd name="f12" fmla="val 5450"/>
                <a:gd name="f13" fmla="val 6112"/>
                <a:gd name="f14" fmla="val 5072"/>
                <a:gd name="f15" fmla="val 4820"/>
                <a:gd name="f16" fmla="val 5041"/>
                <a:gd name="f17" fmla="val 7719"/>
                <a:gd name="f18" fmla="val 7908"/>
                <a:gd name="f19" fmla="val 8128"/>
                <a:gd name="f20" fmla="val 7939"/>
                <a:gd name="f21" fmla="val 7467"/>
                <a:gd name="f22" fmla="val 7309"/>
                <a:gd name="f23" fmla="val 7498"/>
                <a:gd name="f24" fmla="val 10239"/>
                <a:gd name="f25" fmla="val 10460"/>
                <a:gd name="f26" fmla="val 10617"/>
                <a:gd name="f27" fmla="val 10428"/>
                <a:gd name="f28" fmla="val 9987"/>
                <a:gd name="f29" fmla="val 9798"/>
                <a:gd name="f30" fmla="val 5230"/>
                <a:gd name="f31" fmla="val 9357"/>
                <a:gd name="f32" fmla="val 5608"/>
                <a:gd name="f33" fmla="val 9578"/>
                <a:gd name="f34" fmla="val 9767"/>
                <a:gd name="f35" fmla="val 5419"/>
                <a:gd name="f36" fmla="val 10208"/>
                <a:gd name="f37" fmla="val 4789"/>
                <a:gd name="f38" fmla="val 9924"/>
                <a:gd name="f39" fmla="val 10145"/>
                <a:gd name="f40" fmla="val 10302"/>
                <a:gd name="f41" fmla="val 10113"/>
                <a:gd name="f42" fmla="val 9704"/>
                <a:gd name="f43" fmla="val 9515"/>
                <a:gd name="f44" fmla="val 441"/>
                <a:gd name="f45" fmla="val 189"/>
                <a:gd name="f46" fmla="val 378"/>
                <a:gd name="f47" fmla="val 599"/>
                <a:gd name="f48" fmla="val 347"/>
                <a:gd name="f49" fmla="val 820"/>
                <a:gd name="f50" fmla="val 536"/>
                <a:gd name="f51" fmla="val 2111"/>
                <a:gd name="f52" fmla="val 2174"/>
                <a:gd name="f53" fmla="val 1103"/>
                <a:gd name="f54" fmla="val 3245"/>
                <a:gd name="f55" fmla="val 6711"/>
                <a:gd name="f56" fmla="val 3308"/>
                <a:gd name="f57" fmla="val 6994"/>
                <a:gd name="f58" fmla="val 2867"/>
                <a:gd name="f59" fmla="val 7184"/>
                <a:gd name="f60" fmla="val 2584"/>
                <a:gd name="f61" fmla="val 7625"/>
                <a:gd name="f62" fmla="val 8097"/>
                <a:gd name="f63" fmla="val 8759"/>
                <a:gd name="f64" fmla="val 3151"/>
                <a:gd name="f65" fmla="val 9326"/>
                <a:gd name="f66" fmla="val 3812"/>
                <a:gd name="f67" fmla="val 4001"/>
                <a:gd name="f68" fmla="val 3970"/>
                <a:gd name="f69" fmla="val 9452"/>
                <a:gd name="f70" fmla="val 3938"/>
                <a:gd name="f71" fmla="val 9609"/>
                <a:gd name="f72" fmla="val 10429"/>
                <a:gd name="f73" fmla="val 4474"/>
                <a:gd name="f74" fmla="val 11027"/>
                <a:gd name="f75" fmla="val 5167"/>
                <a:gd name="f76" fmla="val 5829"/>
                <a:gd name="f77" fmla="val 6364"/>
                <a:gd name="f78" fmla="val 6333"/>
                <a:gd name="f79" fmla="val 9483"/>
                <a:gd name="f80" fmla="val 6301"/>
                <a:gd name="f81" fmla="val 8664"/>
                <a:gd name="f82" fmla="val 8632"/>
                <a:gd name="f83" fmla="val 8569"/>
                <a:gd name="f84" fmla="val 9137"/>
                <a:gd name="f85" fmla="val 10995"/>
                <a:gd name="f86" fmla="val 10932"/>
                <a:gd name="f87" fmla="val 11562"/>
                <a:gd name="f88" fmla="val 11814"/>
                <a:gd name="f89" fmla="val 12003"/>
                <a:gd name="f90" fmla="val 9168"/>
                <a:gd name="f91" fmla="val 8979"/>
                <a:gd name="f92" fmla="val 8727"/>
                <a:gd name="f93" fmla="val 8538"/>
                <a:gd name="f94" fmla="val 3749"/>
                <a:gd name="f95" fmla="val 3497"/>
                <a:gd name="f96" fmla="val 8349"/>
                <a:gd name="f97" fmla="val 8160"/>
                <a:gd name="f98" fmla="val 7940"/>
                <a:gd name="f99" fmla="val 11468"/>
                <a:gd name="f100" fmla="val 11657"/>
                <a:gd name="f101" fmla="val 11846"/>
                <a:gd name="f102" fmla="val 7562"/>
                <a:gd name="f103" fmla="val 7373"/>
                <a:gd name="f104" fmla="val 12665"/>
                <a:gd name="f105" fmla="val 2395"/>
                <a:gd name="f106" fmla="val 2143"/>
                <a:gd name="f107" fmla="val 12508"/>
                <a:gd name="f108" fmla="val 1922"/>
                <a:gd name="f109" fmla="val 12287"/>
                <a:gd name="f110" fmla="val 3056"/>
                <a:gd name="f111" fmla="val 2741"/>
                <a:gd name="f112" fmla="val 2710"/>
                <a:gd name="f113" fmla="val 158"/>
                <a:gd name="f114" fmla="val 2552"/>
                <a:gd name="f115" fmla="val 2363"/>
                <a:gd name="f116" fmla="*/ f0 1 12728"/>
                <a:gd name="f117" fmla="*/ f1 1 11028"/>
                <a:gd name="f118" fmla="+- f4 0 f2"/>
                <a:gd name="f119" fmla="+- f3 0 f2"/>
                <a:gd name="f120" fmla="*/ f119 1 12728"/>
                <a:gd name="f121" fmla="*/ f118 1 11028"/>
                <a:gd name="f122" fmla="*/ f2 1 f120"/>
                <a:gd name="f123" fmla="*/ f3 1 f120"/>
                <a:gd name="f124" fmla="*/ f2 1 f121"/>
                <a:gd name="f125" fmla="*/ f4 1 f121"/>
                <a:gd name="f126" fmla="*/ f122 f116 1"/>
                <a:gd name="f127" fmla="*/ f123 f116 1"/>
                <a:gd name="f128" fmla="*/ f125 f117 1"/>
                <a:gd name="f129" fmla="*/ f124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2728" h="110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8"/>
                  </a:ln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1"/>
                    <a:pt x="f15" y="f8"/>
                  </a:cubicBezTo>
                  <a:lnTo>
                    <a:pt x="f15" y="f10"/>
                  </a:ln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6"/>
                    <a:pt x="f19" y="f9"/>
                    <a:pt x="f19" y="f10"/>
                  </a:cubicBezTo>
                  <a:lnTo>
                    <a:pt x="f19" y="f8"/>
                  </a:lnTo>
                  <a:cubicBezTo>
                    <a:pt x="f19" y="f11"/>
                    <a:pt x="f20" y="f13"/>
                    <a:pt x="f17" y="f13"/>
                  </a:cubicBezTo>
                  <a:cubicBezTo>
                    <a:pt x="f21" y="f13"/>
                    <a:pt x="f22" y="f11"/>
                    <a:pt x="f22" y="f8"/>
                  </a:cubicBezTo>
                  <a:lnTo>
                    <a:pt x="f22" y="f10"/>
                  </a:lnTo>
                  <a:cubicBezTo>
                    <a:pt x="f22" y="f9"/>
                    <a:pt x="f23" y="f6"/>
                    <a:pt x="f17" y="f6"/>
                  </a:cubicBezTo>
                  <a:close/>
                  <a:moveTo>
                    <a:pt x="f24" y="f6"/>
                  </a:moveTo>
                  <a:cubicBezTo>
                    <a:pt x="f25" y="f6"/>
                    <a:pt x="f26" y="f9"/>
                    <a:pt x="f26" y="f10"/>
                  </a:cubicBezTo>
                  <a:lnTo>
                    <a:pt x="f26" y="f8"/>
                  </a:lnTo>
                  <a:cubicBezTo>
                    <a:pt x="f26" y="f11"/>
                    <a:pt x="f27" y="f13"/>
                    <a:pt x="f24" y="f13"/>
                  </a:cubicBezTo>
                  <a:cubicBezTo>
                    <a:pt x="f28" y="f13"/>
                    <a:pt x="f29" y="f11"/>
                    <a:pt x="f29" y="f8"/>
                  </a:cubicBezTo>
                  <a:lnTo>
                    <a:pt x="f29" y="f10"/>
                  </a:lnTo>
                  <a:cubicBezTo>
                    <a:pt x="f29" y="f9"/>
                    <a:pt x="f28" y="f6"/>
                    <a:pt x="f24" y="f6"/>
                  </a:cubicBezTo>
                  <a:close/>
                  <a:moveTo>
                    <a:pt x="f30" y="f31"/>
                  </a:moveTo>
                  <a:cubicBezTo>
                    <a:pt x="f12" y="f31"/>
                    <a:pt x="f32" y="f33"/>
                    <a:pt x="f32" y="f34"/>
                  </a:cubicBezTo>
                  <a:cubicBezTo>
                    <a:pt x="f32" y="f28"/>
                    <a:pt x="f35" y="f36"/>
                    <a:pt x="f30" y="f36"/>
                  </a:cubicBezTo>
                  <a:cubicBezTo>
                    <a:pt x="f16" y="f36"/>
                    <a:pt x="f37" y="f28"/>
                    <a:pt x="f37" y="f34"/>
                  </a:cubicBezTo>
                  <a:cubicBezTo>
                    <a:pt x="f15" y="f33"/>
                    <a:pt x="f16" y="f31"/>
                    <a:pt x="f30" y="f31"/>
                  </a:cubicBezTo>
                  <a:close/>
                  <a:moveTo>
                    <a:pt x="f38" y="f31"/>
                  </a:moveTo>
                  <a:cubicBezTo>
                    <a:pt x="f39" y="f31"/>
                    <a:pt x="f40" y="f33"/>
                    <a:pt x="f40" y="f34"/>
                  </a:cubicBezTo>
                  <a:cubicBezTo>
                    <a:pt x="f40" y="f28"/>
                    <a:pt x="f41" y="f36"/>
                    <a:pt x="f38" y="f36"/>
                  </a:cubicBezTo>
                  <a:cubicBezTo>
                    <a:pt x="f42" y="f36"/>
                    <a:pt x="f43" y="f28"/>
                    <a:pt x="f43" y="f34"/>
                  </a:cubicBezTo>
                  <a:cubicBezTo>
                    <a:pt x="f43" y="f33"/>
                    <a:pt x="f42" y="f31"/>
                    <a:pt x="f38" y="f31"/>
                  </a:cubicBezTo>
                  <a:close/>
                  <a:moveTo>
                    <a:pt x="f44" y="f2"/>
                  </a:moveTo>
                  <a:cubicBezTo>
                    <a:pt x="f45" y="f2"/>
                    <a:pt x="f2" y="f45"/>
                    <a:pt x="f2" y="f46"/>
                  </a:cubicBez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0" y="f62"/>
                  </a:cubicBezTo>
                  <a:cubicBezTo>
                    <a:pt x="f60" y="f63"/>
                    <a:pt x="f64" y="f65"/>
                    <a:pt x="f66" y="f65"/>
                  </a:cubicBezTo>
                  <a:lnTo>
                    <a:pt x="f67" y="f65"/>
                  </a:lnTo>
                  <a:cubicBezTo>
                    <a:pt x="f68" y="f69"/>
                    <a:pt x="f70" y="f71"/>
                    <a:pt x="f70" y="f34"/>
                  </a:cubicBezTo>
                  <a:cubicBezTo>
                    <a:pt x="f70" y="f72"/>
                    <a:pt x="f73" y="f74"/>
                    <a:pt x="f75" y="f74"/>
                  </a:cubicBezTo>
                  <a:cubicBezTo>
                    <a:pt x="f76" y="f74"/>
                    <a:pt x="f77" y="f25"/>
                    <a:pt x="f77" y="f34"/>
                  </a:cubicBezTo>
                  <a:cubicBezTo>
                    <a:pt x="f77" y="f71"/>
                    <a:pt x="f78" y="f79"/>
                    <a:pt x="f80" y="f65"/>
                  </a:cubicBezTo>
                  <a:lnTo>
                    <a:pt x="f81" y="f65"/>
                  </a:lnTo>
                  <a:cubicBezTo>
                    <a:pt x="f82" y="f69"/>
                    <a:pt x="f83" y="f71"/>
                    <a:pt x="f83" y="f34"/>
                  </a:cubicBezTo>
                  <a:cubicBezTo>
                    <a:pt x="f83" y="f72"/>
                    <a:pt x="f84" y="f74"/>
                    <a:pt x="f29" y="f74"/>
                  </a:cubicBezTo>
                  <a:cubicBezTo>
                    <a:pt x="f25" y="f74"/>
                    <a:pt x="f74" y="f25"/>
                    <a:pt x="f74" y="f34"/>
                  </a:cubicBezTo>
                  <a:cubicBezTo>
                    <a:pt x="f74" y="f71"/>
                    <a:pt x="f85" y="f79"/>
                    <a:pt x="f86" y="f31"/>
                  </a:cubicBezTo>
                  <a:lnTo>
                    <a:pt x="f87" y="f31"/>
                  </a:lnTo>
                  <a:cubicBezTo>
                    <a:pt x="f88" y="f31"/>
                    <a:pt x="f89" y="f90"/>
                    <a:pt x="f89" y="f91"/>
                  </a:cubicBezTo>
                  <a:cubicBezTo>
                    <a:pt x="f89" y="f92"/>
                    <a:pt x="f88" y="f93"/>
                    <a:pt x="f87" y="f93"/>
                  </a:cubicBezTo>
                  <a:lnTo>
                    <a:pt x="f94" y="f93"/>
                  </a:lnTo>
                  <a:cubicBezTo>
                    <a:pt x="f95" y="f93"/>
                    <a:pt x="f56" y="f96"/>
                    <a:pt x="f56" y="f97"/>
                  </a:cubicBezTo>
                  <a:cubicBezTo>
                    <a:pt x="f56" y="f98"/>
                    <a:pt x="f95" y="f17"/>
                    <a:pt x="f94" y="f17"/>
                  </a:cubicBezTo>
                  <a:lnTo>
                    <a:pt x="f99" y="f17"/>
                  </a:lnTo>
                  <a:cubicBezTo>
                    <a:pt x="f100" y="f17"/>
                    <a:pt x="f101" y="f102"/>
                    <a:pt x="f101" y="f103"/>
                  </a:cubicBezTo>
                  <a:lnTo>
                    <a:pt x="f104" y="f105"/>
                  </a:lnTo>
                  <a:cubicBezTo>
                    <a:pt x="f3" y="f106"/>
                    <a:pt x="f107" y="f108"/>
                    <a:pt x="f109" y="f108"/>
                  </a:cubicBezTo>
                  <a:lnTo>
                    <a:pt x="f110" y="f108"/>
                  </a:lnTo>
                  <a:lnTo>
                    <a:pt x="f111" y="f48"/>
                  </a:lnTo>
                  <a:cubicBezTo>
                    <a:pt x="f112" y="f113"/>
                    <a:pt x="f114" y="f2"/>
                    <a:pt x="f11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49" name="Google Shape;7708;p85"/>
          <p:cNvGrpSpPr/>
          <p:nvPr/>
        </p:nvGrpSpPr>
        <p:grpSpPr>
          <a:xfrm>
            <a:off x="1198412" y="4709690"/>
            <a:ext cx="490913" cy="488491"/>
            <a:chOff x="1198412" y="4709690"/>
            <a:chExt cx="490913" cy="488491"/>
          </a:xfrm>
        </p:grpSpPr>
        <p:sp>
          <p:nvSpPr>
            <p:cNvPr id="150" name="Google Shape;7709;p85"/>
            <p:cNvSpPr/>
            <p:nvPr/>
          </p:nvSpPr>
          <p:spPr>
            <a:xfrm>
              <a:off x="1198412" y="5166552"/>
              <a:ext cx="490913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441"/>
                <a:gd name="f10" fmla="val 662"/>
                <a:gd name="f11" fmla="val 819"/>
                <a:gd name="f12" fmla="val 12288"/>
                <a:gd name="f13" fmla="val 12540"/>
                <a:gd name="f14" fmla="val 12697"/>
                <a:gd name="f15" fmla="val 630"/>
                <a:gd name="f16" fmla="val 158"/>
                <a:gd name="f17" fmla="*/ f0 1 12729"/>
                <a:gd name="f18" fmla="*/ f1 1 820"/>
                <a:gd name="f19" fmla="+- f4 0 f2"/>
                <a:gd name="f20" fmla="+- f3 0 f2"/>
                <a:gd name="f21" fmla="*/ f20 1 12729"/>
                <a:gd name="f22" fmla="*/ f19 1 820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272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5"/>
                    <a:pt x="f14" y="f9"/>
                  </a:cubicBezTo>
                  <a:cubicBezTo>
                    <a:pt x="f3" y="f16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1" name="Google Shape;7710;p85"/>
            <p:cNvSpPr/>
            <p:nvPr/>
          </p:nvSpPr>
          <p:spPr>
            <a:xfrm>
              <a:off x="1198412" y="4974564"/>
              <a:ext cx="130045" cy="1604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160"/>
                <a:gd name="f5" fmla="val 1009"/>
                <a:gd name="f6" fmla="val 442"/>
                <a:gd name="f7" fmla="val 1"/>
                <a:gd name="f8" fmla="val 3214"/>
                <a:gd name="f9" fmla="val 64"/>
                <a:gd name="f10" fmla="val 3718"/>
                <a:gd name="f11" fmla="val 473"/>
                <a:gd name="f12" fmla="val 4159"/>
                <a:gd name="f13" fmla="val 2363"/>
                <a:gd name="f14" fmla="val 2931"/>
                <a:gd name="f15" fmla="*/ f0 1 3372"/>
                <a:gd name="f16" fmla="*/ f1 1 4160"/>
                <a:gd name="f17" fmla="+- f4 0 f2"/>
                <a:gd name="f18" fmla="+- f3 0 f2"/>
                <a:gd name="f19" fmla="*/ f18 1 3372"/>
                <a:gd name="f20" fmla="*/ f17 1 4160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4160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9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8"/>
                  </a:cubicBezTo>
                  <a:lnTo>
                    <a:pt x="f3" y="f5"/>
                  </a:ln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2" name="Google Shape;7711;p85"/>
            <p:cNvSpPr/>
            <p:nvPr/>
          </p:nvSpPr>
          <p:spPr>
            <a:xfrm>
              <a:off x="1380679" y="4709690"/>
              <a:ext cx="127613" cy="425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09"/>
                <a:gd name="f4" fmla="val 11028"/>
                <a:gd name="f5" fmla="val 946"/>
                <a:gd name="f6" fmla="val 410"/>
                <a:gd name="f7" fmla="val 977"/>
                <a:gd name="f8" fmla="val 10082"/>
                <a:gd name="f9" fmla="val 10618"/>
                <a:gd name="f10" fmla="val 441"/>
                <a:gd name="f11" fmla="val 11027"/>
                <a:gd name="f12" fmla="val 2332"/>
                <a:gd name="f13" fmla="val 2899"/>
                <a:gd name="f14" fmla="val 3308"/>
                <a:gd name="f15" fmla="val 10586"/>
                <a:gd name="f16" fmla="*/ f0 1 3309"/>
                <a:gd name="f17" fmla="*/ f1 1 11028"/>
                <a:gd name="f18" fmla="+- f4 0 f2"/>
                <a:gd name="f19" fmla="+- f3 0 f2"/>
                <a:gd name="f20" fmla="*/ f19 1 3309"/>
                <a:gd name="f21" fmla="*/ f18 1 11028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09" h="11028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2" y="f9"/>
                    <a:pt x="f10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5"/>
                    <a:pt x="f14" y="f8"/>
                  </a:cubicBezTo>
                  <a:lnTo>
                    <a:pt x="f14" y="f7"/>
                  </a:lnTo>
                  <a:cubicBezTo>
                    <a:pt x="f14" y="f6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3" name="Google Shape;7712;p85"/>
            <p:cNvSpPr/>
            <p:nvPr/>
          </p:nvSpPr>
          <p:spPr>
            <a:xfrm>
              <a:off x="1561712" y="4846987"/>
              <a:ext cx="127613" cy="288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09"/>
                <a:gd name="f4" fmla="val 7468"/>
                <a:gd name="f5" fmla="val 946"/>
                <a:gd name="f6" fmla="val 410"/>
                <a:gd name="f7" fmla="val 1"/>
                <a:gd name="f8" fmla="val 442"/>
                <a:gd name="f9" fmla="val 1009"/>
                <a:gd name="f10" fmla="val 6522"/>
                <a:gd name="f11" fmla="val 7058"/>
                <a:gd name="f12" fmla="val 7467"/>
                <a:gd name="f13" fmla="val 2332"/>
                <a:gd name="f14" fmla="val 2868"/>
                <a:gd name="f15" fmla="val 7026"/>
                <a:gd name="f16" fmla="*/ f0 1 3309"/>
                <a:gd name="f17" fmla="*/ f1 1 7468"/>
                <a:gd name="f18" fmla="+- f4 0 f2"/>
                <a:gd name="f19" fmla="+- f3 0 f2"/>
                <a:gd name="f20" fmla="*/ f19 1 3309"/>
                <a:gd name="f21" fmla="*/ f18 1 7468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09" h="746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8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5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54" name="Google Shape;7713;p85"/>
          <p:cNvGrpSpPr/>
          <p:nvPr/>
        </p:nvGrpSpPr>
        <p:grpSpPr>
          <a:xfrm>
            <a:off x="4156578" y="3497086"/>
            <a:ext cx="490877" cy="489907"/>
            <a:chOff x="4156578" y="3497086"/>
            <a:chExt cx="490877" cy="489907"/>
          </a:xfrm>
        </p:grpSpPr>
        <p:sp>
          <p:nvSpPr>
            <p:cNvPr id="155" name="Google Shape;7714;p85"/>
            <p:cNvSpPr/>
            <p:nvPr/>
          </p:nvSpPr>
          <p:spPr>
            <a:xfrm>
              <a:off x="4211223" y="3497086"/>
              <a:ext cx="79022" cy="1597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43"/>
                <a:gd name="f5" fmla="val 1051"/>
                <a:gd name="f6" fmla="val 935"/>
                <a:gd name="f7" fmla="val 815"/>
                <a:gd name="f8" fmla="val 57"/>
                <a:gd name="f9" fmla="val 725"/>
                <a:gd name="f10" fmla="val 164"/>
                <a:gd name="f11" fmla="val 568"/>
                <a:gd name="f12" fmla="val 290"/>
                <a:gd name="f13" fmla="val 573"/>
                <a:gd name="f14" fmla="val 757"/>
                <a:gd name="f15" fmla="val 731"/>
                <a:gd name="f16" fmla="val 1103"/>
                <a:gd name="f17" fmla="val 1046"/>
                <a:gd name="f18" fmla="val 1456"/>
                <a:gd name="f19" fmla="val 1771"/>
                <a:gd name="f20" fmla="val 32"/>
                <a:gd name="f21" fmla="val 2401"/>
                <a:gd name="f22" fmla="val 1"/>
                <a:gd name="f23" fmla="val 3377"/>
                <a:gd name="f24" fmla="val 4039"/>
                <a:gd name="f25" fmla="val 828"/>
                <a:gd name="f26" fmla="val 4110"/>
                <a:gd name="f27" fmla="val 924"/>
                <a:gd name="f28" fmla="val 1023"/>
                <a:gd name="f29" fmla="val 1144"/>
                <a:gd name="f30" fmla="val 1269"/>
                <a:gd name="f31" fmla="val 4094"/>
                <a:gd name="f32" fmla="val 1356"/>
                <a:gd name="f33" fmla="val 4007"/>
                <a:gd name="f34" fmla="val 1513"/>
                <a:gd name="f35" fmla="val 3850"/>
                <a:gd name="f36" fmla="val 3566"/>
                <a:gd name="f37" fmla="val 1292"/>
                <a:gd name="f38" fmla="val 3409"/>
                <a:gd name="f39" fmla="val 946"/>
                <a:gd name="f40" fmla="val 3094"/>
                <a:gd name="f41" fmla="val 2716"/>
                <a:gd name="f42" fmla="val 2017"/>
                <a:gd name="f43" fmla="val 762"/>
                <a:gd name="f44" fmla="val 101"/>
                <a:gd name="f45" fmla="val 1224"/>
                <a:gd name="f46" fmla="val 33"/>
                <a:gd name="f47" fmla="val 1139"/>
                <a:gd name="f48" fmla="*/ f0 1 2049"/>
                <a:gd name="f49" fmla="*/ f1 1 4143"/>
                <a:gd name="f50" fmla="+- f4 0 f2"/>
                <a:gd name="f51" fmla="+- f3 0 f2"/>
                <a:gd name="f52" fmla="*/ f51 1 2049"/>
                <a:gd name="f53" fmla="*/ f50 1 4143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2049" h="41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14" y="f15"/>
                  </a:cubicBezTo>
                  <a:cubicBezTo>
                    <a:pt x="f16" y="f17"/>
                    <a:pt x="f16" y="f18"/>
                    <a:pt x="f14" y="f19"/>
                  </a:cubicBezTo>
                  <a:cubicBezTo>
                    <a:pt x="f20" y="f21"/>
                    <a:pt x="f22" y="f23"/>
                    <a:pt x="f14" y="f24"/>
                  </a:cubicBezTo>
                  <a:cubicBezTo>
                    <a:pt x="f25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cubicBezTo>
                    <a:pt x="f39" y="f40"/>
                    <a:pt x="f39" y="f41"/>
                    <a:pt x="f37" y="f21"/>
                  </a:cubicBezTo>
                  <a:cubicBezTo>
                    <a:pt x="f42" y="f19"/>
                    <a:pt x="f3" y="f43"/>
                    <a:pt x="f37" y="f44"/>
                  </a:cubicBezTo>
                  <a:cubicBezTo>
                    <a:pt x="f45" y="f46"/>
                    <a:pt x="f47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6" name="Google Shape;7715;p85"/>
            <p:cNvSpPr/>
            <p:nvPr/>
          </p:nvSpPr>
          <p:spPr>
            <a:xfrm>
              <a:off x="4307217" y="3497086"/>
              <a:ext cx="79022" cy="1597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43"/>
                <a:gd name="f5" fmla="val 1038"/>
                <a:gd name="f6" fmla="val 913"/>
                <a:gd name="f7" fmla="val 783"/>
                <a:gd name="f8" fmla="val 57"/>
                <a:gd name="f9" fmla="val 694"/>
                <a:gd name="f10" fmla="val 164"/>
                <a:gd name="f11" fmla="val 536"/>
                <a:gd name="f12" fmla="val 290"/>
                <a:gd name="f13" fmla="val 573"/>
                <a:gd name="f14" fmla="val 757"/>
                <a:gd name="f15" fmla="val 731"/>
                <a:gd name="f16" fmla="val 1103"/>
                <a:gd name="f17" fmla="val 1046"/>
                <a:gd name="f18" fmla="val 1456"/>
                <a:gd name="f19" fmla="val 1771"/>
                <a:gd name="f20" fmla="val 32"/>
                <a:gd name="f21" fmla="val 2401"/>
                <a:gd name="f22" fmla="val 1"/>
                <a:gd name="f23" fmla="val 3377"/>
                <a:gd name="f24" fmla="val 4039"/>
                <a:gd name="f25" fmla="val 828"/>
                <a:gd name="f26" fmla="val 4110"/>
                <a:gd name="f27" fmla="val 918"/>
                <a:gd name="f28" fmla="val 1010"/>
                <a:gd name="f29" fmla="val 1122"/>
                <a:gd name="f30" fmla="val 1237"/>
                <a:gd name="f31" fmla="val 4094"/>
                <a:gd name="f32" fmla="val 1324"/>
                <a:gd name="f33" fmla="val 4007"/>
                <a:gd name="f34" fmla="val 1481"/>
                <a:gd name="f35" fmla="val 3850"/>
                <a:gd name="f36" fmla="val 3566"/>
                <a:gd name="f37" fmla="val 1292"/>
                <a:gd name="f38" fmla="val 3409"/>
                <a:gd name="f39" fmla="val 946"/>
                <a:gd name="f40" fmla="val 3094"/>
                <a:gd name="f41" fmla="val 2716"/>
                <a:gd name="f42" fmla="val 2017"/>
                <a:gd name="f43" fmla="val 762"/>
                <a:gd name="f44" fmla="val 101"/>
                <a:gd name="f45" fmla="val 1224"/>
                <a:gd name="f46" fmla="val 33"/>
                <a:gd name="f47" fmla="val 1133"/>
                <a:gd name="f48" fmla="*/ f0 1 2049"/>
                <a:gd name="f49" fmla="*/ f1 1 4143"/>
                <a:gd name="f50" fmla="+- f4 0 f2"/>
                <a:gd name="f51" fmla="+- f3 0 f2"/>
                <a:gd name="f52" fmla="*/ f51 1 2049"/>
                <a:gd name="f53" fmla="*/ f50 1 4143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2049" h="41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14" y="f15"/>
                  </a:cubicBezTo>
                  <a:cubicBezTo>
                    <a:pt x="f16" y="f17"/>
                    <a:pt x="f16" y="f18"/>
                    <a:pt x="f14" y="f19"/>
                  </a:cubicBezTo>
                  <a:cubicBezTo>
                    <a:pt x="f20" y="f21"/>
                    <a:pt x="f22" y="f23"/>
                    <a:pt x="f14" y="f24"/>
                  </a:cubicBezTo>
                  <a:cubicBezTo>
                    <a:pt x="f25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cubicBezTo>
                    <a:pt x="f39" y="f40"/>
                    <a:pt x="f39" y="f41"/>
                    <a:pt x="f37" y="f21"/>
                  </a:cubicBezTo>
                  <a:cubicBezTo>
                    <a:pt x="f42" y="f19"/>
                    <a:pt x="f3" y="f43"/>
                    <a:pt x="f37" y="f44"/>
                  </a:cubicBezTo>
                  <a:cubicBezTo>
                    <a:pt x="f45" y="f46"/>
                    <a:pt x="f47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7" name="Google Shape;7716;p85"/>
            <p:cNvSpPr/>
            <p:nvPr/>
          </p:nvSpPr>
          <p:spPr>
            <a:xfrm>
              <a:off x="4403210" y="3497086"/>
              <a:ext cx="79022" cy="1597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43"/>
                <a:gd name="f5" fmla="val 1038"/>
                <a:gd name="f6" fmla="val 913"/>
                <a:gd name="f7" fmla="val 783"/>
                <a:gd name="f8" fmla="val 57"/>
                <a:gd name="f9" fmla="val 694"/>
                <a:gd name="f10" fmla="val 164"/>
                <a:gd name="f11" fmla="val 536"/>
                <a:gd name="f12" fmla="val 290"/>
                <a:gd name="f13" fmla="val 573"/>
                <a:gd name="f14" fmla="val 725"/>
                <a:gd name="f15" fmla="val 731"/>
                <a:gd name="f16" fmla="val 1103"/>
                <a:gd name="f17" fmla="val 1046"/>
                <a:gd name="f18" fmla="val 1456"/>
                <a:gd name="f19" fmla="val 1771"/>
                <a:gd name="f20" fmla="val 32"/>
                <a:gd name="f21" fmla="val 2401"/>
                <a:gd name="f22" fmla="val 1"/>
                <a:gd name="f23" fmla="val 3377"/>
                <a:gd name="f24" fmla="val 4039"/>
                <a:gd name="f25" fmla="val 796"/>
                <a:gd name="f26" fmla="val 4110"/>
                <a:gd name="f27" fmla="val 893"/>
                <a:gd name="f28" fmla="val 992"/>
                <a:gd name="f29" fmla="val 1113"/>
                <a:gd name="f30" fmla="val 1237"/>
                <a:gd name="f31" fmla="val 4094"/>
                <a:gd name="f32" fmla="val 1324"/>
                <a:gd name="f33" fmla="val 4007"/>
                <a:gd name="f34" fmla="val 1481"/>
                <a:gd name="f35" fmla="val 3850"/>
                <a:gd name="f36" fmla="val 3566"/>
                <a:gd name="f37" fmla="val 1292"/>
                <a:gd name="f38" fmla="val 3409"/>
                <a:gd name="f39" fmla="val 946"/>
                <a:gd name="f40" fmla="val 3094"/>
                <a:gd name="f41" fmla="val 2716"/>
                <a:gd name="f42" fmla="val 1985"/>
                <a:gd name="f43" fmla="val 2048"/>
                <a:gd name="f44" fmla="val 762"/>
                <a:gd name="f45" fmla="val 101"/>
                <a:gd name="f46" fmla="val 1224"/>
                <a:gd name="f47" fmla="val 33"/>
                <a:gd name="f48" fmla="val 1133"/>
                <a:gd name="f49" fmla="*/ f0 1 2049"/>
                <a:gd name="f50" fmla="*/ f1 1 4143"/>
                <a:gd name="f51" fmla="+- f4 0 f2"/>
                <a:gd name="f52" fmla="+- f3 0 f2"/>
                <a:gd name="f53" fmla="*/ f52 1 2049"/>
                <a:gd name="f54" fmla="*/ f51 1 4143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2049" h="41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14" y="f15"/>
                  </a:cubicBezTo>
                  <a:cubicBezTo>
                    <a:pt x="f16" y="f17"/>
                    <a:pt x="f16" y="f18"/>
                    <a:pt x="f14" y="f19"/>
                  </a:cubicBezTo>
                  <a:cubicBezTo>
                    <a:pt x="f20" y="f21"/>
                    <a:pt x="f22" y="f23"/>
                    <a:pt x="f14" y="f24"/>
                  </a:cubicBezTo>
                  <a:cubicBezTo>
                    <a:pt x="f25" y="f26"/>
                    <a:pt x="f27" y="f4"/>
                    <a:pt x="f28" y="f4"/>
                  </a:cubicBezTo>
                  <a:cubicBezTo>
                    <a:pt x="f29" y="f4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38"/>
                  </a:cubicBezTo>
                  <a:cubicBezTo>
                    <a:pt x="f39" y="f40"/>
                    <a:pt x="f39" y="f41"/>
                    <a:pt x="f37" y="f21"/>
                  </a:cubicBezTo>
                  <a:cubicBezTo>
                    <a:pt x="f42" y="f19"/>
                    <a:pt x="f43" y="f44"/>
                    <a:pt x="f37" y="f45"/>
                  </a:cubicBezTo>
                  <a:cubicBezTo>
                    <a:pt x="f46" y="f47"/>
                    <a:pt x="f48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8" name="Google Shape;7717;p85"/>
            <p:cNvSpPr/>
            <p:nvPr/>
          </p:nvSpPr>
          <p:spPr>
            <a:xfrm>
              <a:off x="4156578" y="3668627"/>
              <a:ext cx="490877" cy="318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8"/>
                <a:gd name="f4" fmla="val 8255"/>
                <a:gd name="f5" fmla="val 10428"/>
                <a:gd name="f6" fmla="val 1607"/>
                <a:gd name="f7" fmla="val 11184"/>
                <a:gd name="f8" fmla="val 11814"/>
                <a:gd name="f9" fmla="val 2237"/>
                <a:gd name="f10" fmla="val 2994"/>
                <a:gd name="f11" fmla="val 3718"/>
                <a:gd name="f12" fmla="val 4380"/>
                <a:gd name="f13" fmla="val 9767"/>
                <a:gd name="f14" fmla="val 9861"/>
                <a:gd name="f15" fmla="val 4002"/>
                <a:gd name="f16" fmla="val 9893"/>
                <a:gd name="f17" fmla="val 3655"/>
                <a:gd name="f18" fmla="val 3246"/>
                <a:gd name="f19" fmla="val 410"/>
                <a:gd name="f20" fmla="val 1"/>
                <a:gd name="f21" fmla="val 158"/>
                <a:gd name="f22" fmla="val 190"/>
                <a:gd name="f23" fmla="val 379"/>
                <a:gd name="f24" fmla="val 3309"/>
                <a:gd name="f25" fmla="val 5041"/>
                <a:gd name="f26" fmla="val 882"/>
                <a:gd name="f27" fmla="val 6522"/>
                <a:gd name="f28" fmla="val 7436"/>
                <a:gd name="f29" fmla="val 441"/>
                <a:gd name="f30" fmla="val 189"/>
                <a:gd name="f31" fmla="val 32"/>
                <a:gd name="f32" fmla="val 7625"/>
                <a:gd name="f33" fmla="val 7845"/>
                <a:gd name="f34" fmla="val 8066"/>
                <a:gd name="f35" fmla="val 252"/>
                <a:gd name="f36" fmla="val 9546"/>
                <a:gd name="f37" fmla="val 9924"/>
                <a:gd name="f38" fmla="val 7593"/>
                <a:gd name="f39" fmla="val 9735"/>
                <a:gd name="f40" fmla="val 7719"/>
                <a:gd name="f41" fmla="val 8538"/>
                <a:gd name="f42" fmla="val 6900"/>
                <a:gd name="f43" fmla="val 9168"/>
                <a:gd name="f44" fmla="val 6144"/>
                <a:gd name="f45" fmla="val 9578"/>
                <a:gd name="f46" fmla="val 5230"/>
                <a:gd name="f47" fmla="val 10523"/>
                <a:gd name="f48" fmla="val 11751"/>
                <a:gd name="f49" fmla="val 4254"/>
                <a:gd name="f50" fmla="val 3025"/>
                <a:gd name="f51" fmla="val 1796"/>
                <a:gd name="f52" fmla="val 11657"/>
                <a:gd name="f53" fmla="val 788"/>
                <a:gd name="f54" fmla="val 9704"/>
                <a:gd name="f55" fmla="val 9483"/>
                <a:gd name="f56" fmla="*/ f0 1 12728"/>
                <a:gd name="f57" fmla="*/ f1 1 8255"/>
                <a:gd name="f58" fmla="+- f4 0 f2"/>
                <a:gd name="f59" fmla="+- f3 0 f2"/>
                <a:gd name="f60" fmla="*/ f59 1 12728"/>
                <a:gd name="f61" fmla="*/ f58 1 8255"/>
                <a:gd name="f62" fmla="*/ f2 1 f60"/>
                <a:gd name="f63" fmla="*/ f3 1 f60"/>
                <a:gd name="f64" fmla="*/ f2 1 f61"/>
                <a:gd name="f65" fmla="*/ f4 1 f61"/>
                <a:gd name="f66" fmla="*/ f62 f56 1"/>
                <a:gd name="f67" fmla="*/ f63 f56 1"/>
                <a:gd name="f68" fmla="*/ f65 f57 1"/>
                <a:gd name="f69" fmla="*/ f64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728" h="825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5"/>
                    <a:pt x="f16" y="f17"/>
                    <a:pt x="f16" y="f18"/>
                  </a:cubicBezTo>
                  <a:lnTo>
                    <a:pt x="f16" y="f6"/>
                  </a:ln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cubicBezTo>
                    <a:pt x="f2" y="f25"/>
                    <a:pt x="f26" y="f27"/>
                    <a:pt x="f9" y="f28"/>
                  </a:cubicBezTo>
                  <a:lnTo>
                    <a:pt x="f29" y="f28"/>
                  </a:lnTo>
                  <a:cubicBezTo>
                    <a:pt x="f30" y="f28"/>
                    <a:pt x="f31" y="f32"/>
                    <a:pt x="f31" y="f33"/>
                  </a:cubicBezTo>
                  <a:cubicBezTo>
                    <a:pt x="f31" y="f34"/>
                    <a:pt x="f35" y="f4"/>
                    <a:pt x="f29" y="f4"/>
                  </a:cubicBezTo>
                  <a:lnTo>
                    <a:pt x="f36" y="f4"/>
                  </a:lnTo>
                  <a:cubicBezTo>
                    <a:pt x="f13" y="f4"/>
                    <a:pt x="f37" y="f34"/>
                    <a:pt x="f37" y="f33"/>
                  </a:cubicBezTo>
                  <a:cubicBezTo>
                    <a:pt x="f37" y="f38"/>
                    <a:pt x="f39" y="f28"/>
                    <a:pt x="f36" y="f28"/>
                  </a:cubicBezTo>
                  <a:lnTo>
                    <a:pt x="f40" y="f28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47" y="f46"/>
                  </a:lnTo>
                  <a:cubicBezTo>
                    <a:pt x="f48" y="f46"/>
                    <a:pt x="f3" y="f49"/>
                    <a:pt x="f3" y="f50"/>
                  </a:cubicBezTo>
                  <a:cubicBezTo>
                    <a:pt x="f3" y="f51"/>
                    <a:pt x="f52" y="f53"/>
                    <a:pt x="f5" y="f53"/>
                  </a:cubicBezTo>
                  <a:lnTo>
                    <a:pt x="f16" y="f53"/>
                  </a:lnTo>
                  <a:lnTo>
                    <a:pt x="f16" y="f23"/>
                  </a:lnTo>
                  <a:cubicBezTo>
                    <a:pt x="f16" y="f21"/>
                    <a:pt x="f54" y="f20"/>
                    <a:pt x="f55" y="f20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59" name="Google Shape;7718;p85"/>
          <p:cNvGrpSpPr/>
          <p:nvPr/>
        </p:nvGrpSpPr>
        <p:grpSpPr>
          <a:xfrm>
            <a:off x="4157767" y="4098404"/>
            <a:ext cx="488490" cy="488335"/>
            <a:chOff x="4157767" y="4098404"/>
            <a:chExt cx="488490" cy="488335"/>
          </a:xfrm>
        </p:grpSpPr>
        <p:sp>
          <p:nvSpPr>
            <p:cNvPr id="160" name="Google Shape;7719;p85"/>
            <p:cNvSpPr/>
            <p:nvPr/>
          </p:nvSpPr>
          <p:spPr>
            <a:xfrm>
              <a:off x="4214890" y="4098404"/>
              <a:ext cx="363336" cy="4883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1"/>
                <a:gd name="f4" fmla="val 12662"/>
                <a:gd name="f5" fmla="val 4821"/>
                <a:gd name="f6" fmla="val 1666"/>
                <a:gd name="f7" fmla="val 5073"/>
                <a:gd name="f8" fmla="val 5262"/>
                <a:gd name="f9" fmla="val 1886"/>
                <a:gd name="f10" fmla="val 2075"/>
                <a:gd name="f11" fmla="val 2359"/>
                <a:gd name="f12" fmla="val 5734"/>
                <a:gd name="f13" fmla="val 2485"/>
                <a:gd name="f14" fmla="val 6081"/>
                <a:gd name="f15" fmla="val 2989"/>
                <a:gd name="f16" fmla="val 3525"/>
                <a:gd name="f17" fmla="val 3777"/>
                <a:gd name="f18" fmla="val 5892"/>
                <a:gd name="f19" fmla="val 3934"/>
                <a:gd name="f20" fmla="val 5640"/>
                <a:gd name="f21" fmla="val 5419"/>
                <a:gd name="f22" fmla="val 3714"/>
                <a:gd name="f23" fmla="val 3273"/>
                <a:gd name="f24" fmla="val 3084"/>
                <a:gd name="f25" fmla="val 4569"/>
                <a:gd name="f26" fmla="val 4411"/>
                <a:gd name="f27" fmla="val 4789"/>
                <a:gd name="f28" fmla="val 3997"/>
                <a:gd name="f29" fmla="val 5104"/>
                <a:gd name="f30" fmla="val 4249"/>
                <a:gd name="f31" fmla="val 5514"/>
                <a:gd name="f32" fmla="val 4564"/>
                <a:gd name="f33" fmla="val 4942"/>
                <a:gd name="f34" fmla="val 5604"/>
                <a:gd name="f35" fmla="val 6171"/>
                <a:gd name="f36" fmla="val 6612"/>
                <a:gd name="f37" fmla="val 6801"/>
                <a:gd name="f38" fmla="val 7085"/>
                <a:gd name="f39" fmla="val 7305"/>
                <a:gd name="f40" fmla="val 5041"/>
                <a:gd name="f41" fmla="val 7463"/>
                <a:gd name="f42" fmla="val 7274"/>
                <a:gd name="f43" fmla="val 3938"/>
                <a:gd name="f44" fmla="val 6644"/>
                <a:gd name="f45" fmla="val 3592"/>
                <a:gd name="f46" fmla="val 5383"/>
                <a:gd name="f47" fmla="val 3781"/>
                <a:gd name="f48" fmla="val 5194"/>
                <a:gd name="f49" fmla="val 4033"/>
                <a:gd name="f50" fmla="val 4253"/>
                <a:gd name="f51" fmla="val 5856"/>
                <a:gd name="f52" fmla="val 4632"/>
                <a:gd name="f53" fmla="val 6014"/>
                <a:gd name="f54" fmla="val 5824"/>
                <a:gd name="f55" fmla="val 4947"/>
                <a:gd name="f56" fmla="val 5131"/>
                <a:gd name="f57" fmla="val 4911"/>
                <a:gd name="f58" fmla="val 4159"/>
                <a:gd name="f59" fmla="val 4596"/>
                <a:gd name="f60" fmla="val 4186"/>
                <a:gd name="f61" fmla="val 2548"/>
                <a:gd name="f62" fmla="val 1823"/>
                <a:gd name="f63" fmla="val 9385"/>
                <a:gd name="f64" fmla="val 10235"/>
                <a:gd name="f65" fmla="val 4801"/>
                <a:gd name="f66" fmla="val 4498"/>
                <a:gd name="f67" fmla="val 4188"/>
                <a:gd name="f68" fmla="val 29"/>
                <a:gd name="f69" fmla="val 3875"/>
                <a:gd name="f70" fmla="val 91"/>
                <a:gd name="f71" fmla="val 2111"/>
                <a:gd name="f72" fmla="val 500"/>
                <a:gd name="f73" fmla="val 693"/>
                <a:gd name="f74" fmla="val 1949"/>
                <a:gd name="f75" fmla="val 378"/>
                <a:gd name="f76" fmla="val 5698"/>
                <a:gd name="f77" fmla="val 1008"/>
                <a:gd name="f78" fmla="val 7652"/>
                <a:gd name="f79" fmla="val 2773"/>
                <a:gd name="f80" fmla="val 8565"/>
                <a:gd name="f81" fmla="val 10582"/>
                <a:gd name="f82" fmla="val 11716"/>
                <a:gd name="f83" fmla="val 3718"/>
                <a:gd name="f84" fmla="val 12661"/>
                <a:gd name="f85" fmla="val 4852"/>
                <a:gd name="f86" fmla="val 5986"/>
                <a:gd name="f87" fmla="val 6963"/>
                <a:gd name="f88" fmla="val 8444"/>
                <a:gd name="f89" fmla="val 7778"/>
                <a:gd name="f90" fmla="val 9420"/>
                <a:gd name="f91" fmla="val 6234"/>
                <a:gd name="f92" fmla="val 4501"/>
                <a:gd name="f93" fmla="val 9392"/>
                <a:gd name="f94" fmla="val 2000"/>
                <a:gd name="f95" fmla="val 7308"/>
                <a:gd name="f96" fmla="*/ f0 1 9421"/>
                <a:gd name="f97" fmla="*/ f1 1 12662"/>
                <a:gd name="f98" fmla="+- f4 0 f2"/>
                <a:gd name="f99" fmla="+- f3 0 f2"/>
                <a:gd name="f100" fmla="*/ f99 1 9421"/>
                <a:gd name="f101" fmla="*/ f98 1 12662"/>
                <a:gd name="f102" fmla="*/ f2 1 f100"/>
                <a:gd name="f103" fmla="*/ f3 1 f100"/>
                <a:gd name="f104" fmla="*/ f2 1 f101"/>
                <a:gd name="f105" fmla="*/ f4 1 f101"/>
                <a:gd name="f106" fmla="*/ f102 f96 1"/>
                <a:gd name="f107" fmla="*/ f103 f96 1"/>
                <a:gd name="f108" fmla="*/ f105 f97 1"/>
                <a:gd name="f109" fmla="*/ f104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9421" h="126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6" y="f16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14" y="f33"/>
                    <a:pt x="f14" y="f34"/>
                  </a:cubicBezTo>
                  <a:cubicBezTo>
                    <a:pt x="f14" y="f35"/>
                    <a:pt x="f12" y="f36"/>
                    <a:pt x="f8" y="f37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5" y="f41"/>
                  </a:cubicBezTo>
                  <a:cubicBezTo>
                    <a:pt x="f25" y="f41"/>
                    <a:pt x="f26" y="f42"/>
                    <a:pt x="f26" y="f38"/>
                  </a:cubicBezTo>
                  <a:lnTo>
                    <a:pt x="f26" y="f37"/>
                  </a:lnTo>
                  <a:cubicBezTo>
                    <a:pt x="f43" y="f44"/>
                    <a:pt x="f45" y="f35"/>
                    <a:pt x="f45" y="f3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26" y="f46"/>
                    <a:pt x="f26" y="f34"/>
                  </a:cubicBezTo>
                  <a:cubicBezTo>
                    <a:pt x="f26" y="f51"/>
                    <a:pt x="f52" y="f53"/>
                    <a:pt x="f5" y="f53"/>
                  </a:cubicBezTo>
                  <a:cubicBezTo>
                    <a:pt x="f40" y="f53"/>
                    <a:pt x="f8" y="f54"/>
                    <a:pt x="f8" y="f34"/>
                  </a:cubicBezTo>
                  <a:cubicBezTo>
                    <a:pt x="f8" y="f46"/>
                    <a:pt x="f55" y="f56"/>
                    <a:pt x="f25" y="f57"/>
                  </a:cubicBezTo>
                  <a:cubicBezTo>
                    <a:pt x="f58" y="f59"/>
                    <a:pt x="f45" y="f60"/>
                    <a:pt x="f45" y="f16"/>
                  </a:cubicBezTo>
                  <a:cubicBezTo>
                    <a:pt x="f45" y="f15"/>
                    <a:pt x="f43" y="f61"/>
                    <a:pt x="f26" y="f11"/>
                  </a:cubicBezTo>
                  <a:lnTo>
                    <a:pt x="f26" y="f10"/>
                  </a:lnTo>
                  <a:cubicBezTo>
                    <a:pt x="f26" y="f62"/>
                    <a:pt x="f52" y="f6"/>
                    <a:pt x="f5" y="f6"/>
                  </a:cubicBezTo>
                  <a:close/>
                  <a:moveTo>
                    <a:pt x="f14" y="f63"/>
                  </a:moveTo>
                  <a:lnTo>
                    <a:pt x="f14" y="f64"/>
                  </a:lnTo>
                  <a:lnTo>
                    <a:pt x="f45" y="f64"/>
                  </a:lnTo>
                  <a:lnTo>
                    <a:pt x="f45" y="f63"/>
                  </a:lnTo>
                  <a:close/>
                  <a:moveTo>
                    <a:pt x="f65" y="f2"/>
                  </a:moveTo>
                  <a:cubicBezTo>
                    <a:pt x="f66" y="f2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22"/>
                  </a:cubicBezTo>
                  <a:cubicBezTo>
                    <a:pt x="f2" y="f76"/>
                    <a:pt x="f77" y="f78"/>
                    <a:pt x="f79" y="f80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85" y="f84"/>
                  </a:cubicBezTo>
                  <a:cubicBezTo>
                    <a:pt x="f86" y="f84"/>
                    <a:pt x="f87" y="f82"/>
                    <a:pt x="f87" y="f81"/>
                  </a:cubicBezTo>
                  <a:lnTo>
                    <a:pt x="f87" y="f80"/>
                  </a:ln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95" y="f2"/>
                    <a:pt x="f6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1" name="Google Shape;7720;p85"/>
            <p:cNvSpPr/>
            <p:nvPr/>
          </p:nvSpPr>
          <p:spPr>
            <a:xfrm>
              <a:off x="4157767" y="4269571"/>
              <a:ext cx="53492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820"/>
                <a:gd name="f5" fmla="val 379"/>
                <a:gd name="f6" fmla="val 158"/>
                <a:gd name="f7" fmla="val 1"/>
                <a:gd name="f8" fmla="val 189"/>
                <a:gd name="f9" fmla="val 378"/>
                <a:gd name="f10" fmla="val 630"/>
                <a:gd name="f11" fmla="val 190"/>
                <a:gd name="f12" fmla="val 819"/>
                <a:gd name="f13" fmla="val 946"/>
                <a:gd name="f14" fmla="val 1166"/>
                <a:gd name="f15" fmla="*/ f0 1 1387"/>
                <a:gd name="f16" fmla="*/ f1 1 820"/>
                <a:gd name="f17" fmla="+- f4 0 f2"/>
                <a:gd name="f18" fmla="+- f3 0 f2"/>
                <a:gd name="f19" fmla="*/ f18 1 1387"/>
                <a:gd name="f20" fmla="*/ f17 1 820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7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9"/>
                  </a:cubicBez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2" name="Google Shape;7721;p85"/>
            <p:cNvSpPr/>
            <p:nvPr/>
          </p:nvSpPr>
          <p:spPr>
            <a:xfrm>
              <a:off x="4591531" y="4269571"/>
              <a:ext cx="54726" cy="31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378"/>
                <a:gd name="f10" fmla="val 630"/>
                <a:gd name="f11" fmla="val 819"/>
                <a:gd name="f12" fmla="val 1009"/>
                <a:gd name="f13" fmla="val 1230"/>
                <a:gd name="f14" fmla="val 1387"/>
                <a:gd name="f15" fmla="val 158"/>
                <a:gd name="f16" fmla="*/ f0 1 1419"/>
                <a:gd name="f17" fmla="*/ f1 1 820"/>
                <a:gd name="f18" fmla="+- f4 0 f2"/>
                <a:gd name="f19" fmla="+- f3 0 f2"/>
                <a:gd name="f20" fmla="*/ f19 1 1419"/>
                <a:gd name="f21" fmla="*/ f18 1 82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3" y="f15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3" name="Google Shape;7722;p85"/>
            <p:cNvSpPr/>
            <p:nvPr/>
          </p:nvSpPr>
          <p:spPr>
            <a:xfrm>
              <a:off x="4223375" y="4415655"/>
              <a:ext cx="49871" cy="46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836"/>
                <a:gd name="f6" fmla="val 1"/>
                <a:gd name="f7" fmla="val 725"/>
                <a:gd name="f8" fmla="val 615"/>
                <a:gd name="f9" fmla="val 40"/>
                <a:gd name="f10" fmla="val 536"/>
                <a:gd name="f11" fmla="val 119"/>
                <a:gd name="f12" fmla="val 158"/>
                <a:gd name="f13" fmla="val 497"/>
                <a:gd name="f14" fmla="val 654"/>
                <a:gd name="f15" fmla="val 938"/>
                <a:gd name="f16" fmla="val 1096"/>
                <a:gd name="f17" fmla="val 237"/>
                <a:gd name="f18" fmla="val 1174"/>
                <a:gd name="f19" fmla="val 340"/>
                <a:gd name="f20" fmla="val 442"/>
                <a:gd name="f21" fmla="val 544"/>
                <a:gd name="f22" fmla="val 647"/>
                <a:gd name="f23" fmla="val 1135"/>
                <a:gd name="f24" fmla="val 686"/>
                <a:gd name="f25" fmla="val 528"/>
                <a:gd name="f26" fmla="val 245"/>
                <a:gd name="f27" fmla="val 1056"/>
                <a:gd name="f28" fmla="val 946"/>
                <a:gd name="f29" fmla="*/ f0 1 1293"/>
                <a:gd name="f30" fmla="*/ f1 1 1214"/>
                <a:gd name="f31" fmla="+- f4 0 f2"/>
                <a:gd name="f32" fmla="+- f3 0 f2"/>
                <a:gd name="f33" fmla="*/ f32 1 1293"/>
                <a:gd name="f34" fmla="*/ f31 1 1214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4" name="Google Shape;7723;p85"/>
            <p:cNvSpPr/>
            <p:nvPr/>
          </p:nvSpPr>
          <p:spPr>
            <a:xfrm>
              <a:off x="4532022" y="4107045"/>
              <a:ext cx="49825" cy="46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835"/>
                <a:gd name="f6" fmla="val 1"/>
                <a:gd name="f7" fmla="val 725"/>
                <a:gd name="f8" fmla="val 614"/>
                <a:gd name="f9" fmla="val 40"/>
                <a:gd name="f10" fmla="val 536"/>
                <a:gd name="f11" fmla="val 119"/>
                <a:gd name="f12" fmla="val 126"/>
                <a:gd name="f13" fmla="val 497"/>
                <a:gd name="f14" fmla="val 654"/>
                <a:gd name="f15" fmla="val 938"/>
                <a:gd name="f16" fmla="val 1095"/>
                <a:gd name="f17" fmla="val 205"/>
                <a:gd name="f18" fmla="val 1174"/>
                <a:gd name="f19" fmla="val 315"/>
                <a:gd name="f20" fmla="val 1213"/>
                <a:gd name="f21" fmla="val 425"/>
                <a:gd name="f22" fmla="val 646"/>
                <a:gd name="f23" fmla="val 1134"/>
                <a:gd name="f24" fmla="val 686"/>
                <a:gd name="f25" fmla="val 560"/>
                <a:gd name="f26" fmla="val 276"/>
                <a:gd name="f27" fmla="val 1056"/>
                <a:gd name="f28" fmla="val 945"/>
                <a:gd name="f29" fmla="*/ f0 1 1292"/>
                <a:gd name="f30" fmla="*/ f1 1 1214"/>
                <a:gd name="f31" fmla="+- f4 0 f2"/>
                <a:gd name="f32" fmla="+- f3 0 f2"/>
                <a:gd name="f33" fmla="*/ f32 1 1292"/>
                <a:gd name="f34" fmla="*/ f31 1 1214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10" y="f20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5" name="Google Shape;7724;p85"/>
            <p:cNvSpPr/>
            <p:nvPr/>
          </p:nvSpPr>
          <p:spPr>
            <a:xfrm>
              <a:off x="4532022" y="4415655"/>
              <a:ext cx="49825" cy="46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425"/>
                <a:gd name="f6" fmla="val 1"/>
                <a:gd name="f7" fmla="val 315"/>
                <a:gd name="f8" fmla="val 205"/>
                <a:gd name="f9" fmla="val 40"/>
                <a:gd name="f10" fmla="val 126"/>
                <a:gd name="f11" fmla="val 119"/>
                <a:gd name="f12" fmla="val 245"/>
                <a:gd name="f13" fmla="val 528"/>
                <a:gd name="f14" fmla="val 686"/>
                <a:gd name="f15" fmla="val 536"/>
                <a:gd name="f16" fmla="val 1096"/>
                <a:gd name="f17" fmla="val 614"/>
                <a:gd name="f18" fmla="val 1174"/>
                <a:gd name="f19" fmla="val 725"/>
                <a:gd name="f20" fmla="val 835"/>
                <a:gd name="f21" fmla="val 945"/>
                <a:gd name="f22" fmla="val 1056"/>
                <a:gd name="f23" fmla="val 1134"/>
                <a:gd name="f24" fmla="val 938"/>
                <a:gd name="f25" fmla="val 654"/>
                <a:gd name="f26" fmla="val 497"/>
                <a:gd name="f27" fmla="val 646"/>
                <a:gd name="f28" fmla="*/ f0 1 1292"/>
                <a:gd name="f29" fmla="*/ f1 1 1214"/>
                <a:gd name="f30" fmla="+- f4 0 f2"/>
                <a:gd name="f31" fmla="+- f3 0 f2"/>
                <a:gd name="f32" fmla="*/ f31 1 1292"/>
                <a:gd name="f33" fmla="*/ f30 1 1214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cubicBezTo>
                    <a:pt x="f3" y="f24"/>
                    <a:pt x="f3" y="f25"/>
                    <a:pt x="f23" y="f26"/>
                  </a:cubicBezTo>
                  <a:lnTo>
                    <a:pt x="f19" y="f11"/>
                  </a:lnTo>
                  <a:cubicBezTo>
                    <a:pt x="f27" y="f9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6" name="Google Shape;7725;p85"/>
            <p:cNvSpPr/>
            <p:nvPr/>
          </p:nvSpPr>
          <p:spPr>
            <a:xfrm>
              <a:off x="4223375" y="4107045"/>
              <a:ext cx="49871" cy="46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442"/>
                <a:gd name="f6" fmla="val 1"/>
                <a:gd name="f7" fmla="val 340"/>
                <a:gd name="f8" fmla="val 237"/>
                <a:gd name="f9" fmla="val 40"/>
                <a:gd name="f10" fmla="val 158"/>
                <a:gd name="f11" fmla="val 119"/>
                <a:gd name="f12" fmla="val 276"/>
                <a:gd name="f13" fmla="val 560"/>
                <a:gd name="f14" fmla="val 686"/>
                <a:gd name="f15" fmla="val 536"/>
                <a:gd name="f16" fmla="val 1095"/>
                <a:gd name="f17" fmla="val 615"/>
                <a:gd name="f18" fmla="val 1174"/>
                <a:gd name="f19" fmla="val 725"/>
                <a:gd name="f20" fmla="val 1213"/>
                <a:gd name="f21" fmla="val 836"/>
                <a:gd name="f22" fmla="val 946"/>
                <a:gd name="f23" fmla="val 1056"/>
                <a:gd name="f24" fmla="val 1135"/>
                <a:gd name="f25" fmla="val 938"/>
                <a:gd name="f26" fmla="val 654"/>
                <a:gd name="f27" fmla="val 497"/>
                <a:gd name="f28" fmla="val 647"/>
                <a:gd name="f29" fmla="val 544"/>
                <a:gd name="f30" fmla="*/ f0 1 1293"/>
                <a:gd name="f31" fmla="*/ f1 1 1214"/>
                <a:gd name="f32" fmla="+- f4 0 f2"/>
                <a:gd name="f33" fmla="+- f3 0 f2"/>
                <a:gd name="f34" fmla="*/ f33 1 1293"/>
                <a:gd name="f35" fmla="*/ f32 1 1214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3" y="f25"/>
                    <a:pt x="f3" y="f26"/>
                    <a:pt x="f24" y="f27"/>
                  </a:cubicBezTo>
                  <a:lnTo>
                    <a:pt x="f19" y="f11"/>
                  </a:lnTo>
                  <a:cubicBezTo>
                    <a:pt x="f28" y="f9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67" name="Google Shape;7726;p85"/>
          <p:cNvGrpSpPr/>
          <p:nvPr/>
        </p:nvGrpSpPr>
        <p:grpSpPr>
          <a:xfrm>
            <a:off x="4194837" y="4710284"/>
            <a:ext cx="414360" cy="487292"/>
            <a:chOff x="4194837" y="4710284"/>
            <a:chExt cx="414360" cy="487292"/>
          </a:xfrm>
        </p:grpSpPr>
        <p:sp>
          <p:nvSpPr>
            <p:cNvPr id="168" name="Google Shape;7727;p85"/>
            <p:cNvSpPr/>
            <p:nvPr/>
          </p:nvSpPr>
          <p:spPr>
            <a:xfrm>
              <a:off x="4210610" y="4975158"/>
              <a:ext cx="97228" cy="2224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67"/>
                <a:gd name="f5" fmla="val 1261"/>
                <a:gd name="f6" fmla="val 1"/>
                <a:gd name="f7" fmla="val 1072"/>
                <a:gd name="f8" fmla="val 851"/>
                <a:gd name="f9" fmla="val 190"/>
                <a:gd name="f10" fmla="val 379"/>
                <a:gd name="f11" fmla="val 662"/>
                <a:gd name="f12" fmla="val 820"/>
                <a:gd name="f13" fmla="val 1293"/>
                <a:gd name="f14" fmla="val 1828"/>
                <a:gd name="f15" fmla="val 568"/>
                <a:gd name="f16" fmla="val 2899"/>
                <a:gd name="f17" fmla="val 1009"/>
                <a:gd name="f18" fmla="val 3214"/>
                <a:gd name="f19" fmla="val 1324"/>
                <a:gd name="f20" fmla="val 3466"/>
                <a:gd name="f21" fmla="val 1671"/>
                <a:gd name="f22" fmla="val 3687"/>
                <a:gd name="f23" fmla="val 3939"/>
                <a:gd name="f24" fmla="val 4160"/>
                <a:gd name="f25" fmla="val 1482"/>
                <a:gd name="f26" fmla="val 4349"/>
                <a:gd name="f27" fmla="val 631"/>
                <a:gd name="f28" fmla="val 3529"/>
                <a:gd name="f29" fmla="val 442"/>
                <a:gd name="f30" fmla="val 253"/>
                <a:gd name="f31" fmla="val 64"/>
                <a:gd name="f32" fmla="val 3718"/>
                <a:gd name="f33" fmla="val 4475"/>
                <a:gd name="f34" fmla="val 410"/>
                <a:gd name="f35" fmla="val 4916"/>
                <a:gd name="f36" fmla="val 883"/>
                <a:gd name="f37" fmla="val 5105"/>
                <a:gd name="f38" fmla="val 5388"/>
                <a:gd name="f39" fmla="val 5609"/>
                <a:gd name="f40" fmla="val 5766"/>
                <a:gd name="f41" fmla="val 1545"/>
                <a:gd name="f42" fmla="val 1702"/>
                <a:gd name="f43" fmla="val 5577"/>
                <a:gd name="f44" fmla="val 2175"/>
                <a:gd name="f45" fmla="val 4947"/>
                <a:gd name="f46" fmla="val 3246"/>
                <a:gd name="f47" fmla="val 1986"/>
                <a:gd name="f48" fmla="val 2868"/>
                <a:gd name="f49" fmla="val 2553"/>
                <a:gd name="f50" fmla="val 1229"/>
                <a:gd name="f51" fmla="val 2301"/>
                <a:gd name="f52" fmla="val 2080"/>
                <a:gd name="f53" fmla="val 1608"/>
                <a:gd name="f54" fmla="val 1450"/>
                <a:gd name="f55" fmla="val 1513"/>
                <a:gd name="f56" fmla="val 1639"/>
                <a:gd name="f57" fmla="val 1860"/>
                <a:gd name="f58" fmla="val 2269"/>
                <a:gd name="f59" fmla="val 2112"/>
                <a:gd name="f60" fmla="val 2332"/>
                <a:gd name="f61" fmla="val 2490"/>
                <a:gd name="f62" fmla="val 2143"/>
                <a:gd name="f63" fmla="val 852"/>
                <a:gd name="f64" fmla="val 158"/>
                <a:gd name="f65" fmla="*/ f0 1 2521"/>
                <a:gd name="f66" fmla="*/ f1 1 5767"/>
                <a:gd name="f67" fmla="+- f4 0 f2"/>
                <a:gd name="f68" fmla="+- f3 0 f2"/>
                <a:gd name="f69" fmla="*/ f68 1 2521"/>
                <a:gd name="f70" fmla="*/ f67 1 5767"/>
                <a:gd name="f71" fmla="*/ f2 1 f69"/>
                <a:gd name="f72" fmla="*/ f3 1 f69"/>
                <a:gd name="f73" fmla="*/ f2 1 f70"/>
                <a:gd name="f74" fmla="*/ f4 1 f70"/>
                <a:gd name="f75" fmla="*/ f71 f65 1"/>
                <a:gd name="f76" fmla="*/ f72 f65 1"/>
                <a:gd name="f77" fmla="*/ f74 f66 1"/>
                <a:gd name="f78" fmla="*/ f73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2521" h="576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0" y="f12"/>
                    <a:pt x="f6" y="f13"/>
                    <a:pt x="f6" y="f14"/>
                  </a:cubicBezTo>
                  <a:cubicBezTo>
                    <a:pt x="f6" y="f3"/>
                    <a:pt x="f15" y="f16"/>
                    <a:pt x="f17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5" y="f26"/>
                    <a:pt x="f5" y="f26"/>
                  </a:cubicBezTo>
                  <a:cubicBezTo>
                    <a:pt x="f7" y="f26"/>
                    <a:pt x="f8" y="f24"/>
                    <a:pt x="f8" y="f23"/>
                  </a:cubicBezTo>
                  <a:cubicBezTo>
                    <a:pt x="f8" y="f22"/>
                    <a:pt x="f27" y="f28"/>
                    <a:pt x="f29" y="f28"/>
                  </a:cubicBezTo>
                  <a:cubicBezTo>
                    <a:pt x="f30" y="f28"/>
                    <a:pt x="f31" y="f32"/>
                    <a:pt x="f31" y="f23"/>
                  </a:cubicBezTo>
                  <a:cubicBezTo>
                    <a:pt x="f31" y="f33"/>
                    <a:pt x="f34" y="f35"/>
                    <a:pt x="f36" y="f37"/>
                  </a:cubicBezTo>
                  <a:lnTo>
                    <a:pt x="f36" y="f38"/>
                  </a:lnTo>
                  <a:cubicBezTo>
                    <a:pt x="f36" y="f39"/>
                    <a:pt x="f7" y="f40"/>
                    <a:pt x="f19" y="f40"/>
                  </a:cubicBezTo>
                  <a:cubicBezTo>
                    <a:pt x="f41" y="f40"/>
                    <a:pt x="f42" y="f43"/>
                    <a:pt x="f42" y="f38"/>
                  </a:cubicBezTo>
                  <a:lnTo>
                    <a:pt x="f42" y="f37"/>
                  </a:lnTo>
                  <a:cubicBezTo>
                    <a:pt x="f44" y="f45"/>
                    <a:pt x="f3" y="f33"/>
                    <a:pt x="f3" y="f23"/>
                  </a:cubicBezTo>
                  <a:cubicBezTo>
                    <a:pt x="f3" y="f46"/>
                    <a:pt x="f47" y="f48"/>
                    <a:pt x="f41" y="f49"/>
                  </a:cubicBezTo>
                  <a:cubicBezTo>
                    <a:pt x="f50" y="f51"/>
                    <a:pt x="f36" y="f52"/>
                    <a:pt x="f36" y="f14"/>
                  </a:cubicBezTo>
                  <a:cubicBezTo>
                    <a:pt x="f36" y="f53"/>
                    <a:pt x="f7" y="f54"/>
                    <a:pt x="f5" y="f54"/>
                  </a:cubicBezTo>
                  <a:cubicBezTo>
                    <a:pt x="f55" y="f54"/>
                    <a:pt x="f21" y="f56"/>
                    <a:pt x="f21" y="f14"/>
                  </a:cubicBezTo>
                  <a:cubicBezTo>
                    <a:pt x="f21" y="f52"/>
                    <a:pt x="f57" y="f58"/>
                    <a:pt x="f59" y="f58"/>
                  </a:cubicBezTo>
                  <a:cubicBezTo>
                    <a:pt x="f60" y="f58"/>
                    <a:pt x="f61" y="f52"/>
                    <a:pt x="f61" y="f14"/>
                  </a:cubicBezTo>
                  <a:cubicBezTo>
                    <a:pt x="f61" y="f13"/>
                    <a:pt x="f62" y="f63"/>
                    <a:pt x="f21" y="f11"/>
                  </a:cubicBezTo>
                  <a:lnTo>
                    <a:pt x="f21" y="f10"/>
                  </a:lnTo>
                  <a:cubicBezTo>
                    <a:pt x="f21" y="f6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9" name="Google Shape;7728;p85"/>
            <p:cNvSpPr/>
            <p:nvPr/>
          </p:nvSpPr>
          <p:spPr>
            <a:xfrm>
              <a:off x="4194837" y="4710284"/>
              <a:ext cx="414360" cy="4872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44"/>
                <a:gd name="f4" fmla="val 12635"/>
                <a:gd name="f5" fmla="val 5356"/>
                <a:gd name="f6" fmla="val 1"/>
                <a:gd name="f7" fmla="val 5104"/>
                <a:gd name="f8" fmla="val 4946"/>
                <a:gd name="f9" fmla="val 190"/>
                <a:gd name="f10" fmla="val 410"/>
                <a:gd name="f11" fmla="val 820"/>
                <a:gd name="f12" fmla="val 2206"/>
                <a:gd name="f13" fmla="val 1041"/>
                <a:gd name="f14" fmla="val 3340"/>
                <a:gd name="f15" fmla="val 6176"/>
                <a:gd name="f16" fmla="val 6585"/>
                <a:gd name="f17" fmla="val 32"/>
                <a:gd name="f18" fmla="val 6806"/>
                <a:gd name="f19" fmla="val 221"/>
                <a:gd name="f20" fmla="val 6963"/>
                <a:gd name="f21" fmla="val 473"/>
                <a:gd name="f22" fmla="val 693"/>
                <a:gd name="f23" fmla="val 851"/>
                <a:gd name="f24" fmla="val 6774"/>
                <a:gd name="f25" fmla="val 6113"/>
                <a:gd name="f26" fmla="val 1197"/>
                <a:gd name="f27" fmla="val 5766"/>
                <a:gd name="f28" fmla="val 1701"/>
                <a:gd name="f29" fmla="val 2174"/>
                <a:gd name="f30" fmla="val 2521"/>
                <a:gd name="f31" fmla="val 2710"/>
                <a:gd name="f32" fmla="val 2899"/>
                <a:gd name="f33" fmla="val 3119"/>
                <a:gd name="f34" fmla="val 3308"/>
                <a:gd name="f35" fmla="val 3655"/>
                <a:gd name="f36" fmla="val 4127"/>
                <a:gd name="f37" fmla="val 4600"/>
                <a:gd name="f38" fmla="val 11437"/>
                <a:gd name="f39" fmla="val 12099"/>
                <a:gd name="f40" fmla="val 5514"/>
                <a:gd name="f41" fmla="val 12634"/>
                <a:gd name="f42" fmla="val 6175"/>
                <a:gd name="f43" fmla="val 6837"/>
                <a:gd name="f44" fmla="val 7404"/>
                <a:gd name="f45" fmla="val 10586"/>
                <a:gd name="f46" fmla="val 10366"/>
                <a:gd name="f47" fmla="val 7215"/>
                <a:gd name="f48" fmla="val 10208"/>
                <a:gd name="f49" fmla="val 6994"/>
                <a:gd name="f50" fmla="val 6805"/>
                <a:gd name="f51" fmla="val 6616"/>
                <a:gd name="f52" fmla="val 10397"/>
                <a:gd name="f53" fmla="val 11658"/>
                <a:gd name="f54" fmla="val 6427"/>
                <a:gd name="f55" fmla="val 11815"/>
                <a:gd name="f56" fmla="val 5955"/>
                <a:gd name="f57" fmla="val 5797"/>
                <a:gd name="f58" fmla="val 11626"/>
                <a:gd name="f59" fmla="val 6144"/>
                <a:gd name="f60" fmla="val 7089"/>
                <a:gd name="f61" fmla="val 7435"/>
                <a:gd name="f62" fmla="val 7624"/>
                <a:gd name="f63" fmla="val 7876"/>
                <a:gd name="f64" fmla="val 8097"/>
                <a:gd name="f65" fmla="val 8255"/>
                <a:gd name="f66" fmla="val 8633"/>
                <a:gd name="f67" fmla="val 9105"/>
                <a:gd name="f68" fmla="val 9578"/>
                <a:gd name="f69" fmla="val 9924"/>
                <a:gd name="f70" fmla="val 10113"/>
                <a:gd name="f71" fmla="val 10302"/>
                <a:gd name="f72" fmla="val 10523"/>
                <a:gd name="f73" fmla="val 10743"/>
                <a:gd name="f74" fmla="val 8538"/>
                <a:gd name="f75" fmla="val 158"/>
                <a:gd name="f76" fmla="val 5577"/>
                <a:gd name="f77" fmla="*/ f0 1 10744"/>
                <a:gd name="f78" fmla="*/ f1 1 12635"/>
                <a:gd name="f79" fmla="+- f4 0 f2"/>
                <a:gd name="f80" fmla="+- f3 0 f2"/>
                <a:gd name="f81" fmla="*/ f80 1 10744"/>
                <a:gd name="f82" fmla="*/ f79 1 12635"/>
                <a:gd name="f83" fmla="*/ f2 1 f81"/>
                <a:gd name="f84" fmla="*/ f3 1 f81"/>
                <a:gd name="f85" fmla="*/ f2 1 f82"/>
                <a:gd name="f86" fmla="*/ f4 1 f82"/>
                <a:gd name="f87" fmla="*/ f83 f77 1"/>
                <a:gd name="f88" fmla="*/ f84 f77 1"/>
                <a:gd name="f89" fmla="*/ f86 f78 1"/>
                <a:gd name="f90" fmla="*/ f85 f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10744" h="1263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lnTo>
                    <a:pt x="f2" y="f16"/>
                  </a:lnTo>
                  <a:lnTo>
                    <a:pt x="f17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3" y="f16"/>
                  </a:cubicBezTo>
                  <a:cubicBezTo>
                    <a:pt x="f23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16"/>
                  </a:cubicBezTo>
                  <a:cubicBezTo>
                    <a:pt x="f30" y="f18"/>
                    <a:pt x="f31" y="f20"/>
                    <a:pt x="f32" y="f20"/>
                  </a:cubicBezTo>
                  <a:cubicBezTo>
                    <a:pt x="f33" y="f20"/>
                    <a:pt x="f34" y="f24"/>
                    <a:pt x="f34" y="f16"/>
                  </a:cubicBezTo>
                  <a:cubicBezTo>
                    <a:pt x="f34" y="f25"/>
                    <a:pt x="f35" y="f27"/>
                    <a:pt x="f36" y="f27"/>
                  </a:cubicBezTo>
                  <a:cubicBezTo>
                    <a:pt x="f37" y="f27"/>
                    <a:pt x="f8" y="f25"/>
                    <a:pt x="f8" y="f16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4" y="f38"/>
                  </a:cubicBezTo>
                  <a:lnTo>
                    <a:pt x="f44" y="f45"/>
                  </a:ln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1" y="f45"/>
                  </a:cubicBezTo>
                  <a:lnTo>
                    <a:pt x="f51" y="f38"/>
                  </a:lnTo>
                  <a:cubicBezTo>
                    <a:pt x="f51" y="f53"/>
                    <a:pt x="f54" y="f55"/>
                    <a:pt x="f42" y="f55"/>
                  </a:cubicBezTo>
                  <a:cubicBezTo>
                    <a:pt x="f56" y="f55"/>
                    <a:pt x="f57" y="f58"/>
                    <a:pt x="f57" y="f38"/>
                  </a:cubicBezTo>
                  <a:lnTo>
                    <a:pt x="f57" y="f16"/>
                  </a:lnTo>
                  <a:cubicBezTo>
                    <a:pt x="f57" y="f25"/>
                    <a:pt x="f59" y="f27"/>
                    <a:pt x="f51" y="f27"/>
                  </a:cubicBezTo>
                  <a:cubicBezTo>
                    <a:pt x="f60" y="f27"/>
                    <a:pt x="f61" y="f25"/>
                    <a:pt x="f61" y="f16"/>
                  </a:cubicBezTo>
                  <a:cubicBezTo>
                    <a:pt x="f61" y="f18"/>
                    <a:pt x="f62" y="f20"/>
                    <a:pt x="f63" y="f20"/>
                  </a:cubicBezTo>
                  <a:cubicBezTo>
                    <a:pt x="f64" y="f20"/>
                    <a:pt x="f65" y="f24"/>
                    <a:pt x="f65" y="f16"/>
                  </a:cubicBezTo>
                  <a:cubicBezTo>
                    <a:pt x="f65" y="f25"/>
                    <a:pt x="f66" y="f27"/>
                    <a:pt x="f67" y="f27"/>
                  </a:cubicBezTo>
                  <a:cubicBezTo>
                    <a:pt x="f68" y="f27"/>
                    <a:pt x="f69" y="f25"/>
                    <a:pt x="f69" y="f16"/>
                  </a:cubicBezTo>
                  <a:cubicBezTo>
                    <a:pt x="f69" y="f18"/>
                    <a:pt x="f70" y="f20"/>
                    <a:pt x="f71" y="f20"/>
                  </a:cubicBezTo>
                  <a:cubicBezTo>
                    <a:pt x="f72" y="f20"/>
                    <a:pt x="f73" y="f24"/>
                    <a:pt x="f73" y="f16"/>
                  </a:cubicBezTo>
                  <a:lnTo>
                    <a:pt x="f73" y="f15"/>
                  </a:lnTo>
                  <a:cubicBezTo>
                    <a:pt x="f73" y="f14"/>
                    <a:pt x="f74" y="f13"/>
                    <a:pt x="f57" y="f11"/>
                  </a:cubicBezTo>
                  <a:lnTo>
                    <a:pt x="f57" y="f10"/>
                  </a:lnTo>
                  <a:cubicBezTo>
                    <a:pt x="f57" y="f75"/>
                    <a:pt x="f76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70" name="Google Shape;7729;p85"/>
          <p:cNvSpPr/>
          <p:nvPr/>
        </p:nvSpPr>
        <p:spPr>
          <a:xfrm>
            <a:off x="2978529" y="5335533"/>
            <a:ext cx="488445" cy="489716"/>
          </a:xfrm>
          <a:custGeom>
            <a:avLst/>
            <a:gdLst>
              <a:gd name="f0" fmla="val w"/>
              <a:gd name="f1" fmla="val h"/>
              <a:gd name="f2" fmla="val 0"/>
              <a:gd name="f3" fmla="val 12665"/>
              <a:gd name="f4" fmla="val 12698"/>
              <a:gd name="f5" fmla="val 9200"/>
              <a:gd name="f6" fmla="val 883"/>
              <a:gd name="f7" fmla="val 1702"/>
              <a:gd name="f8" fmla="val 3403"/>
              <a:gd name="f9" fmla="val 4222"/>
              <a:gd name="f10" fmla="val 3340"/>
              <a:gd name="f11" fmla="val 4191"/>
              <a:gd name="f12" fmla="val 6711"/>
              <a:gd name="f13" fmla="val 5892"/>
              <a:gd name="f14" fmla="val 8349"/>
              <a:gd name="f15" fmla="val 5010"/>
              <a:gd name="f16" fmla="val 5829"/>
              <a:gd name="f17" fmla="val 6648"/>
              <a:gd name="f18" fmla="val 7499"/>
              <a:gd name="f19" fmla="val 1733"/>
              <a:gd name="f20" fmla="val 9137"/>
              <a:gd name="f21" fmla="val 11909"/>
              <a:gd name="f22" fmla="val 819"/>
              <a:gd name="f23" fmla="val 11783"/>
              <a:gd name="f24" fmla="val 10806"/>
              <a:gd name="f25" fmla="val 2993"/>
              <a:gd name="f26" fmla="val 1"/>
              <a:gd name="f27" fmla="val 2773"/>
              <a:gd name="f28" fmla="val 2615"/>
              <a:gd name="f29" fmla="val 190"/>
              <a:gd name="f30" fmla="val 410"/>
              <a:gd name="f31" fmla="val 1670"/>
              <a:gd name="f32" fmla="val 2206"/>
              <a:gd name="f33" fmla="val 1985"/>
              <a:gd name="f34" fmla="val 1796"/>
              <a:gd name="f35" fmla="val 1859"/>
              <a:gd name="f36" fmla="val 2080"/>
              <a:gd name="f37" fmla="val 8318"/>
              <a:gd name="f38" fmla="val 158"/>
              <a:gd name="f39" fmla="val 8507"/>
              <a:gd name="f40" fmla="val 8696"/>
              <a:gd name="f41" fmla="val 12287"/>
              <a:gd name="f42" fmla="val 12540"/>
              <a:gd name="f43" fmla="val 221"/>
              <a:gd name="f44" fmla="val 12697"/>
              <a:gd name="f45" fmla="val 12256"/>
              <a:gd name="f46" fmla="val 12508"/>
              <a:gd name="f47" fmla="val 12477"/>
              <a:gd name="f48" fmla="val 12602"/>
              <a:gd name="f49" fmla="val 8475"/>
              <a:gd name="f50" fmla="val 12445"/>
              <a:gd name="f51" fmla="val 12224"/>
              <a:gd name="f52" fmla="val 10838"/>
              <a:gd name="f53" fmla="val 10649"/>
              <a:gd name="f54" fmla="val 10460"/>
              <a:gd name="f55" fmla="val 10019"/>
              <a:gd name="f56" fmla="val 9830"/>
              <a:gd name="f57" fmla="val 9609"/>
              <a:gd name="f58" fmla="*/ f0 1 12665"/>
              <a:gd name="f59" fmla="*/ f1 1 12698"/>
              <a:gd name="f60" fmla="+- f4 0 f2"/>
              <a:gd name="f61" fmla="+- f3 0 f2"/>
              <a:gd name="f62" fmla="*/ f61 1 12665"/>
              <a:gd name="f63" fmla="*/ f60 1 12698"/>
              <a:gd name="f64" fmla="*/ f2 1 f62"/>
              <a:gd name="f65" fmla="*/ f3 1 f62"/>
              <a:gd name="f66" fmla="*/ f2 1 f63"/>
              <a:gd name="f67" fmla="*/ f4 1 f63"/>
              <a:gd name="f68" fmla="*/ f64 f58 1"/>
              <a:gd name="f69" fmla="*/ f65 f58 1"/>
              <a:gd name="f70" fmla="*/ f67 f59 1"/>
              <a:gd name="f71" fmla="*/ f66 f5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8" t="f71" r="f69" b="f70"/>
            <a:pathLst>
              <a:path w="12665" h="12698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0"/>
                </a:moveTo>
                <a:lnTo>
                  <a:pt x="f12" y="f11"/>
                </a:lnTo>
                <a:lnTo>
                  <a:pt x="f13" y="f11"/>
                </a:lnTo>
                <a:lnTo>
                  <a:pt x="f13" y="f10"/>
                </a:lnTo>
                <a:close/>
                <a:moveTo>
                  <a:pt x="f5" y="f10"/>
                </a:moveTo>
                <a:lnTo>
                  <a:pt x="f5" y="f11"/>
                </a:lnTo>
                <a:lnTo>
                  <a:pt x="f14" y="f11"/>
                </a:lnTo>
                <a:lnTo>
                  <a:pt x="f14" y="f10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12" y="f15"/>
                </a:moveTo>
                <a:lnTo>
                  <a:pt x="f12" y="f16"/>
                </a:lnTo>
                <a:lnTo>
                  <a:pt x="f13" y="f16"/>
                </a:lnTo>
                <a:lnTo>
                  <a:pt x="f13" y="f15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12" y="f17"/>
                </a:moveTo>
                <a:lnTo>
                  <a:pt x="f12" y="f18"/>
                </a:lnTo>
                <a:lnTo>
                  <a:pt x="f13" y="f18"/>
                </a:lnTo>
                <a:lnTo>
                  <a:pt x="f13" y="f17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14" y="f18"/>
                </a:lnTo>
                <a:lnTo>
                  <a:pt x="f14" y="f17"/>
                </a:lnTo>
                <a:close/>
                <a:moveTo>
                  <a:pt x="f19" y="f20"/>
                </a:moveTo>
                <a:lnTo>
                  <a:pt x="f19" y="f21"/>
                </a:lnTo>
                <a:lnTo>
                  <a:pt x="f22" y="f21"/>
                </a:lnTo>
                <a:lnTo>
                  <a:pt x="f22" y="f20"/>
                </a:lnTo>
                <a:close/>
                <a:moveTo>
                  <a:pt x="f13" y="f20"/>
                </a:moveTo>
                <a:lnTo>
                  <a:pt x="f13" y="f21"/>
                </a:lnTo>
                <a:lnTo>
                  <a:pt x="f9" y="f21"/>
                </a:lnTo>
                <a:lnTo>
                  <a:pt x="f9" y="f20"/>
                </a:lnTo>
                <a:close/>
                <a:moveTo>
                  <a:pt x="f14" y="f20"/>
                </a:moveTo>
                <a:lnTo>
                  <a:pt x="f14" y="f21"/>
                </a:lnTo>
                <a:lnTo>
                  <a:pt x="f12" y="f21"/>
                </a:lnTo>
                <a:lnTo>
                  <a:pt x="f12" y="f20"/>
                </a:lnTo>
                <a:close/>
                <a:moveTo>
                  <a:pt x="f23" y="f20"/>
                </a:moveTo>
                <a:lnTo>
                  <a:pt x="f23" y="f21"/>
                </a:lnTo>
                <a:lnTo>
                  <a:pt x="f24" y="f21"/>
                </a:lnTo>
                <a:lnTo>
                  <a:pt x="f24" y="f20"/>
                </a:ln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lnTo>
                  <a:pt x="f28" y="f31"/>
                </a:lnTo>
                <a:lnTo>
                  <a:pt x="f32" y="f31"/>
                </a:lnTo>
                <a:cubicBezTo>
                  <a:pt x="f33" y="f31"/>
                  <a:pt x="f34" y="f35"/>
                  <a:pt x="f34" y="f36"/>
                </a:cubicBezTo>
                <a:lnTo>
                  <a:pt x="f34" y="f37"/>
                </a:lnTo>
                <a:lnTo>
                  <a:pt x="f30" y="f37"/>
                </a:lnTo>
                <a:cubicBezTo>
                  <a:pt x="f38" y="f37"/>
                  <a:pt x="f2" y="f39"/>
                  <a:pt x="f2" y="f40"/>
                </a:cubicBezTo>
                <a:lnTo>
                  <a:pt x="f2" y="f41"/>
                </a:lnTo>
                <a:cubicBezTo>
                  <a:pt x="f2" y="f42"/>
                  <a:pt x="f43" y="f44"/>
                  <a:pt x="f30" y="f44"/>
                </a:cubicBezTo>
                <a:lnTo>
                  <a:pt x="f45" y="f44"/>
                </a:lnTo>
                <a:cubicBezTo>
                  <a:pt x="f46" y="f44"/>
                  <a:pt x="f3" y="f47"/>
                  <a:pt x="f3" y="f41"/>
                </a:cubicBezTo>
                <a:lnTo>
                  <a:pt x="f3" y="f40"/>
                </a:lnTo>
                <a:cubicBezTo>
                  <a:pt x="f48" y="f49"/>
                  <a:pt x="f50" y="f37"/>
                  <a:pt x="f51" y="f37"/>
                </a:cubicBezTo>
                <a:lnTo>
                  <a:pt x="f52" y="f37"/>
                </a:lnTo>
                <a:lnTo>
                  <a:pt x="f52" y="f36"/>
                </a:lnTo>
                <a:cubicBezTo>
                  <a:pt x="f52" y="f35"/>
                  <a:pt x="f53" y="f31"/>
                  <a:pt x="f54" y="f31"/>
                </a:cubicBezTo>
                <a:lnTo>
                  <a:pt x="f55" y="f31"/>
                </a:lnTo>
                <a:lnTo>
                  <a:pt x="f55" y="f30"/>
                </a:lnTo>
                <a:cubicBezTo>
                  <a:pt x="f55" y="f38"/>
                  <a:pt x="f56" y="f26"/>
                  <a:pt x="f57" y="f2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71" name="Google Shape;7730;p85"/>
          <p:cNvGrpSpPr/>
          <p:nvPr/>
        </p:nvGrpSpPr>
        <p:grpSpPr>
          <a:xfrm>
            <a:off x="3572167" y="1678061"/>
            <a:ext cx="490914" cy="488490"/>
            <a:chOff x="3572167" y="1678061"/>
            <a:chExt cx="490914" cy="488490"/>
          </a:xfrm>
        </p:grpSpPr>
        <p:sp>
          <p:nvSpPr>
            <p:cNvPr id="172" name="Google Shape;7731;p85"/>
            <p:cNvSpPr/>
            <p:nvPr/>
          </p:nvSpPr>
          <p:spPr>
            <a:xfrm>
              <a:off x="3854086" y="1775289"/>
              <a:ext cx="63212" cy="63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39"/>
                <a:gd name="f4" fmla="val 819"/>
                <a:gd name="f5" fmla="val 378"/>
                <a:gd name="f6" fmla="val 1260"/>
                <a:gd name="f7" fmla="val 1638"/>
                <a:gd name="f8" fmla="*/ f0 1 1639"/>
                <a:gd name="f9" fmla="*/ f1 1 1639"/>
                <a:gd name="f10" fmla="+- f3 0 f2"/>
                <a:gd name="f11" fmla="*/ f10 1 1639"/>
                <a:gd name="f12" fmla="*/ f2 1 f11"/>
                <a:gd name="f13" fmla="*/ f3 1 f11"/>
                <a:gd name="f14" fmla="*/ f12 f8 1"/>
                <a:gd name="f15" fmla="*/ f13 f8 1"/>
                <a:gd name="f16" fmla="*/ f13 f9 1"/>
                <a:gd name="f17" fmla="*/ f12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" t="f17" r="f15" b="f16"/>
              <a:pathLst>
                <a:path w="1639" h="1639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7"/>
                    <a:pt x="f4" y="f7"/>
                  </a:cubicBezTo>
                  <a:cubicBezTo>
                    <a:pt x="f6" y="f7"/>
                    <a:pt x="f7" y="f6"/>
                    <a:pt x="f7" y="f4"/>
                  </a:cubicBezTo>
                  <a:cubicBezTo>
                    <a:pt x="f7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3" name="Google Shape;7732;p85"/>
            <p:cNvSpPr/>
            <p:nvPr/>
          </p:nvSpPr>
          <p:spPr>
            <a:xfrm>
              <a:off x="3823700" y="1871283"/>
              <a:ext cx="122758" cy="46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2395"/>
                <a:gd name="f13" fmla="*/ f0 1 3183"/>
                <a:gd name="f14" fmla="*/ f1 1 1198"/>
                <a:gd name="f15" fmla="+- f4 0 f2"/>
                <a:gd name="f16" fmla="+- f3 0 f2"/>
                <a:gd name="f17" fmla="*/ f16 1 3183"/>
                <a:gd name="f18" fmla="*/ f15 1 1198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4" name="Google Shape;7733;p85"/>
            <p:cNvSpPr/>
            <p:nvPr/>
          </p:nvSpPr>
          <p:spPr>
            <a:xfrm>
              <a:off x="3666963" y="1678061"/>
              <a:ext cx="396118" cy="3958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71"/>
                <a:gd name="f4" fmla="val 10264"/>
                <a:gd name="f5" fmla="val 5703"/>
                <a:gd name="f6" fmla="val 1639"/>
                <a:gd name="f7" fmla="val 6616"/>
                <a:gd name="f8" fmla="val 7373"/>
                <a:gd name="f9" fmla="val 2395"/>
                <a:gd name="f10" fmla="val 3309"/>
                <a:gd name="f11" fmla="val 3750"/>
                <a:gd name="f12" fmla="val 7215"/>
                <a:gd name="f13" fmla="val 4128"/>
                <a:gd name="f14" fmla="val 6900"/>
                <a:gd name="f15" fmla="val 4443"/>
                <a:gd name="f16" fmla="val 7625"/>
                <a:gd name="f17" fmla="val 4884"/>
                <a:gd name="f18" fmla="val 8192"/>
                <a:gd name="f19" fmla="val 5672"/>
                <a:gd name="f20" fmla="val 6617"/>
                <a:gd name="f21" fmla="val 8160"/>
                <a:gd name="f22" fmla="val 8003"/>
                <a:gd name="f23" fmla="val 7058"/>
                <a:gd name="f24" fmla="val 7751"/>
                <a:gd name="f25" fmla="val 3623"/>
                <a:gd name="f26" fmla="val 3371"/>
                <a:gd name="f27" fmla="val 3214"/>
                <a:gd name="f28" fmla="val 6837"/>
                <a:gd name="f29" fmla="val 3749"/>
                <a:gd name="f30" fmla="val 4537"/>
                <a:gd name="f31" fmla="val 4254"/>
                <a:gd name="f32" fmla="val 4065"/>
                <a:gd name="f33" fmla="val 3718"/>
                <a:gd name="f34" fmla="val 4789"/>
                <a:gd name="f35" fmla="val 1"/>
                <a:gd name="f36" fmla="val 3182"/>
                <a:gd name="f37" fmla="val 1135"/>
                <a:gd name="f38" fmla="val 2049"/>
                <a:gd name="f39" fmla="val 4569"/>
                <a:gd name="f40" fmla="val 5609"/>
                <a:gd name="f41" fmla="val 1481"/>
                <a:gd name="f42" fmla="val 6648"/>
                <a:gd name="f43" fmla="val 2206"/>
                <a:gd name="f44" fmla="val 7467"/>
                <a:gd name="f45" fmla="val 1607"/>
                <a:gd name="f46" fmla="val 8066"/>
                <a:gd name="f47" fmla="val 756"/>
                <a:gd name="f48" fmla="val 7184"/>
                <a:gd name="f49" fmla="val 678"/>
                <a:gd name="f50" fmla="val 7121"/>
                <a:gd name="f51" fmla="val 567"/>
                <a:gd name="f52" fmla="val 7089"/>
                <a:gd name="f53" fmla="val 457"/>
                <a:gd name="f54" fmla="val 347"/>
                <a:gd name="f55" fmla="val 237"/>
                <a:gd name="f56" fmla="val 158"/>
                <a:gd name="f57" fmla="val 7341"/>
                <a:gd name="f58" fmla="val 7783"/>
                <a:gd name="f59" fmla="val 1324"/>
                <a:gd name="f60" fmla="val 8980"/>
                <a:gd name="f61" fmla="val 2521"/>
                <a:gd name="f62" fmla="val 10145"/>
                <a:gd name="f63" fmla="val 2600"/>
                <a:gd name="f64" fmla="val 10224"/>
                <a:gd name="f65" fmla="val 2710"/>
                <a:gd name="f66" fmla="val 2820"/>
                <a:gd name="f67" fmla="val 2930"/>
                <a:gd name="f68" fmla="val 3041"/>
                <a:gd name="f69" fmla="val 3119"/>
                <a:gd name="f70" fmla="val 3277"/>
                <a:gd name="f71" fmla="val 9988"/>
                <a:gd name="f72" fmla="val 9704"/>
                <a:gd name="f73" fmla="val 9547"/>
                <a:gd name="f74" fmla="val 2237"/>
                <a:gd name="f75" fmla="val 8696"/>
                <a:gd name="f76" fmla="val 2836"/>
                <a:gd name="f77" fmla="val 8098"/>
                <a:gd name="f78" fmla="val 3655"/>
                <a:gd name="f79" fmla="val 8759"/>
                <a:gd name="f80" fmla="val 4695"/>
                <a:gd name="f81" fmla="val 9169"/>
                <a:gd name="f82" fmla="val 5734"/>
                <a:gd name="f83" fmla="val 8255"/>
                <a:gd name="f84" fmla="val 4632"/>
                <a:gd name="f85" fmla="val 10239"/>
                <a:gd name="f86" fmla="val 8223"/>
                <a:gd name="f87" fmla="*/ f0 1 10271"/>
                <a:gd name="f88" fmla="*/ f1 1 10264"/>
                <a:gd name="f89" fmla="+- f4 0 f2"/>
                <a:gd name="f90" fmla="+- f3 0 f2"/>
                <a:gd name="f91" fmla="*/ f90 1 10271"/>
                <a:gd name="f92" fmla="*/ f89 1 10264"/>
                <a:gd name="f93" fmla="*/ f2 1 f91"/>
                <a:gd name="f94" fmla="*/ f3 1 f91"/>
                <a:gd name="f95" fmla="*/ f2 1 f92"/>
                <a:gd name="f96" fmla="*/ f4 1 f92"/>
                <a:gd name="f97" fmla="*/ f93 f87 1"/>
                <a:gd name="f98" fmla="*/ f94 f87 1"/>
                <a:gd name="f99" fmla="*/ f96 f88 1"/>
                <a:gd name="f100" fmla="*/ f95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10271" h="102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21" y="f14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6" y="f23"/>
                    <a:pt x="f27" y="f28"/>
                    <a:pt x="f27" y="f20"/>
                  </a:cubicBezTo>
                  <a:cubicBezTo>
                    <a:pt x="f27" y="f19"/>
                    <a:pt x="f29" y="f17"/>
                    <a:pt x="f30" y="f15"/>
                  </a:cubicBezTo>
                  <a:cubicBezTo>
                    <a:pt x="f31" y="f13"/>
                    <a:pt x="f32" y="f33"/>
                    <a:pt x="f32" y="f10"/>
                  </a:cubicBezTo>
                  <a:cubicBezTo>
                    <a:pt x="f32" y="f9"/>
                    <a:pt x="f34" y="f6"/>
                    <a:pt x="f5" y="f6"/>
                  </a:cubicBezTo>
                  <a:close/>
                  <a:moveTo>
                    <a:pt x="f5" y="f35"/>
                  </a:moveTo>
                  <a:cubicBezTo>
                    <a:pt x="f36" y="f35"/>
                    <a:pt x="f37" y="f38"/>
                    <a:pt x="f37" y="f39"/>
                  </a:cubicBezTo>
                  <a:cubicBezTo>
                    <a:pt x="f37" y="f40"/>
                    <a:pt x="f41" y="f42"/>
                    <a:pt x="f43" y="f44"/>
                  </a:cubicBezTo>
                  <a:lnTo>
                    <a:pt x="f45" y="f46"/>
                  </a:lnTo>
                  <a:lnTo>
                    <a:pt x="f47" y="f48"/>
                  </a:ln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56" y="f48"/>
                  </a:cubicBezTo>
                  <a:cubicBezTo>
                    <a:pt x="f2" y="f57"/>
                    <a:pt x="f2" y="f16"/>
                    <a:pt x="f56" y="f58"/>
                  </a:cubicBezTo>
                  <a:lnTo>
                    <a:pt x="f59" y="f60"/>
                  </a:lnTo>
                  <a:lnTo>
                    <a:pt x="f61" y="f62"/>
                  </a:lnTo>
                  <a:cubicBezTo>
                    <a:pt x="f63" y="f64"/>
                    <a:pt x="f65" y="f4"/>
                    <a:pt x="f66" y="f4"/>
                  </a:cubicBezTo>
                  <a:cubicBezTo>
                    <a:pt x="f67" y="f4"/>
                    <a:pt x="f68" y="f64"/>
                    <a:pt x="f69" y="f62"/>
                  </a:cubicBezTo>
                  <a:cubicBezTo>
                    <a:pt x="f70" y="f71"/>
                    <a:pt x="f70" y="f72"/>
                    <a:pt x="f69" y="f73"/>
                  </a:cubicBezTo>
                  <a:lnTo>
                    <a:pt x="f74" y="f75"/>
                  </a:lnTo>
                  <a:lnTo>
                    <a:pt x="f76" y="f77"/>
                  </a:lnTo>
                  <a:cubicBezTo>
                    <a:pt x="f78" y="f79"/>
                    <a:pt x="f80" y="f81"/>
                    <a:pt x="f82" y="f81"/>
                  </a:cubicBezTo>
                  <a:cubicBezTo>
                    <a:pt x="f83" y="f81"/>
                    <a:pt x="f3" y="f50"/>
                    <a:pt x="f3" y="f84"/>
                  </a:cubicBezTo>
                  <a:cubicBezTo>
                    <a:pt x="f85" y="f38"/>
                    <a:pt x="f86" y="f35"/>
                    <a:pt x="f5" y="f3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5" name="Google Shape;7734;p85"/>
            <p:cNvSpPr/>
            <p:nvPr/>
          </p:nvSpPr>
          <p:spPr>
            <a:xfrm>
              <a:off x="3572167" y="2011012"/>
              <a:ext cx="158008" cy="1555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4033"/>
                <a:gd name="f5" fmla="val 2332"/>
                <a:gd name="f6" fmla="val 159"/>
                <a:gd name="f7" fmla="val 2142"/>
                <a:gd name="f8" fmla="val 1"/>
                <a:gd name="f9" fmla="val 2300"/>
                <a:gd name="f10" fmla="val 2584"/>
                <a:gd name="f11" fmla="val 2741"/>
                <a:gd name="f12" fmla="val 1356"/>
                <a:gd name="f13" fmla="val 3938"/>
                <a:gd name="f14" fmla="val 1434"/>
                <a:gd name="f15" fmla="val 4001"/>
                <a:gd name="f16" fmla="val 1545"/>
                <a:gd name="f17" fmla="val 1655"/>
                <a:gd name="f18" fmla="val 1765"/>
                <a:gd name="f19" fmla="val 1876"/>
                <a:gd name="f20" fmla="val 1954"/>
                <a:gd name="f21" fmla="val 1764"/>
                <a:gd name="f22" fmla="*/ f0 1 4097"/>
                <a:gd name="f23" fmla="*/ f1 1 4033"/>
                <a:gd name="f24" fmla="+- f4 0 f2"/>
                <a:gd name="f25" fmla="+- f3 0 f2"/>
                <a:gd name="f26" fmla="*/ f25 1 4097"/>
                <a:gd name="f27" fmla="*/ f24 1 4033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097" h="4033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8" y="f10"/>
                    <a:pt x="f6" y="f11"/>
                  </a:cubicBez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19" y="f15"/>
                    <a:pt x="f20" y="f13"/>
                  </a:cubicBezTo>
                  <a:lnTo>
                    <a:pt x="f3" y="f2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76" name="Google Shape;7735;p85"/>
          <p:cNvSpPr/>
          <p:nvPr/>
        </p:nvSpPr>
        <p:spPr>
          <a:xfrm>
            <a:off x="3570796" y="2267803"/>
            <a:ext cx="493346" cy="490301"/>
          </a:xfrm>
          <a:custGeom>
            <a:avLst/>
            <a:gdLst>
              <a:gd name="f0" fmla="val w"/>
              <a:gd name="f1" fmla="val h"/>
              <a:gd name="f2" fmla="val 0"/>
              <a:gd name="f3" fmla="val 12792"/>
              <a:gd name="f4" fmla="val 12713"/>
              <a:gd name="f5" fmla="val 8633"/>
              <a:gd name="f6" fmla="val 1229"/>
              <a:gd name="f7" fmla="val 8854"/>
              <a:gd name="f8" fmla="val 9011"/>
              <a:gd name="f9" fmla="val 1418"/>
              <a:gd name="f10" fmla="val 1607"/>
              <a:gd name="f11" fmla="val 1890"/>
              <a:gd name="f12" fmla="val 9484"/>
              <a:gd name="f13" fmla="val 2048"/>
              <a:gd name="f14" fmla="val 9831"/>
              <a:gd name="f15" fmla="val 2520"/>
              <a:gd name="f16" fmla="val 3088"/>
              <a:gd name="f17" fmla="val 3308"/>
              <a:gd name="f18" fmla="val 9641"/>
              <a:gd name="f19" fmla="val 3497"/>
              <a:gd name="f20" fmla="val 9452"/>
              <a:gd name="f21" fmla="val 9200"/>
              <a:gd name="f22" fmla="val 2835"/>
              <a:gd name="f23" fmla="val 8822"/>
              <a:gd name="f24" fmla="val 2678"/>
              <a:gd name="f25" fmla="val 8413"/>
              <a:gd name="f26" fmla="val 8192"/>
              <a:gd name="f27" fmla="val 2867"/>
              <a:gd name="f28" fmla="val 8224"/>
              <a:gd name="f29" fmla="val 8570"/>
              <a:gd name="f30" fmla="val 3529"/>
              <a:gd name="f31" fmla="val 8885"/>
              <a:gd name="f32" fmla="val 3781"/>
              <a:gd name="f33" fmla="val 9326"/>
              <a:gd name="f34" fmla="val 4096"/>
              <a:gd name="f35" fmla="val 9894"/>
              <a:gd name="f36" fmla="val 4505"/>
              <a:gd name="f37" fmla="val 5167"/>
              <a:gd name="f38" fmla="val 5702"/>
              <a:gd name="f39" fmla="val 9515"/>
              <a:gd name="f40" fmla="val 6143"/>
              <a:gd name="f41" fmla="val 9043"/>
              <a:gd name="f42" fmla="val 6333"/>
              <a:gd name="f43" fmla="val 6616"/>
              <a:gd name="f44" fmla="val 6868"/>
              <a:gd name="f45" fmla="val 7026"/>
              <a:gd name="f46" fmla="val 8665"/>
              <a:gd name="f47" fmla="val 8476"/>
              <a:gd name="f48" fmla="val 6805"/>
              <a:gd name="f49" fmla="val 7751"/>
              <a:gd name="f50" fmla="val 6175"/>
              <a:gd name="f51" fmla="val 7405"/>
              <a:gd name="f52" fmla="val 4915"/>
              <a:gd name="f53" fmla="val 7594"/>
              <a:gd name="f54" fmla="val 4757"/>
              <a:gd name="f55" fmla="val 7783"/>
              <a:gd name="f56" fmla="val 8003"/>
              <a:gd name="f57" fmla="val 4978"/>
              <a:gd name="f58" fmla="val 5387"/>
              <a:gd name="f59" fmla="val 8381"/>
              <a:gd name="f60" fmla="val 5608"/>
              <a:gd name="f61" fmla="val 8696"/>
              <a:gd name="f62" fmla="val 4694"/>
              <a:gd name="f63" fmla="val 8350"/>
              <a:gd name="f64" fmla="val 4442"/>
              <a:gd name="f65" fmla="val 7909"/>
              <a:gd name="f66" fmla="val 4127"/>
              <a:gd name="f67" fmla="val 7373"/>
              <a:gd name="f68" fmla="val 3749"/>
              <a:gd name="f69" fmla="val 7720"/>
              <a:gd name="f70" fmla="val 2079"/>
              <a:gd name="f71" fmla="val 1386"/>
              <a:gd name="f72" fmla="val 6050"/>
              <a:gd name="f73" fmla="val 5073"/>
              <a:gd name="f74" fmla="val 10239"/>
              <a:gd name="f75" fmla="val 4853"/>
              <a:gd name="f76" fmla="val 9388"/>
              <a:gd name="f77" fmla="val 4793"/>
              <a:gd name="f78" fmla="val 9168"/>
              <a:gd name="f79" fmla="val 4617"/>
              <a:gd name="f80" fmla="val 9049"/>
              <a:gd name="f81" fmla="val 4433"/>
              <a:gd name="f82" fmla="val 4328"/>
              <a:gd name="f83" fmla="val 4220"/>
              <a:gd name="f84" fmla="val 9088"/>
              <a:gd name="f85" fmla="val 4128"/>
              <a:gd name="f86" fmla="val 1450"/>
              <a:gd name="f87" fmla="val 11846"/>
              <a:gd name="f88" fmla="val 852"/>
              <a:gd name="f89" fmla="val 11279"/>
              <a:gd name="f90" fmla="val 3530"/>
              <a:gd name="f91" fmla="val 8601"/>
              <a:gd name="f92" fmla="val 3782"/>
              <a:gd name="f93" fmla="val 8349"/>
              <a:gd name="f94" fmla="val 3656"/>
              <a:gd name="f95" fmla="val 7939"/>
              <a:gd name="f96" fmla="val 3341"/>
              <a:gd name="f97" fmla="val 7876"/>
              <a:gd name="f98" fmla="val 2490"/>
              <a:gd name="f99" fmla="val 7624"/>
              <a:gd name="f100" fmla="val 6365"/>
              <a:gd name="f101" fmla="val 4538"/>
              <a:gd name="f102" fmla="val 1859"/>
              <a:gd name="f103" fmla="val 4852"/>
              <a:gd name="f104" fmla="val 4695"/>
              <a:gd name="f105" fmla="val 5513"/>
              <a:gd name="f106" fmla="val 5042"/>
              <a:gd name="f107" fmla="val 6112"/>
              <a:gd name="f108" fmla="val 820"/>
              <a:gd name="f109" fmla="val 7341"/>
              <a:gd name="f110" fmla="val 442"/>
              <a:gd name="f111" fmla="val 7435"/>
              <a:gd name="f112" fmla="val 8034"/>
              <a:gd name="f113" fmla="val 8128"/>
              <a:gd name="f114" fmla="val 8538"/>
              <a:gd name="f115" fmla="val 316"/>
              <a:gd name="f116" fmla="val 10712"/>
              <a:gd name="f117" fmla="val 1"/>
              <a:gd name="f118" fmla="val 11027"/>
              <a:gd name="f119" fmla="val 11594"/>
              <a:gd name="f120" fmla="val 11909"/>
              <a:gd name="f121" fmla="val 915"/>
              <a:gd name="f122" fmla="val 12476"/>
              <a:gd name="f123" fmla="val 1072"/>
              <a:gd name="f124" fmla="val 12633"/>
              <a:gd name="f125" fmla="val 1285"/>
              <a:gd name="f126" fmla="val 12712"/>
              <a:gd name="f127" fmla="val 1497"/>
              <a:gd name="f128" fmla="val 1710"/>
              <a:gd name="f129" fmla="val 1923"/>
              <a:gd name="f130" fmla="val 2080"/>
              <a:gd name="f131" fmla="val 4254"/>
              <a:gd name="f132" fmla="val 10334"/>
              <a:gd name="f133" fmla="val 11972"/>
              <a:gd name="f134" fmla="val 4759"/>
              <a:gd name="f135" fmla="val 12180"/>
              <a:gd name="f136" fmla="val 4930"/>
              <a:gd name="f137" fmla="val 12291"/>
              <a:gd name="f138" fmla="val 5098"/>
              <a:gd name="f139" fmla="val 5261"/>
              <a:gd name="f140" fmla="val 5421"/>
              <a:gd name="f141" fmla="val 12188"/>
              <a:gd name="f142" fmla="val 5483"/>
              <a:gd name="f143" fmla="val 6712"/>
              <a:gd name="f144" fmla="val 7750"/>
              <a:gd name="f145" fmla="val 7279"/>
              <a:gd name="f146" fmla="val 8065"/>
              <a:gd name="f147" fmla="val 7972"/>
              <a:gd name="f148" fmla="val 8286"/>
              <a:gd name="f149" fmla="val 10965"/>
              <a:gd name="f150" fmla="val 6427"/>
              <a:gd name="f151" fmla="val 12760"/>
              <a:gd name="f152" fmla="val 10902"/>
              <a:gd name="f153" fmla="*/ f0 1 12792"/>
              <a:gd name="f154" fmla="*/ f1 1 12713"/>
              <a:gd name="f155" fmla="+- f4 0 f2"/>
              <a:gd name="f156" fmla="+- f3 0 f2"/>
              <a:gd name="f157" fmla="*/ f156 1 12792"/>
              <a:gd name="f158" fmla="*/ f155 1 12713"/>
              <a:gd name="f159" fmla="*/ f2 1 f157"/>
              <a:gd name="f160" fmla="*/ f3 1 f157"/>
              <a:gd name="f161" fmla="*/ f2 1 f158"/>
              <a:gd name="f162" fmla="*/ f4 1 f158"/>
              <a:gd name="f163" fmla="*/ f159 f153 1"/>
              <a:gd name="f164" fmla="*/ f160 f153 1"/>
              <a:gd name="f165" fmla="*/ f162 f154 1"/>
              <a:gd name="f166" fmla="*/ f161 f1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2792" h="12713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3"/>
                  <a:pt x="f14" y="f15"/>
                  <a:pt x="f14" y="f16"/>
                </a:cubicBezTo>
                <a:cubicBezTo>
                  <a:pt x="f14" y="f17"/>
                  <a:pt x="f18" y="f19"/>
                  <a:pt x="f20" y="f19"/>
                </a:cubicBezTo>
                <a:cubicBezTo>
                  <a:pt x="f21" y="f19"/>
                  <a:pt x="f8" y="f17"/>
                  <a:pt x="f8" y="f16"/>
                </a:cubicBezTo>
                <a:cubicBezTo>
                  <a:pt x="f8" y="f22"/>
                  <a:pt x="f23" y="f24"/>
                  <a:pt x="f5" y="f24"/>
                </a:cubicBezTo>
                <a:cubicBezTo>
                  <a:pt x="f25" y="f24"/>
                  <a:pt x="f26" y="f27"/>
                  <a:pt x="f26" y="f16"/>
                </a:cubicBezTo>
                <a:cubicBezTo>
                  <a:pt x="f28" y="f17"/>
                  <a:pt x="f29" y="f30"/>
                  <a:pt x="f31" y="f32"/>
                </a:cubicBezTo>
                <a:cubicBezTo>
                  <a:pt x="f33" y="f34"/>
                  <a:pt x="f35" y="f36"/>
                  <a:pt x="f35" y="f37"/>
                </a:cubicBezTo>
                <a:cubicBezTo>
                  <a:pt x="f35" y="f38"/>
                  <a:pt x="f39" y="f40"/>
                  <a:pt x="f41" y="f42"/>
                </a:cubicBezTo>
                <a:lnTo>
                  <a:pt x="f41" y="f43"/>
                </a:lnTo>
                <a:cubicBezTo>
                  <a:pt x="f41" y="f44"/>
                  <a:pt x="f7" y="f45"/>
                  <a:pt x="f46" y="f45"/>
                </a:cubicBezTo>
                <a:cubicBezTo>
                  <a:pt x="f47" y="f45"/>
                  <a:pt x="f28" y="f48"/>
                  <a:pt x="f28" y="f43"/>
                </a:cubicBezTo>
                <a:lnTo>
                  <a:pt x="f28" y="f42"/>
                </a:lnTo>
                <a:cubicBezTo>
                  <a:pt x="f49" y="f50"/>
                  <a:pt x="f51" y="f38"/>
                  <a:pt x="f51" y="f37"/>
                </a:cubicBezTo>
                <a:cubicBezTo>
                  <a:pt x="f51" y="f52"/>
                  <a:pt x="f53" y="f54"/>
                  <a:pt x="f55" y="f54"/>
                </a:cubicBezTo>
                <a:cubicBezTo>
                  <a:pt x="f56" y="f54"/>
                  <a:pt x="f26" y="f57"/>
                  <a:pt x="f26" y="f37"/>
                </a:cubicBezTo>
                <a:cubicBezTo>
                  <a:pt x="f26" y="f58"/>
                  <a:pt x="f59" y="f60"/>
                  <a:pt x="f5" y="f60"/>
                </a:cubicBezTo>
                <a:cubicBezTo>
                  <a:pt x="f7" y="f60"/>
                  <a:pt x="f8" y="f58"/>
                  <a:pt x="f8" y="f37"/>
                </a:cubicBezTo>
                <a:cubicBezTo>
                  <a:pt x="f8" y="f52"/>
                  <a:pt x="f61" y="f62"/>
                  <a:pt x="f63" y="f64"/>
                </a:cubicBezTo>
                <a:cubicBezTo>
                  <a:pt x="f65" y="f66"/>
                  <a:pt x="f67" y="f68"/>
                  <a:pt x="f67" y="f16"/>
                </a:cubicBezTo>
                <a:cubicBezTo>
                  <a:pt x="f67" y="f15"/>
                  <a:pt x="f69" y="f70"/>
                  <a:pt x="f26" y="f11"/>
                </a:cubicBezTo>
                <a:lnTo>
                  <a:pt x="f26" y="f10"/>
                </a:lnTo>
                <a:cubicBezTo>
                  <a:pt x="f26" y="f71"/>
                  <a:pt x="f59" y="f6"/>
                  <a:pt x="f5" y="f6"/>
                </a:cubicBezTo>
                <a:close/>
                <a:moveTo>
                  <a:pt x="f72" y="f43"/>
                </a:moveTo>
                <a:lnTo>
                  <a:pt x="f73" y="f74"/>
                </a:lnTo>
                <a:lnTo>
                  <a:pt x="f75" y="f76"/>
                </a:lnTo>
                <a:cubicBezTo>
                  <a:pt x="f77" y="f78"/>
                  <a:pt x="f79" y="f80"/>
                  <a:pt x="f81" y="f80"/>
                </a:cubicBezTo>
                <a:cubicBezTo>
                  <a:pt x="f82" y="f80"/>
                  <a:pt x="f83" y="f84"/>
                  <a:pt x="f85" y="f78"/>
                </a:cubicBez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cubicBezTo>
                  <a:pt x="f92" y="f93"/>
                  <a:pt x="f94" y="f95"/>
                  <a:pt x="f96" y="f97"/>
                </a:cubicBezTo>
                <a:lnTo>
                  <a:pt x="f98" y="f99"/>
                </a:lnTo>
                <a:lnTo>
                  <a:pt x="f72" y="f43"/>
                </a:lnTo>
                <a:close/>
                <a:moveTo>
                  <a:pt x="f46" y="f2"/>
                </a:moveTo>
                <a:cubicBezTo>
                  <a:pt x="f100" y="f2"/>
                  <a:pt x="f101" y="f102"/>
                  <a:pt x="f101" y="f66"/>
                </a:cubicBezTo>
                <a:cubicBezTo>
                  <a:pt x="f101" y="f103"/>
                  <a:pt x="f104" y="f105"/>
                  <a:pt x="f106" y="f107"/>
                </a:cubicBezTo>
                <a:lnTo>
                  <a:pt x="f108" y="f109"/>
                </a:lnTo>
                <a:cubicBezTo>
                  <a:pt x="f110" y="f111"/>
                  <a:pt x="f110" y="f112"/>
                  <a:pt x="f108" y="f113"/>
                </a:cubicBezTo>
                <a:lnTo>
                  <a:pt x="f98" y="f114"/>
                </a:lnTo>
                <a:lnTo>
                  <a:pt x="f115" y="f116"/>
                </a:lnTo>
                <a:cubicBezTo>
                  <a:pt x="f117" y="f118"/>
                  <a:pt x="f117" y="f119"/>
                  <a:pt x="f115" y="f120"/>
                </a:cubicBezTo>
                <a:lnTo>
                  <a:pt x="f121" y="f122"/>
                </a:lnTo>
                <a:cubicBezTo>
                  <a:pt x="f123" y="f124"/>
                  <a:pt x="f125" y="f126"/>
                  <a:pt x="f127" y="f126"/>
                </a:cubicBezTo>
                <a:cubicBezTo>
                  <a:pt x="f128" y="f126"/>
                  <a:pt x="f129" y="f124"/>
                  <a:pt x="f130" y="f122"/>
                </a:cubicBezTo>
                <a:lnTo>
                  <a:pt x="f131" y="f132"/>
                </a:lnTo>
                <a:lnTo>
                  <a:pt x="f104" y="f133"/>
                </a:lnTo>
                <a:cubicBezTo>
                  <a:pt x="f134" y="f135"/>
                  <a:pt x="f136" y="f137"/>
                  <a:pt x="f138" y="f137"/>
                </a:cubicBezTo>
                <a:cubicBezTo>
                  <a:pt x="f139" y="f137"/>
                  <a:pt x="f140" y="f141"/>
                  <a:pt x="f142" y="f133"/>
                </a:cubicBezTo>
                <a:lnTo>
                  <a:pt x="f143" y="f144"/>
                </a:lnTo>
                <a:cubicBezTo>
                  <a:pt x="f145" y="f146"/>
                  <a:pt x="f147" y="f148"/>
                  <a:pt x="f46" y="f148"/>
                </a:cubicBezTo>
                <a:cubicBezTo>
                  <a:pt x="f149" y="f148"/>
                  <a:pt x="f3" y="f150"/>
                  <a:pt x="f3" y="f66"/>
                </a:cubicBezTo>
                <a:cubicBezTo>
                  <a:pt x="f151" y="f102"/>
                  <a:pt x="f152" y="f2"/>
                  <a:pt x="f46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77" name="Google Shape;7736;p85"/>
          <p:cNvGrpSpPr/>
          <p:nvPr/>
        </p:nvGrpSpPr>
        <p:grpSpPr>
          <a:xfrm>
            <a:off x="3570338" y="2839842"/>
            <a:ext cx="494580" cy="490036"/>
            <a:chOff x="3570338" y="2839842"/>
            <a:chExt cx="494580" cy="490036"/>
          </a:xfrm>
        </p:grpSpPr>
        <p:sp>
          <p:nvSpPr>
            <p:cNvPr id="178" name="Google Shape;7737;p85"/>
            <p:cNvSpPr/>
            <p:nvPr/>
          </p:nvSpPr>
          <p:spPr>
            <a:xfrm>
              <a:off x="3700384" y="2839842"/>
              <a:ext cx="364534" cy="355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2"/>
                <a:gd name="f4" fmla="val 9217"/>
                <a:gd name="f5" fmla="val 3387"/>
                <a:gd name="f6" fmla="val 836"/>
                <a:gd name="f7" fmla="val 3497"/>
                <a:gd name="f8" fmla="val 3607"/>
                <a:gd name="f9" fmla="val 875"/>
                <a:gd name="f10" fmla="val 3686"/>
                <a:gd name="f11" fmla="val 954"/>
                <a:gd name="f12" fmla="val 3844"/>
                <a:gd name="f13" fmla="val 1111"/>
                <a:gd name="f14" fmla="val 1395"/>
                <a:gd name="f15" fmla="val 1553"/>
                <a:gd name="f16" fmla="val 1638"/>
                <a:gd name="f17" fmla="val 3600"/>
                <a:gd name="f18" fmla="val 1560"/>
                <a:gd name="f19" fmla="val 3679"/>
                <a:gd name="f20" fmla="val 1449"/>
                <a:gd name="f21" fmla="val 3718"/>
                <a:gd name="f22" fmla="val 1339"/>
                <a:gd name="f23" fmla="val 1229"/>
                <a:gd name="f24" fmla="val 1118"/>
                <a:gd name="f25" fmla="val 1040"/>
                <a:gd name="f26" fmla="val 882"/>
                <a:gd name="f27" fmla="val 3443"/>
                <a:gd name="f28" fmla="val 3159"/>
                <a:gd name="f29" fmla="val 3002"/>
                <a:gd name="f30" fmla="val 3088"/>
                <a:gd name="f31" fmla="val 3166"/>
                <a:gd name="f32" fmla="val 3277"/>
                <a:gd name="f33" fmla="val 8081"/>
                <a:gd name="f34" fmla="val 5530"/>
                <a:gd name="f35" fmla="val 8191"/>
                <a:gd name="f36" fmla="val 8302"/>
                <a:gd name="f37" fmla="val 5569"/>
                <a:gd name="f38" fmla="val 8380"/>
                <a:gd name="f39" fmla="val 5648"/>
                <a:gd name="f40" fmla="val 8538"/>
                <a:gd name="f41" fmla="val 5806"/>
                <a:gd name="f42" fmla="val 6089"/>
                <a:gd name="f43" fmla="val 6247"/>
                <a:gd name="f44" fmla="val 6333"/>
                <a:gd name="f45" fmla="val 8295"/>
                <a:gd name="f46" fmla="val 6254"/>
                <a:gd name="f47" fmla="val 8358"/>
                <a:gd name="f48" fmla="val 6143"/>
                <a:gd name="f49" fmla="val 8389"/>
                <a:gd name="f50" fmla="val 6033"/>
                <a:gd name="f51" fmla="val 5923"/>
                <a:gd name="f52" fmla="val 5813"/>
                <a:gd name="f53" fmla="val 5734"/>
                <a:gd name="f54" fmla="val 5576"/>
                <a:gd name="f55" fmla="val 8137"/>
                <a:gd name="f56" fmla="val 7853"/>
                <a:gd name="f57" fmla="val 7696"/>
                <a:gd name="f58" fmla="val 7782"/>
                <a:gd name="f59" fmla="val 7861"/>
                <a:gd name="f60" fmla="val 7971"/>
                <a:gd name="f61" fmla="val 3414"/>
                <a:gd name="f62" fmla="val 1"/>
                <a:gd name="f63" fmla="val 3095"/>
                <a:gd name="f64" fmla="val 2772"/>
                <a:gd name="f65" fmla="val 119"/>
                <a:gd name="f66" fmla="val 2520"/>
                <a:gd name="f67" fmla="val 355"/>
                <a:gd name="f68" fmla="val 473"/>
                <a:gd name="f69" fmla="val 2403"/>
                <a:gd name="f70" fmla="val 2876"/>
                <a:gd name="f71" fmla="val 3663"/>
                <a:gd name="f72" fmla="val 4199"/>
                <a:gd name="f73" fmla="val 700"/>
                <a:gd name="f74" fmla="val 4406"/>
                <a:gd name="f75" fmla="val 1008"/>
                <a:gd name="f76" fmla="val 4544"/>
                <a:gd name="f77" fmla="val 1345"/>
                <a:gd name="f78" fmla="val 1522"/>
                <a:gd name="f79" fmla="val 1706"/>
                <a:gd name="f80" fmla="val 4506"/>
                <a:gd name="f81" fmla="val 1890"/>
                <a:gd name="f82" fmla="val 4419"/>
                <a:gd name="f83" fmla="val 4915"/>
                <a:gd name="f84" fmla="val 7444"/>
                <a:gd name="f85" fmla="val 4663"/>
                <a:gd name="f86" fmla="val 7980"/>
                <a:gd name="f87" fmla="val 4789"/>
                <a:gd name="f88" fmla="val 8515"/>
                <a:gd name="f89" fmla="val 5135"/>
                <a:gd name="f90" fmla="val 8862"/>
                <a:gd name="f91" fmla="val 5372"/>
                <a:gd name="f92" fmla="val 9098"/>
                <a:gd name="f93" fmla="val 5687"/>
                <a:gd name="f94" fmla="val 9216"/>
                <a:gd name="f95" fmla="val 6010"/>
                <a:gd name="f96" fmla="val 6663"/>
                <a:gd name="f97" fmla="val 6931"/>
                <a:gd name="f98" fmla="val 8979"/>
                <a:gd name="f99" fmla="val 6814"/>
                <a:gd name="f100" fmla="val 6341"/>
                <a:gd name="f101" fmla="val 5554"/>
                <a:gd name="f102" fmla="val 5050"/>
                <a:gd name="f103" fmla="val 8757"/>
                <a:gd name="f104" fmla="val 4828"/>
                <a:gd name="f105" fmla="val 8445"/>
                <a:gd name="f106" fmla="val 4696"/>
                <a:gd name="f107" fmla="val 8117"/>
                <a:gd name="f108" fmla="val 7933"/>
                <a:gd name="f109" fmla="val 7743"/>
                <a:gd name="f110" fmla="val 4738"/>
                <a:gd name="f111" fmla="val 7561"/>
                <a:gd name="f112" fmla="val 4829"/>
                <a:gd name="f113" fmla="val 4505"/>
                <a:gd name="f114" fmla="val 1773"/>
                <a:gd name="f115" fmla="val 4757"/>
                <a:gd name="f116" fmla="val 1269"/>
                <a:gd name="f117" fmla="val 4631"/>
                <a:gd name="f118" fmla="val 733"/>
                <a:gd name="f119" fmla="val 4285"/>
                <a:gd name="f120" fmla="val 4048"/>
                <a:gd name="f121" fmla="val 3733"/>
                <a:gd name="f122" fmla="*/ f0 1 9452"/>
                <a:gd name="f123" fmla="*/ f1 1 9217"/>
                <a:gd name="f124" fmla="+- f4 0 f2"/>
                <a:gd name="f125" fmla="+- f3 0 f2"/>
                <a:gd name="f126" fmla="*/ f125 1 9452"/>
                <a:gd name="f127" fmla="*/ f124 1 9217"/>
                <a:gd name="f128" fmla="*/ f2 1 f126"/>
                <a:gd name="f129" fmla="*/ f3 1 f126"/>
                <a:gd name="f130" fmla="*/ f2 1 f127"/>
                <a:gd name="f131" fmla="*/ f4 1 f127"/>
                <a:gd name="f132" fmla="*/ f128 f122 1"/>
                <a:gd name="f133" fmla="*/ f129 f122 1"/>
                <a:gd name="f134" fmla="*/ f131 f123 1"/>
                <a:gd name="f135" fmla="*/ f130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2" t="f135" r="f133" b="f134"/>
              <a:pathLst>
                <a:path w="9452" h="92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8" y="f39"/>
                  </a:cubicBezTo>
                  <a:cubicBezTo>
                    <a:pt x="f40" y="f41"/>
                    <a:pt x="f40" y="f42"/>
                    <a:pt x="f38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cubicBezTo>
                    <a:pt x="f54" y="f55"/>
                    <a:pt x="f54" y="f56"/>
                    <a:pt x="f53" y="f57"/>
                  </a:cubicBezTo>
                  <a:lnTo>
                    <a:pt x="f58" y="f39"/>
                  </a:lnTo>
                  <a:cubicBezTo>
                    <a:pt x="f59" y="f37"/>
                    <a:pt x="f60" y="f34"/>
                    <a:pt x="f33" y="f34"/>
                  </a:cubicBezTo>
                  <a:close/>
                  <a:moveTo>
                    <a:pt x="f61" y="f62"/>
                  </a:moveTo>
                  <a:cubicBezTo>
                    <a:pt x="f63" y="f62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2" y="f70"/>
                    <a:pt x="f2" y="f71"/>
                    <a:pt x="f68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44" y="f94"/>
                    <a:pt x="f96" y="f92"/>
                    <a:pt x="f97" y="f90"/>
                  </a:cubicBezTo>
                  <a:lnTo>
                    <a:pt x="f98" y="f99"/>
                  </a:lnTo>
                  <a:cubicBezTo>
                    <a:pt x="f3" y="f100"/>
                    <a:pt x="f3" y="f101"/>
                    <a:pt x="f98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67"/>
                  </a:cubicBezTo>
                  <a:cubicBezTo>
                    <a:pt x="f120" y="f65"/>
                    <a:pt x="f121" y="f62"/>
                    <a:pt x="f61" y="f6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9" name="Google Shape;7738;p85"/>
            <p:cNvSpPr/>
            <p:nvPr/>
          </p:nvSpPr>
          <p:spPr>
            <a:xfrm>
              <a:off x="3570338" y="3056436"/>
              <a:ext cx="273442" cy="2734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0"/>
                <a:gd name="f4" fmla="val 5325"/>
                <a:gd name="f5" fmla="val 1"/>
                <a:gd name="f6" fmla="val 4160"/>
                <a:gd name="f7" fmla="val 1166"/>
                <a:gd name="f8" fmla="val 4081"/>
                <a:gd name="f9" fmla="val 1088"/>
                <a:gd name="f10" fmla="val 3971"/>
                <a:gd name="f11" fmla="val 1048"/>
                <a:gd name="f12" fmla="val 3860"/>
                <a:gd name="f13" fmla="val 3750"/>
                <a:gd name="f14" fmla="val 3640"/>
                <a:gd name="f15" fmla="val 3561"/>
                <a:gd name="f16" fmla="val 474"/>
                <a:gd name="f17" fmla="val 4254"/>
                <a:gd name="f18" fmla="val 159"/>
                <a:gd name="f19" fmla="val 4569"/>
                <a:gd name="f20" fmla="val 4947"/>
                <a:gd name="f21" fmla="val 5419"/>
                <a:gd name="f22" fmla="val 5861"/>
                <a:gd name="f23" fmla="val 6302"/>
                <a:gd name="f24" fmla="val 6617"/>
                <a:gd name="f25" fmla="val 789"/>
                <a:gd name="f26" fmla="val 6932"/>
                <a:gd name="f27" fmla="val 1214"/>
                <a:gd name="f28" fmla="val 7089"/>
                <a:gd name="f29" fmla="val 1639"/>
                <a:gd name="f30" fmla="val 2065"/>
                <a:gd name="f31" fmla="val 2490"/>
                <a:gd name="f32" fmla="val 2805"/>
                <a:gd name="f33" fmla="val 5892"/>
                <a:gd name="f34" fmla="val 3529"/>
                <a:gd name="f35" fmla="val 6081"/>
                <a:gd name="f36" fmla="val 3372"/>
                <a:gd name="f37" fmla="val 3088"/>
                <a:gd name="f38" fmla="val 5924"/>
                <a:gd name="f39" fmla="val 2931"/>
                <a:gd name="f40" fmla="val 1765"/>
                <a:gd name="f41" fmla="*/ f0 1 7090"/>
                <a:gd name="f42" fmla="*/ f1 1 7090"/>
                <a:gd name="f43" fmla="+- f3 0 f2"/>
                <a:gd name="f44" fmla="*/ f43 1 7090"/>
                <a:gd name="f45" fmla="*/ f2 1 f44"/>
                <a:gd name="f46" fmla="*/ f3 1 f44"/>
                <a:gd name="f47" fmla="*/ f45 f41 1"/>
                <a:gd name="f48" fmla="*/ f46 f41 1"/>
                <a:gd name="f49" fmla="*/ f46 f42 1"/>
                <a:gd name="f50" fmla="*/ f45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7090" h="7090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16" y="f17"/>
                  </a:ln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18" y="f23"/>
                    <a:pt x="f16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32" y="f24"/>
                  </a:cubicBezTo>
                  <a:lnTo>
                    <a:pt x="f33" y="f34"/>
                  </a:lnTo>
                  <a:cubicBezTo>
                    <a:pt x="f35" y="f36"/>
                    <a:pt x="f35" y="f37"/>
                    <a:pt x="f38" y="f39"/>
                  </a:cubicBezTo>
                  <a:lnTo>
                    <a:pt x="f3" y="f40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0" name="Google Shape;7739;p85"/>
            <p:cNvSpPr/>
            <p:nvPr/>
          </p:nvSpPr>
          <p:spPr>
            <a:xfrm>
              <a:off x="3773271" y="3233839"/>
              <a:ext cx="286783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2490"/>
                <a:gd name="f5" fmla="val 2048"/>
                <a:gd name="f6" fmla="val 1355"/>
                <a:gd name="f7" fmla="val 819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269"/>
                <a:gd name="f15" fmla="val 2489"/>
                <a:gd name="f16" fmla="val 7026"/>
                <a:gd name="f17" fmla="val 7278"/>
                <a:gd name="f18" fmla="val 7435"/>
                <a:gd name="f19" fmla="val 7246"/>
                <a:gd name="f20" fmla="val 6994"/>
                <a:gd name="f21" fmla="val 6616"/>
                <a:gd name="f22" fmla="val 6049"/>
                <a:gd name="f23" fmla="val 5356"/>
                <a:gd name="f24" fmla="*/ f0 1 7436"/>
                <a:gd name="f25" fmla="*/ f1 1 2490"/>
                <a:gd name="f26" fmla="+- f4 0 f2"/>
                <a:gd name="f27" fmla="+- f3 0 f2"/>
                <a:gd name="f28" fmla="*/ f27 1 7436"/>
                <a:gd name="f29" fmla="*/ f26 1 249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7436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5"/>
                  </a:cubicBezTo>
                  <a:cubicBezTo>
                    <a:pt x="f2" y="f14"/>
                    <a:pt x="f12" y="f15"/>
                    <a:pt x="f11" y="f15"/>
                  </a:cubicBezTo>
                  <a:lnTo>
                    <a:pt x="f16" y="f15"/>
                  </a:lnTo>
                  <a:cubicBezTo>
                    <a:pt x="f17" y="f15"/>
                    <a:pt x="f18" y="f14"/>
                    <a:pt x="f18" y="f5"/>
                  </a:cubicBezTo>
                  <a:cubicBezTo>
                    <a:pt x="f18" y="f13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81" name="Google Shape;7740;p85"/>
          <p:cNvGrpSpPr/>
          <p:nvPr/>
        </p:nvGrpSpPr>
        <p:grpSpPr>
          <a:xfrm>
            <a:off x="1783829" y="3497177"/>
            <a:ext cx="488481" cy="489725"/>
            <a:chOff x="1783829" y="3497177"/>
            <a:chExt cx="488481" cy="489725"/>
          </a:xfrm>
        </p:grpSpPr>
        <p:sp>
          <p:nvSpPr>
            <p:cNvPr id="182" name="Google Shape;7741;p85"/>
            <p:cNvSpPr/>
            <p:nvPr/>
          </p:nvSpPr>
          <p:spPr>
            <a:xfrm>
              <a:off x="1932081" y="3624754"/>
              <a:ext cx="191987" cy="79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2049"/>
                <a:gd name="f5" fmla="val 630"/>
                <a:gd name="f6" fmla="val 1"/>
                <a:gd name="f7" fmla="val 252"/>
                <a:gd name="f8" fmla="val 442"/>
                <a:gd name="f9" fmla="val 1041"/>
                <a:gd name="f10" fmla="val 1671"/>
                <a:gd name="f11" fmla="val 1891"/>
                <a:gd name="f12" fmla="val 189"/>
                <a:gd name="f13" fmla="val 441"/>
                <a:gd name="f14" fmla="val 4568"/>
                <a:gd name="f15" fmla="val 4820"/>
                <a:gd name="f16" fmla="val 1860"/>
                <a:gd name="f17" fmla="val 4726"/>
                <a:gd name="f18" fmla="val 4348"/>
                <a:gd name="f19" fmla="val 3875"/>
                <a:gd name="f20" fmla="val 568"/>
                <a:gd name="f21" fmla="val 3182"/>
                <a:gd name="f22" fmla="val 852"/>
                <a:gd name="f23" fmla="val 2489"/>
                <a:gd name="f24" fmla="val 1827"/>
                <a:gd name="f25" fmla="val 1134"/>
                <a:gd name="f26" fmla="*/ f0 1 4978"/>
                <a:gd name="f27" fmla="*/ f1 1 2049"/>
                <a:gd name="f28" fmla="+- f4 0 f2"/>
                <a:gd name="f29" fmla="+- f3 0 f2"/>
                <a:gd name="f30" fmla="*/ f29 1 4978"/>
                <a:gd name="f31" fmla="*/ f28 1 2049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78" h="2049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cubicBezTo>
                    <a:pt x="f2" y="f11"/>
                    <a:pt x="f12" y="f4"/>
                    <a:pt x="f13" y="f4"/>
                  </a:cubicBezTo>
                  <a:lnTo>
                    <a:pt x="f14" y="f4"/>
                  </a:lnTo>
                  <a:cubicBezTo>
                    <a:pt x="f15" y="f4"/>
                    <a:pt x="f3" y="f16"/>
                    <a:pt x="f3" y="f10"/>
                  </a:cubicBezTo>
                  <a:cubicBezTo>
                    <a:pt x="f3" y="f9"/>
                    <a:pt x="f17" y="f8"/>
                    <a:pt x="f18" y="f6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3" name="Google Shape;7742;p85"/>
            <p:cNvSpPr/>
            <p:nvPr/>
          </p:nvSpPr>
          <p:spPr>
            <a:xfrm>
              <a:off x="1947854" y="3715006"/>
              <a:ext cx="161629" cy="954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474"/>
                <a:gd name="f5" fmla="val 2096"/>
                <a:gd name="f6" fmla="val 1985"/>
                <a:gd name="f7" fmla="val 1875"/>
                <a:gd name="f8" fmla="val 40"/>
                <a:gd name="f9" fmla="val 1796"/>
                <a:gd name="f10" fmla="val 118"/>
                <a:gd name="f11" fmla="val 158"/>
                <a:gd name="f12" fmla="val 1757"/>
                <a:gd name="f13" fmla="val 1"/>
                <a:gd name="f14" fmla="val 1914"/>
                <a:gd name="f15" fmla="val 2198"/>
                <a:gd name="f16" fmla="val 2355"/>
                <a:gd name="f17" fmla="val 237"/>
                <a:gd name="f18" fmla="val 2434"/>
                <a:gd name="f19" fmla="val 339"/>
                <a:gd name="f20" fmla="val 2473"/>
                <a:gd name="f21" fmla="val 442"/>
                <a:gd name="f22" fmla="val 544"/>
                <a:gd name="f23" fmla="val 646"/>
                <a:gd name="f24" fmla="val 725"/>
                <a:gd name="f25" fmla="val 2111"/>
                <a:gd name="f26" fmla="val 969"/>
                <a:gd name="f27" fmla="val 3498"/>
                <a:gd name="f28" fmla="val 3576"/>
                <a:gd name="f29" fmla="val 3687"/>
                <a:gd name="f30" fmla="val 3797"/>
                <a:gd name="f31" fmla="val 3907"/>
                <a:gd name="f32" fmla="val 4017"/>
                <a:gd name="f33" fmla="val 4096"/>
                <a:gd name="f34" fmla="val 4033"/>
                <a:gd name="f35" fmla="val 2395"/>
                <a:gd name="f36" fmla="val 2316"/>
                <a:gd name="f37" fmla="val 2206"/>
                <a:gd name="f38" fmla="*/ f0 1 4191"/>
                <a:gd name="f39" fmla="*/ f1 1 2474"/>
                <a:gd name="f40" fmla="+- f4 0 f2"/>
                <a:gd name="f41" fmla="+- f3 0 f2"/>
                <a:gd name="f42" fmla="*/ f41 1 4191"/>
                <a:gd name="f43" fmla="*/ f40 1 2474"/>
                <a:gd name="f44" fmla="*/ f2 1 f42"/>
                <a:gd name="f45" fmla="*/ f3 1 f42"/>
                <a:gd name="f46" fmla="*/ f2 1 f43"/>
                <a:gd name="f47" fmla="*/ f4 1 f43"/>
                <a:gd name="f48" fmla="*/ f44 f38 1"/>
                <a:gd name="f49" fmla="*/ f45 f38 1"/>
                <a:gd name="f50" fmla="*/ f47 f39 1"/>
                <a:gd name="f51" fmla="*/ f4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4191" h="247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lnTo>
                    <a:pt x="f27" y="f16"/>
                  </a:lnTo>
                  <a:cubicBezTo>
                    <a:pt x="f28" y="f18"/>
                    <a:pt x="f29" y="f20"/>
                    <a:pt x="f30" y="f20"/>
                  </a:cubicBezTo>
                  <a:cubicBezTo>
                    <a:pt x="f31" y="f20"/>
                    <a:pt x="f32" y="f18"/>
                    <a:pt x="f33" y="f16"/>
                  </a:cubicBezTo>
                  <a:cubicBezTo>
                    <a:pt x="f3" y="f15"/>
                    <a:pt x="f3" y="f14"/>
                    <a:pt x="f34" y="f12"/>
                  </a:cubicBezTo>
                  <a:lnTo>
                    <a:pt x="f35" y="f10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4" name="Google Shape;7743;p85"/>
            <p:cNvSpPr/>
            <p:nvPr/>
          </p:nvSpPr>
          <p:spPr>
            <a:xfrm>
              <a:off x="1963664" y="3497177"/>
              <a:ext cx="127577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08"/>
                <a:gd name="f4" fmla="val 3309"/>
                <a:gd name="f5" fmla="val 1670"/>
                <a:gd name="f6" fmla="val 1"/>
                <a:gd name="f7" fmla="val 756"/>
                <a:gd name="f8" fmla="val 757"/>
                <a:gd name="f9" fmla="val 1671"/>
                <a:gd name="f10" fmla="val 2584"/>
                <a:gd name="f11" fmla="*/ f0 1 3308"/>
                <a:gd name="f12" fmla="*/ f1 1 3309"/>
                <a:gd name="f13" fmla="+- f4 0 f2"/>
                <a:gd name="f14" fmla="+- f3 0 f2"/>
                <a:gd name="f15" fmla="*/ f14 1 3308"/>
                <a:gd name="f16" fmla="*/ f13 1 3309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308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0" y="f4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5" name="Google Shape;7744;p85"/>
            <p:cNvSpPr/>
            <p:nvPr/>
          </p:nvSpPr>
          <p:spPr>
            <a:xfrm>
              <a:off x="2081521" y="3906682"/>
              <a:ext cx="190789" cy="789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47"/>
                <a:gd name="f4" fmla="val 2048"/>
                <a:gd name="f5" fmla="val 630"/>
                <a:gd name="f6" fmla="val 221"/>
                <a:gd name="f7" fmla="val 410"/>
                <a:gd name="f8" fmla="val 1008"/>
                <a:gd name="f9" fmla="val 1638"/>
                <a:gd name="f10" fmla="val 1890"/>
                <a:gd name="f11" fmla="val 189"/>
                <a:gd name="f12" fmla="val 378"/>
                <a:gd name="f13" fmla="val 4505"/>
                <a:gd name="f14" fmla="val 4757"/>
                <a:gd name="f15" fmla="val 4946"/>
                <a:gd name="f16" fmla="val 1827"/>
                <a:gd name="f17" fmla="val 4726"/>
                <a:gd name="f18" fmla="val 4316"/>
                <a:gd name="f19" fmla="val 3844"/>
                <a:gd name="f20" fmla="val 536"/>
                <a:gd name="f21" fmla="val 3182"/>
                <a:gd name="f22" fmla="val 819"/>
                <a:gd name="f23" fmla="val 2458"/>
                <a:gd name="f24" fmla="val 1796"/>
                <a:gd name="f25" fmla="val 1134"/>
                <a:gd name="f26" fmla="*/ f0 1 4947"/>
                <a:gd name="f27" fmla="*/ f1 1 2048"/>
                <a:gd name="f28" fmla="+- f4 0 f2"/>
                <a:gd name="f29" fmla="+- f3 0 f2"/>
                <a:gd name="f30" fmla="*/ f29 1 4947"/>
                <a:gd name="f31" fmla="*/ f28 1 2048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47" h="204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4"/>
                    <a:pt x="f12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5" y="f9"/>
                  </a:cubicBezTo>
                  <a:cubicBezTo>
                    <a:pt x="f15" y="f8"/>
                    <a:pt x="f17" y="f7"/>
                    <a:pt x="f18" y="f2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6" name="Google Shape;7745;p85"/>
            <p:cNvSpPr/>
            <p:nvPr/>
          </p:nvSpPr>
          <p:spPr>
            <a:xfrm>
              <a:off x="2113105" y="3779105"/>
              <a:ext cx="127613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09"/>
                <a:gd name="f4" fmla="val 1670"/>
                <a:gd name="f5" fmla="val 756"/>
                <a:gd name="f6" fmla="val 725"/>
                <a:gd name="f7" fmla="val 1638"/>
                <a:gd name="f8" fmla="val 2552"/>
                <a:gd name="f9" fmla="val 3308"/>
                <a:gd name="f10" fmla="*/ f0 1 3309"/>
                <a:gd name="f11" fmla="*/ f1 1 3309"/>
                <a:gd name="f12" fmla="+- f3 0 f2"/>
                <a:gd name="f13" fmla="*/ f12 1 330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309" h="3309">
                  <a:moveTo>
                    <a:pt x="f4" y="f2"/>
                  </a:moveTo>
                  <a:cubicBezTo>
                    <a:pt x="f5" y="f2"/>
                    <a:pt x="f2" y="f6"/>
                    <a:pt x="f2" y="f7"/>
                  </a:cubicBezTo>
                  <a:cubicBezTo>
                    <a:pt x="f2" y="f8"/>
                    <a:pt x="f5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7" name="Google Shape;7746;p85"/>
            <p:cNvSpPr/>
            <p:nvPr/>
          </p:nvSpPr>
          <p:spPr>
            <a:xfrm>
              <a:off x="1783829" y="3907880"/>
              <a:ext cx="191987" cy="79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2049"/>
                <a:gd name="f5" fmla="val 662"/>
                <a:gd name="f6" fmla="val 1"/>
                <a:gd name="f7" fmla="val 252"/>
                <a:gd name="f8" fmla="val 442"/>
                <a:gd name="f9" fmla="val 32"/>
                <a:gd name="f10" fmla="val 1009"/>
                <a:gd name="f11" fmla="val 1639"/>
                <a:gd name="f12" fmla="val 1859"/>
                <a:gd name="f13" fmla="val 189"/>
                <a:gd name="f14" fmla="val 2048"/>
                <a:gd name="f15" fmla="val 410"/>
                <a:gd name="f16" fmla="val 4569"/>
                <a:gd name="f17" fmla="val 4789"/>
                <a:gd name="f18" fmla="val 4758"/>
                <a:gd name="f19" fmla="val 4348"/>
                <a:gd name="f20" fmla="val 3876"/>
                <a:gd name="f21" fmla="val 536"/>
                <a:gd name="f22" fmla="val 3214"/>
                <a:gd name="f23" fmla="val 820"/>
                <a:gd name="f24" fmla="val 2521"/>
                <a:gd name="f25" fmla="val 1828"/>
                <a:gd name="f26" fmla="val 1166"/>
                <a:gd name="f27" fmla="*/ f0 1 4978"/>
                <a:gd name="f28" fmla="*/ f1 1 2049"/>
                <a:gd name="f29" fmla="+- f4 0 f2"/>
                <a:gd name="f30" fmla="+- f3 0 f2"/>
                <a:gd name="f31" fmla="*/ f30 1 4978"/>
                <a:gd name="f32" fmla="*/ f29 1 2049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978" h="2049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3" y="f10"/>
                    <a:pt x="f18" y="f8"/>
                    <a:pt x="f19" y="f6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88" name="Google Shape;7747;p85"/>
            <p:cNvSpPr/>
            <p:nvPr/>
          </p:nvSpPr>
          <p:spPr>
            <a:xfrm>
              <a:off x="1815413" y="3779105"/>
              <a:ext cx="127613" cy="127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09"/>
                <a:gd name="f4" fmla="val 1670"/>
                <a:gd name="f5" fmla="val 757"/>
                <a:gd name="f6" fmla="val 1"/>
                <a:gd name="f7" fmla="val 725"/>
                <a:gd name="f8" fmla="val 1638"/>
                <a:gd name="f9" fmla="val 2552"/>
                <a:gd name="f10" fmla="val 3308"/>
                <a:gd name="f11" fmla="*/ f0 1 3309"/>
                <a:gd name="f12" fmla="*/ f1 1 3309"/>
                <a:gd name="f13" fmla="+- f3 0 f2"/>
                <a:gd name="f14" fmla="*/ f13 1 3309"/>
                <a:gd name="f15" fmla="*/ f2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09" h="3309">
                  <a:moveTo>
                    <a:pt x="f4" y="f2"/>
                  </a:moveTo>
                  <a:cubicBezTo>
                    <a:pt x="f5" y="f2"/>
                    <a:pt x="f6" y="f7"/>
                    <a:pt x="f6" y="f8"/>
                  </a:cubicBezTo>
                  <a:cubicBezTo>
                    <a:pt x="f6" y="f9"/>
                    <a:pt x="f5" y="f10"/>
                    <a:pt x="f4" y="f10"/>
                  </a:cubicBezTo>
                  <a:cubicBezTo>
                    <a:pt x="f9" y="f10"/>
                    <a:pt x="f3" y="f9"/>
                    <a:pt x="f3" y="f8"/>
                  </a:cubicBezTo>
                  <a:cubicBezTo>
                    <a:pt x="f3" y="f7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89" name="Google Shape;7748;p85"/>
          <p:cNvGrpSpPr/>
          <p:nvPr/>
        </p:nvGrpSpPr>
        <p:grpSpPr>
          <a:xfrm>
            <a:off x="1783829" y="4097719"/>
            <a:ext cx="488481" cy="489716"/>
            <a:chOff x="1783829" y="4097719"/>
            <a:chExt cx="488481" cy="489716"/>
          </a:xfrm>
        </p:grpSpPr>
        <p:sp>
          <p:nvSpPr>
            <p:cNvPr id="190" name="Google Shape;7749;p85"/>
            <p:cNvSpPr/>
            <p:nvPr/>
          </p:nvSpPr>
          <p:spPr>
            <a:xfrm>
              <a:off x="1783829" y="4097719"/>
              <a:ext cx="488481" cy="489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379"/>
                <a:gd name="f6" fmla="val 1"/>
                <a:gd name="f7" fmla="val 158"/>
                <a:gd name="f8" fmla="val 190"/>
                <a:gd name="f9" fmla="val 410"/>
                <a:gd name="f10" fmla="val 12256"/>
                <a:gd name="f11" fmla="val 12508"/>
                <a:gd name="f12" fmla="val 12697"/>
                <a:gd name="f13" fmla="val 12477"/>
                <a:gd name="f14" fmla="val 12634"/>
                <a:gd name="f15" fmla="val 12067"/>
                <a:gd name="f16" fmla="val 11878"/>
                <a:gd name="f17" fmla="val 820"/>
                <a:gd name="f18" fmla="val 631"/>
                <a:gd name="f19" fmla="*/ f0 1 12666"/>
                <a:gd name="f20" fmla="*/ f1 1 12698"/>
                <a:gd name="f21" fmla="+- f4 0 f2"/>
                <a:gd name="f22" fmla="+- f3 0 f2"/>
                <a:gd name="f23" fmla="*/ f22 1 12666"/>
                <a:gd name="f24" fmla="*/ f21 1 12698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lnTo>
                    <a:pt x="f10" y="f12"/>
                  </a:lnTo>
                  <a:cubicBezTo>
                    <a:pt x="f13" y="f12"/>
                    <a:pt x="f3" y="f11"/>
                    <a:pt x="f3" y="f10"/>
                  </a:cubicBezTo>
                  <a:cubicBezTo>
                    <a:pt x="f14" y="f15"/>
                    <a:pt x="f13" y="f16"/>
                    <a:pt x="f10" y="f16"/>
                  </a:cubicBezTo>
                  <a:lnTo>
                    <a:pt x="f17" y="f16"/>
                  </a:lnTo>
                  <a:lnTo>
                    <a:pt x="f17" y="f9"/>
                  </a:lnTo>
                  <a:cubicBezTo>
                    <a:pt x="f17" y="f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91" name="Google Shape;7750;p85"/>
            <p:cNvSpPr/>
            <p:nvPr/>
          </p:nvSpPr>
          <p:spPr>
            <a:xfrm>
              <a:off x="1851897" y="4236250"/>
              <a:ext cx="420413" cy="2308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1"/>
                <a:gd name="f4" fmla="val 5987"/>
                <a:gd name="f5" fmla="val 9641"/>
                <a:gd name="f6" fmla="val 8979"/>
                <a:gd name="f7" fmla="val 8444"/>
                <a:gd name="f8" fmla="val 536"/>
                <a:gd name="f9" fmla="val 1229"/>
                <a:gd name="f10" fmla="val 1418"/>
                <a:gd name="f11" fmla="val 8475"/>
                <a:gd name="f12" fmla="val 1575"/>
                <a:gd name="f13" fmla="val 8538"/>
                <a:gd name="f14" fmla="val 1733"/>
                <a:gd name="f15" fmla="val 6900"/>
                <a:gd name="f16" fmla="val 3403"/>
                <a:gd name="f17" fmla="val 6742"/>
                <a:gd name="f18" fmla="val 3308"/>
                <a:gd name="f19" fmla="val 6553"/>
                <a:gd name="f20" fmla="val 3277"/>
                <a:gd name="f21" fmla="val 6396"/>
                <a:gd name="f22" fmla="val 6238"/>
                <a:gd name="f23" fmla="val 6018"/>
                <a:gd name="f24" fmla="val 5860"/>
                <a:gd name="f25" fmla="val 5041"/>
                <a:gd name="f26" fmla="val 2552"/>
                <a:gd name="f27" fmla="val 5136"/>
                <a:gd name="f28" fmla="val 2395"/>
                <a:gd name="f29" fmla="val 5167"/>
                <a:gd name="f30" fmla="val 2206"/>
                <a:gd name="f31" fmla="val 2048"/>
                <a:gd name="f32" fmla="val 1386"/>
                <a:gd name="f33" fmla="val 4600"/>
                <a:gd name="f34" fmla="val 819"/>
                <a:gd name="f35" fmla="val 3938"/>
                <a:gd name="f36" fmla="val 2710"/>
                <a:gd name="f37" fmla="val 2237"/>
                <a:gd name="f38" fmla="val 2773"/>
                <a:gd name="f39" fmla="val 2836"/>
                <a:gd name="f40" fmla="val 3655"/>
                <a:gd name="f41" fmla="val 3592"/>
                <a:gd name="f42" fmla="val 3560"/>
                <a:gd name="f43" fmla="val 567"/>
                <a:gd name="f44" fmla="val 4096"/>
                <a:gd name="f45" fmla="val 4757"/>
                <a:gd name="f46" fmla="val 5451"/>
                <a:gd name="f47" fmla="val 5986"/>
                <a:gd name="f48" fmla="val 1891"/>
                <a:gd name="f49" fmla="val 2458"/>
                <a:gd name="f50" fmla="val 4568"/>
                <a:gd name="f51" fmla="val 4411"/>
                <a:gd name="f52" fmla="val 2332"/>
                <a:gd name="f53" fmla="val 4253"/>
                <a:gd name="f54" fmla="val 3434"/>
                <a:gd name="f55" fmla="val 3151"/>
                <a:gd name="f56" fmla="val 3214"/>
                <a:gd name="f57" fmla="val 3781"/>
                <a:gd name="f58" fmla="val 4285"/>
                <a:gd name="f59" fmla="val 4442"/>
                <a:gd name="f60" fmla="val 5293"/>
                <a:gd name="f61" fmla="val 3970"/>
                <a:gd name="f62" fmla="val 5199"/>
                <a:gd name="f63" fmla="val 4127"/>
                <a:gd name="f64" fmla="val 4348"/>
                <a:gd name="f65" fmla="val 4505"/>
                <a:gd name="f66" fmla="val 5703"/>
                <a:gd name="f67" fmla="val 7057"/>
                <a:gd name="f68" fmla="val 7593"/>
                <a:gd name="f69" fmla="val 7561"/>
                <a:gd name="f70" fmla="val 7498"/>
                <a:gd name="f71" fmla="val 9137"/>
                <a:gd name="f72" fmla="val 9294"/>
                <a:gd name="f73" fmla="val 9483"/>
                <a:gd name="f74" fmla="val 10334"/>
                <a:gd name="f75" fmla="val 1890"/>
                <a:gd name="f76" fmla="*/ f0 1 10901"/>
                <a:gd name="f77" fmla="*/ f1 1 5987"/>
                <a:gd name="f78" fmla="+- f4 0 f2"/>
                <a:gd name="f79" fmla="+- f3 0 f2"/>
                <a:gd name="f80" fmla="*/ f79 1 10901"/>
                <a:gd name="f81" fmla="*/ f78 1 5987"/>
                <a:gd name="f82" fmla="*/ f2 1 f80"/>
                <a:gd name="f83" fmla="*/ f3 1 f80"/>
                <a:gd name="f84" fmla="*/ f2 1 f81"/>
                <a:gd name="f85" fmla="*/ f4 1 f81"/>
                <a:gd name="f86" fmla="*/ f82 f76 1"/>
                <a:gd name="f87" fmla="*/ f83 f76 1"/>
                <a:gd name="f88" fmla="*/ f85 f77 1"/>
                <a:gd name="f89" fmla="*/ f84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0901" h="598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20" y="f34"/>
                    <a:pt x="f36" y="f32"/>
                    <a:pt x="f36" y="f31"/>
                  </a:cubicBezTo>
                  <a:cubicBezTo>
                    <a:pt x="f36" y="f37"/>
                    <a:pt x="f38" y="f28"/>
                    <a:pt x="f39" y="f26"/>
                  </a:cubicBezTo>
                  <a:lnTo>
                    <a:pt x="f14" y="f40"/>
                  </a:lnTo>
                  <a:cubicBezTo>
                    <a:pt x="f12" y="f41"/>
                    <a:pt x="f32" y="f42"/>
                    <a:pt x="f9" y="f42"/>
                  </a:cubicBezTo>
                  <a:cubicBezTo>
                    <a:pt x="f43" y="f42"/>
                    <a:pt x="f2" y="f44"/>
                    <a:pt x="f2" y="f45"/>
                  </a:cubicBezTo>
                  <a:cubicBezTo>
                    <a:pt x="f2" y="f46"/>
                    <a:pt x="f43" y="f47"/>
                    <a:pt x="f9" y="f47"/>
                  </a:cubicBezTo>
                  <a:cubicBezTo>
                    <a:pt x="f48" y="f47"/>
                    <a:pt x="f49" y="f46"/>
                    <a:pt x="f49" y="f45"/>
                  </a:cubicBezTo>
                  <a:cubicBezTo>
                    <a:pt x="f49" y="f50"/>
                    <a:pt x="f28" y="f51"/>
                    <a:pt x="f52" y="f53"/>
                  </a:cubicBezTo>
                  <a:lnTo>
                    <a:pt x="f54" y="f55"/>
                  </a:lnTo>
                  <a:cubicBezTo>
                    <a:pt x="f41" y="f56"/>
                    <a:pt x="f57" y="f20"/>
                    <a:pt x="f35" y="f20"/>
                  </a:cubicBezTo>
                  <a:cubicBezTo>
                    <a:pt x="f44" y="f20"/>
                    <a:pt x="f58" y="f56"/>
                    <a:pt x="f59" y="f55"/>
                  </a:cubicBezTo>
                  <a:lnTo>
                    <a:pt x="f60" y="f61"/>
                  </a:lnTo>
                  <a:cubicBezTo>
                    <a:pt x="f62" y="f63"/>
                    <a:pt x="f29" y="f64"/>
                    <a:pt x="f29" y="f65"/>
                  </a:cubicBezTo>
                  <a:cubicBezTo>
                    <a:pt x="f29" y="f29"/>
                    <a:pt x="f66" y="f66"/>
                    <a:pt x="f21" y="f66"/>
                  </a:cubicBezTo>
                  <a:cubicBezTo>
                    <a:pt x="f67" y="f66"/>
                    <a:pt x="f68" y="f29"/>
                    <a:pt x="f68" y="f65"/>
                  </a:cubicBezTo>
                  <a:cubicBezTo>
                    <a:pt x="f68" y="f58"/>
                    <a:pt x="f69" y="f63"/>
                    <a:pt x="f70" y="f61"/>
                  </a:cubicBezTo>
                  <a:lnTo>
                    <a:pt x="f71" y="f52"/>
                  </a:lnTo>
                  <a:cubicBezTo>
                    <a:pt x="f72" y="f28"/>
                    <a:pt x="f73" y="f49"/>
                    <a:pt x="f5" y="f49"/>
                  </a:cubicBezTo>
                  <a:cubicBezTo>
                    <a:pt x="f74" y="f49"/>
                    <a:pt x="f3" y="f75"/>
                    <a:pt x="f3" y="f9"/>
                  </a:cubicBezTo>
                  <a:cubicBezTo>
                    <a:pt x="f3" y="f8"/>
                    <a:pt x="f74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92" name="Google Shape;7751;p85"/>
          <p:cNvSpPr/>
          <p:nvPr/>
        </p:nvSpPr>
        <p:spPr>
          <a:xfrm>
            <a:off x="1783665" y="4709452"/>
            <a:ext cx="488481" cy="488911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2677"/>
              <a:gd name="f5" fmla="val 8916"/>
              <a:gd name="f6" fmla="val 1639"/>
              <a:gd name="f7" fmla="val 9137"/>
              <a:gd name="f8" fmla="val 9294"/>
              <a:gd name="f9" fmla="val 1828"/>
              <a:gd name="f10" fmla="val 2048"/>
              <a:gd name="f11" fmla="val 2269"/>
              <a:gd name="f12" fmla="val 9105"/>
              <a:gd name="f13" fmla="val 2458"/>
              <a:gd name="f14" fmla="val 3655"/>
              <a:gd name="f15" fmla="val 3434"/>
              <a:gd name="f16" fmla="val 3245"/>
              <a:gd name="f17" fmla="val 1796"/>
              <a:gd name="f18" fmla="val 10555"/>
              <a:gd name="f19" fmla="val 10807"/>
              <a:gd name="f20" fmla="val 10964"/>
              <a:gd name="f21" fmla="val 3686"/>
              <a:gd name="f22" fmla="val 3939"/>
              <a:gd name="f23" fmla="val 4128"/>
              <a:gd name="f24" fmla="val 2017"/>
              <a:gd name="f25" fmla="val 1765"/>
              <a:gd name="f26" fmla="val 1607"/>
              <a:gd name="f27" fmla="val 6711"/>
              <a:gd name="f28" fmla="val 5766"/>
              <a:gd name="f29" fmla="val 7593"/>
              <a:gd name="f30" fmla="val 8349"/>
              <a:gd name="f31" fmla="val 6522"/>
              <a:gd name="f32" fmla="val 7436"/>
              <a:gd name="f33" fmla="val 9074"/>
              <a:gd name="f34" fmla="val 5797"/>
              <a:gd name="f35" fmla="val 5041"/>
              <a:gd name="f36" fmla="val 1670"/>
              <a:gd name="f37" fmla="val 189"/>
              <a:gd name="f38" fmla="val 378"/>
              <a:gd name="f39" fmla="val 1040"/>
              <a:gd name="f40" fmla="val 1103"/>
              <a:gd name="f41" fmla="val 410"/>
              <a:gd name="f42" fmla="val 158"/>
              <a:gd name="f43" fmla="val 6994"/>
              <a:gd name="f44" fmla="val 7247"/>
              <a:gd name="f45" fmla="val 7404"/>
              <a:gd name="f46" fmla="val 1072"/>
              <a:gd name="f47" fmla="val 7940"/>
              <a:gd name="f48" fmla="val 8601"/>
              <a:gd name="f49" fmla="val 8853"/>
              <a:gd name="f50" fmla="val 1859"/>
              <a:gd name="f51" fmla="val 9042"/>
              <a:gd name="f52" fmla="val 4884"/>
              <a:gd name="f53" fmla="val 5073"/>
              <a:gd name="f54" fmla="val 9231"/>
              <a:gd name="f55" fmla="val 12224"/>
              <a:gd name="f56" fmla="val 12468"/>
              <a:gd name="f57" fmla="val 5298"/>
              <a:gd name="f58" fmla="val 12654"/>
              <a:gd name="f59" fmla="val 5517"/>
              <a:gd name="f60" fmla="val 5581"/>
              <a:gd name="f61" fmla="val 5645"/>
              <a:gd name="f62" fmla="val 12638"/>
              <a:gd name="f63" fmla="val 5703"/>
              <a:gd name="f64" fmla="val 12602"/>
              <a:gd name="f65" fmla="val 6743"/>
              <a:gd name="f66" fmla="val 11909"/>
              <a:gd name="f67" fmla="val 7782"/>
              <a:gd name="f68" fmla="val 7850"/>
              <a:gd name="f69" fmla="val 12653"/>
              <a:gd name="f70" fmla="val 7926"/>
              <a:gd name="f71" fmla="val 12676"/>
              <a:gd name="f72" fmla="val 8002"/>
              <a:gd name="f73" fmla="val 8210"/>
              <a:gd name="f74" fmla="val 8412"/>
              <a:gd name="f75" fmla="val 12501"/>
              <a:gd name="f76" fmla="val 10618"/>
              <a:gd name="f77" fmla="val 10838"/>
              <a:gd name="f78" fmla="val 10996"/>
              <a:gd name="f79" fmla="val 11563"/>
              <a:gd name="f80" fmla="val 12445"/>
              <a:gd name="f81" fmla="val 12665"/>
              <a:gd name="f82" fmla="val 7184"/>
              <a:gd name="f83" fmla="val 11531"/>
              <a:gd name="f84" fmla="val 10586"/>
              <a:gd name="f85" fmla="*/ f0 1 12666"/>
              <a:gd name="f86" fmla="*/ f1 1 12677"/>
              <a:gd name="f87" fmla="+- f4 0 f2"/>
              <a:gd name="f88" fmla="+- f3 0 f2"/>
              <a:gd name="f89" fmla="*/ f88 1 12666"/>
              <a:gd name="f90" fmla="*/ f87 1 12677"/>
              <a:gd name="f91" fmla="*/ f2 1 f89"/>
              <a:gd name="f92" fmla="*/ f3 1 f89"/>
              <a:gd name="f93" fmla="*/ f2 1 f90"/>
              <a:gd name="f94" fmla="*/ f4 1 f90"/>
              <a:gd name="f95" fmla="*/ f91 f85 1"/>
              <a:gd name="f96" fmla="*/ f92 f85 1"/>
              <a:gd name="f97" fmla="*/ f94 f86 1"/>
              <a:gd name="f98" fmla="*/ f93 f8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5" t="f98" r="f96" b="f97"/>
            <a:pathLst>
              <a:path w="12666" h="1267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1"/>
                  <a:pt x="f16" y="f10"/>
                </a:cubicBezTo>
                <a:cubicBezTo>
                  <a:pt x="f16" y="f17"/>
                  <a:pt x="f15" y="f6"/>
                  <a:pt x="f14" y="f6"/>
                </a:cubicBezTo>
                <a:close/>
                <a:moveTo>
                  <a:pt x="f18" y="f16"/>
                </a:moveTo>
                <a:cubicBezTo>
                  <a:pt x="f19" y="f16"/>
                  <a:pt x="f20" y="f15"/>
                  <a:pt x="f20" y="f21"/>
                </a:cubicBezTo>
                <a:cubicBezTo>
                  <a:pt x="f20" y="f22"/>
                  <a:pt x="f19" y="f23"/>
                  <a:pt x="f18" y="f23"/>
                </a:cubicBezTo>
                <a:lnTo>
                  <a:pt x="f24" y="f23"/>
                </a:lnTo>
                <a:cubicBezTo>
                  <a:pt x="f25" y="f23"/>
                  <a:pt x="f26" y="f22"/>
                  <a:pt x="f26" y="f21"/>
                </a:cubicBezTo>
                <a:cubicBezTo>
                  <a:pt x="f26" y="f15"/>
                  <a:pt x="f9" y="f16"/>
                  <a:pt x="f24" y="f16"/>
                </a:cubicBezTo>
                <a:close/>
                <a:moveTo>
                  <a:pt x="f27" y="f28"/>
                </a:moveTo>
                <a:cubicBezTo>
                  <a:pt x="f29" y="f28"/>
                  <a:pt x="f30" y="f31"/>
                  <a:pt x="f30" y="f32"/>
                </a:cubicBezTo>
                <a:cubicBezTo>
                  <a:pt x="f30" y="f30"/>
                  <a:pt x="f29" y="f33"/>
                  <a:pt x="f27" y="f33"/>
                </a:cubicBezTo>
                <a:cubicBezTo>
                  <a:pt x="f34" y="f33"/>
                  <a:pt x="f35" y="f30"/>
                  <a:pt x="f35" y="f32"/>
                </a:cubicBezTo>
                <a:cubicBezTo>
                  <a:pt x="f35" y="f31"/>
                  <a:pt x="f34" y="f28"/>
                  <a:pt x="f27" y="f28"/>
                </a:cubicBezTo>
                <a:close/>
                <a:moveTo>
                  <a:pt x="f10" y="f2"/>
                </a:moveTo>
                <a:cubicBezTo>
                  <a:pt x="f9" y="f2"/>
                  <a:pt x="f36" y="f37"/>
                  <a:pt x="f36" y="f38"/>
                </a:cubicBezTo>
                <a:cubicBezTo>
                  <a:pt x="f36" y="f39"/>
                  <a:pt x="f40" y="f6"/>
                  <a:pt x="f41" y="f6"/>
                </a:cubicBezTo>
                <a:cubicBezTo>
                  <a:pt x="f42" y="f6"/>
                  <a:pt x="f2" y="f9"/>
                  <a:pt x="f2" y="f10"/>
                </a:cubicBezTo>
                <a:lnTo>
                  <a:pt x="f2" y="f43"/>
                </a:lnTo>
                <a:cubicBezTo>
                  <a:pt x="f2" y="f44"/>
                  <a:pt x="f37" y="f45"/>
                  <a:pt x="f41" y="f45"/>
                </a:cubicBezTo>
                <a:cubicBezTo>
                  <a:pt x="f46" y="f45"/>
                  <a:pt x="f36" y="f47"/>
                  <a:pt x="f36" y="f48"/>
                </a:cubicBezTo>
                <a:cubicBezTo>
                  <a:pt x="f36" y="f49"/>
                  <a:pt x="f50" y="f51"/>
                  <a:pt x="f10" y="f51"/>
                </a:cubicBezTo>
                <a:lnTo>
                  <a:pt x="f52" y="f51"/>
                </a:lnTo>
                <a:lnTo>
                  <a:pt x="f53" y="f54"/>
                </a:lnTo>
                <a:lnTo>
                  <a:pt x="f53" y="f55"/>
                </a:lnTo>
                <a:cubicBezTo>
                  <a:pt x="f53" y="f56"/>
                  <a:pt x="f57" y="f58"/>
                  <a:pt x="f59" y="f58"/>
                </a:cubicBezTo>
                <a:cubicBezTo>
                  <a:pt x="f60" y="f58"/>
                  <a:pt x="f61" y="f62"/>
                  <a:pt x="f63" y="f64"/>
                </a:cubicBezTo>
                <a:lnTo>
                  <a:pt x="f65" y="f66"/>
                </a:lnTo>
                <a:lnTo>
                  <a:pt x="f67" y="f64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75"/>
                  <a:pt x="f74" y="f55"/>
                </a:cubicBezTo>
                <a:lnTo>
                  <a:pt x="f74" y="f54"/>
                </a:lnTo>
                <a:lnTo>
                  <a:pt x="f48" y="f51"/>
                </a:lnTo>
                <a:lnTo>
                  <a:pt x="f76" y="f51"/>
                </a:lnTo>
                <a:cubicBezTo>
                  <a:pt x="f77" y="f51"/>
                  <a:pt x="f78" y="f49"/>
                  <a:pt x="f78" y="f48"/>
                </a:cubicBezTo>
                <a:cubicBezTo>
                  <a:pt x="f78" y="f47"/>
                  <a:pt x="f79" y="f45"/>
                  <a:pt x="f55" y="f45"/>
                </a:cubicBezTo>
                <a:cubicBezTo>
                  <a:pt x="f80" y="f45"/>
                  <a:pt x="f81" y="f82"/>
                  <a:pt x="f81" y="f43"/>
                </a:cubicBezTo>
                <a:lnTo>
                  <a:pt x="f81" y="f10"/>
                </a:lnTo>
                <a:cubicBezTo>
                  <a:pt x="f64" y="f17"/>
                  <a:pt x="f80" y="f6"/>
                  <a:pt x="f55" y="f6"/>
                </a:cubicBezTo>
                <a:cubicBezTo>
                  <a:pt x="f83" y="f6"/>
                  <a:pt x="f78" y="f40"/>
                  <a:pt x="f78" y="f38"/>
                </a:cubicBezTo>
                <a:cubicBezTo>
                  <a:pt x="f78" y="f42"/>
                  <a:pt x="f19" y="f2"/>
                  <a:pt x="f84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3" name="Google Shape;7752;p85"/>
          <p:cNvSpPr/>
          <p:nvPr/>
        </p:nvSpPr>
        <p:spPr>
          <a:xfrm>
            <a:off x="4747400" y="3510308"/>
            <a:ext cx="488481" cy="463417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2016"/>
              <a:gd name="f5" fmla="val 3844"/>
              <a:gd name="f6" fmla="val 5105"/>
              <a:gd name="f7" fmla="val 4096"/>
              <a:gd name="f8" fmla="val 4285"/>
              <a:gd name="f9" fmla="val 5325"/>
              <a:gd name="f10" fmla="val 5514"/>
              <a:gd name="f11" fmla="val 7153"/>
              <a:gd name="f12" fmla="val 7405"/>
              <a:gd name="f13" fmla="val 7562"/>
              <a:gd name="f14" fmla="val 2206"/>
              <a:gd name="f15" fmla="val 1954"/>
              <a:gd name="f16" fmla="val 1765"/>
              <a:gd name="f17" fmla="val 7342"/>
              <a:gd name="f18" fmla="val 5262"/>
              <a:gd name="f19" fmla="val 7215"/>
              <a:gd name="f20" fmla="val 7436"/>
              <a:gd name="f21" fmla="val 7593"/>
              <a:gd name="f22" fmla="val 7404"/>
              <a:gd name="f23" fmla="val 5545"/>
              <a:gd name="f24" fmla="val 5167"/>
              <a:gd name="f25" fmla="val 5356"/>
              <a:gd name="f26" fmla="val 10523"/>
              <a:gd name="f27" fmla="val 4286"/>
              <a:gd name="f28" fmla="val 10744"/>
              <a:gd name="f29" fmla="val 10901"/>
              <a:gd name="f30" fmla="val 4475"/>
              <a:gd name="f31" fmla="val 4664"/>
              <a:gd name="f32" fmla="val 10712"/>
              <a:gd name="f33" fmla="val 8853"/>
              <a:gd name="f34" fmla="val 8633"/>
              <a:gd name="f35" fmla="val 8475"/>
              <a:gd name="f36" fmla="val 4443"/>
              <a:gd name="f37" fmla="val 8664"/>
              <a:gd name="f38" fmla="val 6333"/>
              <a:gd name="f39" fmla="val 1"/>
              <a:gd name="f40" fmla="val 2836"/>
              <a:gd name="f41" fmla="val 2490"/>
              <a:gd name="f42" fmla="val 6900"/>
              <a:gd name="f43" fmla="val 599"/>
              <a:gd name="f44" fmla="val 8224"/>
              <a:gd name="f45" fmla="val 1639"/>
              <a:gd name="f46" fmla="val 9200"/>
              <a:gd name="f47" fmla="val 11626"/>
              <a:gd name="f48" fmla="val 11856"/>
              <a:gd name="f49" fmla="val 1832"/>
              <a:gd name="f50" fmla="val 2045"/>
              <a:gd name="f51" fmla="val 2153"/>
              <a:gd name="f52" fmla="val 2267"/>
              <a:gd name="f53" fmla="val 11974"/>
              <a:gd name="f54" fmla="val 2363"/>
              <a:gd name="f55" fmla="val 11878"/>
              <a:gd name="f56" fmla="val 3749"/>
              <a:gd name="f57" fmla="val 10492"/>
              <a:gd name="f58" fmla="val 4569"/>
              <a:gd name="f59" fmla="val 10839"/>
              <a:gd name="f60" fmla="val 5419"/>
              <a:gd name="f61" fmla="val 10965"/>
              <a:gd name="f62" fmla="val 9830"/>
              <a:gd name="f63" fmla="val 12665"/>
              <a:gd name="f64" fmla="val 8507"/>
              <a:gd name="f65" fmla="val 5451"/>
              <a:gd name="f66" fmla="val 2427"/>
              <a:gd name="f67" fmla="*/ f0 1 12666"/>
              <a:gd name="f68" fmla="*/ f1 1 12016"/>
              <a:gd name="f69" fmla="+- f4 0 f2"/>
              <a:gd name="f70" fmla="+- f3 0 f2"/>
              <a:gd name="f71" fmla="*/ f70 1 12666"/>
              <a:gd name="f72" fmla="*/ f69 1 12016"/>
              <a:gd name="f73" fmla="*/ f2 1 f71"/>
              <a:gd name="f74" fmla="*/ f3 1 f71"/>
              <a:gd name="f75" fmla="*/ f2 1 f72"/>
              <a:gd name="f76" fmla="*/ f4 1 f72"/>
              <a:gd name="f77" fmla="*/ f73 f67 1"/>
              <a:gd name="f78" fmla="*/ f74 f67 1"/>
              <a:gd name="f79" fmla="*/ f76 f68 1"/>
              <a:gd name="f80" fmla="*/ f75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7" t="f80" r="f78" b="f79"/>
            <a:pathLst>
              <a:path w="12666" h="1201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7"/>
                  <a:pt x="f16" y="f11"/>
                </a:cubicBezTo>
                <a:lnTo>
                  <a:pt x="f16" y="f10"/>
                </a:lnTo>
                <a:cubicBezTo>
                  <a:pt x="f16" y="f18"/>
                  <a:pt x="f15" y="f6"/>
                  <a:pt x="f14" y="f6"/>
                </a:cubicBezTo>
                <a:close/>
                <a:moveTo>
                  <a:pt x="f19" y="f16"/>
                </a:moveTo>
                <a:cubicBezTo>
                  <a:pt x="f20" y="f16"/>
                  <a:pt x="f21" y="f15"/>
                  <a:pt x="f21" y="f14"/>
                </a:cubicBezTo>
                <a:lnTo>
                  <a:pt x="f21" y="f11"/>
                </a:lnTo>
                <a:cubicBezTo>
                  <a:pt x="f21" y="f12"/>
                  <a:pt x="f22" y="f13"/>
                  <a:pt x="f19" y="f13"/>
                </a:cubicBezTo>
                <a:lnTo>
                  <a:pt x="f23" y="f13"/>
                </a:lnTo>
                <a:cubicBezTo>
                  <a:pt x="f9" y="f13"/>
                  <a:pt x="f24" y="f17"/>
                  <a:pt x="f24" y="f11"/>
                </a:cubicBezTo>
                <a:lnTo>
                  <a:pt x="f24" y="f14"/>
                </a:lnTo>
                <a:cubicBezTo>
                  <a:pt x="f24" y="f15"/>
                  <a:pt x="f25" y="f16"/>
                  <a:pt x="f23" y="f16"/>
                </a:cubicBezTo>
                <a:close/>
                <a:moveTo>
                  <a:pt x="f26" y="f27"/>
                </a:moveTo>
                <a:cubicBezTo>
                  <a:pt x="f28" y="f27"/>
                  <a:pt x="f29" y="f30"/>
                  <a:pt x="f29" y="f31"/>
                </a:cubicBezTo>
                <a:lnTo>
                  <a:pt x="f29" y="f11"/>
                </a:lnTo>
                <a:cubicBezTo>
                  <a:pt x="f29" y="f12"/>
                  <a:pt x="f32" y="f13"/>
                  <a:pt x="f26" y="f13"/>
                </a:cubicBezTo>
                <a:lnTo>
                  <a:pt x="f33" y="f13"/>
                </a:lnTo>
                <a:cubicBezTo>
                  <a:pt x="f34" y="f13"/>
                  <a:pt x="f35" y="f17"/>
                  <a:pt x="f35" y="f11"/>
                </a:cubicBezTo>
                <a:lnTo>
                  <a:pt x="f35" y="f31"/>
                </a:lnTo>
                <a:cubicBezTo>
                  <a:pt x="f35" y="f36"/>
                  <a:pt x="f37" y="f27"/>
                  <a:pt x="f33" y="f27"/>
                </a:cubicBezTo>
                <a:close/>
                <a:moveTo>
                  <a:pt x="f38" y="f39"/>
                </a:moveTo>
                <a:cubicBezTo>
                  <a:pt x="f40" y="f39"/>
                  <a:pt x="f2" y="f41"/>
                  <a:pt x="f2" y="f10"/>
                </a:cubicBezTo>
                <a:cubicBezTo>
                  <a:pt x="f2" y="f42"/>
                  <a:pt x="f43" y="f44"/>
                  <a:pt x="f45" y="f46"/>
                </a:cubicBezTo>
                <a:lnTo>
                  <a:pt x="f45" y="f47"/>
                </a:lnTo>
                <a:cubicBezTo>
                  <a:pt x="f45" y="f48"/>
                  <a:pt x="f49" y="f4"/>
                  <a:pt x="f50" y="f4"/>
                </a:cubicBezTo>
                <a:cubicBezTo>
                  <a:pt x="f51" y="f4"/>
                  <a:pt x="f52" y="f53"/>
                  <a:pt x="f54" y="f55"/>
                </a:cubicBezTo>
                <a:lnTo>
                  <a:pt x="f56" y="f57"/>
                </a:lnTo>
                <a:cubicBezTo>
                  <a:pt x="f58" y="f59"/>
                  <a:pt x="f60" y="f61"/>
                  <a:pt x="f38" y="f61"/>
                </a:cubicBezTo>
                <a:cubicBezTo>
                  <a:pt x="f62" y="f61"/>
                  <a:pt x="f63" y="f64"/>
                  <a:pt x="f63" y="f65"/>
                </a:cubicBezTo>
                <a:cubicBezTo>
                  <a:pt x="f63" y="f66"/>
                  <a:pt x="f62" y="f39"/>
                  <a:pt x="f38" y="f39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4" name="Google Shape;7753;p85"/>
          <p:cNvSpPr/>
          <p:nvPr/>
        </p:nvSpPr>
        <p:spPr>
          <a:xfrm>
            <a:off x="4746193" y="4151165"/>
            <a:ext cx="490913" cy="382776"/>
          </a:xfrm>
          <a:custGeom>
            <a:avLst/>
            <a:gdLst>
              <a:gd name="f0" fmla="val w"/>
              <a:gd name="f1" fmla="val h"/>
              <a:gd name="f2" fmla="val 0"/>
              <a:gd name="f3" fmla="val 12729"/>
              <a:gd name="f4" fmla="val 9925"/>
              <a:gd name="f5" fmla="val 925"/>
              <a:gd name="f6" fmla="val 3644"/>
              <a:gd name="f7" fmla="val 944"/>
              <a:gd name="f8" fmla="val 963"/>
              <a:gd name="f9" fmla="val 3648"/>
              <a:gd name="f10" fmla="val 978"/>
              <a:gd name="f11" fmla="val 3655"/>
              <a:gd name="f12" fmla="val 1608"/>
              <a:gd name="f13" fmla="val 3970"/>
              <a:gd name="f14" fmla="val 5924"/>
              <a:gd name="f15" fmla="val 6239"/>
              <a:gd name="f16" fmla="val 960"/>
              <a:gd name="f17" fmla="val 6256"/>
              <a:gd name="f18" fmla="val 937"/>
              <a:gd name="f19" fmla="val 6264"/>
              <a:gd name="f20" fmla="val 914"/>
              <a:gd name="f21" fmla="val 854"/>
              <a:gd name="f22" fmla="val 788"/>
              <a:gd name="f23" fmla="val 6212"/>
              <a:gd name="f24" fmla="val 6144"/>
              <a:gd name="f25" fmla="val 3781"/>
              <a:gd name="f26" fmla="val 3685"/>
              <a:gd name="f27" fmla="val 862"/>
              <a:gd name="f28" fmla="val 4128"/>
              <a:gd name="f29" fmla="val 7184"/>
              <a:gd name="f30" fmla="val 6963"/>
              <a:gd name="f31" fmla="val 8035"/>
              <a:gd name="f32" fmla="val 6648"/>
              <a:gd name="f33" fmla="val 8507"/>
              <a:gd name="f34" fmla="val 6176"/>
              <a:gd name="f35" fmla="val 8759"/>
              <a:gd name="f36" fmla="val 5640"/>
              <a:gd name="f37" fmla="val 4821"/>
              <a:gd name="f38" fmla="val 4097"/>
              <a:gd name="f39" fmla="val 8066"/>
              <a:gd name="f40" fmla="val 11374"/>
              <a:gd name="f41" fmla="val 820"/>
              <a:gd name="f42" fmla="val 11626"/>
              <a:gd name="f43" fmla="val 11815"/>
              <a:gd name="f44" fmla="val 1009"/>
              <a:gd name="f45" fmla="val 1198"/>
              <a:gd name="f46" fmla="val 8665"/>
              <a:gd name="f47" fmla="val 8885"/>
              <a:gd name="f48" fmla="val 9043"/>
              <a:gd name="f49" fmla="val 11154"/>
              <a:gd name="f50" fmla="val 10996"/>
              <a:gd name="f51" fmla="val 8854"/>
              <a:gd name="f52" fmla="val 977"/>
              <a:gd name="f53" fmla="val 11185"/>
              <a:gd name="f54" fmla="val 11437"/>
              <a:gd name="f55" fmla="val 1"/>
              <a:gd name="f56" fmla="val 10870"/>
              <a:gd name="f57" fmla="val 10366"/>
              <a:gd name="f58" fmla="val 379"/>
              <a:gd name="f59" fmla="val 10240"/>
              <a:gd name="f60" fmla="val 883"/>
              <a:gd name="f61" fmla="val 2080"/>
              <a:gd name="f62" fmla="val 3246"/>
              <a:gd name="f63" fmla="val 1387"/>
              <a:gd name="f64" fmla="val 2899"/>
              <a:gd name="f65" fmla="val 1251"/>
              <a:gd name="f66" fmla="val 2831"/>
              <a:gd name="f67" fmla="val 1109"/>
              <a:gd name="f68" fmla="val 2800"/>
              <a:gd name="f69" fmla="val 970"/>
              <a:gd name="f70" fmla="val 466"/>
              <a:gd name="f71" fmla="val 3213"/>
              <a:gd name="f72" fmla="val 6687"/>
              <a:gd name="f73" fmla="val 465"/>
              <a:gd name="f74" fmla="val 7095"/>
              <a:gd name="f75" fmla="val 983"/>
              <a:gd name="f76" fmla="val 1127"/>
              <a:gd name="f77" fmla="val 1275"/>
              <a:gd name="f78" fmla="val 7063"/>
              <a:gd name="f79" fmla="val 1419"/>
              <a:gd name="f80" fmla="val 6995"/>
              <a:gd name="f81" fmla="val 2143"/>
              <a:gd name="f82" fmla="val 3340"/>
              <a:gd name="f83" fmla="val 3151"/>
              <a:gd name="f84" fmla="val 8444"/>
              <a:gd name="f85" fmla="val 4286"/>
              <a:gd name="f86" fmla="val 9641"/>
              <a:gd name="f87" fmla="val 5672"/>
              <a:gd name="f88" fmla="val 6585"/>
              <a:gd name="f89" fmla="val 7405"/>
              <a:gd name="f90" fmla="val 9074"/>
              <a:gd name="f91" fmla="val 7814"/>
              <a:gd name="f92" fmla="val 8287"/>
              <a:gd name="f93" fmla="val 10271"/>
              <a:gd name="f94" fmla="val 9011"/>
              <a:gd name="f95" fmla="val 10429"/>
              <a:gd name="f96" fmla="val 9515"/>
              <a:gd name="f97" fmla="val 10902"/>
              <a:gd name="f98" fmla="val 11469"/>
              <a:gd name="f99" fmla="val 12130"/>
              <a:gd name="f100" fmla="val 9358"/>
              <a:gd name="f101" fmla="val 8696"/>
              <a:gd name="f102" fmla="val 1261"/>
              <a:gd name="f103" fmla="val 12634"/>
              <a:gd name="f104" fmla="val 536"/>
              <a:gd name="f105" fmla="val 12099"/>
              <a:gd name="f106" fmla="*/ f0 1 12729"/>
              <a:gd name="f107" fmla="*/ f1 1 9925"/>
              <a:gd name="f108" fmla="+- f4 0 f2"/>
              <a:gd name="f109" fmla="+- f3 0 f2"/>
              <a:gd name="f110" fmla="*/ f109 1 12729"/>
              <a:gd name="f111" fmla="*/ f108 1 9925"/>
              <a:gd name="f112" fmla="*/ f2 1 f110"/>
              <a:gd name="f113" fmla="*/ f3 1 f110"/>
              <a:gd name="f114" fmla="*/ f2 1 f111"/>
              <a:gd name="f115" fmla="*/ f4 1 f111"/>
              <a:gd name="f116" fmla="*/ f112 f106 1"/>
              <a:gd name="f117" fmla="*/ f113 f106 1"/>
              <a:gd name="f118" fmla="*/ f115 f107 1"/>
              <a:gd name="f119" fmla="*/ f114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6" t="f119" r="f117" b="f118"/>
            <a:pathLst>
              <a:path w="12729" h="992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0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2" y="f24"/>
                </a:cubicBezTo>
                <a:lnTo>
                  <a:pt x="f22" y="f25"/>
                </a:lnTo>
                <a:cubicBezTo>
                  <a:pt x="f22" y="f26"/>
                  <a:pt x="f27" y="f6"/>
                  <a:pt x="f5" y="f6"/>
                </a:cubicBezTo>
                <a:close/>
                <a:moveTo>
                  <a:pt x="f28" y="f29"/>
                </a:move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9"/>
                  <a:pt x="f28" y="f29"/>
                </a:cubicBezTo>
                <a:close/>
                <a:moveTo>
                  <a:pt x="f40" y="f41"/>
                </a:moveTo>
                <a:cubicBezTo>
                  <a:pt x="f42" y="f41"/>
                  <a:pt x="f43" y="f44"/>
                  <a:pt x="f43" y="f45"/>
                </a:cubicBezTo>
                <a:lnTo>
                  <a:pt x="f43" y="f46"/>
                </a:lnTo>
                <a:cubicBezTo>
                  <a:pt x="f43" y="f47"/>
                  <a:pt x="f42" y="f48"/>
                  <a:pt x="f40" y="f48"/>
                </a:cubicBezTo>
                <a:cubicBezTo>
                  <a:pt x="f49" y="f48"/>
                  <a:pt x="f50" y="f51"/>
                  <a:pt x="f50" y="f46"/>
                </a:cubicBezTo>
                <a:lnTo>
                  <a:pt x="f50" y="f45"/>
                </a:lnTo>
                <a:cubicBezTo>
                  <a:pt x="f50" y="f52"/>
                  <a:pt x="f53" y="f41"/>
                  <a:pt x="f40" y="f41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9" y="f60"/>
                </a:cubicBezTo>
                <a:lnTo>
                  <a:pt x="f61" y="f62"/>
                </a:lnTo>
                <a:lnTo>
                  <a:pt x="f63" y="f64"/>
                </a:ln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55" y="f71"/>
                  <a:pt x="f55" y="f25"/>
                </a:cubicBezTo>
                <a:lnTo>
                  <a:pt x="f55" y="f24"/>
                </a:lnTo>
                <a:cubicBezTo>
                  <a:pt x="f55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lnTo>
                  <a:pt x="f81" y="f32"/>
                </a:lnTo>
                <a:lnTo>
                  <a:pt x="f82" y="f80"/>
                </a:ln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lnTo>
                  <a:pt x="f93" y="f94"/>
                </a:lnTo>
                <a:cubicBezTo>
                  <a:pt x="f95" y="f96"/>
                  <a:pt x="f97" y="f4"/>
                  <a:pt x="f98" y="f4"/>
                </a:cubicBezTo>
                <a:cubicBezTo>
                  <a:pt x="f99" y="f4"/>
                  <a:pt x="f3" y="f100"/>
                  <a:pt x="f3" y="f101"/>
                </a:cubicBezTo>
                <a:lnTo>
                  <a:pt x="f3" y="f102"/>
                </a:lnTo>
                <a:cubicBezTo>
                  <a:pt x="f103" y="f104"/>
                  <a:pt x="f105" y="f55"/>
                  <a:pt x="f54" y="f5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95" name="Google Shape;7754;p85"/>
          <p:cNvGrpSpPr/>
          <p:nvPr/>
        </p:nvGrpSpPr>
        <p:grpSpPr>
          <a:xfrm>
            <a:off x="4745726" y="4710824"/>
            <a:ext cx="492149" cy="486213"/>
            <a:chOff x="4745726" y="4710824"/>
            <a:chExt cx="492149" cy="486213"/>
          </a:xfrm>
        </p:grpSpPr>
        <p:sp>
          <p:nvSpPr>
            <p:cNvPr id="196" name="Google Shape;7755;p85"/>
            <p:cNvSpPr/>
            <p:nvPr/>
          </p:nvSpPr>
          <p:spPr>
            <a:xfrm>
              <a:off x="4745726" y="4710824"/>
              <a:ext cx="230895" cy="396191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73"/>
                <a:gd name="f6" fmla="val 5532"/>
                <a:gd name="f7" fmla="val 1"/>
                <a:gd name="f8" fmla="val 5515"/>
                <a:gd name="f9" fmla="val 5499"/>
                <a:gd name="f10" fmla="val 2"/>
                <a:gd name="f11" fmla="val 5483"/>
                <a:gd name="f12" fmla="val 4"/>
                <a:gd name="f13" fmla="val 2364"/>
                <a:gd name="f14" fmla="val 445"/>
                <a:gd name="f15" fmla="val 3123"/>
                <a:gd name="f16" fmla="val 6274"/>
                <a:gd name="f17" fmla="val 7692"/>
                <a:gd name="f18" fmla="val 442"/>
                <a:gd name="f19" fmla="val 8983"/>
                <a:gd name="f20" fmla="val 1293"/>
                <a:gd name="f21" fmla="val 10086"/>
                <a:gd name="f22" fmla="val 1381"/>
                <a:gd name="f23" fmla="val 10209"/>
                <a:gd name="f24" fmla="val 1507"/>
                <a:gd name="f25" fmla="val 1635"/>
                <a:gd name="f26" fmla="val 1737"/>
                <a:gd name="f27" fmla="val 1839"/>
                <a:gd name="f28" fmla="val 10233"/>
                <a:gd name="f29" fmla="val 1923"/>
                <a:gd name="f30" fmla="val 10149"/>
                <a:gd name="f31" fmla="val 3719"/>
                <a:gd name="f32" fmla="val 8353"/>
                <a:gd name="f33" fmla="val 3813"/>
                <a:gd name="f34" fmla="val 8259"/>
                <a:gd name="f35" fmla="val 3845"/>
                <a:gd name="f36" fmla="val 8007"/>
                <a:gd name="f37" fmla="val 3782"/>
                <a:gd name="f38" fmla="val 7849"/>
                <a:gd name="f39" fmla="val 3498"/>
                <a:gd name="f40" fmla="val 7376"/>
                <a:gd name="f41" fmla="val 3341"/>
                <a:gd name="f42" fmla="val 6809"/>
                <a:gd name="f43" fmla="val 4888"/>
                <a:gd name="f44" fmla="val 4286"/>
                <a:gd name="f45" fmla="val 3659"/>
                <a:gd name="f46" fmla="val 5672"/>
                <a:gd name="f47" fmla="val 3312"/>
                <a:gd name="f48" fmla="val 5861"/>
                <a:gd name="f49" fmla="val 3281"/>
                <a:gd name="f50" fmla="val 2934"/>
                <a:gd name="f51" fmla="val 414"/>
                <a:gd name="f52" fmla="val 5958"/>
                <a:gd name="f53" fmla="val 5739"/>
                <a:gd name="f54" fmla="*/ f1 1 5987"/>
                <a:gd name="f55" fmla="*/ f2 1 10273"/>
                <a:gd name="f56" fmla="+- f5 0 f3"/>
                <a:gd name="f57" fmla="+- f4 0 f3"/>
                <a:gd name="f58" fmla="*/ f57 1 5987"/>
                <a:gd name="f59" fmla="*/ f56 1 10273"/>
                <a:gd name="f60" fmla="*/ f3 1 f58"/>
                <a:gd name="f61" fmla="*/ f4 1 f58"/>
                <a:gd name="f62" fmla="*/ f3 1 f59"/>
                <a:gd name="f63" fmla="*/ f5 1 f59"/>
                <a:gd name="f64" fmla="*/ f60 f54 1"/>
                <a:gd name="f65" fmla="*/ f61 f54 1"/>
                <a:gd name="f66" fmla="*/ f63 f55 1"/>
                <a:gd name="f67" fmla="*/ f62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987" h="10273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7" y="f15"/>
                    <a:pt x="f7" y="f16"/>
                  </a:cubicBezTo>
                  <a:cubicBezTo>
                    <a:pt x="f7" y="f17"/>
                    <a:pt x="f18" y="f19"/>
                    <a:pt x="f20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16"/>
                  </a:cubicBezTo>
                  <a:cubicBezTo>
                    <a:pt x="f41" y="f43"/>
                    <a:pt x="f44" y="f45"/>
                    <a:pt x="f46" y="f47"/>
                  </a:cubicBezTo>
                  <a:cubicBezTo>
                    <a:pt x="f48" y="f49"/>
                    <a:pt x="f4" y="f15"/>
                    <a:pt x="f4" y="f50"/>
                  </a:cubicBezTo>
                  <a:lnTo>
                    <a:pt x="f4" y="f51"/>
                  </a:lnTo>
                  <a:cubicBezTo>
                    <a:pt x="f52" y="f0"/>
                    <a:pt x="f53" y="f7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97" name="Google Shape;7756;p85"/>
            <p:cNvSpPr/>
            <p:nvPr/>
          </p:nvSpPr>
          <p:spPr>
            <a:xfrm>
              <a:off x="4835667" y="5049984"/>
              <a:ext cx="311078" cy="1470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6"/>
                <a:gd name="f4" fmla="val 3813"/>
                <a:gd name="f5" fmla="val 5758"/>
                <a:gd name="f6" fmla="val 5692"/>
                <a:gd name="f7" fmla="val 5629"/>
                <a:gd name="f8" fmla="val 11"/>
                <a:gd name="f9" fmla="val 5577"/>
                <a:gd name="f10" fmla="val 32"/>
                <a:gd name="f11" fmla="val 5091"/>
                <a:gd name="f12" fmla="val 339"/>
                <a:gd name="f13" fmla="val 4530"/>
                <a:gd name="f14" fmla="val 489"/>
                <a:gd name="f15" fmla="val 3972"/>
                <a:gd name="f16" fmla="val 3444"/>
                <a:gd name="f17" fmla="val 2917"/>
                <a:gd name="f18" fmla="val 355"/>
                <a:gd name="f19" fmla="val 2458"/>
                <a:gd name="f20" fmla="val 95"/>
                <a:gd name="f21" fmla="val 2389"/>
                <a:gd name="f22" fmla="val 53"/>
                <a:gd name="f23" fmla="val 2314"/>
                <a:gd name="f24" fmla="val 30"/>
                <a:gd name="f25" fmla="val 2239"/>
                <a:gd name="f26" fmla="val 2141"/>
                <a:gd name="f27" fmla="val 2042"/>
                <a:gd name="f28" fmla="val 69"/>
                <a:gd name="f29" fmla="val 1954"/>
                <a:gd name="f30" fmla="val 158"/>
                <a:gd name="f31" fmla="val 189"/>
                <a:gd name="f32" fmla="val 1922"/>
                <a:gd name="f33" fmla="val 2143"/>
                <a:gd name="f34" fmla="val 2395"/>
                <a:gd name="f35" fmla="val 221"/>
                <a:gd name="f36" fmla="val 2552"/>
                <a:gd name="f37" fmla="val 1324"/>
                <a:gd name="f38" fmla="val 3403"/>
                <a:gd name="f39" fmla="val 2615"/>
                <a:gd name="f40" fmla="val 3812"/>
                <a:gd name="f41" fmla="val 4001"/>
                <a:gd name="f42" fmla="val 5388"/>
                <a:gd name="f43" fmla="val 6711"/>
                <a:gd name="f44" fmla="val 7814"/>
                <a:gd name="f45" fmla="val 2521"/>
                <a:gd name="f46" fmla="val 8034"/>
                <a:gd name="f47" fmla="val 2363"/>
                <a:gd name="f48" fmla="val 2080"/>
                <a:gd name="f49" fmla="val 7877"/>
                <a:gd name="f50" fmla="val 1890"/>
                <a:gd name="f51" fmla="val 6112"/>
                <a:gd name="f52" fmla="val 126"/>
                <a:gd name="f53" fmla="val 6028"/>
                <a:gd name="f54" fmla="val 42"/>
                <a:gd name="f55" fmla="val 5888"/>
                <a:gd name="f56" fmla="*/ f0 1 8066"/>
                <a:gd name="f57" fmla="*/ f1 1 3813"/>
                <a:gd name="f58" fmla="+- f4 0 f2"/>
                <a:gd name="f59" fmla="+- f3 0 f2"/>
                <a:gd name="f60" fmla="*/ f59 1 8066"/>
                <a:gd name="f61" fmla="*/ f58 1 3813"/>
                <a:gd name="f62" fmla="*/ f2 1 f60"/>
                <a:gd name="f63" fmla="*/ f3 1 f60"/>
                <a:gd name="f64" fmla="*/ f2 1 f61"/>
                <a:gd name="f65" fmla="*/ f4 1 f61"/>
                <a:gd name="f66" fmla="*/ f62 f56 1"/>
                <a:gd name="f67" fmla="*/ f63 f56 1"/>
                <a:gd name="f68" fmla="*/ f65 f57 1"/>
                <a:gd name="f69" fmla="*/ f64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066" h="38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" y="f33"/>
                    <a:pt x="f10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45"/>
                  </a:cubicBezTo>
                  <a:cubicBezTo>
                    <a:pt x="f46" y="f47"/>
                    <a:pt x="f3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98" name="Google Shape;7757;p85"/>
            <p:cNvSpPr/>
            <p:nvPr/>
          </p:nvSpPr>
          <p:spPr>
            <a:xfrm>
              <a:off x="5006980" y="4710824"/>
              <a:ext cx="230895" cy="395734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61"/>
                <a:gd name="f6" fmla="val 418"/>
                <a:gd name="f7" fmla="val 1"/>
                <a:gd name="f8" fmla="val 190"/>
                <a:gd name="f9" fmla="val 414"/>
                <a:gd name="f10" fmla="val 2934"/>
                <a:gd name="f11" fmla="val 3123"/>
                <a:gd name="f12" fmla="val 127"/>
                <a:gd name="f13" fmla="val 3281"/>
                <a:gd name="f14" fmla="val 316"/>
                <a:gd name="f15" fmla="val 3312"/>
                <a:gd name="f16" fmla="val 1639"/>
                <a:gd name="f17" fmla="val 3659"/>
                <a:gd name="f18" fmla="val 2647"/>
                <a:gd name="f19" fmla="val 4856"/>
                <a:gd name="f20" fmla="val 6274"/>
                <a:gd name="f21" fmla="val 6809"/>
                <a:gd name="f22" fmla="val 2489"/>
                <a:gd name="f23" fmla="val 7376"/>
                <a:gd name="f24" fmla="val 2206"/>
                <a:gd name="f25" fmla="val 7849"/>
                <a:gd name="f26" fmla="val 2080"/>
                <a:gd name="f27" fmla="val 8007"/>
                <a:gd name="f28" fmla="val 2111"/>
                <a:gd name="f29" fmla="val 8196"/>
                <a:gd name="f30" fmla="val 2269"/>
                <a:gd name="f31" fmla="val 8353"/>
                <a:gd name="f32" fmla="val 4065"/>
                <a:gd name="f33" fmla="val 10149"/>
                <a:gd name="f34" fmla="val 4137"/>
                <a:gd name="f35" fmla="val 10221"/>
                <a:gd name="f36" fmla="val 4242"/>
                <a:gd name="f37" fmla="val 10260"/>
                <a:gd name="f38" fmla="val 4350"/>
                <a:gd name="f39" fmla="val 4478"/>
                <a:gd name="f40" fmla="val 4609"/>
                <a:gd name="f41" fmla="val 10205"/>
                <a:gd name="f42" fmla="val 4695"/>
                <a:gd name="f43" fmla="val 10086"/>
                <a:gd name="f44" fmla="val 5514"/>
                <a:gd name="f45" fmla="val 8983"/>
                <a:gd name="f46" fmla="val 7660"/>
                <a:gd name="f47" fmla="val 5892"/>
                <a:gd name="f48" fmla="val 3592"/>
                <a:gd name="f49" fmla="val 445"/>
                <a:gd name="f50" fmla="val 473"/>
                <a:gd name="f51" fmla="val 4"/>
                <a:gd name="f52" fmla="val 455"/>
                <a:gd name="f53" fmla="val 2"/>
                <a:gd name="f54" fmla="val 436"/>
                <a:gd name="f55" fmla="*/ f1 1 5987"/>
                <a:gd name="f56" fmla="*/ f2 1 10261"/>
                <a:gd name="f57" fmla="+- f5 0 f3"/>
                <a:gd name="f58" fmla="+- f4 0 f3"/>
                <a:gd name="f59" fmla="*/ f58 1 5987"/>
                <a:gd name="f60" fmla="*/ f57 1 10261"/>
                <a:gd name="f61" fmla="*/ f3 1 f59"/>
                <a:gd name="f62" fmla="*/ f4 1 f59"/>
                <a:gd name="f63" fmla="*/ f3 1 f60"/>
                <a:gd name="f64" fmla="*/ f5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987" h="10261">
                  <a:moveTo>
                    <a:pt x="f6" y="f7"/>
                  </a:moveTo>
                  <a:cubicBezTo>
                    <a:pt x="f8" y="f7"/>
                    <a:pt x="f7" y="f0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" y="f46"/>
                    <a:pt x="f4" y="f20"/>
                  </a:cubicBezTo>
                  <a:cubicBezTo>
                    <a:pt x="f47" y="f11"/>
                    <a:pt x="f48" y="f49"/>
                    <a:pt x="f50" y="f51"/>
                  </a:cubicBezTo>
                  <a:cubicBezTo>
                    <a:pt x="f52" y="f53"/>
                    <a:pt x="f54" y="f7"/>
                    <a:pt x="f6" y="f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99" name="Google Shape;7758;p85"/>
            <p:cNvSpPr/>
            <p:nvPr/>
          </p:nvSpPr>
          <p:spPr>
            <a:xfrm>
              <a:off x="4941371" y="4842186"/>
              <a:ext cx="97228" cy="2236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98"/>
                <a:gd name="f5" fmla="val 1260"/>
                <a:gd name="f6" fmla="val 1"/>
                <a:gd name="f7" fmla="val 1040"/>
                <a:gd name="f8" fmla="val 819"/>
                <a:gd name="f9" fmla="val 190"/>
                <a:gd name="f10" fmla="val 379"/>
                <a:gd name="f11" fmla="val 662"/>
                <a:gd name="f12" fmla="val 347"/>
                <a:gd name="f13" fmla="val 820"/>
                <a:gd name="f14" fmla="val 1293"/>
                <a:gd name="f15" fmla="val 1860"/>
                <a:gd name="f16" fmla="val 567"/>
                <a:gd name="f17" fmla="val 2899"/>
                <a:gd name="f18" fmla="val 977"/>
                <a:gd name="f19" fmla="val 3214"/>
                <a:gd name="f20" fmla="val 1292"/>
                <a:gd name="f21" fmla="val 3466"/>
                <a:gd name="f22" fmla="val 1670"/>
                <a:gd name="f23" fmla="val 3687"/>
                <a:gd name="f24" fmla="val 3939"/>
                <a:gd name="f25" fmla="val 4160"/>
                <a:gd name="f26" fmla="val 1450"/>
                <a:gd name="f27" fmla="val 4380"/>
                <a:gd name="f28" fmla="val 1071"/>
                <a:gd name="f29" fmla="val 630"/>
                <a:gd name="f30" fmla="val 3529"/>
                <a:gd name="f31" fmla="val 441"/>
                <a:gd name="f32" fmla="val 252"/>
                <a:gd name="f33" fmla="val 32"/>
                <a:gd name="f34" fmla="val 3750"/>
                <a:gd name="f35" fmla="val 4475"/>
                <a:gd name="f36" fmla="val 410"/>
                <a:gd name="f37" fmla="val 4916"/>
                <a:gd name="f38" fmla="val 882"/>
                <a:gd name="f39" fmla="val 5105"/>
                <a:gd name="f40" fmla="val 5388"/>
                <a:gd name="f41" fmla="val 5640"/>
                <a:gd name="f42" fmla="val 1544"/>
                <a:gd name="f43" fmla="val 1702"/>
                <a:gd name="f44" fmla="val 5577"/>
                <a:gd name="f45" fmla="val 5073"/>
                <a:gd name="f46" fmla="val 2174"/>
                <a:gd name="f47" fmla="val 4443"/>
                <a:gd name="f48" fmla="val 3907"/>
                <a:gd name="f49" fmla="val 1985"/>
                <a:gd name="f50" fmla="val 2836"/>
                <a:gd name="f51" fmla="val 1229"/>
                <a:gd name="f52" fmla="val 2269"/>
                <a:gd name="f53" fmla="val 2049"/>
                <a:gd name="f54" fmla="val 1797"/>
                <a:gd name="f55" fmla="val 1576"/>
                <a:gd name="f56" fmla="val 1419"/>
                <a:gd name="f57" fmla="val 1608"/>
                <a:gd name="f58" fmla="val 1891"/>
                <a:gd name="f59" fmla="val 2238"/>
                <a:gd name="f60" fmla="val 2143"/>
                <a:gd name="f61" fmla="val 2363"/>
                <a:gd name="f62" fmla="val 1261"/>
                <a:gd name="f63" fmla="val 631"/>
                <a:gd name="f64" fmla="val 158"/>
                <a:gd name="f65" fmla="val 1513"/>
                <a:gd name="f66" fmla="*/ f0 1 2521"/>
                <a:gd name="f67" fmla="*/ f1 1 5798"/>
                <a:gd name="f68" fmla="+- f4 0 f2"/>
                <a:gd name="f69" fmla="+- f3 0 f2"/>
                <a:gd name="f70" fmla="*/ f69 1 2521"/>
                <a:gd name="f71" fmla="*/ f68 1 5798"/>
                <a:gd name="f72" fmla="*/ f2 1 f70"/>
                <a:gd name="f73" fmla="*/ f3 1 f70"/>
                <a:gd name="f74" fmla="*/ f2 1 f71"/>
                <a:gd name="f75" fmla="*/ f4 1 f71"/>
                <a:gd name="f76" fmla="*/ f72 f66 1"/>
                <a:gd name="f77" fmla="*/ f73 f66 1"/>
                <a:gd name="f78" fmla="*/ f75 f67 1"/>
                <a:gd name="f79" fmla="*/ f7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2521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3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5" y="f27"/>
                  </a:cubicBezTo>
                  <a:cubicBezTo>
                    <a:pt x="f28" y="f27"/>
                    <a:pt x="f8" y="f25"/>
                    <a:pt x="f8" y="f24"/>
                  </a:cubicBezTo>
                  <a:cubicBezTo>
                    <a:pt x="f8" y="f23"/>
                    <a:pt x="f29" y="f30"/>
                    <a:pt x="f31" y="f30"/>
                  </a:cubicBezTo>
                  <a:cubicBezTo>
                    <a:pt x="f32" y="f30"/>
                    <a:pt x="f33" y="f34"/>
                    <a:pt x="f33" y="f24"/>
                  </a:cubicBezTo>
                  <a:cubicBezTo>
                    <a:pt x="f33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38" y="f41"/>
                    <a:pt x="f28" y="f4"/>
                    <a:pt x="f20" y="f4"/>
                  </a:cubicBezTo>
                  <a:cubicBezTo>
                    <a:pt x="f42" y="f4"/>
                    <a:pt x="f43" y="f44"/>
                    <a:pt x="f43" y="f40"/>
                  </a:cubicBezTo>
                  <a:lnTo>
                    <a:pt x="f43" y="f45"/>
                  </a:lnTo>
                  <a:cubicBezTo>
                    <a:pt x="f46" y="f37"/>
                    <a:pt x="f3" y="f47"/>
                    <a:pt x="f3" y="f48"/>
                  </a:cubicBezTo>
                  <a:cubicBezTo>
                    <a:pt x="f3" y="f19"/>
                    <a:pt x="f49" y="f50"/>
                    <a:pt x="f42" y="f3"/>
                  </a:cubicBezTo>
                  <a:cubicBezTo>
                    <a:pt x="f51" y="f52"/>
                    <a:pt x="f38" y="f53"/>
                    <a:pt x="f38" y="f54"/>
                  </a:cubicBezTo>
                  <a:cubicBezTo>
                    <a:pt x="f38" y="f55"/>
                    <a:pt x="f28" y="f56"/>
                    <a:pt x="f20" y="f56"/>
                  </a:cubicBezTo>
                  <a:cubicBezTo>
                    <a:pt x="f42" y="f56"/>
                    <a:pt x="f43" y="f57"/>
                    <a:pt x="f43" y="f54"/>
                  </a:cubicBezTo>
                  <a:cubicBezTo>
                    <a:pt x="f43" y="f53"/>
                    <a:pt x="f58" y="f59"/>
                    <a:pt x="f60" y="f59"/>
                  </a:cubicBezTo>
                  <a:cubicBezTo>
                    <a:pt x="f61" y="f59"/>
                    <a:pt x="f3" y="f53"/>
                    <a:pt x="f3" y="f54"/>
                  </a:cubicBezTo>
                  <a:cubicBezTo>
                    <a:pt x="f3" y="f62"/>
                    <a:pt x="f46" y="f13"/>
                    <a:pt x="f43" y="f63"/>
                  </a:cubicBezTo>
                  <a:lnTo>
                    <a:pt x="f43" y="f12"/>
                  </a:lnTo>
                  <a:cubicBezTo>
                    <a:pt x="f43" y="f64"/>
                    <a:pt x="f65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00" name="Google Shape;7759;p85"/>
          <p:cNvGrpSpPr/>
          <p:nvPr/>
        </p:nvGrpSpPr>
        <p:grpSpPr>
          <a:xfrm>
            <a:off x="3570796" y="5335926"/>
            <a:ext cx="488490" cy="487293"/>
            <a:chOff x="3570796" y="5335926"/>
            <a:chExt cx="488490" cy="487293"/>
          </a:xfrm>
        </p:grpSpPr>
        <p:sp>
          <p:nvSpPr>
            <p:cNvPr id="201" name="Google Shape;7760;p85"/>
            <p:cNvSpPr/>
            <p:nvPr/>
          </p:nvSpPr>
          <p:spPr>
            <a:xfrm>
              <a:off x="3570796" y="5337160"/>
              <a:ext cx="108182" cy="108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229"/>
                <a:gd name="f5" fmla="val 568"/>
                <a:gd name="f6" fmla="val 1"/>
                <a:gd name="f7" fmla="val 1891"/>
                <a:gd name="f8" fmla="val 2458"/>
                <a:gd name="f9" fmla="val 1419"/>
                <a:gd name="f10" fmla="val 1576"/>
                <a:gd name="f11" fmla="val 2426"/>
                <a:gd name="f12" fmla="val 1734"/>
                <a:gd name="f13" fmla="val 2332"/>
                <a:gd name="f14" fmla="val 2206"/>
                <a:gd name="f15" fmla="val 2804"/>
                <a:gd name="f16" fmla="val 2489"/>
                <a:gd name="f17" fmla="val 2584"/>
                <a:gd name="f18" fmla="val 1733"/>
                <a:gd name="f19" fmla="val 2427"/>
                <a:gd name="f20" fmla="val 1387"/>
                <a:gd name="f21" fmla="val 1923"/>
                <a:gd name="f22" fmla="*/ f0 1 2805"/>
                <a:gd name="f23" fmla="*/ f1 1 2805"/>
                <a:gd name="f24" fmla="+- f3 0 f2"/>
                <a:gd name="f25" fmla="*/ f24 1 2805"/>
                <a:gd name="f26" fmla="*/ f2 1 f25"/>
                <a:gd name="f27" fmla="*/ f3 1 f25"/>
                <a:gd name="f28" fmla="*/ f26 f22 1"/>
                <a:gd name="f29" fmla="*/ f27 f22 1"/>
                <a:gd name="f30" fmla="*/ f27 f23 1"/>
                <a:gd name="f31" fmla="*/ f26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805" h="2805">
                  <a:moveTo>
                    <a:pt x="f4" y="f2"/>
                  </a:moveTo>
                  <a:cubicBezTo>
                    <a:pt x="f5" y="f2"/>
                    <a:pt x="f6" y="f5"/>
                    <a:pt x="f6" y="f4"/>
                  </a:cubicBezTo>
                  <a:cubicBezTo>
                    <a:pt x="f6" y="f7"/>
                    <a:pt x="f5" y="f8"/>
                    <a:pt x="f4" y="f8"/>
                  </a:cubicBezTo>
                  <a:cubicBezTo>
                    <a:pt x="f9" y="f8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8" y="f16"/>
                    <a:pt x="f17" y="f11"/>
                    <a:pt x="f3" y="f14"/>
                  </a:cubicBezTo>
                  <a:lnTo>
                    <a:pt x="f13" y="f18"/>
                  </a:lnTo>
                  <a:cubicBezTo>
                    <a:pt x="f19" y="f10"/>
                    <a:pt x="f8" y="f20"/>
                    <a:pt x="f8" y="f4"/>
                  </a:cubicBezTo>
                  <a:cubicBezTo>
                    <a:pt x="f8" y="f5"/>
                    <a:pt x="f21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2" name="Google Shape;7761;p85"/>
            <p:cNvSpPr/>
            <p:nvPr/>
          </p:nvSpPr>
          <p:spPr>
            <a:xfrm>
              <a:off x="3951104" y="5716225"/>
              <a:ext cx="108182" cy="1069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2774"/>
                <a:gd name="f5" fmla="val 599"/>
                <a:gd name="f6" fmla="val 1"/>
                <a:gd name="f7" fmla="val 379"/>
                <a:gd name="f8" fmla="val 222"/>
                <a:gd name="f9" fmla="val 316"/>
                <a:gd name="f10" fmla="val 568"/>
                <a:gd name="f11" fmla="val 473"/>
                <a:gd name="f12" fmla="val 1041"/>
                <a:gd name="f13" fmla="val 1198"/>
                <a:gd name="f14" fmla="val 347"/>
                <a:gd name="f15" fmla="val 1387"/>
                <a:gd name="f16" fmla="val 1576"/>
                <a:gd name="f17" fmla="val 2238"/>
                <a:gd name="f18" fmla="val 914"/>
                <a:gd name="f19" fmla="val 2773"/>
                <a:gd name="f20" fmla="val 883"/>
                <a:gd name="f21" fmla="val 348"/>
                <a:gd name="f22" fmla="val 1230"/>
                <a:gd name="f23" fmla="val 1072"/>
                <a:gd name="f24" fmla="val 474"/>
                <a:gd name="f25" fmla="*/ f0 1 2805"/>
                <a:gd name="f26" fmla="*/ f1 1 2774"/>
                <a:gd name="f27" fmla="+- f4 0 f2"/>
                <a:gd name="f28" fmla="+- f3 0 f2"/>
                <a:gd name="f29" fmla="*/ f28 1 2805"/>
                <a:gd name="f30" fmla="*/ f27 1 2774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2805" h="2774">
                  <a:moveTo>
                    <a:pt x="f5" y="f6"/>
                  </a:moveTo>
                  <a:cubicBezTo>
                    <a:pt x="f7" y="f8"/>
                    <a:pt x="f9" y="f9"/>
                    <a:pt x="f6" y="f10"/>
                  </a:cubicBezTo>
                  <a:lnTo>
                    <a:pt x="f11" y="f12"/>
                  </a:lnTo>
                  <a:cubicBezTo>
                    <a:pt x="f7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16" y="f19"/>
                  </a:cubicBezTo>
                  <a:cubicBezTo>
                    <a:pt x="f17" y="f19"/>
                    <a:pt x="f3" y="f17"/>
                    <a:pt x="f3" y="f16"/>
                  </a:cubicBezTo>
                  <a:cubicBezTo>
                    <a:pt x="f3" y="f20"/>
                    <a:pt x="f17" y="f21"/>
                    <a:pt x="f16" y="f21"/>
                  </a:cubicBezTo>
                  <a:cubicBezTo>
                    <a:pt x="f15" y="f21"/>
                    <a:pt x="f22" y="f7"/>
                    <a:pt x="f2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3" name="Google Shape;7762;p85"/>
            <p:cNvSpPr/>
            <p:nvPr/>
          </p:nvSpPr>
          <p:spPr>
            <a:xfrm>
              <a:off x="3951104" y="5335926"/>
              <a:ext cx="108182" cy="108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576"/>
                <a:gd name="f5" fmla="val 1"/>
                <a:gd name="f6" fmla="val 914"/>
                <a:gd name="f7" fmla="val 347"/>
                <a:gd name="f8" fmla="val 568"/>
                <a:gd name="f9" fmla="val 1230"/>
                <a:gd name="f10" fmla="val 1419"/>
                <a:gd name="f11" fmla="val 379"/>
                <a:gd name="f12" fmla="val 473"/>
                <a:gd name="f13" fmla="val 1734"/>
                <a:gd name="f14" fmla="val 2206"/>
                <a:gd name="f15" fmla="val 284"/>
                <a:gd name="f16" fmla="val 2458"/>
                <a:gd name="f17" fmla="val 2521"/>
                <a:gd name="f18" fmla="val 599"/>
                <a:gd name="f19" fmla="val 1072"/>
                <a:gd name="f20" fmla="val 2332"/>
                <a:gd name="f21" fmla="val 2395"/>
                <a:gd name="f22" fmla="val 2238"/>
                <a:gd name="f23" fmla="val 1891"/>
                <a:gd name="f24" fmla="*/ f0 1 2805"/>
                <a:gd name="f25" fmla="*/ f1 1 2805"/>
                <a:gd name="f26" fmla="+- f3 0 f2"/>
                <a:gd name="f27" fmla="*/ f26 1 2805"/>
                <a:gd name="f28" fmla="*/ f2 1 f27"/>
                <a:gd name="f29" fmla="*/ f3 1 f27"/>
                <a:gd name="f30" fmla="*/ f28 f24 1"/>
                <a:gd name="f31" fmla="*/ f29 f24 1"/>
                <a:gd name="f32" fmla="*/ f29 f25 1"/>
                <a:gd name="f33" fmla="*/ f28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805" h="280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cubicBezTo>
                    <a:pt x="f7" y="f10"/>
                    <a:pt x="f11" y="f4"/>
                    <a:pt x="f12" y="f13"/>
                  </a:cubicBezTo>
                  <a:lnTo>
                    <a:pt x="f5" y="f14"/>
                  </a:lnTo>
                  <a:cubicBezTo>
                    <a:pt x="f15" y="f16"/>
                    <a:pt x="f7" y="f17"/>
                    <a:pt x="f18" y="f3"/>
                  </a:cubicBezTo>
                  <a:lnTo>
                    <a:pt x="f19" y="f20"/>
                  </a:lnTo>
                  <a:cubicBezTo>
                    <a:pt x="f9" y="f21"/>
                    <a:pt x="f10" y="f16"/>
                    <a:pt x="f4" y="f16"/>
                  </a:cubicBezTo>
                  <a:cubicBezTo>
                    <a:pt x="f22" y="f16"/>
                    <a:pt x="f3" y="f23"/>
                    <a:pt x="f3" y="f9"/>
                  </a:cubicBezTo>
                  <a:cubicBezTo>
                    <a:pt x="f3" y="f8"/>
                    <a:pt x="f22" y="f5"/>
                    <a:pt x="f4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4" name="Google Shape;7763;p85"/>
            <p:cNvSpPr/>
            <p:nvPr/>
          </p:nvSpPr>
          <p:spPr>
            <a:xfrm>
              <a:off x="3751865" y="5595935"/>
              <a:ext cx="122721" cy="474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2"/>
                <a:gd name="f4" fmla="val 1230"/>
                <a:gd name="f5" fmla="val 1607"/>
                <a:gd name="f6" fmla="val 1"/>
                <a:gd name="f7" fmla="val 819"/>
                <a:gd name="f8" fmla="val 189"/>
                <a:gd name="f9" fmla="val 505"/>
                <a:gd name="f10" fmla="val 3025"/>
                <a:gd name="f11" fmla="val 537"/>
                <a:gd name="f12" fmla="val 2394"/>
                <a:gd name="f13" fmla="*/ f0 1 3182"/>
                <a:gd name="f14" fmla="*/ f1 1 1230"/>
                <a:gd name="f15" fmla="+- f4 0 f2"/>
                <a:gd name="f16" fmla="+- f3 0 f2"/>
                <a:gd name="f17" fmla="*/ f16 1 3182"/>
                <a:gd name="f18" fmla="*/ f15 1 123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182" h="1230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3" y="f4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5" name="Google Shape;7764;p85"/>
            <p:cNvSpPr/>
            <p:nvPr/>
          </p:nvSpPr>
          <p:spPr>
            <a:xfrm>
              <a:off x="3782214" y="5499987"/>
              <a:ext cx="64446" cy="644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1670"/>
                <a:gd name="f5" fmla="val 851"/>
                <a:gd name="f6" fmla="val 379"/>
                <a:gd name="f7" fmla="val 1"/>
                <a:gd name="f8" fmla="val 378"/>
                <a:gd name="f9" fmla="val 819"/>
                <a:gd name="f10" fmla="val 1292"/>
                <a:gd name="f11" fmla="*/ f0 1 1671"/>
                <a:gd name="f12" fmla="*/ f1 1 1670"/>
                <a:gd name="f13" fmla="+- f4 0 f2"/>
                <a:gd name="f14" fmla="+- f3 0 f2"/>
                <a:gd name="f15" fmla="*/ f14 1 1671"/>
                <a:gd name="f16" fmla="*/ f13 1 1670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1" h="167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0" y="f4"/>
                    <a:pt x="f4" y="f10"/>
                    <a:pt x="f4" y="f9"/>
                  </a:cubicBezTo>
                  <a:cubicBezTo>
                    <a:pt x="f4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6" name="Google Shape;7765;p85"/>
            <p:cNvSpPr/>
            <p:nvPr/>
          </p:nvSpPr>
          <p:spPr>
            <a:xfrm>
              <a:off x="3641296" y="5403994"/>
              <a:ext cx="351147" cy="3499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5"/>
                <a:gd name="f4" fmla="val 9074"/>
                <a:gd name="f5" fmla="val 4537"/>
                <a:gd name="f6" fmla="val 1701"/>
                <a:gd name="f7" fmla="val 5419"/>
                <a:gd name="f8" fmla="val 6175"/>
                <a:gd name="f9" fmla="val 2458"/>
                <a:gd name="f10" fmla="val 3371"/>
                <a:gd name="f11" fmla="val 3781"/>
                <a:gd name="f12" fmla="val 6018"/>
                <a:gd name="f13" fmla="val 4190"/>
                <a:gd name="f14" fmla="val 5702"/>
                <a:gd name="f15" fmla="val 4505"/>
                <a:gd name="f16" fmla="val 6459"/>
                <a:gd name="f17" fmla="val 4946"/>
                <a:gd name="f18" fmla="val 6994"/>
                <a:gd name="f19" fmla="val 5734"/>
                <a:gd name="f20" fmla="val 6679"/>
                <a:gd name="f21" fmla="val 6963"/>
                <a:gd name="f22" fmla="val 6868"/>
                <a:gd name="f23" fmla="val 6805"/>
                <a:gd name="f24" fmla="val 7057"/>
                <a:gd name="f25" fmla="val 6585"/>
                <a:gd name="f26" fmla="val 2426"/>
                <a:gd name="f27" fmla="val 2205"/>
                <a:gd name="f28" fmla="val 2048"/>
                <a:gd name="f29" fmla="val 2552"/>
                <a:gd name="f30" fmla="val 3340"/>
                <a:gd name="f31" fmla="val 3056"/>
                <a:gd name="f32" fmla="val 2867"/>
                <a:gd name="f33" fmla="val 3623"/>
                <a:gd name="f34" fmla="val 2016"/>
                <a:gd name="f35" fmla="val 9042"/>
                <a:gd name="f36" fmla="val 7026"/>
                <a:gd name="f37" fmla="val 2017"/>
                <a:gd name="f38" fmla="*/ f0 1 9105"/>
                <a:gd name="f39" fmla="*/ f1 1 9074"/>
                <a:gd name="f40" fmla="+- f4 0 f2"/>
                <a:gd name="f41" fmla="+- f3 0 f2"/>
                <a:gd name="f42" fmla="*/ f41 1 9105"/>
                <a:gd name="f43" fmla="*/ f40 1 9074"/>
                <a:gd name="f44" fmla="*/ f2 1 f42"/>
                <a:gd name="f45" fmla="*/ f3 1 f42"/>
                <a:gd name="f46" fmla="*/ f2 1 f43"/>
                <a:gd name="f47" fmla="*/ f4 1 f43"/>
                <a:gd name="f48" fmla="*/ f44 f38 1"/>
                <a:gd name="f49" fmla="*/ f45 f38 1"/>
                <a:gd name="f50" fmla="*/ f47 f39 1"/>
                <a:gd name="f51" fmla="*/ f4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9105" h="907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21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0"/>
                  </a:cubicBezTo>
                  <a:cubicBezTo>
                    <a:pt x="f28" y="f19"/>
                    <a:pt x="f29" y="f17"/>
                    <a:pt x="f30" y="f15"/>
                  </a:cubicBezTo>
                  <a:cubicBezTo>
                    <a:pt x="f31" y="f13"/>
                    <a:pt x="f32" y="f11"/>
                    <a:pt x="f32" y="f10"/>
                  </a:cubicBezTo>
                  <a:cubicBezTo>
                    <a:pt x="f32" y="f9"/>
                    <a:pt x="f33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4" y="f2"/>
                    <a:pt x="f2" y="f28"/>
                    <a:pt x="f2" y="f5"/>
                  </a:cubicBezTo>
                  <a:cubicBezTo>
                    <a:pt x="f2" y="f24"/>
                    <a:pt x="f28" y="f4"/>
                    <a:pt x="f5" y="f4"/>
                  </a:cubicBezTo>
                  <a:cubicBezTo>
                    <a:pt x="f24" y="f4"/>
                    <a:pt x="f35" y="f36"/>
                    <a:pt x="f35" y="f5"/>
                  </a:cubicBezTo>
                  <a:cubicBezTo>
                    <a:pt x="f3" y="f37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07" name="Google Shape;7766;p85"/>
            <p:cNvSpPr/>
            <p:nvPr/>
          </p:nvSpPr>
          <p:spPr>
            <a:xfrm>
              <a:off x="3570796" y="5713802"/>
              <a:ext cx="109371" cy="1094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837"/>
                <a:gd name="f5" fmla="val 2269"/>
                <a:gd name="f6" fmla="val 1"/>
                <a:gd name="f7" fmla="val 1734"/>
                <a:gd name="f8" fmla="val 537"/>
                <a:gd name="f9" fmla="val 1576"/>
                <a:gd name="f10" fmla="val 442"/>
                <a:gd name="f11" fmla="val 1387"/>
                <a:gd name="f12" fmla="val 411"/>
                <a:gd name="f13" fmla="val 1229"/>
                <a:gd name="f14" fmla="val 568"/>
                <a:gd name="f15" fmla="val 946"/>
                <a:gd name="f16" fmla="val 1639"/>
                <a:gd name="f17" fmla="val 2301"/>
                <a:gd name="f18" fmla="val 1891"/>
                <a:gd name="f19" fmla="val 2458"/>
                <a:gd name="f20" fmla="val 1419"/>
                <a:gd name="f21" fmla="val 2427"/>
                <a:gd name="f22" fmla="val 1261"/>
                <a:gd name="f23" fmla="val 2332"/>
                <a:gd name="f24" fmla="val 1104"/>
                <a:gd name="f25" fmla="val 600"/>
                <a:gd name="f26" fmla="val 2584"/>
                <a:gd name="f27" fmla="val 379"/>
                <a:gd name="f28" fmla="val 2490"/>
                <a:gd name="f29" fmla="val 285"/>
                <a:gd name="f30" fmla="*/ f0 1 2836"/>
                <a:gd name="f31" fmla="*/ f1 1 2837"/>
                <a:gd name="f32" fmla="+- f4 0 f2"/>
                <a:gd name="f33" fmla="+- f3 0 f2"/>
                <a:gd name="f34" fmla="*/ f33 1 2836"/>
                <a:gd name="f35" fmla="*/ f32 1 2837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836" h="2837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6" y="f15"/>
                    <a:pt x="f6" y="f16"/>
                  </a:cubicBezTo>
                  <a:cubicBezTo>
                    <a:pt x="f6" y="f17"/>
                    <a:pt x="f14" y="f3"/>
                    <a:pt x="f13" y="f3"/>
                  </a:cubicBezTo>
                  <a:cubicBezTo>
                    <a:pt x="f18" y="f3"/>
                    <a:pt x="f19" y="f17"/>
                    <a:pt x="f19" y="f16"/>
                  </a:cubicBezTo>
                  <a:cubicBezTo>
                    <a:pt x="f19" y="f20"/>
                    <a:pt x="f21" y="f22"/>
                    <a:pt x="f23" y="f24"/>
                  </a:cubicBezTo>
                  <a:lnTo>
                    <a:pt x="f3" y="f25"/>
                  </a:lnTo>
                  <a:cubicBezTo>
                    <a:pt x="f26" y="f27"/>
                    <a:pt x="f28" y="f29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08" name="Google Shape;7767;p85"/>
          <p:cNvGrpSpPr/>
          <p:nvPr/>
        </p:nvGrpSpPr>
        <p:grpSpPr>
          <a:xfrm>
            <a:off x="6552233" y="1677329"/>
            <a:ext cx="469252" cy="464249"/>
            <a:chOff x="6552233" y="1677329"/>
            <a:chExt cx="469252" cy="464249"/>
          </a:xfrm>
        </p:grpSpPr>
        <p:sp>
          <p:nvSpPr>
            <p:cNvPr id="209" name="Google Shape;7768;p85"/>
            <p:cNvSpPr/>
            <p:nvPr/>
          </p:nvSpPr>
          <p:spPr>
            <a:xfrm>
              <a:off x="6608067" y="1839937"/>
              <a:ext cx="140305" cy="136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1"/>
                <a:gd name="f4" fmla="val 3466"/>
                <a:gd name="f5" fmla="val 1797"/>
                <a:gd name="f6" fmla="val 789"/>
                <a:gd name="f7" fmla="val 1"/>
                <a:gd name="f8" fmla="val 788"/>
                <a:gd name="f9" fmla="val 1733"/>
                <a:gd name="f10" fmla="val 2710"/>
                <a:gd name="f11" fmla="val 2773"/>
                <a:gd name="f12" fmla="*/ f0 1 3561"/>
                <a:gd name="f13" fmla="*/ f1 1 3466"/>
                <a:gd name="f14" fmla="+- f4 0 f2"/>
                <a:gd name="f15" fmla="+- f3 0 f2"/>
                <a:gd name="f16" fmla="*/ f15 1 3561"/>
                <a:gd name="f17" fmla="*/ f14 1 346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561" h="34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0" name="Google Shape;7769;p85"/>
            <p:cNvSpPr/>
            <p:nvPr/>
          </p:nvSpPr>
          <p:spPr>
            <a:xfrm>
              <a:off x="6773189" y="1677329"/>
              <a:ext cx="248296" cy="2458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6239"/>
                <a:gd name="f5" fmla="val 3151"/>
                <a:gd name="f6" fmla="val 1355"/>
                <a:gd name="f7" fmla="val 3749"/>
                <a:gd name="f8" fmla="val 4159"/>
                <a:gd name="f9" fmla="val 1827"/>
                <a:gd name="f10" fmla="val 2363"/>
                <a:gd name="f11" fmla="val 2773"/>
                <a:gd name="f12" fmla="val 3970"/>
                <a:gd name="f13" fmla="val 3119"/>
                <a:gd name="f14" fmla="val 3623"/>
                <a:gd name="f15" fmla="val 3277"/>
                <a:gd name="f16" fmla="val 3529"/>
                <a:gd name="f17" fmla="val 3308"/>
                <a:gd name="f18" fmla="val 3497"/>
                <a:gd name="f19" fmla="val 3434"/>
                <a:gd name="f20" fmla="val 3560"/>
                <a:gd name="f21" fmla="val 3340"/>
                <a:gd name="f22" fmla="val 3907"/>
                <a:gd name="f23" fmla="val 2962"/>
                <a:gd name="f24" fmla="val 2804"/>
                <a:gd name="f25" fmla="val 2993"/>
                <a:gd name="f26" fmla="val 2836"/>
                <a:gd name="f27" fmla="val 2647"/>
                <a:gd name="f28" fmla="val 2552"/>
                <a:gd name="f29" fmla="val 2458"/>
                <a:gd name="f30" fmla="val 2332"/>
                <a:gd name="f31" fmla="val 2143"/>
                <a:gd name="f32" fmla="val 1953"/>
                <a:gd name="f33" fmla="val 2521"/>
                <a:gd name="f34" fmla="val 2646"/>
                <a:gd name="f35" fmla="val 2678"/>
                <a:gd name="f36" fmla="val 2426"/>
                <a:gd name="f37" fmla="val 2237"/>
                <a:gd name="f38" fmla="val 2079"/>
                <a:gd name="f39" fmla="val 4096"/>
                <a:gd name="f40" fmla="val 4253"/>
                <a:gd name="f41" fmla="val 4442"/>
                <a:gd name="f42" fmla="val 4663"/>
                <a:gd name="f43" fmla="val 4820"/>
                <a:gd name="f44" fmla="val 3182"/>
                <a:gd name="f45" fmla="val 1481"/>
                <a:gd name="f46" fmla="val 63"/>
                <a:gd name="f47" fmla="val 1418"/>
                <a:gd name="f48" fmla="val 3655"/>
                <a:gd name="f49" fmla="val 189"/>
                <a:gd name="f50" fmla="val 473"/>
                <a:gd name="f51" fmla="val 32"/>
                <a:gd name="f52" fmla="val 5766"/>
                <a:gd name="f53" fmla="val 5860"/>
                <a:gd name="f54" fmla="val 5986"/>
                <a:gd name="f55" fmla="val 126"/>
                <a:gd name="f56" fmla="val 6112"/>
                <a:gd name="f57" fmla="val 6175"/>
                <a:gd name="f58" fmla="val 347"/>
                <a:gd name="f59" fmla="val 6238"/>
                <a:gd name="f60" fmla="val 1764"/>
                <a:gd name="f61" fmla="val 5892"/>
                <a:gd name="f62" fmla="val 2205"/>
                <a:gd name="f63" fmla="val 6144"/>
                <a:gd name="f64" fmla="val 4915"/>
                <a:gd name="f65" fmla="val 6301"/>
                <a:gd name="f66" fmla="val 4789"/>
                <a:gd name="f67" fmla="val 1386"/>
                <a:gd name="f68" fmla="val 4883"/>
                <a:gd name="f69" fmla="*/ f0 1 6302"/>
                <a:gd name="f70" fmla="*/ f1 1 6239"/>
                <a:gd name="f71" fmla="+- f4 0 f2"/>
                <a:gd name="f72" fmla="+- f3 0 f2"/>
                <a:gd name="f73" fmla="*/ f72 1 6302"/>
                <a:gd name="f74" fmla="*/ f71 1 6239"/>
                <a:gd name="f75" fmla="*/ f2 1 f73"/>
                <a:gd name="f76" fmla="*/ f3 1 f73"/>
                <a:gd name="f77" fmla="*/ f2 1 f74"/>
                <a:gd name="f78" fmla="*/ f4 1 f74"/>
                <a:gd name="f79" fmla="*/ f75 f69 1"/>
                <a:gd name="f80" fmla="*/ f76 f69 1"/>
                <a:gd name="f81" fmla="*/ f78 f70 1"/>
                <a:gd name="f82" fmla="*/ f77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6302" h="623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7"/>
                    <a:pt x="f21" y="f22"/>
                    <a:pt x="f5" y="f22"/>
                  </a:cubicBezTo>
                  <a:cubicBezTo>
                    <a:pt x="f23" y="f22"/>
                    <a:pt x="f24" y="f7"/>
                    <a:pt x="f24" y="f20"/>
                  </a:cubicBezTo>
                  <a:cubicBezTo>
                    <a:pt x="f24" y="f5"/>
                    <a:pt x="f25" y="f26"/>
                    <a:pt x="f17" y="f27"/>
                  </a:cubicBezTo>
                  <a:cubicBezTo>
                    <a:pt x="f19" y="f28"/>
                    <a:pt x="f18" y="f29"/>
                    <a:pt x="f18" y="f30"/>
                  </a:cubicBezTo>
                  <a:cubicBezTo>
                    <a:pt x="f18" y="f31"/>
                    <a:pt x="f21" y="f32"/>
                    <a:pt x="f5" y="f32"/>
                  </a:cubicBezTo>
                  <a:cubicBezTo>
                    <a:pt x="f23" y="f32"/>
                    <a:pt x="f24" y="f31"/>
                    <a:pt x="f24" y="f30"/>
                  </a:cubicBezTo>
                  <a:cubicBezTo>
                    <a:pt x="f24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8" y="f30"/>
                  </a:cubicBezTo>
                  <a:cubicBezTo>
                    <a:pt x="f38" y="f9"/>
                    <a:pt x="f28" y="f6"/>
                    <a:pt x="f5" y="f6"/>
                  </a:cubicBezTo>
                  <a:close/>
                  <a:moveTo>
                    <a:pt x="f5" y="f39"/>
                  </a:moveTo>
                  <a:cubicBezTo>
                    <a:pt x="f21" y="f39"/>
                    <a:pt x="f18" y="f40"/>
                    <a:pt x="f18" y="f41"/>
                  </a:cubicBezTo>
                  <a:cubicBezTo>
                    <a:pt x="f18" y="f42"/>
                    <a:pt x="f21" y="f43"/>
                    <a:pt x="f5" y="f43"/>
                  </a:cubicBezTo>
                  <a:cubicBezTo>
                    <a:pt x="f23" y="f43"/>
                    <a:pt x="f24" y="f42"/>
                    <a:pt x="f24" y="f41"/>
                  </a:cubicBezTo>
                  <a:cubicBezTo>
                    <a:pt x="f24" y="f40"/>
                    <a:pt x="f23" y="f39"/>
                    <a:pt x="f5" y="f39"/>
                  </a:cubicBezTo>
                  <a:close/>
                  <a:moveTo>
                    <a:pt x="f44" y="f2"/>
                  </a:moveTo>
                  <a:cubicBezTo>
                    <a:pt x="f45" y="f2"/>
                    <a:pt x="f46" y="f47"/>
                    <a:pt x="f46" y="f13"/>
                  </a:cubicBezTo>
                  <a:cubicBezTo>
                    <a:pt x="f46" y="f48"/>
                    <a:pt x="f49" y="f8"/>
                    <a:pt x="f50" y="f42"/>
                  </a:cubicBezTo>
                  <a:lnTo>
                    <a:pt x="f51" y="f52"/>
                  </a:lnTo>
                  <a:cubicBezTo>
                    <a:pt x="f2" y="f53"/>
                    <a:pt x="f51" y="f54"/>
                    <a:pt x="f55" y="f56"/>
                  </a:cubicBezTo>
                  <a:cubicBezTo>
                    <a:pt x="f49" y="f57"/>
                    <a:pt x="f58" y="f59"/>
                    <a:pt x="f50" y="f59"/>
                  </a:cubicBezTo>
                  <a:lnTo>
                    <a:pt x="f60" y="f61"/>
                  </a:lnTo>
                  <a:cubicBezTo>
                    <a:pt x="f62" y="f63"/>
                    <a:pt x="f35" y="f59"/>
                    <a:pt x="f44" y="f59"/>
                  </a:cubicBezTo>
                  <a:cubicBezTo>
                    <a:pt x="f64" y="f59"/>
                    <a:pt x="f65" y="f66"/>
                    <a:pt x="f65" y="f13"/>
                  </a:cubicBezTo>
                  <a:cubicBezTo>
                    <a:pt x="f65" y="f67"/>
                    <a:pt x="f68" y="f2"/>
                    <a:pt x="f44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1" name="Google Shape;7770;p85"/>
            <p:cNvSpPr/>
            <p:nvPr/>
          </p:nvSpPr>
          <p:spPr>
            <a:xfrm>
              <a:off x="6552233" y="1970266"/>
              <a:ext cx="248296" cy="171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4348"/>
                <a:gd name="f5" fmla="val 1355"/>
                <a:gd name="f6" fmla="val 567"/>
                <a:gd name="f7" fmla="val 1513"/>
                <a:gd name="f8" fmla="val 2584"/>
                <a:gd name="f9" fmla="val 4001"/>
                <a:gd name="f10" fmla="val 63"/>
                <a:gd name="f11" fmla="val 4190"/>
                <a:gd name="f12" fmla="val 221"/>
                <a:gd name="f13" fmla="val 410"/>
                <a:gd name="f14" fmla="val 5955"/>
                <a:gd name="f15" fmla="val 6144"/>
                <a:gd name="f16" fmla="val 6301"/>
                <a:gd name="f17" fmla="val 5797"/>
                <a:gd name="f18" fmla="val 599"/>
                <a:gd name="f19" fmla="val 4978"/>
                <a:gd name="f20" fmla="val 4537"/>
                <a:gd name="f21" fmla="val 536"/>
                <a:gd name="f22" fmla="val 3875"/>
                <a:gd name="f23" fmla="val 851"/>
                <a:gd name="f24" fmla="val 3151"/>
                <a:gd name="f25" fmla="val 2458"/>
                <a:gd name="f26" fmla="val 1796"/>
                <a:gd name="f27" fmla="*/ f0 1 6302"/>
                <a:gd name="f28" fmla="*/ f1 1 4348"/>
                <a:gd name="f29" fmla="+- f4 0 f2"/>
                <a:gd name="f30" fmla="+- f3 0 f2"/>
                <a:gd name="f31" fmla="*/ f30 1 6302"/>
                <a:gd name="f32" fmla="*/ f29 1 4348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6302" h="4348">
                  <a:moveTo>
                    <a:pt x="f5" y="f2"/>
                  </a:moveTo>
                  <a:cubicBezTo>
                    <a:pt x="f6" y="f6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10" y="f11"/>
                    <a:pt x="f12" y="f4"/>
                    <a:pt x="f13" y="f4"/>
                  </a:cubicBezTo>
                  <a:lnTo>
                    <a:pt x="f14" y="f4"/>
                  </a:lnTo>
                  <a:cubicBezTo>
                    <a:pt x="f15" y="f4"/>
                    <a:pt x="f16" y="f11"/>
                    <a:pt x="f16" y="f9"/>
                  </a:cubicBezTo>
                  <a:lnTo>
                    <a:pt x="f16" y="f8"/>
                  </a:lnTo>
                  <a:cubicBezTo>
                    <a:pt x="f16" y="f7"/>
                    <a:pt x="f17" y="f18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12" name="Google Shape;7771;p85"/>
          <p:cNvGrpSpPr/>
          <p:nvPr/>
        </p:nvGrpSpPr>
        <p:grpSpPr>
          <a:xfrm>
            <a:off x="6550990" y="2262582"/>
            <a:ext cx="471738" cy="468657"/>
            <a:chOff x="6550990" y="2262582"/>
            <a:chExt cx="471738" cy="468657"/>
          </a:xfrm>
        </p:grpSpPr>
        <p:sp>
          <p:nvSpPr>
            <p:cNvPr id="213" name="Google Shape;7772;p85"/>
            <p:cNvSpPr/>
            <p:nvPr/>
          </p:nvSpPr>
          <p:spPr>
            <a:xfrm>
              <a:off x="6595667" y="2332122"/>
              <a:ext cx="80732" cy="806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48"/>
                <a:gd name="f5" fmla="val 1041"/>
                <a:gd name="f6" fmla="val 473"/>
                <a:gd name="f7" fmla="val 1"/>
                <a:gd name="f8" fmla="val 1040"/>
                <a:gd name="f9" fmla="val 1607"/>
                <a:gd name="f10" fmla="val 1608"/>
                <a:gd name="f11" fmla="*/ f0 1 2049"/>
                <a:gd name="f12" fmla="*/ f1 1 2048"/>
                <a:gd name="f13" fmla="+- f4 0 f2"/>
                <a:gd name="f14" fmla="+- f3 0 f2"/>
                <a:gd name="f15" fmla="*/ f14 1 2049"/>
                <a:gd name="f16" fmla="*/ f13 1 2048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049" h="204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4" name="Google Shape;7773;p85"/>
            <p:cNvSpPr/>
            <p:nvPr/>
          </p:nvSpPr>
          <p:spPr>
            <a:xfrm>
              <a:off x="6690033" y="2262582"/>
              <a:ext cx="193651" cy="1646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5"/>
                <a:gd name="f4" fmla="val 4179"/>
                <a:gd name="f5" fmla="val 1040"/>
                <a:gd name="f6" fmla="val 1"/>
                <a:gd name="f7" fmla="val 441"/>
                <a:gd name="f8" fmla="val 473"/>
                <a:gd name="f9" fmla="val 1072"/>
                <a:gd name="f10" fmla="val 1797"/>
                <a:gd name="f11" fmla="val 2364"/>
                <a:gd name="f12" fmla="val 2805"/>
                <a:gd name="f13" fmla="val 2300"/>
                <a:gd name="f14" fmla="val 3592"/>
                <a:gd name="f15" fmla="val 4097"/>
                <a:gd name="f16" fmla="val 3672"/>
                <a:gd name="f17" fmla="val 4156"/>
                <a:gd name="f18" fmla="val 3764"/>
                <a:gd name="f19" fmla="val 4178"/>
                <a:gd name="f20" fmla="val 3853"/>
                <a:gd name="f21" fmla="val 3905"/>
                <a:gd name="f22" fmla="val 3955"/>
                <a:gd name="f23" fmla="val 4171"/>
                <a:gd name="f24" fmla="val 4001"/>
                <a:gd name="f25" fmla="val 4160"/>
                <a:gd name="f26" fmla="val 4127"/>
                <a:gd name="f27" fmla="val 4190"/>
                <a:gd name="f28" fmla="val 3939"/>
                <a:gd name="f29" fmla="val 3844"/>
                <a:gd name="f30" fmla="val 2742"/>
                <a:gd name="f31" fmla="val 4600"/>
                <a:gd name="f32" fmla="val 2584"/>
                <a:gd name="f33" fmla="val 2206"/>
                <a:gd name="f34" fmla="val 1734"/>
                <a:gd name="f35" fmla="val 4411"/>
                <a:gd name="f36" fmla="val 3875"/>
                <a:gd name="f37" fmla="*/ f0 1 4915"/>
                <a:gd name="f38" fmla="*/ f1 1 4179"/>
                <a:gd name="f39" fmla="+- f4 0 f2"/>
                <a:gd name="f40" fmla="+- f3 0 f2"/>
                <a:gd name="f41" fmla="*/ f40 1 4915"/>
                <a:gd name="f42" fmla="*/ f39 1 4179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915" h="417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8" y="f12"/>
                    <a:pt x="f5" y="f12"/>
                  </a:cubicBezTo>
                  <a:lnTo>
                    <a:pt x="f13" y="f12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15"/>
                    <a:pt x="f27" y="f28"/>
                    <a:pt x="f27" y="f29"/>
                  </a:cubicBezTo>
                  <a:lnTo>
                    <a:pt x="f27" y="f30"/>
                  </a:lnTo>
                  <a:cubicBezTo>
                    <a:pt x="f31" y="f32"/>
                    <a:pt x="f3" y="f33"/>
                    <a:pt x="f3" y="f34"/>
                  </a:cubicBezTo>
                  <a:lnTo>
                    <a:pt x="f3" y="f9"/>
                  </a:lnTo>
                  <a:cubicBezTo>
                    <a:pt x="f3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5" name="Google Shape;7774;p85"/>
            <p:cNvSpPr/>
            <p:nvPr/>
          </p:nvSpPr>
          <p:spPr>
            <a:xfrm>
              <a:off x="6550990" y="2426442"/>
              <a:ext cx="223479" cy="302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2"/>
                <a:gd name="f4" fmla="val 7681"/>
                <a:gd name="f5" fmla="val 3340"/>
                <a:gd name="f6" fmla="val 4506"/>
                <a:gd name="f7" fmla="val 3718"/>
                <a:gd name="f8" fmla="val 5577"/>
                <a:gd name="f9" fmla="val 1229"/>
                <a:gd name="f10" fmla="val 1450"/>
                <a:gd name="f11" fmla="val 4600"/>
                <a:gd name="f12" fmla="val 1"/>
                <a:gd name="f13" fmla="val 1135"/>
                <a:gd name="f14" fmla="val 883"/>
                <a:gd name="f15" fmla="val 221"/>
                <a:gd name="f16" fmla="val 788"/>
                <a:gd name="f17" fmla="val 505"/>
                <a:gd name="f18" fmla="val 95"/>
                <a:gd name="f19" fmla="val 3624"/>
                <a:gd name="f20" fmla="val 4096"/>
                <a:gd name="f21" fmla="val 316"/>
                <a:gd name="f22" fmla="val 757"/>
                <a:gd name="f23" fmla="val 7247"/>
                <a:gd name="f24" fmla="val 32"/>
                <a:gd name="f25" fmla="val 7436"/>
                <a:gd name="f26" fmla="val 158"/>
                <a:gd name="f27" fmla="val 7593"/>
                <a:gd name="f28" fmla="val 7656"/>
                <a:gd name="f29" fmla="val 350"/>
                <a:gd name="f30" fmla="val 7668"/>
                <a:gd name="f31" fmla="val 383"/>
                <a:gd name="f32" fmla="val 7673"/>
                <a:gd name="f33" fmla="val 415"/>
                <a:gd name="f34" fmla="val 559"/>
                <a:gd name="f35" fmla="val 679"/>
                <a:gd name="f36" fmla="val 7565"/>
                <a:gd name="f37" fmla="val 1040"/>
                <a:gd name="f38" fmla="val 6301"/>
                <a:gd name="f39" fmla="val 3939"/>
                <a:gd name="f40" fmla="val 4254"/>
                <a:gd name="f41" fmla="val 7152"/>
                <a:gd name="f42" fmla="val 4358"/>
                <a:gd name="f43" fmla="val 7492"/>
                <a:gd name="f44" fmla="val 4637"/>
                <a:gd name="f45" fmla="val 7680"/>
                <a:gd name="f46" fmla="val 4908"/>
                <a:gd name="f47" fmla="val 4964"/>
                <a:gd name="f48" fmla="val 5019"/>
                <a:gd name="f49" fmla="val 7672"/>
                <a:gd name="f50" fmla="val 5073"/>
                <a:gd name="f51" fmla="val 5451"/>
                <a:gd name="f52" fmla="val 7184"/>
                <a:gd name="f53" fmla="val 5609"/>
                <a:gd name="f54" fmla="val 6837"/>
                <a:gd name="f55" fmla="val 4569"/>
                <a:gd name="f56" fmla="val 3687"/>
                <a:gd name="f57" fmla="val 3372"/>
                <a:gd name="f58" fmla="val 4222"/>
                <a:gd name="f59" fmla="val 3183"/>
                <a:gd name="f60" fmla="val 3907"/>
                <a:gd name="f61" fmla="val 2994"/>
                <a:gd name="f62" fmla="val 2836"/>
                <a:gd name="f63" fmla="val 3025"/>
                <a:gd name="f64" fmla="val 2615"/>
                <a:gd name="f65" fmla="val 2458"/>
                <a:gd name="f66" fmla="val 4915"/>
                <a:gd name="f67" fmla="val 2143"/>
                <a:gd name="f68" fmla="val 1765"/>
                <a:gd name="f69" fmla="val 1355"/>
                <a:gd name="f70" fmla="val 2332"/>
                <a:gd name="f71" fmla="val 2080"/>
                <a:gd name="f72" fmla="val 379"/>
                <a:gd name="f73" fmla="val 1985"/>
                <a:gd name="f74" fmla="val 1733"/>
                <a:gd name="f75" fmla="*/ f0 1 5672"/>
                <a:gd name="f76" fmla="*/ f1 1 7681"/>
                <a:gd name="f77" fmla="+- f4 0 f2"/>
                <a:gd name="f78" fmla="+- f3 0 f2"/>
                <a:gd name="f79" fmla="*/ f78 1 5672"/>
                <a:gd name="f80" fmla="*/ f77 1 7681"/>
                <a:gd name="f81" fmla="*/ f2 1 f79"/>
                <a:gd name="f82" fmla="*/ f3 1 f79"/>
                <a:gd name="f83" fmla="*/ f2 1 f80"/>
                <a:gd name="f84" fmla="*/ f4 1 f80"/>
                <a:gd name="f85" fmla="*/ f81 f75 1"/>
                <a:gd name="f86" fmla="*/ f82 f75 1"/>
                <a:gd name="f87" fmla="*/ f84 f76 1"/>
                <a:gd name="f88" fmla="*/ f83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5672" h="7681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10" y="f11"/>
                  </a:lnTo>
                  <a:lnTo>
                    <a:pt x="f10" y="f6"/>
                  </a:lnTo>
                  <a:close/>
                  <a:moveTo>
                    <a:pt x="f10" y="f12"/>
                  </a:moveTo>
                  <a:cubicBezTo>
                    <a:pt x="f13" y="f12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12" y="f20"/>
                    <a:pt x="f21" y="f6"/>
                    <a:pt x="f22" y="f6"/>
                  </a:cubicBezTo>
                  <a:lnTo>
                    <a:pt x="f18" y="f23"/>
                  </a:lnTo>
                  <a:cubicBezTo>
                    <a:pt x="f24" y="f25"/>
                    <a:pt x="f26" y="f27"/>
                    <a:pt x="f21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22" y="f25"/>
                  </a:cubicBezTo>
                  <a:lnTo>
                    <a:pt x="f37" y="f38"/>
                  </a:lnTo>
                  <a:lnTo>
                    <a:pt x="f39" y="f38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28"/>
                  </a:cubicBezTo>
                  <a:cubicBezTo>
                    <a:pt x="f51" y="f27"/>
                    <a:pt x="f3" y="f52"/>
                    <a:pt x="f53" y="f54"/>
                  </a:cubicBezTo>
                  <a:lnTo>
                    <a:pt x="f55" y="f56"/>
                  </a:lnTo>
                  <a:cubicBezTo>
                    <a:pt x="f6" y="f57"/>
                    <a:pt x="f58" y="f59"/>
                    <a:pt x="f60" y="f59"/>
                  </a:cubicBezTo>
                  <a:lnTo>
                    <a:pt x="f59" y="f59"/>
                  </a:lnTo>
                  <a:cubicBezTo>
                    <a:pt x="f61" y="f59"/>
                    <a:pt x="f62" y="f63"/>
                    <a:pt x="f62" y="f62"/>
                  </a:cubicBezTo>
                  <a:cubicBezTo>
                    <a:pt x="f62" y="f64"/>
                    <a:pt x="f61" y="f65"/>
                    <a:pt x="f59" y="f65"/>
                  </a:cubicBezTo>
                  <a:lnTo>
                    <a:pt x="f58" y="f65"/>
                  </a:lnTo>
                  <a:cubicBezTo>
                    <a:pt x="f11" y="f65"/>
                    <a:pt x="f66" y="f67"/>
                    <a:pt x="f66" y="f68"/>
                  </a:cubicBezTo>
                  <a:cubicBezTo>
                    <a:pt x="f66" y="f69"/>
                    <a:pt x="f11" y="f37"/>
                    <a:pt x="f58" y="f37"/>
                  </a:cubicBezTo>
                  <a:lnTo>
                    <a:pt x="f70" y="f37"/>
                  </a:lnTo>
                  <a:lnTo>
                    <a:pt x="f71" y="f72"/>
                  </a:lnTo>
                  <a:cubicBezTo>
                    <a:pt x="f73" y="f26"/>
                    <a:pt x="f74" y="f12"/>
                    <a:pt x="f10" y="f1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6" name="Google Shape;7775;p85"/>
            <p:cNvSpPr/>
            <p:nvPr/>
          </p:nvSpPr>
          <p:spPr>
            <a:xfrm>
              <a:off x="6897319" y="2332122"/>
              <a:ext cx="80732" cy="806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48"/>
                <a:gd name="f5" fmla="val 1009"/>
                <a:gd name="f6" fmla="val 442"/>
                <a:gd name="f7" fmla="val 1"/>
                <a:gd name="f8" fmla="val 473"/>
                <a:gd name="f9" fmla="val 1040"/>
                <a:gd name="f10" fmla="val 1607"/>
                <a:gd name="f11" fmla="val 1576"/>
                <a:gd name="f12" fmla="*/ f0 1 2049"/>
                <a:gd name="f13" fmla="*/ f1 1 2048"/>
                <a:gd name="f14" fmla="+- f4 0 f2"/>
                <a:gd name="f15" fmla="+- f3 0 f2"/>
                <a:gd name="f16" fmla="*/ f15 1 2049"/>
                <a:gd name="f17" fmla="*/ f14 1 2048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049" h="204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4" y="f10"/>
                    <a:pt x="f4" y="f9"/>
                  </a:cubicBezTo>
                  <a:cubicBezTo>
                    <a:pt x="f4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7" name="Google Shape;7776;p85"/>
            <p:cNvSpPr/>
            <p:nvPr/>
          </p:nvSpPr>
          <p:spPr>
            <a:xfrm>
              <a:off x="6799249" y="2427704"/>
              <a:ext cx="223479" cy="303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2"/>
                <a:gd name="f4" fmla="val 7704"/>
                <a:gd name="f5" fmla="val 4222"/>
                <a:gd name="f6" fmla="val 4474"/>
                <a:gd name="f7" fmla="val 4568"/>
                <a:gd name="f8" fmla="val 4443"/>
                <a:gd name="f9" fmla="val 5545"/>
                <a:gd name="f10" fmla="val 1985"/>
                <a:gd name="f11" fmla="val 2332"/>
                <a:gd name="f12" fmla="val 3939"/>
                <a:gd name="f13" fmla="val 3718"/>
                <a:gd name="f14" fmla="val 158"/>
                <a:gd name="f15" fmla="val 3592"/>
                <a:gd name="f16" fmla="val 378"/>
                <a:gd name="f17" fmla="val 3340"/>
                <a:gd name="f18" fmla="val 1071"/>
                <a:gd name="f19" fmla="val 1450"/>
                <a:gd name="f20" fmla="val 1072"/>
                <a:gd name="f21" fmla="val 757"/>
                <a:gd name="f22" fmla="val 1386"/>
                <a:gd name="f23" fmla="val 1764"/>
                <a:gd name="f24" fmla="val 2174"/>
                <a:gd name="f25" fmla="val 2489"/>
                <a:gd name="f26" fmla="val 2490"/>
                <a:gd name="f27" fmla="val 2679"/>
                <a:gd name="f28" fmla="val 2836"/>
                <a:gd name="f29" fmla="val 2646"/>
                <a:gd name="f30" fmla="val 2835"/>
                <a:gd name="f31" fmla="val 3024"/>
                <a:gd name="f32" fmla="val 3182"/>
                <a:gd name="f33" fmla="val 1765"/>
                <a:gd name="f34" fmla="val 1198"/>
                <a:gd name="f35" fmla="val 3371"/>
                <a:gd name="f36" fmla="val 1103"/>
                <a:gd name="f37" fmla="val 3686"/>
                <a:gd name="f38" fmla="val 95"/>
                <a:gd name="f39" fmla="val 6837"/>
                <a:gd name="f40" fmla="val 1"/>
                <a:gd name="f41" fmla="val 7215"/>
                <a:gd name="f42" fmla="val 190"/>
                <a:gd name="f43" fmla="val 7593"/>
                <a:gd name="f44" fmla="val 599"/>
                <a:gd name="f45" fmla="val 7687"/>
                <a:gd name="f46" fmla="val 643"/>
                <a:gd name="f47" fmla="val 7696"/>
                <a:gd name="f48" fmla="val 690"/>
                <a:gd name="f49" fmla="val 7701"/>
                <a:gd name="f50" fmla="val 738"/>
                <a:gd name="f51" fmla="val 1030"/>
                <a:gd name="f52" fmla="val 1364"/>
                <a:gd name="f53" fmla="val 7531"/>
                <a:gd name="f54" fmla="val 1418"/>
                <a:gd name="f55" fmla="val 7152"/>
                <a:gd name="f56" fmla="val 1733"/>
                <a:gd name="f57" fmla="val 6301"/>
                <a:gd name="f58" fmla="val 4632"/>
                <a:gd name="f59" fmla="val 4915"/>
                <a:gd name="f60" fmla="val 7435"/>
                <a:gd name="f61" fmla="val 4967"/>
                <a:gd name="f62" fmla="val 7591"/>
                <a:gd name="f63" fmla="val 5104"/>
                <a:gd name="f64" fmla="val 5257"/>
                <a:gd name="f65" fmla="val 5290"/>
                <a:gd name="f66" fmla="val 5323"/>
                <a:gd name="f67" fmla="val 7698"/>
                <a:gd name="f68" fmla="val 5356"/>
                <a:gd name="f69" fmla="val 5546"/>
                <a:gd name="f70" fmla="val 7624"/>
                <a:gd name="f71" fmla="val 5577"/>
                <a:gd name="f72" fmla="val 7246"/>
                <a:gd name="f73" fmla="val 4537"/>
                <a:gd name="f74" fmla="val 4064"/>
                <a:gd name="f75" fmla="val 5609"/>
                <a:gd name="f76" fmla="val 3623"/>
                <a:gd name="f77" fmla="val 4884"/>
                <a:gd name="f78" fmla="val 504"/>
                <a:gd name="f79" fmla="val 4821"/>
                <a:gd name="f80" fmla="val 189"/>
                <a:gd name="f81" fmla="*/ f0 1 5672"/>
                <a:gd name="f82" fmla="*/ f1 1 7704"/>
                <a:gd name="f83" fmla="+- f4 0 f2"/>
                <a:gd name="f84" fmla="+- f3 0 f2"/>
                <a:gd name="f85" fmla="*/ f84 1 5672"/>
                <a:gd name="f86" fmla="*/ f83 1 7704"/>
                <a:gd name="f87" fmla="*/ f2 1 f85"/>
                <a:gd name="f88" fmla="*/ f3 1 f85"/>
                <a:gd name="f89" fmla="*/ f2 1 f86"/>
                <a:gd name="f90" fmla="*/ f4 1 f86"/>
                <a:gd name="f91" fmla="*/ f87 f81 1"/>
                <a:gd name="f92" fmla="*/ f88 f81 1"/>
                <a:gd name="f93" fmla="*/ f90 f82 1"/>
                <a:gd name="f94" fmla="*/ f89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1" t="f94" r="f92" b="f93"/>
              <a:pathLst>
                <a:path w="5672" h="7704">
                  <a:moveTo>
                    <a:pt x="f5" y="f6"/>
                  </a:moveTo>
                  <a:lnTo>
                    <a:pt x="f5" y="f7"/>
                  </a:lnTo>
                  <a:lnTo>
                    <a:pt x="f8" y="f9"/>
                  </a:lnTo>
                  <a:lnTo>
                    <a:pt x="f10" y="f9"/>
                  </a:lnTo>
                  <a:lnTo>
                    <a:pt x="f11" y="f6"/>
                  </a:lnTo>
                  <a:close/>
                  <a:moveTo>
                    <a:pt x="f5" y="f2"/>
                  </a:moveTo>
                  <a:cubicBezTo>
                    <a:pt x="f12" y="f2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9" y="f18"/>
                  </a:ln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0" y="f25"/>
                    <a:pt x="f19" y="f25"/>
                  </a:cubicBezTo>
                  <a:lnTo>
                    <a:pt x="f26" y="f25"/>
                  </a:lnTo>
                  <a:cubicBezTo>
                    <a:pt x="f27" y="f25"/>
                    <a:pt x="f28" y="f29"/>
                    <a:pt x="f28" y="f30"/>
                  </a:cubicBezTo>
                  <a:cubicBezTo>
                    <a:pt x="f28" y="f31"/>
                    <a:pt x="f27" y="f32"/>
                    <a:pt x="f26" y="f32"/>
                  </a:cubicBezTo>
                  <a:lnTo>
                    <a:pt x="f33" y="f32"/>
                  </a:lnTo>
                  <a:cubicBezTo>
                    <a:pt x="f19" y="f32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55"/>
                  </a:cubicBezTo>
                  <a:lnTo>
                    <a:pt x="f56" y="f57"/>
                  </a:lnTo>
                  <a:lnTo>
                    <a:pt x="f58" y="f57"/>
                  </a:lnTo>
                  <a:lnTo>
                    <a:pt x="f59" y="f60"/>
                  </a:lnTo>
                  <a:cubicBezTo>
                    <a:pt x="f61" y="f62"/>
                    <a:pt x="f63" y="f4"/>
                    <a:pt x="f64" y="f4"/>
                  </a:cubicBezTo>
                  <a:cubicBezTo>
                    <a:pt x="f65" y="f4"/>
                    <a:pt x="f66" y="f67"/>
                    <a:pt x="f68" y="f45"/>
                  </a:cubicBezTo>
                  <a:cubicBezTo>
                    <a:pt x="f69" y="f70"/>
                    <a:pt x="f3" y="f60"/>
                    <a:pt x="f71" y="f72"/>
                  </a:cubicBezTo>
                  <a:lnTo>
                    <a:pt x="f59" y="f73"/>
                  </a:lnTo>
                  <a:cubicBezTo>
                    <a:pt x="f68" y="f6"/>
                    <a:pt x="f3" y="f74"/>
                    <a:pt x="f75" y="f76"/>
                  </a:cubicBezTo>
                  <a:lnTo>
                    <a:pt x="f77" y="f78"/>
                  </a:lnTo>
                  <a:cubicBezTo>
                    <a:pt x="f79" y="f80"/>
                    <a:pt x="f73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18" name="Google Shape;7777;p85"/>
          <p:cNvGrpSpPr/>
          <p:nvPr/>
        </p:nvGrpSpPr>
        <p:grpSpPr>
          <a:xfrm>
            <a:off x="6553477" y="2858835"/>
            <a:ext cx="466774" cy="466773"/>
            <a:chOff x="6553477" y="2858835"/>
            <a:chExt cx="466774" cy="466773"/>
          </a:xfrm>
        </p:grpSpPr>
        <p:sp>
          <p:nvSpPr>
            <p:cNvPr id="219" name="Google Shape;7778;p85"/>
            <p:cNvSpPr/>
            <p:nvPr/>
          </p:nvSpPr>
          <p:spPr>
            <a:xfrm>
              <a:off x="6729709" y="2858835"/>
              <a:ext cx="111776" cy="108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2742"/>
                <a:gd name="f5" fmla="val 1419"/>
                <a:gd name="f6" fmla="val 1"/>
                <a:gd name="f7" fmla="val 631"/>
                <a:gd name="f8" fmla="val 599"/>
                <a:gd name="f9" fmla="val 1355"/>
                <a:gd name="f10" fmla="val 2143"/>
                <a:gd name="f11" fmla="val 2206"/>
                <a:gd name="f12" fmla="val 2836"/>
                <a:gd name="f13" fmla="*/ f0 1 2837"/>
                <a:gd name="f14" fmla="*/ f1 1 2742"/>
                <a:gd name="f15" fmla="+- f4 0 f2"/>
                <a:gd name="f16" fmla="+- f3 0 f2"/>
                <a:gd name="f17" fmla="*/ f16 1 2837"/>
                <a:gd name="f18" fmla="*/ f15 1 2742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837" h="274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0" name="Google Shape;7779;p85"/>
            <p:cNvSpPr/>
            <p:nvPr/>
          </p:nvSpPr>
          <p:spPr>
            <a:xfrm>
              <a:off x="6594415" y="3105869"/>
              <a:ext cx="109298" cy="1079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1"/>
                <a:gd name="f5" fmla="val 1387"/>
                <a:gd name="f6" fmla="val 631"/>
                <a:gd name="f7" fmla="val 1"/>
                <a:gd name="f8" fmla="val 630"/>
                <a:gd name="f9" fmla="val 1355"/>
                <a:gd name="f10" fmla="val 2111"/>
                <a:gd name="f11" fmla="val 2143"/>
                <a:gd name="f12" fmla="val 2773"/>
                <a:gd name="f13" fmla="*/ f0 1 2774"/>
                <a:gd name="f14" fmla="*/ f1 1 2741"/>
                <a:gd name="f15" fmla="+- f4 0 f2"/>
                <a:gd name="f16" fmla="+- f3 0 f2"/>
                <a:gd name="f17" fmla="*/ f16 1 2774"/>
                <a:gd name="f18" fmla="*/ f15 1 2741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4" h="274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1" name="Google Shape;7780;p85"/>
            <p:cNvSpPr/>
            <p:nvPr/>
          </p:nvSpPr>
          <p:spPr>
            <a:xfrm>
              <a:off x="6869978" y="3107094"/>
              <a:ext cx="108036" cy="108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1356"/>
                <a:gd name="f5" fmla="val 1"/>
                <a:gd name="f6" fmla="val 631"/>
                <a:gd name="f7" fmla="val 1387"/>
                <a:gd name="f8" fmla="val 2111"/>
                <a:gd name="f9" fmla="val 2741"/>
                <a:gd name="f10" fmla="val 2112"/>
                <a:gd name="f11" fmla="*/ f0 1 2742"/>
                <a:gd name="f12" fmla="*/ f1 1 2742"/>
                <a:gd name="f13" fmla="+- f3 0 f2"/>
                <a:gd name="f14" fmla="*/ f13 1 2742"/>
                <a:gd name="f15" fmla="*/ f2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742" h="2742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10" y="f9"/>
                    <a:pt x="f3" y="f8"/>
                    <a:pt x="f3" y="f7"/>
                  </a:cubicBezTo>
                  <a:cubicBezTo>
                    <a:pt x="f3" y="f6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2" name="Google Shape;7781;p85"/>
            <p:cNvSpPr/>
            <p:nvPr/>
          </p:nvSpPr>
          <p:spPr>
            <a:xfrm>
              <a:off x="6553477" y="3212607"/>
              <a:ext cx="192426" cy="1130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68"/>
                <a:gd name="f5" fmla="val 819"/>
                <a:gd name="f6" fmla="val 347"/>
                <a:gd name="f7" fmla="val 442"/>
                <a:gd name="f8" fmla="val 1072"/>
                <a:gd name="f9" fmla="val 1796"/>
                <a:gd name="f10" fmla="val 2521"/>
                <a:gd name="f11" fmla="val 2710"/>
                <a:gd name="f12" fmla="val 158"/>
                <a:gd name="f13" fmla="val 2867"/>
                <a:gd name="f14" fmla="val 4505"/>
                <a:gd name="f15" fmla="val 4726"/>
                <a:gd name="f16" fmla="val 4883"/>
                <a:gd name="f17" fmla="val 1103"/>
                <a:gd name="f18" fmla="val 4568"/>
                <a:gd name="f19" fmla="val 4033"/>
                <a:gd name="f20" fmla="val 3655"/>
                <a:gd name="f21" fmla="val 473"/>
                <a:gd name="f22" fmla="val 3088"/>
                <a:gd name="f23" fmla="val 788"/>
                <a:gd name="f24" fmla="val 2426"/>
                <a:gd name="f25" fmla="val 1197"/>
                <a:gd name="f26" fmla="*/ f0 1 4884"/>
                <a:gd name="f27" fmla="*/ f1 1 2868"/>
                <a:gd name="f28" fmla="+- f4 0 f2"/>
                <a:gd name="f29" fmla="+- f3 0 f2"/>
                <a:gd name="f30" fmla="*/ f29 1 4884"/>
                <a:gd name="f31" fmla="*/ f28 1 2868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884" h="286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6" y="f13"/>
                  </a:cubicBezTo>
                  <a:lnTo>
                    <a:pt x="f14" y="f13"/>
                  </a:lnTo>
                  <a:cubicBezTo>
                    <a:pt x="f15" y="f13"/>
                    <a:pt x="f16" y="f11"/>
                    <a:pt x="f16" y="f10"/>
                  </a:cubicBezTo>
                  <a:lnTo>
                    <a:pt x="f16" y="f9"/>
                  </a:lnTo>
                  <a:cubicBezTo>
                    <a:pt x="f16" y="f17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9" y="f23"/>
                    <a:pt x="f25" y="f21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3" name="Google Shape;7782;p85"/>
            <p:cNvSpPr/>
            <p:nvPr/>
          </p:nvSpPr>
          <p:spPr>
            <a:xfrm>
              <a:off x="6689997" y="2964347"/>
              <a:ext cx="193688" cy="1142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899"/>
                <a:gd name="f5" fmla="val 851"/>
                <a:gd name="f6" fmla="val 1"/>
                <a:gd name="f7" fmla="val 347"/>
                <a:gd name="f8" fmla="val 442"/>
                <a:gd name="f9" fmla="val 1103"/>
                <a:gd name="f10" fmla="val 1796"/>
                <a:gd name="f11" fmla="val 2552"/>
                <a:gd name="f12" fmla="val 2741"/>
                <a:gd name="f13" fmla="val 158"/>
                <a:gd name="f14" fmla="val 4537"/>
                <a:gd name="f15" fmla="val 4758"/>
                <a:gd name="f16" fmla="val 4915"/>
                <a:gd name="f17" fmla="val 4600"/>
                <a:gd name="f18" fmla="val 4065"/>
                <a:gd name="f19" fmla="val 3687"/>
                <a:gd name="f20" fmla="val 473"/>
                <a:gd name="f21" fmla="val 3088"/>
                <a:gd name="f22" fmla="val 788"/>
                <a:gd name="f23" fmla="val 2458"/>
                <a:gd name="f24" fmla="val 1828"/>
                <a:gd name="f25" fmla="val 1198"/>
                <a:gd name="f26" fmla="*/ f0 1 4916"/>
                <a:gd name="f27" fmla="*/ f1 1 2899"/>
                <a:gd name="f28" fmla="+- f4 0 f2"/>
                <a:gd name="f29" fmla="+- f3 0 f2"/>
                <a:gd name="f30" fmla="*/ f29 1 4916"/>
                <a:gd name="f31" fmla="*/ f28 1 2899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16" h="2899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7" y="f4"/>
                  </a:cubicBezTo>
                  <a:lnTo>
                    <a:pt x="f14" y="f4"/>
                  </a:lnTo>
                  <a:cubicBezTo>
                    <a:pt x="f15" y="f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7" y="f8"/>
                    <a:pt x="f18" y="f6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4" name="Google Shape;7783;p85"/>
            <p:cNvSpPr/>
            <p:nvPr/>
          </p:nvSpPr>
          <p:spPr>
            <a:xfrm>
              <a:off x="6827779" y="3212607"/>
              <a:ext cx="192472" cy="1130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868"/>
                <a:gd name="f5" fmla="val 820"/>
                <a:gd name="f6" fmla="val 316"/>
                <a:gd name="f7" fmla="val 442"/>
                <a:gd name="f8" fmla="val 1"/>
                <a:gd name="f9" fmla="val 1103"/>
                <a:gd name="f10" fmla="val 1796"/>
                <a:gd name="f11" fmla="val 2521"/>
                <a:gd name="f12" fmla="val 2710"/>
                <a:gd name="f13" fmla="val 158"/>
                <a:gd name="f14" fmla="val 2867"/>
                <a:gd name="f15" fmla="val 347"/>
                <a:gd name="f16" fmla="val 4506"/>
                <a:gd name="f17" fmla="val 4727"/>
                <a:gd name="f18" fmla="val 4884"/>
                <a:gd name="f19" fmla="val 4569"/>
                <a:gd name="f20" fmla="val 4033"/>
                <a:gd name="f21" fmla="val 3655"/>
                <a:gd name="f22" fmla="val 473"/>
                <a:gd name="f23" fmla="val 3088"/>
                <a:gd name="f24" fmla="val 788"/>
                <a:gd name="f25" fmla="val 2427"/>
                <a:gd name="f26" fmla="val 1797"/>
                <a:gd name="f27" fmla="val 1198"/>
                <a:gd name="f28" fmla="*/ f0 1 4885"/>
                <a:gd name="f29" fmla="*/ f1 1 2868"/>
                <a:gd name="f30" fmla="+- f4 0 f2"/>
                <a:gd name="f31" fmla="+- f3 0 f2"/>
                <a:gd name="f32" fmla="*/ f31 1 4885"/>
                <a:gd name="f33" fmla="*/ f30 1 286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885" h="2868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lnTo>
                    <a:pt x="f18" y="f10"/>
                  </a:lnTo>
                  <a:cubicBezTo>
                    <a:pt x="f18" y="f9"/>
                    <a:pt x="f19" y="f7"/>
                    <a:pt x="f20" y="f2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5" name="Google Shape;7784;p85"/>
            <p:cNvSpPr/>
            <p:nvPr/>
          </p:nvSpPr>
          <p:spPr>
            <a:xfrm>
              <a:off x="6724744" y="3105869"/>
              <a:ext cx="121706" cy="1018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584"/>
                <a:gd name="f5" fmla="val 1198"/>
                <a:gd name="f6" fmla="val 882"/>
                <a:gd name="f7" fmla="val 1"/>
                <a:gd name="f8" fmla="val 2079"/>
                <a:gd name="f9" fmla="val 221"/>
                <a:gd name="f10" fmla="val 2237"/>
                <a:gd name="f11" fmla="val 284"/>
                <a:gd name="f12" fmla="val 2300"/>
                <a:gd name="f13" fmla="val 473"/>
                <a:gd name="f14" fmla="val 2583"/>
                <a:gd name="f15" fmla="val 1545"/>
                <a:gd name="f16" fmla="val 1575"/>
                <a:gd name="f17" fmla="val 2616"/>
                <a:gd name="f18" fmla="val 2773"/>
                <a:gd name="f19" fmla="val 2394"/>
                <a:gd name="f20" fmla="val 2931"/>
                <a:gd name="f21" fmla="val 3088"/>
                <a:gd name="f22" fmla="val 2111"/>
                <a:gd name="f23" fmla="val 1891"/>
                <a:gd name="f24" fmla="*/ f0 1 3089"/>
                <a:gd name="f25" fmla="*/ f1 1 2584"/>
                <a:gd name="f26" fmla="+- f4 0 f2"/>
                <a:gd name="f27" fmla="+- f3 0 f2"/>
                <a:gd name="f28" fmla="*/ f27 1 3089"/>
                <a:gd name="f29" fmla="*/ f26 1 2584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089" h="2584">
                  <a:moveTo>
                    <a:pt x="f5" y="f2"/>
                  </a:moveTo>
                  <a:lnTo>
                    <a:pt x="f5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4"/>
                  </a:cubicBezTo>
                  <a:lnTo>
                    <a:pt x="f15" y="f16"/>
                  </a:lnTo>
                  <a:lnTo>
                    <a:pt x="f17" y="f14"/>
                  </a:lnTo>
                  <a:cubicBezTo>
                    <a:pt x="f18" y="f19"/>
                    <a:pt x="f20" y="f10"/>
                    <a:pt x="f21" y="f22"/>
                  </a:cubicBezTo>
                  <a:lnTo>
                    <a:pt x="f23" y="f6"/>
                  </a:lnTo>
                  <a:lnTo>
                    <a:pt x="f2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26" name="Google Shape;7785;p85"/>
          <p:cNvGrpSpPr/>
          <p:nvPr/>
        </p:nvGrpSpPr>
        <p:grpSpPr>
          <a:xfrm>
            <a:off x="9530297" y="1677000"/>
            <a:ext cx="409642" cy="464917"/>
            <a:chOff x="9530297" y="1677000"/>
            <a:chExt cx="409642" cy="464917"/>
          </a:xfrm>
        </p:grpSpPr>
        <p:sp>
          <p:nvSpPr>
            <p:cNvPr id="227" name="Google Shape;7786;p85"/>
            <p:cNvSpPr/>
            <p:nvPr/>
          </p:nvSpPr>
          <p:spPr>
            <a:xfrm>
              <a:off x="9665592" y="1896099"/>
              <a:ext cx="136556" cy="819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2080"/>
                <a:gd name="f5" fmla="val 1733"/>
                <a:gd name="f6" fmla="val 788"/>
                <a:gd name="f7" fmla="val 2678"/>
                <a:gd name="f8" fmla="*/ f0 1 3466"/>
                <a:gd name="f9" fmla="*/ f1 1 2080"/>
                <a:gd name="f10" fmla="+- f4 0 f2"/>
                <a:gd name="f11" fmla="+- f3 0 f2"/>
                <a:gd name="f12" fmla="*/ f11 1 3466"/>
                <a:gd name="f13" fmla="*/ f10 1 2080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6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8" name="Google Shape;7787;p85"/>
            <p:cNvSpPr/>
            <p:nvPr/>
          </p:nvSpPr>
          <p:spPr>
            <a:xfrm>
              <a:off x="9705304" y="1814187"/>
              <a:ext cx="55906" cy="55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316"/>
                <a:gd name="f7" fmla="val 315"/>
                <a:gd name="f8" fmla="val 1103"/>
                <a:gd name="f9" fmla="*/ f0 1 1419"/>
                <a:gd name="f10" fmla="*/ f1 1 1418"/>
                <a:gd name="f11" fmla="+- f4 0 f2"/>
                <a:gd name="f12" fmla="+- f3 0 f2"/>
                <a:gd name="f13" fmla="*/ f12 1 1419"/>
                <a:gd name="f14" fmla="*/ f11 1 1418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19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4"/>
                    <a:pt x="f5" y="f4"/>
                  </a:cubicBezTo>
                  <a:cubicBezTo>
                    <a:pt x="f8" y="f4"/>
                    <a:pt x="f4" y="f8"/>
                    <a:pt x="f4" y="f5"/>
                  </a:cubicBezTo>
                  <a:cubicBezTo>
                    <a:pt x="f4" y="f7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9" name="Google Shape;7788;p85"/>
            <p:cNvSpPr/>
            <p:nvPr/>
          </p:nvSpPr>
          <p:spPr>
            <a:xfrm>
              <a:off x="9530297" y="1677000"/>
              <a:ext cx="409642" cy="4649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97"/>
                <a:gd name="f4" fmla="val 11800"/>
                <a:gd name="f5" fmla="val 5167"/>
                <a:gd name="f6" fmla="val 2757"/>
                <a:gd name="f7" fmla="val 5923"/>
                <a:gd name="f8" fmla="val 6553"/>
                <a:gd name="f9" fmla="val 3388"/>
                <a:gd name="f10" fmla="val 4144"/>
                <a:gd name="f11" fmla="val 4490"/>
                <a:gd name="f12" fmla="val 6396"/>
                <a:gd name="f13" fmla="val 4805"/>
                <a:gd name="f14" fmla="val 6175"/>
                <a:gd name="f15" fmla="val 5089"/>
                <a:gd name="f16" fmla="val 7026"/>
                <a:gd name="f17" fmla="val 5498"/>
                <a:gd name="f18" fmla="val 7593"/>
                <a:gd name="f19" fmla="val 6317"/>
                <a:gd name="f20" fmla="val 7294"/>
                <a:gd name="f21" fmla="val 8019"/>
                <a:gd name="f22" fmla="val 8208"/>
                <a:gd name="f23" fmla="val 7435"/>
                <a:gd name="f24" fmla="val 8365"/>
                <a:gd name="f25" fmla="val 7246"/>
                <a:gd name="f26" fmla="val 3088"/>
                <a:gd name="f27" fmla="val 2867"/>
                <a:gd name="f28" fmla="val 2710"/>
                <a:gd name="f29" fmla="val 3308"/>
                <a:gd name="f30" fmla="val 4127"/>
                <a:gd name="f31" fmla="val 3907"/>
                <a:gd name="f32" fmla="val 4868"/>
                <a:gd name="f33" fmla="val 3781"/>
                <a:gd name="f34" fmla="val 4553"/>
                <a:gd name="f35" fmla="val 4411"/>
                <a:gd name="f36" fmla="val 5183"/>
                <a:gd name="f37" fmla="val 1"/>
                <a:gd name="f38" fmla="val 5128"/>
                <a:gd name="f39" fmla="val 5073"/>
                <a:gd name="f40" fmla="val 17"/>
                <a:gd name="f41" fmla="val 5010"/>
                <a:gd name="f42" fmla="val 48"/>
                <a:gd name="f43" fmla="val 3964"/>
                <a:gd name="f44" fmla="val 646"/>
                <a:gd name="f45" fmla="val 2946"/>
                <a:gd name="f46" fmla="val 940"/>
                <a:gd name="f47" fmla="val 1919"/>
                <a:gd name="f48" fmla="val 1430"/>
                <a:gd name="f49" fmla="val 939"/>
                <a:gd name="f50" fmla="val 873"/>
                <a:gd name="f51" fmla="val 441"/>
                <a:gd name="f52" fmla="val 741"/>
                <a:gd name="f53" fmla="val 402"/>
                <a:gd name="f54" fmla="val 722"/>
                <a:gd name="f55" fmla="val 363"/>
                <a:gd name="f56" fmla="val 714"/>
                <a:gd name="f57" fmla="val 326"/>
                <a:gd name="f58" fmla="val 243"/>
                <a:gd name="f59" fmla="val 170"/>
                <a:gd name="f60" fmla="val 751"/>
                <a:gd name="f61" fmla="val 126"/>
                <a:gd name="f62" fmla="val 773"/>
                <a:gd name="f63" fmla="val 32"/>
                <a:gd name="f64" fmla="val 836"/>
                <a:gd name="f65" fmla="val 930"/>
                <a:gd name="f66" fmla="val 1056"/>
                <a:gd name="f67" fmla="val 5026"/>
                <a:gd name="f68" fmla="val 8145"/>
                <a:gd name="f69" fmla="val 2080"/>
                <a:gd name="f70" fmla="val 10949"/>
                <a:gd name="f71" fmla="val 5104"/>
                <a:gd name="f72" fmla="val 11799"/>
                <a:gd name="f73" fmla="val 5262"/>
                <a:gd name="f74" fmla="val 8255"/>
                <a:gd name="f75" fmla="val 10917"/>
                <a:gd name="f76" fmla="val 10365"/>
                <a:gd name="f77" fmla="val 10271"/>
                <a:gd name="f78" fmla="val 10162"/>
                <a:gd name="f79" fmla="val 10084"/>
                <a:gd name="f80" fmla="val 10014"/>
                <a:gd name="f81" fmla="val 9983"/>
                <a:gd name="f82" fmla="val 9954"/>
                <a:gd name="f83" fmla="val 9924"/>
                <a:gd name="f84" fmla="val 9414"/>
                <a:gd name="f85" fmla="val 877"/>
                <a:gd name="f86" fmla="val 8910"/>
                <a:gd name="f87" fmla="val 946"/>
                <a:gd name="f88" fmla="val 8409"/>
                <a:gd name="f89" fmla="val 7395"/>
                <a:gd name="f90" fmla="val 6389"/>
                <a:gd name="f91" fmla="val 660"/>
                <a:gd name="f92" fmla="val 5356"/>
                <a:gd name="f93" fmla="val 5293"/>
                <a:gd name="f94" fmla="val 5238"/>
                <a:gd name="f95" fmla="*/ f0 1 10397"/>
                <a:gd name="f96" fmla="*/ f1 1 11800"/>
                <a:gd name="f97" fmla="+- f4 0 f2"/>
                <a:gd name="f98" fmla="+- f3 0 f2"/>
                <a:gd name="f99" fmla="*/ f98 1 10397"/>
                <a:gd name="f100" fmla="*/ f97 1 11800"/>
                <a:gd name="f101" fmla="*/ f2 1 f99"/>
                <a:gd name="f102" fmla="*/ f3 1 f99"/>
                <a:gd name="f103" fmla="*/ f2 1 f100"/>
                <a:gd name="f104" fmla="*/ f4 1 f100"/>
                <a:gd name="f105" fmla="*/ f101 f95 1"/>
                <a:gd name="f106" fmla="*/ f102 f95 1"/>
                <a:gd name="f107" fmla="*/ f104 f96 1"/>
                <a:gd name="f108" fmla="*/ f103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10397" h="1180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3" y="f10"/>
                  </a:cubicBezTo>
                  <a:cubicBezTo>
                    <a:pt x="f33" y="f9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2" y="f65"/>
                    <a:pt x="f2" y="f66"/>
                  </a:cubicBezTo>
                  <a:lnTo>
                    <a:pt x="f2" y="f67"/>
                  </a:lnTo>
                  <a:cubicBezTo>
                    <a:pt x="f2" y="f68"/>
                    <a:pt x="f69" y="f70"/>
                    <a:pt x="f71" y="f72"/>
                  </a:cubicBezTo>
                  <a:lnTo>
                    <a:pt x="f73" y="f72"/>
                  </a:lnTo>
                  <a:cubicBezTo>
                    <a:pt x="f74" y="f75"/>
                    <a:pt x="f3" y="f68"/>
                    <a:pt x="f3" y="f67"/>
                  </a:cubicBezTo>
                  <a:lnTo>
                    <a:pt x="f3" y="f66"/>
                  </a:lnTo>
                  <a:cubicBezTo>
                    <a:pt x="f3" y="f65"/>
                    <a:pt x="f76" y="f64"/>
                    <a:pt x="f77" y="f62"/>
                  </a:cubicBezTo>
                  <a:cubicBezTo>
                    <a:pt x="f78" y="f60"/>
                    <a:pt x="f79" y="f56"/>
                    <a:pt x="f80" y="f56"/>
                  </a:cubicBezTo>
                  <a:cubicBezTo>
                    <a:pt x="f81" y="f56"/>
                    <a:pt x="f82" y="f54"/>
                    <a:pt x="f83" y="f52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42"/>
                  </a:cubicBezTo>
                  <a:cubicBezTo>
                    <a:pt x="f93" y="f40"/>
                    <a:pt x="f94" y="f37"/>
                    <a:pt x="f36" y="f37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30" name="Google Shape;7789;p85"/>
          <p:cNvGrpSpPr/>
          <p:nvPr/>
        </p:nvGrpSpPr>
        <p:grpSpPr>
          <a:xfrm>
            <a:off x="9499875" y="2265380"/>
            <a:ext cx="470477" cy="463070"/>
            <a:chOff x="9499875" y="2265380"/>
            <a:chExt cx="470477" cy="463070"/>
          </a:xfrm>
        </p:grpSpPr>
        <p:sp>
          <p:nvSpPr>
            <p:cNvPr id="231" name="Google Shape;7790;p85"/>
            <p:cNvSpPr/>
            <p:nvPr/>
          </p:nvSpPr>
          <p:spPr>
            <a:xfrm>
              <a:off x="9499875" y="2509936"/>
              <a:ext cx="83173" cy="218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11"/>
                <a:gd name="f4" fmla="val 5546"/>
                <a:gd name="f5" fmla="val 378"/>
                <a:gd name="f6" fmla="val 158"/>
                <a:gd name="f7" fmla="val 347"/>
                <a:gd name="f8" fmla="val 5198"/>
                <a:gd name="f9" fmla="val 5419"/>
                <a:gd name="f10" fmla="val 5545"/>
                <a:gd name="f11" fmla="val 1071"/>
                <a:gd name="f12" fmla="val 1670"/>
                <a:gd name="f13" fmla="val 5072"/>
                <a:gd name="f14" fmla="val 4537"/>
                <a:gd name="f15" fmla="val 1040"/>
                <a:gd name="f16" fmla="val 441"/>
                <a:gd name="f17" fmla="val 1638"/>
                <a:gd name="f18" fmla="*/ f0 1 2111"/>
                <a:gd name="f19" fmla="*/ f1 1 5546"/>
                <a:gd name="f20" fmla="+- f4 0 f2"/>
                <a:gd name="f21" fmla="+- f3 0 f2"/>
                <a:gd name="f22" fmla="*/ f21 1 2111"/>
                <a:gd name="f23" fmla="*/ f20 1 5546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111" h="5546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2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13"/>
                    <a:pt x="f3" y="f14"/>
                  </a:cubicBezTo>
                  <a:lnTo>
                    <a:pt x="f3" y="f15"/>
                  </a:lnTo>
                  <a:cubicBezTo>
                    <a:pt x="f3" y="f16"/>
                    <a:pt x="f17" y="f2"/>
                    <a:pt x="f11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2" name="Google Shape;7791;p85"/>
            <p:cNvSpPr/>
            <p:nvPr/>
          </p:nvSpPr>
          <p:spPr>
            <a:xfrm>
              <a:off x="9584274" y="2265380"/>
              <a:ext cx="300426" cy="253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6428"/>
                <a:gd name="f5" fmla="val 3781"/>
                <a:gd name="f6" fmla="val 631"/>
                <a:gd name="f7" fmla="val 3970"/>
                <a:gd name="f8" fmla="val 4128"/>
                <a:gd name="f9" fmla="val 788"/>
                <a:gd name="f10" fmla="val 977"/>
                <a:gd name="f11" fmla="val 1418"/>
                <a:gd name="f12" fmla="val 4380"/>
                <a:gd name="f13" fmla="val 1481"/>
                <a:gd name="f14" fmla="val 4569"/>
                <a:gd name="f15" fmla="val 1639"/>
                <a:gd name="f16" fmla="val 4758"/>
                <a:gd name="f17" fmla="val 1860"/>
                <a:gd name="f18" fmla="val 4884"/>
                <a:gd name="f19" fmla="val 2017"/>
                <a:gd name="f20" fmla="val 2206"/>
                <a:gd name="f21" fmla="val 4726"/>
                <a:gd name="f22" fmla="val 2332"/>
                <a:gd name="f23" fmla="val 4657"/>
                <a:gd name="f24" fmla="val 2373"/>
                <a:gd name="f25" fmla="val 4583"/>
                <a:gd name="f26" fmla="val 2397"/>
                <a:gd name="f27" fmla="val 4510"/>
                <a:gd name="f28" fmla="val 4416"/>
                <a:gd name="f29" fmla="val 4325"/>
                <a:gd name="f30" fmla="val 2358"/>
                <a:gd name="f31" fmla="val 4254"/>
                <a:gd name="f32" fmla="val 2269"/>
                <a:gd name="f33" fmla="val 4114"/>
                <a:gd name="f34" fmla="val 2106"/>
                <a:gd name="f35" fmla="val 3957"/>
                <a:gd name="f36" fmla="val 2012"/>
                <a:gd name="f37" fmla="val 3821"/>
                <a:gd name="f38" fmla="val 3773"/>
                <a:gd name="f39" fmla="val 3728"/>
                <a:gd name="f40" fmla="val 2024"/>
                <a:gd name="f41" fmla="val 3687"/>
                <a:gd name="f42" fmla="val 2049"/>
                <a:gd name="f43" fmla="val 3592"/>
                <a:gd name="f44" fmla="val 2080"/>
                <a:gd name="f45" fmla="val 3466"/>
                <a:gd name="f46" fmla="val 2238"/>
                <a:gd name="f47" fmla="val 2364"/>
                <a:gd name="f48" fmla="val 2553"/>
                <a:gd name="f49" fmla="val 3624"/>
                <a:gd name="f50" fmla="val 2710"/>
                <a:gd name="f51" fmla="val 3813"/>
                <a:gd name="f52" fmla="val 4411"/>
                <a:gd name="f53" fmla="val 4852"/>
                <a:gd name="f54" fmla="val 3183"/>
                <a:gd name="f55" fmla="val 3750"/>
                <a:gd name="f56" fmla="val 4159"/>
                <a:gd name="f57" fmla="val 4600"/>
                <a:gd name="f58" fmla="val 4537"/>
                <a:gd name="f59" fmla="val 4222"/>
                <a:gd name="f60" fmla="val 4663"/>
                <a:gd name="f61" fmla="val 5073"/>
                <a:gd name="f62" fmla="val 5262"/>
                <a:gd name="f63" fmla="val 4002"/>
                <a:gd name="f64" fmla="val 5420"/>
                <a:gd name="f65" fmla="val 3277"/>
                <a:gd name="f66" fmla="val 3119"/>
                <a:gd name="f67" fmla="val 2962"/>
                <a:gd name="f68" fmla="val 4348"/>
                <a:gd name="f69" fmla="val 2836"/>
                <a:gd name="f70" fmla="val 2804"/>
                <a:gd name="f71" fmla="val 3876"/>
                <a:gd name="f72" fmla="val 3013"/>
                <a:gd name="f73" fmla="val 3825"/>
                <a:gd name="f74" fmla="val 3108"/>
                <a:gd name="f75" fmla="val 3793"/>
                <a:gd name="f76" fmla="val 3206"/>
                <a:gd name="f77" fmla="val 3290"/>
                <a:gd name="f78" fmla="val 3376"/>
                <a:gd name="f79" fmla="val 3817"/>
                <a:gd name="f80" fmla="val 3435"/>
                <a:gd name="f81" fmla="val 3549"/>
                <a:gd name="f82" fmla="val 3990"/>
                <a:gd name="f83" fmla="val 3679"/>
                <a:gd name="f84" fmla="val 4071"/>
                <a:gd name="f85" fmla="val 3803"/>
                <a:gd name="f86" fmla="val 3850"/>
                <a:gd name="f87" fmla="val 3895"/>
                <a:gd name="f88" fmla="val 4059"/>
                <a:gd name="f89" fmla="val 3939"/>
                <a:gd name="f90" fmla="val 4033"/>
                <a:gd name="f91" fmla="val 4065"/>
                <a:gd name="f92" fmla="val 3844"/>
                <a:gd name="f93" fmla="val 3718"/>
                <a:gd name="f94" fmla="val 3529"/>
                <a:gd name="f95" fmla="val 3372"/>
                <a:gd name="f96" fmla="val 3182"/>
                <a:gd name="f97" fmla="val 2741"/>
                <a:gd name="f98" fmla="val 2899"/>
                <a:gd name="f99" fmla="val 1954"/>
                <a:gd name="f100" fmla="val 3025"/>
                <a:gd name="f101" fmla="val 1576"/>
                <a:gd name="f102" fmla="val 1"/>
                <a:gd name="f103" fmla="val 1733"/>
                <a:gd name="f104" fmla="val 1734"/>
                <a:gd name="f105" fmla="val 190"/>
                <a:gd name="f106" fmla="val 5231"/>
                <a:gd name="f107" fmla="val 536"/>
                <a:gd name="f108" fmla="val 5829"/>
                <a:gd name="f109" fmla="val 1009"/>
                <a:gd name="f110" fmla="val 5546"/>
                <a:gd name="f111" fmla="val 1544"/>
                <a:gd name="f112" fmla="val 2146"/>
                <a:gd name="f113" fmla="val 5414"/>
                <a:gd name="f114" fmla="val 2213"/>
                <a:gd name="f115" fmla="val 5411"/>
                <a:gd name="f116" fmla="val 2279"/>
                <a:gd name="f117" fmla="val 2936"/>
                <a:gd name="f118" fmla="val 3587"/>
                <a:gd name="f119" fmla="val 5692"/>
                <a:gd name="f120" fmla="val 6207"/>
                <a:gd name="f121" fmla="val 5892"/>
                <a:gd name="f122" fmla="val 6144"/>
                <a:gd name="f123" fmla="val 6364"/>
                <a:gd name="f124" fmla="val 6302"/>
                <a:gd name="f125" fmla="val 6585"/>
                <a:gd name="f126" fmla="val 7215"/>
                <a:gd name="f127" fmla="val 5735"/>
                <a:gd name="f128" fmla="val 4789"/>
                <a:gd name="f129" fmla="*/ f0 1 7625"/>
                <a:gd name="f130" fmla="*/ f1 1 6428"/>
                <a:gd name="f131" fmla="+- f4 0 f2"/>
                <a:gd name="f132" fmla="+- f3 0 f2"/>
                <a:gd name="f133" fmla="*/ f132 1 7625"/>
                <a:gd name="f134" fmla="*/ f131 1 6428"/>
                <a:gd name="f135" fmla="*/ f2 1 f133"/>
                <a:gd name="f136" fmla="*/ f3 1 f133"/>
                <a:gd name="f137" fmla="*/ f2 1 f134"/>
                <a:gd name="f138" fmla="*/ f4 1 f134"/>
                <a:gd name="f139" fmla="*/ f135 f129 1"/>
                <a:gd name="f140" fmla="*/ f136 f129 1"/>
                <a:gd name="f141" fmla="*/ f138 f130 1"/>
                <a:gd name="f142" fmla="*/ f137 f1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9" t="f142" r="f140" b="f141"/>
              <a:pathLst>
                <a:path w="7625" h="64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18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5" y="f47"/>
                  </a:cubicBezTo>
                  <a:cubicBezTo>
                    <a:pt x="f45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3" y="f55"/>
                  </a:cubicBezTo>
                  <a:cubicBezTo>
                    <a:pt x="f53" y="f56"/>
                    <a:pt x="f57" y="f58"/>
                    <a:pt x="f59" y="f60"/>
                  </a:cubicBezTo>
                  <a:lnTo>
                    <a:pt x="f56" y="f60"/>
                  </a:lnTo>
                  <a:lnTo>
                    <a:pt x="f56" y="f61"/>
                  </a:lnTo>
                  <a:cubicBezTo>
                    <a:pt x="f56" y="f62"/>
                    <a:pt x="f63" y="f64"/>
                    <a:pt x="f51" y="f64"/>
                  </a:cubicBezTo>
                  <a:cubicBezTo>
                    <a:pt x="f49" y="f64"/>
                    <a:pt x="f45" y="f62"/>
                    <a:pt x="f45" y="f61"/>
                  </a:cubicBezTo>
                  <a:lnTo>
                    <a:pt x="f45" y="f60"/>
                  </a:lnTo>
                  <a:cubicBezTo>
                    <a:pt x="f65" y="f57"/>
                    <a:pt x="f66" y="f58"/>
                    <a:pt x="f67" y="f68"/>
                  </a:cubicBezTo>
                  <a:cubicBezTo>
                    <a:pt x="f69" y="f31"/>
                    <a:pt x="f70" y="f63"/>
                    <a:pt x="f67" y="f71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71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90"/>
                  </a:cubicBezTo>
                  <a:cubicBezTo>
                    <a:pt x="f91" y="f63"/>
                    <a:pt x="f8" y="f92"/>
                    <a:pt x="f8" y="f93"/>
                  </a:cubicBezTo>
                  <a:cubicBezTo>
                    <a:pt x="f8" y="f94"/>
                    <a:pt x="f7" y="f95"/>
                    <a:pt x="f5" y="f95"/>
                  </a:cubicBezTo>
                  <a:cubicBezTo>
                    <a:pt x="f96" y="f95"/>
                    <a:pt x="f97" y="f98"/>
                    <a:pt x="f97" y="f47"/>
                  </a:cubicBezTo>
                  <a:cubicBezTo>
                    <a:pt x="f97" y="f99"/>
                    <a:pt x="f100" y="f101"/>
                    <a:pt x="f80" y="f11"/>
                  </a:cubicBezTo>
                  <a:lnTo>
                    <a:pt x="f80" y="f10"/>
                  </a:lnTo>
                  <a:cubicBezTo>
                    <a:pt x="f80" y="f9"/>
                    <a:pt x="f43" y="f6"/>
                    <a:pt x="f5" y="f6"/>
                  </a:cubicBezTo>
                  <a:close/>
                  <a:moveTo>
                    <a:pt x="f51" y="f102"/>
                  </a:moveTo>
                  <a:cubicBezTo>
                    <a:pt x="f103" y="f102"/>
                    <a:pt x="f2" y="f104"/>
                    <a:pt x="f2" y="f51"/>
                  </a:cubicBezTo>
                  <a:cubicBezTo>
                    <a:pt x="f2" y="f58"/>
                    <a:pt x="f105" y="f106"/>
                    <a:pt x="f107" y="f108"/>
                  </a:cubicBezTo>
                  <a:cubicBezTo>
                    <a:pt x="f109" y="f110"/>
                    <a:pt x="f111" y="f64"/>
                    <a:pt x="f44" y="f64"/>
                  </a:cubicBezTo>
                  <a:cubicBezTo>
                    <a:pt x="f112" y="f113"/>
                    <a:pt x="f114" y="f115"/>
                    <a:pt x="f116" y="f115"/>
                  </a:cubicBezTo>
                  <a:cubicBezTo>
                    <a:pt x="f117" y="f115"/>
                    <a:pt x="f118" y="f119"/>
                    <a:pt x="f56" y="f120"/>
                  </a:cubicBezTo>
                  <a:lnTo>
                    <a:pt x="f121" y="f120"/>
                  </a:lnTo>
                  <a:cubicBezTo>
                    <a:pt x="f122" y="f120"/>
                    <a:pt x="f123" y="f124"/>
                    <a:pt x="f125" y="f4"/>
                  </a:cubicBezTo>
                  <a:cubicBezTo>
                    <a:pt x="f126" y="f127"/>
                    <a:pt x="f3" y="f128"/>
                    <a:pt x="f3" y="f51"/>
                  </a:cubicBezTo>
                  <a:cubicBezTo>
                    <a:pt x="f3" y="f104"/>
                    <a:pt x="f121" y="f102"/>
                    <a:pt x="f51" y="f10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3" name="Google Shape;7792;p85"/>
            <p:cNvSpPr/>
            <p:nvPr/>
          </p:nvSpPr>
          <p:spPr>
            <a:xfrm>
              <a:off x="9610353" y="2501853"/>
              <a:ext cx="359999" cy="198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5026"/>
                <a:gd name="f5" fmla="val 1422"/>
                <a:gd name="f6" fmla="val 918"/>
                <a:gd name="f7" fmla="val 416"/>
                <a:gd name="f8" fmla="val 160"/>
                <a:gd name="f9" fmla="val 457"/>
                <a:gd name="f10" fmla="val 5025"/>
                <a:gd name="f11" fmla="val 5230"/>
                <a:gd name="f12" fmla="val 5923"/>
                <a:gd name="f13" fmla="val 6490"/>
                <a:gd name="f14" fmla="val 4679"/>
                <a:gd name="f15" fmla="val 6900"/>
                <a:gd name="f16" fmla="val 4143"/>
                <a:gd name="f17" fmla="val 8916"/>
                <a:gd name="f18" fmla="val 1245"/>
                <a:gd name="f19" fmla="val 930"/>
                <a:gd name="f20" fmla="val 9074"/>
                <a:gd name="f21" fmla="val 489"/>
                <a:gd name="f22" fmla="val 8727"/>
                <a:gd name="f23" fmla="val 268"/>
                <a:gd name="f24" fmla="val 8633"/>
                <a:gd name="f25" fmla="val 221"/>
                <a:gd name="f26" fmla="val 8517"/>
                <a:gd name="f27" fmla="val 196"/>
                <a:gd name="f28" fmla="val 8398"/>
                <a:gd name="f29" fmla="val 8196"/>
                <a:gd name="f30" fmla="val 7983"/>
                <a:gd name="f31" fmla="val 7845"/>
                <a:gd name="f32" fmla="val 426"/>
                <a:gd name="f33" fmla="val 5955"/>
                <a:gd name="f34" fmla="val 2726"/>
                <a:gd name="f35" fmla="val 5829"/>
                <a:gd name="f36" fmla="val 2883"/>
                <a:gd name="f37" fmla="val 5545"/>
                <a:gd name="f38" fmla="val 2978"/>
                <a:gd name="f39" fmla="val 5419"/>
                <a:gd name="f40" fmla="val 3119"/>
                <a:gd name="f41" fmla="val 2899"/>
                <a:gd name="f42" fmla="val 2741"/>
                <a:gd name="f43" fmla="val 2820"/>
                <a:gd name="f44" fmla="val 2631"/>
                <a:gd name="f45" fmla="val 2411"/>
                <a:gd name="f46" fmla="val 2253"/>
                <a:gd name="f47" fmla="val 5198"/>
                <a:gd name="f48" fmla="val 5576"/>
                <a:gd name="f49" fmla="val 1938"/>
                <a:gd name="f50" fmla="val 1560"/>
                <a:gd name="f51" fmla="val 1150"/>
                <a:gd name="f52" fmla="val 835"/>
                <a:gd name="f53" fmla="val 3340"/>
                <a:gd name="f54" fmla="val 3182"/>
                <a:gd name="f55" fmla="val 3088"/>
                <a:gd name="f56" fmla="val 741"/>
                <a:gd name="f57" fmla="val 2962"/>
                <a:gd name="f58" fmla="val 615"/>
                <a:gd name="f59" fmla="val 2773"/>
                <a:gd name="f60" fmla="val 2520"/>
                <a:gd name="f61" fmla="val 300"/>
                <a:gd name="f62" fmla="val 2300"/>
                <a:gd name="f63" fmla="val 174"/>
                <a:gd name="f64" fmla="val 2019"/>
                <a:gd name="f65" fmla="val 56"/>
                <a:gd name="f66" fmla="val 1720"/>
                <a:gd name="f67" fmla="*/ f0 1 9137"/>
                <a:gd name="f68" fmla="*/ f1 1 5026"/>
                <a:gd name="f69" fmla="+- f4 0 f2"/>
                <a:gd name="f70" fmla="+- f3 0 f2"/>
                <a:gd name="f71" fmla="*/ f70 1 9137"/>
                <a:gd name="f72" fmla="*/ f69 1 5026"/>
                <a:gd name="f73" fmla="*/ f2 1 f71"/>
                <a:gd name="f74" fmla="*/ f3 1 f71"/>
                <a:gd name="f75" fmla="*/ f2 1 f72"/>
                <a:gd name="f76" fmla="*/ f4 1 f72"/>
                <a:gd name="f77" fmla="*/ f73 f67 1"/>
                <a:gd name="f78" fmla="*/ f74 f67 1"/>
                <a:gd name="f79" fmla="*/ f76 f68 1"/>
                <a:gd name="f80" fmla="*/ f75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9137" h="5026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3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3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38"/>
                  </a:cubicBezTo>
                  <a:lnTo>
                    <a:pt x="f40" y="f38"/>
                  </a:lnTo>
                  <a:cubicBezTo>
                    <a:pt x="f41" y="f38"/>
                    <a:pt x="f42" y="f43"/>
                    <a:pt x="f42" y="f44"/>
                  </a:cubicBezTo>
                  <a:cubicBezTo>
                    <a:pt x="f42" y="f45"/>
                    <a:pt x="f41" y="f46"/>
                    <a:pt x="f40" y="f46"/>
                  </a:cubicBezTo>
                  <a:lnTo>
                    <a:pt x="f47" y="f46"/>
                  </a:lnTo>
                  <a:cubicBezTo>
                    <a:pt x="f48" y="f46"/>
                    <a:pt x="f12" y="f49"/>
                    <a:pt x="f12" y="f50"/>
                  </a:cubicBezTo>
                  <a:cubicBezTo>
                    <a:pt x="f12" y="f51"/>
                    <a:pt x="f48" y="f52"/>
                    <a:pt x="f47" y="f52"/>
                  </a:cubicBezTo>
                  <a:lnTo>
                    <a:pt x="f53" y="f52"/>
                  </a:lnTo>
                  <a:cubicBezTo>
                    <a:pt x="f54" y="f52"/>
                    <a:pt x="f55" y="f56"/>
                    <a:pt x="f57" y="f58"/>
                  </a:cubicBezTo>
                  <a:cubicBezTo>
                    <a:pt x="f59" y="f32"/>
                    <a:pt x="f60" y="f61"/>
                    <a:pt x="f62" y="f63"/>
                  </a:cubicBezTo>
                  <a:cubicBezTo>
                    <a:pt x="f64" y="f65"/>
                    <a:pt x="f66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34" name="Google Shape;7793;p85"/>
          <p:cNvGrpSpPr/>
          <p:nvPr/>
        </p:nvGrpSpPr>
        <p:grpSpPr>
          <a:xfrm>
            <a:off x="9501118" y="2859465"/>
            <a:ext cx="467989" cy="465512"/>
            <a:chOff x="9501118" y="2859465"/>
            <a:chExt cx="467989" cy="465512"/>
          </a:xfrm>
        </p:grpSpPr>
        <p:sp>
          <p:nvSpPr>
            <p:cNvPr id="235" name="Google Shape;7794;p85"/>
            <p:cNvSpPr/>
            <p:nvPr/>
          </p:nvSpPr>
          <p:spPr>
            <a:xfrm>
              <a:off x="9501118" y="2859465"/>
              <a:ext cx="346365" cy="353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791"/>
                <a:gd name="f4" fmla="val 8980"/>
                <a:gd name="f5" fmla="val 4537"/>
                <a:gd name="f6" fmla="val 2048"/>
                <a:gd name="f7" fmla="val 2017"/>
                <a:gd name="f8" fmla="val 4506"/>
                <a:gd name="f9" fmla="val 6963"/>
                <a:gd name="f10" fmla="val 8979"/>
                <a:gd name="f11" fmla="val 6459"/>
                <a:gd name="f12" fmla="val 8160"/>
                <a:gd name="f13" fmla="val 7719"/>
                <a:gd name="f14" fmla="val 8790"/>
                <a:gd name="f15" fmla="val 5986"/>
                <a:gd name="f16" fmla="val 8633"/>
                <a:gd name="f17" fmla="val 5860"/>
                <a:gd name="f18" fmla="val 8443"/>
                <a:gd name="f19" fmla="val 5640"/>
                <a:gd name="f20" fmla="val 8286"/>
                <a:gd name="f21" fmla="val 5514"/>
                <a:gd name="f22" fmla="val 7498"/>
                <a:gd name="f23" fmla="val 7057"/>
                <a:gd name="f24" fmla="val 6742"/>
                <a:gd name="f25" fmla="val 5923"/>
                <a:gd name="f26" fmla="val 7593"/>
                <a:gd name="f27" fmla="val 4568"/>
                <a:gd name="f28" fmla="val 2836"/>
                <a:gd name="f29" fmla="val 1481"/>
                <a:gd name="f30" fmla="val 6175"/>
                <a:gd name="f31" fmla="val 2804"/>
                <a:gd name="f32" fmla="val 2867"/>
                <a:gd name="f33" fmla="val 1387"/>
                <a:gd name="f34" fmla="val 2237"/>
                <a:gd name="f35" fmla="val 3466"/>
                <a:gd name="f36" fmla="val 3308"/>
                <a:gd name="f37" fmla="val 3088"/>
                <a:gd name="f38" fmla="val 2993"/>
                <a:gd name="f39" fmla="val 1261"/>
                <a:gd name="f40" fmla="val 6522"/>
                <a:gd name="f41" fmla="*/ f0 1 8791"/>
                <a:gd name="f42" fmla="*/ f1 1 8980"/>
                <a:gd name="f43" fmla="+- f4 0 f2"/>
                <a:gd name="f44" fmla="+- f3 0 f2"/>
                <a:gd name="f45" fmla="*/ f44 1 8791"/>
                <a:gd name="f46" fmla="*/ f43 1 8980"/>
                <a:gd name="f47" fmla="*/ f2 1 f45"/>
                <a:gd name="f48" fmla="*/ f3 1 f45"/>
                <a:gd name="f49" fmla="*/ f2 1 f46"/>
                <a:gd name="f50" fmla="*/ f4 1 f46"/>
                <a:gd name="f51" fmla="*/ f47 f41 1"/>
                <a:gd name="f52" fmla="*/ f48 f41 1"/>
                <a:gd name="f53" fmla="*/ f50 f42 1"/>
                <a:gd name="f54" fmla="*/ f49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8791" h="8980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10"/>
                    <a:pt x="f5" y="f10"/>
                  </a:cubicBezTo>
                  <a:cubicBezTo>
                    <a:pt x="f11" y="f10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29" y="f8"/>
                  </a:cubicBezTo>
                  <a:cubicBezTo>
                    <a:pt x="f29" y="f31"/>
                    <a:pt x="f32" y="f33"/>
                    <a:pt x="f27" y="f33"/>
                  </a:cubicBezTo>
                  <a:cubicBezTo>
                    <a:pt x="f25" y="f33"/>
                    <a:pt x="f23" y="f34"/>
                    <a:pt x="f22" y="f35"/>
                  </a:cubicBezTo>
                  <a:lnTo>
                    <a:pt x="f20" y="f35"/>
                  </a:lnTo>
                  <a:cubicBezTo>
                    <a:pt x="f18" y="f36"/>
                    <a:pt x="f16" y="f37"/>
                    <a:pt x="f14" y="f38"/>
                  </a:cubicBezTo>
                  <a:cubicBezTo>
                    <a:pt x="f12" y="f39"/>
                    <a:pt x="f40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6" name="Google Shape;7795;p85"/>
            <p:cNvSpPr/>
            <p:nvPr/>
          </p:nvSpPr>
          <p:spPr>
            <a:xfrm>
              <a:off x="9667420" y="2967026"/>
              <a:ext cx="301687" cy="1380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3503"/>
                <a:gd name="f5" fmla="val 7260"/>
                <a:gd name="f6" fmla="val 7232"/>
                <a:gd name="f7" fmla="val 7206"/>
                <a:gd name="f8" fmla="val 4"/>
                <a:gd name="f9" fmla="val 7184"/>
                <a:gd name="f10" fmla="val 11"/>
                <a:gd name="f11" fmla="val 5073"/>
                <a:gd name="f12" fmla="val 736"/>
                <a:gd name="f13" fmla="val 5042"/>
                <a:gd name="f14" fmla="val 5010"/>
                <a:gd name="f15" fmla="val 767"/>
                <a:gd name="f16" fmla="val 4947"/>
                <a:gd name="f17" fmla="val 799"/>
                <a:gd name="f18" fmla="val 4380"/>
                <a:gd name="f19" fmla="val 1398"/>
                <a:gd name="f20" fmla="val 347"/>
                <a:gd name="f21" fmla="val 158"/>
                <a:gd name="f22" fmla="val 1"/>
                <a:gd name="f23" fmla="val 1555"/>
                <a:gd name="f24" fmla="val 1744"/>
                <a:gd name="f25" fmla="val 1965"/>
                <a:gd name="f26" fmla="val 2122"/>
                <a:gd name="f27" fmla="val 2689"/>
                <a:gd name="f28" fmla="val 2752"/>
                <a:gd name="f29" fmla="val 2784"/>
                <a:gd name="f30" fmla="val 3477"/>
                <a:gd name="f31" fmla="val 7210"/>
                <a:gd name="f32" fmla="val 3494"/>
                <a:gd name="f33" fmla="val 7242"/>
                <a:gd name="f34" fmla="val 3502"/>
                <a:gd name="f35" fmla="val 7275"/>
                <a:gd name="f36" fmla="val 7362"/>
                <a:gd name="f37" fmla="val 7462"/>
                <a:gd name="f38" fmla="val 3451"/>
                <a:gd name="f39" fmla="val 7531"/>
                <a:gd name="f40" fmla="val 3382"/>
                <a:gd name="f41" fmla="val 7594"/>
                <a:gd name="f42" fmla="val 3256"/>
                <a:gd name="f43" fmla="val 3099"/>
                <a:gd name="f44" fmla="val 7562"/>
                <a:gd name="f45" fmla="val 2973"/>
                <a:gd name="f46" fmla="val 6932"/>
                <a:gd name="f47" fmla="val 547"/>
                <a:gd name="f48" fmla="val 389"/>
                <a:gd name="f49" fmla="val 232"/>
                <a:gd name="f50" fmla="val 137"/>
                <a:gd name="f51" fmla="val 7458"/>
                <a:gd name="f52" fmla="val 41"/>
                <a:gd name="f53" fmla="val 7349"/>
                <a:gd name="f54" fmla="*/ f0 1 7657"/>
                <a:gd name="f55" fmla="*/ f1 1 3503"/>
                <a:gd name="f56" fmla="+- f4 0 f2"/>
                <a:gd name="f57" fmla="+- f3 0 f2"/>
                <a:gd name="f58" fmla="*/ f57 1 7657"/>
                <a:gd name="f59" fmla="*/ f56 1 3503"/>
                <a:gd name="f60" fmla="*/ f2 1 f58"/>
                <a:gd name="f61" fmla="*/ f3 1 f58"/>
                <a:gd name="f62" fmla="*/ f2 1 f59"/>
                <a:gd name="f63" fmla="*/ f4 1 f59"/>
                <a:gd name="f64" fmla="*/ f60 f54 1"/>
                <a:gd name="f65" fmla="*/ f61 f54 1"/>
                <a:gd name="f66" fmla="*/ f63 f55 1"/>
                <a:gd name="f67" fmla="*/ f62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7657" h="350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2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19"/>
                  </a:lnTo>
                  <a:cubicBezTo>
                    <a:pt x="f21" y="f19"/>
                    <a:pt x="f22" y="f23"/>
                    <a:pt x="f22" y="f24"/>
                  </a:cubicBezTo>
                  <a:cubicBezTo>
                    <a:pt x="f22" y="f25"/>
                    <a:pt x="f21" y="f26"/>
                    <a:pt x="f20" y="f26"/>
                  </a:cubicBezTo>
                  <a:lnTo>
                    <a:pt x="f18" y="f26"/>
                  </a:lnTo>
                  <a:lnTo>
                    <a:pt x="f16" y="f27"/>
                  </a:lnTo>
                  <a:cubicBezTo>
                    <a:pt x="f14" y="f28"/>
                    <a:pt x="f13" y="f29"/>
                    <a:pt x="f11" y="f29"/>
                  </a:cubicBezTo>
                  <a:lnTo>
                    <a:pt x="f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3" y="f43"/>
                    <a:pt x="f44" y="f45"/>
                  </a:cubicBezTo>
                  <a:lnTo>
                    <a:pt x="f46" y="f24"/>
                  </a:lnTo>
                  <a:lnTo>
                    <a:pt x="f44" y="f47"/>
                  </a:lnTo>
                  <a:cubicBezTo>
                    <a:pt x="f3" y="f48"/>
                    <a:pt x="f41" y="f49"/>
                    <a:pt x="f39" y="f50"/>
                  </a:cubicBezTo>
                  <a:cubicBezTo>
                    <a:pt x="f51" y="f52"/>
                    <a:pt x="f53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7" name="Google Shape;7796;p85"/>
            <p:cNvSpPr/>
            <p:nvPr/>
          </p:nvSpPr>
          <p:spPr>
            <a:xfrm>
              <a:off x="9532126" y="3225646"/>
              <a:ext cx="297938" cy="993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2521"/>
                <a:gd name="f5" fmla="val 1828"/>
                <a:gd name="f6" fmla="val 1482"/>
                <a:gd name="f7" fmla="val 1135"/>
                <a:gd name="f8" fmla="val 1040"/>
                <a:gd name="f9" fmla="val 442"/>
                <a:gd name="f10" fmla="val 1"/>
                <a:gd name="f11" fmla="val 1607"/>
                <a:gd name="f12" fmla="val 2174"/>
                <a:gd name="f13" fmla="val 2363"/>
                <a:gd name="f14" fmla="val 158"/>
                <a:gd name="f15" fmla="val 379"/>
                <a:gd name="f16" fmla="val 7310"/>
                <a:gd name="f17" fmla="val 7404"/>
                <a:gd name="f18" fmla="val 2489"/>
                <a:gd name="f19" fmla="val 1576"/>
                <a:gd name="f20" fmla="val 7089"/>
                <a:gd name="f21" fmla="val 6554"/>
                <a:gd name="f22" fmla="val 6113"/>
                <a:gd name="f23" fmla="val 5766"/>
                <a:gd name="f24" fmla="val 5168"/>
                <a:gd name="f25" fmla="val 252"/>
                <a:gd name="f26" fmla="val 4506"/>
                <a:gd name="f27" fmla="val 410"/>
                <a:gd name="f28" fmla="val 3781"/>
                <a:gd name="f29" fmla="val 3088"/>
                <a:gd name="f30" fmla="val 2427"/>
                <a:gd name="f31" fmla="*/ f0 1 7562"/>
                <a:gd name="f32" fmla="*/ f1 1 2521"/>
                <a:gd name="f33" fmla="+- f4 0 f2"/>
                <a:gd name="f34" fmla="+- f3 0 f2"/>
                <a:gd name="f35" fmla="*/ f34 1 7562"/>
                <a:gd name="f36" fmla="*/ f33 1 2521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7562" h="2521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10" y="f11"/>
                    <a:pt x="f10" y="f12"/>
                  </a:cubicBezTo>
                  <a:cubicBezTo>
                    <a:pt x="f10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18"/>
                    <a:pt x="f3" y="f13"/>
                    <a:pt x="f3" y="f12"/>
                  </a:cubicBezTo>
                  <a:cubicBezTo>
                    <a:pt x="f3" y="f19"/>
                    <a:pt x="f20" y="f7"/>
                    <a:pt x="f21" y="f7"/>
                  </a:cubicBezTo>
                  <a:lnTo>
                    <a:pt x="f22" y="f7"/>
                  </a:lnTo>
                  <a:lnTo>
                    <a:pt x="f23" y="f2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8" name="Google Shape;7797;p85"/>
            <p:cNvSpPr/>
            <p:nvPr/>
          </p:nvSpPr>
          <p:spPr>
            <a:xfrm>
              <a:off x="9584256" y="2940152"/>
              <a:ext cx="181279" cy="192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01"/>
                <a:gd name="f4" fmla="val 4884"/>
                <a:gd name="f5" fmla="val 2427"/>
                <a:gd name="f6" fmla="val 1104"/>
                <a:gd name="f7" fmla="val 1"/>
                <a:gd name="f8" fmla="val 1103"/>
                <a:gd name="f9" fmla="val 2458"/>
                <a:gd name="f10" fmla="val 3781"/>
                <a:gd name="f11" fmla="val 3404"/>
                <a:gd name="f12" fmla="val 4254"/>
                <a:gd name="f13" fmla="val 4348"/>
                <a:gd name="f14" fmla="val 3497"/>
                <a:gd name="f15" fmla="val 1828"/>
                <a:gd name="f16" fmla="val 1419"/>
                <a:gd name="f17" fmla="val 3025"/>
                <a:gd name="f18" fmla="val 2489"/>
                <a:gd name="f19" fmla="val 1356"/>
                <a:gd name="f20" fmla="val 1859"/>
                <a:gd name="f21" fmla="val 1386"/>
                <a:gd name="f22" fmla="val 4191"/>
                <a:gd name="f23" fmla="val 567"/>
                <a:gd name="f24" fmla="val 3372"/>
                <a:gd name="f25" fmla="*/ f0 1 4601"/>
                <a:gd name="f26" fmla="*/ f1 1 4884"/>
                <a:gd name="f27" fmla="+- f4 0 f2"/>
                <a:gd name="f28" fmla="+- f3 0 f2"/>
                <a:gd name="f29" fmla="*/ f28 1 4601"/>
                <a:gd name="f30" fmla="*/ f27 1 4884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601" h="488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cubicBezTo>
                    <a:pt x="f11" y="f4"/>
                    <a:pt x="f12" y="f13"/>
                    <a:pt x="f3" y="f14"/>
                  </a:cubicBezTo>
                  <a:lnTo>
                    <a:pt x="f5" y="f14"/>
                  </a:lnTo>
                  <a:cubicBezTo>
                    <a:pt x="f15" y="f14"/>
                    <a:pt x="f16" y="f17"/>
                    <a:pt x="f16" y="f18"/>
                  </a:cubicBezTo>
                  <a:cubicBezTo>
                    <a:pt x="f19" y="f20"/>
                    <a:pt x="f15" y="f21"/>
                    <a:pt x="f5" y="f21"/>
                  </a:cubicBezTo>
                  <a:lnTo>
                    <a:pt x="f3" y="f21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39" name="Google Shape;7798;p85"/>
          <p:cNvGrpSpPr/>
          <p:nvPr/>
        </p:nvGrpSpPr>
        <p:grpSpPr>
          <a:xfrm>
            <a:off x="7759753" y="3478386"/>
            <a:ext cx="465548" cy="466774"/>
            <a:chOff x="7759753" y="3478386"/>
            <a:chExt cx="465548" cy="466774"/>
          </a:xfrm>
        </p:grpSpPr>
        <p:sp>
          <p:nvSpPr>
            <p:cNvPr id="240" name="Google Shape;7799;p85"/>
            <p:cNvSpPr/>
            <p:nvPr/>
          </p:nvSpPr>
          <p:spPr>
            <a:xfrm>
              <a:off x="7964597" y="3724168"/>
              <a:ext cx="55869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63"/>
                <a:gd name="f11" fmla="val 1103"/>
                <a:gd name="f12" fmla="*/ f0 1 1418"/>
                <a:gd name="f13" fmla="*/ f1 1 1419"/>
                <a:gd name="f14" fmla="+- f4 0 f2"/>
                <a:gd name="f15" fmla="+- f3 0 f2"/>
                <a:gd name="f16" fmla="*/ f15 1 1418"/>
                <a:gd name="f17" fmla="*/ f14 1 141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18" h="141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10" y="f11"/>
                    <a:pt x="f7" y="f3"/>
                    <a:pt x="f5" y="f3"/>
                  </a:cubicBezTo>
                  <a:cubicBezTo>
                    <a:pt x="f11" y="f3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1" name="Google Shape;7800;p85"/>
            <p:cNvSpPr/>
            <p:nvPr/>
          </p:nvSpPr>
          <p:spPr>
            <a:xfrm>
              <a:off x="7938519" y="3807342"/>
              <a:ext cx="110514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387"/>
                <a:gd name="f5" fmla="val 631"/>
                <a:gd name="f6" fmla="val 1"/>
                <a:gd name="f7" fmla="val 630"/>
                <a:gd name="f8" fmla="val 2174"/>
                <a:gd name="f9" fmla="*/ f0 1 2805"/>
                <a:gd name="f10" fmla="*/ f1 1 1387"/>
                <a:gd name="f11" fmla="+- f4 0 f2"/>
                <a:gd name="f12" fmla="+- f3 0 f2"/>
                <a:gd name="f13" fmla="*/ f12 1 2805"/>
                <a:gd name="f14" fmla="*/ f11 1 1387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05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3" y="f4"/>
                  </a:lnTo>
                  <a:cubicBezTo>
                    <a:pt x="f3" y="f7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2" name="Google Shape;7801;p85"/>
            <p:cNvSpPr/>
            <p:nvPr/>
          </p:nvSpPr>
          <p:spPr>
            <a:xfrm>
              <a:off x="7870231" y="3670776"/>
              <a:ext cx="247080" cy="2743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6964"/>
                <a:gd name="f5" fmla="val 3088"/>
                <a:gd name="f6" fmla="val 725"/>
                <a:gd name="f7" fmla="val 3813"/>
                <a:gd name="f8" fmla="val 4506"/>
                <a:gd name="f9" fmla="val 1356"/>
                <a:gd name="f10" fmla="val 2080"/>
                <a:gd name="f11" fmla="val 2458"/>
                <a:gd name="f12" fmla="val 4348"/>
                <a:gd name="f13" fmla="val 2805"/>
                <a:gd name="f14" fmla="val 4096"/>
                <a:gd name="f15" fmla="val 3025"/>
                <a:gd name="f16" fmla="val 4727"/>
                <a:gd name="f17" fmla="val 3372"/>
                <a:gd name="f18" fmla="val 5168"/>
                <a:gd name="f19" fmla="val 4065"/>
                <a:gd name="f20" fmla="val 4853"/>
                <a:gd name="f21" fmla="val 5199"/>
                <a:gd name="f22" fmla="val 5388"/>
                <a:gd name="f23" fmla="val 5010"/>
                <a:gd name="f24" fmla="val 5546"/>
                <a:gd name="f25" fmla="val 4821"/>
                <a:gd name="f26" fmla="val 1293"/>
                <a:gd name="f27" fmla="val 1103"/>
                <a:gd name="f28" fmla="val 946"/>
                <a:gd name="f29" fmla="val 1040"/>
                <a:gd name="f30" fmla="val 1450"/>
                <a:gd name="f31" fmla="val 3403"/>
                <a:gd name="f32" fmla="val 1860"/>
                <a:gd name="f33" fmla="val 1702"/>
                <a:gd name="f34" fmla="val 2332"/>
                <a:gd name="f35" fmla="val 1"/>
                <a:gd name="f36" fmla="val 6617"/>
                <a:gd name="f37" fmla="val 6806"/>
                <a:gd name="f38" fmla="val 158"/>
                <a:gd name="f39" fmla="val 6963"/>
                <a:gd name="f40" fmla="val 347"/>
                <a:gd name="f41" fmla="val 5924"/>
                <a:gd name="f42" fmla="val 6113"/>
                <a:gd name="f43" fmla="val 6270"/>
                <a:gd name="f44" fmla="*/ f0 1 6271"/>
                <a:gd name="f45" fmla="*/ f1 1 6964"/>
                <a:gd name="f46" fmla="+- f4 0 f2"/>
                <a:gd name="f47" fmla="+- f3 0 f2"/>
                <a:gd name="f48" fmla="*/ f47 1 6271"/>
                <a:gd name="f49" fmla="*/ f46 1 6964"/>
                <a:gd name="f50" fmla="*/ f2 1 f48"/>
                <a:gd name="f51" fmla="*/ f3 1 f48"/>
                <a:gd name="f52" fmla="*/ f2 1 f49"/>
                <a:gd name="f53" fmla="*/ f4 1 f49"/>
                <a:gd name="f54" fmla="*/ f50 f44 1"/>
                <a:gd name="f55" fmla="*/ f51 f44 1"/>
                <a:gd name="f56" fmla="*/ f53 f45 1"/>
                <a:gd name="f57" fmla="*/ f52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6271" h="69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lnTo>
                    <a:pt x="f29" y="f20"/>
                  </a:lnTo>
                  <a:cubicBezTo>
                    <a:pt x="f29" y="f19"/>
                    <a:pt x="f30" y="f31"/>
                    <a:pt x="f10" y="f15"/>
                  </a:cubicBezTo>
                  <a:cubicBezTo>
                    <a:pt x="f32" y="f13"/>
                    <a:pt x="f33" y="f11"/>
                    <a:pt x="f33" y="f10"/>
                  </a:cubicBezTo>
                  <a:cubicBezTo>
                    <a:pt x="f33" y="f9"/>
                    <a:pt x="f34" y="f6"/>
                    <a:pt x="f5" y="f6"/>
                  </a:cubicBezTo>
                  <a:close/>
                  <a:moveTo>
                    <a:pt x="f35" y="f35"/>
                  </a:move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lnTo>
                    <a:pt x="f41" y="f39"/>
                  </a:lnTo>
                  <a:cubicBezTo>
                    <a:pt x="f42" y="f39"/>
                    <a:pt x="f43" y="f37"/>
                    <a:pt x="f43" y="f36"/>
                  </a:cubicBezTo>
                  <a:lnTo>
                    <a:pt x="f43" y="f3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3" name="Google Shape;7802;p85"/>
            <p:cNvSpPr/>
            <p:nvPr/>
          </p:nvSpPr>
          <p:spPr>
            <a:xfrm>
              <a:off x="7842927" y="3478386"/>
              <a:ext cx="301687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347"/>
                <a:gd name="f6" fmla="val 1"/>
                <a:gd name="f7" fmla="val 158"/>
                <a:gd name="f8" fmla="val 1418"/>
                <a:gd name="f9" fmla="val 7625"/>
                <a:gd name="f10" fmla="val 7656"/>
                <a:gd name="f11" fmla="val 7499"/>
                <a:gd name="f12" fmla="val 7310"/>
                <a:gd name="f13" fmla="*/ f0 1 7657"/>
                <a:gd name="f14" fmla="*/ f1 1 1419"/>
                <a:gd name="f15" fmla="+- f4 0 f2"/>
                <a:gd name="f16" fmla="+- f3 0 f2"/>
                <a:gd name="f17" fmla="*/ f16 1 7657"/>
                <a:gd name="f18" fmla="*/ f15 1 1419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lnTo>
                    <a:pt x="f9" y="f8"/>
                  </a:lnTo>
                  <a:lnTo>
                    <a:pt x="f9" y="f5"/>
                  </a:lnTo>
                  <a:lnTo>
                    <a:pt x="f10" y="f5"/>
                  </a:lnTo>
                  <a:cubicBezTo>
                    <a:pt x="f10" y="f7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4" name="Google Shape;7803;p85"/>
            <p:cNvSpPr/>
            <p:nvPr/>
          </p:nvSpPr>
          <p:spPr>
            <a:xfrm>
              <a:off x="7759753" y="3562785"/>
              <a:ext cx="465548" cy="2172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6"/>
                <a:gd name="f4" fmla="val 5515"/>
                <a:gd name="f5" fmla="val 10082"/>
                <a:gd name="f6" fmla="val 662"/>
                <a:gd name="f7" fmla="val 10303"/>
                <a:gd name="f8" fmla="val 10461"/>
                <a:gd name="f9" fmla="val 820"/>
                <a:gd name="f10" fmla="val 1009"/>
                <a:gd name="f11" fmla="val 1198"/>
                <a:gd name="f12" fmla="val 1356"/>
                <a:gd name="f13" fmla="val 9893"/>
                <a:gd name="f14" fmla="val 9736"/>
                <a:gd name="f15" fmla="val 9767"/>
                <a:gd name="f16" fmla="val 1041"/>
                <a:gd name="f17" fmla="val 1"/>
                <a:gd name="f18" fmla="val 442"/>
                <a:gd name="f19" fmla="val 4475"/>
                <a:gd name="f20" fmla="val 5073"/>
                <a:gd name="f21" fmla="val 473"/>
                <a:gd name="f22" fmla="val 5514"/>
                <a:gd name="f23" fmla="val 2112"/>
                <a:gd name="f24" fmla="val 2395"/>
                <a:gd name="f25" fmla="val 2206"/>
                <a:gd name="f26" fmla="val 2269"/>
                <a:gd name="f27" fmla="val 2049"/>
                <a:gd name="f28" fmla="val 2458"/>
                <a:gd name="f29" fmla="val 9421"/>
                <a:gd name="f30" fmla="val 9610"/>
                <a:gd name="f31" fmla="val 10807"/>
                <a:gd name="f32" fmla="val 11406"/>
                <a:gd name="f33" fmla="val 11815"/>
                <a:gd name="f34" fmla="val 5042"/>
                <a:gd name="f35" fmla="val 410"/>
                <a:gd name="f36" fmla="val 11343"/>
                <a:gd name="f37" fmla="*/ f0 1 11816"/>
                <a:gd name="f38" fmla="*/ f1 1 5515"/>
                <a:gd name="f39" fmla="+- f4 0 f2"/>
                <a:gd name="f40" fmla="+- f3 0 f2"/>
                <a:gd name="f41" fmla="*/ f40 1 11816"/>
                <a:gd name="f42" fmla="*/ f39 1 5515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1816" h="55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3" y="f6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8"/>
                    <a:pt x="f17" y="f10"/>
                  </a:cubicBezTo>
                  <a:lnTo>
                    <a:pt x="f17" y="f19"/>
                  </a:lnTo>
                  <a:cubicBezTo>
                    <a:pt x="f17" y="f20"/>
                    <a:pt x="f21" y="f22"/>
                    <a:pt x="f16" y="f22"/>
                  </a:cubicBezTo>
                  <a:lnTo>
                    <a:pt x="f23" y="f22"/>
                  </a:lnTo>
                  <a:lnTo>
                    <a:pt x="f23" y="f24"/>
                  </a:lnTo>
                  <a:cubicBezTo>
                    <a:pt x="f23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15" y="f25"/>
                    <a:pt x="f15" y="f24"/>
                  </a:cubicBezTo>
                  <a:lnTo>
                    <a:pt x="f15" y="f22"/>
                  </a:lnTo>
                  <a:lnTo>
                    <a:pt x="f31" y="f22"/>
                  </a:lnTo>
                  <a:cubicBezTo>
                    <a:pt x="f32" y="f22"/>
                    <a:pt x="f33" y="f34"/>
                    <a:pt x="f33" y="f19"/>
                  </a:cubicBezTo>
                  <a:lnTo>
                    <a:pt x="f33" y="f10"/>
                  </a:lnTo>
                  <a:cubicBezTo>
                    <a:pt x="f33" y="f35"/>
                    <a:pt x="f36" y="f17"/>
                    <a:pt x="f31" y="f1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45" name="Google Shape;7804;p85"/>
          <p:cNvGrpSpPr/>
          <p:nvPr/>
        </p:nvGrpSpPr>
        <p:grpSpPr>
          <a:xfrm>
            <a:off x="7756663" y="4090604"/>
            <a:ext cx="471738" cy="436992"/>
            <a:chOff x="7756663" y="4090604"/>
            <a:chExt cx="471738" cy="436992"/>
          </a:xfrm>
        </p:grpSpPr>
        <p:sp>
          <p:nvSpPr>
            <p:cNvPr id="246" name="Google Shape;7805;p85"/>
            <p:cNvSpPr/>
            <p:nvPr/>
          </p:nvSpPr>
          <p:spPr>
            <a:xfrm>
              <a:off x="7756663" y="4090604"/>
              <a:ext cx="471738" cy="353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3"/>
                <a:gd name="f4" fmla="val 8980"/>
                <a:gd name="f5" fmla="val 2017"/>
                <a:gd name="f6" fmla="val 3749"/>
                <a:gd name="f7" fmla="val 3119"/>
                <a:gd name="f8" fmla="val 5514"/>
                <a:gd name="f9" fmla="val 914"/>
                <a:gd name="f10" fmla="val 9641"/>
                <a:gd name="f11" fmla="val 10744"/>
                <a:gd name="f12" fmla="val 8538"/>
                <a:gd name="f13" fmla="val 5892"/>
                <a:gd name="f14" fmla="val 5325"/>
                <a:gd name="f15" fmla="val 4852"/>
                <a:gd name="f16" fmla="val 473"/>
                <a:gd name="f17" fmla="val 1040"/>
                <a:gd name="f18" fmla="val 1166"/>
                <a:gd name="f19" fmla="val 4537"/>
                <a:gd name="f20" fmla="val 1324"/>
                <a:gd name="f21" fmla="val 3812"/>
                <a:gd name="f22" fmla="val 1733"/>
                <a:gd name="f23" fmla="val 3529"/>
                <a:gd name="f24" fmla="val 1891"/>
                <a:gd name="f25" fmla="val 3025"/>
                <a:gd name="f26" fmla="val 1954"/>
                <a:gd name="f27" fmla="val 2867"/>
                <a:gd name="f28" fmla="val 1607"/>
                <a:gd name="f29" fmla="val 2521"/>
                <a:gd name="f30" fmla="val 2080"/>
                <a:gd name="f31" fmla="val 1702"/>
                <a:gd name="f32" fmla="val 1576"/>
                <a:gd name="f33" fmla="val 1922"/>
                <a:gd name="f34" fmla="val 946"/>
                <a:gd name="f35" fmla="val 693"/>
                <a:gd name="f36" fmla="val 1796"/>
                <a:gd name="f37" fmla="val 504"/>
                <a:gd name="f38" fmla="val 454"/>
                <a:gd name="f39" fmla="val 1708"/>
                <a:gd name="f40" fmla="val 403"/>
                <a:gd name="f41" fmla="val 1696"/>
                <a:gd name="f42" fmla="val 355"/>
                <a:gd name="f43" fmla="val 223"/>
                <a:gd name="f44" fmla="val 110"/>
                <a:gd name="f45" fmla="val 1784"/>
                <a:gd name="f46" fmla="val 63"/>
                <a:gd name="f47" fmla="val 2111"/>
                <a:gd name="f48" fmla="val 2332"/>
                <a:gd name="f49" fmla="val 252"/>
                <a:gd name="f50" fmla="val 2363"/>
                <a:gd name="f51" fmla="val 536"/>
                <a:gd name="f52" fmla="val 2489"/>
                <a:gd name="f53" fmla="val 820"/>
                <a:gd name="f54" fmla="val 2552"/>
                <a:gd name="f55" fmla="val 1135"/>
                <a:gd name="f56" fmla="val 2615"/>
                <a:gd name="f57" fmla="val 1198"/>
                <a:gd name="f58" fmla="val 1387"/>
                <a:gd name="f59" fmla="val 3277"/>
                <a:gd name="f60" fmla="val 95"/>
                <a:gd name="f61" fmla="val 5671"/>
                <a:gd name="f62" fmla="val 5703"/>
                <a:gd name="f63" fmla="val 5829"/>
                <a:gd name="f64" fmla="val 5860"/>
                <a:gd name="f65" fmla="val 6238"/>
                <a:gd name="f66" fmla="val 7372"/>
                <a:gd name="f67" fmla="val 1009"/>
                <a:gd name="f68" fmla="val 8318"/>
                <a:gd name="f69" fmla="val 2143"/>
                <a:gd name="f70" fmla="val 3308"/>
                <a:gd name="f71" fmla="val 4254"/>
                <a:gd name="f72" fmla="val 4191"/>
                <a:gd name="f73" fmla="val 2710"/>
                <a:gd name="f74" fmla="val 2930"/>
                <a:gd name="f75" fmla="val 3151"/>
                <a:gd name="f76" fmla="val 3088"/>
                <a:gd name="f77" fmla="val 3182"/>
                <a:gd name="f78" fmla="val 2647"/>
                <a:gd name="f79" fmla="val 3844"/>
                <a:gd name="f80" fmla="val 4947"/>
                <a:gd name="f81" fmla="val 8979"/>
                <a:gd name="f82" fmla="val 7089"/>
                <a:gd name="f83" fmla="val 7814"/>
                <a:gd name="f84" fmla="val 8192"/>
                <a:gd name="f85" fmla="val 8853"/>
                <a:gd name="f86" fmla="val 8916"/>
                <a:gd name="f87" fmla="val 2899"/>
                <a:gd name="f88" fmla="val 9074"/>
                <a:gd name="f89" fmla="val 9326"/>
                <a:gd name="f90" fmla="val 7782"/>
                <a:gd name="f91" fmla="val 8727"/>
                <a:gd name="f92" fmla="val 9861"/>
                <a:gd name="f93" fmla="val 11027"/>
                <a:gd name="f94" fmla="val 11972"/>
                <a:gd name="f95" fmla="val 11909"/>
                <a:gd name="f96" fmla="val 10429"/>
                <a:gd name="f97" fmla="val 10618"/>
                <a:gd name="f98" fmla="val 10681"/>
                <a:gd name="f99" fmla="val 10933"/>
                <a:gd name="f100" fmla="val 11248"/>
                <a:gd name="f101" fmla="val 2458"/>
                <a:gd name="f102" fmla="val 11531"/>
                <a:gd name="f103" fmla="val 11720"/>
                <a:gd name="f104" fmla="val 2300"/>
                <a:gd name="f105" fmla="val 11815"/>
                <a:gd name="f106" fmla="val 11674"/>
                <a:gd name="f107" fmla="val 11560"/>
                <a:gd name="f108" fmla="val 11429"/>
                <a:gd name="f109" fmla="val 11380"/>
                <a:gd name="f110" fmla="val 11330"/>
                <a:gd name="f111" fmla="val 11279"/>
                <a:gd name="f112" fmla="val 11059"/>
                <a:gd name="f113" fmla="val 10870"/>
                <a:gd name="f114" fmla="val 10460"/>
                <a:gd name="f115" fmla="val 10113"/>
                <a:gd name="f116" fmla="val 9704"/>
                <a:gd name="f117" fmla="val 9294"/>
                <a:gd name="f118" fmla="val 8790"/>
                <a:gd name="f119" fmla="val 8255"/>
                <a:gd name="f120" fmla="val 8003"/>
                <a:gd name="f121" fmla="val 7278"/>
                <a:gd name="f122" fmla="val 6963"/>
                <a:gd name="f123" fmla="val 441"/>
                <a:gd name="f124" fmla="val 6490"/>
                <a:gd name="f125" fmla="*/ f0 1 11973"/>
                <a:gd name="f126" fmla="*/ f1 1 8980"/>
                <a:gd name="f127" fmla="+- f4 0 f2"/>
                <a:gd name="f128" fmla="+- f3 0 f2"/>
                <a:gd name="f129" fmla="*/ f128 1 11973"/>
                <a:gd name="f130" fmla="*/ f127 1 8980"/>
                <a:gd name="f131" fmla="*/ f2 1 f129"/>
                <a:gd name="f132" fmla="*/ f3 1 f129"/>
                <a:gd name="f133" fmla="*/ f2 1 f130"/>
                <a:gd name="f134" fmla="*/ f4 1 f130"/>
                <a:gd name="f135" fmla="*/ f131 f125 1"/>
                <a:gd name="f136" fmla="*/ f132 f125 1"/>
                <a:gd name="f137" fmla="*/ f134 f126 1"/>
                <a:gd name="f138" fmla="*/ f133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1973" h="898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6"/>
                  </a:moveTo>
                  <a:lnTo>
                    <a:pt x="f11" y="f8"/>
                  </a:lnTo>
                  <a:lnTo>
                    <a:pt x="f12" y="f8"/>
                  </a:lnTo>
                  <a:lnTo>
                    <a:pt x="f10" y="f6"/>
                  </a:lnTo>
                  <a:close/>
                  <a:moveTo>
                    <a:pt x="f13" y="f2"/>
                  </a:moveTo>
                  <a:cubicBezTo>
                    <a:pt x="f14" y="f2"/>
                    <a:pt x="f15" y="f16"/>
                    <a:pt x="f15" y="f17"/>
                  </a:cubicBezTo>
                  <a:lnTo>
                    <a:pt x="f15" y="f18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0"/>
                    <a:pt x="f30" y="f20"/>
                  </a:cubicBezTo>
                  <a:cubicBezTo>
                    <a:pt x="f31" y="f20"/>
                    <a:pt x="f20" y="f32"/>
                    <a:pt x="f18" y="f33"/>
                  </a:cubicBezTo>
                  <a:cubicBezTo>
                    <a:pt x="f34" y="f24"/>
                    <a:pt x="f35" y="f36"/>
                    <a:pt x="f37" y="f22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33"/>
                  </a:cubicBezTo>
                  <a:cubicBezTo>
                    <a:pt x="f2" y="f47"/>
                    <a:pt x="f46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7"/>
                    <a:pt x="f58" y="f7"/>
                    <a:pt x="f28" y="f59"/>
                  </a:cubicBezTo>
                  <a:lnTo>
                    <a:pt x="f60" y="f61"/>
                  </a:lnTo>
                  <a:cubicBezTo>
                    <a:pt x="f60" y="f62"/>
                    <a:pt x="f46" y="f63"/>
                    <a:pt x="f46" y="f64"/>
                  </a:cubicBezTo>
                  <a:lnTo>
                    <a:pt x="f46" y="f65"/>
                  </a:lnTo>
                  <a:cubicBezTo>
                    <a:pt x="f46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lnTo>
                    <a:pt x="f71" y="f64"/>
                  </a:lnTo>
                  <a:cubicBezTo>
                    <a:pt x="f71" y="f63"/>
                    <a:pt x="f72" y="f62"/>
                    <a:pt x="f72" y="f61"/>
                  </a:cubicBezTo>
                  <a:lnTo>
                    <a:pt x="f73" y="f59"/>
                  </a:lnTo>
                  <a:cubicBezTo>
                    <a:pt x="f74" y="f75"/>
                    <a:pt x="f76" y="f74"/>
                    <a:pt x="f77" y="f78"/>
                  </a:cubicBezTo>
                  <a:cubicBezTo>
                    <a:pt x="f79" y="f29"/>
                    <a:pt x="f72" y="f50"/>
                    <a:pt x="f80" y="f33"/>
                  </a:cubicBezTo>
                  <a:lnTo>
                    <a:pt x="f80" y="f81"/>
                  </a:lnTo>
                  <a:lnTo>
                    <a:pt x="f82" y="f81"/>
                  </a:lnTo>
                  <a:lnTo>
                    <a:pt x="f82" y="f33"/>
                  </a:lnTo>
                  <a:cubicBezTo>
                    <a:pt x="f83" y="f48"/>
                    <a:pt x="f84" y="f29"/>
                    <a:pt x="f85" y="f78"/>
                  </a:cubicBezTo>
                  <a:cubicBezTo>
                    <a:pt x="f86" y="f87"/>
                    <a:pt x="f88" y="f7"/>
                    <a:pt x="f89" y="f59"/>
                  </a:cubicBezTo>
                  <a:lnTo>
                    <a:pt x="f83" y="f61"/>
                  </a:lnTo>
                  <a:cubicBezTo>
                    <a:pt x="f83" y="f62"/>
                    <a:pt x="f90" y="f63"/>
                    <a:pt x="f90" y="f64"/>
                  </a:cubicBezTo>
                  <a:lnTo>
                    <a:pt x="f90" y="f65"/>
                  </a:lnTo>
                  <a:cubicBezTo>
                    <a:pt x="f90" y="f66"/>
                    <a:pt x="f91" y="f68"/>
                    <a:pt x="f92" y="f68"/>
                  </a:cubicBezTo>
                  <a:cubicBezTo>
                    <a:pt x="f93" y="f68"/>
                    <a:pt x="f94" y="f66"/>
                    <a:pt x="f94" y="f65"/>
                  </a:cubicBezTo>
                  <a:lnTo>
                    <a:pt x="f94" y="f64"/>
                  </a:lnTo>
                  <a:cubicBezTo>
                    <a:pt x="f94" y="f63"/>
                    <a:pt x="f95" y="f62"/>
                    <a:pt x="f95" y="f61"/>
                  </a:cubicBezTo>
                  <a:lnTo>
                    <a:pt x="f96" y="f59"/>
                  </a:lnTo>
                  <a:cubicBezTo>
                    <a:pt x="f96" y="f75"/>
                    <a:pt x="f97" y="f74"/>
                    <a:pt x="f98" y="f56"/>
                  </a:cubicBezTo>
                  <a:cubicBezTo>
                    <a:pt x="f99" y="f29"/>
                    <a:pt x="f100" y="f101"/>
                    <a:pt x="f102" y="f50"/>
                  </a:cubicBezTo>
                  <a:cubicBezTo>
                    <a:pt x="f103" y="f104"/>
                    <a:pt x="f105" y="f30"/>
                    <a:pt x="f103" y="f33"/>
                  </a:cubicBezTo>
                  <a:cubicBezTo>
                    <a:pt x="f106" y="f45"/>
                    <a:pt x="f107" y="f41"/>
                    <a:pt x="f108" y="f41"/>
                  </a:cubicBezTo>
                  <a:cubicBezTo>
                    <a:pt x="f109" y="f41"/>
                    <a:pt x="f110" y="f39"/>
                    <a:pt x="f111" y="f22"/>
                  </a:cubicBezTo>
                  <a:cubicBezTo>
                    <a:pt x="f112" y="f36"/>
                    <a:pt x="f113" y="f24"/>
                    <a:pt x="f97" y="f33"/>
                  </a:cubicBezTo>
                  <a:cubicBezTo>
                    <a:pt x="f114" y="f32"/>
                    <a:pt x="f115" y="f20"/>
                    <a:pt x="f116" y="f20"/>
                  </a:cubicBezTo>
                  <a:cubicBezTo>
                    <a:pt x="f117" y="f20"/>
                    <a:pt x="f86" y="f32"/>
                    <a:pt x="f118" y="f26"/>
                  </a:cubicBezTo>
                  <a:cubicBezTo>
                    <a:pt x="f119" y="f24"/>
                    <a:pt x="f120" y="f22"/>
                    <a:pt x="f121" y="f20"/>
                  </a:cubicBezTo>
                  <a:lnTo>
                    <a:pt x="f122" y="f18"/>
                  </a:lnTo>
                  <a:lnTo>
                    <a:pt x="f122" y="f17"/>
                  </a:lnTo>
                  <a:cubicBezTo>
                    <a:pt x="f122" y="f123"/>
                    <a:pt x="f124" y="f2"/>
                    <a:pt x="f13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47" name="Google Shape;7806;p85"/>
            <p:cNvSpPr/>
            <p:nvPr/>
          </p:nvSpPr>
          <p:spPr>
            <a:xfrm>
              <a:off x="7862175" y="4472906"/>
              <a:ext cx="248296" cy="54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1388"/>
                <a:gd name="f5" fmla="val 693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val 1261"/>
                <a:gd name="f12" fmla="val 158"/>
                <a:gd name="f13" fmla="val 1387"/>
                <a:gd name="f14" fmla="val 347"/>
                <a:gd name="f15" fmla="val 5955"/>
                <a:gd name="f16" fmla="val 6144"/>
                <a:gd name="f17" fmla="val 1356"/>
                <a:gd name="f18" fmla="val 6301"/>
                <a:gd name="f19" fmla="val 1198"/>
                <a:gd name="f20" fmla="val 5986"/>
                <a:gd name="f21" fmla="val 5577"/>
                <a:gd name="f22" fmla="*/ f0 1 6302"/>
                <a:gd name="f23" fmla="*/ f1 1 1388"/>
                <a:gd name="f24" fmla="+- f4 0 f2"/>
                <a:gd name="f25" fmla="+- f3 0 f2"/>
                <a:gd name="f26" fmla="*/ f25 1 6302"/>
                <a:gd name="f27" fmla="*/ f24 1 1388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6302" h="13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7"/>
                    <a:pt x="f18" y="f19"/>
                    <a:pt x="f18" y="f10"/>
                  </a:cubicBezTo>
                  <a:lnTo>
                    <a:pt x="f18" y="f9"/>
                  </a:lnTo>
                  <a:cubicBezTo>
                    <a:pt x="f18" y="f8"/>
                    <a:pt x="f20" y="f6"/>
                    <a:pt x="f21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48" name="Google Shape;7807;p85"/>
          <p:cNvGrpSpPr/>
          <p:nvPr/>
        </p:nvGrpSpPr>
        <p:grpSpPr>
          <a:xfrm>
            <a:off x="7757275" y="4711116"/>
            <a:ext cx="470513" cy="465511"/>
            <a:chOff x="7757275" y="4711116"/>
            <a:chExt cx="470513" cy="465511"/>
          </a:xfrm>
        </p:grpSpPr>
        <p:sp>
          <p:nvSpPr>
            <p:cNvPr id="249" name="Google Shape;7808;p85"/>
            <p:cNvSpPr/>
            <p:nvPr/>
          </p:nvSpPr>
          <p:spPr>
            <a:xfrm>
              <a:off x="7948440" y="4711116"/>
              <a:ext cx="84435" cy="80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3"/>
                <a:gd name="f4" fmla="val 2049"/>
                <a:gd name="f5" fmla="val 1072"/>
                <a:gd name="f6" fmla="val 1"/>
                <a:gd name="f7" fmla="val 473"/>
                <a:gd name="f8" fmla="val 1040"/>
                <a:gd name="f9" fmla="val 1607"/>
                <a:gd name="f10" fmla="val 2048"/>
                <a:gd name="f11" fmla="val 1670"/>
                <a:gd name="f12" fmla="val 1576"/>
                <a:gd name="f13" fmla="val 442"/>
                <a:gd name="f14" fmla="*/ f0 1 2143"/>
                <a:gd name="f15" fmla="*/ f1 1 2049"/>
                <a:gd name="f16" fmla="+- f4 0 f2"/>
                <a:gd name="f17" fmla="+- f3 0 f2"/>
                <a:gd name="f18" fmla="*/ f17 1 2143"/>
                <a:gd name="f19" fmla="*/ f16 1 2049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43" h="2049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3" y="f12"/>
                    <a:pt x="f3" y="f8"/>
                  </a:cubicBezTo>
                  <a:cubicBezTo>
                    <a:pt x="f3" y="f13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0" name="Google Shape;7809;p85"/>
            <p:cNvSpPr/>
            <p:nvPr/>
          </p:nvSpPr>
          <p:spPr>
            <a:xfrm>
              <a:off x="7839224" y="4984202"/>
              <a:ext cx="80686" cy="80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576"/>
                <a:gd name="f9" fmla="val 1607"/>
                <a:gd name="f10" fmla="*/ f0 1 2048"/>
                <a:gd name="f11" fmla="*/ f1 1 2049"/>
                <a:gd name="f12" fmla="+- f4 0 f2"/>
                <a:gd name="f13" fmla="+- f3 0 f2"/>
                <a:gd name="f14" fmla="*/ f13 1 2048"/>
                <a:gd name="f15" fmla="*/ f12 1 2049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1" name="Google Shape;7810;p85"/>
            <p:cNvSpPr/>
            <p:nvPr/>
          </p:nvSpPr>
          <p:spPr>
            <a:xfrm>
              <a:off x="8060179" y="4984202"/>
              <a:ext cx="80686" cy="80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576"/>
                <a:gd name="f9" fmla="val 1575"/>
                <a:gd name="f10" fmla="*/ f0 1 2048"/>
                <a:gd name="f11" fmla="*/ f1 1 2049"/>
                <a:gd name="f12" fmla="+- f4 0 f2"/>
                <a:gd name="f13" fmla="+- f3 0 f2"/>
                <a:gd name="f14" fmla="*/ f13 1 2048"/>
                <a:gd name="f15" fmla="*/ f12 1 2049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2" name="Google Shape;7811;p85"/>
            <p:cNvSpPr/>
            <p:nvPr/>
          </p:nvSpPr>
          <p:spPr>
            <a:xfrm>
              <a:off x="7757275" y="4902290"/>
              <a:ext cx="470513" cy="192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42"/>
                <a:gd name="f4" fmla="val 4884"/>
                <a:gd name="f5" fmla="val 1545"/>
                <a:gd name="f6" fmla="val 1041"/>
                <a:gd name="f7" fmla="val 599"/>
                <a:gd name="f8" fmla="val 347"/>
                <a:gd name="f9" fmla="val 505"/>
                <a:gd name="f10" fmla="val 851"/>
                <a:gd name="f11" fmla="val 64"/>
                <a:gd name="f12" fmla="val 3655"/>
                <a:gd name="f13" fmla="val 1"/>
                <a:gd name="f14" fmla="val 3970"/>
                <a:gd name="f15" fmla="val 95"/>
                <a:gd name="f16" fmla="val 4253"/>
                <a:gd name="f17" fmla="val 284"/>
                <a:gd name="f18" fmla="val 4474"/>
                <a:gd name="f19" fmla="val 410"/>
                <a:gd name="f20" fmla="val 4631"/>
                <a:gd name="f21" fmla="val 4757"/>
                <a:gd name="f22" fmla="val 788"/>
                <a:gd name="f23" fmla="val 4789"/>
                <a:gd name="f24" fmla="val 1009"/>
                <a:gd name="f25" fmla="val 4442"/>
                <a:gd name="f26" fmla="val 1324"/>
                <a:gd name="f27" fmla="val 4127"/>
                <a:gd name="f28" fmla="val 1639"/>
                <a:gd name="f29" fmla="val 3938"/>
                <a:gd name="f30" fmla="val 1513"/>
                <a:gd name="f31" fmla="val 3686"/>
                <a:gd name="f32" fmla="val 1419"/>
                <a:gd name="f33" fmla="val 3434"/>
                <a:gd name="f34" fmla="val 3151"/>
                <a:gd name="f35" fmla="val 2206"/>
                <a:gd name="f36" fmla="val 1418"/>
                <a:gd name="f37" fmla="val 4097"/>
                <a:gd name="f38" fmla="val 4821"/>
                <a:gd name="f39" fmla="val 4695"/>
                <a:gd name="f40" fmla="val 5042"/>
                <a:gd name="f41" fmla="val 4159"/>
                <a:gd name="f42" fmla="val 5325"/>
                <a:gd name="f43" fmla="val 5577"/>
                <a:gd name="f44" fmla="val 4883"/>
                <a:gd name="f45" fmla="val 6396"/>
                <a:gd name="f46" fmla="val 6585"/>
                <a:gd name="f47" fmla="val 4537"/>
                <a:gd name="f48" fmla="val 6900"/>
                <a:gd name="f49" fmla="val 7247"/>
                <a:gd name="f50" fmla="val 7152"/>
                <a:gd name="f51" fmla="val 7058"/>
                <a:gd name="f52" fmla="val 7846"/>
                <a:gd name="f53" fmla="val 8791"/>
                <a:gd name="f54" fmla="val 9736"/>
                <a:gd name="f55" fmla="val 10524"/>
                <a:gd name="f56" fmla="val 10461"/>
                <a:gd name="f57" fmla="val 10334"/>
                <a:gd name="f58" fmla="val 10681"/>
                <a:gd name="f59" fmla="val 10965"/>
                <a:gd name="f60" fmla="val 11154"/>
                <a:gd name="f61" fmla="val 11343"/>
                <a:gd name="f62" fmla="val 11563"/>
                <a:gd name="f63" fmla="val 11658"/>
                <a:gd name="f64" fmla="val 11878"/>
                <a:gd name="f65" fmla="val 11941"/>
                <a:gd name="f66" fmla="val 11910"/>
                <a:gd name="f67" fmla="val 11280"/>
                <a:gd name="f68" fmla="val 10839"/>
                <a:gd name="f69" fmla="*/ f0 1 11942"/>
                <a:gd name="f70" fmla="*/ f1 1 4884"/>
                <a:gd name="f71" fmla="+- f4 0 f2"/>
                <a:gd name="f72" fmla="+- f3 0 f2"/>
                <a:gd name="f73" fmla="*/ f72 1 11942"/>
                <a:gd name="f74" fmla="*/ f71 1 4884"/>
                <a:gd name="f75" fmla="*/ f2 1 f73"/>
                <a:gd name="f76" fmla="*/ f3 1 f73"/>
                <a:gd name="f77" fmla="*/ f2 1 f74"/>
                <a:gd name="f78" fmla="*/ f4 1 f74"/>
                <a:gd name="f79" fmla="*/ f75 f69 1"/>
                <a:gd name="f80" fmla="*/ f76 f69 1"/>
                <a:gd name="f81" fmla="*/ f78 f70 1"/>
                <a:gd name="f82" fmla="*/ f77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11942" h="488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7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5" y="f36"/>
                    <a:pt x="f34" y="f36"/>
                  </a:cubicBezTo>
                  <a:cubicBezTo>
                    <a:pt x="f37" y="f36"/>
                    <a:pt x="f4" y="f35"/>
                    <a:pt x="f4" y="f34"/>
                  </a:cubicBezTo>
                  <a:cubicBezTo>
                    <a:pt x="f4" y="f33"/>
                    <a:pt x="f38" y="f31"/>
                    <a:pt x="f39" y="f29"/>
                  </a:cubicBezTo>
                  <a:cubicBezTo>
                    <a:pt x="f40" y="f41"/>
                    <a:pt x="f42" y="f18"/>
                    <a:pt x="f43" y="f44"/>
                  </a:cubicBezTo>
                  <a:lnTo>
                    <a:pt x="f45" y="f44"/>
                  </a:lnTo>
                  <a:cubicBezTo>
                    <a:pt x="f46" y="f47"/>
                    <a:pt x="f48" y="f41"/>
                    <a:pt x="f49" y="f29"/>
                  </a:cubicBezTo>
                  <a:cubicBezTo>
                    <a:pt x="f50" y="f31"/>
                    <a:pt x="f51" y="f33"/>
                    <a:pt x="f51" y="f34"/>
                  </a:cubicBezTo>
                  <a:cubicBezTo>
                    <a:pt x="f51" y="f35"/>
                    <a:pt x="f52" y="f36"/>
                    <a:pt x="f53" y="f36"/>
                  </a:cubicBezTo>
                  <a:cubicBezTo>
                    <a:pt x="f54" y="f36"/>
                    <a:pt x="f55" y="f35"/>
                    <a:pt x="f55" y="f34"/>
                  </a:cubicBezTo>
                  <a:cubicBezTo>
                    <a:pt x="f55" y="f33"/>
                    <a:pt x="f56" y="f31"/>
                    <a:pt x="f57" y="f29"/>
                  </a:cubicBezTo>
                  <a:cubicBezTo>
                    <a:pt x="f58" y="f41"/>
                    <a:pt x="f59" y="f25"/>
                    <a:pt x="f60" y="f23"/>
                  </a:cubicBezTo>
                  <a:cubicBezTo>
                    <a:pt x="f61" y="f21"/>
                    <a:pt x="f62" y="f20"/>
                    <a:pt x="f63" y="f18"/>
                  </a:cubicBezTo>
                  <a:cubicBezTo>
                    <a:pt x="f64" y="f16"/>
                    <a:pt x="f65" y="f29"/>
                    <a:pt x="f66" y="f12"/>
                  </a:cubicBezTo>
                  <a:lnTo>
                    <a:pt x="f61" y="f10"/>
                  </a:lnTo>
                  <a:cubicBezTo>
                    <a:pt x="f67" y="f8"/>
                    <a:pt x="f68" y="f2"/>
                    <a:pt x="f57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3" name="Google Shape;7812;p85"/>
            <p:cNvSpPr/>
            <p:nvPr/>
          </p:nvSpPr>
          <p:spPr>
            <a:xfrm>
              <a:off x="8021692" y="5078522"/>
              <a:ext cx="163906" cy="981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490"/>
                <a:gd name="f5" fmla="val 977"/>
                <a:gd name="f6" fmla="val 1"/>
                <a:gd name="f7" fmla="val 536"/>
                <a:gd name="f8" fmla="val 284"/>
                <a:gd name="f9" fmla="val 189"/>
                <a:gd name="f10" fmla="val 694"/>
                <a:gd name="f11" fmla="val 63"/>
                <a:gd name="f12" fmla="val 1198"/>
                <a:gd name="f13" fmla="val 32"/>
                <a:gd name="f14" fmla="val 1387"/>
                <a:gd name="f15" fmla="val 1576"/>
                <a:gd name="f16" fmla="val 1797"/>
                <a:gd name="f17" fmla="val 2143"/>
                <a:gd name="f18" fmla="val 2332"/>
                <a:gd name="f19" fmla="val 158"/>
                <a:gd name="f20" fmla="val 347"/>
                <a:gd name="f21" fmla="val 3813"/>
                <a:gd name="f22" fmla="val 4002"/>
                <a:gd name="f23" fmla="val 4159"/>
                <a:gd name="f24" fmla="val 4096"/>
                <a:gd name="f25" fmla="val 4065"/>
                <a:gd name="f26" fmla="val 1356"/>
                <a:gd name="f27" fmla="val 3844"/>
                <a:gd name="f28" fmla="val 3529"/>
                <a:gd name="f29" fmla="val 3119"/>
                <a:gd name="f30" fmla="val 2804"/>
                <a:gd name="f31" fmla="val 253"/>
                <a:gd name="f32" fmla="val 2426"/>
                <a:gd name="f33" fmla="val 410"/>
                <a:gd name="f34" fmla="val 2048"/>
                <a:gd name="f35" fmla="val 1639"/>
                <a:gd name="f36" fmla="val 1261"/>
                <a:gd name="f37" fmla="*/ f0 1 4160"/>
                <a:gd name="f38" fmla="*/ f1 1 2490"/>
                <a:gd name="f39" fmla="+- f4 0 f2"/>
                <a:gd name="f40" fmla="+- f3 0 f2"/>
                <a:gd name="f41" fmla="*/ f40 1 4160"/>
                <a:gd name="f42" fmla="*/ f39 1 2490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160" h="2490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2" y="f15"/>
                    <a:pt x="f2" y="f16"/>
                  </a:cubicBezTo>
                  <a:lnTo>
                    <a:pt x="f2" y="f17"/>
                  </a:lnTo>
                  <a:cubicBezTo>
                    <a:pt x="f2" y="f18"/>
                    <a:pt x="f19" y="f4"/>
                    <a:pt x="f20" y="f4"/>
                  </a:cubicBezTo>
                  <a:lnTo>
                    <a:pt x="f21" y="f4"/>
                  </a:lnTo>
                  <a:cubicBezTo>
                    <a:pt x="f22" y="f4"/>
                    <a:pt x="f23" y="f18"/>
                    <a:pt x="f23" y="f17"/>
                  </a:cubicBezTo>
                  <a:lnTo>
                    <a:pt x="f23" y="f16"/>
                  </a:lnTo>
                  <a:cubicBezTo>
                    <a:pt x="f24" y="f15"/>
                    <a:pt x="f25" y="f26"/>
                    <a:pt x="f22" y="f12"/>
                  </a:cubicBezTo>
                  <a:cubicBezTo>
                    <a:pt x="f27" y="f10"/>
                    <a:pt x="f28" y="f8"/>
                    <a:pt x="f29" y="f6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4" name="Google Shape;7813;p85"/>
            <p:cNvSpPr/>
            <p:nvPr/>
          </p:nvSpPr>
          <p:spPr>
            <a:xfrm>
              <a:off x="7908727" y="4804221"/>
              <a:ext cx="165122" cy="695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1765"/>
                <a:gd name="f5" fmla="val 1009"/>
                <a:gd name="f6" fmla="val 379"/>
                <a:gd name="f7" fmla="val 347"/>
                <a:gd name="f8" fmla="val 1040"/>
                <a:gd name="f9" fmla="val 3813"/>
                <a:gd name="f10" fmla="val 3214"/>
                <a:gd name="f11" fmla="val 2899"/>
                <a:gd name="f12" fmla="val 252"/>
                <a:gd name="f13" fmla="val 2521"/>
                <a:gd name="f14" fmla="val 378"/>
                <a:gd name="f15" fmla="val 2111"/>
                <a:gd name="f16" fmla="val 1733"/>
                <a:gd name="f17" fmla="val 1324"/>
                <a:gd name="f18" fmla="*/ f0 1 4191"/>
                <a:gd name="f19" fmla="*/ f1 1 1765"/>
                <a:gd name="f20" fmla="+- f4 0 f2"/>
                <a:gd name="f21" fmla="+- f3 0 f2"/>
                <a:gd name="f22" fmla="*/ f21 1 4191"/>
                <a:gd name="f23" fmla="*/ f20 1 1765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91" h="1765">
                  <a:moveTo>
                    <a:pt x="f5" y="f2"/>
                  </a:moveTo>
                  <a:cubicBezTo>
                    <a:pt x="f6" y="f7"/>
                    <a:pt x="f2" y="f8"/>
                    <a:pt x="f2" y="f4"/>
                  </a:cubicBezTo>
                  <a:lnTo>
                    <a:pt x="f3" y="f4"/>
                  </a:lnTo>
                  <a:cubicBezTo>
                    <a:pt x="f3" y="f8"/>
                    <a:pt x="f9" y="f7"/>
                    <a:pt x="f10" y="f2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5" name="Google Shape;7814;p85"/>
            <p:cNvSpPr/>
            <p:nvPr/>
          </p:nvSpPr>
          <p:spPr>
            <a:xfrm>
              <a:off x="7800737" y="5078522"/>
              <a:ext cx="161419" cy="981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490"/>
                <a:gd name="f5" fmla="val 1009"/>
                <a:gd name="f6" fmla="val 1"/>
                <a:gd name="f7" fmla="val 568"/>
                <a:gd name="f8" fmla="val 284"/>
                <a:gd name="f9" fmla="val 221"/>
                <a:gd name="f10" fmla="val 694"/>
                <a:gd name="f11" fmla="val 95"/>
                <a:gd name="f12" fmla="val 1198"/>
                <a:gd name="f13" fmla="val 64"/>
                <a:gd name="f14" fmla="val 1387"/>
                <a:gd name="f15" fmla="val 1576"/>
                <a:gd name="f16" fmla="val 1797"/>
                <a:gd name="f17" fmla="val 2143"/>
                <a:gd name="f18" fmla="val 2332"/>
                <a:gd name="f19" fmla="val 158"/>
                <a:gd name="f20" fmla="val 379"/>
                <a:gd name="f21" fmla="val 3844"/>
                <a:gd name="f22" fmla="val 3939"/>
                <a:gd name="f23" fmla="val 4096"/>
                <a:gd name="f24" fmla="val 4065"/>
                <a:gd name="f25" fmla="val 1356"/>
                <a:gd name="f26" fmla="val 4033"/>
                <a:gd name="f27" fmla="val 3876"/>
                <a:gd name="f28" fmla="val 3561"/>
                <a:gd name="f29" fmla="val 3120"/>
                <a:gd name="f30" fmla="val 2804"/>
                <a:gd name="f31" fmla="val 253"/>
                <a:gd name="f32" fmla="val 2458"/>
                <a:gd name="f33" fmla="val 410"/>
                <a:gd name="f34" fmla="val 2048"/>
                <a:gd name="f35" fmla="val 1670"/>
                <a:gd name="f36" fmla="val 1261"/>
                <a:gd name="f37" fmla="*/ f0 1 4097"/>
                <a:gd name="f38" fmla="*/ f1 1 2490"/>
                <a:gd name="f39" fmla="+- f4 0 f2"/>
                <a:gd name="f40" fmla="+- f3 0 f2"/>
                <a:gd name="f41" fmla="*/ f40 1 4097"/>
                <a:gd name="f42" fmla="*/ f39 1 2490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097" h="2490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6" y="f15"/>
                    <a:pt x="f6" y="f16"/>
                  </a:cubicBezTo>
                  <a:lnTo>
                    <a:pt x="f6" y="f17"/>
                  </a:lnTo>
                  <a:cubicBezTo>
                    <a:pt x="f6" y="f18"/>
                    <a:pt x="f19" y="f4"/>
                    <a:pt x="f20" y="f4"/>
                  </a:cubicBezTo>
                  <a:lnTo>
                    <a:pt x="f21" y="f4"/>
                  </a:lnTo>
                  <a:cubicBezTo>
                    <a:pt x="f22" y="f4"/>
                    <a:pt x="f23" y="f18"/>
                    <a:pt x="f23" y="f17"/>
                  </a:cubicBezTo>
                  <a:lnTo>
                    <a:pt x="f23" y="f16"/>
                  </a:lnTo>
                  <a:cubicBezTo>
                    <a:pt x="f23" y="f15"/>
                    <a:pt x="f24" y="f25"/>
                    <a:pt x="f26" y="f12"/>
                  </a:cubicBezTo>
                  <a:cubicBezTo>
                    <a:pt x="f27" y="f10"/>
                    <a:pt x="f28" y="f8"/>
                    <a:pt x="f29" y="f6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56" name="Google Shape;7815;p85"/>
          <p:cNvGrpSpPr/>
          <p:nvPr/>
        </p:nvGrpSpPr>
        <p:grpSpPr>
          <a:xfrm>
            <a:off x="10795058" y="3478386"/>
            <a:ext cx="301687" cy="466774"/>
            <a:chOff x="10795058" y="3478386"/>
            <a:chExt cx="301687" cy="466774"/>
          </a:xfrm>
        </p:grpSpPr>
        <p:sp>
          <p:nvSpPr>
            <p:cNvPr id="257" name="Google Shape;7816;p85"/>
            <p:cNvSpPr/>
            <p:nvPr/>
          </p:nvSpPr>
          <p:spPr>
            <a:xfrm>
              <a:off x="10960181" y="3730349"/>
              <a:ext cx="107990" cy="1328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3372"/>
                <a:gd name="f5" fmla="val 1670"/>
                <a:gd name="f6" fmla="val 1"/>
                <a:gd name="f7" fmla="val 1166"/>
                <a:gd name="f8" fmla="val 316"/>
                <a:gd name="f9" fmla="val 599"/>
                <a:gd name="f10" fmla="val 505"/>
                <a:gd name="f11" fmla="val 568"/>
                <a:gd name="f12" fmla="val 1482"/>
                <a:gd name="f13" fmla="val 1890"/>
                <a:gd name="f14" fmla="val 3340"/>
                <a:gd name="f15" fmla="val 2301"/>
                <a:gd name="f16" fmla="val 1356"/>
                <a:gd name="f17" fmla="val 2300"/>
                <a:gd name="f18" fmla="val 536"/>
                <a:gd name="f19" fmla="*/ f0 1 2741"/>
                <a:gd name="f20" fmla="*/ f1 1 3372"/>
                <a:gd name="f21" fmla="+- f4 0 f2"/>
                <a:gd name="f22" fmla="+- f3 0 f2"/>
                <a:gd name="f23" fmla="*/ f22 1 2741"/>
                <a:gd name="f24" fmla="*/ f21 1 3372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741" h="337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3" y="f4"/>
                  </a:lnTo>
                  <a:lnTo>
                    <a:pt x="f3" y="f14"/>
                  </a:lnTo>
                  <a:lnTo>
                    <a:pt x="f3" y="f15"/>
                  </a:lnTo>
                  <a:cubicBezTo>
                    <a:pt x="f3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8" name="Google Shape;7817;p85"/>
            <p:cNvSpPr/>
            <p:nvPr/>
          </p:nvSpPr>
          <p:spPr>
            <a:xfrm>
              <a:off x="10895606" y="3813523"/>
              <a:ext cx="98105" cy="484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230"/>
                <a:gd name="f5" fmla="val 1229"/>
                <a:gd name="f6" fmla="val 1"/>
                <a:gd name="f7" fmla="*/ f0 1 2490"/>
                <a:gd name="f8" fmla="*/ f1 1 1230"/>
                <a:gd name="f9" fmla="+- f4 0 f2"/>
                <a:gd name="f10" fmla="+- f3 0 f2"/>
                <a:gd name="f11" fmla="*/ f10 1 2490"/>
                <a:gd name="f12" fmla="*/ f9 1 1230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490" h="1230">
                  <a:moveTo>
                    <a:pt x="f5" y="f6"/>
                  </a:moveTo>
                  <a:lnTo>
                    <a:pt x="f6" y="f5"/>
                  </a:lnTo>
                  <a:lnTo>
                    <a:pt x="f3" y="f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59" name="Google Shape;7818;p85"/>
            <p:cNvSpPr/>
            <p:nvPr/>
          </p:nvSpPr>
          <p:spPr>
            <a:xfrm>
              <a:off x="10822362" y="3727871"/>
              <a:ext cx="109298" cy="1341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3404"/>
                <a:gd name="f5" fmla="val 1072"/>
                <a:gd name="f6" fmla="val 1"/>
                <a:gd name="f7" fmla="val 411"/>
                <a:gd name="f8" fmla="val 599"/>
                <a:gd name="f9" fmla="val 1419"/>
                <a:gd name="f10" fmla="val 2332"/>
                <a:gd name="f11" fmla="val 3403"/>
                <a:gd name="f12" fmla="val 883"/>
                <a:gd name="f13" fmla="val 2773"/>
                <a:gd name="f14" fmla="val 1513"/>
                <a:gd name="f15" fmla="val 2143"/>
                <a:gd name="f16" fmla="val 568"/>
                <a:gd name="f17" fmla="val 1576"/>
                <a:gd name="f18" fmla="val 316"/>
                <a:gd name="f19" fmla="*/ f0 1 2774"/>
                <a:gd name="f20" fmla="*/ f1 1 3404"/>
                <a:gd name="f21" fmla="+- f4 0 f2"/>
                <a:gd name="f22" fmla="+- f3 0 f2"/>
                <a:gd name="f23" fmla="*/ f22 1 2774"/>
                <a:gd name="f24" fmla="*/ f21 1 3404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774" h="340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3" y="f8"/>
                  </a:lnTo>
                  <a:cubicBezTo>
                    <a:pt x="f15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0" name="Google Shape;7819;p85"/>
            <p:cNvSpPr/>
            <p:nvPr/>
          </p:nvSpPr>
          <p:spPr>
            <a:xfrm>
              <a:off x="10795058" y="3889254"/>
              <a:ext cx="301687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1"/>
                <a:gd name="f7" fmla="val 316"/>
                <a:gd name="f8" fmla="val 1103"/>
                <a:gd name="f9" fmla="val 1418"/>
                <a:gd name="f10" fmla="val 6932"/>
                <a:gd name="f11" fmla="val 7341"/>
                <a:gd name="f12" fmla="val 7594"/>
                <a:gd name="f13" fmla="val 7278"/>
                <a:gd name="f14" fmla="*/ f0 1 7657"/>
                <a:gd name="f15" fmla="*/ f1 1 1419"/>
                <a:gd name="f16" fmla="+- f4 0 f2"/>
                <a:gd name="f17" fmla="+- f3 0 f2"/>
                <a:gd name="f18" fmla="*/ f17 1 7657"/>
                <a:gd name="f19" fmla="*/ f16 1 1419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12" y="f7"/>
                    <a:pt x="f13" y="f6"/>
                    <a:pt x="f10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1" name="Google Shape;7820;p85"/>
            <p:cNvSpPr/>
            <p:nvPr/>
          </p:nvSpPr>
          <p:spPr>
            <a:xfrm>
              <a:off x="10795058" y="3478386"/>
              <a:ext cx="301687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316"/>
                <a:gd name="f7" fmla="val 1"/>
                <a:gd name="f8" fmla="val 315"/>
                <a:gd name="f9" fmla="val 1103"/>
                <a:gd name="f10" fmla="val 1418"/>
                <a:gd name="f11" fmla="val 6932"/>
                <a:gd name="f12" fmla="val 7341"/>
                <a:gd name="f13" fmla="val 7594"/>
                <a:gd name="f14" fmla="val 284"/>
                <a:gd name="f15" fmla="val 7278"/>
                <a:gd name="f16" fmla="*/ f0 1 7657"/>
                <a:gd name="f17" fmla="*/ f1 1 1419"/>
                <a:gd name="f18" fmla="+- f4 0 f2"/>
                <a:gd name="f19" fmla="+- f3 0 f2"/>
                <a:gd name="f20" fmla="*/ f19 1 7657"/>
                <a:gd name="f21" fmla="*/ f18 1 141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657" h="141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5"/>
                  </a:cubicBezTo>
                  <a:cubicBezTo>
                    <a:pt x="f13" y="f1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2" name="Google Shape;7821;p85"/>
            <p:cNvSpPr/>
            <p:nvPr/>
          </p:nvSpPr>
          <p:spPr>
            <a:xfrm>
              <a:off x="10823624" y="3559082"/>
              <a:ext cx="244556" cy="561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1426"/>
                <a:gd name="f5" fmla="val 441"/>
                <a:gd name="f6" fmla="val 568"/>
                <a:gd name="f7" fmla="val 788"/>
                <a:gd name="f8" fmla="val 1355"/>
                <a:gd name="f9" fmla="val 1213"/>
                <a:gd name="f10" fmla="val 2237"/>
                <a:gd name="f11" fmla="val 3112"/>
                <a:gd name="f12" fmla="val 3986"/>
                <a:gd name="f13" fmla="val 4852"/>
                <a:gd name="f14" fmla="val 5608"/>
                <a:gd name="f15" fmla="*/ f0 1 6207"/>
                <a:gd name="f16" fmla="*/ f1 1 1426"/>
                <a:gd name="f17" fmla="+- f4 0 f2"/>
                <a:gd name="f18" fmla="+- f3 0 f2"/>
                <a:gd name="f19" fmla="*/ f18 1 6207"/>
                <a:gd name="f20" fmla="*/ f17 1 1426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07" h="1426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9"/>
                    <a:pt x="f14" y="f7"/>
                  </a:cubicBez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3" name="Google Shape;7822;p85"/>
            <p:cNvSpPr/>
            <p:nvPr/>
          </p:nvSpPr>
          <p:spPr>
            <a:xfrm>
              <a:off x="10821137" y="3608725"/>
              <a:ext cx="245818" cy="1167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2962"/>
                <a:gd name="f5" fmla="val 126"/>
                <a:gd name="f6" fmla="val 1607"/>
                <a:gd name="f7" fmla="val 1481"/>
                <a:gd name="f8" fmla="val 3119"/>
                <a:gd name="f9" fmla="val 4758"/>
                <a:gd name="f10" fmla="val 6112"/>
                <a:gd name="f11" fmla="val 6238"/>
                <a:gd name="f12" fmla="val 5986"/>
                <a:gd name="f13" fmla="val 5136"/>
                <a:gd name="f14" fmla="val 631"/>
                <a:gd name="f15" fmla="val 4096"/>
                <a:gd name="f16" fmla="val 883"/>
                <a:gd name="f17" fmla="val 2143"/>
                <a:gd name="f18" fmla="val 1166"/>
                <a:gd name="f19" fmla="val 252"/>
                <a:gd name="f20" fmla="*/ f0 1 6239"/>
                <a:gd name="f21" fmla="*/ f1 1 2962"/>
                <a:gd name="f22" fmla="+- f4 0 f2"/>
                <a:gd name="f23" fmla="+- f3 0 f2"/>
                <a:gd name="f24" fmla="*/ f23 1 6239"/>
                <a:gd name="f25" fmla="*/ f22 1 2962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6239" h="2962">
                  <a:moveTo>
                    <a:pt x="f2" y="f2"/>
                  </a:moveTo>
                  <a:cubicBezTo>
                    <a:pt x="f5" y="f6"/>
                    <a:pt x="f7" y="f4"/>
                    <a:pt x="f8" y="f4"/>
                  </a:cubicBezTo>
                  <a:cubicBezTo>
                    <a:pt x="f9" y="f4"/>
                    <a:pt x="f10" y="f6"/>
                    <a:pt x="f11" y="f2"/>
                  </a:cubicBezTo>
                  <a:lnTo>
                    <a:pt x="f11" y="f2"/>
                  </a:lnTo>
                  <a:lnTo>
                    <a:pt x="f12" y="f5"/>
                  </a:lnTo>
                  <a:cubicBezTo>
                    <a:pt x="f13" y="f14"/>
                    <a:pt x="f15" y="f16"/>
                    <a:pt x="f8" y="f16"/>
                  </a:cubicBezTo>
                  <a:cubicBezTo>
                    <a:pt x="f17" y="f16"/>
                    <a:pt x="f18" y="f14"/>
                    <a:pt x="f19" y="f5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64" name="Google Shape;7823;p85"/>
          <p:cNvGrpSpPr/>
          <p:nvPr/>
        </p:nvGrpSpPr>
        <p:grpSpPr>
          <a:xfrm>
            <a:off x="7144435" y="1676086"/>
            <a:ext cx="470513" cy="466736"/>
            <a:chOff x="7144435" y="1676086"/>
            <a:chExt cx="470513" cy="466736"/>
          </a:xfrm>
        </p:grpSpPr>
        <p:sp>
          <p:nvSpPr>
            <p:cNvPr id="265" name="Google Shape;7824;p85"/>
            <p:cNvSpPr/>
            <p:nvPr/>
          </p:nvSpPr>
          <p:spPr>
            <a:xfrm>
              <a:off x="7144435" y="1676086"/>
              <a:ext cx="330253" cy="4121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2"/>
                <a:gd name="f4" fmla="val 10460"/>
                <a:gd name="f5" fmla="val 348"/>
                <a:gd name="f6" fmla="val 158"/>
                <a:gd name="f7" fmla="val 1"/>
                <a:gd name="f8" fmla="val 347"/>
                <a:gd name="f9" fmla="val 10113"/>
                <a:gd name="f10" fmla="val 10302"/>
                <a:gd name="f11" fmla="val 694"/>
                <a:gd name="f12" fmla="val 3875"/>
                <a:gd name="f13" fmla="val 3623"/>
                <a:gd name="f14" fmla="val 820"/>
                <a:gd name="f15" fmla="val 3340"/>
                <a:gd name="f16" fmla="val 1009"/>
                <a:gd name="f17" fmla="val 3151"/>
                <a:gd name="f18" fmla="val 1008"/>
                <a:gd name="f19" fmla="val 819"/>
                <a:gd name="f20" fmla="val 3624"/>
                <a:gd name="f21" fmla="val 693"/>
                <a:gd name="f22" fmla="val 3908"/>
                <a:gd name="f23" fmla="val 8381"/>
                <a:gd name="f24" fmla="val 8224"/>
                <a:gd name="f25" fmla="val 8035"/>
                <a:gd name="f26" fmla="*/ f0 1 8382"/>
                <a:gd name="f27" fmla="*/ f1 1 10460"/>
                <a:gd name="f28" fmla="+- f4 0 f2"/>
                <a:gd name="f29" fmla="+- f3 0 f2"/>
                <a:gd name="f30" fmla="*/ f29 1 8382"/>
                <a:gd name="f31" fmla="*/ f28 1 10460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8382" h="10460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4"/>
                    <a:pt x="f5" y="f4"/>
                  </a:cubicBezTo>
                  <a:lnTo>
                    <a:pt x="f11" y="f4"/>
                  </a:lnTo>
                  <a:lnTo>
                    <a:pt x="f11" y="f12"/>
                  </a:lnTo>
                  <a:cubicBezTo>
                    <a:pt x="f11" y="f13"/>
                    <a:pt x="f14" y="f15"/>
                    <a:pt x="f16" y="f17"/>
                  </a:cubicBezTo>
                  <a:lnTo>
                    <a:pt x="f17" y="f18"/>
                  </a:lnTo>
                  <a:cubicBezTo>
                    <a:pt x="f15" y="f19"/>
                    <a:pt x="f20" y="f21"/>
                    <a:pt x="f22" y="f21"/>
                  </a:cubicBezTo>
                  <a:lnTo>
                    <a:pt x="f23" y="f21"/>
                  </a:lnTo>
                  <a:lnTo>
                    <a:pt x="f23" y="f8"/>
                  </a:lnTo>
                  <a:cubicBezTo>
                    <a:pt x="f23" y="f6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6" name="Google Shape;7825;p85"/>
            <p:cNvSpPr/>
            <p:nvPr/>
          </p:nvSpPr>
          <p:spPr>
            <a:xfrm>
              <a:off x="7207757" y="1739362"/>
              <a:ext cx="74541" cy="75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92"/>
                <a:gd name="f4" fmla="val 1923"/>
                <a:gd name="f5" fmla="val 1891"/>
                <a:gd name="f6" fmla="val 1"/>
                <a:gd name="f7" fmla="*/ f0 1 1892"/>
                <a:gd name="f8" fmla="*/ f1 1 1923"/>
                <a:gd name="f9" fmla="+- f4 0 f2"/>
                <a:gd name="f10" fmla="+- f3 0 f2"/>
                <a:gd name="f11" fmla="*/ f10 1 1892"/>
                <a:gd name="f12" fmla="*/ f9 1 1923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892" h="1923">
                  <a:moveTo>
                    <a:pt x="f5" y="f6"/>
                  </a:moveTo>
                  <a:lnTo>
                    <a:pt x="f6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7" name="Google Shape;7826;p85"/>
            <p:cNvSpPr/>
            <p:nvPr/>
          </p:nvSpPr>
          <p:spPr>
            <a:xfrm>
              <a:off x="7310783" y="1843658"/>
              <a:ext cx="192426" cy="191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7"/>
                <a:gd name="f6" fmla="val 1103"/>
                <a:gd name="f7" fmla="val 1"/>
                <a:gd name="f8" fmla="val 2426"/>
                <a:gd name="f9" fmla="val 3749"/>
                <a:gd name="f10" fmla="val 4852"/>
                <a:gd name="f11" fmla="val 3781"/>
                <a:gd name="f12" fmla="*/ f0 1 4884"/>
                <a:gd name="f13" fmla="*/ f1 1 4853"/>
                <a:gd name="f14" fmla="+- f4 0 f2"/>
                <a:gd name="f15" fmla="+- f3 0 f2"/>
                <a:gd name="f16" fmla="*/ f15 1 4884"/>
                <a:gd name="f17" fmla="*/ f14 1 4853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884" h="485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cubicBezTo>
                    <a:pt x="f11" y="f10"/>
                    <a:pt x="f3" y="f9"/>
                    <a:pt x="f3" y="f8"/>
                  </a:cubicBezTo>
                  <a:cubicBezTo>
                    <a:pt x="f3" y="f6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8" name="Google Shape;7827;p85"/>
            <p:cNvSpPr/>
            <p:nvPr/>
          </p:nvSpPr>
          <p:spPr>
            <a:xfrm>
              <a:off x="7197827" y="1733181"/>
              <a:ext cx="302904" cy="382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88"/>
                <a:gd name="f4" fmla="val 9704"/>
                <a:gd name="f5" fmla="val 2868"/>
                <a:gd name="f6" fmla="val 2426"/>
                <a:gd name="f7" fmla="val 2647"/>
                <a:gd name="f8" fmla="val 2679"/>
                <a:gd name="f9" fmla="val 2804"/>
                <a:gd name="f10" fmla="val 2490"/>
                <a:gd name="f11" fmla="val 1"/>
                <a:gd name="f12" fmla="val 9357"/>
                <a:gd name="f13" fmla="val 9578"/>
                <a:gd name="f14" fmla="val 190"/>
                <a:gd name="f15" fmla="val 379"/>
                <a:gd name="f16" fmla="val 7341"/>
                <a:gd name="f17" fmla="val 7467"/>
                <a:gd name="f18" fmla="val 7593"/>
                <a:gd name="f19" fmla="val 9641"/>
                <a:gd name="f20" fmla="val 7625"/>
                <a:gd name="f21" fmla="val 6239"/>
                <a:gd name="f22" fmla="val 8192"/>
                <a:gd name="f23" fmla="val 5924"/>
                <a:gd name="f24" fmla="val 8318"/>
                <a:gd name="f25" fmla="val 5609"/>
                <a:gd name="f26" fmla="val 8349"/>
                <a:gd name="f27" fmla="val 5262"/>
                <a:gd name="f28" fmla="val 3529"/>
                <a:gd name="f29" fmla="val 2143"/>
                <a:gd name="f30" fmla="val 6931"/>
                <a:gd name="f31" fmla="val 5230"/>
                <a:gd name="f32" fmla="val 3561"/>
                <a:gd name="f33" fmla="val 2111"/>
                <a:gd name="f34" fmla="val 7121"/>
                <a:gd name="f35" fmla="val 2584"/>
                <a:gd name="f36" fmla="val 3308"/>
                <a:gd name="f37" fmla="val 347"/>
                <a:gd name="f38" fmla="val 158"/>
                <a:gd name="f39" fmla="val 7530"/>
                <a:gd name="f40" fmla="*/ f0 1 7688"/>
                <a:gd name="f41" fmla="*/ f1 1 9704"/>
                <a:gd name="f42" fmla="+- f4 0 f2"/>
                <a:gd name="f43" fmla="+- f3 0 f2"/>
                <a:gd name="f44" fmla="*/ f43 1 7688"/>
                <a:gd name="f45" fmla="*/ f42 1 9704"/>
                <a:gd name="f46" fmla="*/ f2 1 f44"/>
                <a:gd name="f47" fmla="*/ f3 1 f44"/>
                <a:gd name="f48" fmla="*/ f2 1 f45"/>
                <a:gd name="f49" fmla="*/ f4 1 f45"/>
                <a:gd name="f50" fmla="*/ f46 f40 1"/>
                <a:gd name="f51" fmla="*/ f47 f40 1"/>
                <a:gd name="f52" fmla="*/ f49 f41 1"/>
                <a:gd name="f53" fmla="*/ f48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7688" h="970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lnTo>
                    <a:pt x="f11" y="f12"/>
                  </a:lnTo>
                  <a:cubicBezTo>
                    <a:pt x="f11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18" y="f19"/>
                    <a:pt x="f20" y="f13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29" y="f31"/>
                  </a:cubicBezTo>
                  <a:cubicBezTo>
                    <a:pt x="f29" y="f28"/>
                    <a:pt x="f32" y="f33"/>
                    <a:pt x="f27" y="f33"/>
                  </a:cubicBezTo>
                  <a:cubicBezTo>
                    <a:pt x="f21" y="f33"/>
                    <a:pt x="f34" y="f35"/>
                    <a:pt x="f3" y="f36"/>
                  </a:cubicBezTo>
                  <a:lnTo>
                    <a:pt x="f3" y="f37"/>
                  </a:lnTo>
                  <a:cubicBezTo>
                    <a:pt x="f3" y="f38"/>
                    <a:pt x="f39" y="f2"/>
                    <a:pt x="f16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69" name="Google Shape;7828;p85"/>
            <p:cNvSpPr/>
            <p:nvPr/>
          </p:nvSpPr>
          <p:spPr>
            <a:xfrm>
              <a:off x="7472165" y="2002517"/>
              <a:ext cx="142783" cy="14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24"/>
                <a:gd name="f4" fmla="val 3561"/>
                <a:gd name="f5" fmla="val 977"/>
                <a:gd name="f6" fmla="val 1"/>
                <a:gd name="f7" fmla="val 693"/>
                <a:gd name="f8" fmla="val 410"/>
                <a:gd name="f9" fmla="val 378"/>
                <a:gd name="f10" fmla="val 757"/>
                <a:gd name="f11" fmla="val 1009"/>
                <a:gd name="f12" fmla="val 2363"/>
                <a:gd name="f13" fmla="val 3372"/>
                <a:gd name="f14" fmla="val 2489"/>
                <a:gd name="f15" fmla="val 3498"/>
                <a:gd name="f16" fmla="val 2662"/>
                <a:gd name="f17" fmla="val 2840"/>
                <a:gd name="f18" fmla="val 3017"/>
                <a:gd name="f19" fmla="val 3198"/>
                <a:gd name="f20" fmla="val 3340"/>
                <a:gd name="f21" fmla="val 3623"/>
                <a:gd name="f22" fmla="val 3088"/>
                <a:gd name="f23" fmla="val 2647"/>
                <a:gd name="f24" fmla="val 2364"/>
                <a:gd name="f25" fmla="*/ f0 1 3624"/>
                <a:gd name="f26" fmla="*/ f1 1 3561"/>
                <a:gd name="f27" fmla="+- f4 0 f2"/>
                <a:gd name="f28" fmla="+- f3 0 f2"/>
                <a:gd name="f29" fmla="*/ f28 1 3624"/>
                <a:gd name="f30" fmla="*/ f27 1 3561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624" h="3561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cubicBezTo>
                    <a:pt x="f18" y="f4"/>
                    <a:pt x="f19" y="f15"/>
                    <a:pt x="f20" y="f13"/>
                  </a:cubicBezTo>
                  <a:cubicBezTo>
                    <a:pt x="f21" y="f22"/>
                    <a:pt x="f21" y="f23"/>
                    <a:pt x="f20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70" name="Google Shape;7829;p85"/>
          <p:cNvGrpSpPr/>
          <p:nvPr/>
        </p:nvGrpSpPr>
        <p:grpSpPr>
          <a:xfrm>
            <a:off x="7145679" y="2265371"/>
            <a:ext cx="468035" cy="463070"/>
            <a:chOff x="7145679" y="2265371"/>
            <a:chExt cx="468035" cy="463070"/>
          </a:xfrm>
        </p:grpSpPr>
        <p:sp>
          <p:nvSpPr>
            <p:cNvPr id="271" name="Google Shape;7830;p85"/>
            <p:cNvSpPr/>
            <p:nvPr/>
          </p:nvSpPr>
          <p:spPr>
            <a:xfrm>
              <a:off x="7173029" y="2265371"/>
              <a:ext cx="327730" cy="4630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18"/>
                <a:gd name="f4" fmla="val 11753"/>
                <a:gd name="f5" fmla="val 3828"/>
                <a:gd name="f6" fmla="val 2742"/>
                <a:gd name="f7" fmla="val 3915"/>
                <a:gd name="f8" fmla="val 4001"/>
                <a:gd name="f9" fmla="val 2773"/>
                <a:gd name="f10" fmla="val 4064"/>
                <a:gd name="f11" fmla="val 2836"/>
                <a:gd name="f12" fmla="val 4253"/>
                <a:gd name="f13" fmla="val 2994"/>
                <a:gd name="f14" fmla="val 3183"/>
                <a:gd name="f15" fmla="val 4096"/>
                <a:gd name="f16" fmla="val 3340"/>
                <a:gd name="f17" fmla="val 2678"/>
                <a:gd name="f18" fmla="val 4695"/>
                <a:gd name="f19" fmla="val 2615"/>
                <a:gd name="f20" fmla="val 4790"/>
                <a:gd name="f21" fmla="val 2520"/>
                <a:gd name="f22" fmla="val 4821"/>
                <a:gd name="f23" fmla="val 2457"/>
                <a:gd name="f24" fmla="val 2363"/>
                <a:gd name="f25" fmla="val 2268"/>
                <a:gd name="f26" fmla="val 2205"/>
                <a:gd name="f27" fmla="val 1512"/>
                <a:gd name="f28" fmla="val 4002"/>
                <a:gd name="f29" fmla="val 1386"/>
                <a:gd name="f30" fmla="val 3876"/>
                <a:gd name="f31" fmla="val 3655"/>
                <a:gd name="f32" fmla="val 3529"/>
                <a:gd name="f33" fmla="val 1575"/>
                <a:gd name="f34" fmla="val 3466"/>
                <a:gd name="f35" fmla="val 1662"/>
                <a:gd name="f36" fmla="val 3435"/>
                <a:gd name="f37" fmla="val 1749"/>
                <a:gd name="f38" fmla="val 1835"/>
                <a:gd name="f39" fmla="val 1922"/>
                <a:gd name="f40" fmla="val 1985"/>
                <a:gd name="f41" fmla="val 2426"/>
                <a:gd name="f42" fmla="val 3971"/>
                <a:gd name="f43" fmla="val 3592"/>
                <a:gd name="f44" fmla="val 3741"/>
                <a:gd name="f45" fmla="val 4884"/>
                <a:gd name="f46" fmla="val 5042"/>
                <a:gd name="f47" fmla="val 5262"/>
                <a:gd name="f48" fmla="val 5388"/>
                <a:gd name="f49" fmla="val 6774"/>
                <a:gd name="f50" fmla="val 6837"/>
                <a:gd name="f51" fmla="val 6869"/>
                <a:gd name="f52" fmla="val 6050"/>
                <a:gd name="f53" fmla="val 5924"/>
                <a:gd name="f54" fmla="val 5703"/>
                <a:gd name="f55" fmla="val 5577"/>
                <a:gd name="f56" fmla="val 5514"/>
                <a:gd name="f57" fmla="val 5483"/>
                <a:gd name="f58" fmla="val 6018"/>
                <a:gd name="f59" fmla="val 6900"/>
                <a:gd name="f60" fmla="val 6963"/>
                <a:gd name="f61" fmla="val 7121"/>
                <a:gd name="f62" fmla="val 7342"/>
                <a:gd name="f63" fmla="val 7468"/>
                <a:gd name="f64" fmla="val 8854"/>
                <a:gd name="f65" fmla="val 8917"/>
                <a:gd name="f66" fmla="val 8980"/>
                <a:gd name="f67" fmla="val 8129"/>
                <a:gd name="f68" fmla="val 8003"/>
                <a:gd name="f69" fmla="val 7783"/>
                <a:gd name="f70" fmla="val 7657"/>
                <a:gd name="f71" fmla="val 7594"/>
                <a:gd name="f72" fmla="val 7562"/>
                <a:gd name="f73" fmla="val 8098"/>
                <a:gd name="f74" fmla="val 347"/>
                <a:gd name="f75" fmla="val 1"/>
                <a:gd name="f76" fmla="val 158"/>
                <a:gd name="f77" fmla="val 9673"/>
                <a:gd name="f78" fmla="val 6301"/>
                <a:gd name="f79" fmla="val 10397"/>
                <a:gd name="f80" fmla="val 10744"/>
                <a:gd name="f81" fmla="val 6270"/>
                <a:gd name="f82" fmla="val 11343"/>
                <a:gd name="f83" fmla="val 6742"/>
                <a:gd name="f84" fmla="val 11752"/>
                <a:gd name="f85" fmla="val 7278"/>
                <a:gd name="f86" fmla="val 7876"/>
                <a:gd name="f87" fmla="val 8317"/>
                <a:gd name="f88" fmla="val 11280"/>
                <a:gd name="f89" fmla="val 7972"/>
                <a:gd name="f90" fmla="val 7498"/>
                <a:gd name="f91" fmla="val 8822"/>
                <a:gd name="f92" fmla="val 5608"/>
                <a:gd name="f93" fmla="val 9547"/>
                <a:gd name="f94" fmla="val 5497"/>
                <a:gd name="f95" fmla="val 9576"/>
                <a:gd name="f96" fmla="val 5390"/>
                <a:gd name="f97" fmla="val 9590"/>
                <a:gd name="f98" fmla="val 5288"/>
                <a:gd name="f99" fmla="val 4954"/>
                <a:gd name="f100" fmla="val 4674"/>
                <a:gd name="f101" fmla="val 9441"/>
                <a:gd name="f102" fmla="val 4505"/>
                <a:gd name="f103" fmla="val 9200"/>
                <a:gd name="f104" fmla="val 4316"/>
                <a:gd name="f105" fmla="val 4222"/>
                <a:gd name="f106" fmla="val 8665"/>
                <a:gd name="f107" fmla="val 8255"/>
                <a:gd name="f108" fmla="val 5041"/>
                <a:gd name="f109" fmla="val 6365"/>
                <a:gd name="f110" fmla="val 3088"/>
                <a:gd name="f111" fmla="val 5891"/>
                <a:gd name="f112" fmla="val 5671"/>
                <a:gd name="f113" fmla="val 5513"/>
                <a:gd name="f114" fmla="val 2616"/>
                <a:gd name="f115" fmla="val 2427"/>
                <a:gd name="f116" fmla="*/ f0 1 8318"/>
                <a:gd name="f117" fmla="*/ f1 1 11753"/>
                <a:gd name="f118" fmla="+- f4 0 f2"/>
                <a:gd name="f119" fmla="+- f3 0 f2"/>
                <a:gd name="f120" fmla="*/ f119 1 8318"/>
                <a:gd name="f121" fmla="*/ f118 1 11753"/>
                <a:gd name="f122" fmla="*/ f2 1 f120"/>
                <a:gd name="f123" fmla="*/ f3 1 f120"/>
                <a:gd name="f124" fmla="*/ f2 1 f121"/>
                <a:gd name="f125" fmla="*/ f4 1 f121"/>
                <a:gd name="f126" fmla="*/ f122 f116 1"/>
                <a:gd name="f127" fmla="*/ f123 f116 1"/>
                <a:gd name="f128" fmla="*/ f125 f117 1"/>
                <a:gd name="f129" fmla="*/ f124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8318" h="1175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lnTo>
                    <a:pt x="f27" y="f28"/>
                  </a:lnTo>
                  <a:cubicBezTo>
                    <a:pt x="f29" y="f30"/>
                    <a:pt x="f29" y="f31"/>
                    <a:pt x="f27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lnTo>
                    <a:pt x="f41" y="f42"/>
                  </a:lnTo>
                  <a:lnTo>
                    <a:pt x="f43" y="f11"/>
                  </a:lnTo>
                  <a:cubicBezTo>
                    <a:pt x="f31" y="f9"/>
                    <a:pt x="f44" y="f6"/>
                    <a:pt x="f5" y="f6"/>
                  </a:cubicBezTo>
                  <a:close/>
                  <a:moveTo>
                    <a:pt x="f5" y="f20"/>
                  </a:moveTo>
                  <a:cubicBezTo>
                    <a:pt x="f7" y="f20"/>
                    <a:pt x="f8" y="f22"/>
                    <a:pt x="f10" y="f45"/>
                  </a:cubicBezTo>
                  <a:cubicBezTo>
                    <a:pt x="f12" y="f46"/>
                    <a:pt x="f12" y="f47"/>
                    <a:pt x="f15" y="f48"/>
                  </a:cubicBezTo>
                  <a:lnTo>
                    <a:pt x="f17" y="f49"/>
                  </a:lnTo>
                  <a:cubicBezTo>
                    <a:pt x="f19" y="f50"/>
                    <a:pt x="f21" y="f51"/>
                    <a:pt x="f23" y="f51"/>
                  </a:cubicBezTo>
                  <a:cubicBezTo>
                    <a:pt x="f24" y="f51"/>
                    <a:pt x="f25" y="f50"/>
                    <a:pt x="f26" y="f49"/>
                  </a:cubicBezTo>
                  <a:lnTo>
                    <a:pt x="f27" y="f52"/>
                  </a:lnTo>
                  <a:cubicBezTo>
                    <a:pt x="f29" y="f53"/>
                    <a:pt x="f29" y="f54"/>
                    <a:pt x="f27" y="f55"/>
                  </a:cubicBezTo>
                  <a:cubicBezTo>
                    <a:pt x="f33" y="f56"/>
                    <a:pt x="f35" y="f57"/>
                    <a:pt x="f37" y="f57"/>
                  </a:cubicBezTo>
                  <a:cubicBezTo>
                    <a:pt x="f38" y="f57"/>
                    <a:pt x="f39" y="f56"/>
                    <a:pt x="f40" y="f55"/>
                  </a:cubicBezTo>
                  <a:lnTo>
                    <a:pt x="f41" y="f58"/>
                  </a:lnTo>
                  <a:lnTo>
                    <a:pt x="f43" y="f45"/>
                  </a:lnTo>
                  <a:cubicBezTo>
                    <a:pt x="f31" y="f22"/>
                    <a:pt x="f44" y="f20"/>
                    <a:pt x="f5" y="f20"/>
                  </a:cubicBezTo>
                  <a:close/>
                  <a:moveTo>
                    <a:pt x="f5" y="f51"/>
                  </a:moveTo>
                  <a:cubicBezTo>
                    <a:pt x="f7" y="f51"/>
                    <a:pt x="f8" y="f59"/>
                    <a:pt x="f10" y="f60"/>
                  </a:cubicBezTo>
                  <a:cubicBezTo>
                    <a:pt x="f12" y="f61"/>
                    <a:pt x="f12" y="f62"/>
                    <a:pt x="f15" y="f63"/>
                  </a:cubicBezTo>
                  <a:lnTo>
                    <a:pt x="f17" y="f64"/>
                  </a:lnTo>
                  <a:cubicBezTo>
                    <a:pt x="f19" y="f65"/>
                    <a:pt x="f21" y="f66"/>
                    <a:pt x="f23" y="f66"/>
                  </a:cubicBezTo>
                  <a:cubicBezTo>
                    <a:pt x="f24" y="f66"/>
                    <a:pt x="f25" y="f65"/>
                    <a:pt x="f26" y="f64"/>
                  </a:cubicBezTo>
                  <a:lnTo>
                    <a:pt x="f27" y="f67"/>
                  </a:lnTo>
                  <a:cubicBezTo>
                    <a:pt x="f29" y="f68"/>
                    <a:pt x="f29" y="f69"/>
                    <a:pt x="f27" y="f70"/>
                  </a:cubicBezTo>
                  <a:cubicBezTo>
                    <a:pt x="f33" y="f71"/>
                    <a:pt x="f35" y="f72"/>
                    <a:pt x="f37" y="f72"/>
                  </a:cubicBezTo>
                  <a:cubicBezTo>
                    <a:pt x="f38" y="f72"/>
                    <a:pt x="f39" y="f71"/>
                    <a:pt x="f40" y="f70"/>
                  </a:cubicBezTo>
                  <a:lnTo>
                    <a:pt x="f41" y="f73"/>
                  </a:lnTo>
                  <a:lnTo>
                    <a:pt x="f43" y="f60"/>
                  </a:lnTo>
                  <a:cubicBezTo>
                    <a:pt x="f31" y="f59"/>
                    <a:pt x="f44" y="f51"/>
                    <a:pt x="f5" y="f51"/>
                  </a:cubicBezTo>
                  <a:close/>
                  <a:moveTo>
                    <a:pt x="f74" y="f75"/>
                  </a:moveTo>
                  <a:cubicBezTo>
                    <a:pt x="f76" y="f75"/>
                    <a:pt x="f2" y="f76"/>
                    <a:pt x="f2" y="f74"/>
                  </a:cubicBezTo>
                  <a:lnTo>
                    <a:pt x="f2" y="f77"/>
                  </a:lnTo>
                  <a:lnTo>
                    <a:pt x="f78" y="f77"/>
                  </a:lnTo>
                  <a:lnTo>
                    <a:pt x="f78" y="f79"/>
                  </a:lnTo>
                  <a:lnTo>
                    <a:pt x="f78" y="f80"/>
                  </a:lnTo>
                  <a:lnTo>
                    <a:pt x="f81" y="f80"/>
                  </a:ln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7" y="f80"/>
                  </a:cubicBezTo>
                  <a:lnTo>
                    <a:pt x="f87" y="f89"/>
                  </a:lnTo>
                  <a:lnTo>
                    <a:pt x="f90" y="f91"/>
                  </a:lnTo>
                  <a:lnTo>
                    <a:pt x="f92" y="f93"/>
                  </a:lnTo>
                  <a:cubicBezTo>
                    <a:pt x="f94" y="f95"/>
                    <a:pt x="f96" y="f97"/>
                    <a:pt x="f98" y="f97"/>
                  </a:cubicBezTo>
                  <a:cubicBezTo>
                    <a:pt x="f99" y="f97"/>
                    <a:pt x="f100" y="f101"/>
                    <a:pt x="f102" y="f103"/>
                  </a:cubicBezTo>
                  <a:cubicBezTo>
                    <a:pt x="f104" y="f66"/>
                    <a:pt x="f105" y="f106"/>
                    <a:pt x="f104" y="f107"/>
                  </a:cubicBezTo>
                  <a:lnTo>
                    <a:pt x="f108" y="f109"/>
                  </a:lnTo>
                  <a:lnTo>
                    <a:pt x="f87" y="f110"/>
                  </a:lnTo>
                  <a:lnTo>
                    <a:pt x="f87" y="f9"/>
                  </a:lnTo>
                  <a:lnTo>
                    <a:pt x="f111" y="f9"/>
                  </a:lnTo>
                  <a:cubicBezTo>
                    <a:pt x="f112" y="f9"/>
                    <a:pt x="f113" y="f114"/>
                    <a:pt x="f113" y="f115"/>
                  </a:cubicBezTo>
                  <a:lnTo>
                    <a:pt x="f113" y="f7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2" name="Google Shape;7831;p85"/>
            <p:cNvSpPr/>
            <p:nvPr/>
          </p:nvSpPr>
          <p:spPr>
            <a:xfrm>
              <a:off x="7523052" y="2373370"/>
              <a:ext cx="90662" cy="88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01"/>
                <a:gd name="f4" fmla="val 2238"/>
                <a:gd name="f5" fmla="val 1072"/>
                <a:gd name="f6" fmla="val 1"/>
                <a:gd name="f7" fmla="val 890"/>
                <a:gd name="f8" fmla="val 709"/>
                <a:gd name="f9" fmla="val 64"/>
                <a:gd name="f10" fmla="val 568"/>
                <a:gd name="f11" fmla="val 190"/>
                <a:gd name="f12" fmla="val 788"/>
                <a:gd name="f13" fmla="val 1450"/>
                <a:gd name="f14" fmla="val 2048"/>
                <a:gd name="f15" fmla="val 1639"/>
                <a:gd name="f16" fmla="val 2300"/>
                <a:gd name="f17" fmla="val 1387"/>
                <a:gd name="f18" fmla="val 946"/>
                <a:gd name="f19" fmla="val 662"/>
                <a:gd name="f20" fmla="val 1576"/>
                <a:gd name="f21" fmla="val 1434"/>
                <a:gd name="f22" fmla="val 1253"/>
                <a:gd name="f23" fmla="*/ f0 1 2301"/>
                <a:gd name="f24" fmla="*/ f1 1 2238"/>
                <a:gd name="f25" fmla="+- f4 0 f2"/>
                <a:gd name="f26" fmla="+- f3 0 f2"/>
                <a:gd name="f27" fmla="*/ f26 1 2301"/>
                <a:gd name="f28" fmla="*/ f25 1 2238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301" h="223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3" name="Google Shape;7832;p85"/>
            <p:cNvSpPr/>
            <p:nvPr/>
          </p:nvSpPr>
          <p:spPr>
            <a:xfrm>
              <a:off x="7369314" y="2543421"/>
              <a:ext cx="73087" cy="709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55"/>
                <a:gd name="f4" fmla="val 1801"/>
                <a:gd name="f5" fmla="val 594"/>
                <a:gd name="f6" fmla="val 1"/>
                <a:gd name="f7" fmla="val 59"/>
                <a:gd name="f8" fmla="val 1387"/>
                <a:gd name="f9" fmla="val 1621"/>
                <a:gd name="f10" fmla="val 186"/>
                <a:gd name="f11" fmla="val 1800"/>
                <a:gd name="f12" fmla="val 414"/>
                <a:gd name="f13" fmla="val 432"/>
                <a:gd name="f14" fmla="val 450"/>
                <a:gd name="f15" fmla="val 1799"/>
                <a:gd name="f16" fmla="val 468"/>
                <a:gd name="f17" fmla="val 1797"/>
                <a:gd name="f18" fmla="val 1261"/>
                <a:gd name="f19" fmla="*/ f0 1 1855"/>
                <a:gd name="f20" fmla="*/ f1 1 1801"/>
                <a:gd name="f21" fmla="+- f4 0 f2"/>
                <a:gd name="f22" fmla="+- f3 0 f2"/>
                <a:gd name="f23" fmla="*/ f22 1 1855"/>
                <a:gd name="f24" fmla="*/ f21 1 1801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55" h="180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17"/>
                  </a:cubicBezTo>
                  <a:lnTo>
                    <a:pt x="f3" y="f18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4" name="Google Shape;7833;p85"/>
            <p:cNvSpPr/>
            <p:nvPr/>
          </p:nvSpPr>
          <p:spPr>
            <a:xfrm>
              <a:off x="7407609" y="2424275"/>
              <a:ext cx="153975" cy="1539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08"/>
                <a:gd name="f4" fmla="val 2426"/>
                <a:gd name="f5" fmla="val 1"/>
                <a:gd name="f6" fmla="val 2458"/>
                <a:gd name="f7" fmla="val 1450"/>
                <a:gd name="f8" fmla="val 3907"/>
                <a:gd name="f9" fmla="val 1481"/>
                <a:gd name="f10" fmla="*/ f0 1 3908"/>
                <a:gd name="f11" fmla="*/ f1 1 3908"/>
                <a:gd name="f12" fmla="+- f3 0 f2"/>
                <a:gd name="f13" fmla="*/ f12 1 3908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908" h="3908">
                  <a:moveTo>
                    <a:pt x="f4" y="f5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8" y="f9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5" name="Google Shape;7834;p85"/>
            <p:cNvSpPr/>
            <p:nvPr/>
          </p:nvSpPr>
          <p:spPr>
            <a:xfrm>
              <a:off x="7420026" y="2271598"/>
              <a:ext cx="74505" cy="745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91"/>
                <a:gd name="f4" fmla="val 1"/>
                <a:gd name="f5" fmla="*/ f0 1 1891"/>
                <a:gd name="f6" fmla="*/ f1 1 1891"/>
                <a:gd name="f7" fmla="+- f3 0 f2"/>
                <a:gd name="f8" fmla="*/ f7 1 1891"/>
                <a:gd name="f9" fmla="*/ f2 1 f8"/>
                <a:gd name="f10" fmla="*/ f3 1 f8"/>
                <a:gd name="f11" fmla="*/ f9 f5 1"/>
                <a:gd name="f12" fmla="*/ f10 f5 1"/>
                <a:gd name="f13" fmla="*/ f10 f6 1"/>
                <a:gd name="f14" fmla="*/ f9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" t="f14" r="f12" b="f13"/>
              <a:pathLst>
                <a:path w="1891" h="1891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6" name="Google Shape;7835;p85"/>
            <p:cNvSpPr/>
            <p:nvPr/>
          </p:nvSpPr>
          <p:spPr>
            <a:xfrm>
              <a:off x="7145679" y="2675013"/>
              <a:ext cx="261966" cy="5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49"/>
                <a:gd name="f4" fmla="val 1356"/>
                <a:gd name="f5" fmla="val 348"/>
                <a:gd name="f6" fmla="val 158"/>
                <a:gd name="f7" fmla="val 1"/>
                <a:gd name="f8" fmla="val 190"/>
                <a:gd name="f9" fmla="val 347"/>
                <a:gd name="f10" fmla="val 694"/>
                <a:gd name="f11" fmla="val 1040"/>
                <a:gd name="f12" fmla="val 316"/>
                <a:gd name="f13" fmla="val 1355"/>
                <a:gd name="f14" fmla="val 6428"/>
                <a:gd name="f15" fmla="val 1103"/>
                <a:gd name="f16" fmla="val 6302"/>
                <a:gd name="f17" fmla="val 725"/>
                <a:gd name="f18" fmla="*/ f0 1 6649"/>
                <a:gd name="f19" fmla="*/ f1 1 1356"/>
                <a:gd name="f20" fmla="+- f4 0 f2"/>
                <a:gd name="f21" fmla="+- f3 0 f2"/>
                <a:gd name="f22" fmla="*/ f21 1 6649"/>
                <a:gd name="f23" fmla="*/ f20 1 1356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649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0" y="f13"/>
                  </a:cubicBezTo>
                  <a:lnTo>
                    <a:pt x="f3" y="f13"/>
                  </a:lnTo>
                  <a:cubicBezTo>
                    <a:pt x="f14" y="f15"/>
                    <a:pt x="f16" y="f17"/>
                    <a:pt x="f16" y="f9"/>
                  </a:cubicBezTo>
                  <a:lnTo>
                    <a:pt x="f16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77" name="Google Shape;7836;p85"/>
          <p:cNvGrpSpPr/>
          <p:nvPr/>
        </p:nvGrpSpPr>
        <p:grpSpPr>
          <a:xfrm>
            <a:off x="7145066" y="2858222"/>
            <a:ext cx="469251" cy="467989"/>
            <a:chOff x="7145066" y="2858222"/>
            <a:chExt cx="469251" cy="467989"/>
          </a:xfrm>
        </p:grpSpPr>
        <p:sp>
          <p:nvSpPr>
            <p:cNvPr id="278" name="Google Shape;7837;p85"/>
            <p:cNvSpPr/>
            <p:nvPr/>
          </p:nvSpPr>
          <p:spPr>
            <a:xfrm>
              <a:off x="7145066" y="2858222"/>
              <a:ext cx="469251" cy="467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10"/>
                <a:gd name="f4" fmla="val 11878"/>
                <a:gd name="f5" fmla="val 6333"/>
                <a:gd name="f6" fmla="val 1418"/>
                <a:gd name="f7" fmla="val 8539"/>
                <a:gd name="f8" fmla="val 1575"/>
                <a:gd name="f9" fmla="val 10303"/>
                <a:gd name="f10" fmla="val 3340"/>
                <a:gd name="f11" fmla="val 10461"/>
                <a:gd name="f12" fmla="val 5545"/>
                <a:gd name="f13" fmla="val 10146"/>
                <a:gd name="f14" fmla="val 9957"/>
                <a:gd name="f15" fmla="val 9799"/>
                <a:gd name="f16" fmla="val 5702"/>
                <a:gd name="f17" fmla="val 5892"/>
                <a:gd name="f18" fmla="val 6081"/>
                <a:gd name="f19" fmla="val 6238"/>
                <a:gd name="f20" fmla="val 8443"/>
                <a:gd name="f21" fmla="val 10239"/>
                <a:gd name="f22" fmla="val 10397"/>
                <a:gd name="f23" fmla="val 10082"/>
                <a:gd name="f24" fmla="val 9861"/>
                <a:gd name="f25" fmla="val 6176"/>
                <a:gd name="f26" fmla="val 9704"/>
                <a:gd name="f27" fmla="val 5955"/>
                <a:gd name="f28" fmla="val 5766"/>
                <a:gd name="f29" fmla="val 5609"/>
                <a:gd name="f30" fmla="val 3403"/>
                <a:gd name="f31" fmla="val 1639"/>
                <a:gd name="f32" fmla="val 1482"/>
                <a:gd name="f33" fmla="val 1797"/>
                <a:gd name="f34" fmla="val 1986"/>
                <a:gd name="f35" fmla="val 2143"/>
                <a:gd name="f36" fmla="val 1733"/>
                <a:gd name="f37" fmla="val 1922"/>
                <a:gd name="f38" fmla="val 2079"/>
                <a:gd name="f39" fmla="val 126"/>
                <a:gd name="f40" fmla="val 347"/>
                <a:gd name="f41" fmla="val 725"/>
                <a:gd name="f42" fmla="val 2994"/>
                <a:gd name="f43" fmla="val 882"/>
                <a:gd name="f44" fmla="val 946"/>
                <a:gd name="f45" fmla="val 2962"/>
                <a:gd name="f46" fmla="val 757"/>
                <a:gd name="f47" fmla="val 5576"/>
                <a:gd name="f48" fmla="val 379"/>
                <a:gd name="f49" fmla="val 158"/>
                <a:gd name="f50" fmla="val 1"/>
                <a:gd name="f51" fmla="val 5734"/>
                <a:gd name="f52" fmla="val 5923"/>
                <a:gd name="f53" fmla="val 6112"/>
                <a:gd name="f54" fmla="val 6270"/>
                <a:gd name="f55" fmla="val 915"/>
                <a:gd name="f56" fmla="val 8884"/>
                <a:gd name="f57" fmla="val 10932"/>
                <a:gd name="f58" fmla="val 11121"/>
                <a:gd name="f59" fmla="val 11531"/>
                <a:gd name="f60" fmla="val 11720"/>
                <a:gd name="f61" fmla="val 11877"/>
                <a:gd name="f62" fmla="val 8917"/>
                <a:gd name="f63" fmla="val 10964"/>
                <a:gd name="f64" fmla="val 10965"/>
                <a:gd name="f65" fmla="val 11154"/>
                <a:gd name="f66" fmla="val 11563"/>
                <a:gd name="f67" fmla="val 11752"/>
                <a:gd name="f68" fmla="val 10996"/>
                <a:gd name="f69" fmla="val 914"/>
                <a:gd name="f70" fmla="*/ f0 1 11910"/>
                <a:gd name="f71" fmla="*/ f1 1 11878"/>
                <a:gd name="f72" fmla="+- f4 0 f2"/>
                <a:gd name="f73" fmla="+- f3 0 f2"/>
                <a:gd name="f74" fmla="*/ f73 1 11910"/>
                <a:gd name="f75" fmla="*/ f72 1 11878"/>
                <a:gd name="f76" fmla="*/ f2 1 f74"/>
                <a:gd name="f77" fmla="*/ f3 1 f74"/>
                <a:gd name="f78" fmla="*/ f2 1 f75"/>
                <a:gd name="f79" fmla="*/ f4 1 f75"/>
                <a:gd name="f80" fmla="*/ f76 f70 1"/>
                <a:gd name="f81" fmla="*/ f77 f70 1"/>
                <a:gd name="f82" fmla="*/ f79 f71 1"/>
                <a:gd name="f83" fmla="*/ f78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1910" h="1187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4" y="f19"/>
                    <a:pt x="f13" y="f19"/>
                  </a:cubicBezTo>
                  <a:lnTo>
                    <a:pt x="f11" y="f19"/>
                  </a:lnTo>
                  <a:cubicBezTo>
                    <a:pt x="f9" y="f20"/>
                    <a:pt x="f7" y="f21"/>
                    <a:pt x="f5" y="f22"/>
                  </a:cubicBezTo>
                  <a:lnTo>
                    <a:pt x="f5" y="f23"/>
                  </a:lnTo>
                  <a:cubicBezTo>
                    <a:pt x="f5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29" y="f23"/>
                  </a:cubicBezTo>
                  <a:lnTo>
                    <a:pt x="f29" y="f22"/>
                  </a:lnTo>
                  <a:cubicBezTo>
                    <a:pt x="f30" y="f21"/>
                    <a:pt x="f31" y="f20"/>
                    <a:pt x="f32" y="f19"/>
                  </a:cubicBezTo>
                  <a:lnTo>
                    <a:pt x="f33" y="f19"/>
                  </a:lnTo>
                  <a:cubicBezTo>
                    <a:pt x="f34" y="f19"/>
                    <a:pt x="f35" y="f18"/>
                    <a:pt x="f35" y="f17"/>
                  </a:cubicBezTo>
                  <a:cubicBezTo>
                    <a:pt x="f35" y="f16"/>
                    <a:pt x="f34" y="f12"/>
                    <a:pt x="f33" y="f12"/>
                  </a:cubicBezTo>
                  <a:lnTo>
                    <a:pt x="f32" y="f12"/>
                  </a:lnTo>
                  <a:cubicBezTo>
                    <a:pt x="f31" y="f10"/>
                    <a:pt x="f30" y="f8"/>
                    <a:pt x="f29" y="f6"/>
                  </a:cubicBezTo>
                  <a:lnTo>
                    <a:pt x="f29" y="f36"/>
                  </a:lnTo>
                  <a:cubicBezTo>
                    <a:pt x="f29" y="f37"/>
                    <a:pt x="f28" y="f38"/>
                    <a:pt x="f27" y="f38"/>
                  </a:cubicBezTo>
                  <a:cubicBezTo>
                    <a:pt x="f25" y="f38"/>
                    <a:pt x="f5" y="f37"/>
                    <a:pt x="f5" y="f36"/>
                  </a:cubicBezTo>
                  <a:lnTo>
                    <a:pt x="f5" y="f6"/>
                  </a:lnTo>
                  <a:close/>
                  <a:moveTo>
                    <a:pt x="f27" y="f2"/>
                  </a:moveTo>
                  <a:cubicBezTo>
                    <a:pt x="f28" y="f2"/>
                    <a:pt x="f29" y="f39"/>
                    <a:pt x="f29" y="f40"/>
                  </a:cubicBezTo>
                  <a:lnTo>
                    <a:pt x="f29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7"/>
                  </a:lnTo>
                  <a:cubicBezTo>
                    <a:pt x="f49" y="f47"/>
                    <a:pt x="f50" y="f51"/>
                    <a:pt x="f50" y="f52"/>
                  </a:cubicBezTo>
                  <a:cubicBezTo>
                    <a:pt x="f50" y="f53"/>
                    <a:pt x="f49" y="f54"/>
                    <a:pt x="f48" y="f54"/>
                  </a:cubicBezTo>
                  <a:lnTo>
                    <a:pt x="f46" y="f54"/>
                  </a:lnTo>
                  <a:cubicBezTo>
                    <a:pt x="f55" y="f56"/>
                    <a:pt x="f42" y="f57"/>
                    <a:pt x="f29" y="f58"/>
                  </a:cubicBezTo>
                  <a:lnTo>
                    <a:pt x="f29" y="f59"/>
                  </a:lnTo>
                  <a:cubicBezTo>
                    <a:pt x="f29" y="f60"/>
                    <a:pt x="f28" y="f61"/>
                    <a:pt x="f27" y="f61"/>
                  </a:cubicBezTo>
                  <a:cubicBezTo>
                    <a:pt x="f25" y="f61"/>
                    <a:pt x="f5" y="f60"/>
                    <a:pt x="f5" y="f59"/>
                  </a:cubicBezTo>
                  <a:lnTo>
                    <a:pt x="f5" y="f58"/>
                  </a:lnTo>
                  <a:cubicBezTo>
                    <a:pt x="f62" y="f63"/>
                    <a:pt x="f64" y="f56"/>
                    <a:pt x="f65" y="f54"/>
                  </a:cubicBezTo>
                  <a:lnTo>
                    <a:pt x="f66" y="f54"/>
                  </a:lnTo>
                  <a:cubicBezTo>
                    <a:pt x="f67" y="f54"/>
                    <a:pt x="f3" y="f53"/>
                    <a:pt x="f3" y="f52"/>
                  </a:cubicBezTo>
                  <a:cubicBezTo>
                    <a:pt x="f3" y="f51"/>
                    <a:pt x="f67" y="f47"/>
                    <a:pt x="f66" y="f47"/>
                  </a:cubicBezTo>
                  <a:lnTo>
                    <a:pt x="f65" y="f47"/>
                  </a:lnTo>
                  <a:cubicBezTo>
                    <a:pt x="f68" y="f45"/>
                    <a:pt x="f62" y="f69"/>
                    <a:pt x="f5" y="f41"/>
                  </a:cubicBezTo>
                  <a:lnTo>
                    <a:pt x="f5" y="f40"/>
                  </a:lnTo>
                  <a:cubicBezTo>
                    <a:pt x="f5" y="f39"/>
                    <a:pt x="f25" y="f2"/>
                    <a:pt x="f27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79" name="Google Shape;7838;p85"/>
            <p:cNvSpPr/>
            <p:nvPr/>
          </p:nvSpPr>
          <p:spPr>
            <a:xfrm>
              <a:off x="7323831" y="3132524"/>
              <a:ext cx="114263" cy="819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00"/>
                <a:gd name="f4" fmla="val 2080"/>
                <a:gd name="f5" fmla="val 1418"/>
                <a:gd name="f6" fmla="val 1"/>
                <a:gd name="f7" fmla="val 851"/>
                <a:gd name="f8" fmla="val 316"/>
                <a:gd name="f9" fmla="val 347"/>
                <a:gd name="f10" fmla="val 127"/>
                <a:gd name="f11" fmla="val 914"/>
                <a:gd name="f12" fmla="val 1166"/>
                <a:gd name="f13" fmla="val 1450"/>
                <a:gd name="f14" fmla="val 95"/>
                <a:gd name="f15" fmla="val 1765"/>
                <a:gd name="f16" fmla="val 473"/>
                <a:gd name="f17" fmla="val 1954"/>
                <a:gd name="f18" fmla="val 946"/>
                <a:gd name="f19" fmla="val 1891"/>
                <a:gd name="f20" fmla="val 2332"/>
                <a:gd name="f21" fmla="val 2773"/>
                <a:gd name="f22" fmla="val 2899"/>
                <a:gd name="f23" fmla="val 1387"/>
                <a:gd name="f24" fmla="val 2805"/>
                <a:gd name="f25" fmla="val 2616"/>
                <a:gd name="f26" fmla="val 599"/>
                <a:gd name="f27" fmla="val 221"/>
                <a:gd name="f28" fmla="*/ f0 1 2900"/>
                <a:gd name="f29" fmla="*/ f1 1 2080"/>
                <a:gd name="f30" fmla="+- f4 0 f2"/>
                <a:gd name="f31" fmla="+- f3 0 f2"/>
                <a:gd name="f32" fmla="*/ f31 1 2900"/>
                <a:gd name="f33" fmla="*/ f30 1 2080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2900" h="208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4" y="f15"/>
                  </a:cubicBezTo>
                  <a:cubicBezTo>
                    <a:pt x="f16" y="f17"/>
                    <a:pt x="f18" y="f4"/>
                    <a:pt x="f5" y="f4"/>
                  </a:cubicBezTo>
                  <a:cubicBezTo>
                    <a:pt x="f19" y="f4"/>
                    <a:pt x="f20" y="f17"/>
                    <a:pt x="f21" y="f15"/>
                  </a:cubicBezTo>
                  <a:cubicBezTo>
                    <a:pt x="f22" y="f23"/>
                    <a:pt x="f24" y="f18"/>
                    <a:pt x="f25" y="f26"/>
                  </a:cubicBezTo>
                  <a:cubicBezTo>
                    <a:pt x="f20" y="f27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0" name="Google Shape;7839;p85"/>
            <p:cNvSpPr/>
            <p:nvPr/>
          </p:nvSpPr>
          <p:spPr>
            <a:xfrm>
              <a:off x="7352388" y="3050612"/>
              <a:ext cx="5590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3"/>
                <a:gd name="f5" fmla="val 315"/>
                <a:gd name="f6" fmla="val 1103"/>
                <a:gd name="f7" fmla="val 1418"/>
                <a:gd name="f8" fmla="val 1355"/>
                <a:gd name="f9" fmla="val 1040"/>
                <a:gd name="f10" fmla="*/ f0 1 1419"/>
                <a:gd name="f11" fmla="*/ f1 1 1419"/>
                <a:gd name="f12" fmla="+- f3 0 f2"/>
                <a:gd name="f13" fmla="*/ f12 1 141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419" h="1419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7"/>
                    <a:pt x="f4" y="f7"/>
                  </a:cubicBezTo>
                  <a:cubicBezTo>
                    <a:pt x="f6" y="f8"/>
                    <a:pt x="f7" y="f9"/>
                    <a:pt x="f7" y="f4"/>
                  </a:cubicBezTo>
                  <a:cubicBezTo>
                    <a:pt x="f7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1" name="Google Shape;7840;p85"/>
            <p:cNvSpPr/>
            <p:nvPr/>
          </p:nvSpPr>
          <p:spPr>
            <a:xfrm>
              <a:off x="7258031" y="2967438"/>
              <a:ext cx="245818" cy="2160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5483"/>
                <a:gd name="f5" fmla="val 3088"/>
                <a:gd name="f6" fmla="val 1"/>
                <a:gd name="f7" fmla="val 1356"/>
                <a:gd name="f8" fmla="val 1387"/>
                <a:gd name="f9" fmla="val 3120"/>
                <a:gd name="f10" fmla="val 4033"/>
                <a:gd name="f11" fmla="val 379"/>
                <a:gd name="f12" fmla="val 4852"/>
                <a:gd name="f13" fmla="val 1041"/>
                <a:gd name="f14" fmla="val 5451"/>
                <a:gd name="f15" fmla="val 5262"/>
                <a:gd name="f16" fmla="val 1104"/>
                <a:gd name="f17" fmla="val 5041"/>
                <a:gd name="f18" fmla="val 1167"/>
                <a:gd name="f19" fmla="val 1324"/>
                <a:gd name="f20" fmla="val 4380"/>
                <a:gd name="f21" fmla="val 1671"/>
                <a:gd name="f22" fmla="val 4002"/>
                <a:gd name="f23" fmla="val 2112"/>
                <a:gd name="f24" fmla="val 3750"/>
                <a:gd name="f25" fmla="val 1891"/>
                <a:gd name="f26" fmla="val 3498"/>
                <a:gd name="f27" fmla="val 1734"/>
                <a:gd name="f28" fmla="val 3151"/>
                <a:gd name="f29" fmla="val 2804"/>
                <a:gd name="f30" fmla="val 2048"/>
                <a:gd name="f31" fmla="val 2364"/>
                <a:gd name="f32" fmla="val 1418"/>
                <a:gd name="f33" fmla="val 3845"/>
                <a:gd name="f34" fmla="val 4475"/>
                <a:gd name="f35" fmla="val 4317"/>
                <a:gd name="f36" fmla="val 3529"/>
                <a:gd name="f37" fmla="val 4097"/>
                <a:gd name="f38" fmla="val 4349"/>
                <a:gd name="f39" fmla="val 3907"/>
                <a:gd name="f40" fmla="val 4632"/>
                <a:gd name="f41" fmla="val 4128"/>
                <a:gd name="f42" fmla="val 4790"/>
                <a:gd name="f43" fmla="val 4411"/>
                <a:gd name="f44" fmla="val 4979"/>
                <a:gd name="f45" fmla="val 4726"/>
                <a:gd name="f46" fmla="val 5105"/>
                <a:gd name="f47" fmla="val 5073"/>
                <a:gd name="f48" fmla="val 5136"/>
                <a:gd name="f49" fmla="val 5482"/>
                <a:gd name="f50" fmla="val 5766"/>
                <a:gd name="f51" fmla="val 4884"/>
                <a:gd name="f52" fmla="val 6207"/>
                <a:gd name="f53" fmla="val 4096"/>
                <a:gd name="f54" fmla="val 4821"/>
                <a:gd name="f55" fmla="*/ f0 1 6239"/>
                <a:gd name="f56" fmla="*/ f1 1 5483"/>
                <a:gd name="f57" fmla="+- f4 0 f2"/>
                <a:gd name="f58" fmla="+- f3 0 f2"/>
                <a:gd name="f59" fmla="*/ f58 1 6239"/>
                <a:gd name="f60" fmla="*/ f57 1 5483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6239" h="5483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14"/>
                  </a:cubicBezTo>
                  <a:cubicBezTo>
                    <a:pt x="f13" y="f15"/>
                    <a:pt x="f16" y="f17"/>
                    <a:pt x="f18" y="f12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7" y="f29"/>
                  </a:cubicBezTo>
                  <a:cubicBezTo>
                    <a:pt x="f27" y="f30"/>
                    <a:pt x="f31" y="f32"/>
                    <a:pt x="f5" y="f32"/>
                  </a:cubicBezTo>
                  <a:cubicBezTo>
                    <a:pt x="f33" y="f32"/>
                    <a:pt x="f34" y="f30"/>
                    <a:pt x="f34" y="f29"/>
                  </a:cubicBezTo>
                  <a:cubicBezTo>
                    <a:pt x="f34" y="f28"/>
                    <a:pt x="f35" y="f36"/>
                    <a:pt x="f37" y="f24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2" y="f28"/>
                  </a:cubicBezTo>
                  <a:cubicBezTo>
                    <a:pt x="f3" y="f32"/>
                    <a:pt x="f54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82" name="Google Shape;7841;p85"/>
          <p:cNvGrpSpPr/>
          <p:nvPr/>
        </p:nvGrpSpPr>
        <p:grpSpPr>
          <a:xfrm>
            <a:off x="10100983" y="1676698"/>
            <a:ext cx="466773" cy="465512"/>
            <a:chOff x="10100983" y="1676698"/>
            <a:chExt cx="466773" cy="465512"/>
          </a:xfrm>
        </p:grpSpPr>
        <p:sp>
          <p:nvSpPr>
            <p:cNvPr id="283" name="Google Shape;7842;p85"/>
            <p:cNvSpPr/>
            <p:nvPr/>
          </p:nvSpPr>
          <p:spPr>
            <a:xfrm>
              <a:off x="10280964" y="1676698"/>
              <a:ext cx="108036" cy="109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3"/>
                <a:gd name="f5" fmla="val 1355"/>
                <a:gd name="f6" fmla="val 1"/>
                <a:gd name="f7" fmla="val 631"/>
                <a:gd name="f8" fmla="val 1387"/>
                <a:gd name="f9" fmla="val 2143"/>
                <a:gd name="f10" fmla="val 2111"/>
                <a:gd name="f11" fmla="val 2174"/>
                <a:gd name="f12" fmla="*/ f0 1 2742"/>
                <a:gd name="f13" fmla="*/ f1 1 2773"/>
                <a:gd name="f14" fmla="+- f4 0 f2"/>
                <a:gd name="f15" fmla="+- f3 0 f2"/>
                <a:gd name="f16" fmla="*/ f15 1 2742"/>
                <a:gd name="f17" fmla="*/ f14 1 2773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742" h="2773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3" y="f11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4" name="Google Shape;7843;p85"/>
            <p:cNvSpPr/>
            <p:nvPr/>
          </p:nvSpPr>
          <p:spPr>
            <a:xfrm>
              <a:off x="10238765" y="2005654"/>
              <a:ext cx="27340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387"/>
                <a:gd name="f5" fmla="val 1386"/>
                <a:gd name="f6" fmla="*/ f0 1 694"/>
                <a:gd name="f7" fmla="*/ f1 1 1387"/>
                <a:gd name="f8" fmla="+- f4 0 f2"/>
                <a:gd name="f9" fmla="+- f3 0 f2"/>
                <a:gd name="f10" fmla="*/ f9 1 694"/>
                <a:gd name="f11" fmla="*/ f8 1 138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694" h="138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5" name="Google Shape;7844;p85"/>
            <p:cNvSpPr/>
            <p:nvPr/>
          </p:nvSpPr>
          <p:spPr>
            <a:xfrm>
              <a:off x="10292157" y="2005654"/>
              <a:ext cx="28565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5"/>
                <a:gd name="f4" fmla="val 1387"/>
                <a:gd name="f5" fmla="val 1386"/>
                <a:gd name="f6" fmla="*/ f0 1 725"/>
                <a:gd name="f7" fmla="*/ f1 1 1387"/>
                <a:gd name="f8" fmla="+- f4 0 f2"/>
                <a:gd name="f9" fmla="+- f3 0 f2"/>
                <a:gd name="f10" fmla="*/ f9 1 725"/>
                <a:gd name="f11" fmla="*/ f8 1 138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725" h="138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6" name="Google Shape;7845;p85"/>
            <p:cNvSpPr/>
            <p:nvPr/>
          </p:nvSpPr>
          <p:spPr>
            <a:xfrm>
              <a:off x="10184157" y="2005654"/>
              <a:ext cx="27340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387"/>
                <a:gd name="f5" fmla="val 1386"/>
                <a:gd name="f6" fmla="val 693"/>
                <a:gd name="f7" fmla="*/ f0 1 694"/>
                <a:gd name="f8" fmla="*/ f1 1 1387"/>
                <a:gd name="f9" fmla="+- f4 0 f2"/>
                <a:gd name="f10" fmla="+- f3 0 f2"/>
                <a:gd name="f11" fmla="*/ f10 1 694"/>
                <a:gd name="f12" fmla="*/ f9 1 1387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94" h="1387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7" name="Google Shape;7846;p85"/>
            <p:cNvSpPr/>
            <p:nvPr/>
          </p:nvSpPr>
          <p:spPr>
            <a:xfrm>
              <a:off x="10346765" y="2005654"/>
              <a:ext cx="54644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386"/>
                <a:gd name="f5" fmla="*/ f0 1 1387"/>
                <a:gd name="f6" fmla="*/ f1 1 1387"/>
                <a:gd name="f7" fmla="+- f3 0 f2"/>
                <a:gd name="f8" fmla="*/ f7 1 1387"/>
                <a:gd name="f9" fmla="*/ f2 1 f8"/>
                <a:gd name="f10" fmla="*/ f3 1 f8"/>
                <a:gd name="f11" fmla="*/ f9 f5 1"/>
                <a:gd name="f12" fmla="*/ f10 f5 1"/>
                <a:gd name="f13" fmla="*/ f10 f6 1"/>
                <a:gd name="f14" fmla="*/ f9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" t="f14" r="f12" b="f13"/>
              <a:pathLst>
                <a:path w="1387" h="1387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8" name="Google Shape;7847;p85"/>
            <p:cNvSpPr/>
            <p:nvPr/>
          </p:nvSpPr>
          <p:spPr>
            <a:xfrm>
              <a:off x="10100983" y="1924958"/>
              <a:ext cx="384816" cy="217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67"/>
                <a:gd name="f4" fmla="val 5514"/>
                <a:gd name="f5" fmla="val 7971"/>
                <a:gd name="f6" fmla="val 1387"/>
                <a:gd name="f7" fmla="val 8192"/>
                <a:gd name="f8" fmla="val 8349"/>
                <a:gd name="f9" fmla="val 1544"/>
                <a:gd name="f10" fmla="val 1733"/>
                <a:gd name="f11" fmla="val 3813"/>
                <a:gd name="f12" fmla="val 4033"/>
                <a:gd name="f13" fmla="val 4191"/>
                <a:gd name="f14" fmla="val 1765"/>
                <a:gd name="f15" fmla="val 1576"/>
                <a:gd name="f16" fmla="val 1418"/>
                <a:gd name="f17" fmla="val 1040"/>
                <a:gd name="f18" fmla="val 473"/>
                <a:gd name="f19" fmla="val 32"/>
                <a:gd name="f20" fmla="val 4506"/>
                <a:gd name="f21" fmla="val 5073"/>
                <a:gd name="f22" fmla="val 8727"/>
                <a:gd name="f23" fmla="val 9326"/>
                <a:gd name="f24" fmla="val 5041"/>
                <a:gd name="f25" fmla="val 442"/>
                <a:gd name="f26" fmla="val 9294"/>
                <a:gd name="f27" fmla="*/ f0 1 9767"/>
                <a:gd name="f28" fmla="*/ f1 1 5514"/>
                <a:gd name="f29" fmla="+- f4 0 f2"/>
                <a:gd name="f30" fmla="+- f3 0 f2"/>
                <a:gd name="f31" fmla="*/ f30 1 9767"/>
                <a:gd name="f32" fmla="*/ f29 1 5514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9767" h="55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5" y="f6"/>
                    <a:pt x="f14" y="f6"/>
                  </a:cubicBezTo>
                  <a:close/>
                  <a:moveTo>
                    <a:pt x="f17" y="f2"/>
                  </a:moveTo>
                  <a:cubicBezTo>
                    <a:pt x="f18" y="f2"/>
                    <a:pt x="f19" y="f18"/>
                    <a:pt x="f19" y="f17"/>
                  </a:cubicBezTo>
                  <a:lnTo>
                    <a:pt x="f19" y="f20"/>
                  </a:lnTo>
                  <a:cubicBezTo>
                    <a:pt x="f2" y="f21"/>
                    <a:pt x="f18" y="f4"/>
                    <a:pt x="f17" y="f4"/>
                  </a:cubicBezTo>
                  <a:lnTo>
                    <a:pt x="f22" y="f4"/>
                  </a:lnTo>
                  <a:cubicBezTo>
                    <a:pt x="f23" y="f4"/>
                    <a:pt x="f3" y="f24"/>
                    <a:pt x="f3" y="f20"/>
                  </a:cubicBezTo>
                  <a:lnTo>
                    <a:pt x="f3" y="f17"/>
                  </a:lnTo>
                  <a:cubicBezTo>
                    <a:pt x="f3" y="f25"/>
                    <a:pt x="f26" y="f2"/>
                    <a:pt x="f22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9" name="Google Shape;7848;p85"/>
            <p:cNvSpPr/>
            <p:nvPr/>
          </p:nvSpPr>
          <p:spPr>
            <a:xfrm>
              <a:off x="10513112" y="1979566"/>
              <a:ext cx="54644" cy="108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742"/>
                <a:gd name="f5" fmla="val 1"/>
                <a:gd name="f6" fmla="val 1040"/>
                <a:gd name="f7" fmla="val 1229"/>
                <a:gd name="f8" fmla="val 1386"/>
                <a:gd name="f9" fmla="val 2584"/>
                <a:gd name="f10" fmla="val 2395"/>
                <a:gd name="f11" fmla="val 347"/>
                <a:gd name="f12" fmla="val 158"/>
                <a:gd name="f13" fmla="*/ f0 1 1387"/>
                <a:gd name="f14" fmla="*/ f1 1 2742"/>
                <a:gd name="f15" fmla="+- f4 0 f2"/>
                <a:gd name="f16" fmla="+- f3 0 f2"/>
                <a:gd name="f17" fmla="*/ f16 1 1387"/>
                <a:gd name="f18" fmla="*/ f15 1 2742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387" h="2742">
                  <a:moveTo>
                    <a:pt x="f2" y="f5"/>
                  </a:moveTo>
                  <a:lnTo>
                    <a:pt x="f2" y="f4"/>
                  </a:lnTo>
                  <a:lnTo>
                    <a:pt x="f6" y="f4"/>
                  </a:lnTo>
                  <a:cubicBezTo>
                    <a:pt x="f7" y="f4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5"/>
                    <a:pt x="f6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0" name="Google Shape;7849;p85"/>
            <p:cNvSpPr/>
            <p:nvPr/>
          </p:nvSpPr>
          <p:spPr>
            <a:xfrm>
              <a:off x="10238765" y="1782211"/>
              <a:ext cx="192426" cy="1154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931"/>
                <a:gd name="f5" fmla="val 820"/>
                <a:gd name="f6" fmla="val 316"/>
                <a:gd name="f7" fmla="val 473"/>
                <a:gd name="f8" fmla="val 1103"/>
                <a:gd name="f9" fmla="val 1828"/>
                <a:gd name="f10" fmla="val 2552"/>
                <a:gd name="f11" fmla="val 2773"/>
                <a:gd name="f12" fmla="val 158"/>
                <a:gd name="f13" fmla="val 2930"/>
                <a:gd name="f14" fmla="val 347"/>
                <a:gd name="f15" fmla="val 4506"/>
                <a:gd name="f16" fmla="val 4726"/>
                <a:gd name="f17" fmla="val 4569"/>
                <a:gd name="f18" fmla="val 441"/>
                <a:gd name="f19" fmla="val 4033"/>
                <a:gd name="f20" fmla="val 3655"/>
                <a:gd name="f21" fmla="val 3088"/>
                <a:gd name="f22" fmla="val 788"/>
                <a:gd name="f23" fmla="val 2426"/>
                <a:gd name="f24" fmla="val 1765"/>
                <a:gd name="f25" fmla="val 1198"/>
                <a:gd name="f26" fmla="*/ f0 1 4884"/>
                <a:gd name="f27" fmla="*/ f1 1 2931"/>
                <a:gd name="f28" fmla="+- f4 0 f2"/>
                <a:gd name="f29" fmla="+- f3 0 f2"/>
                <a:gd name="f30" fmla="*/ f29 1 4884"/>
                <a:gd name="f31" fmla="*/ f28 1 2931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884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7" y="f18"/>
                    <a:pt x="f19" y="f2"/>
                  </a:cubicBezTo>
                  <a:cubicBezTo>
                    <a:pt x="f20" y="f7"/>
                    <a:pt x="f21" y="f22"/>
                    <a:pt x="f23" y="f22"/>
                  </a:cubicBezTo>
                  <a:cubicBezTo>
                    <a:pt x="f24" y="f22"/>
                    <a:pt x="f25" y="f7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91" name="Google Shape;7850;p85"/>
          <p:cNvGrpSpPr/>
          <p:nvPr/>
        </p:nvGrpSpPr>
        <p:grpSpPr>
          <a:xfrm>
            <a:off x="10128918" y="2264529"/>
            <a:ext cx="410903" cy="464762"/>
            <a:chOff x="10128918" y="2264529"/>
            <a:chExt cx="410903" cy="464762"/>
          </a:xfrm>
        </p:grpSpPr>
        <p:sp>
          <p:nvSpPr>
            <p:cNvPr id="292" name="Google Shape;7851;p85"/>
            <p:cNvSpPr/>
            <p:nvPr/>
          </p:nvSpPr>
          <p:spPr>
            <a:xfrm>
              <a:off x="10306421" y="2398800"/>
              <a:ext cx="5590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1"/>
                <a:gd name="f6" fmla="val 316"/>
                <a:gd name="f7" fmla="val 725"/>
                <a:gd name="f8" fmla="val 1103"/>
                <a:gd name="f9" fmla="val 1418"/>
                <a:gd name="f10" fmla="*/ f0 1 1419"/>
                <a:gd name="f11" fmla="*/ f1 1 1419"/>
                <a:gd name="f12" fmla="+- f3 0 f2"/>
                <a:gd name="f13" fmla="*/ f12 1 141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3" name="Google Shape;7852;p85"/>
            <p:cNvSpPr/>
            <p:nvPr/>
          </p:nvSpPr>
          <p:spPr>
            <a:xfrm>
              <a:off x="10282857" y="2481974"/>
              <a:ext cx="105549" cy="5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56"/>
                <a:gd name="f5" fmla="val 1323"/>
                <a:gd name="f6" fmla="val 1"/>
                <a:gd name="f7" fmla="val 693"/>
                <a:gd name="f8" fmla="val 189"/>
                <a:gd name="f9" fmla="val 379"/>
                <a:gd name="f10" fmla="val 977"/>
                <a:gd name="f11" fmla="val 378"/>
                <a:gd name="f12" fmla="val 1198"/>
                <a:gd name="f13" fmla="val 819"/>
                <a:gd name="f14" fmla="val 1355"/>
                <a:gd name="f15" fmla="val 1796"/>
                <a:gd name="f16" fmla="val 2269"/>
                <a:gd name="f17" fmla="val 2678"/>
                <a:gd name="f18" fmla="val 2489"/>
                <a:gd name="f19" fmla="val 410"/>
                <a:gd name="f20" fmla="val 1922"/>
                <a:gd name="f21" fmla="*/ f0 1 2679"/>
                <a:gd name="f22" fmla="*/ f1 1 1356"/>
                <a:gd name="f23" fmla="+- f4 0 f2"/>
                <a:gd name="f24" fmla="+- f3 0 f2"/>
                <a:gd name="f25" fmla="*/ f24 1 2679"/>
                <a:gd name="f26" fmla="*/ f23 1 1356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679" h="1356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17" y="f10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4" name="Google Shape;7853;p85"/>
            <p:cNvSpPr/>
            <p:nvPr/>
          </p:nvSpPr>
          <p:spPr>
            <a:xfrm>
              <a:off x="10238134" y="2345454"/>
              <a:ext cx="192472" cy="15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939"/>
                <a:gd name="f5" fmla="val 2458"/>
                <a:gd name="f6" fmla="val 1198"/>
                <a:gd name="f7" fmla="val 222"/>
                <a:gd name="f8" fmla="val 977"/>
                <a:gd name="f9" fmla="val 64"/>
                <a:gd name="f10" fmla="val 2079"/>
                <a:gd name="f11" fmla="val 1"/>
                <a:gd name="f12" fmla="val 2741"/>
                <a:gd name="f13" fmla="val 159"/>
                <a:gd name="f14" fmla="val 3371"/>
                <a:gd name="f15" fmla="val 600"/>
                <a:gd name="f16" fmla="val 3938"/>
                <a:gd name="f17" fmla="val 820"/>
                <a:gd name="f18" fmla="val 3529"/>
                <a:gd name="f19" fmla="val 1135"/>
                <a:gd name="f20" fmla="val 3214"/>
                <a:gd name="f21" fmla="val 1482"/>
                <a:gd name="f22" fmla="val 3025"/>
                <a:gd name="f23" fmla="val 1230"/>
                <a:gd name="f24" fmla="val 2772"/>
                <a:gd name="f25" fmla="val 1072"/>
                <a:gd name="f26" fmla="val 2426"/>
                <a:gd name="f27" fmla="val 1323"/>
                <a:gd name="f28" fmla="val 1734"/>
                <a:gd name="f29" fmla="val 693"/>
                <a:gd name="f30" fmla="val 3845"/>
                <a:gd name="f31" fmla="val 3687"/>
                <a:gd name="f32" fmla="val 3435"/>
                <a:gd name="f33" fmla="val 4128"/>
                <a:gd name="f34" fmla="val 4317"/>
                <a:gd name="f35" fmla="val 4695"/>
                <a:gd name="f36" fmla="val 3466"/>
                <a:gd name="f37" fmla="val 4853"/>
                <a:gd name="f38" fmla="val 2930"/>
                <a:gd name="f39" fmla="val 2394"/>
                <a:gd name="f40" fmla="val 4884"/>
                <a:gd name="f41" fmla="val 1103"/>
                <a:gd name="f42" fmla="val 3813"/>
                <a:gd name="f43" fmla="*/ f0 1 4885"/>
                <a:gd name="f44" fmla="*/ f1 1 3939"/>
                <a:gd name="f45" fmla="+- f4 0 f2"/>
                <a:gd name="f46" fmla="+- f3 0 f2"/>
                <a:gd name="f47" fmla="*/ f46 1 4885"/>
                <a:gd name="f48" fmla="*/ f45 1 3939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4885" h="39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5" y="f10"/>
                  </a:cubicBezTo>
                  <a:cubicBezTo>
                    <a:pt x="f25" y="f27"/>
                    <a:pt x="f28" y="f29"/>
                    <a:pt x="f5" y="f29"/>
                  </a:cubicBezTo>
                  <a:cubicBezTo>
                    <a:pt x="f20" y="f29"/>
                    <a:pt x="f30" y="f27"/>
                    <a:pt x="f30" y="f10"/>
                  </a:cubicBezTo>
                  <a:cubicBezTo>
                    <a:pt x="f30" y="f26"/>
                    <a:pt x="f31" y="f24"/>
                    <a:pt x="f32" y="f22"/>
                  </a:cubicBezTo>
                  <a:cubicBezTo>
                    <a:pt x="f30" y="f20"/>
                    <a:pt x="f33" y="f18"/>
                    <a:pt x="f34" y="f16"/>
                  </a:cubicBezTo>
                  <a:cubicBezTo>
                    <a:pt x="f35" y="f36"/>
                    <a:pt x="f37" y="f38"/>
                    <a:pt x="f37" y="f3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5" name="Google Shape;7854;p85"/>
            <p:cNvSpPr/>
            <p:nvPr/>
          </p:nvSpPr>
          <p:spPr>
            <a:xfrm>
              <a:off x="10152519" y="2264529"/>
              <a:ext cx="361261" cy="4073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69"/>
                <a:gd name="f4" fmla="val 10340"/>
                <a:gd name="f5" fmla="val 4679"/>
                <a:gd name="f6" fmla="val 1327"/>
                <a:gd name="f7" fmla="val 6369"/>
                <a:gd name="f8" fmla="val 7750"/>
                <a:gd name="f9" fmla="val 2741"/>
                <a:gd name="f10" fmla="val 4448"/>
                <a:gd name="f11" fmla="val 6244"/>
                <a:gd name="f12" fmla="val 6301"/>
                <a:gd name="f13" fmla="val 7599"/>
                <a:gd name="f14" fmla="val 4631"/>
                <a:gd name="f15" fmla="val 2836"/>
                <a:gd name="f16" fmla="val 1292"/>
                <a:gd name="f17" fmla="val 5961"/>
                <a:gd name="f18" fmla="val 1575"/>
                <a:gd name="f19" fmla="val 4039"/>
                <a:gd name="f20" fmla="val 1764"/>
                <a:gd name="f21" fmla="val 2716"/>
                <a:gd name="f22" fmla="val 2867"/>
                <a:gd name="f23" fmla="val 1550"/>
                <a:gd name="f24" fmla="val 4222"/>
                <a:gd name="f25" fmla="val 1361"/>
                <a:gd name="f26" fmla="val 4376"/>
                <a:gd name="f27" fmla="val 1338"/>
                <a:gd name="f28" fmla="val 4529"/>
                <a:gd name="f29" fmla="val 4597"/>
                <a:gd name="f30" fmla="val 4401"/>
                <a:gd name="f31" fmla="val 4202"/>
                <a:gd name="f32" fmla="val 13"/>
                <a:gd name="f33" fmla="val 4001"/>
                <a:gd name="f34" fmla="val 38"/>
                <a:gd name="f35" fmla="val 1985"/>
                <a:gd name="f36" fmla="val 290"/>
                <a:gd name="f37" fmla="val 378"/>
                <a:gd name="f38" fmla="val 1928"/>
                <a:gd name="f39" fmla="val 158"/>
                <a:gd name="f40" fmla="val 3913"/>
                <a:gd name="f41" fmla="val 5110"/>
                <a:gd name="f42" fmla="val 315"/>
                <a:gd name="f43" fmla="val 1008"/>
                <a:gd name="f44" fmla="val 7189"/>
                <a:gd name="f45" fmla="val 1197"/>
                <a:gd name="f46" fmla="val 7473"/>
                <a:gd name="f47" fmla="val 1449"/>
                <a:gd name="f48" fmla="val 7756"/>
                <a:gd name="f49" fmla="val 1670"/>
                <a:gd name="f50" fmla="val 7945"/>
                <a:gd name="f51" fmla="val 4411"/>
                <a:gd name="f52" fmla="val 10277"/>
                <a:gd name="f53" fmla="val 4474"/>
                <a:gd name="f54" fmla="val 10308"/>
                <a:gd name="f55" fmla="val 4568"/>
                <a:gd name="f56" fmla="val 4726"/>
                <a:gd name="f57" fmla="val 4789"/>
                <a:gd name="f58" fmla="val 4883"/>
                <a:gd name="f59" fmla="val 7593"/>
                <a:gd name="f60" fmla="val 7845"/>
                <a:gd name="f61" fmla="val 8065"/>
                <a:gd name="f62" fmla="val 8254"/>
                <a:gd name="f63" fmla="val 8853"/>
                <a:gd name="f64" fmla="val 6402"/>
                <a:gd name="f65" fmla="val 9168"/>
                <a:gd name="f66" fmla="val 5457"/>
                <a:gd name="f67" fmla="val 4480"/>
                <a:gd name="f68" fmla="val 9139"/>
                <a:gd name="f69" fmla="val 1996"/>
                <a:gd name="f70" fmla="val 7104"/>
                <a:gd name="f71" fmla="*/ f0 1 9169"/>
                <a:gd name="f72" fmla="*/ f1 1 10340"/>
                <a:gd name="f73" fmla="+- f4 0 f2"/>
                <a:gd name="f74" fmla="+- f3 0 f2"/>
                <a:gd name="f75" fmla="*/ f74 1 9169"/>
                <a:gd name="f76" fmla="*/ f73 1 10340"/>
                <a:gd name="f77" fmla="*/ f2 1 f75"/>
                <a:gd name="f78" fmla="*/ f3 1 f75"/>
                <a:gd name="f79" fmla="*/ f2 1 f76"/>
                <a:gd name="f80" fmla="*/ f4 1 f76"/>
                <a:gd name="f81" fmla="*/ f77 f71 1"/>
                <a:gd name="f82" fmla="*/ f78 f71 1"/>
                <a:gd name="f83" fmla="*/ f80 f72 1"/>
                <a:gd name="f84" fmla="*/ f79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9169" h="1034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6"/>
                    <a:pt x="f5" y="f6"/>
                  </a:cubicBezTo>
                  <a:close/>
                  <a:moveTo>
                    <a:pt x="f29" y="f2"/>
                  </a:moveTo>
                  <a:cubicBezTo>
                    <a:pt x="f30" y="f2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2" y="f41"/>
                    <a:pt x="f42" y="f11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4"/>
                    <a:pt x="f14" y="f4"/>
                  </a:cubicBezTo>
                  <a:cubicBezTo>
                    <a:pt x="f56" y="f4"/>
                    <a:pt x="f57" y="f54"/>
                    <a:pt x="f58" y="f52"/>
                  </a:cubicBezTo>
                  <a:lnTo>
                    <a:pt x="f59" y="f50"/>
                  </a:lnTo>
                  <a:cubicBezTo>
                    <a:pt x="f60" y="f48"/>
                    <a:pt x="f61" y="f46"/>
                    <a:pt x="f62" y="f44"/>
                  </a:cubicBezTo>
                  <a:cubicBezTo>
                    <a:pt x="f63" y="f64"/>
                    <a:pt x="f65" y="f66"/>
                    <a:pt x="f65" y="f67"/>
                  </a:cubicBezTo>
                  <a:cubicBezTo>
                    <a:pt x="f68" y="f69"/>
                    <a:pt x="f70" y="f2"/>
                    <a:pt x="f29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6" name="Google Shape;7855;p85"/>
            <p:cNvSpPr/>
            <p:nvPr/>
          </p:nvSpPr>
          <p:spPr>
            <a:xfrm>
              <a:off x="10128918" y="2593713"/>
              <a:ext cx="410903" cy="1355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3441"/>
                <a:gd name="f5" fmla="val 1702"/>
                <a:gd name="f6" fmla="val 1576"/>
                <a:gd name="f7" fmla="val 1513"/>
                <a:gd name="f8" fmla="val 63"/>
                <a:gd name="f9" fmla="val 1418"/>
                <a:gd name="f10" fmla="val 189"/>
                <a:gd name="f11" fmla="val 32"/>
                <a:gd name="f12" fmla="val 2930"/>
                <a:gd name="f13" fmla="val 1"/>
                <a:gd name="f14" fmla="val 3056"/>
                <a:gd name="f15" fmla="val 3213"/>
                <a:gd name="f16" fmla="val 3308"/>
                <a:gd name="f17" fmla="val 95"/>
                <a:gd name="f18" fmla="val 3371"/>
                <a:gd name="f19" fmla="val 190"/>
                <a:gd name="f20" fmla="val 3434"/>
                <a:gd name="f21" fmla="val 316"/>
                <a:gd name="f22" fmla="val 10019"/>
                <a:gd name="f23" fmla="val 10045"/>
                <a:gd name="f24" fmla="val 3438"/>
                <a:gd name="f25" fmla="val 10070"/>
                <a:gd name="f26" fmla="val 3440"/>
                <a:gd name="f27" fmla="val 10093"/>
                <a:gd name="f28" fmla="val 10241"/>
                <a:gd name="f29" fmla="val 10338"/>
                <a:gd name="f30" fmla="val 3362"/>
                <a:gd name="f31" fmla="val 10366"/>
                <a:gd name="f32" fmla="val 3182"/>
                <a:gd name="f33" fmla="val 8979"/>
                <a:gd name="f34" fmla="val 8948"/>
                <a:gd name="f35" fmla="val 8822"/>
                <a:gd name="f36" fmla="val 8696"/>
                <a:gd name="f37" fmla="val 8601"/>
                <a:gd name="f38" fmla="val 5860"/>
                <a:gd name="f39" fmla="val 2426"/>
                <a:gd name="f40" fmla="val 5671"/>
                <a:gd name="f41" fmla="val 2583"/>
                <a:gd name="f42" fmla="val 5451"/>
                <a:gd name="f43" fmla="val 2678"/>
                <a:gd name="f44" fmla="val 5199"/>
                <a:gd name="f45" fmla="val 4978"/>
                <a:gd name="f46" fmla="val 4726"/>
                <a:gd name="f47" fmla="val 4537"/>
                <a:gd name="f48" fmla="val 1828"/>
                <a:gd name="f49" fmla="*/ f0 1 10429"/>
                <a:gd name="f50" fmla="*/ f1 1 3441"/>
                <a:gd name="f51" fmla="+- f4 0 f2"/>
                <a:gd name="f52" fmla="+- f3 0 f2"/>
                <a:gd name="f53" fmla="*/ f52 1 10429"/>
                <a:gd name="f54" fmla="*/ f51 1 3441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429" h="344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16"/>
                  </a:cubicBezTo>
                  <a:cubicBezTo>
                    <a:pt x="f3" y="f32"/>
                    <a:pt x="f3" y="f14"/>
                    <a:pt x="f31" y="f12"/>
                  </a:cubicBezTo>
                  <a:lnTo>
                    <a:pt x="f33" y="f10"/>
                  </a:lnTo>
                  <a:cubicBezTo>
                    <a:pt x="f34" y="f8"/>
                    <a:pt x="f35" y="f11"/>
                    <a:pt x="f36" y="f2"/>
                  </a:cubicBezTo>
                  <a:lnTo>
                    <a:pt x="f37" y="f1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3"/>
                  </a:cubicBezTo>
                  <a:cubicBezTo>
                    <a:pt x="f45" y="f43"/>
                    <a:pt x="f46" y="f41"/>
                    <a:pt x="f47" y="f39"/>
                  </a:cubicBezTo>
                  <a:lnTo>
                    <a:pt x="f48" y="f1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97" name="Google Shape;7856;p85"/>
          <p:cNvGrpSpPr/>
          <p:nvPr/>
        </p:nvGrpSpPr>
        <p:grpSpPr>
          <a:xfrm>
            <a:off x="10182913" y="2858835"/>
            <a:ext cx="302904" cy="466773"/>
            <a:chOff x="10182913" y="2858835"/>
            <a:chExt cx="302904" cy="466773"/>
          </a:xfrm>
        </p:grpSpPr>
        <p:sp>
          <p:nvSpPr>
            <p:cNvPr id="298" name="Google Shape;7857;p85"/>
            <p:cNvSpPr/>
            <p:nvPr/>
          </p:nvSpPr>
          <p:spPr>
            <a:xfrm>
              <a:off x="10241270" y="2940783"/>
              <a:ext cx="192426" cy="110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1324"/>
                <a:gd name="f6" fmla="val 631"/>
                <a:gd name="f7" fmla="val 127"/>
                <a:gd name="f8" fmla="val 725"/>
                <a:gd name="f9" fmla="val 347"/>
                <a:gd name="f10" fmla="val 1386"/>
                <a:gd name="f11" fmla="val 599"/>
                <a:gd name="f12" fmla="val 2080"/>
                <a:gd name="f13" fmla="val 379"/>
                <a:gd name="f14" fmla="val 158"/>
                <a:gd name="f15" fmla="val 2237"/>
                <a:gd name="f16" fmla="val 2458"/>
                <a:gd name="f17" fmla="val 2647"/>
                <a:gd name="f18" fmla="val 2804"/>
                <a:gd name="f19" fmla="val 4506"/>
                <a:gd name="f20" fmla="val 4726"/>
                <a:gd name="f21" fmla="val 4317"/>
                <a:gd name="f22" fmla="val 4569"/>
                <a:gd name="f23" fmla="val 4789"/>
                <a:gd name="f24" fmla="val 4285"/>
                <a:gd name="f25" fmla="val 3592"/>
                <a:gd name="f26" fmla="*/ f0 1 4884"/>
                <a:gd name="f27" fmla="*/ f1 1 2805"/>
                <a:gd name="f28" fmla="+- f4 0 f2"/>
                <a:gd name="f29" fmla="+- f3 0 f2"/>
                <a:gd name="f30" fmla="*/ f29 1 4884"/>
                <a:gd name="f31" fmla="*/ f28 1 2805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884" h="280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2"/>
                  </a:lnTo>
                  <a:cubicBezTo>
                    <a:pt x="f14" y="f12"/>
                    <a:pt x="f2" y="f15"/>
                    <a:pt x="f2" y="f16"/>
                  </a:cubicBezTo>
                  <a:cubicBezTo>
                    <a:pt x="f2" y="f17"/>
                    <a:pt x="f14" y="f18"/>
                    <a:pt x="f9" y="f18"/>
                  </a:cubicBezTo>
                  <a:lnTo>
                    <a:pt x="f19" y="f18"/>
                  </a:lnTo>
                  <a:cubicBezTo>
                    <a:pt x="f20" y="f18"/>
                    <a:pt x="f3" y="f17"/>
                    <a:pt x="f3" y="f16"/>
                  </a:cubicBezTo>
                  <a:cubicBezTo>
                    <a:pt x="f3" y="f15"/>
                    <a:pt x="f20" y="f12"/>
                    <a:pt x="f19" y="f12"/>
                  </a:cubicBezTo>
                  <a:lnTo>
                    <a:pt x="f21" y="f12"/>
                  </a:lnTo>
                  <a:lnTo>
                    <a:pt x="f22" y="f10"/>
                  </a:lnTo>
                  <a:cubicBezTo>
                    <a:pt x="f23" y="f8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9" name="Google Shape;7858;p85"/>
            <p:cNvSpPr/>
            <p:nvPr/>
          </p:nvSpPr>
          <p:spPr>
            <a:xfrm>
              <a:off x="10182913" y="3213869"/>
              <a:ext cx="302904" cy="111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88"/>
                <a:gd name="f4" fmla="val 2836"/>
                <a:gd name="f5" fmla="val 1418"/>
                <a:gd name="f6" fmla="val 1040"/>
                <a:gd name="f7" fmla="val 725"/>
                <a:gd name="f8" fmla="val 315"/>
                <a:gd name="f9" fmla="val 316"/>
                <a:gd name="f10" fmla="val 1"/>
                <a:gd name="f11" fmla="val 1733"/>
                <a:gd name="f12" fmla="val 2143"/>
                <a:gd name="f13" fmla="val 2489"/>
                <a:gd name="f14" fmla="val 2678"/>
                <a:gd name="f15" fmla="val 158"/>
                <a:gd name="f16" fmla="val 379"/>
                <a:gd name="f17" fmla="val 7310"/>
                <a:gd name="f18" fmla="val 7530"/>
                <a:gd name="f19" fmla="val 2804"/>
                <a:gd name="f20" fmla="val 7373"/>
                <a:gd name="f21" fmla="val 6995"/>
                <a:gd name="f22" fmla="val 6680"/>
                <a:gd name="f23" fmla="val 6270"/>
                <a:gd name="f24" fmla="*/ f0 1 7688"/>
                <a:gd name="f25" fmla="*/ f1 1 2836"/>
                <a:gd name="f26" fmla="+- f4 0 f2"/>
                <a:gd name="f27" fmla="+- f3 0 f2"/>
                <a:gd name="f28" fmla="*/ f27 1 7688"/>
                <a:gd name="f29" fmla="*/ f26 1 2836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7688" h="2836">
                  <a:moveTo>
                    <a:pt x="f5" y="f2"/>
                  </a:moveTo>
                  <a:cubicBezTo>
                    <a:pt x="f6" y="f2"/>
                    <a:pt x="f7" y="f8"/>
                    <a:pt x="f7" y="f7"/>
                  </a:cubicBezTo>
                  <a:lnTo>
                    <a:pt x="f7" y="f5"/>
                  </a:lnTo>
                  <a:cubicBezTo>
                    <a:pt x="f9" y="f5"/>
                    <a:pt x="f10" y="f11"/>
                    <a:pt x="f10" y="f12"/>
                  </a:cubicBezTo>
                  <a:lnTo>
                    <a:pt x="f10" y="f13"/>
                  </a:lnTo>
                  <a:cubicBezTo>
                    <a:pt x="f10" y="f14"/>
                    <a:pt x="f15" y="f4"/>
                    <a:pt x="f16" y="f4"/>
                  </a:cubicBezTo>
                  <a:lnTo>
                    <a:pt x="f17" y="f4"/>
                  </a:lnTo>
                  <a:cubicBezTo>
                    <a:pt x="f18" y="f19"/>
                    <a:pt x="f3" y="f14"/>
                    <a:pt x="f3" y="f13"/>
                  </a:cubicBezTo>
                  <a:lnTo>
                    <a:pt x="f3" y="f12"/>
                  </a:lnTo>
                  <a:cubicBezTo>
                    <a:pt x="f3" y="f11"/>
                    <a:pt x="f20" y="f5"/>
                    <a:pt x="f21" y="f5"/>
                  </a:cubicBezTo>
                  <a:lnTo>
                    <a:pt x="f21" y="f7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0" name="Google Shape;7859;p85"/>
            <p:cNvSpPr/>
            <p:nvPr/>
          </p:nvSpPr>
          <p:spPr>
            <a:xfrm>
              <a:off x="10283470" y="2858835"/>
              <a:ext cx="10803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1419"/>
                <a:gd name="f5" fmla="val 1355"/>
                <a:gd name="f6" fmla="val 1"/>
                <a:gd name="f7" fmla="val 1166"/>
                <a:gd name="f8" fmla="val 1009"/>
                <a:gd name="f9" fmla="val 158"/>
                <a:gd name="f10" fmla="val 348"/>
                <a:gd name="f11" fmla="val 726"/>
                <a:gd name="f12" fmla="val 568"/>
                <a:gd name="f13" fmla="val 820"/>
                <a:gd name="f14" fmla="val 221"/>
                <a:gd name="f15" fmla="val 1072"/>
                <a:gd name="f16" fmla="val 2521"/>
                <a:gd name="f17" fmla="val 1104"/>
                <a:gd name="f18" fmla="val 2111"/>
                <a:gd name="f19" fmla="val 852"/>
                <a:gd name="f20" fmla="val 1733"/>
                <a:gd name="f21" fmla="val 1670"/>
                <a:gd name="f22" fmla="val 1513"/>
                <a:gd name="f23" fmla="*/ f0 1 2742"/>
                <a:gd name="f24" fmla="*/ f1 1 1419"/>
                <a:gd name="f25" fmla="+- f4 0 f2"/>
                <a:gd name="f26" fmla="+- f3 0 f2"/>
                <a:gd name="f27" fmla="*/ f26 1 2742"/>
                <a:gd name="f28" fmla="*/ f25 1 1419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742" h="141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6" y="f4"/>
                  </a:cubicBezTo>
                  <a:lnTo>
                    <a:pt x="f3" y="f4"/>
                  </a:lnTo>
                  <a:cubicBezTo>
                    <a:pt x="f16" y="f17"/>
                    <a:pt x="f18" y="f19"/>
                    <a:pt x="f20" y="f11"/>
                  </a:cubicBezTo>
                  <a:lnTo>
                    <a:pt x="f20" y="f10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1" name="Google Shape;7860;p85"/>
            <p:cNvSpPr/>
            <p:nvPr/>
          </p:nvSpPr>
          <p:spPr>
            <a:xfrm>
              <a:off x="10242532" y="3077303"/>
              <a:ext cx="187461" cy="110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2805"/>
                <a:gd name="f5" fmla="val 473"/>
                <a:gd name="f6" fmla="val 1"/>
                <a:gd name="f7" fmla="val 4757"/>
                <a:gd name="f8" fmla="val 4285"/>
                <a:gd name="f9" fmla="*/ f0 1 4758"/>
                <a:gd name="f10" fmla="*/ f1 1 2805"/>
                <a:gd name="f11" fmla="+- f4 0 f2"/>
                <a:gd name="f12" fmla="+- f3 0 f2"/>
                <a:gd name="f13" fmla="*/ f12 1 4758"/>
                <a:gd name="f14" fmla="*/ f11 1 2805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758" h="28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8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02" name="Google Shape;7861;p85"/>
          <p:cNvGrpSpPr/>
          <p:nvPr/>
        </p:nvGrpSpPr>
        <p:grpSpPr>
          <a:xfrm>
            <a:off x="8347950" y="3479630"/>
            <a:ext cx="465511" cy="464286"/>
            <a:chOff x="8347950" y="3479630"/>
            <a:chExt cx="465511" cy="464286"/>
          </a:xfrm>
        </p:grpSpPr>
        <p:sp>
          <p:nvSpPr>
            <p:cNvPr id="303" name="Google Shape;7862;p85"/>
            <p:cNvSpPr/>
            <p:nvPr/>
          </p:nvSpPr>
          <p:spPr>
            <a:xfrm>
              <a:off x="8454679" y="3725402"/>
              <a:ext cx="5590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64"/>
                <a:gd name="f9" fmla="val 1103"/>
                <a:gd name="f10" fmla="val 1418"/>
                <a:gd name="f11" fmla="*/ f0 1 1419"/>
                <a:gd name="f12" fmla="*/ f1 1 1419"/>
                <a:gd name="f13" fmla="+- f3 0 f2"/>
                <a:gd name="f14" fmla="*/ f13 1 1419"/>
                <a:gd name="f15" fmla="*/ f2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8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4" name="Google Shape;7863;p85"/>
            <p:cNvSpPr/>
            <p:nvPr/>
          </p:nvSpPr>
          <p:spPr>
            <a:xfrm>
              <a:off x="8428600" y="3808576"/>
              <a:ext cx="109298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87"/>
                <a:gd name="f5" fmla="val 631"/>
                <a:gd name="f6" fmla="val 1"/>
                <a:gd name="f7" fmla="val 630"/>
                <a:gd name="f8" fmla="val 2773"/>
                <a:gd name="f9" fmla="val 2175"/>
                <a:gd name="f10" fmla="*/ f0 1 2774"/>
                <a:gd name="f11" fmla="*/ f1 1 1387"/>
                <a:gd name="f12" fmla="+- f4 0 f2"/>
                <a:gd name="f13" fmla="+- f3 0 f2"/>
                <a:gd name="f14" fmla="*/ f13 1 2774"/>
                <a:gd name="f15" fmla="*/ f12 1 1387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774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8" y="f4"/>
                  </a:lnTo>
                  <a:cubicBezTo>
                    <a:pt x="f8" y="f7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5" name="Google Shape;7864;p85"/>
            <p:cNvSpPr/>
            <p:nvPr/>
          </p:nvSpPr>
          <p:spPr>
            <a:xfrm>
              <a:off x="8347950" y="3644716"/>
              <a:ext cx="465511" cy="2992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7594"/>
                <a:gd name="f5" fmla="val 10050"/>
                <a:gd name="f6" fmla="val 2080"/>
                <a:gd name="f7" fmla="val 10239"/>
                <a:gd name="f8" fmla="val 10397"/>
                <a:gd name="f9" fmla="val 2238"/>
                <a:gd name="f10" fmla="val 2427"/>
                <a:gd name="f11" fmla="val 2616"/>
                <a:gd name="f12" fmla="val 2773"/>
                <a:gd name="f13" fmla="val 6553"/>
                <a:gd name="f14" fmla="val 6333"/>
                <a:gd name="f15" fmla="val 6175"/>
                <a:gd name="f16" fmla="val 3466"/>
                <a:gd name="f17" fmla="val 3624"/>
                <a:gd name="f18" fmla="val 3813"/>
                <a:gd name="f19" fmla="val 4002"/>
                <a:gd name="f20" fmla="val 4159"/>
                <a:gd name="f21" fmla="val 4821"/>
                <a:gd name="f22" fmla="val 4978"/>
                <a:gd name="f23" fmla="val 5199"/>
                <a:gd name="f24" fmla="val 5388"/>
                <a:gd name="f25" fmla="val 5546"/>
                <a:gd name="f26" fmla="val 3403"/>
                <a:gd name="f27" fmla="val 1418"/>
                <a:gd name="f28" fmla="val 4127"/>
                <a:gd name="f29" fmla="val 4757"/>
                <a:gd name="f30" fmla="val 2049"/>
                <a:gd name="f31" fmla="val 3151"/>
                <a:gd name="f32" fmla="val 4600"/>
                <a:gd name="f33" fmla="val 3498"/>
                <a:gd name="f34" fmla="val 4379"/>
                <a:gd name="f35" fmla="val 3718"/>
                <a:gd name="f36" fmla="val 5009"/>
                <a:gd name="f37" fmla="val 4065"/>
                <a:gd name="f38" fmla="val 5451"/>
                <a:gd name="f39" fmla="val 4758"/>
                <a:gd name="f40" fmla="val 5892"/>
                <a:gd name="f41" fmla="val 5514"/>
                <a:gd name="f42" fmla="val 6081"/>
                <a:gd name="f43" fmla="val 5356"/>
                <a:gd name="f44" fmla="val 6239"/>
                <a:gd name="f45" fmla="val 5167"/>
                <a:gd name="f46" fmla="val 1701"/>
                <a:gd name="f47" fmla="val 1512"/>
                <a:gd name="f48" fmla="val 1355"/>
                <a:gd name="f49" fmla="val 1764"/>
                <a:gd name="f50" fmla="val 4096"/>
                <a:gd name="f51" fmla="val 2395"/>
                <a:gd name="f52" fmla="val 2174"/>
                <a:gd name="f53" fmla="val 2016"/>
                <a:gd name="f54" fmla="val 2647"/>
                <a:gd name="f55" fmla="val 1040"/>
                <a:gd name="f56" fmla="val 1"/>
                <a:gd name="f57" fmla="val 441"/>
                <a:gd name="f58" fmla="val 473"/>
                <a:gd name="f59" fmla="val 1009"/>
                <a:gd name="f60" fmla="val 6554"/>
                <a:gd name="f61" fmla="val 7152"/>
                <a:gd name="f62" fmla="val 7593"/>
                <a:gd name="f63" fmla="val 10806"/>
                <a:gd name="f64" fmla="val 11373"/>
                <a:gd name="f65" fmla="val 7121"/>
                <a:gd name="f66" fmla="val 11783"/>
                <a:gd name="f67" fmla="val 11310"/>
                <a:gd name="f68" fmla="val 10743"/>
                <a:gd name="f69" fmla="val 347"/>
                <a:gd name="f70" fmla="val 946"/>
                <a:gd name="f71" fmla="val 7120"/>
                <a:gd name="f72" fmla="val 6585"/>
                <a:gd name="f73" fmla="val 5198"/>
                <a:gd name="f74" fmla="val 4190"/>
                <a:gd name="f75" fmla="val 883"/>
                <a:gd name="f76" fmla="*/ f0 1 11815"/>
                <a:gd name="f77" fmla="*/ f1 1 7594"/>
                <a:gd name="f78" fmla="+- f4 0 f2"/>
                <a:gd name="f79" fmla="+- f3 0 f2"/>
                <a:gd name="f80" fmla="*/ f79 1 11815"/>
                <a:gd name="f81" fmla="*/ f78 1 7594"/>
                <a:gd name="f82" fmla="*/ f2 1 f80"/>
                <a:gd name="f83" fmla="*/ f3 1 f80"/>
                <a:gd name="f84" fmla="*/ f2 1 f81"/>
                <a:gd name="f85" fmla="*/ f4 1 f81"/>
                <a:gd name="f86" fmla="*/ f82 f76 1"/>
                <a:gd name="f87" fmla="*/ f83 f76 1"/>
                <a:gd name="f88" fmla="*/ f85 f77 1"/>
                <a:gd name="f89" fmla="*/ f84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1815" h="75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5" y="f21"/>
                  </a:moveTo>
                  <a:cubicBezTo>
                    <a:pt x="f7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13" y="f25"/>
                  </a:lnTo>
                  <a:cubicBezTo>
                    <a:pt x="f14" y="f25"/>
                    <a:pt x="f15" y="f24"/>
                    <a:pt x="f15" y="f23"/>
                  </a:cubicBezTo>
                  <a:cubicBezTo>
                    <a:pt x="f15" y="f22"/>
                    <a:pt x="f14" y="f21"/>
                    <a:pt x="f13" y="f21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12"/>
                  </a:cubicBezTo>
                  <a:cubicBezTo>
                    <a:pt x="f29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25"/>
                  </a:cubicBezTo>
                  <a:lnTo>
                    <a:pt x="f38" y="f40"/>
                  </a:lnTo>
                  <a:lnTo>
                    <a:pt x="f41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2"/>
                    <a:pt x="f48" y="f40"/>
                  </a:cubicBezTo>
                  <a:lnTo>
                    <a:pt x="f48" y="f25"/>
                  </a:lnTo>
                  <a:cubicBezTo>
                    <a:pt x="f48" y="f39"/>
                    <a:pt x="f49" y="f50"/>
                    <a:pt x="f51" y="f35"/>
                  </a:cubicBezTo>
                  <a:cubicBezTo>
                    <a:pt x="f52" y="f33"/>
                    <a:pt x="f53" y="f31"/>
                    <a:pt x="f53" y="f12"/>
                  </a:cubicBezTo>
                  <a:cubicBezTo>
                    <a:pt x="f53" y="f30"/>
                    <a:pt x="f54" y="f27"/>
                    <a:pt x="f26" y="f27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8"/>
                    <a:pt x="f2" y="f59"/>
                  </a:cubicBezTo>
                  <a:lnTo>
                    <a:pt x="f2" y="f60"/>
                  </a:lnTo>
                  <a:cubicBezTo>
                    <a:pt x="f2" y="f61"/>
                    <a:pt x="f58" y="f62"/>
                    <a:pt x="f55" y="f62"/>
                  </a:cubicBezTo>
                  <a:lnTo>
                    <a:pt x="f63" y="f62"/>
                  </a:lnTo>
                  <a:cubicBezTo>
                    <a:pt x="f64" y="f62"/>
                    <a:pt x="f3" y="f65"/>
                    <a:pt x="f3" y="f60"/>
                  </a:cubicBezTo>
                  <a:lnTo>
                    <a:pt x="f3" y="f59"/>
                  </a:lnTo>
                  <a:cubicBezTo>
                    <a:pt x="f66" y="f58"/>
                    <a:pt x="f67" y="f56"/>
                    <a:pt x="f68" y="f56"/>
                  </a:cubicBezTo>
                  <a:lnTo>
                    <a:pt x="f62" y="f56"/>
                  </a:lnTo>
                  <a:lnTo>
                    <a:pt x="f62" y="f69"/>
                  </a:lnTo>
                  <a:cubicBezTo>
                    <a:pt x="f62" y="f70"/>
                    <a:pt x="f71" y="f48"/>
                    <a:pt x="f72" y="f48"/>
                  </a:cubicBezTo>
                  <a:lnTo>
                    <a:pt x="f73" y="f48"/>
                  </a:lnTo>
                  <a:cubicBezTo>
                    <a:pt x="f32" y="f48"/>
                    <a:pt x="f74" y="f75"/>
                    <a:pt x="f74" y="f69"/>
                  </a:cubicBezTo>
                  <a:lnTo>
                    <a:pt x="f74" y="f5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6" name="Google Shape;7865;p85"/>
            <p:cNvSpPr/>
            <p:nvPr/>
          </p:nvSpPr>
          <p:spPr>
            <a:xfrm>
              <a:off x="8483245" y="3561542"/>
              <a:ext cx="192426" cy="110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693"/>
                <a:gd name="f6" fmla="val 1"/>
                <a:gd name="f7" fmla="val 315"/>
                <a:gd name="f8" fmla="val 316"/>
                <a:gd name="f9" fmla="val 725"/>
                <a:gd name="f10" fmla="val 1104"/>
                <a:gd name="f11" fmla="val 1419"/>
                <a:gd name="f12" fmla="val 1418"/>
                <a:gd name="f13" fmla="val 2458"/>
                <a:gd name="f14" fmla="val 1386"/>
                <a:gd name="f15" fmla="val 2647"/>
                <a:gd name="f16" fmla="val 1544"/>
                <a:gd name="f17" fmla="val 1733"/>
                <a:gd name="f18" fmla="val 3119"/>
                <a:gd name="f19" fmla="val 3308"/>
                <a:gd name="f20" fmla="val 3466"/>
                <a:gd name="f21" fmla="val 4159"/>
                <a:gd name="f22" fmla="val 4568"/>
                <a:gd name="f23" fmla="val 4883"/>
                <a:gd name="f24" fmla="*/ f0 1 4884"/>
                <a:gd name="f25" fmla="*/ f1 1 2805"/>
                <a:gd name="f26" fmla="+- f4 0 f2"/>
                <a:gd name="f27" fmla="+- f3 0 f2"/>
                <a:gd name="f28" fmla="*/ f27 1 4884"/>
                <a:gd name="f29" fmla="*/ f26 1 2805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884" h="28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15"/>
                    <a:pt x="f20" y="f13"/>
                  </a:cubicBezTo>
                  <a:lnTo>
                    <a:pt x="f20" y="f11"/>
                  </a:lnTo>
                  <a:lnTo>
                    <a:pt x="f21" y="f11"/>
                  </a:lnTo>
                  <a:cubicBezTo>
                    <a:pt x="f22" y="f11"/>
                    <a:pt x="f23" y="f10"/>
                    <a:pt x="f23" y="f9"/>
                  </a:cubicBezTo>
                  <a:cubicBezTo>
                    <a:pt x="f23" y="f8"/>
                    <a:pt x="f22" y="f6"/>
                    <a:pt x="f21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7" name="Google Shape;7866;p85"/>
            <p:cNvSpPr/>
            <p:nvPr/>
          </p:nvSpPr>
          <p:spPr>
            <a:xfrm>
              <a:off x="8510549" y="3479630"/>
              <a:ext cx="13655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419"/>
                <a:gd name="f5" fmla="val 378"/>
                <a:gd name="f6" fmla="val 1"/>
                <a:gd name="f7" fmla="val 158"/>
                <a:gd name="f8" fmla="val 347"/>
                <a:gd name="f9" fmla="val 1418"/>
                <a:gd name="f10" fmla="val 3308"/>
                <a:gd name="f11" fmla="val 3119"/>
                <a:gd name="f12" fmla="*/ f0 1 3466"/>
                <a:gd name="f13" fmla="*/ f1 1 1419"/>
                <a:gd name="f14" fmla="+- f4 0 f2"/>
                <a:gd name="f15" fmla="+- f3 0 f2"/>
                <a:gd name="f16" fmla="*/ f15 1 3466"/>
                <a:gd name="f17" fmla="*/ f14 1 141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466" h="141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08" name="Google Shape;7867;p85"/>
          <p:cNvGrpSpPr/>
          <p:nvPr/>
        </p:nvGrpSpPr>
        <p:grpSpPr>
          <a:xfrm>
            <a:off x="8347932" y="4076340"/>
            <a:ext cx="465548" cy="465512"/>
            <a:chOff x="8347932" y="4076340"/>
            <a:chExt cx="465548" cy="465512"/>
          </a:xfrm>
        </p:grpSpPr>
        <p:sp>
          <p:nvSpPr>
            <p:cNvPr id="309" name="Google Shape;7868;p85"/>
            <p:cNvSpPr/>
            <p:nvPr/>
          </p:nvSpPr>
          <p:spPr>
            <a:xfrm>
              <a:off x="8428619" y="4212860"/>
              <a:ext cx="27340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67"/>
                <a:gd name="f5" fmla="val 1"/>
                <a:gd name="f6" fmla="val 3466"/>
                <a:gd name="f7" fmla="*/ f0 1 694"/>
                <a:gd name="f8" fmla="*/ f1 1 3467"/>
                <a:gd name="f9" fmla="+- f4 0 f2"/>
                <a:gd name="f10" fmla="+- f3 0 f2"/>
                <a:gd name="f11" fmla="*/ f10 1 694"/>
                <a:gd name="f12" fmla="*/ f9 1 3467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94" h="3467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0" name="Google Shape;7869;p85"/>
            <p:cNvSpPr/>
            <p:nvPr/>
          </p:nvSpPr>
          <p:spPr>
            <a:xfrm>
              <a:off x="8704182" y="4212860"/>
              <a:ext cx="28602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3467"/>
                <a:gd name="f5" fmla="val 1"/>
                <a:gd name="f6" fmla="val 3466"/>
                <a:gd name="f7" fmla="val 725"/>
                <a:gd name="f8" fmla="*/ f0 1 726"/>
                <a:gd name="f9" fmla="*/ f1 1 3467"/>
                <a:gd name="f10" fmla="+- f4 0 f2"/>
                <a:gd name="f11" fmla="+- f3 0 f2"/>
                <a:gd name="f12" fmla="*/ f11 1 726"/>
                <a:gd name="f13" fmla="*/ f10 1 3467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1" name="Google Shape;7870;p85"/>
            <p:cNvSpPr/>
            <p:nvPr/>
          </p:nvSpPr>
          <p:spPr>
            <a:xfrm>
              <a:off x="8428619" y="4376729"/>
              <a:ext cx="27340" cy="163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60"/>
                <a:gd name="f5" fmla="val 4159"/>
                <a:gd name="f6" fmla="*/ f0 1 694"/>
                <a:gd name="f7" fmla="*/ f1 1 4160"/>
                <a:gd name="f8" fmla="+- f4 0 f2"/>
                <a:gd name="f9" fmla="+- f3 0 f2"/>
                <a:gd name="f10" fmla="*/ f9 1 694"/>
                <a:gd name="f11" fmla="*/ f8 1 416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694" h="4160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2" name="Google Shape;7871;p85"/>
            <p:cNvSpPr/>
            <p:nvPr/>
          </p:nvSpPr>
          <p:spPr>
            <a:xfrm>
              <a:off x="8704182" y="4376729"/>
              <a:ext cx="28602" cy="163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4160"/>
                <a:gd name="f5" fmla="val 1"/>
                <a:gd name="f6" fmla="val 4159"/>
                <a:gd name="f7" fmla="val 725"/>
                <a:gd name="f8" fmla="*/ f0 1 726"/>
                <a:gd name="f9" fmla="*/ f1 1 4160"/>
                <a:gd name="f10" fmla="+- f4 0 f2"/>
                <a:gd name="f11" fmla="+- f3 0 f2"/>
                <a:gd name="f12" fmla="*/ f11 1 726"/>
                <a:gd name="f13" fmla="*/ f10 1 4160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" h="4160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3" name="Google Shape;7872;p85"/>
            <p:cNvSpPr/>
            <p:nvPr/>
          </p:nvSpPr>
          <p:spPr>
            <a:xfrm>
              <a:off x="8347932" y="4212860"/>
              <a:ext cx="54644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3467"/>
                <a:gd name="f5" fmla="val 1009"/>
                <a:gd name="f6" fmla="val 1"/>
                <a:gd name="f7" fmla="val 442"/>
                <a:gd name="f8" fmla="val 2049"/>
                <a:gd name="f9" fmla="val 2427"/>
                <a:gd name="f10" fmla="val 158"/>
                <a:gd name="f11" fmla="val 2773"/>
                <a:gd name="f12" fmla="val 3025"/>
                <a:gd name="f13" fmla="val 662"/>
                <a:gd name="f14" fmla="val 3340"/>
                <a:gd name="f15" fmla="val 3466"/>
                <a:gd name="f16" fmla="*/ f0 1 1387"/>
                <a:gd name="f17" fmla="*/ f1 1 3467"/>
                <a:gd name="f18" fmla="+- f4 0 f2"/>
                <a:gd name="f19" fmla="+- f3 0 f2"/>
                <a:gd name="f20" fmla="*/ f19 1 1387"/>
                <a:gd name="f21" fmla="*/ f18 1 3467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387" h="3467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10" y="f11"/>
                    <a:pt x="f7" y="f12"/>
                  </a:cubicBezTo>
                  <a:cubicBezTo>
                    <a:pt x="f13" y="f14"/>
                    <a:pt x="f5" y="f15"/>
                    <a:pt x="f3" y="f15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4" name="Google Shape;7873;p85"/>
            <p:cNvSpPr/>
            <p:nvPr/>
          </p:nvSpPr>
          <p:spPr>
            <a:xfrm>
              <a:off x="8484488" y="4212860"/>
              <a:ext cx="192426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467"/>
                <a:gd name="f5" fmla="val 1"/>
                <a:gd name="f6" fmla="val 3466"/>
                <a:gd name="f7" fmla="val 4883"/>
                <a:gd name="f8" fmla="*/ f0 1 4884"/>
                <a:gd name="f9" fmla="*/ f1 1 3467"/>
                <a:gd name="f10" fmla="+- f4 0 f2"/>
                <a:gd name="f11" fmla="+- f3 0 f2"/>
                <a:gd name="f12" fmla="*/ f11 1 4884"/>
                <a:gd name="f13" fmla="*/ f10 1 3467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884" h="346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5" name="Google Shape;7874;p85"/>
            <p:cNvSpPr/>
            <p:nvPr/>
          </p:nvSpPr>
          <p:spPr>
            <a:xfrm>
              <a:off x="8758790" y="4356869"/>
              <a:ext cx="54690" cy="1849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4695"/>
                <a:gd name="f5" fmla="val 1387"/>
                <a:gd name="f6" fmla="val 977"/>
                <a:gd name="f7" fmla="val 315"/>
                <a:gd name="f8" fmla="val 505"/>
                <a:gd name="f9" fmla="val 504"/>
                <a:gd name="f10" fmla="val 1"/>
                <a:gd name="f11" fmla="val 347"/>
                <a:gd name="f12" fmla="val 946"/>
                <a:gd name="f13" fmla="val 4222"/>
                <a:gd name="f14" fmla="val 3655"/>
                <a:gd name="f15" fmla="*/ f0 1 1388"/>
                <a:gd name="f16" fmla="*/ f1 1 4695"/>
                <a:gd name="f17" fmla="+- f4 0 f2"/>
                <a:gd name="f18" fmla="+- f3 0 f2"/>
                <a:gd name="f19" fmla="*/ f18 1 1388"/>
                <a:gd name="f20" fmla="*/ f17 1 4695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8" h="4695">
                  <a:moveTo>
                    <a:pt x="f5" y="f2"/>
                  </a:moveTo>
                  <a:cubicBezTo>
                    <a:pt x="f6" y="f7"/>
                    <a:pt x="f8" y="f9"/>
                    <a:pt x="f10" y="f9"/>
                  </a:cubicBezTo>
                  <a:lnTo>
                    <a:pt x="f10" y="f4"/>
                  </a:lnTo>
                  <a:lnTo>
                    <a:pt x="f11" y="f4"/>
                  </a:lnTo>
                  <a:cubicBezTo>
                    <a:pt x="f12" y="f4"/>
                    <a:pt x="f5" y="f13"/>
                    <a:pt x="f5" y="f14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6" name="Google Shape;7875;p85"/>
            <p:cNvSpPr/>
            <p:nvPr/>
          </p:nvSpPr>
          <p:spPr>
            <a:xfrm>
              <a:off x="8347932" y="4356869"/>
              <a:ext cx="54644" cy="1837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4664"/>
                <a:gd name="f5" fmla="val 1"/>
                <a:gd name="f6" fmla="val 3655"/>
                <a:gd name="f7" fmla="val 4222"/>
                <a:gd name="f8" fmla="val 442"/>
                <a:gd name="f9" fmla="val 4663"/>
                <a:gd name="f10" fmla="val 1009"/>
                <a:gd name="f11" fmla="val 504"/>
                <a:gd name="f12" fmla="val 851"/>
                <a:gd name="f13" fmla="val 379"/>
                <a:gd name="f14" fmla="val 315"/>
                <a:gd name="f15" fmla="*/ f0 1 1387"/>
                <a:gd name="f16" fmla="*/ f1 1 4664"/>
                <a:gd name="f17" fmla="+- f4 0 f2"/>
                <a:gd name="f18" fmla="+- f3 0 f2"/>
                <a:gd name="f19" fmla="*/ f18 1 1387"/>
                <a:gd name="f20" fmla="*/ f17 1 4664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7" h="466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7" name="Google Shape;7876;p85"/>
            <p:cNvSpPr/>
            <p:nvPr/>
          </p:nvSpPr>
          <p:spPr>
            <a:xfrm>
              <a:off x="8566400" y="4376729"/>
              <a:ext cx="27340" cy="28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1"/>
                <a:gd name="f6" fmla="val 347"/>
                <a:gd name="f7" fmla="val 568"/>
                <a:gd name="f8" fmla="val 158"/>
                <a:gd name="f9" fmla="val 725"/>
                <a:gd name="f10" fmla="*/ f0 1 694"/>
                <a:gd name="f11" fmla="*/ f1 1 726"/>
                <a:gd name="f12" fmla="+- f4 0 f2"/>
                <a:gd name="f13" fmla="+- f3 0 f2"/>
                <a:gd name="f14" fmla="*/ f13 1 694"/>
                <a:gd name="f15" fmla="*/ f12 1 726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4" h="726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cubicBezTo>
                    <a:pt x="f7" y="f9"/>
                    <a:pt x="f3" y="f7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8" name="Google Shape;7877;p85"/>
            <p:cNvSpPr/>
            <p:nvPr/>
          </p:nvSpPr>
          <p:spPr>
            <a:xfrm>
              <a:off x="8758790" y="4212860"/>
              <a:ext cx="54690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3467"/>
                <a:gd name="f5" fmla="val 1"/>
                <a:gd name="f6" fmla="val 3466"/>
                <a:gd name="f7" fmla="val 347"/>
                <a:gd name="f8" fmla="val 662"/>
                <a:gd name="f9" fmla="val 3340"/>
                <a:gd name="f10" fmla="val 946"/>
                <a:gd name="f11" fmla="val 3088"/>
                <a:gd name="f12" fmla="val 1229"/>
                <a:gd name="f13" fmla="val 2836"/>
                <a:gd name="f14" fmla="val 1387"/>
                <a:gd name="f15" fmla="val 2458"/>
                <a:gd name="f16" fmla="val 2080"/>
                <a:gd name="f17" fmla="val 1040"/>
                <a:gd name="f18" fmla="val 442"/>
                <a:gd name="f19" fmla="val 914"/>
                <a:gd name="f20" fmla="*/ f0 1 1388"/>
                <a:gd name="f21" fmla="*/ f1 1 3467"/>
                <a:gd name="f22" fmla="+- f4 0 f2"/>
                <a:gd name="f23" fmla="+- f3 0 f2"/>
                <a:gd name="f24" fmla="*/ f23 1 1388"/>
                <a:gd name="f25" fmla="*/ f22 1 3467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8" h="3467">
                  <a:moveTo>
                    <a:pt x="f5" y="f5"/>
                  </a:moveTo>
                  <a:lnTo>
                    <a:pt x="f5" y="f6"/>
                  </a:ln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cubicBezTo>
                    <a:pt x="f14" y="f18"/>
                    <a:pt x="f19" y="f5"/>
                    <a:pt x="f7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19" name="Google Shape;7878;p85"/>
            <p:cNvSpPr/>
            <p:nvPr/>
          </p:nvSpPr>
          <p:spPr>
            <a:xfrm>
              <a:off x="8484488" y="4376729"/>
              <a:ext cx="192426" cy="163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160"/>
                <a:gd name="f5" fmla="val 4159"/>
                <a:gd name="f6" fmla="val 4883"/>
                <a:gd name="f7" fmla="val 3466"/>
                <a:gd name="f8" fmla="val 347"/>
                <a:gd name="f9" fmla="val 946"/>
                <a:gd name="f10" fmla="val 2993"/>
                <a:gd name="f11" fmla="val 1387"/>
                <a:gd name="f12" fmla="val 2426"/>
                <a:gd name="f13" fmla="val 1827"/>
                <a:gd name="f14" fmla="val 1418"/>
                <a:gd name="f15" fmla="val 914"/>
                <a:gd name="f16" fmla="*/ f0 1 4884"/>
                <a:gd name="f17" fmla="*/ f1 1 4160"/>
                <a:gd name="f18" fmla="+- f4 0 f2"/>
                <a:gd name="f19" fmla="+- f3 0 f2"/>
                <a:gd name="f20" fmla="*/ f19 1 4884"/>
                <a:gd name="f21" fmla="*/ f18 1 416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884" h="4160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0" name="Google Shape;7879;p85"/>
            <p:cNvSpPr/>
            <p:nvPr/>
          </p:nvSpPr>
          <p:spPr>
            <a:xfrm>
              <a:off x="8483227" y="4076340"/>
              <a:ext cx="192426" cy="109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773"/>
                <a:gd name="f5" fmla="val 2427"/>
                <a:gd name="f6" fmla="val 1103"/>
                <a:gd name="f7" fmla="val 1"/>
                <a:gd name="f8" fmla="val 2426"/>
                <a:gd name="f9" fmla="val 1355"/>
                <a:gd name="f10" fmla="val 1828"/>
                <a:gd name="f11" fmla="val 1418"/>
                <a:gd name="f12" fmla="val 2395"/>
                <a:gd name="f13" fmla="val 2994"/>
                <a:gd name="f14" fmla="val 3403"/>
                <a:gd name="f15" fmla="val 1891"/>
                <a:gd name="f16" fmla="val 3781"/>
                <a:gd name="f17" fmla="*/ f0 1 4884"/>
                <a:gd name="f18" fmla="*/ f1 1 2773"/>
                <a:gd name="f19" fmla="+- f4 0 f2"/>
                <a:gd name="f20" fmla="+- f3 0 f2"/>
                <a:gd name="f21" fmla="*/ f20 1 4884"/>
                <a:gd name="f22" fmla="*/ f19 1 2773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884" h="277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10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6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21" name="Google Shape;7880;p85"/>
          <p:cNvGrpSpPr/>
          <p:nvPr/>
        </p:nvGrpSpPr>
        <p:grpSpPr>
          <a:xfrm>
            <a:off x="8375867" y="4710485"/>
            <a:ext cx="409678" cy="466783"/>
            <a:chOff x="8375867" y="4710485"/>
            <a:chExt cx="409678" cy="466783"/>
          </a:xfrm>
        </p:grpSpPr>
        <p:sp>
          <p:nvSpPr>
            <p:cNvPr id="322" name="Google Shape;7881;p85"/>
            <p:cNvSpPr/>
            <p:nvPr/>
          </p:nvSpPr>
          <p:spPr>
            <a:xfrm>
              <a:off x="8703597" y="5013399"/>
              <a:ext cx="81948" cy="163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0"/>
                <a:gd name="f4" fmla="val 4159"/>
                <a:gd name="f5" fmla="val 1733"/>
                <a:gd name="f6" fmla="val 1922"/>
                <a:gd name="f7" fmla="val 2079"/>
                <a:gd name="f8" fmla="val 4001"/>
                <a:gd name="f9" fmla="val 3812"/>
                <a:gd name="f10" fmla="val 788"/>
                <a:gd name="f11" fmla="val 1292"/>
                <a:gd name="f12" fmla="val 347"/>
                <a:gd name="f13" fmla="*/ f0 1 2080"/>
                <a:gd name="f14" fmla="*/ f1 1 4159"/>
                <a:gd name="f15" fmla="+- f4 0 f2"/>
                <a:gd name="f16" fmla="+- f3 0 f2"/>
                <a:gd name="f17" fmla="*/ f16 1 2080"/>
                <a:gd name="f18" fmla="*/ f15 1 4159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80" h="4159">
                  <a:moveTo>
                    <a:pt x="f2" y="f2"/>
                  </a:moveTo>
                  <a:lnTo>
                    <a:pt x="f2" y="f4"/>
                  </a:lnTo>
                  <a:lnTo>
                    <a:pt x="f5" y="f4"/>
                  </a:lnTo>
                  <a:cubicBezTo>
                    <a:pt x="f6" y="f4"/>
                    <a:pt x="f7" y="f8"/>
                    <a:pt x="f7" y="f9"/>
                  </a:cubicBezTo>
                  <a:lnTo>
                    <a:pt x="f7" y="f5"/>
                  </a:lnTo>
                  <a:cubicBezTo>
                    <a:pt x="f7" y="f10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3" name="Google Shape;7882;p85"/>
            <p:cNvSpPr/>
            <p:nvPr/>
          </p:nvSpPr>
          <p:spPr>
            <a:xfrm>
              <a:off x="8485119" y="5013399"/>
              <a:ext cx="191164" cy="797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2"/>
                <a:gd name="f4" fmla="val 2025"/>
                <a:gd name="f5" fmla="val 1481"/>
                <a:gd name="f6" fmla="val 772"/>
                <a:gd name="f7" fmla="val 1843"/>
                <a:gd name="f8" fmla="val 1599"/>
                <a:gd name="f9" fmla="val 2024"/>
                <a:gd name="f10" fmla="val 2426"/>
                <a:gd name="f11" fmla="val 3253"/>
                <a:gd name="f12" fmla="val 4080"/>
                <a:gd name="f13" fmla="val 4789"/>
                <a:gd name="f14" fmla="val 4348"/>
                <a:gd name="f15" fmla="val 410"/>
                <a:gd name="f16" fmla="val 3781"/>
                <a:gd name="f17" fmla="val 693"/>
                <a:gd name="f18" fmla="val 3119"/>
                <a:gd name="f19" fmla="val 1733"/>
                <a:gd name="f20" fmla="val 1071"/>
                <a:gd name="f21" fmla="val 473"/>
                <a:gd name="f22" fmla="val 32"/>
                <a:gd name="f23" fmla="*/ f0 1 4852"/>
                <a:gd name="f24" fmla="*/ f1 1 2025"/>
                <a:gd name="f25" fmla="+- f4 0 f2"/>
                <a:gd name="f26" fmla="+- f3 0 f2"/>
                <a:gd name="f27" fmla="*/ f26 1 4852"/>
                <a:gd name="f28" fmla="*/ f25 1 2025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852" h="2025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10" y="f9"/>
                  </a:cubicBezTo>
                  <a:cubicBezTo>
                    <a:pt x="f11" y="f9"/>
                    <a:pt x="f12" y="f7"/>
                    <a:pt x="f3" y="f5"/>
                  </a:cubicBezTo>
                  <a:lnTo>
                    <a:pt x="f3" y="f2"/>
                  </a:lnTo>
                  <a:lnTo>
                    <a:pt x="f13" y="f2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15"/>
                    <a:pt x="f2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4" name="Google Shape;7883;p85"/>
            <p:cNvSpPr/>
            <p:nvPr/>
          </p:nvSpPr>
          <p:spPr>
            <a:xfrm>
              <a:off x="8485119" y="5101538"/>
              <a:ext cx="191164" cy="75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2"/>
                <a:gd name="f4" fmla="val 1922"/>
                <a:gd name="f5" fmla="val 4080"/>
                <a:gd name="f6" fmla="val 315"/>
                <a:gd name="f7" fmla="val 3253"/>
                <a:gd name="f8" fmla="val 473"/>
                <a:gd name="f9" fmla="val 2426"/>
                <a:gd name="f10" fmla="val 1599"/>
                <a:gd name="f11" fmla="val 772"/>
                <a:gd name="f12" fmla="*/ f0 1 4852"/>
                <a:gd name="f13" fmla="*/ f1 1 1922"/>
                <a:gd name="f14" fmla="+- f4 0 f2"/>
                <a:gd name="f15" fmla="+- f3 0 f2"/>
                <a:gd name="f16" fmla="*/ f15 1 4852"/>
                <a:gd name="f17" fmla="*/ f14 1 1922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852" h="1922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ubicBezTo>
                    <a:pt x="f5" y="f6"/>
                    <a:pt x="f7" y="f8"/>
                    <a:pt x="f9" y="f8"/>
                  </a:cubicBezTo>
                  <a:cubicBezTo>
                    <a:pt x="f10" y="f8"/>
                    <a:pt x="f11" y="f6"/>
                    <a:pt x="f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5" name="Google Shape;7884;p85"/>
            <p:cNvSpPr/>
            <p:nvPr/>
          </p:nvSpPr>
          <p:spPr>
            <a:xfrm>
              <a:off x="8375867" y="5012137"/>
              <a:ext cx="81994" cy="1651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1"/>
                <a:gd name="f4" fmla="val 4191"/>
                <a:gd name="f5" fmla="val 1734"/>
                <a:gd name="f6" fmla="val 1"/>
                <a:gd name="f7" fmla="val 757"/>
                <a:gd name="f8" fmla="val 32"/>
                <a:gd name="f9" fmla="val 1765"/>
                <a:gd name="f10" fmla="val 3844"/>
                <a:gd name="f11" fmla="val 4033"/>
                <a:gd name="f12" fmla="val 158"/>
                <a:gd name="f13" fmla="val 379"/>
                <a:gd name="f14" fmla="val 2080"/>
                <a:gd name="f15" fmla="*/ f0 1 2081"/>
                <a:gd name="f16" fmla="*/ f1 1 4191"/>
                <a:gd name="f17" fmla="+- f4 0 f2"/>
                <a:gd name="f18" fmla="+- f3 0 f2"/>
                <a:gd name="f19" fmla="*/ f18 1 2081"/>
                <a:gd name="f20" fmla="*/ f17 1 419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081" h="4191">
                  <a:moveTo>
                    <a:pt x="f5" y="f6"/>
                  </a:moveTo>
                  <a:cubicBezTo>
                    <a:pt x="f7" y="f8"/>
                    <a:pt x="f6" y="f7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4"/>
                    <a:pt x="f13" y="f4"/>
                  </a:cubicBezTo>
                  <a:lnTo>
                    <a:pt x="f14" y="f4"/>
                  </a:lnTo>
                  <a:lnTo>
                    <a:pt x="f14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6" name="Google Shape;7885;p85"/>
            <p:cNvSpPr/>
            <p:nvPr/>
          </p:nvSpPr>
          <p:spPr>
            <a:xfrm>
              <a:off x="8497528" y="4847051"/>
              <a:ext cx="163860" cy="1663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223"/>
                <a:gd name="f5" fmla="val 2080"/>
                <a:gd name="f6" fmla="val 1"/>
                <a:gd name="f7" fmla="val 1765"/>
                <a:gd name="f8" fmla="val 442"/>
                <a:gd name="f9" fmla="val 1260"/>
                <a:gd name="f10" fmla="val 694"/>
                <a:gd name="f11" fmla="val 693"/>
                <a:gd name="f12" fmla="val 3498"/>
                <a:gd name="f13" fmla="val 347"/>
                <a:gd name="f14" fmla="val 3939"/>
                <a:gd name="f15" fmla="val 851"/>
                <a:gd name="f16" fmla="val 4222"/>
                <a:gd name="f17" fmla="val 1418"/>
                <a:gd name="f18" fmla="val 2804"/>
                <a:gd name="f19" fmla="val 3340"/>
                <a:gd name="f20" fmla="val 3844"/>
                <a:gd name="f21" fmla="val 3466"/>
                <a:gd name="f22" fmla="val 2899"/>
                <a:gd name="f23" fmla="val 2395"/>
                <a:gd name="f24" fmla="*/ f0 1 4159"/>
                <a:gd name="f25" fmla="*/ f1 1 4223"/>
                <a:gd name="f26" fmla="+- f4 0 f2"/>
                <a:gd name="f27" fmla="+- f3 0 f2"/>
                <a:gd name="f28" fmla="*/ f27 1 4159"/>
                <a:gd name="f29" fmla="*/ f26 1 4223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59" h="4223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cubicBezTo>
                    <a:pt x="f13" y="f14"/>
                    <a:pt x="f15" y="f16"/>
                    <a:pt x="f17" y="f16"/>
                  </a:cubicBezTo>
                  <a:lnTo>
                    <a:pt x="f18" y="f16"/>
                  </a:lnTo>
                  <a:cubicBezTo>
                    <a:pt x="f19" y="f16"/>
                    <a:pt x="f20" y="f14"/>
                    <a:pt x="f3" y="f12"/>
                  </a:cubicBezTo>
                  <a:lnTo>
                    <a:pt x="f3" y="f10"/>
                  </a:lnTo>
                  <a:lnTo>
                    <a:pt x="f21" y="f10"/>
                  </a:lnTo>
                  <a:cubicBezTo>
                    <a:pt x="f22" y="f10"/>
                    <a:pt x="f23" y="f8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7" name="Google Shape;7886;p85"/>
            <p:cNvSpPr/>
            <p:nvPr/>
          </p:nvSpPr>
          <p:spPr>
            <a:xfrm>
              <a:off x="8427988" y="4710485"/>
              <a:ext cx="300462" cy="2743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6"/>
                <a:gd name="f4" fmla="val 6964"/>
                <a:gd name="f5" fmla="val 3813"/>
                <a:gd name="f6" fmla="val 1"/>
                <a:gd name="f7" fmla="val 1734"/>
                <a:gd name="f8" fmla="val 1702"/>
                <a:gd name="f9" fmla="val 5955"/>
                <a:gd name="f10" fmla="val 64"/>
                <a:gd name="f11" fmla="val 6522"/>
                <a:gd name="f12" fmla="val 537"/>
                <a:gd name="f13" fmla="val 1104"/>
                <a:gd name="f14" fmla="val 3624"/>
                <a:gd name="f15" fmla="val 1261"/>
                <a:gd name="f16" fmla="val 3467"/>
                <a:gd name="f17" fmla="val 1450"/>
                <a:gd name="f18" fmla="val 2458"/>
                <a:gd name="f19" fmla="val 3057"/>
                <a:gd name="f20" fmla="val 3498"/>
                <a:gd name="f21" fmla="val 2994"/>
                <a:gd name="f22" fmla="val 2427"/>
                <a:gd name="f23" fmla="val 1545"/>
                <a:gd name="f24" fmla="val 3656"/>
                <a:gd name="f25" fmla="val 1387"/>
                <a:gd name="f26" fmla="val 3845"/>
                <a:gd name="f27" fmla="val 4034"/>
                <a:gd name="f28" fmla="val 4191"/>
                <a:gd name="f29" fmla="val 3025"/>
                <a:gd name="f30" fmla="val 4664"/>
                <a:gd name="f31" fmla="val 5231"/>
                <a:gd name="f32" fmla="val 6239"/>
                <a:gd name="f33" fmla="val 6459"/>
                <a:gd name="f34" fmla="val 6617"/>
                <a:gd name="f35" fmla="val 7184"/>
                <a:gd name="f36" fmla="val 7625"/>
                <a:gd name="f37" fmla="val 6491"/>
                <a:gd name="f38" fmla="val 5924"/>
                <a:gd name="f39" fmla="*/ f0 1 7626"/>
                <a:gd name="f40" fmla="*/ f1 1 6964"/>
                <a:gd name="f41" fmla="+- f4 0 f2"/>
                <a:gd name="f42" fmla="+- f3 0 f2"/>
                <a:gd name="f43" fmla="*/ f42 1 7626"/>
                <a:gd name="f44" fmla="*/ f41 1 6964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626" h="696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9"/>
                  </a:lnTo>
                  <a:lnTo>
                    <a:pt x="f10" y="f9"/>
                  </a:lnTo>
                  <a:cubicBezTo>
                    <a:pt x="f10" y="f11"/>
                    <a:pt x="f12" y="f4"/>
                    <a:pt x="f13" y="f4"/>
                  </a:cubicBezTo>
                  <a:lnTo>
                    <a:pt x="f13" y="f5"/>
                  </a:lnTo>
                  <a:cubicBezTo>
                    <a:pt x="f13" y="f14"/>
                    <a:pt x="f15" y="f16"/>
                    <a:pt x="f17" y="f16"/>
                  </a:cubicBezTo>
                  <a:lnTo>
                    <a:pt x="f18" y="f16"/>
                  </a:lnTo>
                  <a:cubicBezTo>
                    <a:pt x="f19" y="f16"/>
                    <a:pt x="f20" y="f21"/>
                    <a:pt x="f20" y="f22"/>
                  </a:cubicBezTo>
                  <a:lnTo>
                    <a:pt x="f20" y="f7"/>
                  </a:lnTo>
                  <a:cubicBezTo>
                    <a:pt x="f20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7"/>
                  </a:cubicBezTo>
                  <a:lnTo>
                    <a:pt x="f28" y="f22"/>
                  </a:lnTo>
                  <a:cubicBezTo>
                    <a:pt x="f28" y="f29"/>
                    <a:pt x="f30" y="f16"/>
                    <a:pt x="f31" y="f16"/>
                  </a:cubicBezTo>
                  <a:lnTo>
                    <a:pt x="f32" y="f16"/>
                  </a:lnTo>
                  <a:cubicBezTo>
                    <a:pt x="f33" y="f16"/>
                    <a:pt x="f34" y="f14"/>
                    <a:pt x="f34" y="f5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6" y="f9"/>
                  </a:cubicBezTo>
                  <a:lnTo>
                    <a:pt x="f36" y="f5"/>
                  </a:lnTo>
                  <a:cubicBezTo>
                    <a:pt x="f36" y="f7"/>
                    <a:pt x="f38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28" name="Google Shape;7887;p85"/>
          <p:cNvGrpSpPr/>
          <p:nvPr/>
        </p:nvGrpSpPr>
        <p:grpSpPr>
          <a:xfrm>
            <a:off x="10713146" y="4076971"/>
            <a:ext cx="465511" cy="464249"/>
            <a:chOff x="10713146" y="4076971"/>
            <a:chExt cx="465511" cy="464249"/>
          </a:xfrm>
        </p:grpSpPr>
        <p:sp>
          <p:nvSpPr>
            <p:cNvPr id="329" name="Google Shape;7888;p85"/>
            <p:cNvSpPr/>
            <p:nvPr/>
          </p:nvSpPr>
          <p:spPr>
            <a:xfrm>
              <a:off x="10713146" y="4294186"/>
              <a:ext cx="465511" cy="2470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6270"/>
                <a:gd name="f5" fmla="val 7309"/>
                <a:gd name="f6" fmla="val 1418"/>
                <a:gd name="f7" fmla="val 7908"/>
                <a:gd name="f8" fmla="val 8349"/>
                <a:gd name="f9" fmla="val 1891"/>
                <a:gd name="f10" fmla="val 2458"/>
                <a:gd name="f11" fmla="val 2993"/>
                <a:gd name="f12" fmla="val 7845"/>
                <a:gd name="f13" fmla="val 3466"/>
                <a:gd name="f14" fmla="val 4474"/>
                <a:gd name="f15" fmla="val 3875"/>
                <a:gd name="f16" fmla="val 3434"/>
                <a:gd name="f17" fmla="val 1859"/>
                <a:gd name="f18" fmla="val 3907"/>
                <a:gd name="f19" fmla="val 1008"/>
                <a:gd name="f20" fmla="val 1"/>
                <a:gd name="f21" fmla="val 410"/>
                <a:gd name="f22" fmla="val 473"/>
                <a:gd name="f23" fmla="val 1040"/>
                <a:gd name="f24" fmla="val 5262"/>
                <a:gd name="f25" fmla="val 5829"/>
                <a:gd name="f26" fmla="val 10775"/>
                <a:gd name="f27" fmla="val 11373"/>
                <a:gd name="f28" fmla="val 5797"/>
                <a:gd name="f29" fmla="val 11783"/>
                <a:gd name="f30" fmla="val 11342"/>
                <a:gd name="f31" fmla="*/ f0 1 11815"/>
                <a:gd name="f32" fmla="*/ f1 1 6270"/>
                <a:gd name="f33" fmla="+- f4 0 f2"/>
                <a:gd name="f34" fmla="+- f3 0 f2"/>
                <a:gd name="f35" fmla="*/ f34 1 11815"/>
                <a:gd name="f36" fmla="*/ f33 1 6270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1815" h="62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1"/>
                    <a:pt x="f16" y="f10"/>
                  </a:cubicBezTo>
                  <a:cubicBezTo>
                    <a:pt x="f16" y="f17"/>
                    <a:pt x="f18" y="f6"/>
                    <a:pt x="f14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cubicBezTo>
                    <a:pt x="f2" y="f25"/>
                    <a:pt x="f22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29" y="f22"/>
                    <a:pt x="f30" y="f20"/>
                    <a:pt x="f26" y="f20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0" name="Google Shape;7889;p85"/>
            <p:cNvSpPr/>
            <p:nvPr/>
          </p:nvSpPr>
          <p:spPr>
            <a:xfrm>
              <a:off x="10875745" y="4377360"/>
              <a:ext cx="139043" cy="2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29"/>
                <a:gd name="f4" fmla="val 694"/>
                <a:gd name="f5" fmla="val 347"/>
                <a:gd name="f6" fmla="val 158"/>
                <a:gd name="f7" fmla="val 126"/>
                <a:gd name="f8" fmla="val 536"/>
                <a:gd name="f9" fmla="val 693"/>
                <a:gd name="f10" fmla="val 3182"/>
                <a:gd name="f11" fmla="val 3371"/>
                <a:gd name="f12" fmla="*/ f0 1 3529"/>
                <a:gd name="f13" fmla="*/ f1 1 694"/>
                <a:gd name="f14" fmla="+- f4 0 f2"/>
                <a:gd name="f15" fmla="+- f3 0 f2"/>
                <a:gd name="f16" fmla="*/ f15 1 3529"/>
                <a:gd name="f17" fmla="*/ f14 1 694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529" h="694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3" y="f7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1" name="Google Shape;7890;p85"/>
            <p:cNvSpPr/>
            <p:nvPr/>
          </p:nvSpPr>
          <p:spPr>
            <a:xfrm>
              <a:off x="10740450" y="4076971"/>
              <a:ext cx="136556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387"/>
                <a:gd name="f5" fmla="val 1008"/>
                <a:gd name="f6" fmla="val 441"/>
                <a:gd name="f7" fmla="val 473"/>
                <a:gd name="f8" fmla="val 1040"/>
                <a:gd name="f9" fmla="val 1386"/>
                <a:gd name="f10" fmla="val 3434"/>
                <a:gd name="f11" fmla="val 2962"/>
                <a:gd name="f12" fmla="val 2395"/>
                <a:gd name="f13" fmla="*/ f0 1 3466"/>
                <a:gd name="f14" fmla="*/ f1 1 1387"/>
                <a:gd name="f15" fmla="+- f4 0 f2"/>
                <a:gd name="f16" fmla="+- f3 0 f2"/>
                <a:gd name="f17" fmla="*/ f16 1 3466"/>
                <a:gd name="f18" fmla="*/ f15 1 1387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6" h="1387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lnTo>
                    <a:pt x="f10" y="f8"/>
                  </a:lnTo>
                  <a:cubicBezTo>
                    <a:pt x="f10" y="f6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2" name="Google Shape;7891;p85"/>
            <p:cNvSpPr/>
            <p:nvPr/>
          </p:nvSpPr>
          <p:spPr>
            <a:xfrm>
              <a:off x="10739189" y="4157621"/>
              <a:ext cx="136602" cy="1092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774"/>
                <a:gd name="f5" fmla="val 2112"/>
                <a:gd name="f6" fmla="val 726"/>
                <a:gd name="f7" fmla="val 2332"/>
                <a:gd name="f8" fmla="val 2458"/>
                <a:gd name="f9" fmla="val 883"/>
                <a:gd name="f10" fmla="val 1072"/>
                <a:gd name="f11" fmla="val 1261"/>
                <a:gd name="f12" fmla="val 1419"/>
                <a:gd name="f13" fmla="val 1230"/>
                <a:gd name="f14" fmla="val 1"/>
                <a:gd name="f15" fmla="val 2773"/>
                <a:gd name="f16" fmla="val 3466"/>
                <a:gd name="f17" fmla="*/ f0 1 3467"/>
                <a:gd name="f18" fmla="*/ f1 1 2774"/>
                <a:gd name="f19" fmla="+- f4 0 f2"/>
                <a:gd name="f20" fmla="+- f3 0 f2"/>
                <a:gd name="f21" fmla="*/ f20 1 3467"/>
                <a:gd name="f22" fmla="*/ f19 1 2774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467" h="277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2" y="f12"/>
                  </a:lnTo>
                  <a:cubicBezTo>
                    <a:pt x="f13" y="f12"/>
                    <a:pt x="f10" y="f11"/>
                    <a:pt x="f10" y="f10"/>
                  </a:cubicBezTo>
                  <a:cubicBezTo>
                    <a:pt x="f10" y="f9"/>
                    <a:pt x="f13" y="f6"/>
                    <a:pt x="f12" y="f6"/>
                  </a:cubicBezTo>
                  <a:close/>
                  <a:moveTo>
                    <a:pt x="f14" y="f14"/>
                  </a:moveTo>
                  <a:lnTo>
                    <a:pt x="f14" y="f15"/>
                  </a:lnTo>
                  <a:lnTo>
                    <a:pt x="f16" y="f15"/>
                  </a:lnTo>
                  <a:lnTo>
                    <a:pt x="f16" y="f14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3" name="Google Shape;7892;p85"/>
            <p:cNvSpPr/>
            <p:nvPr/>
          </p:nvSpPr>
          <p:spPr>
            <a:xfrm>
              <a:off x="11017230" y="4103013"/>
              <a:ext cx="135340" cy="1092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35"/>
                <a:gd name="f4" fmla="val 2774"/>
                <a:gd name="f5" fmla="val 1986"/>
                <a:gd name="f6" fmla="val 1387"/>
                <a:gd name="f7" fmla="val 2206"/>
                <a:gd name="f8" fmla="val 2364"/>
                <a:gd name="f9" fmla="val 1545"/>
                <a:gd name="f10" fmla="val 1765"/>
                <a:gd name="f11" fmla="val 1954"/>
                <a:gd name="f12" fmla="val 2112"/>
                <a:gd name="f13" fmla="val 1293"/>
                <a:gd name="f14" fmla="val 1104"/>
                <a:gd name="f15" fmla="val 946"/>
                <a:gd name="f16" fmla="val 1009"/>
                <a:gd name="f17" fmla="val 1"/>
                <a:gd name="f18" fmla="val 410"/>
                <a:gd name="f19" fmla="val 473"/>
                <a:gd name="f20" fmla="val 1040"/>
                <a:gd name="f21" fmla="val 2773"/>
                <a:gd name="f22" fmla="val 3403"/>
                <a:gd name="f23" fmla="val 442"/>
                <a:gd name="f24" fmla="val 2931"/>
                <a:gd name="f25" fmla="val 2395"/>
                <a:gd name="f26" fmla="*/ f0 1 3435"/>
                <a:gd name="f27" fmla="*/ f1 1 2774"/>
                <a:gd name="f28" fmla="+- f4 0 f2"/>
                <a:gd name="f29" fmla="+- f3 0 f2"/>
                <a:gd name="f30" fmla="*/ f29 1 3435"/>
                <a:gd name="f31" fmla="*/ f28 1 2774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435" h="277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9"/>
                    <a:pt x="f17" y="f20"/>
                  </a:cubicBezTo>
                  <a:lnTo>
                    <a:pt x="f17" y="f21"/>
                  </a:lnTo>
                  <a:lnTo>
                    <a:pt x="f3" y="f21"/>
                  </a:lnTo>
                  <a:lnTo>
                    <a:pt x="f3" y="f20"/>
                  </a:lnTo>
                  <a:lnTo>
                    <a:pt x="f22" y="f20"/>
                  </a:lnTo>
                  <a:cubicBezTo>
                    <a:pt x="f22" y="f23"/>
                    <a:pt x="f24" y="f17"/>
                    <a:pt x="f25" y="f1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4" name="Google Shape;7893;p85"/>
            <p:cNvSpPr/>
            <p:nvPr/>
          </p:nvSpPr>
          <p:spPr>
            <a:xfrm>
              <a:off x="11014752" y="4240795"/>
              <a:ext cx="136602" cy="2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694"/>
                <a:gd name="f5" fmla="val 1"/>
                <a:gd name="f6" fmla="val 3466"/>
                <a:gd name="f7" fmla="*/ f0 1 3467"/>
                <a:gd name="f8" fmla="*/ f1 1 694"/>
                <a:gd name="f9" fmla="+- f4 0 f2"/>
                <a:gd name="f10" fmla="+- f3 0 f2"/>
                <a:gd name="f11" fmla="*/ f10 1 3467"/>
                <a:gd name="f12" fmla="*/ f9 1 694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467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5" name="Google Shape;7894;p85"/>
            <p:cNvSpPr/>
            <p:nvPr/>
          </p:nvSpPr>
          <p:spPr>
            <a:xfrm>
              <a:off x="10903049" y="4131579"/>
              <a:ext cx="84435" cy="136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43"/>
                <a:gd name="f4" fmla="val 3466"/>
                <a:gd name="f5" fmla="val 1072"/>
                <a:gd name="f6" fmla="val 473"/>
                <a:gd name="f7" fmla="val 441"/>
                <a:gd name="f8" fmla="val 1040"/>
                <a:gd name="f9" fmla="val 1670"/>
                <a:gd name="f10" fmla="*/ f0 1 2143"/>
                <a:gd name="f11" fmla="*/ f1 1 3466"/>
                <a:gd name="f12" fmla="+- f4 0 f2"/>
                <a:gd name="f13" fmla="+- f3 0 f2"/>
                <a:gd name="f14" fmla="*/ f13 1 2143"/>
                <a:gd name="f15" fmla="*/ f12 1 3466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143" h="3466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36" name="Google Shape;7895;p85"/>
          <p:cNvGrpSpPr/>
          <p:nvPr/>
        </p:nvGrpSpPr>
        <p:grpSpPr>
          <a:xfrm>
            <a:off x="7738247" y="1676086"/>
            <a:ext cx="467989" cy="466728"/>
            <a:chOff x="7738247" y="1676086"/>
            <a:chExt cx="467989" cy="466728"/>
          </a:xfrm>
        </p:grpSpPr>
        <p:sp>
          <p:nvSpPr>
            <p:cNvPr id="337" name="Google Shape;7896;p85"/>
            <p:cNvSpPr/>
            <p:nvPr/>
          </p:nvSpPr>
          <p:spPr>
            <a:xfrm>
              <a:off x="7916966" y="1843658"/>
              <a:ext cx="109298" cy="108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55"/>
                <a:gd name="f10" fmla="val 2111"/>
                <a:gd name="f11" fmla="val 2741"/>
                <a:gd name="f12" fmla="val 2143"/>
                <a:gd name="f13" fmla="val 2773"/>
                <a:gd name="f14" fmla="*/ f0 1 2774"/>
                <a:gd name="f15" fmla="*/ f1 1 2742"/>
                <a:gd name="f16" fmla="+- f4 0 f2"/>
                <a:gd name="f17" fmla="+- f3 0 f2"/>
                <a:gd name="f18" fmla="*/ f17 1 2774"/>
                <a:gd name="f19" fmla="*/ f16 1 2742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74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2" y="f11"/>
                    <a:pt x="f13" y="f10"/>
                    <a:pt x="f13" y="f9"/>
                  </a:cubicBezTo>
                  <a:cubicBezTo>
                    <a:pt x="f13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8" name="Google Shape;7897;p85"/>
            <p:cNvSpPr/>
            <p:nvPr/>
          </p:nvSpPr>
          <p:spPr>
            <a:xfrm>
              <a:off x="7738247" y="1676086"/>
              <a:ext cx="467989" cy="4667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8"/>
                <a:gd name="f4" fmla="val 11846"/>
                <a:gd name="f5" fmla="val 5923"/>
                <a:gd name="f6" fmla="val 2111"/>
                <a:gd name="f7" fmla="val 8003"/>
                <a:gd name="f8" fmla="val 9735"/>
                <a:gd name="f9" fmla="val 3812"/>
                <a:gd name="f10" fmla="val 8034"/>
                <a:gd name="f11" fmla="val 9767"/>
                <a:gd name="f12" fmla="val 3844"/>
                <a:gd name="f13" fmla="val 2080"/>
                <a:gd name="f14" fmla="val 8065"/>
                <a:gd name="f15" fmla="val 5262"/>
                <a:gd name="f16" fmla="val 5104"/>
                <a:gd name="f17" fmla="val 4947"/>
                <a:gd name="f18" fmla="val 95"/>
                <a:gd name="f19" fmla="val 4884"/>
                <a:gd name="f20" fmla="val 252"/>
                <a:gd name="f21" fmla="val 4726"/>
                <a:gd name="f22" fmla="val 1166"/>
                <a:gd name="f23" fmla="val 4253"/>
                <a:gd name="f24" fmla="val 1292"/>
                <a:gd name="f25" fmla="val 1481"/>
                <a:gd name="f26" fmla="val 3434"/>
                <a:gd name="f27" fmla="val 1733"/>
                <a:gd name="f28" fmla="val 2678"/>
                <a:gd name="f29" fmla="val 1197"/>
                <a:gd name="f30" fmla="val 2641"/>
                <a:gd name="f31" fmla="val 1160"/>
                <a:gd name="f32" fmla="val 2584"/>
                <a:gd name="f33" fmla="val 1142"/>
                <a:gd name="f34" fmla="val 2523"/>
                <a:gd name="f35" fmla="val 2429"/>
                <a:gd name="f36" fmla="val 2326"/>
                <a:gd name="f37" fmla="val 1184"/>
                <a:gd name="f38" fmla="val 2269"/>
                <a:gd name="f39" fmla="val 1260"/>
                <a:gd name="f40" fmla="val 2237"/>
                <a:gd name="f41" fmla="val 2363"/>
                <a:gd name="f42" fmla="val 2552"/>
                <a:gd name="f43" fmla="val 1229"/>
                <a:gd name="f44" fmla="val 3403"/>
                <a:gd name="f45" fmla="val 1512"/>
                <a:gd name="f46" fmla="val 1323"/>
                <a:gd name="f47" fmla="val 284"/>
                <a:gd name="f48" fmla="val 4883"/>
                <a:gd name="f49" fmla="val 126"/>
                <a:gd name="f50" fmla="val 4915"/>
                <a:gd name="f51" fmla="val 5041"/>
                <a:gd name="f52" fmla="val 5230"/>
                <a:gd name="f53" fmla="val 6616"/>
                <a:gd name="f54" fmla="val 6805"/>
                <a:gd name="f55" fmla="val 6963"/>
                <a:gd name="f56" fmla="val 7120"/>
                <a:gd name="f57" fmla="val 7593"/>
                <a:gd name="f58" fmla="val 8002"/>
                <a:gd name="f59" fmla="val 8412"/>
                <a:gd name="f60" fmla="val 9168"/>
                <a:gd name="f61" fmla="val 1103"/>
                <a:gd name="f62" fmla="val 9263"/>
                <a:gd name="f63" fmla="val 9483"/>
                <a:gd name="f64" fmla="val 9578"/>
                <a:gd name="f65" fmla="val 10586"/>
                <a:gd name="f66" fmla="val 2321"/>
                <a:gd name="f67" fmla="val 10638"/>
                <a:gd name="f68" fmla="val 2411"/>
                <a:gd name="f69" fmla="val 10661"/>
                <a:gd name="f70" fmla="val 2497"/>
                <a:gd name="f71" fmla="val 2568"/>
                <a:gd name="f72" fmla="val 2636"/>
                <a:gd name="f73" fmla="val 10646"/>
                <a:gd name="f74" fmla="val 10617"/>
                <a:gd name="f75" fmla="val 10113"/>
                <a:gd name="f76" fmla="val 10334"/>
                <a:gd name="f77" fmla="val 10554"/>
                <a:gd name="f78" fmla="val 10649"/>
                <a:gd name="f79" fmla="val 11562"/>
                <a:gd name="f80" fmla="val 11720"/>
                <a:gd name="f81" fmla="val 6774"/>
                <a:gd name="f82" fmla="val 6931"/>
                <a:gd name="f83" fmla="val 6994"/>
                <a:gd name="f84" fmla="val 7152"/>
                <a:gd name="f85" fmla="val 7624"/>
                <a:gd name="f86" fmla="val 10523"/>
                <a:gd name="f87" fmla="val 8444"/>
                <a:gd name="f88" fmla="val 9200"/>
                <a:gd name="f89" fmla="val 9242"/>
                <a:gd name="f90" fmla="val 9310"/>
                <a:gd name="f91" fmla="val 9381"/>
                <a:gd name="f92" fmla="val 9467"/>
                <a:gd name="f93" fmla="val 9557"/>
                <a:gd name="f94" fmla="val 9609"/>
                <a:gd name="f95" fmla="val 10712"/>
                <a:gd name="f96" fmla="val 10145"/>
                <a:gd name="f97" fmla="val 10365"/>
                <a:gd name="f98" fmla="val 10680"/>
                <a:gd name="f99" fmla="val 11594"/>
                <a:gd name="f100" fmla="val 11752"/>
                <a:gd name="f101" fmla="val 6900"/>
                <a:gd name="f102" fmla="val 5072"/>
                <a:gd name="f103" fmla="val 10775"/>
                <a:gd name="f104" fmla="val 9554"/>
                <a:gd name="f105" fmla="val 1187"/>
                <a:gd name="f106" fmla="val 9455"/>
                <a:gd name="f107" fmla="val 1156"/>
                <a:gd name="f108" fmla="val 9364"/>
                <a:gd name="f109" fmla="val 9300"/>
                <a:gd name="f110" fmla="val 9239"/>
                <a:gd name="f111" fmla="val 1171"/>
                <a:gd name="f112" fmla="val 6837"/>
                <a:gd name="f113" fmla="*/ f0 1 11878"/>
                <a:gd name="f114" fmla="*/ f1 1 11846"/>
                <a:gd name="f115" fmla="+- f4 0 f2"/>
                <a:gd name="f116" fmla="+- f3 0 f2"/>
                <a:gd name="f117" fmla="*/ f116 1 11878"/>
                <a:gd name="f118" fmla="*/ f115 1 11846"/>
                <a:gd name="f119" fmla="*/ f2 1 f117"/>
                <a:gd name="f120" fmla="*/ f3 1 f117"/>
                <a:gd name="f121" fmla="*/ f2 1 f118"/>
                <a:gd name="f122" fmla="*/ f4 1 f118"/>
                <a:gd name="f123" fmla="*/ f119 f113 1"/>
                <a:gd name="f124" fmla="*/ f120 f113 1"/>
                <a:gd name="f125" fmla="*/ f122 f114 1"/>
                <a:gd name="f126" fmla="*/ f121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11878" h="11846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10"/>
                    <a:pt x="f10" y="f11"/>
                    <a:pt x="f5" y="f11"/>
                  </a:cubicBezTo>
                  <a:cubicBezTo>
                    <a:pt x="f12" y="f11"/>
                    <a:pt x="f13" y="f14"/>
                    <a:pt x="f13" y="f5"/>
                  </a:cubicBezTo>
                  <a:cubicBezTo>
                    <a:pt x="f6" y="f12"/>
                    <a:pt x="f12" y="f6"/>
                    <a:pt x="f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8"/>
                    <a:pt x="f19" y="f20"/>
                  </a:cubicBezTo>
                  <a:lnTo>
                    <a:pt x="f21" y="f22"/>
                  </a:lnTo>
                  <a:cubicBezTo>
                    <a:pt x="f23" y="f24"/>
                    <a:pt x="f12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lnTo>
                    <a:pt x="f39" y="f40"/>
                  </a:lnTo>
                  <a:cubicBezTo>
                    <a:pt x="f22" y="f41"/>
                    <a:pt x="f22" y="f42"/>
                    <a:pt x="f43" y="f28"/>
                  </a:cubicBezTo>
                  <a:lnTo>
                    <a:pt x="f27" y="f44"/>
                  </a:lnTo>
                  <a:cubicBezTo>
                    <a:pt x="f45" y="f9"/>
                    <a:pt x="f46" y="f23"/>
                    <a:pt x="f29" y="f21"/>
                  </a:cubicBezTo>
                  <a:lnTo>
                    <a:pt x="f47" y="f48"/>
                  </a:lnTo>
                  <a:cubicBezTo>
                    <a:pt x="f49" y="f50"/>
                    <a:pt x="f2" y="f51"/>
                    <a:pt x="f2" y="f52"/>
                  </a:cubicBezTo>
                  <a:lnTo>
                    <a:pt x="f2" y="f53"/>
                  </a:lnTo>
                  <a:cubicBezTo>
                    <a:pt x="f2" y="f54"/>
                    <a:pt x="f49" y="f55"/>
                    <a:pt x="f47" y="f55"/>
                  </a:cubicBezTo>
                  <a:lnTo>
                    <a:pt x="f29" y="f56"/>
                  </a:lnTo>
                  <a:cubicBezTo>
                    <a:pt x="f24" y="f57"/>
                    <a:pt x="f45" y="f58"/>
                    <a:pt x="f27" y="f59"/>
                  </a:cubicBezTo>
                  <a:lnTo>
                    <a:pt x="f43" y="f60"/>
                  </a:lnTo>
                  <a:cubicBezTo>
                    <a:pt x="f61" y="f62"/>
                    <a:pt x="f22" y="f63"/>
                    <a:pt x="f39" y="f64"/>
                  </a:cubicBezTo>
                  <a:lnTo>
                    <a:pt x="f38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73"/>
                    <a:pt x="f28" y="f74"/>
                  </a:cubicBezTo>
                  <a:lnTo>
                    <a:pt x="f26" y="f75"/>
                  </a:lnTo>
                  <a:cubicBezTo>
                    <a:pt x="f12" y="f76"/>
                    <a:pt x="f23" y="f77"/>
                    <a:pt x="f21" y="f78"/>
                  </a:cubicBezTo>
                  <a:lnTo>
                    <a:pt x="f19" y="f79"/>
                  </a:lnTo>
                  <a:cubicBezTo>
                    <a:pt x="f17" y="f80"/>
                    <a:pt x="f51" y="f4"/>
                    <a:pt x="f15" y="f4"/>
                  </a:cubicBezTo>
                  <a:lnTo>
                    <a:pt x="f53" y="f4"/>
                  </a:lnTo>
                  <a:cubicBezTo>
                    <a:pt x="f81" y="f4"/>
                    <a:pt x="f82" y="f80"/>
                    <a:pt x="f83" y="f79"/>
                  </a:cubicBezTo>
                  <a:lnTo>
                    <a:pt x="f84" y="f78"/>
                  </a:lnTo>
                  <a:cubicBezTo>
                    <a:pt x="f85" y="f86"/>
                    <a:pt x="f10" y="f76"/>
                    <a:pt x="f87" y="f75"/>
                  </a:cubicBezTo>
                  <a:lnTo>
                    <a:pt x="f88" y="f74"/>
                  </a:lnTo>
                  <a:cubicBezTo>
                    <a:pt x="f89" y="f73"/>
                    <a:pt x="f90" y="f69"/>
                    <a:pt x="f91" y="f69"/>
                  </a:cubicBezTo>
                  <a:cubicBezTo>
                    <a:pt x="f92" y="f69"/>
                    <a:pt x="f93" y="f67"/>
                    <a:pt x="f94" y="f65"/>
                  </a:cubicBezTo>
                  <a:lnTo>
                    <a:pt x="f74" y="f64"/>
                  </a:lnTo>
                  <a:cubicBezTo>
                    <a:pt x="f95" y="f63"/>
                    <a:pt x="f95" y="f62"/>
                    <a:pt x="f78" y="f60"/>
                  </a:cubicBezTo>
                  <a:lnTo>
                    <a:pt x="f96" y="f59"/>
                  </a:lnTo>
                  <a:cubicBezTo>
                    <a:pt x="f97" y="f58"/>
                    <a:pt x="f77" y="f57"/>
                    <a:pt x="f98" y="f56"/>
                  </a:cubicBezTo>
                  <a:lnTo>
                    <a:pt x="f99" y="f55"/>
                  </a:lnTo>
                  <a:cubicBezTo>
                    <a:pt x="f100" y="f101"/>
                    <a:pt x="f3" y="f54"/>
                    <a:pt x="f3" y="f53"/>
                  </a:cubicBezTo>
                  <a:lnTo>
                    <a:pt x="f3" y="f52"/>
                  </a:lnTo>
                  <a:cubicBezTo>
                    <a:pt x="f3" y="f102"/>
                    <a:pt x="f100" y="f50"/>
                    <a:pt x="f99" y="f48"/>
                  </a:cubicBezTo>
                  <a:lnTo>
                    <a:pt x="f98" y="f21"/>
                  </a:lnTo>
                  <a:cubicBezTo>
                    <a:pt x="f77" y="f23"/>
                    <a:pt x="f97" y="f9"/>
                    <a:pt x="f96" y="f44"/>
                  </a:cubicBezTo>
                  <a:lnTo>
                    <a:pt x="f78" y="f28"/>
                  </a:lnTo>
                  <a:cubicBezTo>
                    <a:pt x="f103" y="f42"/>
                    <a:pt x="f95" y="f41"/>
                    <a:pt x="f74" y="f40"/>
                  </a:cubicBezTo>
                  <a:lnTo>
                    <a:pt x="f94" y="f39"/>
                  </a:ln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88" y="f29"/>
                  </a:cubicBezTo>
                  <a:lnTo>
                    <a:pt x="f87" y="f27"/>
                  </a:lnTo>
                  <a:cubicBezTo>
                    <a:pt x="f10" y="f25"/>
                    <a:pt x="f85" y="f24"/>
                    <a:pt x="f84" y="f22"/>
                  </a:cubicBezTo>
                  <a:lnTo>
                    <a:pt x="f83" y="f20"/>
                  </a:lnTo>
                  <a:cubicBezTo>
                    <a:pt x="f82" y="f18"/>
                    <a:pt x="f112" y="f2"/>
                    <a:pt x="f53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39" name="Google Shape;7898;p85"/>
            <p:cNvSpPr/>
            <p:nvPr/>
          </p:nvSpPr>
          <p:spPr>
            <a:xfrm>
              <a:off x="7879732" y="1949171"/>
              <a:ext cx="183757" cy="83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64"/>
                <a:gd name="f4" fmla="val 2112"/>
                <a:gd name="f5" fmla="val 725"/>
                <a:gd name="f6" fmla="val 410"/>
                <a:gd name="f7" fmla="val 252"/>
                <a:gd name="f8" fmla="val 127"/>
                <a:gd name="f9" fmla="val 662"/>
                <a:gd name="f10" fmla="val 1"/>
                <a:gd name="f11" fmla="val 1103"/>
                <a:gd name="f12" fmla="val 599"/>
                <a:gd name="f13" fmla="val 1733"/>
                <a:gd name="f14" fmla="val 1387"/>
                <a:gd name="f15" fmla="val 2111"/>
                <a:gd name="f16" fmla="val 2332"/>
                <a:gd name="f17" fmla="val 3246"/>
                <a:gd name="f18" fmla="val 4065"/>
                <a:gd name="f19" fmla="val 4538"/>
                <a:gd name="f20" fmla="val 4254"/>
                <a:gd name="f21" fmla="val 3939"/>
                <a:gd name="f22" fmla="val 3561"/>
                <a:gd name="f23" fmla="val 473"/>
                <a:gd name="f24" fmla="val 2994"/>
                <a:gd name="f25" fmla="val 788"/>
                <a:gd name="f26" fmla="val 1702"/>
                <a:gd name="f27" fmla="*/ f0 1 4664"/>
                <a:gd name="f28" fmla="*/ f1 1 2112"/>
                <a:gd name="f29" fmla="+- f4 0 f2"/>
                <a:gd name="f30" fmla="+- f3 0 f2"/>
                <a:gd name="f31" fmla="*/ f30 1 4664"/>
                <a:gd name="f32" fmla="*/ f29 1 2112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664" h="2112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3" y="f11"/>
                  </a:cubicBezTo>
                  <a:cubicBezTo>
                    <a:pt x="f19" y="f9"/>
                    <a:pt x="f20" y="f7"/>
                    <a:pt x="f21" y="f2"/>
                  </a:cubicBezTo>
                  <a:cubicBezTo>
                    <a:pt x="f22" y="f23"/>
                    <a:pt x="f24" y="f25"/>
                    <a:pt x="f16" y="f25"/>
                  </a:cubicBezTo>
                  <a:cubicBezTo>
                    <a:pt x="f26" y="f25"/>
                    <a:pt x="f11" y="f23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340" name="Google Shape;7899;p85"/>
          <p:cNvSpPr/>
          <p:nvPr/>
        </p:nvSpPr>
        <p:spPr>
          <a:xfrm>
            <a:off x="7740139" y="2265535"/>
            <a:ext cx="464286" cy="463024"/>
          </a:xfrm>
          <a:custGeom>
            <a:avLst/>
            <a:gdLst>
              <a:gd name="f0" fmla="val w"/>
              <a:gd name="f1" fmla="val h"/>
              <a:gd name="f2" fmla="val 0"/>
              <a:gd name="f3" fmla="val 11784"/>
              <a:gd name="f4" fmla="val 11752"/>
              <a:gd name="f5" fmla="val 1040"/>
              <a:gd name="f6" fmla="val 441"/>
              <a:gd name="f7" fmla="val 473"/>
              <a:gd name="f8" fmla="val 1639"/>
              <a:gd name="f9" fmla="val 2048"/>
              <a:gd name="f10" fmla="val 1386"/>
              <a:gd name="f11" fmla="val 2426"/>
              <a:gd name="f12" fmla="val 2993"/>
              <a:gd name="f13" fmla="val 1859"/>
              <a:gd name="f14" fmla="val 3434"/>
              <a:gd name="f15" fmla="val 5577"/>
              <a:gd name="f16" fmla="val 4159"/>
              <a:gd name="f17" fmla="val 4537"/>
              <a:gd name="f18" fmla="val 3938"/>
              <a:gd name="f19" fmla="val 3466"/>
              <a:gd name="f20" fmla="val 4632"/>
              <a:gd name="f21" fmla="val 5167"/>
              <a:gd name="f22" fmla="val 6585"/>
              <a:gd name="f23" fmla="val 7183"/>
              <a:gd name="f24" fmla="val 7625"/>
              <a:gd name="f25" fmla="val 8318"/>
              <a:gd name="f26" fmla="val 1828"/>
              <a:gd name="f27" fmla="val 8790"/>
              <a:gd name="f28" fmla="val 9357"/>
              <a:gd name="f29" fmla="val 9704"/>
              <a:gd name="f30" fmla="val 10176"/>
              <a:gd name="f31" fmla="val 10744"/>
              <a:gd name="f32" fmla="val 11311"/>
              <a:gd name="f33" fmla="val 11279"/>
              <a:gd name="f34" fmla="val 10145"/>
              <a:gd name="f35" fmla="val 2962"/>
              <a:gd name="f36" fmla="val 9168"/>
              <a:gd name="f37" fmla="val 2206"/>
              <a:gd name="f38" fmla="val 9011"/>
              <a:gd name="f39" fmla="val 5199"/>
              <a:gd name="f40" fmla="val 4631"/>
              <a:gd name="f41" fmla="val 4190"/>
              <a:gd name="f42" fmla="val 4663"/>
              <a:gd name="f43" fmla="val 7593"/>
              <a:gd name="f44" fmla="val 7120"/>
              <a:gd name="f45" fmla="val 6238"/>
              <a:gd name="f46" fmla="val 9389"/>
              <a:gd name="f47" fmla="val 9578"/>
              <a:gd name="f48" fmla="val 9735"/>
              <a:gd name="f49" fmla="val 8349"/>
              <a:gd name="f50" fmla="val 8822"/>
              <a:gd name="f51" fmla="val 10743"/>
              <a:gd name="f52" fmla="val 11342"/>
              <a:gd name="f53" fmla="val 11783"/>
              <a:gd name="f54" fmla="val 10397"/>
              <a:gd name="f55" fmla="val 8759"/>
              <a:gd name="f56" fmla="val 9924"/>
              <a:gd name="f57" fmla="val 7246"/>
              <a:gd name="f58" fmla="val 7845"/>
              <a:gd name="f59" fmla="val 7152"/>
              <a:gd name="f60" fmla="val 4569"/>
              <a:gd name="f61" fmla="val 9956"/>
              <a:gd name="f62" fmla="val 1576"/>
              <a:gd name="f63" fmla="val 2615"/>
              <a:gd name="f64" fmla="val 2773"/>
              <a:gd name="f65" fmla="*/ f0 1 11784"/>
              <a:gd name="f66" fmla="*/ f1 1 11752"/>
              <a:gd name="f67" fmla="+- f4 0 f2"/>
              <a:gd name="f68" fmla="+- f3 0 f2"/>
              <a:gd name="f69" fmla="*/ f68 1 11784"/>
              <a:gd name="f70" fmla="*/ f67 1 11752"/>
              <a:gd name="f71" fmla="*/ f2 1 f69"/>
              <a:gd name="f72" fmla="*/ f3 1 f69"/>
              <a:gd name="f73" fmla="*/ f2 1 f70"/>
              <a:gd name="f74" fmla="*/ f4 1 f70"/>
              <a:gd name="f75" fmla="*/ f71 f65 1"/>
              <a:gd name="f76" fmla="*/ f72 f65 1"/>
              <a:gd name="f77" fmla="*/ f74 f66 1"/>
              <a:gd name="f78" fmla="*/ f73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11784" h="11752">
                <a:moveTo>
                  <a:pt x="f5" y="f2"/>
                </a:moveTo>
                <a:cubicBezTo>
                  <a:pt x="f6" y="f2"/>
                  <a:pt x="f2" y="f7"/>
                  <a:pt x="f2" y="f5"/>
                </a:cubicBezTo>
                <a:cubicBezTo>
                  <a:pt x="f2" y="f8"/>
                  <a:pt x="f7" y="f9"/>
                  <a:pt x="f5" y="f9"/>
                </a:cubicBezTo>
                <a:lnTo>
                  <a:pt x="f10" y="f9"/>
                </a:lnTo>
                <a:lnTo>
                  <a:pt x="f10" y="f11"/>
                </a:lnTo>
                <a:cubicBezTo>
                  <a:pt x="f10" y="f12"/>
                  <a:pt x="f13" y="f14"/>
                  <a:pt x="f11" y="f14"/>
                </a:cubicBezTo>
                <a:lnTo>
                  <a:pt x="f15" y="f14"/>
                </a:lnTo>
                <a:lnTo>
                  <a:pt x="f15" y="f16"/>
                </a:lnTo>
                <a:lnTo>
                  <a:pt x="f17" y="f16"/>
                </a:lnTo>
                <a:cubicBezTo>
                  <a:pt x="f18" y="f16"/>
                  <a:pt x="f19" y="f20"/>
                  <a:pt x="f19" y="f21"/>
                </a:cubicBezTo>
                <a:lnTo>
                  <a:pt x="f19" y="f22"/>
                </a:lnTo>
                <a:cubicBezTo>
                  <a:pt x="f19" y="f23"/>
                  <a:pt x="f18" y="f24"/>
                  <a:pt x="f17" y="f24"/>
                </a:cubicBezTo>
                <a:lnTo>
                  <a:pt x="f15" y="f24"/>
                </a:lnTo>
                <a:lnTo>
                  <a:pt x="f15" y="f25"/>
                </a:lnTo>
                <a:lnTo>
                  <a:pt x="f11" y="f25"/>
                </a:lnTo>
                <a:cubicBezTo>
                  <a:pt x="f26" y="f25"/>
                  <a:pt x="f10" y="f27"/>
                  <a:pt x="f10" y="f28"/>
                </a:cubicBezTo>
                <a:lnTo>
                  <a:pt x="f10" y="f29"/>
                </a:lnTo>
                <a:lnTo>
                  <a:pt x="f5" y="f29"/>
                </a:lnTo>
                <a:cubicBezTo>
                  <a:pt x="f6" y="f29"/>
                  <a:pt x="f2" y="f30"/>
                  <a:pt x="f2" y="f31"/>
                </a:cubicBezTo>
                <a:cubicBezTo>
                  <a:pt x="f2" y="f32"/>
                  <a:pt x="f7" y="f4"/>
                  <a:pt x="f5" y="f4"/>
                </a:cubicBezTo>
                <a:lnTo>
                  <a:pt x="f11" y="f4"/>
                </a:lnTo>
                <a:cubicBezTo>
                  <a:pt x="f12" y="f4"/>
                  <a:pt x="f14" y="f33"/>
                  <a:pt x="f14" y="f31"/>
                </a:cubicBezTo>
                <a:cubicBezTo>
                  <a:pt x="f14" y="f34"/>
                  <a:pt x="f35" y="f29"/>
                  <a:pt x="f11" y="f29"/>
                </a:cubicBezTo>
                <a:lnTo>
                  <a:pt x="f9" y="f29"/>
                </a:lnTo>
                <a:lnTo>
                  <a:pt x="f9" y="f28"/>
                </a:lnTo>
                <a:cubicBezTo>
                  <a:pt x="f9" y="f36"/>
                  <a:pt x="f37" y="f38"/>
                  <a:pt x="f11" y="f38"/>
                </a:cubicBezTo>
                <a:lnTo>
                  <a:pt x="f15" y="f38"/>
                </a:lnTo>
                <a:lnTo>
                  <a:pt x="f15" y="f29"/>
                </a:lnTo>
                <a:lnTo>
                  <a:pt x="f39" y="f29"/>
                </a:lnTo>
                <a:cubicBezTo>
                  <a:pt x="f40" y="f29"/>
                  <a:pt x="f41" y="f30"/>
                  <a:pt x="f41" y="f31"/>
                </a:cubicBezTo>
                <a:cubicBezTo>
                  <a:pt x="f41" y="f32"/>
                  <a:pt x="f42" y="f4"/>
                  <a:pt x="f39" y="f4"/>
                </a:cubicBezTo>
                <a:lnTo>
                  <a:pt x="f22" y="f4"/>
                </a:lnTo>
                <a:cubicBezTo>
                  <a:pt x="f23" y="f4"/>
                  <a:pt x="f43" y="f33"/>
                  <a:pt x="f43" y="f31"/>
                </a:cubicBezTo>
                <a:cubicBezTo>
                  <a:pt x="f43" y="f34"/>
                  <a:pt x="f44" y="f29"/>
                  <a:pt x="f22" y="f29"/>
                </a:cubicBezTo>
                <a:lnTo>
                  <a:pt x="f45" y="f29"/>
                </a:lnTo>
                <a:lnTo>
                  <a:pt x="f45" y="f38"/>
                </a:lnTo>
                <a:lnTo>
                  <a:pt x="f46" y="f38"/>
                </a:lnTo>
                <a:cubicBezTo>
                  <a:pt x="f47" y="f38"/>
                  <a:pt x="f48" y="f36"/>
                  <a:pt x="f48" y="f28"/>
                </a:cubicBezTo>
                <a:lnTo>
                  <a:pt x="f48" y="f29"/>
                </a:lnTo>
                <a:lnTo>
                  <a:pt x="f46" y="f29"/>
                </a:lnTo>
                <a:cubicBezTo>
                  <a:pt x="f27" y="f29"/>
                  <a:pt x="f49" y="f30"/>
                  <a:pt x="f49" y="f31"/>
                </a:cubicBezTo>
                <a:cubicBezTo>
                  <a:pt x="f49" y="f32"/>
                  <a:pt x="f50" y="f4"/>
                  <a:pt x="f46" y="f4"/>
                </a:cubicBezTo>
                <a:lnTo>
                  <a:pt x="f51" y="f4"/>
                </a:lnTo>
                <a:cubicBezTo>
                  <a:pt x="f52" y="f4"/>
                  <a:pt x="f53" y="f33"/>
                  <a:pt x="f53" y="f31"/>
                </a:cubicBezTo>
                <a:cubicBezTo>
                  <a:pt x="f53" y="f34"/>
                  <a:pt x="f32" y="f29"/>
                  <a:pt x="f51" y="f29"/>
                </a:cubicBezTo>
                <a:lnTo>
                  <a:pt x="f54" y="f29"/>
                </a:lnTo>
                <a:lnTo>
                  <a:pt x="f54" y="f28"/>
                </a:lnTo>
                <a:cubicBezTo>
                  <a:pt x="f54" y="f55"/>
                  <a:pt x="f56" y="f25"/>
                  <a:pt x="f46" y="f25"/>
                </a:cubicBezTo>
                <a:lnTo>
                  <a:pt x="f45" y="f25"/>
                </a:lnTo>
                <a:lnTo>
                  <a:pt x="f45" y="f24"/>
                </a:lnTo>
                <a:lnTo>
                  <a:pt x="f57" y="f24"/>
                </a:lnTo>
                <a:cubicBezTo>
                  <a:pt x="f58" y="f24"/>
                  <a:pt x="f25" y="f59"/>
                  <a:pt x="f25" y="f22"/>
                </a:cubicBezTo>
                <a:lnTo>
                  <a:pt x="f25" y="f21"/>
                </a:lnTo>
                <a:cubicBezTo>
                  <a:pt x="f25" y="f60"/>
                  <a:pt x="f58" y="f16"/>
                  <a:pt x="f57" y="f16"/>
                </a:cubicBezTo>
                <a:lnTo>
                  <a:pt x="f45" y="f16"/>
                </a:lnTo>
                <a:lnTo>
                  <a:pt x="f45" y="f14"/>
                </a:lnTo>
                <a:lnTo>
                  <a:pt x="f46" y="f14"/>
                </a:lnTo>
                <a:cubicBezTo>
                  <a:pt x="f61" y="f14"/>
                  <a:pt x="f54" y="f35"/>
                  <a:pt x="f54" y="f11"/>
                </a:cubicBezTo>
                <a:lnTo>
                  <a:pt x="f54" y="f9"/>
                </a:lnTo>
                <a:lnTo>
                  <a:pt x="f51" y="f9"/>
                </a:lnTo>
                <a:cubicBezTo>
                  <a:pt x="f52" y="f9"/>
                  <a:pt x="f53" y="f62"/>
                  <a:pt x="f53" y="f5"/>
                </a:cubicBezTo>
                <a:cubicBezTo>
                  <a:pt x="f53" y="f6"/>
                  <a:pt x="f32" y="f2"/>
                  <a:pt x="f51" y="f2"/>
                </a:cubicBezTo>
                <a:lnTo>
                  <a:pt x="f46" y="f2"/>
                </a:lnTo>
                <a:cubicBezTo>
                  <a:pt x="f27" y="f2"/>
                  <a:pt x="f49" y="f7"/>
                  <a:pt x="f49" y="f5"/>
                </a:cubicBezTo>
                <a:cubicBezTo>
                  <a:pt x="f49" y="f8"/>
                  <a:pt x="f50" y="f9"/>
                  <a:pt x="f46" y="f9"/>
                </a:cubicBezTo>
                <a:lnTo>
                  <a:pt x="f48" y="f9"/>
                </a:lnTo>
                <a:lnTo>
                  <a:pt x="f48" y="f11"/>
                </a:lnTo>
                <a:cubicBezTo>
                  <a:pt x="f48" y="f63"/>
                  <a:pt x="f47" y="f64"/>
                  <a:pt x="f46" y="f64"/>
                </a:cubicBezTo>
                <a:lnTo>
                  <a:pt x="f45" y="f64"/>
                </a:lnTo>
                <a:lnTo>
                  <a:pt x="f45" y="f9"/>
                </a:lnTo>
                <a:lnTo>
                  <a:pt x="f22" y="f9"/>
                </a:lnTo>
                <a:cubicBezTo>
                  <a:pt x="f23" y="f9"/>
                  <a:pt x="f43" y="f62"/>
                  <a:pt x="f43" y="f5"/>
                </a:cubicBezTo>
                <a:cubicBezTo>
                  <a:pt x="f43" y="f6"/>
                  <a:pt x="f44" y="f2"/>
                  <a:pt x="f22" y="f2"/>
                </a:cubicBezTo>
                <a:lnTo>
                  <a:pt x="f39" y="f2"/>
                </a:lnTo>
                <a:cubicBezTo>
                  <a:pt x="f40" y="f2"/>
                  <a:pt x="f41" y="f7"/>
                  <a:pt x="f41" y="f5"/>
                </a:cubicBezTo>
                <a:cubicBezTo>
                  <a:pt x="f41" y="f8"/>
                  <a:pt x="f42" y="f9"/>
                  <a:pt x="f39" y="f9"/>
                </a:cubicBezTo>
                <a:lnTo>
                  <a:pt x="f15" y="f9"/>
                </a:lnTo>
                <a:lnTo>
                  <a:pt x="f15" y="f64"/>
                </a:lnTo>
                <a:lnTo>
                  <a:pt x="f11" y="f64"/>
                </a:lnTo>
                <a:cubicBezTo>
                  <a:pt x="f37" y="f64"/>
                  <a:pt x="f9" y="f63"/>
                  <a:pt x="f9" y="f11"/>
                </a:cubicBezTo>
                <a:lnTo>
                  <a:pt x="f9" y="f9"/>
                </a:lnTo>
                <a:lnTo>
                  <a:pt x="f11" y="f9"/>
                </a:lnTo>
                <a:cubicBezTo>
                  <a:pt x="f12" y="f9"/>
                  <a:pt x="f14" y="f62"/>
                  <a:pt x="f14" y="f5"/>
                </a:cubicBezTo>
                <a:cubicBezTo>
                  <a:pt x="f14" y="f6"/>
                  <a:pt x="f35" y="f2"/>
                  <a:pt x="f11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341" name="Google Shape;7900;p85"/>
          <p:cNvGrpSpPr/>
          <p:nvPr/>
        </p:nvGrpSpPr>
        <p:grpSpPr>
          <a:xfrm>
            <a:off x="7737616" y="2857765"/>
            <a:ext cx="469251" cy="468904"/>
            <a:chOff x="7737616" y="2857765"/>
            <a:chExt cx="469251" cy="468904"/>
          </a:xfrm>
        </p:grpSpPr>
        <p:sp>
          <p:nvSpPr>
            <p:cNvPr id="342" name="Google Shape;7901;p85"/>
            <p:cNvSpPr/>
            <p:nvPr/>
          </p:nvSpPr>
          <p:spPr>
            <a:xfrm>
              <a:off x="7737616" y="2857765"/>
              <a:ext cx="469251" cy="4689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10"/>
                <a:gd name="f4" fmla="val 11901"/>
                <a:gd name="f5" fmla="val 3844"/>
                <a:gd name="f6" fmla="val 4946"/>
                <a:gd name="f7" fmla="val 4033"/>
                <a:gd name="f8" fmla="val 4190"/>
                <a:gd name="f9" fmla="val 5104"/>
                <a:gd name="f10" fmla="val 5293"/>
                <a:gd name="f11" fmla="val 6679"/>
                <a:gd name="f12" fmla="val 6868"/>
                <a:gd name="f13" fmla="val 7026"/>
                <a:gd name="f14" fmla="val 2458"/>
                <a:gd name="f15" fmla="val 2269"/>
                <a:gd name="f16" fmla="val 2111"/>
                <a:gd name="f17" fmla="val 6616"/>
                <a:gd name="f18" fmla="val 3560"/>
                <a:gd name="f19" fmla="val 6837"/>
                <a:gd name="f20" fmla="val 6994"/>
                <a:gd name="f21" fmla="val 3718"/>
                <a:gd name="f22" fmla="val 3907"/>
                <a:gd name="f23" fmla="val 5262"/>
                <a:gd name="f24" fmla="val 5041"/>
                <a:gd name="f25" fmla="val 4884"/>
                <a:gd name="f26" fmla="val 9389"/>
                <a:gd name="f27" fmla="val 2174"/>
                <a:gd name="f28" fmla="val 9578"/>
                <a:gd name="f29" fmla="val 9735"/>
                <a:gd name="f30" fmla="val 2331"/>
                <a:gd name="f31" fmla="val 2520"/>
                <a:gd name="f32" fmla="val 8003"/>
                <a:gd name="f33" fmla="val 7813"/>
                <a:gd name="f34" fmla="val 7656"/>
                <a:gd name="f35" fmla="val 5577"/>
                <a:gd name="f36" fmla="val 8412"/>
                <a:gd name="f37" fmla="val 9105"/>
                <a:gd name="f38" fmla="val 5167"/>
                <a:gd name="f39" fmla="val 5451"/>
                <a:gd name="f40" fmla="val 6396"/>
                <a:gd name="f41" fmla="val 6270"/>
                <a:gd name="f42" fmla="val 5955"/>
                <a:gd name="f43" fmla="val 5766"/>
                <a:gd name="f44" fmla="val 5608"/>
                <a:gd name="f45" fmla="val 158"/>
                <a:gd name="f46" fmla="val 378"/>
                <a:gd name="f47" fmla="val 725"/>
                <a:gd name="f48" fmla="val 347"/>
                <a:gd name="f49" fmla="val 882"/>
                <a:gd name="f50" fmla="val 1071"/>
                <a:gd name="f51" fmla="val 1260"/>
                <a:gd name="f52" fmla="val 1418"/>
                <a:gd name="f53" fmla="val 7719"/>
                <a:gd name="f54" fmla="val 7876"/>
                <a:gd name="f55" fmla="val 8097"/>
                <a:gd name="f56" fmla="val 8286"/>
                <a:gd name="f57" fmla="val 8443"/>
                <a:gd name="f58" fmla="val 4726"/>
                <a:gd name="f59" fmla="val 11436"/>
                <a:gd name="f60" fmla="val 3466"/>
                <a:gd name="f61" fmla="val 11625"/>
                <a:gd name="f62" fmla="val 11814"/>
                <a:gd name="f63" fmla="val 3749"/>
                <a:gd name="f64" fmla="val 11877"/>
                <a:gd name="f65" fmla="val 3788"/>
                <a:gd name="f66" fmla="val 11893"/>
                <a:gd name="f67" fmla="val 3831"/>
                <a:gd name="f68" fmla="val 3876"/>
                <a:gd name="f69" fmla="val 4016"/>
                <a:gd name="f70" fmla="val 4167"/>
                <a:gd name="f71" fmla="val 11824"/>
                <a:gd name="f72" fmla="val 11657"/>
                <a:gd name="f73" fmla="val 4947"/>
                <a:gd name="f74" fmla="val 9830"/>
                <a:gd name="f75" fmla="val 10838"/>
                <a:gd name="f76" fmla="val 11027"/>
                <a:gd name="f77" fmla="val 11184"/>
                <a:gd name="f78" fmla="val 6144"/>
                <a:gd name="f79" fmla="val 6301"/>
                <a:gd name="f80" fmla="val 7791"/>
                <a:gd name="f81" fmla="val 7916"/>
                <a:gd name="f82" fmla="val 8042"/>
                <a:gd name="f83" fmla="val 8082"/>
                <a:gd name="f84" fmla="val 8122"/>
                <a:gd name="f85" fmla="val 8160"/>
                <a:gd name="f86" fmla="val 8349"/>
                <a:gd name="f87" fmla="val 11783"/>
                <a:gd name="f88" fmla="val 8444"/>
                <a:gd name="f89" fmla="val 11594"/>
                <a:gd name="f90" fmla="val 7183"/>
                <a:gd name="f91" fmla="val 11531"/>
                <a:gd name="f92" fmla="val 11752"/>
                <a:gd name="f93" fmla="val 11909"/>
                <a:gd name="f94" fmla="val 11185"/>
                <a:gd name="f95" fmla="*/ f0 1 11910"/>
                <a:gd name="f96" fmla="*/ f1 1 11901"/>
                <a:gd name="f97" fmla="+- f4 0 f2"/>
                <a:gd name="f98" fmla="+- f3 0 f2"/>
                <a:gd name="f99" fmla="*/ f98 1 11910"/>
                <a:gd name="f100" fmla="*/ f97 1 11901"/>
                <a:gd name="f101" fmla="*/ f2 1 f99"/>
                <a:gd name="f102" fmla="*/ f3 1 f99"/>
                <a:gd name="f103" fmla="*/ f2 1 f100"/>
                <a:gd name="f104" fmla="*/ f4 1 f100"/>
                <a:gd name="f105" fmla="*/ f101 f95 1"/>
                <a:gd name="f106" fmla="*/ f102 f95 1"/>
                <a:gd name="f107" fmla="*/ f104 f96 1"/>
                <a:gd name="f108" fmla="*/ f103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11910" h="1190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5" y="f6"/>
                    <a:pt x="f14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11"/>
                  </a:lnTo>
                  <a:cubicBezTo>
                    <a:pt x="f20" y="f12"/>
                    <a:pt x="f19" y="f13"/>
                    <a:pt x="f17" y="f13"/>
                  </a:cubicBezTo>
                  <a:lnTo>
                    <a:pt x="f23" y="f13"/>
                  </a:lnTo>
                  <a:cubicBezTo>
                    <a:pt x="f24" y="f13"/>
                    <a:pt x="f25" y="f12"/>
                    <a:pt x="f25" y="f11"/>
                  </a:cubicBezTo>
                  <a:lnTo>
                    <a:pt x="f25" y="f22"/>
                  </a:lnTo>
                  <a:cubicBezTo>
                    <a:pt x="f25" y="f21"/>
                    <a:pt x="f24" y="f18"/>
                    <a:pt x="f23" y="f18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lnTo>
                    <a:pt x="f29" y="f11"/>
                  </a:lnTo>
                  <a:cubicBezTo>
                    <a:pt x="f29" y="f12"/>
                    <a:pt x="f28" y="f13"/>
                    <a:pt x="f26" y="f13"/>
                  </a:cubicBezTo>
                  <a:lnTo>
                    <a:pt x="f32" y="f13"/>
                  </a:lnTo>
                  <a:cubicBezTo>
                    <a:pt x="f33" y="f13"/>
                    <a:pt x="f34" y="f12"/>
                    <a:pt x="f34" y="f11"/>
                  </a:cubicBezTo>
                  <a:lnTo>
                    <a:pt x="f34" y="f31"/>
                  </a:lnTo>
                  <a:cubicBezTo>
                    <a:pt x="f34" y="f30"/>
                    <a:pt x="f33" y="f27"/>
                    <a:pt x="f32" y="f27"/>
                  </a:cubicBezTo>
                  <a:close/>
                  <a:moveTo>
                    <a:pt x="f35" y="f36"/>
                  </a:moveTo>
                  <a:lnTo>
                    <a:pt x="f35" y="f37"/>
                  </a:lnTo>
                  <a:lnTo>
                    <a:pt x="f38" y="f37"/>
                  </a:lnTo>
                  <a:lnTo>
                    <a:pt x="f39" y="f36"/>
                  </a:lnTo>
                  <a:close/>
                  <a:moveTo>
                    <a:pt x="f40" y="f36"/>
                  </a:moveTo>
                  <a:lnTo>
                    <a:pt x="f11" y="f37"/>
                  </a:lnTo>
                  <a:lnTo>
                    <a:pt x="f41" y="f37"/>
                  </a:lnTo>
                  <a:lnTo>
                    <a:pt x="f41" y="f36"/>
                  </a:lnTo>
                  <a:close/>
                  <a:moveTo>
                    <a:pt x="f42" y="f2"/>
                  </a:moveTo>
                  <a:cubicBezTo>
                    <a:pt x="f43" y="f2"/>
                    <a:pt x="f44" y="f45"/>
                    <a:pt x="f44" y="f46"/>
                  </a:cubicBezTo>
                  <a:lnTo>
                    <a:pt x="f44" y="f47"/>
                  </a:lnTo>
                  <a:lnTo>
                    <a:pt x="f48" y="f47"/>
                  </a:lnTo>
                  <a:cubicBezTo>
                    <a:pt x="f45" y="f47"/>
                    <a:pt x="f2" y="f49"/>
                    <a:pt x="f2" y="f50"/>
                  </a:cubicBezTo>
                  <a:cubicBezTo>
                    <a:pt x="f2" y="f51"/>
                    <a:pt x="f45" y="f52"/>
                    <a:pt x="f48" y="f52"/>
                  </a:cubicBezTo>
                  <a:lnTo>
                    <a:pt x="f47" y="f52"/>
                  </a:lnTo>
                  <a:lnTo>
                    <a:pt x="f47" y="f53"/>
                  </a:lnTo>
                  <a:lnTo>
                    <a:pt x="f46" y="f53"/>
                  </a:lnTo>
                  <a:cubicBezTo>
                    <a:pt x="f45" y="f53"/>
                    <a:pt x="f2" y="f54"/>
                    <a:pt x="f2" y="f55"/>
                  </a:cubicBezTo>
                  <a:cubicBezTo>
                    <a:pt x="f2" y="f56"/>
                    <a:pt x="f45" y="f57"/>
                    <a:pt x="f46" y="f57"/>
                  </a:cubicBezTo>
                  <a:lnTo>
                    <a:pt x="f58" y="f57"/>
                  </a:lnTo>
                  <a:lnTo>
                    <a:pt x="f18" y="f59"/>
                  </a:lnTo>
                  <a:cubicBezTo>
                    <a:pt x="f60" y="f61"/>
                    <a:pt x="f18" y="f62"/>
                    <a:pt x="f63" y="f64"/>
                  </a:cubicBezTo>
                  <a:cubicBezTo>
                    <a:pt x="f65" y="f66"/>
                    <a:pt x="f67" y="f4"/>
                    <a:pt x="f68" y="f4"/>
                  </a:cubicBezTo>
                  <a:cubicBezTo>
                    <a:pt x="f69" y="f4"/>
                    <a:pt x="f70" y="f71"/>
                    <a:pt x="f8" y="f72"/>
                  </a:cubicBezTo>
                  <a:lnTo>
                    <a:pt x="f73" y="f74"/>
                  </a:lnTo>
                  <a:lnTo>
                    <a:pt x="f44" y="f74"/>
                  </a:lnTo>
                  <a:lnTo>
                    <a:pt x="f44" y="f75"/>
                  </a:lnTo>
                  <a:cubicBezTo>
                    <a:pt x="f44" y="f76"/>
                    <a:pt x="f43" y="f77"/>
                    <a:pt x="f42" y="f77"/>
                  </a:cubicBezTo>
                  <a:cubicBezTo>
                    <a:pt x="f78" y="f77"/>
                    <a:pt x="f79" y="f76"/>
                    <a:pt x="f79" y="f75"/>
                  </a:cubicBezTo>
                  <a:lnTo>
                    <a:pt x="f79" y="f74"/>
                  </a:lnTo>
                  <a:lnTo>
                    <a:pt x="f20" y="f74"/>
                  </a:lnTo>
                  <a:lnTo>
                    <a:pt x="f53" y="f72"/>
                  </a:lnTo>
                  <a:cubicBezTo>
                    <a:pt x="f80" y="f71"/>
                    <a:pt x="f81" y="f4"/>
                    <a:pt x="f82" y="f4"/>
                  </a:cubicBezTo>
                  <a:cubicBezTo>
                    <a:pt x="f83" y="f4"/>
                    <a:pt x="f84" y="f66"/>
                    <a:pt x="f85" y="f64"/>
                  </a:cubicBezTo>
                  <a:cubicBezTo>
                    <a:pt x="f86" y="f87"/>
                    <a:pt x="f88" y="f89"/>
                    <a:pt x="f86" y="f59"/>
                  </a:cubicBezTo>
                  <a:lnTo>
                    <a:pt x="f90" y="f57"/>
                  </a:lnTo>
                  <a:lnTo>
                    <a:pt x="f91" y="f57"/>
                  </a:lnTo>
                  <a:cubicBezTo>
                    <a:pt x="f92" y="f57"/>
                    <a:pt x="f93" y="f56"/>
                    <a:pt x="f93" y="f55"/>
                  </a:cubicBezTo>
                  <a:cubicBezTo>
                    <a:pt x="f93" y="f54"/>
                    <a:pt x="f92" y="f53"/>
                    <a:pt x="f91" y="f53"/>
                  </a:cubicBezTo>
                  <a:lnTo>
                    <a:pt x="f94" y="f53"/>
                  </a:lnTo>
                  <a:lnTo>
                    <a:pt x="f94" y="f52"/>
                  </a:lnTo>
                  <a:lnTo>
                    <a:pt x="f91" y="f52"/>
                  </a:lnTo>
                  <a:cubicBezTo>
                    <a:pt x="f92" y="f52"/>
                    <a:pt x="f93" y="f51"/>
                    <a:pt x="f93" y="f50"/>
                  </a:cubicBezTo>
                  <a:cubicBezTo>
                    <a:pt x="f93" y="f49"/>
                    <a:pt x="f92" y="f47"/>
                    <a:pt x="f91" y="f47"/>
                  </a:cubicBezTo>
                  <a:lnTo>
                    <a:pt x="f79" y="f47"/>
                  </a:lnTo>
                  <a:lnTo>
                    <a:pt x="f79" y="f46"/>
                  </a:lnTo>
                  <a:cubicBezTo>
                    <a:pt x="f79" y="f45"/>
                    <a:pt x="f78" y="f2"/>
                    <a:pt x="f42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43" name="Google Shape;7902;p85"/>
            <p:cNvSpPr/>
            <p:nvPr/>
          </p:nvSpPr>
          <p:spPr>
            <a:xfrm>
              <a:off x="7957309" y="3025338"/>
              <a:ext cx="27340" cy="819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2080"/>
                <a:gd name="f5" fmla="val 1"/>
                <a:gd name="f6" fmla="*/ f0 1 694"/>
                <a:gd name="f7" fmla="*/ f1 1 2080"/>
                <a:gd name="f8" fmla="+- f4 0 f2"/>
                <a:gd name="f9" fmla="+- f3 0 f2"/>
                <a:gd name="f10" fmla="*/ f9 1 694"/>
                <a:gd name="f11" fmla="*/ f8 1 208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694" h="2080">
                  <a:moveTo>
                    <a:pt x="f5" y="f2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44" name="Google Shape;7903;p85"/>
            <p:cNvSpPr/>
            <p:nvPr/>
          </p:nvSpPr>
          <p:spPr>
            <a:xfrm>
              <a:off x="7848094" y="3079946"/>
              <a:ext cx="27340" cy="2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693"/>
                <a:gd name="f5" fmla="*/ f0 1 694"/>
                <a:gd name="f6" fmla="*/ f1 1 694"/>
                <a:gd name="f7" fmla="+- f3 0 f2"/>
                <a:gd name="f8" fmla="*/ f7 1 694"/>
                <a:gd name="f9" fmla="*/ f2 1 f8"/>
                <a:gd name="f10" fmla="*/ f3 1 f8"/>
                <a:gd name="f11" fmla="*/ f9 f5 1"/>
                <a:gd name="f12" fmla="*/ f10 f5 1"/>
                <a:gd name="f13" fmla="*/ f10 f6 1"/>
                <a:gd name="f14" fmla="*/ f9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" t="f14" r="f12" b="f13"/>
              <a:pathLst>
                <a:path w="694" h="694">
                  <a:moveTo>
                    <a:pt x="f2" y="f2"/>
                  </a:moveTo>
                  <a:lnTo>
                    <a:pt x="f2" y="f3"/>
                  </a:lnTo>
                  <a:lnTo>
                    <a:pt x="f4" y="f3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45" name="Google Shape;7904;p85"/>
            <p:cNvSpPr/>
            <p:nvPr/>
          </p:nvSpPr>
          <p:spPr>
            <a:xfrm>
              <a:off x="8066562" y="2970730"/>
              <a:ext cx="28565" cy="136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5"/>
                <a:gd name="f4" fmla="val 3466"/>
                <a:gd name="f5" fmla="*/ f0 1 725"/>
                <a:gd name="f6" fmla="*/ f1 1 3466"/>
                <a:gd name="f7" fmla="+- f4 0 f2"/>
                <a:gd name="f8" fmla="+- f3 0 f2"/>
                <a:gd name="f9" fmla="*/ f8 1 725"/>
                <a:gd name="f10" fmla="*/ f7 1 3466"/>
                <a:gd name="f11" fmla="*/ f2 1 f9"/>
                <a:gd name="f12" fmla="*/ f3 1 f9"/>
                <a:gd name="f13" fmla="*/ f2 1 f10"/>
                <a:gd name="f14" fmla="*/ f4 1 f10"/>
                <a:gd name="f15" fmla="*/ f11 f5 1"/>
                <a:gd name="f16" fmla="*/ f12 f5 1"/>
                <a:gd name="f17" fmla="*/ f14 f6 1"/>
                <a:gd name="f18" fmla="*/ f13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725" h="3466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46" name="Google Shape;7905;p85"/>
          <p:cNvGrpSpPr/>
          <p:nvPr/>
        </p:nvGrpSpPr>
        <p:grpSpPr>
          <a:xfrm>
            <a:off x="10757330" y="1676698"/>
            <a:ext cx="355070" cy="465512"/>
            <a:chOff x="10757330" y="1676698"/>
            <a:chExt cx="355070" cy="465512"/>
          </a:xfrm>
        </p:grpSpPr>
        <p:sp>
          <p:nvSpPr>
            <p:cNvPr id="347" name="Google Shape;7906;p85"/>
            <p:cNvSpPr/>
            <p:nvPr/>
          </p:nvSpPr>
          <p:spPr>
            <a:xfrm>
              <a:off x="10757330" y="1676698"/>
              <a:ext cx="355070" cy="327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+- f4 0 f2"/>
                <a:gd name="f65" fmla="+- f3 0 f2"/>
                <a:gd name="f66" fmla="*/ f65 1 9012"/>
                <a:gd name="f67" fmla="*/ f64 1 8318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48" name="Google Shape;7907;p85"/>
            <p:cNvSpPr/>
            <p:nvPr/>
          </p:nvSpPr>
          <p:spPr>
            <a:xfrm>
              <a:off x="10907566" y="1757394"/>
              <a:ext cx="55869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+- f4 0 f2"/>
                <a:gd name="f11" fmla="+- f3 0 f2"/>
                <a:gd name="f12" fmla="*/ f11 1 1418"/>
                <a:gd name="f13" fmla="*/ f10 1 1419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49" name="Google Shape;7908;p85"/>
            <p:cNvSpPr/>
            <p:nvPr/>
          </p:nvSpPr>
          <p:spPr>
            <a:xfrm>
              <a:off x="10840504" y="2031696"/>
              <a:ext cx="191210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+- f4 0 f2"/>
                <a:gd name="f15" fmla="+- f3 0 f2"/>
                <a:gd name="f16" fmla="*/ f15 1 4853"/>
                <a:gd name="f17" fmla="*/ f14 1 141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50" name="Google Shape;7909;p85"/>
            <p:cNvSpPr/>
            <p:nvPr/>
          </p:nvSpPr>
          <p:spPr>
            <a:xfrm>
              <a:off x="10867808" y="1841784"/>
              <a:ext cx="136602" cy="819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+- f4 0 f2"/>
                <a:gd name="f16" fmla="+- f3 0 f2"/>
                <a:gd name="f17" fmla="*/ f16 1 3467"/>
                <a:gd name="f18" fmla="*/ f15 1 208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51" name="Google Shape;7910;p85"/>
            <p:cNvSpPr/>
            <p:nvPr/>
          </p:nvSpPr>
          <p:spPr>
            <a:xfrm>
              <a:off x="10867808" y="2114870"/>
              <a:ext cx="137818" cy="2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+- f4 0 f2"/>
                <a:gd name="f14" fmla="+- f3 0 f2"/>
                <a:gd name="f15" fmla="*/ f14 1 3498"/>
                <a:gd name="f16" fmla="*/ f13 1 694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352" name="Google Shape;7911;p85"/>
          <p:cNvSpPr/>
          <p:nvPr/>
        </p:nvSpPr>
        <p:spPr>
          <a:xfrm>
            <a:off x="10689784" y="2263213"/>
            <a:ext cx="490374" cy="467679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1870"/>
              <a:gd name="f5" fmla="val 9421"/>
              <a:gd name="f6" fmla="val 1410"/>
              <a:gd name="f7" fmla="val 9775"/>
              <a:gd name="f8" fmla="val 10130"/>
              <a:gd name="f9" fmla="val 1544"/>
              <a:gd name="f10" fmla="val 10397"/>
              <a:gd name="f11" fmla="val 1812"/>
              <a:gd name="f12" fmla="val 10901"/>
              <a:gd name="f13" fmla="val 2316"/>
              <a:gd name="f14" fmla="val 3198"/>
              <a:gd name="f15" fmla="val 10366"/>
              <a:gd name="f16" fmla="val 3734"/>
              <a:gd name="f17" fmla="val 9169"/>
              <a:gd name="f18" fmla="val 4931"/>
              <a:gd name="f19" fmla="val 8948"/>
              <a:gd name="f20" fmla="val 5152"/>
              <a:gd name="f21" fmla="val 8633"/>
              <a:gd name="f22" fmla="val 5278"/>
              <a:gd name="f23" fmla="val 8318"/>
              <a:gd name="f24" fmla="val 5309"/>
              <a:gd name="f25" fmla="val 8476"/>
              <a:gd name="f26" fmla="val 8854"/>
              <a:gd name="f27" fmla="val 4773"/>
              <a:gd name="f28" fmla="val 4112"/>
              <a:gd name="f29" fmla="val 3702"/>
              <a:gd name="f30" fmla="val 8271"/>
              <a:gd name="f31" fmla="val 3513"/>
              <a:gd name="f32" fmla="val 8003"/>
              <a:gd name="f33" fmla="val 3419"/>
              <a:gd name="f34" fmla="val 7739"/>
              <a:gd name="f35" fmla="val 7475"/>
              <a:gd name="f36" fmla="val 7215"/>
              <a:gd name="f37" fmla="val 7026"/>
              <a:gd name="f38" fmla="val 6869"/>
              <a:gd name="f39" fmla="val 3860"/>
              <a:gd name="f40" fmla="val 6900"/>
              <a:gd name="f41" fmla="val 3545"/>
              <a:gd name="f42" fmla="val 3230"/>
              <a:gd name="f43" fmla="val 7247"/>
              <a:gd name="f44" fmla="val 3009"/>
              <a:gd name="f45" fmla="val 8444"/>
              <a:gd name="f46" fmla="val 8712"/>
              <a:gd name="f47" fmla="val 9066"/>
              <a:gd name="f48" fmla="val 4128"/>
              <a:gd name="f49" fmla="val 6475"/>
              <a:gd name="f50" fmla="val 3970"/>
              <a:gd name="f51" fmla="val 6601"/>
              <a:gd name="f52" fmla="val 3592"/>
              <a:gd name="f53" fmla="val 7010"/>
              <a:gd name="f54" fmla="val 7672"/>
              <a:gd name="f55" fmla="val 8081"/>
              <a:gd name="f56" fmla="val 4175"/>
              <a:gd name="f57" fmla="val 8270"/>
              <a:gd name="f58" fmla="val 4443"/>
              <a:gd name="f59" fmla="val 8365"/>
              <a:gd name="f60" fmla="val 4711"/>
              <a:gd name="f61" fmla="val 4978"/>
              <a:gd name="f62" fmla="val 5246"/>
              <a:gd name="f63" fmla="val 5451"/>
              <a:gd name="f64" fmla="val 5577"/>
              <a:gd name="f65" fmla="val 7924"/>
              <a:gd name="f66" fmla="val 5640"/>
              <a:gd name="f67" fmla="val 5483"/>
              <a:gd name="f68" fmla="val 8586"/>
              <a:gd name="f69" fmla="val 5231"/>
              <a:gd name="f70" fmla="val 8838"/>
              <a:gd name="f71" fmla="val 4065"/>
              <a:gd name="f72" fmla="val 10003"/>
              <a:gd name="f73" fmla="val 3781"/>
              <a:gd name="f74" fmla="val 10271"/>
              <a:gd name="f75" fmla="val 3427"/>
              <a:gd name="f76" fmla="val 10405"/>
              <a:gd name="f77" fmla="val 3072"/>
              <a:gd name="f78" fmla="val 2718"/>
              <a:gd name="f79" fmla="val 2364"/>
              <a:gd name="f80" fmla="val 2080"/>
              <a:gd name="f81" fmla="val 9468"/>
              <a:gd name="f82" fmla="val 8050"/>
              <a:gd name="f83" fmla="val 3277"/>
              <a:gd name="f84" fmla="val 6853"/>
              <a:gd name="f85" fmla="val 3498"/>
              <a:gd name="f86" fmla="val 3813"/>
              <a:gd name="f87" fmla="val 6506"/>
              <a:gd name="f88" fmla="val 9373"/>
              <a:gd name="f89" fmla="val 8665"/>
              <a:gd name="f90" fmla="val 7956"/>
              <a:gd name="f91" fmla="val 268"/>
              <a:gd name="f92" fmla="val 7404"/>
              <a:gd name="f93" fmla="val 804"/>
              <a:gd name="f94" fmla="val 6239"/>
              <a:gd name="f95" fmla="val 1970"/>
              <a:gd name="f96" fmla="val 2757"/>
              <a:gd name="f97" fmla="val 5199"/>
              <a:gd name="f98" fmla="val 3986"/>
              <a:gd name="f99" fmla="val 4994"/>
              <a:gd name="f100" fmla="val 5325"/>
              <a:gd name="f101" fmla="val 5170"/>
              <a:gd name="f102" fmla="val 4634"/>
              <a:gd name="f103" fmla="val 5100"/>
              <a:gd name="f104" fmla="val 4270"/>
              <a:gd name="f105" fmla="val 3562"/>
              <a:gd name="f106" fmla="val 2842"/>
              <a:gd name="f107" fmla="val 5366"/>
              <a:gd name="f108" fmla="val 2301"/>
              <a:gd name="f109" fmla="val 5908"/>
              <a:gd name="f110" fmla="val 1103"/>
              <a:gd name="f111" fmla="val 7105"/>
              <a:gd name="f112" fmla="val 1"/>
              <a:gd name="f113" fmla="val 8144"/>
              <a:gd name="f114" fmla="val 9940"/>
              <a:gd name="f115" fmla="val 11043"/>
              <a:gd name="f116" fmla="val 1655"/>
              <a:gd name="f117" fmla="val 11594"/>
              <a:gd name="f118" fmla="val 4490"/>
              <a:gd name="f119" fmla="val 5041"/>
              <a:gd name="f120" fmla="val 9846"/>
              <a:gd name="f121" fmla="val 9058"/>
              <a:gd name="f122" fmla="val 7829"/>
              <a:gd name="f123" fmla="val 6806"/>
              <a:gd name="f124" fmla="val 6821"/>
              <a:gd name="f125" fmla="val 7121"/>
              <a:gd name="f126" fmla="val 7473"/>
              <a:gd name="f127" fmla="val 6656"/>
              <a:gd name="f128" fmla="val 7840"/>
              <a:gd name="f129" fmla="val 6729"/>
              <a:gd name="f130" fmla="val 8204"/>
              <a:gd name="f131" fmla="val 8914"/>
              <a:gd name="f132" fmla="val 9614"/>
              <a:gd name="f133" fmla="val 6449"/>
              <a:gd name="f134" fmla="val 10177"/>
              <a:gd name="f135" fmla="val 11342"/>
              <a:gd name="f136" fmla="val 4742"/>
              <a:gd name="f137" fmla="val 12445"/>
              <a:gd name="f138" fmla="val 3639"/>
              <a:gd name="f139" fmla="val 1907"/>
              <a:gd name="f140" fmla="val 10791"/>
              <a:gd name="f141" fmla="val 10082"/>
              <a:gd name="f142" fmla="*/ f0 1 12446"/>
              <a:gd name="f143" fmla="*/ f1 1 11870"/>
              <a:gd name="f144" fmla="+- f4 0 f2"/>
              <a:gd name="f145" fmla="+- f3 0 f2"/>
              <a:gd name="f146" fmla="*/ f145 1 12446"/>
              <a:gd name="f147" fmla="*/ f144 1 11870"/>
              <a:gd name="f148" fmla="*/ f2 1 f146"/>
              <a:gd name="f149" fmla="*/ f3 1 f146"/>
              <a:gd name="f150" fmla="*/ f2 1 f147"/>
              <a:gd name="f151" fmla="*/ f4 1 f147"/>
              <a:gd name="f152" fmla="*/ f148 f142 1"/>
              <a:gd name="f153" fmla="*/ f149 f142 1"/>
              <a:gd name="f154" fmla="*/ f151 f143 1"/>
              <a:gd name="f155" fmla="*/ f150 f1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2" t="f155" r="f153" b="f154"/>
            <a:pathLst>
              <a:path w="12446" h="11870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2" y="f13"/>
                  <a:pt x="f12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lnTo>
                  <a:pt x="f25" y="f20"/>
                </a:lnTo>
                <a:cubicBezTo>
                  <a:pt x="f26" y="f27"/>
                  <a:pt x="f26" y="f28"/>
                  <a:pt x="f25" y="f29"/>
                </a:cubicBezTo>
                <a:cubicBezTo>
                  <a:pt x="f30" y="f31"/>
                  <a:pt x="f32" y="f33"/>
                  <a:pt x="f34" y="f33"/>
                </a:cubicBezTo>
                <a:cubicBezTo>
                  <a:pt x="f35" y="f33"/>
                  <a:pt x="f36" y="f31"/>
                  <a:pt x="f37" y="f29"/>
                </a:cubicBezTo>
                <a:lnTo>
                  <a:pt x="f38" y="f39"/>
                </a:lnTo>
                <a:cubicBezTo>
                  <a:pt x="f40" y="f41"/>
                  <a:pt x="f37" y="f42"/>
                  <a:pt x="f43" y="f44"/>
                </a:cubicBezTo>
                <a:lnTo>
                  <a:pt x="f45" y="f11"/>
                </a:lnTo>
                <a:cubicBezTo>
                  <a:pt x="f46" y="f9"/>
                  <a:pt x="f47" y="f6"/>
                  <a:pt x="f5" y="f6"/>
                </a:cubicBezTo>
                <a:close/>
                <a:moveTo>
                  <a:pt x="f48" y="f49"/>
                </a:moveTo>
                <a:lnTo>
                  <a:pt x="f50" y="f51"/>
                </a:lnTo>
                <a:cubicBezTo>
                  <a:pt x="f52" y="f53"/>
                  <a:pt x="f52" y="f54"/>
                  <a:pt x="f50" y="f55"/>
                </a:cubicBezTo>
                <a:cubicBezTo>
                  <a:pt x="f56" y="f57"/>
                  <a:pt x="f58" y="f59"/>
                  <a:pt x="f60" y="f59"/>
                </a:cubicBezTo>
                <a:cubicBezTo>
                  <a:pt x="f61" y="f59"/>
                  <a:pt x="f62" y="f57"/>
                  <a:pt x="f63" y="f55"/>
                </a:cubicBezTo>
                <a:lnTo>
                  <a:pt x="f64" y="f65"/>
                </a:lnTo>
                <a:lnTo>
                  <a:pt x="f64" y="f65"/>
                </a:lnTo>
                <a:cubicBezTo>
                  <a:pt x="f66" y="f57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77" y="f76"/>
                </a:cubicBezTo>
                <a:cubicBezTo>
                  <a:pt x="f78" y="f76"/>
                  <a:pt x="f79" y="f74"/>
                  <a:pt x="f80" y="f72"/>
                </a:cubicBezTo>
                <a:cubicBezTo>
                  <a:pt x="f9" y="f81"/>
                  <a:pt x="f9" y="f68"/>
                  <a:pt x="f80" y="f82"/>
                </a:cubicBezTo>
                <a:lnTo>
                  <a:pt x="f83" y="f84"/>
                </a:lnTo>
                <a:cubicBezTo>
                  <a:pt x="f85" y="f51"/>
                  <a:pt x="f86" y="f87"/>
                  <a:pt x="f48" y="f49"/>
                </a:cubicBezTo>
                <a:close/>
                <a:moveTo>
                  <a:pt x="f88" y="f2"/>
                </a:moveTo>
                <a:cubicBezTo>
                  <a:pt x="f89" y="f2"/>
                  <a:pt x="f90" y="f91"/>
                  <a:pt x="f92" y="f93"/>
                </a:cubicBezTo>
                <a:lnTo>
                  <a:pt x="f94" y="f95"/>
                </a:lnTo>
                <a:cubicBezTo>
                  <a:pt x="f63" y="f96"/>
                  <a:pt x="f97" y="f98"/>
                  <a:pt x="f66" y="f99"/>
                </a:cubicBezTo>
                <a:lnTo>
                  <a:pt x="f100" y="f24"/>
                </a:lnTo>
                <a:cubicBezTo>
                  <a:pt x="f99" y="f101"/>
                  <a:pt x="f102" y="f103"/>
                  <a:pt x="f104" y="f103"/>
                </a:cubicBezTo>
                <a:cubicBezTo>
                  <a:pt x="f105" y="f103"/>
                  <a:pt x="f106" y="f107"/>
                  <a:pt x="f108" y="f109"/>
                </a:cubicBezTo>
                <a:lnTo>
                  <a:pt x="f110" y="f111"/>
                </a:lnTo>
                <a:cubicBezTo>
                  <a:pt x="f112" y="f113"/>
                  <a:pt x="f112" y="f114"/>
                  <a:pt x="f110" y="f115"/>
                </a:cubicBezTo>
                <a:cubicBezTo>
                  <a:pt x="f116" y="f117"/>
                  <a:pt x="f79" y="f4"/>
                  <a:pt x="f77" y="f4"/>
                </a:cubicBezTo>
                <a:cubicBezTo>
                  <a:pt x="f73" y="f4"/>
                  <a:pt x="f118" y="f117"/>
                  <a:pt x="f119" y="f115"/>
                </a:cubicBezTo>
                <a:lnTo>
                  <a:pt x="f94" y="f120"/>
                </a:lnTo>
                <a:cubicBezTo>
                  <a:pt x="f37" y="f121"/>
                  <a:pt x="f43" y="f122"/>
                  <a:pt x="f123" y="f124"/>
                </a:cubicBezTo>
                <a:lnTo>
                  <a:pt x="f125" y="f87"/>
                </a:lnTo>
                <a:cubicBezTo>
                  <a:pt x="f126" y="f127"/>
                  <a:pt x="f128" y="f129"/>
                  <a:pt x="f130" y="f129"/>
                </a:cubicBezTo>
                <a:cubicBezTo>
                  <a:pt x="f131" y="f129"/>
                  <a:pt x="f132" y="f133"/>
                  <a:pt x="f134" y="f109"/>
                </a:cubicBezTo>
                <a:lnTo>
                  <a:pt x="f135" y="f136"/>
                </a:lnTo>
                <a:cubicBezTo>
                  <a:pt x="f137" y="f138"/>
                  <a:pt x="f137" y="f139"/>
                  <a:pt x="f135" y="f93"/>
                </a:cubicBezTo>
                <a:cubicBezTo>
                  <a:pt x="f140" y="f91"/>
                  <a:pt x="f141" y="f2"/>
                  <a:pt x="f88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121898" tIns="121898" rIns="121898" bIns="121898" anchor="ctr" anchorCtr="0" compatLnSpc="1">
            <a:no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353" name="Google Shape;7912;p85"/>
          <p:cNvGrpSpPr/>
          <p:nvPr/>
        </p:nvGrpSpPr>
        <p:grpSpPr>
          <a:xfrm>
            <a:off x="10700244" y="2859438"/>
            <a:ext cx="469251" cy="465548"/>
            <a:chOff x="10700244" y="2859438"/>
            <a:chExt cx="469251" cy="465548"/>
          </a:xfrm>
        </p:grpSpPr>
        <p:sp>
          <p:nvSpPr>
            <p:cNvPr id="354" name="Google Shape;7913;p85"/>
            <p:cNvSpPr/>
            <p:nvPr/>
          </p:nvSpPr>
          <p:spPr>
            <a:xfrm>
              <a:off x="10700244" y="3022082"/>
              <a:ext cx="469251" cy="3029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10"/>
                <a:gd name="f4" fmla="val 7688"/>
                <a:gd name="f5" fmla="val 5923"/>
                <a:gd name="f6" fmla="val 5325"/>
                <a:gd name="f7" fmla="val 4821"/>
                <a:gd name="f8" fmla="val 347"/>
                <a:gd name="f9" fmla="val 4631"/>
                <a:gd name="f10" fmla="val 914"/>
                <a:gd name="f11" fmla="val 4505"/>
                <a:gd name="f12" fmla="val 1166"/>
                <a:gd name="f13" fmla="val 1449"/>
                <a:gd name="f14" fmla="val 4568"/>
                <a:gd name="f15" fmla="val 1764"/>
                <a:gd name="f16" fmla="val 4884"/>
                <a:gd name="f17" fmla="val 1922"/>
                <a:gd name="f18" fmla="val 5199"/>
                <a:gd name="f19" fmla="val 2016"/>
                <a:gd name="f20" fmla="val 5577"/>
                <a:gd name="f21" fmla="val 2048"/>
                <a:gd name="f22" fmla="val 2741"/>
                <a:gd name="f23" fmla="val 2458"/>
                <a:gd name="f24" fmla="val 1859"/>
                <a:gd name="f25" fmla="val 1418"/>
                <a:gd name="f26" fmla="val 3214"/>
                <a:gd name="f27" fmla="val 3781"/>
                <a:gd name="f28" fmla="val 4190"/>
                <a:gd name="f29" fmla="val 630"/>
                <a:gd name="f30" fmla="val 4316"/>
                <a:gd name="f31" fmla="val 5041"/>
                <a:gd name="f32" fmla="val 5891"/>
                <a:gd name="f33" fmla="val 6837"/>
                <a:gd name="f34" fmla="val 788"/>
                <a:gd name="f35" fmla="val 7687"/>
                <a:gd name="f36" fmla="val 1765"/>
                <a:gd name="f37" fmla="val 2710"/>
                <a:gd name="f38" fmla="val 3497"/>
                <a:gd name="f39" fmla="val 6900"/>
                <a:gd name="f40" fmla="val 5072"/>
                <a:gd name="f41" fmla="val 2930"/>
                <a:gd name="f42" fmla="val 2143"/>
                <a:gd name="f43" fmla="val 3592"/>
                <a:gd name="f44" fmla="val 2300"/>
                <a:gd name="f45" fmla="val 3434"/>
                <a:gd name="f46" fmla="val 2489"/>
                <a:gd name="f47" fmla="val 5608"/>
                <a:gd name="f48" fmla="val 4127"/>
                <a:gd name="f49" fmla="val 4285"/>
                <a:gd name="f50" fmla="val 4222"/>
                <a:gd name="f51" fmla="val 5009"/>
                <a:gd name="f52" fmla="val 5860"/>
                <a:gd name="f53" fmla="val 6805"/>
                <a:gd name="f54" fmla="val 5010"/>
                <a:gd name="f55" fmla="val 7656"/>
                <a:gd name="f56" fmla="val 5955"/>
                <a:gd name="f57" fmla="val 6868"/>
                <a:gd name="f58" fmla="val 7089"/>
                <a:gd name="f59" fmla="val 6301"/>
                <a:gd name="f60" fmla="val 9452"/>
                <a:gd name="f61" fmla="val 9641"/>
                <a:gd name="f62" fmla="val 9798"/>
                <a:gd name="f63" fmla="val 9011"/>
                <a:gd name="f64" fmla="val 8444"/>
                <a:gd name="f65" fmla="val 9231"/>
                <a:gd name="f66" fmla="val 10176"/>
                <a:gd name="f67" fmla="val 11121"/>
                <a:gd name="f68" fmla="val 11909"/>
                <a:gd name="f69" fmla="val 11783"/>
                <a:gd name="f70" fmla="val 5135"/>
                <a:gd name="f71" fmla="val 11185"/>
                <a:gd name="f72" fmla="val 4379"/>
                <a:gd name="f73" fmla="val 10397"/>
                <a:gd name="f74" fmla="val 3812"/>
                <a:gd name="f75" fmla="val 3245"/>
                <a:gd name="f76" fmla="val 9924"/>
                <a:gd name="f77" fmla="val 2804"/>
                <a:gd name="f78" fmla="val 9389"/>
                <a:gd name="f79" fmla="val 6238"/>
                <a:gd name="f80" fmla="val 2079"/>
                <a:gd name="f81" fmla="val 6585"/>
                <a:gd name="f82" fmla="val 7215"/>
                <a:gd name="f83" fmla="val 1827"/>
                <a:gd name="f84" fmla="val 7341"/>
                <a:gd name="f85" fmla="val 7246"/>
                <a:gd name="f86" fmla="val 977"/>
                <a:gd name="f87" fmla="val 7057"/>
                <a:gd name="f88" fmla="val 6774"/>
                <a:gd name="f89" fmla="val 221"/>
                <a:gd name="f90" fmla="val 6396"/>
                <a:gd name="f91" fmla="*/ f0 1 11910"/>
                <a:gd name="f92" fmla="*/ f1 1 7688"/>
                <a:gd name="f93" fmla="+- f4 0 f2"/>
                <a:gd name="f94" fmla="+- f3 0 f2"/>
                <a:gd name="f95" fmla="*/ f94 1 11910"/>
                <a:gd name="f96" fmla="*/ f93 1 7688"/>
                <a:gd name="f97" fmla="*/ f2 1 f95"/>
                <a:gd name="f98" fmla="*/ f3 1 f95"/>
                <a:gd name="f99" fmla="*/ f2 1 f96"/>
                <a:gd name="f100" fmla="*/ f4 1 f96"/>
                <a:gd name="f101" fmla="*/ f97 f91 1"/>
                <a:gd name="f102" fmla="*/ f98 f91 1"/>
                <a:gd name="f103" fmla="*/ f100 f92 1"/>
                <a:gd name="f104" fmla="*/ f99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1" t="f104" r="f102" b="f103"/>
              <a:pathLst>
                <a:path w="11910" h="768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lnTo>
                    <a:pt x="f20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9" y="f30"/>
                    <a:pt x="f2" y="f31"/>
                    <a:pt x="f2" y="f32"/>
                  </a:cubicBezTo>
                  <a:cubicBezTo>
                    <a:pt x="f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38" y="f32"/>
                  </a:cubicBezTo>
                  <a:cubicBezTo>
                    <a:pt x="f38" y="f40"/>
                    <a:pt x="f41" y="f30"/>
                    <a:pt x="f42" y="f28"/>
                  </a:cubicBezTo>
                  <a:lnTo>
                    <a:pt x="f42" y="f27"/>
                  </a:ln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lnTo>
                    <a:pt x="f47" y="f48"/>
                  </a:lnTo>
                  <a:cubicBezTo>
                    <a:pt x="f7" y="f49"/>
                    <a:pt x="f50" y="f51"/>
                    <a:pt x="f50" y="f52"/>
                  </a:cubicBezTo>
                  <a:cubicBezTo>
                    <a:pt x="f50" y="f53"/>
                    <a:pt x="f54" y="f55"/>
                    <a:pt x="f56" y="f55"/>
                  </a:cubicBezTo>
                  <a:cubicBezTo>
                    <a:pt x="f39" y="f55"/>
                    <a:pt x="f35" y="f57"/>
                    <a:pt x="f35" y="f52"/>
                  </a:cubicBezTo>
                  <a:cubicBezTo>
                    <a:pt x="f35" y="f31"/>
                    <a:pt x="f58" y="f49"/>
                    <a:pt x="f59" y="f48"/>
                  </a:cubicBezTo>
                  <a:lnTo>
                    <a:pt x="f59" y="f45"/>
                  </a:lnTo>
                  <a:lnTo>
                    <a:pt x="f60" y="f45"/>
                  </a:lnTo>
                  <a:cubicBezTo>
                    <a:pt x="f61" y="f45"/>
                    <a:pt x="f62" y="f43"/>
                    <a:pt x="f62" y="f27"/>
                  </a:cubicBezTo>
                  <a:lnTo>
                    <a:pt x="f62" y="f28"/>
                  </a:lnTo>
                  <a:cubicBezTo>
                    <a:pt x="f63" y="f30"/>
                    <a:pt x="f64" y="f31"/>
                    <a:pt x="f64" y="f32"/>
                  </a:cubicBezTo>
                  <a:cubicBezTo>
                    <a:pt x="f64" y="f33"/>
                    <a:pt x="f65" y="f35"/>
                    <a:pt x="f66" y="f35"/>
                  </a:cubicBezTo>
                  <a:cubicBezTo>
                    <a:pt x="f67" y="f35"/>
                    <a:pt x="f68" y="f39"/>
                    <a:pt x="f68" y="f32"/>
                  </a:cubicBezTo>
                  <a:cubicBezTo>
                    <a:pt x="f69" y="f70"/>
                    <a:pt x="f71" y="f72"/>
                    <a:pt x="f73" y="f50"/>
                  </a:cubicBezTo>
                  <a:lnTo>
                    <a:pt x="f73" y="f74"/>
                  </a:lnTo>
                  <a:cubicBezTo>
                    <a:pt x="f73" y="f75"/>
                    <a:pt x="f76" y="f77"/>
                    <a:pt x="f78" y="f77"/>
                  </a:cubicBezTo>
                  <a:lnTo>
                    <a:pt x="f79" y="f77"/>
                  </a:lnTo>
                  <a:lnTo>
                    <a:pt x="f79" y="f80"/>
                  </a:lnTo>
                  <a:cubicBezTo>
                    <a:pt x="f81" y="f21"/>
                    <a:pt x="f39" y="f17"/>
                    <a:pt x="f82" y="f83"/>
                  </a:cubicBezTo>
                  <a:cubicBezTo>
                    <a:pt x="f84" y="f25"/>
                    <a:pt x="f85" y="f86"/>
                    <a:pt x="f87" y="f29"/>
                  </a:cubicBezTo>
                  <a:cubicBezTo>
                    <a:pt x="f88" y="f89"/>
                    <a:pt x="f90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55" name="Google Shape;7914;p85"/>
            <p:cNvSpPr/>
            <p:nvPr/>
          </p:nvSpPr>
          <p:spPr>
            <a:xfrm>
              <a:off x="10905042" y="2941396"/>
              <a:ext cx="55906" cy="55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284"/>
                <a:gd name="f7" fmla="val 1"/>
                <a:gd name="f8" fmla="val 315"/>
                <a:gd name="f9" fmla="val 1103"/>
                <a:gd name="f10" fmla="val 316"/>
                <a:gd name="f11" fmla="*/ f0 1 1419"/>
                <a:gd name="f12" fmla="*/ f1 1 1418"/>
                <a:gd name="f13" fmla="+- f4 0 f2"/>
                <a:gd name="f14" fmla="+- f3 0 f2"/>
                <a:gd name="f15" fmla="*/ f14 1 1419"/>
                <a:gd name="f16" fmla="*/ f13 1 1418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9" h="1418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4"/>
                    <a:pt x="f5" y="f4"/>
                  </a:cubicBezTo>
                  <a:cubicBezTo>
                    <a:pt x="f9" y="f4"/>
                    <a:pt x="f4" y="f9"/>
                    <a:pt x="f4" y="f5"/>
                  </a:cubicBezTo>
                  <a:cubicBezTo>
                    <a:pt x="f4" y="f8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56" name="Google Shape;7915;p85"/>
            <p:cNvSpPr/>
            <p:nvPr/>
          </p:nvSpPr>
          <p:spPr>
            <a:xfrm>
              <a:off x="10810722" y="2859438"/>
              <a:ext cx="244556" cy="213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5420"/>
                <a:gd name="f5" fmla="val 3119"/>
                <a:gd name="f6" fmla="val 1"/>
                <a:gd name="f7" fmla="val 1386"/>
                <a:gd name="f8" fmla="val 1387"/>
                <a:gd name="f9" fmla="val 3120"/>
                <a:gd name="f10" fmla="val 4002"/>
                <a:gd name="f11" fmla="val 410"/>
                <a:gd name="f12" fmla="val 4853"/>
                <a:gd name="f13" fmla="val 1071"/>
                <a:gd name="f14" fmla="val 5231"/>
                <a:gd name="f15" fmla="val 1103"/>
                <a:gd name="f16" fmla="val 5042"/>
                <a:gd name="f17" fmla="val 1197"/>
                <a:gd name="f18" fmla="val 1323"/>
                <a:gd name="f19" fmla="val 4380"/>
                <a:gd name="f20" fmla="val 1701"/>
                <a:gd name="f21" fmla="val 3971"/>
                <a:gd name="f22" fmla="val 2111"/>
                <a:gd name="f23" fmla="val 3750"/>
                <a:gd name="f24" fmla="val 1890"/>
                <a:gd name="f25" fmla="val 3498"/>
                <a:gd name="f26" fmla="val 1733"/>
                <a:gd name="f27" fmla="val 3151"/>
                <a:gd name="f28" fmla="val 2805"/>
                <a:gd name="f29" fmla="val 2049"/>
                <a:gd name="f30" fmla="val 2363"/>
                <a:gd name="f31" fmla="val 1419"/>
                <a:gd name="f32" fmla="val 3844"/>
                <a:gd name="f33" fmla="val 4474"/>
                <a:gd name="f34" fmla="val 4348"/>
                <a:gd name="f35" fmla="val 4096"/>
                <a:gd name="f36" fmla="val 4379"/>
                <a:gd name="f37" fmla="val 3876"/>
                <a:gd name="f38" fmla="val 4600"/>
                <a:gd name="f39" fmla="val 4097"/>
                <a:gd name="f40" fmla="val 4789"/>
                <a:gd name="f41" fmla="val 5009"/>
                <a:gd name="f42" fmla="val 4695"/>
                <a:gd name="f43" fmla="val 5135"/>
                <a:gd name="f44" fmla="val 5167"/>
                <a:gd name="f45" fmla="val 5797"/>
                <a:gd name="f46" fmla="val 4065"/>
                <a:gd name="f47" fmla="val 4852"/>
                <a:gd name="f48" fmla="*/ f0 1 6207"/>
                <a:gd name="f49" fmla="*/ f1 1 5420"/>
                <a:gd name="f50" fmla="+- f4 0 f2"/>
                <a:gd name="f51" fmla="+- f3 0 f2"/>
                <a:gd name="f52" fmla="*/ f51 1 6207"/>
                <a:gd name="f53" fmla="*/ f50 1 5420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207" h="5420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3" y="f14"/>
                    <a:pt x="f15" y="f16"/>
                    <a:pt x="f17" y="f12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6" y="f29"/>
                    <a:pt x="f30" y="f31"/>
                    <a:pt x="f5" y="f31"/>
                  </a:cubicBezTo>
                  <a:cubicBezTo>
                    <a:pt x="f32" y="f31"/>
                    <a:pt x="f33" y="f29"/>
                    <a:pt x="f33" y="f28"/>
                  </a:cubicBezTo>
                  <a:cubicBezTo>
                    <a:pt x="f33" y="f27"/>
                    <a:pt x="f34" y="f25"/>
                    <a:pt x="f35" y="f23"/>
                  </a:cubicBezTo>
                  <a:cubicBezTo>
                    <a:pt x="f36" y="f37"/>
                    <a:pt x="f38" y="f39"/>
                    <a:pt x="f40" y="f19"/>
                  </a:cubicBezTo>
                  <a:cubicBezTo>
                    <a:pt x="f41" y="f42"/>
                    <a:pt x="f43" y="f16"/>
                    <a:pt x="f44" y="f4"/>
                  </a:cubicBezTo>
                  <a:cubicBezTo>
                    <a:pt x="f45" y="f12"/>
                    <a:pt x="f3" y="f46"/>
                    <a:pt x="f3" y="f9"/>
                  </a:cubicBezTo>
                  <a:cubicBezTo>
                    <a:pt x="f3" y="f8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57" name="Google Shape;7916;p85"/>
          <p:cNvGrpSpPr/>
          <p:nvPr/>
        </p:nvGrpSpPr>
        <p:grpSpPr>
          <a:xfrm>
            <a:off x="8940472" y="3477563"/>
            <a:ext cx="466773" cy="468429"/>
            <a:chOff x="8940472" y="3477563"/>
            <a:chExt cx="466773" cy="468429"/>
          </a:xfrm>
        </p:grpSpPr>
        <p:sp>
          <p:nvSpPr>
            <p:cNvPr id="358" name="Google Shape;7917;p85"/>
            <p:cNvSpPr/>
            <p:nvPr/>
          </p:nvSpPr>
          <p:spPr>
            <a:xfrm>
              <a:off x="9075776" y="3587410"/>
              <a:ext cx="192426" cy="156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971"/>
                <a:gd name="f5" fmla="val 2426"/>
                <a:gd name="f6" fmla="val 1"/>
                <a:gd name="f7" fmla="val 1103"/>
                <a:gd name="f8" fmla="val 1104"/>
                <a:gd name="f9" fmla="val 2427"/>
                <a:gd name="f10" fmla="val 3025"/>
                <a:gd name="f11" fmla="val 190"/>
                <a:gd name="f12" fmla="val 3530"/>
                <a:gd name="f13" fmla="val 536"/>
                <a:gd name="f14" fmla="val 820"/>
                <a:gd name="f15" fmla="val 3624"/>
                <a:gd name="f16" fmla="val 3309"/>
                <a:gd name="f17" fmla="val 1481"/>
                <a:gd name="f18" fmla="val 3057"/>
                <a:gd name="f19" fmla="val 1261"/>
                <a:gd name="f20" fmla="val 2805"/>
                <a:gd name="f21" fmla="val 2458"/>
                <a:gd name="f22" fmla="val 2112"/>
                <a:gd name="f23" fmla="val 1356"/>
                <a:gd name="f24" fmla="val 1733"/>
                <a:gd name="f25" fmla="val 726"/>
                <a:gd name="f26" fmla="val 2489"/>
                <a:gd name="f27" fmla="val 3214"/>
                <a:gd name="f28" fmla="val 3844"/>
                <a:gd name="f29" fmla="val 3687"/>
                <a:gd name="f30" fmla="val 3466"/>
                <a:gd name="f31" fmla="val 3246"/>
                <a:gd name="f32" fmla="val 4128"/>
                <a:gd name="f33" fmla="val 3561"/>
                <a:gd name="f34" fmla="val 4317"/>
                <a:gd name="f35" fmla="val 4695"/>
                <a:gd name="f36" fmla="val 3781"/>
                <a:gd name="f37" fmla="*/ f0 1 4884"/>
                <a:gd name="f38" fmla="*/ f1 1 3971"/>
                <a:gd name="f39" fmla="+- f4 0 f2"/>
                <a:gd name="f40" fmla="+- f3 0 f2"/>
                <a:gd name="f41" fmla="*/ f40 1 4884"/>
                <a:gd name="f42" fmla="*/ f39 1 3971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884" h="39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15"/>
                    <a:pt x="f7" y="f16"/>
                    <a:pt x="f17" y="f18"/>
                  </a:cubicBezTo>
                  <a:cubicBezTo>
                    <a:pt x="f19" y="f20"/>
                    <a:pt x="f7" y="f21"/>
                    <a:pt x="f7" y="f22"/>
                  </a:cubicBezTo>
                  <a:cubicBezTo>
                    <a:pt x="f7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2"/>
                  </a:cubicBezTo>
                  <a:cubicBezTo>
                    <a:pt x="f28" y="f21"/>
                    <a:pt x="f29" y="f20"/>
                    <a:pt x="f30" y="f18"/>
                  </a:cubicBezTo>
                  <a:cubicBezTo>
                    <a:pt x="f28" y="f31"/>
                    <a:pt x="f32" y="f33"/>
                    <a:pt x="f34" y="f4"/>
                  </a:cubicBezTo>
                  <a:cubicBezTo>
                    <a:pt x="f35" y="f12"/>
                    <a:pt x="f3" y="f10"/>
                    <a:pt x="f3" y="f9"/>
                  </a:cubicBezTo>
                  <a:cubicBezTo>
                    <a:pt x="f3" y="f8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59" name="Google Shape;7918;p85"/>
            <p:cNvSpPr/>
            <p:nvPr/>
          </p:nvSpPr>
          <p:spPr>
            <a:xfrm>
              <a:off x="9145271" y="3643280"/>
              <a:ext cx="5590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1103"/>
                <a:gd name="f9" fmla="val 1418"/>
                <a:gd name="f10" fmla="*/ f0 1 1419"/>
                <a:gd name="f11" fmla="*/ f1 1 1419"/>
                <a:gd name="f12" fmla="+- f3 0 f2"/>
                <a:gd name="f13" fmla="*/ f12 1 141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0" name="Google Shape;7919;p85"/>
            <p:cNvSpPr/>
            <p:nvPr/>
          </p:nvSpPr>
          <p:spPr>
            <a:xfrm>
              <a:off x="8969038" y="3477563"/>
              <a:ext cx="408416" cy="4115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66"/>
                <a:gd name="f4" fmla="val 10445"/>
                <a:gd name="f5" fmla="val 5198"/>
                <a:gd name="f6" fmla="val 2159"/>
                <a:gd name="f7" fmla="val 6931"/>
                <a:gd name="f8" fmla="val 8286"/>
                <a:gd name="f9" fmla="val 3514"/>
                <a:gd name="f10" fmla="val 5246"/>
                <a:gd name="f11" fmla="val 6916"/>
                <a:gd name="f12" fmla="val 8365"/>
                <a:gd name="f13" fmla="val 3340"/>
                <a:gd name="f14" fmla="val 2079"/>
                <a:gd name="f15" fmla="val 6822"/>
                <a:gd name="f16" fmla="val 3497"/>
                <a:gd name="f17" fmla="val 5167"/>
                <a:gd name="f18" fmla="val 1"/>
                <a:gd name="f19" fmla="val 5088"/>
                <a:gd name="f20" fmla="val 5009"/>
                <a:gd name="f21" fmla="val 17"/>
                <a:gd name="f22" fmla="val 4946"/>
                <a:gd name="f23" fmla="val 48"/>
                <a:gd name="f24" fmla="val 4001"/>
                <a:gd name="f25" fmla="val 836"/>
                <a:gd name="f26" fmla="val 2773"/>
                <a:gd name="f27" fmla="val 678"/>
                <a:gd name="f28" fmla="val 2756"/>
                <a:gd name="f29" fmla="val 675"/>
                <a:gd name="f30" fmla="val 2739"/>
                <a:gd name="f31" fmla="val 673"/>
                <a:gd name="f32" fmla="val 2723"/>
                <a:gd name="f33" fmla="val 2583"/>
                <a:gd name="f34" fmla="val 2454"/>
                <a:gd name="f35" fmla="val 786"/>
                <a:gd name="f36" fmla="val 2426"/>
                <a:gd name="f37" fmla="val 899"/>
                <a:gd name="f38" fmla="val 1953"/>
                <a:gd name="f39" fmla="val 2033"/>
                <a:gd name="f40" fmla="val 819"/>
                <a:gd name="f41" fmla="val 2505"/>
                <a:gd name="f42" fmla="val 662"/>
                <a:gd name="f43" fmla="val 2568"/>
                <a:gd name="f44" fmla="val 567"/>
                <a:gd name="f45" fmla="val 2694"/>
                <a:gd name="f46" fmla="val 630"/>
                <a:gd name="f47" fmla="val 2852"/>
                <a:gd name="f48" fmla="val 788"/>
                <a:gd name="f49" fmla="val 4081"/>
                <a:gd name="f50" fmla="val 32"/>
                <a:gd name="f51" fmla="val 5026"/>
                <a:gd name="f52" fmla="val 5183"/>
                <a:gd name="f53" fmla="val 5341"/>
                <a:gd name="f54" fmla="val 63"/>
                <a:gd name="f55" fmla="val 5467"/>
                <a:gd name="f56" fmla="val 6381"/>
                <a:gd name="f57" fmla="val 7609"/>
                <a:gd name="f58" fmla="val 7767"/>
                <a:gd name="f59" fmla="val 725"/>
                <a:gd name="f60" fmla="val 7924"/>
                <a:gd name="f61" fmla="val 851"/>
                <a:gd name="f62" fmla="val 7956"/>
                <a:gd name="f63" fmla="val 1985"/>
                <a:gd name="f64" fmla="val 8428"/>
                <a:gd name="f65" fmla="val 2457"/>
                <a:gd name="f66" fmla="val 9594"/>
                <a:gd name="f67" fmla="val 2536"/>
                <a:gd name="f68" fmla="val 9725"/>
                <a:gd name="f69" fmla="val 2637"/>
                <a:gd name="f70" fmla="val 9791"/>
                <a:gd name="f71" fmla="val 2741"/>
                <a:gd name="f72" fmla="val 2762"/>
                <a:gd name="f73" fmla="val 2783"/>
                <a:gd name="f74" fmla="val 9788"/>
                <a:gd name="f75" fmla="val 2804"/>
                <a:gd name="f76" fmla="val 9783"/>
                <a:gd name="f77" fmla="val 4033"/>
                <a:gd name="f78" fmla="val 9626"/>
                <a:gd name="f79" fmla="val 4978"/>
                <a:gd name="f80" fmla="val 10382"/>
                <a:gd name="f81" fmla="val 5072"/>
                <a:gd name="f82" fmla="val 10413"/>
                <a:gd name="f83" fmla="val 5104"/>
                <a:gd name="f84" fmla="val 5261"/>
                <a:gd name="f85" fmla="val 5324"/>
                <a:gd name="f86" fmla="val 5387"/>
                <a:gd name="f87" fmla="val 6333"/>
                <a:gd name="f88" fmla="val 7530"/>
                <a:gd name="f89" fmla="val 7687"/>
                <a:gd name="f90" fmla="val 7876"/>
                <a:gd name="f91" fmla="val 9689"/>
                <a:gd name="f92" fmla="val 7908"/>
                <a:gd name="f93" fmla="val 8380"/>
                <a:gd name="f94" fmla="val 9515"/>
                <a:gd name="f95" fmla="val 9672"/>
                <a:gd name="f96" fmla="val 7893"/>
                <a:gd name="f97" fmla="val 9735"/>
                <a:gd name="f98" fmla="val 9704"/>
                <a:gd name="f99" fmla="val 9546"/>
                <a:gd name="f100" fmla="val 10302"/>
                <a:gd name="f101" fmla="val 10365"/>
                <a:gd name="f102" fmla="val 5120"/>
                <a:gd name="f103" fmla="val 9641"/>
                <a:gd name="f104" fmla="val 2537"/>
                <a:gd name="f105" fmla="val 7826"/>
                <a:gd name="f106" fmla="val 762"/>
                <a:gd name="f107" fmla="val 7719"/>
                <a:gd name="f108" fmla="val 672"/>
                <a:gd name="f109" fmla="val 7589"/>
                <a:gd name="f110" fmla="val 7570"/>
                <a:gd name="f111" fmla="val 7550"/>
                <a:gd name="f112" fmla="val 674"/>
                <a:gd name="f113" fmla="*/ f0 1 10366"/>
                <a:gd name="f114" fmla="*/ f1 1 10445"/>
                <a:gd name="f115" fmla="+- f4 0 f2"/>
                <a:gd name="f116" fmla="+- f3 0 f2"/>
                <a:gd name="f117" fmla="*/ f116 1 10366"/>
                <a:gd name="f118" fmla="*/ f115 1 10445"/>
                <a:gd name="f119" fmla="*/ f2 1 f117"/>
                <a:gd name="f120" fmla="*/ f3 1 f117"/>
                <a:gd name="f121" fmla="*/ f2 1 f118"/>
                <a:gd name="f122" fmla="*/ f4 1 f118"/>
                <a:gd name="f123" fmla="*/ f119 f113 1"/>
                <a:gd name="f124" fmla="*/ f120 f113 1"/>
                <a:gd name="f125" fmla="*/ f122 f114 1"/>
                <a:gd name="f126" fmla="*/ f121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10366" h="104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2" y="f52"/>
                    <a:pt x="f2" y="f53"/>
                    <a:pt x="f54" y="f55"/>
                  </a:cubicBezTo>
                  <a:lnTo>
                    <a:pt x="f40" y="f56"/>
                  </a:lnTo>
                  <a:lnTo>
                    <a:pt x="f42" y="f57"/>
                  </a:lnTo>
                  <a:cubicBezTo>
                    <a:pt x="f46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lnTo>
                    <a:pt x="f77" y="f78"/>
                  </a:lnTo>
                  <a:lnTo>
                    <a:pt x="f79" y="f80"/>
                  </a:lnTo>
                  <a:cubicBezTo>
                    <a:pt x="f81" y="f82"/>
                    <a:pt x="f83" y="f4"/>
                    <a:pt x="f17" y="f4"/>
                  </a:cubicBezTo>
                  <a:cubicBezTo>
                    <a:pt x="f84" y="f4"/>
                    <a:pt x="f85" y="f82"/>
                    <a:pt x="f86" y="f80"/>
                  </a:cubicBezTo>
                  <a:lnTo>
                    <a:pt x="f87" y="f78"/>
                  </a:lnTo>
                  <a:lnTo>
                    <a:pt x="f88" y="f76"/>
                  </a:lnTo>
                  <a:cubicBezTo>
                    <a:pt x="f89" y="f76"/>
                    <a:pt x="f90" y="f91"/>
                    <a:pt x="f92" y="f66"/>
                  </a:cubicBezTo>
                  <a:lnTo>
                    <a:pt x="f93" y="f64"/>
                  </a:lnTo>
                  <a:lnTo>
                    <a:pt x="f94" y="f62"/>
                  </a:lnTo>
                  <a:cubicBezTo>
                    <a:pt x="f95" y="f96"/>
                    <a:pt x="f97" y="f58"/>
                    <a:pt x="f98" y="f57"/>
                  </a:cubicBezTo>
                  <a:lnTo>
                    <a:pt x="f99" y="f56"/>
                  </a:lnTo>
                  <a:lnTo>
                    <a:pt x="f100" y="f55"/>
                  </a:lnTo>
                  <a:cubicBezTo>
                    <a:pt x="f101" y="f53"/>
                    <a:pt x="f101" y="f102"/>
                    <a:pt x="f100" y="f51"/>
                  </a:cubicBezTo>
                  <a:lnTo>
                    <a:pt x="f99" y="f49"/>
                  </a:lnTo>
                  <a:lnTo>
                    <a:pt x="f98" y="f47"/>
                  </a:lnTo>
                  <a:cubicBezTo>
                    <a:pt x="f97" y="f45"/>
                    <a:pt x="f103" y="f104"/>
                    <a:pt x="f94" y="f41"/>
                  </a:cubicBezTo>
                  <a:lnTo>
                    <a:pt x="f93" y="f39"/>
                  </a:lnTo>
                  <a:lnTo>
                    <a:pt x="f92" y="f37"/>
                  </a:ln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88" y="f27"/>
                  </a:cubicBezTo>
                  <a:lnTo>
                    <a:pt x="f87" y="f25"/>
                  </a:lnTo>
                  <a:lnTo>
                    <a:pt x="f86" y="f23"/>
                  </a:lnTo>
                  <a:cubicBezTo>
                    <a:pt x="f85" y="f21"/>
                    <a:pt x="f10" y="f18"/>
                    <a:pt x="f17" y="f1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1" name="Google Shape;7920;p85"/>
            <p:cNvSpPr/>
            <p:nvPr/>
          </p:nvSpPr>
          <p:spPr>
            <a:xfrm>
              <a:off x="9120454" y="3725229"/>
              <a:ext cx="105549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87"/>
                <a:gd name="f5" fmla="val 1355"/>
                <a:gd name="f6" fmla="val 725"/>
                <a:gd name="f7" fmla="val 190"/>
                <a:gd name="f8" fmla="val 441"/>
                <a:gd name="f9" fmla="val 1"/>
                <a:gd name="f10" fmla="val 977"/>
                <a:gd name="f11" fmla="val 410"/>
                <a:gd name="f12" fmla="val 1229"/>
                <a:gd name="f13" fmla="val 820"/>
                <a:gd name="f14" fmla="val 1386"/>
                <a:gd name="f15" fmla="val 1859"/>
                <a:gd name="f16" fmla="val 2301"/>
                <a:gd name="f17" fmla="val 2521"/>
                <a:gd name="f18" fmla="val 1985"/>
                <a:gd name="f19" fmla="*/ f0 1 2679"/>
                <a:gd name="f20" fmla="*/ f1 1 1387"/>
                <a:gd name="f21" fmla="+- f4 0 f2"/>
                <a:gd name="f22" fmla="+- f3 0 f2"/>
                <a:gd name="f23" fmla="*/ f22 1 2679"/>
                <a:gd name="f24" fmla="*/ f21 1 1387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679" h="13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3" y="f10"/>
                  </a:cubicBezTo>
                  <a:cubicBezTo>
                    <a:pt x="f17" y="f11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2" name="Google Shape;7921;p85"/>
            <p:cNvSpPr/>
            <p:nvPr/>
          </p:nvSpPr>
          <p:spPr>
            <a:xfrm>
              <a:off x="9257010" y="3805879"/>
              <a:ext cx="150235" cy="1370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3479"/>
                <a:gd name="f5" fmla="val 2867"/>
                <a:gd name="f6" fmla="val 1"/>
                <a:gd name="f7" fmla="val 2741"/>
                <a:gd name="f8" fmla="val 127"/>
                <a:gd name="f9" fmla="val 2647"/>
                <a:gd name="f10" fmla="val 221"/>
                <a:gd name="f11" fmla="val 2489"/>
                <a:gd name="f12" fmla="val 284"/>
                <a:gd name="f13" fmla="val 1607"/>
                <a:gd name="f14" fmla="val 631"/>
                <a:gd name="f15" fmla="val 1260"/>
                <a:gd name="f16" fmla="val 1482"/>
                <a:gd name="f17" fmla="val 1103"/>
                <a:gd name="f18" fmla="val 1891"/>
                <a:gd name="f19" fmla="val 693"/>
                <a:gd name="f20" fmla="val 2112"/>
                <a:gd name="f21" fmla="val 158"/>
                <a:gd name="f22" fmla="val 2080"/>
                <a:gd name="f23" fmla="val 1166"/>
                <a:gd name="f24" fmla="val 3372"/>
                <a:gd name="f25" fmla="val 1237"/>
                <a:gd name="f26" fmla="val 3443"/>
                <a:gd name="f27" fmla="val 1343"/>
                <a:gd name="f28" fmla="val 3478"/>
                <a:gd name="f29" fmla="val 1445"/>
                <a:gd name="f30" fmla="val 1479"/>
                <a:gd name="f31" fmla="val 1512"/>
                <a:gd name="f32" fmla="val 3474"/>
                <a:gd name="f33" fmla="val 1544"/>
                <a:gd name="f34" fmla="val 3466"/>
                <a:gd name="f35" fmla="val 1638"/>
                <a:gd name="f36" fmla="val 3403"/>
                <a:gd name="f37" fmla="val 1764"/>
                <a:gd name="f38" fmla="val 3340"/>
                <a:gd name="f39" fmla="val 3183"/>
                <a:gd name="f40" fmla="val 1639"/>
                <a:gd name="f41" fmla="val 3497"/>
                <a:gd name="f42" fmla="val 1324"/>
                <a:gd name="f43" fmla="val 3532"/>
                <a:gd name="f44" fmla="val 1338"/>
                <a:gd name="f45" fmla="val 3563"/>
                <a:gd name="f46" fmla="val 1344"/>
                <a:gd name="f47" fmla="val 3592"/>
                <a:gd name="f48" fmla="val 3693"/>
                <a:gd name="f49" fmla="val 3756"/>
                <a:gd name="f50" fmla="val 1265"/>
                <a:gd name="f51" fmla="val 3781"/>
                <a:gd name="f52" fmla="val 1167"/>
                <a:gd name="f53" fmla="val 3812"/>
                <a:gd name="f54" fmla="val 1072"/>
                <a:gd name="f55" fmla="val 946"/>
                <a:gd name="f56" fmla="val 3686"/>
                <a:gd name="f57" fmla="val 820"/>
                <a:gd name="f58" fmla="*/ f0 1 3813"/>
                <a:gd name="f59" fmla="*/ f1 1 3479"/>
                <a:gd name="f60" fmla="+- f4 0 f2"/>
                <a:gd name="f61" fmla="+- f3 0 f2"/>
                <a:gd name="f62" fmla="*/ f61 1 3813"/>
                <a:gd name="f63" fmla="*/ f60 1 3479"/>
                <a:gd name="f64" fmla="*/ f2 1 f62"/>
                <a:gd name="f65" fmla="*/ f3 1 f62"/>
                <a:gd name="f66" fmla="*/ f2 1 f63"/>
                <a:gd name="f67" fmla="*/ f4 1 f63"/>
                <a:gd name="f68" fmla="*/ f64 f58 1"/>
                <a:gd name="f69" fmla="*/ f65 f58 1"/>
                <a:gd name="f70" fmla="*/ f67 f59 1"/>
                <a:gd name="f71" fmla="*/ f66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813" h="347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12" y="f20"/>
                  </a:cubicBezTo>
                  <a:lnTo>
                    <a:pt x="f21" y="f20"/>
                  </a:lnTo>
                  <a:lnTo>
                    <a:pt x="f2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22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1" y="f55"/>
                    <a:pt x="f56" y="f57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3" name="Google Shape;7922;p85"/>
            <p:cNvSpPr/>
            <p:nvPr/>
          </p:nvSpPr>
          <p:spPr>
            <a:xfrm>
              <a:off x="8940472" y="3808366"/>
              <a:ext cx="150235" cy="1376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3493"/>
                <a:gd name="f5" fmla="val 946"/>
                <a:gd name="f6" fmla="val 1"/>
                <a:gd name="f7" fmla="val 126"/>
                <a:gd name="f8" fmla="val 851"/>
                <a:gd name="f9" fmla="val 1009"/>
                <a:gd name="f10" fmla="val 32"/>
                <a:gd name="f11" fmla="val 1104"/>
                <a:gd name="f12" fmla="val 95"/>
                <a:gd name="f13" fmla="val 1230"/>
                <a:gd name="f14" fmla="val 158"/>
                <a:gd name="f15" fmla="val 1324"/>
                <a:gd name="f16" fmla="val 315"/>
                <a:gd name="f17" fmla="val 1356"/>
                <a:gd name="f18" fmla="val 1733"/>
                <a:gd name="f19" fmla="val 1671"/>
                <a:gd name="f20" fmla="val 2048"/>
                <a:gd name="f21" fmla="val 3214"/>
                <a:gd name="f22" fmla="val 2080"/>
                <a:gd name="f23" fmla="val 3309"/>
                <a:gd name="f24" fmla="val 2174"/>
                <a:gd name="f25" fmla="val 3435"/>
                <a:gd name="f26" fmla="val 2300"/>
                <a:gd name="f27" fmla="val 3466"/>
                <a:gd name="f28" fmla="val 2328"/>
                <a:gd name="f29" fmla="val 3485"/>
                <a:gd name="f30" fmla="val 2361"/>
                <a:gd name="f31" fmla="val 3492"/>
                <a:gd name="f32" fmla="val 2396"/>
                <a:gd name="f33" fmla="val 2482"/>
                <a:gd name="f34" fmla="val 2580"/>
                <a:gd name="f35" fmla="val 3448"/>
                <a:gd name="f36" fmla="val 2647"/>
                <a:gd name="f37" fmla="val 3403"/>
                <a:gd name="f38" fmla="val 2112"/>
                <a:gd name="f39" fmla="val 3624"/>
                <a:gd name="f40" fmla="val 2143"/>
                <a:gd name="f41" fmla="val 3561"/>
                <a:gd name="f42" fmla="val 3119"/>
                <a:gd name="f43" fmla="val 2773"/>
                <a:gd name="f44" fmla="val 1891"/>
                <a:gd name="f45" fmla="val 2552"/>
                <a:gd name="f46" fmla="val 1513"/>
                <a:gd name="f47" fmla="val 2206"/>
                <a:gd name="f48" fmla="val 631"/>
                <a:gd name="f49" fmla="val 1355"/>
                <a:gd name="f50" fmla="val 284"/>
                <a:gd name="f51" fmla="val 1198"/>
                <a:gd name="f52" fmla="val 221"/>
                <a:gd name="f53" fmla="val 1072"/>
                <a:gd name="f54" fmla="val 127"/>
                <a:gd name="f55" fmla="*/ f0 1 3813"/>
                <a:gd name="f56" fmla="*/ f1 1 3493"/>
                <a:gd name="f57" fmla="+- f4 0 f2"/>
                <a:gd name="f58" fmla="+- f3 0 f2"/>
                <a:gd name="f59" fmla="*/ f58 1 3813"/>
                <a:gd name="f60" fmla="*/ f57 1 3493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3813" h="3493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" y="f38"/>
                  </a:lnTo>
                  <a:lnTo>
                    <a:pt x="f3" y="f38"/>
                  </a:lnTo>
                  <a:lnTo>
                    <a:pt x="f39" y="f40"/>
                  </a:lnTo>
                  <a:lnTo>
                    <a:pt x="f41" y="f40"/>
                  </a:ln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64" name="Google Shape;7923;p85"/>
          <p:cNvGrpSpPr/>
          <p:nvPr/>
        </p:nvGrpSpPr>
        <p:grpSpPr>
          <a:xfrm>
            <a:off x="8940472" y="4103644"/>
            <a:ext cx="466774" cy="410903"/>
            <a:chOff x="8940472" y="4103644"/>
            <a:chExt cx="466774" cy="410903"/>
          </a:xfrm>
        </p:grpSpPr>
        <p:sp>
          <p:nvSpPr>
            <p:cNvPr id="365" name="Google Shape;7924;p85"/>
            <p:cNvSpPr/>
            <p:nvPr/>
          </p:nvSpPr>
          <p:spPr>
            <a:xfrm>
              <a:off x="9063359" y="4294817"/>
              <a:ext cx="219730" cy="21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7"/>
                <a:gd name="f4" fmla="val 2804"/>
                <a:gd name="f5" fmla="val 1607"/>
                <a:gd name="f6" fmla="val 1450"/>
                <a:gd name="f7" fmla="val 725"/>
                <a:gd name="f8" fmla="val 1009"/>
                <a:gd name="f9" fmla="val 3308"/>
                <a:gd name="f10" fmla="val 946"/>
                <a:gd name="f11" fmla="val 3749"/>
                <a:gd name="f12" fmla="val 851"/>
                <a:gd name="f13" fmla="val 4285"/>
                <a:gd name="f14" fmla="val 757"/>
                <a:gd name="f15" fmla="val 4883"/>
                <a:gd name="f16" fmla="val 347"/>
                <a:gd name="f17" fmla="val 158"/>
                <a:gd name="f18" fmla="val 5041"/>
                <a:gd name="f19" fmla="val 5230"/>
                <a:gd name="f20" fmla="val 5419"/>
                <a:gd name="f21" fmla="val 5576"/>
                <a:gd name="f22" fmla="val 5545"/>
                <a:gd name="f23" fmla="val 5387"/>
                <a:gd name="f24" fmla="val 5198"/>
                <a:gd name="f25" fmla="val 5009"/>
                <a:gd name="f26" fmla="val 4852"/>
                <a:gd name="f27" fmla="val 4726"/>
                <a:gd name="f28" fmla="val 4253"/>
                <a:gd name="f29" fmla="val 4632"/>
                <a:gd name="f30" fmla="val 4569"/>
                <a:gd name="f31" fmla="val 3277"/>
                <a:gd name="f32" fmla="val 4128"/>
                <a:gd name="f33" fmla="val 756"/>
                <a:gd name="f34" fmla="val 3970"/>
                <a:gd name="f35" fmla="*/ f0 1 5577"/>
                <a:gd name="f36" fmla="*/ f1 1 5577"/>
                <a:gd name="f37" fmla="+- f3 0 f2"/>
                <a:gd name="f38" fmla="*/ f37 1 5577"/>
                <a:gd name="f39" fmla="*/ f2 1 f38"/>
                <a:gd name="f40" fmla="*/ f3 1 f38"/>
                <a:gd name="f41" fmla="*/ f39 f35 1"/>
                <a:gd name="f42" fmla="*/ f40 f35 1"/>
                <a:gd name="f43" fmla="*/ f40 f36 1"/>
                <a:gd name="f44" fmla="*/ f39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577" h="5577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21"/>
                    <a:pt x="f16" y="f21"/>
                  </a:cubicBezTo>
                  <a:lnTo>
                    <a:pt x="f19" y="f21"/>
                  </a:lnTo>
                  <a:cubicBezTo>
                    <a:pt x="f20" y="f22"/>
                    <a:pt x="f3" y="f23"/>
                    <a:pt x="f3" y="f24"/>
                  </a:cubicBezTo>
                  <a:cubicBezTo>
                    <a:pt x="f3" y="f25"/>
                    <a:pt x="f20" y="f26"/>
                    <a:pt x="f19" y="f26"/>
                  </a:cubicBezTo>
                  <a:lnTo>
                    <a:pt x="f26" y="f26"/>
                  </a:lnTo>
                  <a:cubicBezTo>
                    <a:pt x="f27" y="f28"/>
                    <a:pt x="f29" y="f11"/>
                    <a:pt x="f30" y="f31"/>
                  </a:cubicBezTo>
                  <a:cubicBezTo>
                    <a:pt x="f32" y="f33"/>
                    <a:pt x="f34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6" name="Google Shape;7925;p85"/>
            <p:cNvSpPr/>
            <p:nvPr/>
          </p:nvSpPr>
          <p:spPr>
            <a:xfrm>
              <a:off x="9269428" y="4103644"/>
              <a:ext cx="109252" cy="109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386"/>
                <a:gd name="f5" fmla="val 630"/>
                <a:gd name="f6" fmla="val 1387"/>
                <a:gd name="f7" fmla="val 2111"/>
                <a:gd name="f8" fmla="val 2143"/>
                <a:gd name="f9" fmla="*/ f0 1 2773"/>
                <a:gd name="f10" fmla="*/ f1 1 2773"/>
                <a:gd name="f11" fmla="+- f3 0 f2"/>
                <a:gd name="f12" fmla="*/ f11 1 2773"/>
                <a:gd name="f13" fmla="*/ f2 1 f12"/>
                <a:gd name="f14" fmla="*/ f3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2773" h="2773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7" name="Google Shape;7926;p85"/>
            <p:cNvSpPr/>
            <p:nvPr/>
          </p:nvSpPr>
          <p:spPr>
            <a:xfrm>
              <a:off x="8969038" y="4103644"/>
              <a:ext cx="107990" cy="109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73"/>
                <a:gd name="f5" fmla="val 1355"/>
                <a:gd name="f6" fmla="val 599"/>
                <a:gd name="f7" fmla="val 630"/>
                <a:gd name="f8" fmla="val 1387"/>
                <a:gd name="f9" fmla="val 2143"/>
                <a:gd name="f10" fmla="val 2111"/>
                <a:gd name="f11" fmla="*/ f0 1 2741"/>
                <a:gd name="f12" fmla="*/ f1 1 2773"/>
                <a:gd name="f13" fmla="+- f4 0 f2"/>
                <a:gd name="f14" fmla="+- f3 0 f2"/>
                <a:gd name="f15" fmla="*/ f14 1 2741"/>
                <a:gd name="f16" fmla="*/ f13 1 2773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741" h="27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8" name="Google Shape;7927;p85"/>
            <p:cNvSpPr/>
            <p:nvPr/>
          </p:nvSpPr>
          <p:spPr>
            <a:xfrm>
              <a:off x="8940472" y="4212860"/>
              <a:ext cx="165122" cy="819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81"/>
                <a:gd name="f5" fmla="val 568"/>
                <a:gd name="f6" fmla="val 1"/>
                <a:gd name="f7" fmla="val 252"/>
                <a:gd name="f8" fmla="val 347"/>
                <a:gd name="f9" fmla="val 851"/>
                <a:gd name="f10" fmla="val 1356"/>
                <a:gd name="f11" fmla="val 1734"/>
                <a:gd name="f12" fmla="val 1923"/>
                <a:gd name="f13" fmla="val 158"/>
                <a:gd name="f14" fmla="val 2080"/>
                <a:gd name="f15" fmla="val 3813"/>
                <a:gd name="f16" fmla="val 4033"/>
                <a:gd name="f17" fmla="val 820"/>
                <a:gd name="f18" fmla="val 3970"/>
                <a:gd name="f19" fmla="val 3624"/>
                <a:gd name="f20" fmla="val 3245"/>
                <a:gd name="f21" fmla="val 410"/>
                <a:gd name="f22" fmla="val 2678"/>
                <a:gd name="f23" fmla="val 694"/>
                <a:gd name="f24" fmla="val 1513"/>
                <a:gd name="f25" fmla="val 946"/>
                <a:gd name="f26" fmla="*/ f0 1 4191"/>
                <a:gd name="f27" fmla="*/ f1 1 2081"/>
                <a:gd name="f28" fmla="+- f4 0 f2"/>
                <a:gd name="f29" fmla="+- f3 0 f2"/>
                <a:gd name="f30" fmla="*/ f29 1 4191"/>
                <a:gd name="f31" fmla="*/ f28 1 2081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191" h="2081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17"/>
                    <a:pt x="f18" y="f8"/>
                    <a:pt x="f19" y="f6"/>
                  </a:cubicBezTo>
                  <a:cubicBezTo>
                    <a:pt x="f20" y="f21"/>
                    <a:pt x="f22" y="f23"/>
                    <a:pt x="f14" y="f23"/>
                  </a:cubicBezTo>
                  <a:cubicBezTo>
                    <a:pt x="f24" y="f23"/>
                    <a:pt x="f25" y="f21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69" name="Google Shape;7928;p85"/>
            <p:cNvSpPr/>
            <p:nvPr/>
          </p:nvSpPr>
          <p:spPr>
            <a:xfrm>
              <a:off x="9243340" y="4212860"/>
              <a:ext cx="163906" cy="819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081"/>
                <a:gd name="f5" fmla="val 536"/>
                <a:gd name="f6" fmla="val 1"/>
                <a:gd name="f7" fmla="val 221"/>
                <a:gd name="f8" fmla="val 347"/>
                <a:gd name="f9" fmla="val 851"/>
                <a:gd name="f10" fmla="val 1356"/>
                <a:gd name="f11" fmla="val 1702"/>
                <a:gd name="f12" fmla="val 1923"/>
                <a:gd name="f13" fmla="val 158"/>
                <a:gd name="f14" fmla="val 2080"/>
                <a:gd name="f15" fmla="val 3813"/>
                <a:gd name="f16" fmla="val 4002"/>
                <a:gd name="f17" fmla="val 4159"/>
                <a:gd name="f18" fmla="val 820"/>
                <a:gd name="f19" fmla="val 3970"/>
                <a:gd name="f20" fmla="val 3624"/>
                <a:gd name="f21" fmla="val 3214"/>
                <a:gd name="f22" fmla="val 410"/>
                <a:gd name="f23" fmla="val 2679"/>
                <a:gd name="f24" fmla="val 694"/>
                <a:gd name="f25" fmla="val 1450"/>
                <a:gd name="f26" fmla="val 946"/>
                <a:gd name="f27" fmla="*/ f0 1 4160"/>
                <a:gd name="f28" fmla="*/ f1 1 2081"/>
                <a:gd name="f29" fmla="+- f4 0 f2"/>
                <a:gd name="f30" fmla="+- f3 0 f2"/>
                <a:gd name="f31" fmla="*/ f30 1 4160"/>
                <a:gd name="f32" fmla="*/ f29 1 2081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160" h="2081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18"/>
                    <a:pt x="f19" y="f8"/>
                    <a:pt x="f20" y="f6"/>
                  </a:cubicBezTo>
                  <a:cubicBezTo>
                    <a:pt x="f21" y="f22"/>
                    <a:pt x="f23" y="f24"/>
                    <a:pt x="f14" y="f24"/>
                  </a:cubicBezTo>
                  <a:cubicBezTo>
                    <a:pt x="f25" y="f24"/>
                    <a:pt x="f26" y="f22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0" name="Google Shape;7929;p85"/>
            <p:cNvSpPr/>
            <p:nvPr/>
          </p:nvSpPr>
          <p:spPr>
            <a:xfrm>
              <a:off x="9249567" y="4322121"/>
              <a:ext cx="157679" cy="83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2112"/>
                <a:gd name="f5" fmla="val 189"/>
                <a:gd name="f6" fmla="val 567"/>
                <a:gd name="f7" fmla="val 315"/>
                <a:gd name="f8" fmla="val 1229"/>
                <a:gd name="f9" fmla="val 473"/>
                <a:gd name="f10" fmla="val 2111"/>
                <a:gd name="f11" fmla="val 3655"/>
                <a:gd name="f12" fmla="val 3844"/>
                <a:gd name="f13" fmla="val 4001"/>
                <a:gd name="f14" fmla="val 1954"/>
                <a:gd name="f15" fmla="val 1733"/>
                <a:gd name="f16" fmla="val 378"/>
                <a:gd name="f17" fmla="val 3970"/>
                <a:gd name="f18" fmla="val 158"/>
                <a:gd name="f19" fmla="*/ f0 1 4002"/>
                <a:gd name="f20" fmla="*/ f1 1 2112"/>
                <a:gd name="f21" fmla="+- f4 0 f2"/>
                <a:gd name="f22" fmla="+- f3 0 f2"/>
                <a:gd name="f23" fmla="*/ f22 1 4002"/>
                <a:gd name="f24" fmla="*/ f21 1 2112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002" h="2112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1" name="Google Shape;7930;p85"/>
            <p:cNvSpPr/>
            <p:nvPr/>
          </p:nvSpPr>
          <p:spPr>
            <a:xfrm>
              <a:off x="8940472" y="4322121"/>
              <a:ext cx="158941" cy="819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4"/>
                <a:gd name="f4" fmla="val 2080"/>
                <a:gd name="f5" fmla="val 347"/>
                <a:gd name="f6" fmla="val 158"/>
                <a:gd name="f7" fmla="val 1733"/>
                <a:gd name="f8" fmla="val 1954"/>
                <a:gd name="f9" fmla="val 3561"/>
                <a:gd name="f10" fmla="val 3718"/>
                <a:gd name="f11" fmla="val 1229"/>
                <a:gd name="f12" fmla="val 3813"/>
                <a:gd name="f13" fmla="val 567"/>
                <a:gd name="f14" fmla="val 4033"/>
                <a:gd name="f15" fmla="*/ f0 1 4034"/>
                <a:gd name="f16" fmla="*/ f1 1 2080"/>
                <a:gd name="f17" fmla="+- f4 0 f2"/>
                <a:gd name="f18" fmla="+- f3 0 f2"/>
                <a:gd name="f19" fmla="*/ f18 1 4034"/>
                <a:gd name="f20" fmla="*/ f17 1 2080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034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lnTo>
                    <a:pt x="f9" y="f4"/>
                  </a:lnTo>
                  <a:cubicBezTo>
                    <a:pt x="f10" y="f11"/>
                    <a:pt x="f12" y="f13"/>
                    <a:pt x="f1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72" name="Google Shape;7931;p85"/>
          <p:cNvGrpSpPr/>
          <p:nvPr/>
        </p:nvGrpSpPr>
        <p:grpSpPr>
          <a:xfrm>
            <a:off x="9043507" y="4711098"/>
            <a:ext cx="260704" cy="465548"/>
            <a:chOff x="9043507" y="4711098"/>
            <a:chExt cx="260704" cy="465548"/>
          </a:xfrm>
        </p:grpSpPr>
        <p:sp>
          <p:nvSpPr>
            <p:cNvPr id="373" name="Google Shape;7932;p85"/>
            <p:cNvSpPr/>
            <p:nvPr/>
          </p:nvSpPr>
          <p:spPr>
            <a:xfrm>
              <a:off x="9198662" y="4836471"/>
              <a:ext cx="105549" cy="16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4192"/>
                <a:gd name="f5" fmla="val 1"/>
                <a:gd name="f6" fmla="val 505"/>
                <a:gd name="f7" fmla="val 3467"/>
                <a:gd name="f8" fmla="val 1103"/>
                <a:gd name="f9" fmla="val 4065"/>
                <a:gd name="f10" fmla="val 1166"/>
                <a:gd name="f11" fmla="val 4128"/>
                <a:gd name="f12" fmla="val 1261"/>
                <a:gd name="f13" fmla="val 4191"/>
                <a:gd name="f14" fmla="val 1324"/>
                <a:gd name="f15" fmla="val 2300"/>
                <a:gd name="f16" fmla="val 2521"/>
                <a:gd name="f17" fmla="val 2678"/>
                <a:gd name="f18" fmla="val 4034"/>
                <a:gd name="f19" fmla="val 3813"/>
                <a:gd name="f20" fmla="val 2805"/>
                <a:gd name="f21" fmla="val 2710"/>
                <a:gd name="f22" fmla="val 2615"/>
                <a:gd name="f23" fmla="val 2616"/>
                <a:gd name="f24" fmla="val 2552"/>
                <a:gd name="f25" fmla="val 2553"/>
                <a:gd name="f26" fmla="*/ f0 1 2679"/>
                <a:gd name="f27" fmla="*/ f1 1 4192"/>
                <a:gd name="f28" fmla="+- f4 0 f2"/>
                <a:gd name="f29" fmla="+- f3 0 f2"/>
                <a:gd name="f30" fmla="*/ f29 1 2679"/>
                <a:gd name="f31" fmla="*/ f28 1 4192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2679" h="4192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7" y="f19"/>
                  </a:cubicBezTo>
                  <a:lnTo>
                    <a:pt x="f17" y="f20"/>
                  </a:lnTo>
                  <a:cubicBezTo>
                    <a:pt x="f17" y="f21"/>
                    <a:pt x="f22" y="f23"/>
                    <a:pt x="f24" y="f25"/>
                  </a:cubicBezTo>
                  <a:lnTo>
                    <a:pt x="f2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4" name="Google Shape;7933;p85"/>
            <p:cNvSpPr/>
            <p:nvPr/>
          </p:nvSpPr>
          <p:spPr>
            <a:xfrm>
              <a:off x="9057132" y="4711098"/>
              <a:ext cx="139080" cy="819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30"/>
                <a:gd name="f4" fmla="val 2081"/>
                <a:gd name="f5" fmla="val 347"/>
                <a:gd name="f6" fmla="val 1"/>
                <a:gd name="f7" fmla="val 221"/>
                <a:gd name="f8" fmla="val 158"/>
                <a:gd name="f9" fmla="val 33"/>
                <a:gd name="f10" fmla="val 64"/>
                <a:gd name="f11" fmla="val 159"/>
                <a:gd name="f12" fmla="val 222"/>
                <a:gd name="f13" fmla="val 348"/>
                <a:gd name="f14" fmla="val 32"/>
                <a:gd name="f15" fmla="val 474"/>
                <a:gd name="f16" fmla="val 568"/>
                <a:gd name="f17" fmla="val 2080"/>
                <a:gd name="f18" fmla="val 2931"/>
                <a:gd name="f19" fmla="val 3498"/>
                <a:gd name="f20" fmla="val 3529"/>
                <a:gd name="f21" fmla="val 3466"/>
                <a:gd name="f22" fmla="val 3340"/>
                <a:gd name="f23" fmla="val 3214"/>
                <a:gd name="f24" fmla="val 3120"/>
                <a:gd name="f25" fmla="*/ f0 1 3530"/>
                <a:gd name="f26" fmla="*/ f1 1 2081"/>
                <a:gd name="f27" fmla="+- f4 0 f2"/>
                <a:gd name="f28" fmla="+- f3 0 f2"/>
                <a:gd name="f29" fmla="*/ f28 1 3530"/>
                <a:gd name="f30" fmla="*/ f27 1 2081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530" h="208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4" y="f15"/>
                  </a:cubicBezTo>
                  <a:lnTo>
                    <a:pt x="f16" y="f17"/>
                  </a:lnTo>
                  <a:lnTo>
                    <a:pt x="f18" y="f17"/>
                  </a:lnTo>
                  <a:lnTo>
                    <a:pt x="f19" y="f15"/>
                  </a:lnTo>
                  <a:cubicBezTo>
                    <a:pt x="f20" y="f13"/>
                    <a:pt x="f19" y="f12"/>
                    <a:pt x="f21" y="f11"/>
                  </a:cubicBezTo>
                  <a:cubicBezTo>
                    <a:pt x="f22" y="f10"/>
                    <a:pt x="f23" y="f6"/>
                    <a:pt x="f24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5" name="Google Shape;7934;p85"/>
            <p:cNvSpPr/>
            <p:nvPr/>
          </p:nvSpPr>
          <p:spPr>
            <a:xfrm>
              <a:off x="9043507" y="4820351"/>
              <a:ext cx="163906" cy="3562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9043"/>
                <a:gd name="f5" fmla="val 977"/>
                <a:gd name="f6" fmla="val 6553"/>
                <a:gd name="f7" fmla="val 6648"/>
                <a:gd name="f8" fmla="val 6742"/>
                <a:gd name="f9" fmla="val 63"/>
                <a:gd name="f10" fmla="val 6837"/>
                <a:gd name="f11" fmla="val 1796"/>
                <a:gd name="f12" fmla="val 8916"/>
                <a:gd name="f13" fmla="val 1859"/>
                <a:gd name="f14" fmla="val 9011"/>
                <a:gd name="f15" fmla="val 1954"/>
                <a:gd name="f16" fmla="val 9042"/>
                <a:gd name="f17" fmla="val 2080"/>
                <a:gd name="f18" fmla="val 2174"/>
                <a:gd name="f19" fmla="val 2269"/>
                <a:gd name="f20" fmla="val 2332"/>
                <a:gd name="f21" fmla="val 4065"/>
                <a:gd name="f22" fmla="val 4159"/>
                <a:gd name="f23" fmla="val 6679"/>
                <a:gd name="f24" fmla="val 3182"/>
                <a:gd name="f25" fmla="*/ f0 1 4160"/>
                <a:gd name="f26" fmla="*/ f1 1 9043"/>
                <a:gd name="f27" fmla="+- f4 0 f2"/>
                <a:gd name="f28" fmla="+- f3 0 f2"/>
                <a:gd name="f29" fmla="*/ f28 1 4160"/>
                <a:gd name="f30" fmla="*/ f27 1 9043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160" h="9043">
                  <a:moveTo>
                    <a:pt x="f5" y="f2"/>
                  </a:moveTo>
                  <a:lnTo>
                    <a:pt x="f2" y="f6"/>
                  </a:lnTo>
                  <a:cubicBezTo>
                    <a:pt x="f2" y="f7"/>
                    <a:pt x="f2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21" y="f10"/>
                  </a:lnTo>
                  <a:cubicBezTo>
                    <a:pt x="f22" y="f8"/>
                    <a:pt x="f22" y="f23"/>
                    <a:pt x="f22" y="f6"/>
                  </a:cubicBezTo>
                  <a:lnTo>
                    <a:pt x="f24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76" name="Google Shape;7935;p85"/>
          <p:cNvGrpSpPr/>
          <p:nvPr/>
        </p:nvGrpSpPr>
        <p:grpSpPr>
          <a:xfrm>
            <a:off x="10711903" y="4711116"/>
            <a:ext cx="467989" cy="465512"/>
            <a:chOff x="10711903" y="4711116"/>
            <a:chExt cx="467989" cy="465512"/>
          </a:xfrm>
        </p:grpSpPr>
        <p:sp>
          <p:nvSpPr>
            <p:cNvPr id="377" name="Google Shape;7936;p85"/>
            <p:cNvSpPr/>
            <p:nvPr/>
          </p:nvSpPr>
          <p:spPr>
            <a:xfrm>
              <a:off x="10793815" y="5069854"/>
              <a:ext cx="28602" cy="28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725"/>
                <a:gd name="f5" fmla="val 379"/>
                <a:gd name="f6" fmla="val 158"/>
                <a:gd name="f7" fmla="val 1"/>
                <a:gd name="f8" fmla="val 347"/>
                <a:gd name="f9" fmla="val 567"/>
                <a:gd name="f10" fmla="val 568"/>
                <a:gd name="f11" fmla="*/ f0 1 726"/>
                <a:gd name="f12" fmla="*/ f1 1 725"/>
                <a:gd name="f13" fmla="+- f4 0 f2"/>
                <a:gd name="f14" fmla="+- f3 0 f2"/>
                <a:gd name="f15" fmla="*/ f14 1 726"/>
                <a:gd name="f16" fmla="*/ f13 1 725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725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4"/>
                    <a:pt x="f5" y="f4"/>
                  </a:cubicBezTo>
                  <a:cubicBezTo>
                    <a:pt x="f10" y="f4"/>
                    <a:pt x="f4" y="f9"/>
                    <a:pt x="f4" y="f8"/>
                  </a:cubicBezTo>
                  <a:cubicBezTo>
                    <a:pt x="f4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8" name="Google Shape;7937;p85"/>
            <p:cNvSpPr/>
            <p:nvPr/>
          </p:nvSpPr>
          <p:spPr>
            <a:xfrm>
              <a:off x="10711903" y="4766986"/>
              <a:ext cx="358773" cy="4096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10397"/>
                <a:gd name="f5" fmla="val 3115"/>
                <a:gd name="f6" fmla="val 2135"/>
                <a:gd name="f7" fmla="val 3206"/>
                <a:gd name="f8" fmla="val 3293"/>
                <a:gd name="f9" fmla="val 2158"/>
                <a:gd name="f10" fmla="val 3340"/>
                <a:gd name="f11" fmla="val 2205"/>
                <a:gd name="f12" fmla="val 3466"/>
                <a:gd name="f13" fmla="val 2331"/>
                <a:gd name="f14" fmla="val 2583"/>
                <a:gd name="f15" fmla="val 2678"/>
                <a:gd name="f16" fmla="val 2930"/>
                <a:gd name="f17" fmla="val 3119"/>
                <a:gd name="f18" fmla="val 3560"/>
                <a:gd name="f19" fmla="val 3686"/>
                <a:gd name="f20" fmla="val 3907"/>
                <a:gd name="f21" fmla="val 4033"/>
                <a:gd name="f22" fmla="val 4096"/>
                <a:gd name="f23" fmla="val 4127"/>
                <a:gd name="f24" fmla="val 3025"/>
                <a:gd name="f25" fmla="val 2867"/>
                <a:gd name="f26" fmla="val 2458"/>
                <a:gd name="f27" fmla="val 3592"/>
                <a:gd name="f28" fmla="val 2017"/>
                <a:gd name="f29" fmla="val 1954"/>
                <a:gd name="f30" fmla="val 1867"/>
                <a:gd name="f31" fmla="val 1780"/>
                <a:gd name="f32" fmla="val 1694"/>
                <a:gd name="f33" fmla="val 1607"/>
                <a:gd name="f34" fmla="val 1544"/>
                <a:gd name="f35" fmla="val 1418"/>
                <a:gd name="f36" fmla="val 1985"/>
                <a:gd name="f37" fmla="val 1591"/>
                <a:gd name="f38" fmla="val 1678"/>
                <a:gd name="f39" fmla="val 1769"/>
                <a:gd name="f40" fmla="val 1859"/>
                <a:gd name="f41" fmla="val 2646"/>
                <a:gd name="f42" fmla="val 6727"/>
                <a:gd name="f43" fmla="val 2079"/>
                <a:gd name="f44" fmla="val 6813"/>
                <a:gd name="f45" fmla="val 6900"/>
                <a:gd name="f46" fmla="val 2111"/>
                <a:gd name="f47" fmla="val 6963"/>
                <a:gd name="f48" fmla="val 2174"/>
                <a:gd name="f49" fmla="val 7688"/>
                <a:gd name="f50" fmla="val 2898"/>
                <a:gd name="f51" fmla="val 7719"/>
                <a:gd name="f52" fmla="val 2993"/>
                <a:gd name="f53" fmla="val 3245"/>
                <a:gd name="f54" fmla="val 7593"/>
                <a:gd name="f55" fmla="val 3371"/>
                <a:gd name="f56" fmla="val 7546"/>
                <a:gd name="f57" fmla="val 3418"/>
                <a:gd name="f58" fmla="val 7459"/>
                <a:gd name="f59" fmla="val 3442"/>
                <a:gd name="f60" fmla="val 7369"/>
                <a:gd name="f61" fmla="val 7278"/>
                <a:gd name="f62" fmla="val 7183"/>
                <a:gd name="f63" fmla="val 7120"/>
                <a:gd name="f64" fmla="val 7026"/>
                <a:gd name="f65" fmla="val 4505"/>
                <a:gd name="f66" fmla="val 5104"/>
                <a:gd name="f67" fmla="val 6553"/>
                <a:gd name="f68" fmla="val 5513"/>
                <a:gd name="f69" fmla="val 5986"/>
                <a:gd name="f70" fmla="val 3151"/>
                <a:gd name="f71" fmla="val 2962"/>
                <a:gd name="f72" fmla="val 2804"/>
                <a:gd name="f73" fmla="val 5671"/>
                <a:gd name="f74" fmla="val 5891"/>
                <a:gd name="f75" fmla="val 3182"/>
                <a:gd name="f76" fmla="val 3497"/>
                <a:gd name="f77" fmla="val 7530"/>
                <a:gd name="f78" fmla="val 8002"/>
                <a:gd name="f79" fmla="val 8601"/>
                <a:gd name="f80" fmla="val 9042"/>
                <a:gd name="f81" fmla="val 2489"/>
                <a:gd name="f82" fmla="val 1922"/>
                <a:gd name="f83" fmla="val 1450"/>
                <a:gd name="f84" fmla="val 8569"/>
                <a:gd name="f85" fmla="val 7561"/>
                <a:gd name="f86" fmla="val 1733"/>
                <a:gd name="f87" fmla="val 5293"/>
                <a:gd name="f88" fmla="val 2647"/>
                <a:gd name="f89" fmla="val 4852"/>
                <a:gd name="f90" fmla="val 6018"/>
                <a:gd name="f91" fmla="val 6207"/>
                <a:gd name="f92" fmla="val 6364"/>
                <a:gd name="f93" fmla="val 4694"/>
                <a:gd name="f94" fmla="val 6270"/>
                <a:gd name="f95" fmla="val 6120"/>
                <a:gd name="f96" fmla="val 6034"/>
                <a:gd name="f97" fmla="val 5947"/>
                <a:gd name="f98" fmla="val 5860"/>
                <a:gd name="f99" fmla="val 5797"/>
                <a:gd name="f100" fmla="val 6490"/>
                <a:gd name="f101" fmla="val 6640"/>
                <a:gd name="f102" fmla="val 7057"/>
                <a:gd name="f103" fmla="val 7089"/>
                <a:gd name="f104" fmla="val 7152"/>
                <a:gd name="f105" fmla="val 7246"/>
                <a:gd name="f106" fmla="val 7498"/>
                <a:gd name="f107" fmla="val 7624"/>
                <a:gd name="f108" fmla="val 8034"/>
                <a:gd name="f109" fmla="val 8475"/>
                <a:gd name="f110" fmla="val 8821"/>
                <a:gd name="f111" fmla="val 8947"/>
                <a:gd name="f112" fmla="val 9010"/>
                <a:gd name="f113" fmla="val 6711"/>
                <a:gd name="f114" fmla="val 8506"/>
                <a:gd name="f115" fmla="val 5845"/>
                <a:gd name="f116" fmla="val 5931"/>
                <a:gd name="f117" fmla="val 6022"/>
                <a:gd name="f118" fmla="val 6112"/>
                <a:gd name="f119" fmla="val 1040"/>
                <a:gd name="f120" fmla="val 441"/>
                <a:gd name="f121" fmla="val 473"/>
                <a:gd name="f122" fmla="val 9388"/>
                <a:gd name="f123" fmla="val 9987"/>
                <a:gd name="f124" fmla="val 8003"/>
                <a:gd name="f125" fmla="val 9011"/>
                <a:gd name="f126" fmla="val 9924"/>
                <a:gd name="f127" fmla="val 9105"/>
                <a:gd name="f128" fmla="val 8633"/>
                <a:gd name="f129" fmla="val 7341"/>
                <a:gd name="f130" fmla="val 756"/>
                <a:gd name="f131" fmla="val 1386"/>
                <a:gd name="f132" fmla="val 5955"/>
                <a:gd name="f133" fmla="val 2363"/>
                <a:gd name="f134" fmla="*/ f0 1 9106"/>
                <a:gd name="f135" fmla="*/ f1 1 10397"/>
                <a:gd name="f136" fmla="+- f4 0 f2"/>
                <a:gd name="f137" fmla="+- f3 0 f2"/>
                <a:gd name="f138" fmla="*/ f137 1 9106"/>
                <a:gd name="f139" fmla="*/ f136 1 10397"/>
                <a:gd name="f140" fmla="*/ f2 1 f138"/>
                <a:gd name="f141" fmla="*/ f3 1 f138"/>
                <a:gd name="f142" fmla="*/ f2 1 f139"/>
                <a:gd name="f143" fmla="*/ f4 1 f139"/>
                <a:gd name="f144" fmla="*/ f140 f134 1"/>
                <a:gd name="f145" fmla="*/ f141 f134 1"/>
                <a:gd name="f146" fmla="*/ f143 f135 1"/>
                <a:gd name="f147" fmla="*/ f142 f1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4" t="f147" r="f145" b="f146"/>
              <a:pathLst>
                <a:path w="9106" h="1039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16" y="f22"/>
                    <a:pt x="f25" y="f21"/>
                  </a:cubicBezTo>
                  <a:lnTo>
                    <a:pt x="f26" y="f27"/>
                  </a:lnTo>
                  <a:lnTo>
                    <a:pt x="f28" y="f21"/>
                  </a:lnTo>
                  <a:cubicBezTo>
                    <a:pt x="f29" y="f22"/>
                    <a:pt x="f30" y="f23"/>
                    <a:pt x="f31" y="f23"/>
                  </a:cubicBezTo>
                  <a:cubicBezTo>
                    <a:pt x="f32" y="f23"/>
                    <a:pt x="f33" y="f22"/>
                    <a:pt x="f34" y="f21"/>
                  </a:cubicBezTo>
                  <a:cubicBezTo>
                    <a:pt x="f35" y="f20"/>
                    <a:pt x="f35" y="f19"/>
                    <a:pt x="f34" y="f18"/>
                  </a:cubicBezTo>
                  <a:lnTo>
                    <a:pt x="f36" y="f17"/>
                  </a:lnTo>
                  <a:lnTo>
                    <a:pt x="f34" y="f15"/>
                  </a:lnTo>
                  <a:cubicBezTo>
                    <a:pt x="f35" y="f14"/>
                    <a:pt x="f35" y="f13"/>
                    <a:pt x="f34" y="f11"/>
                  </a:cubicBezTo>
                  <a:cubicBezTo>
                    <a:pt x="f37" y="f9"/>
                    <a:pt x="f38" y="f6"/>
                    <a:pt x="f39" y="f6"/>
                  </a:cubicBezTo>
                  <a:cubicBezTo>
                    <a:pt x="f40" y="f6"/>
                    <a:pt x="f29" y="f9"/>
                    <a:pt x="f28" y="f11"/>
                  </a:cubicBezTo>
                  <a:lnTo>
                    <a:pt x="f26" y="f41"/>
                  </a:lnTo>
                  <a:lnTo>
                    <a:pt x="f25" y="f11"/>
                  </a:lnTo>
                  <a:cubicBezTo>
                    <a:pt x="f16" y="f9"/>
                    <a:pt x="f24" y="f6"/>
                    <a:pt x="f5" y="f6"/>
                  </a:cubicBezTo>
                  <a:close/>
                  <a:moveTo>
                    <a:pt x="f42" y="f43"/>
                  </a:moveTo>
                  <a:cubicBezTo>
                    <a:pt x="f44" y="f43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2"/>
                    <a:pt x="f51" y="f53"/>
                    <a:pt x="f54" y="f55"/>
                  </a:cubicBez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57"/>
                    <a:pt x="f63" y="f55"/>
                  </a:cubicBezTo>
                  <a:lnTo>
                    <a:pt x="f64" y="f53"/>
                  </a:lnTo>
                  <a:lnTo>
                    <a:pt x="f64" y="f65"/>
                  </a:lnTo>
                  <a:cubicBezTo>
                    <a:pt x="f64" y="f66"/>
                    <a:pt x="f67" y="f68"/>
                    <a:pt x="f69" y="f68"/>
                  </a:cubicBezTo>
                  <a:lnTo>
                    <a:pt x="f70" y="f68"/>
                  </a:lnTo>
                  <a:cubicBezTo>
                    <a:pt x="f71" y="f68"/>
                    <a:pt x="f72" y="f73"/>
                    <a:pt x="f72" y="f74"/>
                  </a:cubicBezTo>
                  <a:lnTo>
                    <a:pt x="f72" y="f64"/>
                  </a:lnTo>
                  <a:cubicBezTo>
                    <a:pt x="f75" y="f62"/>
                    <a:pt x="f76" y="f77"/>
                    <a:pt x="f76" y="f78"/>
                  </a:cubicBezTo>
                  <a:cubicBezTo>
                    <a:pt x="f76" y="f79"/>
                    <a:pt x="f24" y="f80"/>
                    <a:pt x="f81" y="f80"/>
                  </a:cubicBezTo>
                  <a:cubicBezTo>
                    <a:pt x="f82" y="f80"/>
                    <a:pt x="f83" y="f84"/>
                    <a:pt x="f83" y="f78"/>
                  </a:cubicBezTo>
                  <a:cubicBezTo>
                    <a:pt x="f83" y="f85"/>
                    <a:pt x="f86" y="f62"/>
                    <a:pt x="f48" y="f64"/>
                  </a:cubicBezTo>
                  <a:lnTo>
                    <a:pt x="f48" y="f74"/>
                  </a:lnTo>
                  <a:cubicBezTo>
                    <a:pt x="f48" y="f87"/>
                    <a:pt x="f88" y="f89"/>
                    <a:pt x="f75" y="f89"/>
                  </a:cubicBezTo>
                  <a:lnTo>
                    <a:pt x="f90" y="f89"/>
                  </a:lnTo>
                  <a:cubicBezTo>
                    <a:pt x="f91" y="f89"/>
                    <a:pt x="f92" y="f93"/>
                    <a:pt x="f92" y="f65"/>
                  </a:cubicBezTo>
                  <a:lnTo>
                    <a:pt x="f92" y="f53"/>
                  </a:lnTo>
                  <a:lnTo>
                    <a:pt x="f94" y="f55"/>
                  </a:lnTo>
                  <a:cubicBezTo>
                    <a:pt x="f91" y="f57"/>
                    <a:pt x="f95" y="f59"/>
                    <a:pt x="f96" y="f59"/>
                  </a:cubicBezTo>
                  <a:cubicBezTo>
                    <a:pt x="f97" y="f59"/>
                    <a:pt x="f98" y="f57"/>
                    <a:pt x="f99" y="f55"/>
                  </a:cubicBezTo>
                  <a:cubicBezTo>
                    <a:pt x="f73" y="f53"/>
                    <a:pt x="f73" y="f52"/>
                    <a:pt x="f99" y="f50"/>
                  </a:cubicBezTo>
                  <a:lnTo>
                    <a:pt x="f100" y="f48"/>
                  </a:lnTo>
                  <a:cubicBezTo>
                    <a:pt x="f67" y="f46"/>
                    <a:pt x="f101" y="f43"/>
                    <a:pt x="f42" y="f43"/>
                  </a:cubicBezTo>
                  <a:close/>
                  <a:moveTo>
                    <a:pt x="f60" y="f102"/>
                  </a:moveTo>
                  <a:cubicBezTo>
                    <a:pt x="f58" y="f102"/>
                    <a:pt x="f56" y="f103"/>
                    <a:pt x="f54" y="f104"/>
                  </a:cubicBezTo>
                  <a:cubicBezTo>
                    <a:pt x="f51" y="f105"/>
                    <a:pt x="f51" y="f106"/>
                    <a:pt x="f54" y="f107"/>
                  </a:cubicBezTo>
                  <a:lnTo>
                    <a:pt x="f62" y="f108"/>
                  </a:lnTo>
                  <a:lnTo>
                    <a:pt x="f54" y="f109"/>
                  </a:lnTo>
                  <a:cubicBezTo>
                    <a:pt x="f51" y="f79"/>
                    <a:pt x="f51" y="f110"/>
                    <a:pt x="f54" y="f111"/>
                  </a:cubicBezTo>
                  <a:cubicBezTo>
                    <a:pt x="f56" y="f112"/>
                    <a:pt x="f58" y="f80"/>
                    <a:pt x="f60" y="f80"/>
                  </a:cubicBezTo>
                  <a:cubicBezTo>
                    <a:pt x="f61" y="f80"/>
                    <a:pt x="f62" y="f112"/>
                    <a:pt x="f63" y="f111"/>
                  </a:cubicBezTo>
                  <a:lnTo>
                    <a:pt x="f113" y="f114"/>
                  </a:lnTo>
                  <a:lnTo>
                    <a:pt x="f94" y="f111"/>
                  </a:lnTo>
                  <a:cubicBezTo>
                    <a:pt x="f91" y="f112"/>
                    <a:pt x="f95" y="f80"/>
                    <a:pt x="f96" y="f80"/>
                  </a:cubicBezTo>
                  <a:cubicBezTo>
                    <a:pt x="f97" y="f80"/>
                    <a:pt x="f98" y="f112"/>
                    <a:pt x="f99" y="f111"/>
                  </a:cubicBezTo>
                  <a:cubicBezTo>
                    <a:pt x="f73" y="f110"/>
                    <a:pt x="f73" y="f79"/>
                    <a:pt x="f99" y="f109"/>
                  </a:cubicBezTo>
                  <a:lnTo>
                    <a:pt x="f91" y="f108"/>
                  </a:lnTo>
                  <a:lnTo>
                    <a:pt x="f99" y="f107"/>
                  </a:lnTo>
                  <a:cubicBezTo>
                    <a:pt x="f73" y="f106"/>
                    <a:pt x="f73" y="f105"/>
                    <a:pt x="f99" y="f104"/>
                  </a:cubicBezTo>
                  <a:cubicBezTo>
                    <a:pt x="f115" y="f103"/>
                    <a:pt x="f116" y="f102"/>
                    <a:pt x="f117" y="f102"/>
                  </a:cubicBezTo>
                  <a:cubicBezTo>
                    <a:pt x="f118" y="f102"/>
                    <a:pt x="f91" y="f103"/>
                    <a:pt x="f94" y="f104"/>
                  </a:cubicBezTo>
                  <a:lnTo>
                    <a:pt x="f113" y="f85"/>
                  </a:lnTo>
                  <a:lnTo>
                    <a:pt x="f63" y="f104"/>
                  </a:lnTo>
                  <a:cubicBezTo>
                    <a:pt x="f62" y="f103"/>
                    <a:pt x="f61" y="f102"/>
                    <a:pt x="f60" y="f102"/>
                  </a:cubicBezTo>
                  <a:close/>
                  <a:moveTo>
                    <a:pt x="f119" y="f2"/>
                  </a:moveTo>
                  <a:cubicBezTo>
                    <a:pt x="f120" y="f2"/>
                    <a:pt x="f2" y="f121"/>
                    <a:pt x="f2" y="f119"/>
                  </a:cubicBezTo>
                  <a:lnTo>
                    <a:pt x="f2" y="f122"/>
                  </a:lnTo>
                  <a:cubicBezTo>
                    <a:pt x="f2" y="f123"/>
                    <a:pt x="f121" y="f4"/>
                    <a:pt x="f119" y="f4"/>
                  </a:cubicBezTo>
                  <a:lnTo>
                    <a:pt x="f124" y="f4"/>
                  </a:lnTo>
                  <a:cubicBezTo>
                    <a:pt x="f79" y="f4"/>
                    <a:pt x="f125" y="f126"/>
                    <a:pt x="f125" y="f122"/>
                  </a:cubicBezTo>
                  <a:lnTo>
                    <a:pt x="f125" y="f119"/>
                  </a:lnTo>
                  <a:cubicBezTo>
                    <a:pt x="f127" y="f121"/>
                    <a:pt x="f128" y="f2"/>
                    <a:pt x="f108" y="f2"/>
                  </a:cubicBezTo>
                  <a:lnTo>
                    <a:pt x="f129" y="f2"/>
                  </a:lnTo>
                  <a:cubicBezTo>
                    <a:pt x="f129" y="f130"/>
                    <a:pt x="f113" y="f131"/>
                    <a:pt x="f132" y="f131"/>
                  </a:cubicBezTo>
                  <a:lnTo>
                    <a:pt x="f17" y="f131"/>
                  </a:lnTo>
                  <a:cubicBezTo>
                    <a:pt x="f133" y="f131"/>
                    <a:pt x="f86" y="f130"/>
                    <a:pt x="f8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79" name="Google Shape;7938;p85"/>
            <p:cNvSpPr/>
            <p:nvPr/>
          </p:nvSpPr>
          <p:spPr>
            <a:xfrm>
              <a:off x="10806223" y="4711116"/>
              <a:ext cx="167609" cy="844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143"/>
                <a:gd name="f5" fmla="val 1860"/>
                <a:gd name="f6" fmla="val 1576"/>
                <a:gd name="f7" fmla="val 221"/>
                <a:gd name="f8" fmla="val 1450"/>
                <a:gd name="f9" fmla="val 473"/>
                <a:gd name="f10" fmla="val 1387"/>
                <a:gd name="f11" fmla="val 725"/>
                <a:gd name="f12" fmla="val 316"/>
                <a:gd name="f13" fmla="val 1"/>
                <a:gd name="f14" fmla="val 1040"/>
                <a:gd name="f15" fmla="val 1418"/>
                <a:gd name="f16" fmla="val 1828"/>
                <a:gd name="f17" fmla="val 3561"/>
                <a:gd name="f18" fmla="val 3939"/>
                <a:gd name="f19" fmla="val 2868"/>
                <a:gd name="f20" fmla="val 2805"/>
                <a:gd name="f21" fmla="val 2710"/>
                <a:gd name="f22" fmla="val 2458"/>
                <a:gd name="f23" fmla="*/ f0 1 4254"/>
                <a:gd name="f24" fmla="*/ f1 1 2143"/>
                <a:gd name="f25" fmla="+- f4 0 f2"/>
                <a:gd name="f26" fmla="+- f3 0 f2"/>
                <a:gd name="f27" fmla="*/ f26 1 4254"/>
                <a:gd name="f28" fmla="*/ f25 1 2143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2143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lnTo>
                    <a:pt x="f10" y="f11"/>
                  </a:lnTo>
                  <a:lnTo>
                    <a:pt x="f11" y="f11"/>
                  </a:lnTo>
                  <a:cubicBezTo>
                    <a:pt x="f12" y="f11"/>
                    <a:pt x="f13" y="f14"/>
                    <a:pt x="f13" y="f15"/>
                  </a:cubicBezTo>
                  <a:cubicBezTo>
                    <a:pt x="f13" y="f16"/>
                    <a:pt x="f12" y="f4"/>
                    <a:pt x="f11" y="f4"/>
                  </a:cubicBezTo>
                  <a:lnTo>
                    <a:pt x="f17" y="f4"/>
                  </a:lnTo>
                  <a:cubicBezTo>
                    <a:pt x="f18" y="f4"/>
                    <a:pt x="f3" y="f16"/>
                    <a:pt x="f3" y="f15"/>
                  </a:cubicBezTo>
                  <a:cubicBezTo>
                    <a:pt x="f3" y="f14"/>
                    <a:pt x="f18" y="f11"/>
                    <a:pt x="f17" y="f11"/>
                  </a:cubicBezTo>
                  <a:lnTo>
                    <a:pt x="f19" y="f11"/>
                  </a:lnTo>
                  <a:lnTo>
                    <a:pt x="f20" y="f9"/>
                  </a:lnTo>
                  <a:cubicBezTo>
                    <a:pt x="f21" y="f7"/>
                    <a:pt x="f22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0" name="Google Shape;7939;p85"/>
            <p:cNvSpPr/>
            <p:nvPr/>
          </p:nvSpPr>
          <p:spPr>
            <a:xfrm>
              <a:off x="11095457" y="4903506"/>
              <a:ext cx="81948" cy="1663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0"/>
                <a:gd name="f4" fmla="val 4223"/>
                <a:gd name="f5" fmla="val 1"/>
                <a:gd name="f6" fmla="val 4222"/>
                <a:gd name="f7" fmla="val 32"/>
                <a:gd name="f8" fmla="val 315"/>
                <a:gd name="f9" fmla="val 4002"/>
                <a:gd name="f10" fmla="val 662"/>
                <a:gd name="f11" fmla="val 3876"/>
                <a:gd name="f12" fmla="val 1072"/>
                <a:gd name="f13" fmla="val 1450"/>
                <a:gd name="f14" fmla="val 1796"/>
                <a:gd name="f15" fmla="*/ f0 1 2080"/>
                <a:gd name="f16" fmla="*/ f1 1 4223"/>
                <a:gd name="f17" fmla="+- f4 0 f2"/>
                <a:gd name="f18" fmla="+- f3 0 f2"/>
                <a:gd name="f19" fmla="*/ f18 1 2080"/>
                <a:gd name="f20" fmla="*/ f17 1 4223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080" h="422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1" name="Google Shape;7940;p85"/>
            <p:cNvSpPr/>
            <p:nvPr/>
          </p:nvSpPr>
          <p:spPr>
            <a:xfrm>
              <a:off x="11097944" y="4821594"/>
              <a:ext cx="81948" cy="54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0"/>
                <a:gd name="f4" fmla="val 1387"/>
                <a:gd name="f5" fmla="val 1040"/>
                <a:gd name="f6" fmla="val 441"/>
                <a:gd name="f7" fmla="val 473"/>
                <a:gd name="f8" fmla="val 1386"/>
                <a:gd name="f9" fmla="val 2048"/>
                <a:gd name="f10" fmla="val 1576"/>
                <a:gd name="f11" fmla="*/ f0 1 2080"/>
                <a:gd name="f12" fmla="*/ f1 1 1387"/>
                <a:gd name="f13" fmla="+- f4 0 f2"/>
                <a:gd name="f14" fmla="+- f3 0 f2"/>
                <a:gd name="f15" fmla="*/ f14 1 2080"/>
                <a:gd name="f16" fmla="*/ f13 1 1387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080" h="1387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3" y="f8"/>
                  </a:lnTo>
                  <a:lnTo>
                    <a:pt x="f3" y="f5"/>
                  </a:lnTo>
                  <a:cubicBezTo>
                    <a:pt x="f9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2" name="Google Shape;7941;p85"/>
            <p:cNvSpPr/>
            <p:nvPr/>
          </p:nvSpPr>
          <p:spPr>
            <a:xfrm>
              <a:off x="11104126" y="5083487"/>
              <a:ext cx="68323" cy="683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4"/>
                <a:gd name="f4" fmla="val 883"/>
                <a:gd name="f5" fmla="val 1"/>
                <a:gd name="f6" fmla="val 537"/>
                <a:gd name="f7" fmla="val 190"/>
                <a:gd name="f8" fmla="val 221"/>
                <a:gd name="f9" fmla="val 442"/>
                <a:gd name="f10" fmla="val 568"/>
                <a:gd name="f11" fmla="val 1545"/>
                <a:gd name="f12" fmla="val 600"/>
                <a:gd name="f13" fmla="val 1671"/>
                <a:gd name="f14" fmla="val 757"/>
                <a:gd name="f15" fmla="val 978"/>
                <a:gd name="f16" fmla="val 1104"/>
                <a:gd name="f17" fmla="val 1198"/>
                <a:gd name="f18" fmla="val 158"/>
                <a:gd name="f19" fmla="val 1230"/>
                <a:gd name="f20" fmla="*/ f0 1 1734"/>
                <a:gd name="f21" fmla="*/ f1 1 1734"/>
                <a:gd name="f22" fmla="+- f3 0 f2"/>
                <a:gd name="f23" fmla="*/ f22 1 1734"/>
                <a:gd name="f24" fmla="*/ f2 1 f23"/>
                <a:gd name="f25" fmla="*/ f3 1 f23"/>
                <a:gd name="f26" fmla="*/ f24 f20 1"/>
                <a:gd name="f27" fmla="*/ f25 f20 1"/>
                <a:gd name="f28" fmla="*/ f25 f21 1"/>
                <a:gd name="f29" fmla="*/ f24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34" h="1734">
                  <a:moveTo>
                    <a:pt x="f4" y="f5"/>
                  </a:moveTo>
                  <a:cubicBezTo>
                    <a:pt x="f6" y="f5"/>
                    <a:pt x="f7" y="f8"/>
                    <a:pt x="f5" y="f9"/>
                  </a:cubicBezTo>
                  <a:lnTo>
                    <a:pt x="f10" y="f11"/>
                  </a:lnTo>
                  <a:cubicBezTo>
                    <a:pt x="f12" y="f13"/>
                    <a:pt x="f14" y="f3"/>
                    <a:pt x="f4" y="f3"/>
                  </a:cubicBezTo>
                  <a:cubicBezTo>
                    <a:pt x="f15" y="f3"/>
                    <a:pt x="f16" y="f13"/>
                    <a:pt x="f17" y="f11"/>
                  </a:cubicBezTo>
                  <a:lnTo>
                    <a:pt x="f3" y="f9"/>
                  </a:lnTo>
                  <a:cubicBezTo>
                    <a:pt x="f11" y="f18"/>
                    <a:pt x="f19" y="f5"/>
                    <a:pt x="f4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83" name="Google Shape;7942;p85"/>
          <p:cNvGrpSpPr/>
          <p:nvPr/>
        </p:nvGrpSpPr>
        <p:grpSpPr>
          <a:xfrm>
            <a:off x="8330156" y="1676698"/>
            <a:ext cx="464249" cy="465521"/>
            <a:chOff x="8330156" y="1676698"/>
            <a:chExt cx="464249" cy="465521"/>
          </a:xfrm>
        </p:grpSpPr>
        <p:sp>
          <p:nvSpPr>
            <p:cNvPr id="384" name="Google Shape;7943;p85"/>
            <p:cNvSpPr/>
            <p:nvPr/>
          </p:nvSpPr>
          <p:spPr>
            <a:xfrm>
              <a:off x="8356198" y="1830601"/>
              <a:ext cx="438207" cy="311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22"/>
                <a:gd name="f4" fmla="val 7909"/>
                <a:gd name="f5" fmla="val 10535"/>
                <a:gd name="f6" fmla="val 10489"/>
                <a:gd name="f7" fmla="val 10442"/>
                <a:gd name="f8" fmla="val 10"/>
                <a:gd name="f9" fmla="val 10397"/>
                <a:gd name="f10" fmla="val 33"/>
                <a:gd name="f11" fmla="val 10208"/>
                <a:gd name="f12" fmla="val 64"/>
                <a:gd name="f13" fmla="val 10114"/>
                <a:gd name="f14" fmla="val 253"/>
                <a:gd name="f15" fmla="val 10177"/>
                <a:gd name="f16" fmla="val 474"/>
                <a:gd name="f17" fmla="val 10334"/>
                <a:gd name="f18" fmla="val 978"/>
                <a:gd name="f19" fmla="val 10429"/>
                <a:gd name="f20" fmla="val 1482"/>
                <a:gd name="f21" fmla="val 1986"/>
                <a:gd name="f22" fmla="val 4885"/>
                <a:gd name="f23" fmla="val 8066"/>
                <a:gd name="f24" fmla="val 7247"/>
                <a:gd name="f25" fmla="val 5199"/>
                <a:gd name="f26" fmla="val 3561"/>
                <a:gd name="f27" fmla="val 2017"/>
                <a:gd name="f28" fmla="val 6397"/>
                <a:gd name="f29" fmla="val 1072"/>
                <a:gd name="f30" fmla="val 5137"/>
                <a:gd name="f31" fmla="val 1733"/>
                <a:gd name="f32" fmla="val 1922"/>
                <a:gd name="f33" fmla="val 2080"/>
                <a:gd name="f34" fmla="val 4979"/>
                <a:gd name="f35" fmla="val 4790"/>
                <a:gd name="f36" fmla="val 4601"/>
                <a:gd name="f37" fmla="val 4443"/>
                <a:gd name="f38" fmla="val 347"/>
                <a:gd name="f39" fmla="val 158"/>
                <a:gd name="f40" fmla="val 1"/>
                <a:gd name="f41" fmla="val 6176"/>
                <a:gd name="f42" fmla="val 6365"/>
                <a:gd name="f43" fmla="val 6523"/>
                <a:gd name="f44" fmla="val 536"/>
                <a:gd name="f45" fmla="val 694"/>
                <a:gd name="f46" fmla="val 5767"/>
                <a:gd name="f47" fmla="val 1796"/>
                <a:gd name="f48" fmla="val 7090"/>
                <a:gd name="f49" fmla="val 3466"/>
                <a:gd name="f50" fmla="val 8412"/>
                <a:gd name="f51" fmla="val 5231"/>
                <a:gd name="f52" fmla="val 1419"/>
                <a:gd name="f53" fmla="val 10996"/>
                <a:gd name="f54" fmla="val 820"/>
                <a:gd name="f55" fmla="val 10838"/>
                <a:gd name="f56" fmla="val 222"/>
                <a:gd name="f57" fmla="val 10814"/>
                <a:gd name="f58" fmla="val 102"/>
                <a:gd name="f59" fmla="val 10681"/>
                <a:gd name="f60" fmla="*/ f0 1 11122"/>
                <a:gd name="f61" fmla="*/ f1 1 7909"/>
                <a:gd name="f62" fmla="+- f4 0 f2"/>
                <a:gd name="f63" fmla="+- f3 0 f2"/>
                <a:gd name="f64" fmla="*/ f63 1 11122"/>
                <a:gd name="f65" fmla="*/ f62 1 7909"/>
                <a:gd name="f66" fmla="*/ f2 1 f64"/>
                <a:gd name="f67" fmla="*/ f3 1 f64"/>
                <a:gd name="f68" fmla="*/ f2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11122" h="790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0"/>
                  </a:lnTo>
                  <a:cubicBezTo>
                    <a:pt x="f32" y="f30"/>
                    <a:pt x="f33" y="f34"/>
                    <a:pt x="f33" y="f35"/>
                  </a:cubicBezTo>
                  <a:cubicBezTo>
                    <a:pt x="f33" y="f36"/>
                    <a:pt x="f32" y="f37"/>
                    <a:pt x="f31" y="f37"/>
                  </a:cubicBezTo>
                  <a:lnTo>
                    <a:pt x="f38" y="f37"/>
                  </a:lnTo>
                  <a:cubicBezTo>
                    <a:pt x="f39" y="f37"/>
                    <a:pt x="f40" y="f36"/>
                    <a:pt x="f40" y="f35"/>
                  </a:cubicBezTo>
                  <a:lnTo>
                    <a:pt x="f40" y="f41"/>
                  </a:lnTo>
                  <a:cubicBezTo>
                    <a:pt x="f40" y="f42"/>
                    <a:pt x="f39" y="f43"/>
                    <a:pt x="f38" y="f43"/>
                  </a:cubicBezTo>
                  <a:cubicBezTo>
                    <a:pt x="f44" y="f43"/>
                    <a:pt x="f45" y="f42"/>
                    <a:pt x="f45" y="f41"/>
                  </a:cubicBezTo>
                  <a:lnTo>
                    <a:pt x="f45" y="f46"/>
                  </a:lnTo>
                  <a:cubicBezTo>
                    <a:pt x="f47" y="f48"/>
                    <a:pt x="f49" y="f4"/>
                    <a:pt x="f25" y="f4"/>
                  </a:cubicBezTo>
                  <a:cubicBezTo>
                    <a:pt x="f50" y="f4"/>
                    <a:pt x="f3" y="f51"/>
                    <a:pt x="f3" y="f21"/>
                  </a:cubicBezTo>
                  <a:cubicBezTo>
                    <a:pt x="f3" y="f52"/>
                    <a:pt x="f53" y="f54"/>
                    <a:pt x="f55" y="f56"/>
                  </a:cubicBezTo>
                  <a:cubicBezTo>
                    <a:pt x="f57" y="f58"/>
                    <a:pt x="f59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5" name="Google Shape;7944;p85"/>
            <p:cNvSpPr/>
            <p:nvPr/>
          </p:nvSpPr>
          <p:spPr>
            <a:xfrm>
              <a:off x="8330156" y="1676698"/>
              <a:ext cx="436946" cy="3118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90"/>
                <a:gd name="f4" fmla="val 7916"/>
                <a:gd name="f5" fmla="val 5891"/>
                <a:gd name="f6" fmla="val 1"/>
                <a:gd name="f7" fmla="val 2678"/>
                <a:gd name="f8" fmla="val 2679"/>
                <a:gd name="f9" fmla="val 5892"/>
                <a:gd name="f10" fmla="val 6491"/>
                <a:gd name="f11" fmla="val 126"/>
                <a:gd name="f12" fmla="val 7089"/>
                <a:gd name="f13" fmla="val 284"/>
                <a:gd name="f14" fmla="val 7656"/>
                <a:gd name="f15" fmla="val 310"/>
                <a:gd name="f16" fmla="val 7842"/>
                <a:gd name="f17" fmla="val 448"/>
                <a:gd name="f18" fmla="val 604"/>
                <a:gd name="f19" fmla="val 633"/>
                <a:gd name="f20" fmla="val 663"/>
                <a:gd name="f21" fmla="val 7913"/>
                <a:gd name="f22" fmla="val 693"/>
                <a:gd name="f23" fmla="val 7908"/>
                <a:gd name="f24" fmla="val 882"/>
                <a:gd name="f25" fmla="val 7877"/>
                <a:gd name="f26" fmla="val 977"/>
                <a:gd name="f27" fmla="val 945"/>
                <a:gd name="f28" fmla="val 7467"/>
                <a:gd name="f29" fmla="val 788"/>
                <a:gd name="f30" fmla="val 6963"/>
                <a:gd name="f31" fmla="val 662"/>
                <a:gd name="f32" fmla="val 6459"/>
                <a:gd name="f33" fmla="val 3025"/>
                <a:gd name="f34" fmla="val 7561"/>
                <a:gd name="f35" fmla="val 9105"/>
                <a:gd name="f36" fmla="val 1481"/>
                <a:gd name="f37" fmla="val 10050"/>
                <a:gd name="f38" fmla="val 2742"/>
                <a:gd name="f39" fmla="val 9357"/>
                <a:gd name="f40" fmla="val 9168"/>
                <a:gd name="f41" fmla="val 9010"/>
                <a:gd name="f42" fmla="val 2899"/>
                <a:gd name="f43" fmla="val 3088"/>
                <a:gd name="f44" fmla="val 3309"/>
                <a:gd name="f45" fmla="val 3466"/>
                <a:gd name="f46" fmla="val 10743"/>
                <a:gd name="f47" fmla="val 10932"/>
                <a:gd name="f48" fmla="val 1733"/>
                <a:gd name="f49" fmla="val 1513"/>
                <a:gd name="f50" fmla="val 1355"/>
                <a:gd name="f51" fmla="val 10554"/>
                <a:gd name="f52" fmla="val 10397"/>
                <a:gd name="f53" fmla="val 2111"/>
                <a:gd name="f54" fmla="val 9294"/>
                <a:gd name="f55" fmla="val 820"/>
                <a:gd name="f56" fmla="val 7624"/>
                <a:gd name="f57" fmla="*/ f0 1 11090"/>
                <a:gd name="f58" fmla="*/ f1 1 7916"/>
                <a:gd name="f59" fmla="+- f4 0 f2"/>
                <a:gd name="f60" fmla="+- f3 0 f2"/>
                <a:gd name="f61" fmla="*/ f60 1 11090"/>
                <a:gd name="f62" fmla="*/ f59 1 7916"/>
                <a:gd name="f63" fmla="*/ f2 1 f61"/>
                <a:gd name="f64" fmla="*/ f3 1 f61"/>
                <a:gd name="f65" fmla="*/ f2 1 f62"/>
                <a:gd name="f66" fmla="*/ f4 1 f62"/>
                <a:gd name="f67" fmla="*/ f63 f57 1"/>
                <a:gd name="f68" fmla="*/ f64 f57 1"/>
                <a:gd name="f69" fmla="*/ f66 f58 1"/>
                <a:gd name="f70" fmla="*/ f65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11090" h="791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21"/>
                    <a:pt x="f22" y="f23"/>
                  </a:cubicBezTo>
                  <a:cubicBezTo>
                    <a:pt x="f24" y="f25"/>
                    <a:pt x="f26" y="f14"/>
                    <a:pt x="f27" y="f28"/>
                  </a:cubicBezTo>
                  <a:cubicBezTo>
                    <a:pt x="f29" y="f30"/>
                    <a:pt x="f31" y="f32"/>
                    <a:pt x="f31" y="f9"/>
                  </a:cubicBezTo>
                  <a:cubicBezTo>
                    <a:pt x="f31" y="f33"/>
                    <a:pt x="f33" y="f31"/>
                    <a:pt x="f5" y="f31"/>
                  </a:cubicBezTo>
                  <a:cubicBezTo>
                    <a:pt x="f34" y="f31"/>
                    <a:pt x="f35" y="f36"/>
                    <a:pt x="f37" y="f38"/>
                  </a:cubicBezTo>
                  <a:lnTo>
                    <a:pt x="f39" y="f38"/>
                  </a:lnTo>
                  <a:cubicBezTo>
                    <a:pt x="f40" y="f38"/>
                    <a:pt x="f41" y="f42"/>
                    <a:pt x="f41" y="f43"/>
                  </a:cubicBezTo>
                  <a:cubicBezTo>
                    <a:pt x="f41" y="f44"/>
                    <a:pt x="f40" y="f45"/>
                    <a:pt x="f39" y="f45"/>
                  </a:cubicBezTo>
                  <a:lnTo>
                    <a:pt x="f46" y="f45"/>
                  </a:lnTo>
                  <a:cubicBezTo>
                    <a:pt x="f47" y="f45"/>
                    <a:pt x="f3" y="f44"/>
                    <a:pt x="f3" y="f43"/>
                  </a:cubicBezTo>
                  <a:lnTo>
                    <a:pt x="f3" y="f48"/>
                  </a:lnTo>
                  <a:cubicBezTo>
                    <a:pt x="f3" y="f49"/>
                    <a:pt x="f47" y="f50"/>
                    <a:pt x="f46" y="f50"/>
                  </a:cubicBezTo>
                  <a:cubicBezTo>
                    <a:pt x="f51" y="f50"/>
                    <a:pt x="f52" y="f49"/>
                    <a:pt x="f52" y="f48"/>
                  </a:cubicBezTo>
                  <a:lnTo>
                    <a:pt x="f52" y="f53"/>
                  </a:lnTo>
                  <a:cubicBezTo>
                    <a:pt x="f54" y="f55"/>
                    <a:pt x="f56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6" name="Google Shape;7945;p85"/>
            <p:cNvSpPr/>
            <p:nvPr/>
          </p:nvSpPr>
          <p:spPr>
            <a:xfrm>
              <a:off x="8413293" y="1759872"/>
              <a:ext cx="297984" cy="2979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3"/>
                <a:gd name="f4" fmla="val 7562"/>
                <a:gd name="f5" fmla="val 3750"/>
                <a:gd name="f6" fmla="val 2048"/>
                <a:gd name="f7" fmla="val 3939"/>
                <a:gd name="f8" fmla="val 4097"/>
                <a:gd name="f9" fmla="val 2206"/>
                <a:gd name="f10" fmla="val 2426"/>
                <a:gd name="f11" fmla="val 3435"/>
                <a:gd name="f12" fmla="val 4475"/>
                <a:gd name="f13" fmla="val 4664"/>
                <a:gd name="f14" fmla="val 4821"/>
                <a:gd name="f15" fmla="val 3592"/>
                <a:gd name="f16" fmla="val 3781"/>
                <a:gd name="f17" fmla="val 4002"/>
                <a:gd name="f18" fmla="val 4159"/>
                <a:gd name="f19" fmla="val 3561"/>
                <a:gd name="f20" fmla="val 3403"/>
                <a:gd name="f21" fmla="val 2647"/>
                <a:gd name="f22" fmla="val 95"/>
                <a:gd name="f23" fmla="val 1923"/>
                <a:gd name="f24" fmla="val 410"/>
                <a:gd name="f25" fmla="val 1356"/>
                <a:gd name="f26" fmla="val 883"/>
                <a:gd name="f27" fmla="val 2049"/>
                <a:gd name="f28" fmla="val 1576"/>
                <a:gd name="f29" fmla="val 2175"/>
                <a:gd name="f30" fmla="val 1702"/>
                <a:gd name="f31" fmla="val 1954"/>
                <a:gd name="f32" fmla="val 1986"/>
                <a:gd name="f33" fmla="val 2111"/>
                <a:gd name="f34" fmla="val 1899"/>
                <a:gd name="f35" fmla="val 2143"/>
                <a:gd name="f36" fmla="val 1812"/>
                <a:gd name="f37" fmla="val 1726"/>
                <a:gd name="f38" fmla="val 1639"/>
                <a:gd name="f39" fmla="val 1355"/>
                <a:gd name="f40" fmla="val 1922"/>
                <a:gd name="f41" fmla="val 1"/>
                <a:gd name="f42" fmla="val 1041"/>
                <a:gd name="f43" fmla="val 1230"/>
                <a:gd name="f44" fmla="val 1387"/>
                <a:gd name="f45" fmla="val 3970"/>
                <a:gd name="f46" fmla="val 4128"/>
                <a:gd name="f47" fmla="val 4915"/>
                <a:gd name="f48" fmla="val 5640"/>
                <a:gd name="f49" fmla="val 6238"/>
                <a:gd name="f50" fmla="val 5514"/>
                <a:gd name="f51" fmla="val 5451"/>
                <a:gd name="f52" fmla="val 1734"/>
                <a:gd name="f53" fmla="val 5419"/>
                <a:gd name="f54" fmla="val 1824"/>
                <a:gd name="f55" fmla="val 1915"/>
                <a:gd name="f56" fmla="val 2001"/>
                <a:gd name="f57" fmla="val 5860"/>
                <a:gd name="f58" fmla="val 5986"/>
                <a:gd name="f59" fmla="val 6711"/>
                <a:gd name="f60" fmla="val 7184"/>
                <a:gd name="f61" fmla="val 7499"/>
                <a:gd name="f62" fmla="val 6553"/>
                <a:gd name="f63" fmla="val 6333"/>
                <a:gd name="f64" fmla="val 6175"/>
                <a:gd name="f65" fmla="val 4160"/>
                <a:gd name="f66" fmla="val 4947"/>
                <a:gd name="f67" fmla="val 6239"/>
                <a:gd name="f68" fmla="val 5420"/>
                <a:gd name="f69" fmla="val 5577"/>
                <a:gd name="f70" fmla="val 5672"/>
                <a:gd name="f71" fmla="val 5762"/>
                <a:gd name="f72" fmla="val 5853"/>
                <a:gd name="f73" fmla="val 5940"/>
                <a:gd name="f74" fmla="val 5987"/>
                <a:gd name="f75" fmla="val 6554"/>
                <a:gd name="f76" fmla="val 6365"/>
                <a:gd name="f77" fmla="val 6207"/>
                <a:gd name="f78" fmla="val 1040"/>
                <a:gd name="f79" fmla="val 1229"/>
                <a:gd name="f80" fmla="*/ f0 1 7563"/>
                <a:gd name="f81" fmla="*/ f1 1 7562"/>
                <a:gd name="f82" fmla="+- f4 0 f2"/>
                <a:gd name="f83" fmla="+- f3 0 f2"/>
                <a:gd name="f84" fmla="*/ f83 1 7563"/>
                <a:gd name="f85" fmla="*/ f82 1 7562"/>
                <a:gd name="f86" fmla="*/ f2 1 f84"/>
                <a:gd name="f87" fmla="*/ f3 1 f84"/>
                <a:gd name="f88" fmla="*/ f2 1 f85"/>
                <a:gd name="f89" fmla="*/ f4 1 f85"/>
                <a:gd name="f90" fmla="*/ f86 f80 1"/>
                <a:gd name="f91" fmla="*/ f87 f80 1"/>
                <a:gd name="f92" fmla="*/ f89 f81 1"/>
                <a:gd name="f93" fmla="*/ f88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0" t="f93" r="f91" b="f92"/>
              <a:pathLst>
                <a:path w="7563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5" y="f18"/>
                  </a:lnTo>
                  <a:cubicBezTo>
                    <a:pt x="f19" y="f18"/>
                    <a:pt x="f20" y="f17"/>
                    <a:pt x="f20" y="f16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5" y="f6"/>
                  </a:cubicBezTo>
                  <a:close/>
                  <a:moveTo>
                    <a:pt x="f11" y="f2"/>
                  </a:move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29" y="f31"/>
                    <a:pt x="f27" y="f6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28" y="f6"/>
                  </a:cubicBezTo>
                  <a:lnTo>
                    <a:pt x="f26" y="f39"/>
                  </a:lnTo>
                  <a:cubicBezTo>
                    <a:pt x="f24" y="f40"/>
                    <a:pt x="f22" y="f21"/>
                    <a:pt x="f41" y="f11"/>
                  </a:cubicBezTo>
                  <a:lnTo>
                    <a:pt x="f42" y="f11"/>
                  </a:lnTo>
                  <a:cubicBezTo>
                    <a:pt x="f43" y="f11"/>
                    <a:pt x="f44" y="f15"/>
                    <a:pt x="f44" y="f16"/>
                  </a:cubicBezTo>
                  <a:cubicBezTo>
                    <a:pt x="f44" y="f45"/>
                    <a:pt x="f43" y="f46"/>
                    <a:pt x="f42" y="f46"/>
                  </a:cubicBezTo>
                  <a:lnTo>
                    <a:pt x="f41" y="f46"/>
                  </a:lnTo>
                  <a:cubicBezTo>
                    <a:pt x="f22" y="f47"/>
                    <a:pt x="f24" y="f48"/>
                    <a:pt x="f26" y="f49"/>
                  </a:cubicBezTo>
                  <a:lnTo>
                    <a:pt x="f28" y="f50"/>
                  </a:lnTo>
                  <a:cubicBezTo>
                    <a:pt x="f38" y="f51"/>
                    <a:pt x="f52" y="f53"/>
                    <a:pt x="f54" y="f53"/>
                  </a:cubicBezTo>
                  <a:cubicBezTo>
                    <a:pt x="f55" y="f53"/>
                    <a:pt x="f56" y="f51"/>
                    <a:pt x="f27" y="f50"/>
                  </a:cubicBezTo>
                  <a:cubicBezTo>
                    <a:pt x="f29" y="f48"/>
                    <a:pt x="f29" y="f57"/>
                    <a:pt x="f27" y="f58"/>
                  </a:cubicBezTo>
                  <a:lnTo>
                    <a:pt x="f25" y="f59"/>
                  </a:lnTo>
                  <a:cubicBezTo>
                    <a:pt x="f23" y="f60"/>
                    <a:pt x="f21" y="f61"/>
                    <a:pt x="f11" y="f4"/>
                  </a:cubicBezTo>
                  <a:lnTo>
                    <a:pt x="f11" y="f62"/>
                  </a:lnTo>
                  <a:cubicBezTo>
                    <a:pt x="f11" y="f63"/>
                    <a:pt x="f15" y="f64"/>
                    <a:pt x="f16" y="f64"/>
                  </a:cubicBezTo>
                  <a:cubicBezTo>
                    <a:pt x="f17" y="f64"/>
                    <a:pt x="f65" y="f63"/>
                    <a:pt x="f65" y="f62"/>
                  </a:cubicBezTo>
                  <a:lnTo>
                    <a:pt x="f65" y="f4"/>
                  </a:lnTo>
                  <a:cubicBezTo>
                    <a:pt x="f66" y="f61"/>
                    <a:pt x="f48" y="f60"/>
                    <a:pt x="f67" y="f59"/>
                  </a:cubicBezTo>
                  <a:lnTo>
                    <a:pt x="f50" y="f58"/>
                  </a:lnTo>
                  <a:cubicBezTo>
                    <a:pt x="f68" y="f57"/>
                    <a:pt x="f68" y="f48"/>
                    <a:pt x="f50" y="f50"/>
                  </a:cubicBezTo>
                  <a:cubicBezTo>
                    <a:pt x="f69" y="f51"/>
                    <a:pt x="f70" y="f53"/>
                    <a:pt x="f71" y="f53"/>
                  </a:cubicBezTo>
                  <a:cubicBezTo>
                    <a:pt x="f72" y="f53"/>
                    <a:pt x="f73" y="f51"/>
                    <a:pt x="f74" y="f50"/>
                  </a:cubicBezTo>
                  <a:lnTo>
                    <a:pt x="f59" y="f49"/>
                  </a:lnTo>
                  <a:cubicBezTo>
                    <a:pt x="f60" y="f48"/>
                    <a:pt x="f61" y="f47"/>
                    <a:pt x="f4" y="f46"/>
                  </a:cubicBezTo>
                  <a:lnTo>
                    <a:pt x="f75" y="f46"/>
                  </a:lnTo>
                  <a:cubicBezTo>
                    <a:pt x="f76" y="f46"/>
                    <a:pt x="f77" y="f45"/>
                    <a:pt x="f77" y="f16"/>
                  </a:cubicBezTo>
                  <a:cubicBezTo>
                    <a:pt x="f77" y="f15"/>
                    <a:pt x="f76" y="f11"/>
                    <a:pt x="f75" y="f11"/>
                  </a:cubicBezTo>
                  <a:lnTo>
                    <a:pt x="f4" y="f11"/>
                  </a:lnTo>
                  <a:cubicBezTo>
                    <a:pt x="f61" y="f21"/>
                    <a:pt x="f60" y="f40"/>
                    <a:pt x="f59" y="f39"/>
                  </a:cubicBezTo>
                  <a:lnTo>
                    <a:pt x="f74" y="f6"/>
                  </a:lnTo>
                  <a:cubicBezTo>
                    <a:pt x="f73" y="f33"/>
                    <a:pt x="f72" y="f35"/>
                    <a:pt x="f71" y="f35"/>
                  </a:cubicBezTo>
                  <a:cubicBezTo>
                    <a:pt x="f70" y="f35"/>
                    <a:pt x="f69" y="f33"/>
                    <a:pt x="f50" y="f6"/>
                  </a:cubicBezTo>
                  <a:cubicBezTo>
                    <a:pt x="f68" y="f40"/>
                    <a:pt x="f68" y="f30"/>
                    <a:pt x="f50" y="f28"/>
                  </a:cubicBezTo>
                  <a:lnTo>
                    <a:pt x="f67" y="f26"/>
                  </a:lnTo>
                  <a:cubicBezTo>
                    <a:pt x="f48" y="f24"/>
                    <a:pt x="f66" y="f22"/>
                    <a:pt x="f65" y="f2"/>
                  </a:cubicBezTo>
                  <a:lnTo>
                    <a:pt x="f65" y="f78"/>
                  </a:lnTo>
                  <a:cubicBezTo>
                    <a:pt x="f65" y="f79"/>
                    <a:pt x="f17" y="f44"/>
                    <a:pt x="f16" y="f44"/>
                  </a:cubicBezTo>
                  <a:cubicBezTo>
                    <a:pt x="f15" y="f44"/>
                    <a:pt x="f11" y="f79"/>
                    <a:pt x="f11" y="f78"/>
                  </a:cubicBezTo>
                  <a:lnTo>
                    <a:pt x="f11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87" name="Google Shape;7946;p85"/>
          <p:cNvGrpSpPr/>
          <p:nvPr/>
        </p:nvGrpSpPr>
        <p:grpSpPr>
          <a:xfrm>
            <a:off x="8349386" y="2264154"/>
            <a:ext cx="425799" cy="465511"/>
            <a:chOff x="8349386" y="2264154"/>
            <a:chExt cx="425799" cy="465511"/>
          </a:xfrm>
        </p:grpSpPr>
        <p:sp>
          <p:nvSpPr>
            <p:cNvPr id="388" name="Google Shape;7947;p85"/>
            <p:cNvSpPr/>
            <p:nvPr/>
          </p:nvSpPr>
          <p:spPr>
            <a:xfrm>
              <a:off x="8574045" y="2563319"/>
              <a:ext cx="28602" cy="55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1418"/>
                <a:gd name="f5" fmla="val 1"/>
                <a:gd name="f6" fmla="val 379"/>
                <a:gd name="f7" fmla="val 568"/>
                <a:gd name="f8" fmla="val 725"/>
                <a:gd name="f9" fmla="val 1260"/>
                <a:gd name="f10" fmla="val 1040"/>
                <a:gd name="f11" fmla="val 347"/>
                <a:gd name="f12" fmla="val 158"/>
                <a:gd name="f13" fmla="*/ f0 1 726"/>
                <a:gd name="f14" fmla="*/ f1 1 1418"/>
                <a:gd name="f15" fmla="+- f4 0 f2"/>
                <a:gd name="f16" fmla="+- f3 0 f2"/>
                <a:gd name="f17" fmla="*/ f16 1 726"/>
                <a:gd name="f18" fmla="*/ f15 1 1418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726" h="1418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4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2"/>
                    <a:pt x="f6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9" name="Google Shape;7948;p85"/>
            <p:cNvSpPr/>
            <p:nvPr/>
          </p:nvSpPr>
          <p:spPr>
            <a:xfrm>
              <a:off x="8519437" y="2480145"/>
              <a:ext cx="28565" cy="55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5"/>
                <a:gd name="f4" fmla="val 1418"/>
                <a:gd name="f5" fmla="val 378"/>
                <a:gd name="f6" fmla="val 189"/>
                <a:gd name="f7" fmla="val 158"/>
                <a:gd name="f8" fmla="val 1071"/>
                <a:gd name="f9" fmla="val 1260"/>
                <a:gd name="f10" fmla="*/ f0 1 725"/>
                <a:gd name="f11" fmla="*/ f1 1 1418"/>
                <a:gd name="f12" fmla="+- f4 0 f2"/>
                <a:gd name="f13" fmla="+- f3 0 f2"/>
                <a:gd name="f14" fmla="*/ f13 1 725"/>
                <a:gd name="f15" fmla="*/ f12 1 1418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5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6" y="f4"/>
                    <a:pt x="f5" y="f4"/>
                  </a:cubicBez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90" name="Google Shape;7949;p85"/>
            <p:cNvSpPr/>
            <p:nvPr/>
          </p:nvSpPr>
          <p:spPr>
            <a:xfrm>
              <a:off x="8349386" y="2264154"/>
              <a:ext cx="425799" cy="4655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1815"/>
                <a:gd name="f5" fmla="val 6459"/>
                <a:gd name="f6" fmla="val 662"/>
                <a:gd name="f7" fmla="val 6868"/>
                <a:gd name="f8" fmla="val 7183"/>
                <a:gd name="f9" fmla="val 977"/>
                <a:gd name="f10" fmla="val 1355"/>
                <a:gd name="f11" fmla="val 1765"/>
                <a:gd name="f12" fmla="val 2080"/>
                <a:gd name="f13" fmla="val 1702"/>
                <a:gd name="f14" fmla="val 1513"/>
                <a:gd name="f15" fmla="val 6301"/>
                <a:gd name="f16" fmla="val 6112"/>
                <a:gd name="f17" fmla="val 4726"/>
                <a:gd name="f18" fmla="val 4537"/>
                <a:gd name="f19" fmla="val 4379"/>
                <a:gd name="f20" fmla="val 3970"/>
                <a:gd name="f21" fmla="val 2017"/>
                <a:gd name="f22" fmla="val 3655"/>
                <a:gd name="f23" fmla="val 5387"/>
                <a:gd name="f24" fmla="val 4128"/>
                <a:gd name="f25" fmla="val 5608"/>
                <a:gd name="f26" fmla="val 5766"/>
                <a:gd name="f27" fmla="val 4285"/>
                <a:gd name="f28" fmla="val 4474"/>
                <a:gd name="f29" fmla="val 4821"/>
                <a:gd name="f30" fmla="val 6711"/>
                <a:gd name="f31" fmla="val 7120"/>
                <a:gd name="f32" fmla="val 5293"/>
                <a:gd name="f33" fmla="val 5860"/>
                <a:gd name="f34" fmla="val 6049"/>
                <a:gd name="f35" fmla="val 6963"/>
                <a:gd name="f36" fmla="val 6207"/>
                <a:gd name="f37" fmla="val 6774"/>
                <a:gd name="f38" fmla="val 6585"/>
                <a:gd name="f39" fmla="val 6427"/>
                <a:gd name="f40" fmla="val 5640"/>
                <a:gd name="f41" fmla="val 6270"/>
                <a:gd name="f42" fmla="val 5482"/>
                <a:gd name="f43" fmla="val 6081"/>
                <a:gd name="f44" fmla="val 5703"/>
                <a:gd name="f45" fmla="val 6648"/>
                <a:gd name="f46" fmla="val 7089"/>
                <a:gd name="f47" fmla="val 7341"/>
                <a:gd name="f48" fmla="val 7908"/>
                <a:gd name="f49" fmla="val 8601"/>
                <a:gd name="f50" fmla="val 9200"/>
                <a:gd name="f51" fmla="val 6616"/>
                <a:gd name="f52" fmla="val 9641"/>
                <a:gd name="f53" fmla="val 9987"/>
                <a:gd name="f54" fmla="val 10176"/>
                <a:gd name="f55" fmla="val 5545"/>
                <a:gd name="f56" fmla="val 10334"/>
                <a:gd name="f57" fmla="val 5356"/>
                <a:gd name="f58" fmla="val 5167"/>
                <a:gd name="f59" fmla="val 5009"/>
                <a:gd name="f60" fmla="val 9704"/>
                <a:gd name="f61" fmla="val 4631"/>
                <a:gd name="f62" fmla="val 4064"/>
                <a:gd name="f63" fmla="val 3623"/>
                <a:gd name="f64" fmla="val 9231"/>
                <a:gd name="f65" fmla="val 8664"/>
                <a:gd name="f66" fmla="val 8475"/>
                <a:gd name="f67" fmla="val 3781"/>
                <a:gd name="f68" fmla="val 8318"/>
                <a:gd name="f69" fmla="val 4159"/>
                <a:gd name="f70" fmla="val 4316"/>
                <a:gd name="f71" fmla="val 8885"/>
                <a:gd name="f72" fmla="val 4505"/>
                <a:gd name="f73" fmla="val 9042"/>
                <a:gd name="f74" fmla="val 4694"/>
                <a:gd name="f75" fmla="val 5041"/>
                <a:gd name="f76" fmla="val 7625"/>
                <a:gd name="f77" fmla="val 7593"/>
                <a:gd name="f78" fmla="val 4096"/>
                <a:gd name="f79" fmla="val 6553"/>
                <a:gd name="f80" fmla="val 5262"/>
                <a:gd name="f81" fmla="val 4127"/>
                <a:gd name="f82" fmla="val 5198"/>
                <a:gd name="f83" fmla="val 2993"/>
                <a:gd name="f84" fmla="val 1387"/>
                <a:gd name="f85" fmla="val 2143"/>
                <a:gd name="f86" fmla="val 2773"/>
                <a:gd name="f87" fmla="val 2899"/>
                <a:gd name="f88" fmla="val 3025"/>
                <a:gd name="f89" fmla="val 3277"/>
                <a:gd name="f90" fmla="val 2804"/>
                <a:gd name="f91" fmla="val 3592"/>
                <a:gd name="f92" fmla="val 2332"/>
                <a:gd name="f93" fmla="val 3056"/>
                <a:gd name="f94" fmla="val 2584"/>
                <a:gd name="f95" fmla="val 2710"/>
                <a:gd name="f96" fmla="val 2458"/>
                <a:gd name="f97" fmla="val 2615"/>
                <a:gd name="f98" fmla="val 1701"/>
                <a:gd name="f99" fmla="val 1292"/>
                <a:gd name="f100" fmla="val 1630"/>
                <a:gd name="f101" fmla="val 1203"/>
                <a:gd name="f102" fmla="val 1529"/>
                <a:gd name="f103" fmla="val 1165"/>
                <a:gd name="f104" fmla="val 1432"/>
                <a:gd name="f105" fmla="val 1357"/>
                <a:gd name="f106" fmla="val 1284"/>
                <a:gd name="f107" fmla="val 1188"/>
                <a:gd name="f108" fmla="val 1229"/>
                <a:gd name="f109" fmla="val 158"/>
                <a:gd name="f110" fmla="val 2269"/>
                <a:gd name="f111" fmla="val 2489"/>
                <a:gd name="f112" fmla="val 126"/>
                <a:gd name="f113" fmla="val 1040"/>
                <a:gd name="f114" fmla="val 3686"/>
                <a:gd name="f115" fmla="val 1090"/>
                <a:gd name="f116" fmla="val 3770"/>
                <a:gd name="f117" fmla="val 1183"/>
                <a:gd name="f118" fmla="val 3809"/>
                <a:gd name="f119" fmla="val 1279"/>
                <a:gd name="f120" fmla="val 1365"/>
                <a:gd name="f121" fmla="val 1453"/>
                <a:gd name="f122" fmla="val 3777"/>
                <a:gd name="f123" fmla="val 1512"/>
                <a:gd name="f124" fmla="val 3718"/>
                <a:gd name="f125" fmla="val 1764"/>
                <a:gd name="f126" fmla="val 3497"/>
                <a:gd name="f127" fmla="val 2237"/>
                <a:gd name="f128" fmla="val 4033"/>
                <a:gd name="f129" fmla="val 1418"/>
                <a:gd name="f130" fmla="val 4852"/>
                <a:gd name="f131" fmla="val 914"/>
                <a:gd name="f132" fmla="val 5986"/>
                <a:gd name="f133" fmla="val 7247"/>
                <a:gd name="f134" fmla="val 9735"/>
                <a:gd name="f135" fmla="val 2930"/>
                <a:gd name="f136" fmla="val 7876"/>
                <a:gd name="f137" fmla="val 9893"/>
                <a:gd name="f138" fmla="val 9798"/>
                <a:gd name="f139" fmla="val 9389"/>
                <a:gd name="f140" fmla="val 8538"/>
                <a:gd name="f141" fmla="val 9011"/>
                <a:gd name="f142" fmla="val 9294"/>
                <a:gd name="f143" fmla="val 9368"/>
                <a:gd name="f144" fmla="val 9450"/>
                <a:gd name="f145" fmla="val 9528"/>
                <a:gd name="f146" fmla="val 9616"/>
                <a:gd name="f147" fmla="val 9700"/>
                <a:gd name="f148" fmla="val 9767"/>
                <a:gd name="f149" fmla="val 10680"/>
                <a:gd name="f150" fmla="val 10806"/>
                <a:gd name="f151" fmla="val 10649"/>
                <a:gd name="f152" fmla="val 9578"/>
                <a:gd name="f153" fmla="val 9509"/>
                <a:gd name="f154" fmla="val 9434"/>
                <a:gd name="f155" fmla="val 9361"/>
                <a:gd name="f156" fmla="val 9267"/>
                <a:gd name="f157" fmla="val 9176"/>
                <a:gd name="f158" fmla="val 9105"/>
                <a:gd name="f159" fmla="val 8191"/>
                <a:gd name="f160" fmla="val 8065"/>
                <a:gd name="f161" fmla="val 8223"/>
                <a:gd name="f162" fmla="val 8506"/>
                <a:gd name="f163" fmla="val 8034"/>
                <a:gd name="f164" fmla="val 7561"/>
                <a:gd name="f165" fmla="val 3245"/>
                <a:gd name="f166" fmla="val 7057"/>
                <a:gd name="f167" fmla="val 7215"/>
                <a:gd name="f168" fmla="val 7845"/>
                <a:gd name="f169" fmla="*/ f0 1 10807"/>
                <a:gd name="f170" fmla="*/ f1 1 11815"/>
                <a:gd name="f171" fmla="+- f4 0 f2"/>
                <a:gd name="f172" fmla="+- f3 0 f2"/>
                <a:gd name="f173" fmla="*/ f172 1 10807"/>
                <a:gd name="f174" fmla="*/ f171 1 11815"/>
                <a:gd name="f175" fmla="*/ f2 1 f173"/>
                <a:gd name="f176" fmla="*/ f3 1 f173"/>
                <a:gd name="f177" fmla="*/ f2 1 f174"/>
                <a:gd name="f178" fmla="*/ f4 1 f174"/>
                <a:gd name="f179" fmla="*/ f175 f169 1"/>
                <a:gd name="f180" fmla="*/ f176 f169 1"/>
                <a:gd name="f181" fmla="*/ f178 f170 1"/>
                <a:gd name="f182" fmla="*/ f177 f1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9" t="f182" r="f180" b="f181"/>
              <a:pathLst>
                <a:path w="10807" h="11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5" y="f13"/>
                  </a:lnTo>
                  <a:cubicBezTo>
                    <a:pt x="f5" y="f14"/>
                    <a:pt x="f15" y="f10"/>
                    <a:pt x="f16" y="f10"/>
                  </a:cubicBezTo>
                  <a:lnTo>
                    <a:pt x="f17" y="f10"/>
                  </a:lnTo>
                  <a:cubicBezTo>
                    <a:pt x="f18" y="f10"/>
                    <a:pt x="f19" y="f14"/>
                    <a:pt x="f19" y="f13"/>
                  </a:cubicBezTo>
                  <a:lnTo>
                    <a:pt x="f19" y="f12"/>
                  </a:lnTo>
                  <a:cubicBezTo>
                    <a:pt x="f20" y="f21"/>
                    <a:pt x="f22" y="f13"/>
                    <a:pt x="f22" y="f10"/>
                  </a:cubicBezTo>
                  <a:cubicBezTo>
                    <a:pt x="f22" y="f9"/>
                    <a:pt x="f20" y="f6"/>
                    <a:pt x="f19" y="f6"/>
                  </a:cubicBezTo>
                  <a:close/>
                  <a:moveTo>
                    <a:pt x="f23" y="f24"/>
                  </a:moveTo>
                  <a:cubicBezTo>
                    <a:pt x="f25" y="f24"/>
                    <a:pt x="f26" y="f27"/>
                    <a:pt x="f26" y="f28"/>
                  </a:cubicBezTo>
                  <a:lnTo>
                    <a:pt x="f26" y="f29"/>
                  </a:lnTo>
                  <a:lnTo>
                    <a:pt x="f16" y="f29"/>
                  </a:lnTo>
                  <a:cubicBezTo>
                    <a:pt x="f30" y="f29"/>
                    <a:pt x="f31" y="f32"/>
                    <a:pt x="f31" y="f33"/>
                  </a:cubicBezTo>
                  <a:cubicBezTo>
                    <a:pt x="f31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39" y="f33"/>
                  </a:cubicBezTo>
                  <a:cubicBezTo>
                    <a:pt x="f39" y="f40"/>
                    <a:pt x="f41" y="f42"/>
                    <a:pt x="f43" y="f42"/>
                  </a:cubicBezTo>
                  <a:lnTo>
                    <a:pt x="f44" y="f42"/>
                  </a:lnTo>
                  <a:lnTo>
                    <a:pt x="f44" y="f7"/>
                  </a:lnTo>
                  <a:lnTo>
                    <a:pt x="f43" y="f7"/>
                  </a:lnTo>
                  <a:cubicBezTo>
                    <a:pt x="f45" y="f7"/>
                    <a:pt x="f46" y="f47"/>
                    <a:pt x="f46" y="f48"/>
                  </a:cubicBezTo>
                  <a:lnTo>
                    <a:pt x="f46" y="f49"/>
                  </a:lnTo>
                  <a:cubicBezTo>
                    <a:pt x="f46" y="f50"/>
                    <a:pt x="f51" y="f52"/>
                    <a:pt x="f43" y="f52"/>
                  </a:cubicBezTo>
                  <a:lnTo>
                    <a:pt x="f44" y="f52"/>
                  </a:lnTo>
                  <a:lnTo>
                    <a:pt x="f44" y="f53"/>
                  </a:lnTo>
                  <a:cubicBezTo>
                    <a:pt x="f44" y="f54"/>
                    <a:pt x="f55" y="f56"/>
                    <a:pt x="f57" y="f56"/>
                  </a:cubicBezTo>
                  <a:cubicBezTo>
                    <a:pt x="f58" y="f56"/>
                    <a:pt x="f59" y="f54"/>
                    <a:pt x="f59" y="f53"/>
                  </a:cubicBezTo>
                  <a:lnTo>
                    <a:pt x="f59" y="f60"/>
                  </a:lnTo>
                  <a:lnTo>
                    <a:pt x="f61" y="f60"/>
                  </a:lnTo>
                  <a:cubicBezTo>
                    <a:pt x="f62" y="f60"/>
                    <a:pt x="f63" y="f64"/>
                    <a:pt x="f63" y="f65"/>
                  </a:cubicBezTo>
                  <a:cubicBezTo>
                    <a:pt x="f63" y="f66"/>
                    <a:pt x="f67" y="f68"/>
                    <a:pt x="f20" y="f68"/>
                  </a:cubicBezTo>
                  <a:cubicBezTo>
                    <a:pt x="f69" y="f68"/>
                    <a:pt x="f70" y="f66"/>
                    <a:pt x="f70" y="f65"/>
                  </a:cubicBezTo>
                  <a:cubicBezTo>
                    <a:pt x="f70" y="f71"/>
                    <a:pt x="f72" y="f73"/>
                    <a:pt x="f74" y="f73"/>
                  </a:cubicBezTo>
                  <a:lnTo>
                    <a:pt x="f75" y="f73"/>
                  </a:lnTo>
                  <a:lnTo>
                    <a:pt x="f75" y="f76"/>
                  </a:lnTo>
                  <a:lnTo>
                    <a:pt x="f74" y="f76"/>
                  </a:lnTo>
                  <a:lnTo>
                    <a:pt x="f74" y="f77"/>
                  </a:lnTo>
                  <a:cubicBezTo>
                    <a:pt x="f78" y="f77"/>
                    <a:pt x="f22" y="f31"/>
                    <a:pt x="f22" y="f79"/>
                  </a:cubicBezTo>
                  <a:lnTo>
                    <a:pt x="f22" y="f33"/>
                  </a:lnTo>
                  <a:cubicBezTo>
                    <a:pt x="f22" y="f80"/>
                    <a:pt x="f81" y="f29"/>
                    <a:pt x="f74" y="f29"/>
                  </a:cubicBezTo>
                  <a:lnTo>
                    <a:pt x="f75" y="f29"/>
                  </a:lnTo>
                  <a:lnTo>
                    <a:pt x="f75" y="f28"/>
                  </a:lnTo>
                  <a:cubicBezTo>
                    <a:pt x="f75" y="f27"/>
                    <a:pt x="f82" y="f24"/>
                    <a:pt x="f23" y="f24"/>
                  </a:cubicBezTo>
                  <a:close/>
                  <a:moveTo>
                    <a:pt x="f19" y="f2"/>
                  </a:moveTo>
                  <a:cubicBezTo>
                    <a:pt x="f63" y="f2"/>
                    <a:pt x="f83" y="f6"/>
                    <a:pt x="f83" y="f84"/>
                  </a:cubicBezTo>
                  <a:cubicBezTo>
                    <a:pt x="f83" y="f85"/>
                    <a:pt x="f63" y="f86"/>
                    <a:pt x="f19" y="f86"/>
                  </a:cubicBezTo>
                  <a:lnTo>
                    <a:pt x="f19" y="f87"/>
                  </a:lnTo>
                  <a:cubicBezTo>
                    <a:pt x="f67" y="f88"/>
                    <a:pt x="f89" y="f89"/>
                    <a:pt x="f90" y="f91"/>
                  </a:cubicBezTo>
                  <a:lnTo>
                    <a:pt x="f92" y="f93"/>
                  </a:lnTo>
                  <a:lnTo>
                    <a:pt x="f94" y="f90"/>
                  </a:lnTo>
                  <a:cubicBezTo>
                    <a:pt x="f95" y="f95"/>
                    <a:pt x="f95" y="f96"/>
                    <a:pt x="f97" y="f92"/>
                  </a:cubicBezTo>
                  <a:lnTo>
                    <a:pt x="f98" y="f99"/>
                  </a:ln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8" y="f108"/>
                  </a:cubicBezTo>
                  <a:lnTo>
                    <a:pt x="f109" y="f85"/>
                  </a:lnTo>
                  <a:cubicBezTo>
                    <a:pt x="f2" y="f110"/>
                    <a:pt x="f2" y="f111"/>
                    <a:pt x="f112" y="f97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118"/>
                  </a:cubicBezTo>
                  <a:cubicBezTo>
                    <a:pt x="f120" y="f118"/>
                    <a:pt x="f121" y="f122"/>
                    <a:pt x="f123" y="f124"/>
                  </a:cubicBezTo>
                  <a:lnTo>
                    <a:pt x="f125" y="f126"/>
                  </a:lnTo>
                  <a:lnTo>
                    <a:pt x="f127" y="f128"/>
                  </a:lnTo>
                  <a:cubicBezTo>
                    <a:pt x="f129" y="f130"/>
                    <a:pt x="f131" y="f132"/>
                    <a:pt x="f131" y="f133"/>
                  </a:cubicBezTo>
                  <a:cubicBezTo>
                    <a:pt x="f131" y="f134"/>
                    <a:pt x="f135" y="f4"/>
                    <a:pt x="f23" y="f4"/>
                  </a:cubicBezTo>
                  <a:cubicBezTo>
                    <a:pt x="f136" y="f4"/>
                    <a:pt x="f137" y="f138"/>
                    <a:pt x="f137" y="f133"/>
                  </a:cubicBezTo>
                  <a:cubicBezTo>
                    <a:pt x="f137" y="f132"/>
                    <a:pt x="f139" y="f130"/>
                    <a:pt x="f140" y="f128"/>
                  </a:cubicBezTo>
                  <a:lnTo>
                    <a:pt x="f141" y="f126"/>
                  </a:lnTo>
                  <a:lnTo>
                    <a:pt x="f142" y="f124"/>
                  </a:lnTo>
                  <a:cubicBezTo>
                    <a:pt x="f143" y="f122"/>
                    <a:pt x="f144" y="f118"/>
                    <a:pt x="f145" y="f118"/>
                  </a:cubicBezTo>
                  <a:cubicBezTo>
                    <a:pt x="f146" y="f118"/>
                    <a:pt x="f147" y="f116"/>
                    <a:pt x="f148" y="f114"/>
                  </a:cubicBezTo>
                  <a:lnTo>
                    <a:pt x="f149" y="f97"/>
                  </a:lnTo>
                  <a:cubicBezTo>
                    <a:pt x="f150" y="f96"/>
                    <a:pt x="f150" y="f110"/>
                    <a:pt x="f151" y="f85"/>
                  </a:cubicBezTo>
                  <a:lnTo>
                    <a:pt x="f152" y="f108"/>
                  </a:lnTo>
                  <a:cubicBezTo>
                    <a:pt x="f153" y="f107"/>
                    <a:pt x="f154" y="f103"/>
                    <a:pt x="f155" y="f103"/>
                  </a:cubicBezTo>
                  <a:cubicBezTo>
                    <a:pt x="f156" y="f103"/>
                    <a:pt x="f157" y="f101"/>
                    <a:pt x="f158" y="f99"/>
                  </a:cubicBezTo>
                  <a:lnTo>
                    <a:pt x="f159" y="f92"/>
                  </a:lnTo>
                  <a:cubicBezTo>
                    <a:pt x="f160" y="f111"/>
                    <a:pt x="f160" y="f95"/>
                    <a:pt x="f161" y="f90"/>
                  </a:cubicBezTo>
                  <a:lnTo>
                    <a:pt x="f162" y="f93"/>
                  </a:lnTo>
                  <a:lnTo>
                    <a:pt x="f163" y="f91"/>
                  </a:lnTo>
                  <a:cubicBezTo>
                    <a:pt x="f164" y="f165"/>
                    <a:pt x="f166" y="f88"/>
                    <a:pt x="f5" y="f87"/>
                  </a:cubicBezTo>
                  <a:lnTo>
                    <a:pt x="f5" y="f86"/>
                  </a:lnTo>
                  <a:cubicBezTo>
                    <a:pt x="f167" y="f86"/>
                    <a:pt x="f168" y="f85"/>
                    <a:pt x="f168" y="f84"/>
                  </a:cubicBezTo>
                  <a:cubicBezTo>
                    <a:pt x="f168" y="f6"/>
                    <a:pt x="f167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91" name="Google Shape;7950;p85"/>
          <p:cNvGrpSpPr/>
          <p:nvPr/>
        </p:nvGrpSpPr>
        <p:grpSpPr>
          <a:xfrm>
            <a:off x="8327660" y="2859465"/>
            <a:ext cx="469251" cy="465502"/>
            <a:chOff x="8327660" y="2859465"/>
            <a:chExt cx="469251" cy="465502"/>
          </a:xfrm>
        </p:grpSpPr>
        <p:sp>
          <p:nvSpPr>
            <p:cNvPr id="392" name="Google Shape;7951;p85"/>
            <p:cNvSpPr/>
            <p:nvPr/>
          </p:nvSpPr>
          <p:spPr>
            <a:xfrm>
              <a:off x="8523789" y="2859465"/>
              <a:ext cx="80732" cy="80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8"/>
                <a:gd name="f5" fmla="val 1"/>
                <a:gd name="f6" fmla="val 441"/>
                <a:gd name="f7" fmla="val 442"/>
                <a:gd name="f8" fmla="val 1009"/>
                <a:gd name="f9" fmla="val 1576"/>
                <a:gd name="f10" fmla="val 2048"/>
                <a:gd name="f11" fmla="*/ f0 1 2049"/>
                <a:gd name="f12" fmla="*/ f1 1 2049"/>
                <a:gd name="f13" fmla="+- f3 0 f2"/>
                <a:gd name="f14" fmla="*/ f13 1 2049"/>
                <a:gd name="f15" fmla="*/ f2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049" h="2049">
                  <a:moveTo>
                    <a:pt x="f4" y="f5"/>
                  </a:moveTo>
                  <a:cubicBezTo>
                    <a:pt x="f6" y="f5"/>
                    <a:pt x="f2" y="f7"/>
                    <a:pt x="f2" y="f8"/>
                  </a:cubicBezTo>
                  <a:cubicBezTo>
                    <a:pt x="f2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8"/>
                  </a:cubicBezTo>
                  <a:cubicBezTo>
                    <a:pt x="f10" y="f7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93" name="Google Shape;7952;p85"/>
            <p:cNvSpPr/>
            <p:nvPr/>
          </p:nvSpPr>
          <p:spPr>
            <a:xfrm>
              <a:off x="8327660" y="3031994"/>
              <a:ext cx="469251" cy="2929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10"/>
                <a:gd name="f4" fmla="val 7436"/>
                <a:gd name="f5" fmla="val 3498"/>
                <a:gd name="f6" fmla="val 1"/>
                <a:gd name="f7" fmla="val 2174"/>
                <a:gd name="f8" fmla="val 316"/>
                <a:gd name="f9" fmla="val 1418"/>
                <a:gd name="f10" fmla="val 820"/>
                <a:gd name="f11" fmla="val 1482"/>
                <a:gd name="f12" fmla="val 2112"/>
                <a:gd name="f13" fmla="val 2080"/>
                <a:gd name="f14" fmla="val 2553"/>
                <a:gd name="f15" fmla="val 3088"/>
                <a:gd name="f16" fmla="val 2868"/>
                <a:gd name="f17" fmla="val 1891"/>
                <a:gd name="f18" fmla="val 5357"/>
                <a:gd name="f19" fmla="val 1765"/>
                <a:gd name="f20" fmla="val 788"/>
                <a:gd name="f21" fmla="val 5766"/>
                <a:gd name="f22" fmla="val 6365"/>
                <a:gd name="f23" fmla="val 6963"/>
                <a:gd name="f24" fmla="val 757"/>
                <a:gd name="f25" fmla="val 7404"/>
                <a:gd name="f26" fmla="val 2804"/>
                <a:gd name="f27" fmla="val 5987"/>
                <a:gd name="f28" fmla="val 3151"/>
                <a:gd name="f29" fmla="val 5609"/>
                <a:gd name="f30" fmla="val 2615"/>
                <a:gd name="f31" fmla="val 5451"/>
                <a:gd name="f32" fmla="val 3781"/>
                <a:gd name="f33" fmla="val 3025"/>
                <a:gd name="f34" fmla="val 4348"/>
                <a:gd name="f35" fmla="val 4978"/>
                <a:gd name="f36" fmla="val 3183"/>
                <a:gd name="f37" fmla="val 5608"/>
                <a:gd name="f38" fmla="val 3214"/>
                <a:gd name="f39" fmla="val 5388"/>
                <a:gd name="f40" fmla="val 4758"/>
                <a:gd name="f41" fmla="val 4222"/>
                <a:gd name="f42" fmla="val 5892"/>
                <a:gd name="f43" fmla="val 6396"/>
                <a:gd name="f44" fmla="val 6995"/>
                <a:gd name="f45" fmla="val 5955"/>
                <a:gd name="f46" fmla="val 6932"/>
                <a:gd name="f47" fmla="val 7688"/>
                <a:gd name="f48" fmla="val 7089"/>
                <a:gd name="f49" fmla="val 6302"/>
                <a:gd name="f50" fmla="val 7562"/>
                <a:gd name="f51" fmla="val 8129"/>
                <a:gd name="f52" fmla="val 9295"/>
                <a:gd name="f53" fmla="val 8759"/>
                <a:gd name="f54" fmla="val 8381"/>
                <a:gd name="f55" fmla="val 9137"/>
                <a:gd name="f56" fmla="val 10114"/>
                <a:gd name="f57" fmla="val 11122"/>
                <a:gd name="f58" fmla="val 11909"/>
                <a:gd name="f59" fmla="val 10145"/>
                <a:gd name="f60" fmla="val 10019"/>
                <a:gd name="f61" fmla="val 8822"/>
                <a:gd name="f62" fmla="val 9830"/>
                <a:gd name="f63" fmla="val 2584"/>
                <a:gd name="f64" fmla="val 10492"/>
                <a:gd name="f65" fmla="val 9736"/>
                <a:gd name="f66" fmla="val 64"/>
                <a:gd name="f67" fmla="val 1450"/>
                <a:gd name="f68" fmla="val 1639"/>
                <a:gd name="f69" fmla="val 8223"/>
                <a:gd name="f70" fmla="val 1797"/>
                <a:gd name="f71" fmla="val 8034"/>
                <a:gd name="f72" fmla="val 3876"/>
                <a:gd name="f73" fmla="val 3655"/>
                <a:gd name="f74" fmla="*/ f0 1 11910"/>
                <a:gd name="f75" fmla="*/ f1 1 7436"/>
                <a:gd name="f76" fmla="+- f4 0 f2"/>
                <a:gd name="f77" fmla="+- f3 0 f2"/>
                <a:gd name="f78" fmla="*/ f77 1 11910"/>
                <a:gd name="f79" fmla="*/ f76 1 7436"/>
                <a:gd name="f80" fmla="*/ f2 1 f78"/>
                <a:gd name="f81" fmla="*/ f3 1 f78"/>
                <a:gd name="f82" fmla="*/ f2 1 f79"/>
                <a:gd name="f83" fmla="*/ f4 1 f79"/>
                <a:gd name="f84" fmla="*/ f80 f74 1"/>
                <a:gd name="f85" fmla="*/ f81 f74 1"/>
                <a:gd name="f86" fmla="*/ f83 f75 1"/>
                <a:gd name="f87" fmla="*/ f8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1910" h="7436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9" y="f12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9" y="f18"/>
                  </a:lnTo>
                  <a:cubicBezTo>
                    <a:pt x="f20" y="f18"/>
                    <a:pt x="f6" y="f21"/>
                    <a:pt x="f6" y="f22"/>
                  </a:cubicBezTo>
                  <a:cubicBezTo>
                    <a:pt x="f6" y="f23"/>
                    <a:pt x="f24" y="f25"/>
                    <a:pt x="f19" y="f25"/>
                  </a:cubicBezTo>
                  <a:cubicBezTo>
                    <a:pt x="f26" y="f25"/>
                    <a:pt x="f5" y="f23"/>
                    <a:pt x="f5" y="f22"/>
                  </a:cubicBezTo>
                  <a:cubicBezTo>
                    <a:pt x="f5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28"/>
                    <a:pt x="f35" y="f36"/>
                    <a:pt x="f37" y="f38"/>
                  </a:cubicBezTo>
                  <a:lnTo>
                    <a:pt x="f37" y="f39"/>
                  </a:lnTo>
                  <a:cubicBezTo>
                    <a:pt x="f40" y="f31"/>
                    <a:pt x="f41" y="f42"/>
                    <a:pt x="f41" y="f43"/>
                  </a:cubicBezTo>
                  <a:cubicBezTo>
                    <a:pt x="f41" y="f44"/>
                    <a:pt x="f35" y="f4"/>
                    <a:pt x="f45" y="f4"/>
                  </a:cubicBezTo>
                  <a:cubicBezTo>
                    <a:pt x="f46" y="f4"/>
                    <a:pt x="f47" y="f44"/>
                    <a:pt x="f47" y="f43"/>
                  </a:cubicBezTo>
                  <a:cubicBezTo>
                    <a:pt x="f47" y="f42"/>
                    <a:pt x="f48" y="f31"/>
                    <a:pt x="f49" y="f39"/>
                  </a:cubicBezTo>
                  <a:lnTo>
                    <a:pt x="f49" y="f38"/>
                  </a:lnTo>
                  <a:cubicBezTo>
                    <a:pt x="f46" y="f38"/>
                    <a:pt x="f50" y="f28"/>
                    <a:pt x="f51" y="f33"/>
                  </a:cubicBezTo>
                  <a:lnTo>
                    <a:pt x="f52" y="f31"/>
                  </a:lnTo>
                  <a:cubicBezTo>
                    <a:pt x="f53" y="f29"/>
                    <a:pt x="f54" y="f27"/>
                    <a:pt x="f54" y="f22"/>
                  </a:cubicBezTo>
                  <a:cubicBezTo>
                    <a:pt x="f54" y="f23"/>
                    <a:pt x="f55" y="f25"/>
                    <a:pt x="f56" y="f25"/>
                  </a:cubicBezTo>
                  <a:cubicBezTo>
                    <a:pt x="f57" y="f25"/>
                    <a:pt x="f58" y="f23"/>
                    <a:pt x="f58" y="f22"/>
                  </a:cubicBezTo>
                  <a:cubicBezTo>
                    <a:pt x="f58" y="f21"/>
                    <a:pt x="f57" y="f18"/>
                    <a:pt x="f59" y="f18"/>
                  </a:cubicBezTo>
                  <a:lnTo>
                    <a:pt x="f60" y="f18"/>
                  </a:lnTo>
                  <a:lnTo>
                    <a:pt x="f61" y="f16"/>
                  </a:lnTo>
                  <a:cubicBezTo>
                    <a:pt x="f62" y="f63"/>
                    <a:pt x="f64" y="f12"/>
                    <a:pt x="f64" y="f11"/>
                  </a:cubicBezTo>
                  <a:cubicBezTo>
                    <a:pt x="f64" y="f10"/>
                    <a:pt x="f65" y="f8"/>
                    <a:pt x="f54" y="f6"/>
                  </a:cubicBezTo>
                  <a:lnTo>
                    <a:pt x="f54" y="f66"/>
                  </a:lnTo>
                  <a:lnTo>
                    <a:pt x="f54" y="f67"/>
                  </a:lnTo>
                  <a:cubicBezTo>
                    <a:pt x="f54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73" y="f70"/>
                    <a:pt x="f5" y="f68"/>
                    <a:pt x="f5" y="f67"/>
                  </a:cubicBezTo>
                  <a:lnTo>
                    <a:pt x="f5" y="f66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94" name="Google Shape;7953;p85"/>
            <p:cNvSpPr/>
            <p:nvPr/>
          </p:nvSpPr>
          <p:spPr>
            <a:xfrm>
              <a:off x="8495224" y="2967456"/>
              <a:ext cx="136602" cy="109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773"/>
                <a:gd name="f5" fmla="val 1733"/>
                <a:gd name="f6" fmla="val 1"/>
                <a:gd name="f7" fmla="val 788"/>
                <a:gd name="f8" fmla="val 757"/>
                <a:gd name="f9" fmla="val 3466"/>
                <a:gd name="f10" fmla="val 2679"/>
                <a:gd name="f11" fmla="*/ f0 1 3467"/>
                <a:gd name="f12" fmla="*/ f1 1 2773"/>
                <a:gd name="f13" fmla="+- f4 0 f2"/>
                <a:gd name="f14" fmla="+- f3 0 f2"/>
                <a:gd name="f15" fmla="*/ f14 1 3467"/>
                <a:gd name="f16" fmla="*/ f13 1 2773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67" h="2773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95" name="Google Shape;7954;p85"/>
          <p:cNvGrpSpPr/>
          <p:nvPr/>
        </p:nvGrpSpPr>
        <p:grpSpPr>
          <a:xfrm>
            <a:off x="6583652" y="3478386"/>
            <a:ext cx="466764" cy="466773"/>
            <a:chOff x="6583652" y="3478386"/>
            <a:chExt cx="466764" cy="466773"/>
          </a:xfrm>
        </p:grpSpPr>
        <p:sp>
          <p:nvSpPr>
            <p:cNvPr id="396" name="Google Shape;7955;p85"/>
            <p:cNvSpPr/>
            <p:nvPr/>
          </p:nvSpPr>
          <p:spPr>
            <a:xfrm>
              <a:off x="6761146" y="3655890"/>
              <a:ext cx="109298" cy="108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+- f4 0 f2"/>
                <a:gd name="f15" fmla="+- f3 0 f2"/>
                <a:gd name="f16" fmla="*/ f15 1 2774"/>
                <a:gd name="f17" fmla="*/ f14 1 2742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97" name="Google Shape;7956;p85"/>
            <p:cNvSpPr/>
            <p:nvPr/>
          </p:nvSpPr>
          <p:spPr>
            <a:xfrm>
              <a:off x="6637035" y="3478386"/>
              <a:ext cx="136556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+- f4 0 f2"/>
                <a:gd name="f13" fmla="+- f3 0 f2"/>
                <a:gd name="f14" fmla="*/ f13 1 3466"/>
                <a:gd name="f15" fmla="*/ f12 1 3467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98" name="Google Shape;7957;p85"/>
            <p:cNvSpPr/>
            <p:nvPr/>
          </p:nvSpPr>
          <p:spPr>
            <a:xfrm>
              <a:off x="6856728" y="3478386"/>
              <a:ext cx="136602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+- f3 0 f2"/>
                <a:gd name="f13" fmla="*/ f12 1 3467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99" name="Google Shape;7958;p85"/>
            <p:cNvSpPr/>
            <p:nvPr/>
          </p:nvSpPr>
          <p:spPr>
            <a:xfrm>
              <a:off x="6781007" y="3785003"/>
              <a:ext cx="65836" cy="39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1009"/>
                <a:gd name="f5" fmla="val 1"/>
                <a:gd name="f6" fmla="val 851"/>
                <a:gd name="f7" fmla="val 1008"/>
                <a:gd name="f8" fmla="val 1450"/>
                <a:gd name="f9" fmla="val 126"/>
                <a:gd name="f10" fmla="val 1167"/>
                <a:gd name="f11" fmla="val 158"/>
                <a:gd name="f12" fmla="val 568"/>
                <a:gd name="f13" fmla="val 284"/>
                <a:gd name="f14" fmla="val 95"/>
                <a:gd name="f15" fmla="*/ f0 1 1671"/>
                <a:gd name="f16" fmla="*/ f1 1 1009"/>
                <a:gd name="f17" fmla="+- f4 0 f2"/>
                <a:gd name="f18" fmla="+- f3 0 f2"/>
                <a:gd name="f19" fmla="*/ f18 1 1671"/>
                <a:gd name="f20" fmla="*/ f17 1 1009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671" h="1009">
                  <a:moveTo>
                    <a:pt x="f5" y="f2"/>
                  </a:moveTo>
                  <a:lnTo>
                    <a:pt x="f6" y="f7"/>
                  </a:lnTo>
                  <a:lnTo>
                    <a:pt x="f3" y="f2"/>
                  </a:lnTo>
                  <a:lnTo>
                    <a:pt x="f3" y="f2"/>
                  </a:lnTo>
                  <a:cubicBezTo>
                    <a:pt x="f8" y="f9"/>
                    <a:pt x="f10" y="f11"/>
                    <a:pt x="f6" y="f11"/>
                  </a:cubicBez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0" name="Google Shape;7959;p85"/>
            <p:cNvSpPr/>
            <p:nvPr/>
          </p:nvSpPr>
          <p:spPr>
            <a:xfrm>
              <a:off x="6692868" y="3776289"/>
              <a:ext cx="110514" cy="1676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+- f4 0 f2"/>
                <a:gd name="f19" fmla="+- f3 0 f2"/>
                <a:gd name="f20" fmla="*/ f19 1 2805"/>
                <a:gd name="f21" fmla="*/ f18 1 4254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1" name="Google Shape;7960;p85"/>
            <p:cNvSpPr/>
            <p:nvPr/>
          </p:nvSpPr>
          <p:spPr>
            <a:xfrm>
              <a:off x="6829425" y="3777550"/>
              <a:ext cx="110514" cy="1676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+- f4 0 f2"/>
                <a:gd name="f22" fmla="+- f3 0 f2"/>
                <a:gd name="f23" fmla="*/ f22 1 2805"/>
                <a:gd name="f24" fmla="*/ f21 1 4254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2" name="Google Shape;7961;p85"/>
            <p:cNvSpPr/>
            <p:nvPr/>
          </p:nvSpPr>
          <p:spPr>
            <a:xfrm>
              <a:off x="6833164" y="3609987"/>
              <a:ext cx="217252" cy="171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+- f4 0 f2"/>
                <a:gd name="f51" fmla="+- f3 0 f2"/>
                <a:gd name="f52" fmla="*/ f51 1 5514"/>
                <a:gd name="f53" fmla="*/ f50 1 4348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3" name="Google Shape;7962;p85"/>
            <p:cNvSpPr/>
            <p:nvPr/>
          </p:nvSpPr>
          <p:spPr>
            <a:xfrm>
              <a:off x="6583652" y="3608725"/>
              <a:ext cx="214765" cy="1713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+- f4 0 f2"/>
                <a:gd name="f54" fmla="+- f3 0 f2"/>
                <a:gd name="f55" fmla="*/ f54 1 5451"/>
                <a:gd name="f56" fmla="*/ f53 1 4349"/>
                <a:gd name="f57" fmla="*/ f2 1 f55"/>
                <a:gd name="f58" fmla="*/ f3 1 f55"/>
                <a:gd name="f59" fmla="*/ f2 1 f56"/>
                <a:gd name="f60" fmla="*/ f4 1 f56"/>
                <a:gd name="f61" fmla="*/ f57 f51 1"/>
                <a:gd name="f62" fmla="*/ f58 f51 1"/>
                <a:gd name="f63" fmla="*/ f60 f52 1"/>
                <a:gd name="f64" fmla="*/ f59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04" name="Google Shape;7963;p85"/>
          <p:cNvGrpSpPr/>
          <p:nvPr/>
        </p:nvGrpSpPr>
        <p:grpSpPr>
          <a:xfrm>
            <a:off x="6584283" y="4077583"/>
            <a:ext cx="465511" cy="463024"/>
            <a:chOff x="6584283" y="4077583"/>
            <a:chExt cx="465511" cy="463024"/>
          </a:xfrm>
        </p:grpSpPr>
        <p:sp>
          <p:nvSpPr>
            <p:cNvPr id="405" name="Google Shape;7964;p85"/>
            <p:cNvSpPr/>
            <p:nvPr/>
          </p:nvSpPr>
          <p:spPr>
            <a:xfrm>
              <a:off x="6791559" y="4286121"/>
              <a:ext cx="28602" cy="260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62"/>
                <a:gd name="f5" fmla="val 375"/>
                <a:gd name="f6" fmla="val 292"/>
                <a:gd name="f7" fmla="val 206"/>
                <a:gd name="f8" fmla="val 32"/>
                <a:gd name="f9" fmla="val 127"/>
                <a:gd name="f10" fmla="val 95"/>
                <a:gd name="f11" fmla="val 1"/>
                <a:gd name="f12" fmla="val 221"/>
                <a:gd name="f13" fmla="val 441"/>
                <a:gd name="f14" fmla="val 567"/>
                <a:gd name="f15" fmla="val 190"/>
                <a:gd name="f16" fmla="val 630"/>
                <a:gd name="f17" fmla="val 277"/>
                <a:gd name="f18" fmla="val 363"/>
                <a:gd name="f19" fmla="val 450"/>
                <a:gd name="f20" fmla="val 536"/>
                <a:gd name="f21" fmla="val 599"/>
                <a:gd name="f22" fmla="val 725"/>
                <a:gd name="f23" fmla="val 458"/>
                <a:gd name="f24" fmla="*/ f0 1 726"/>
                <a:gd name="f25" fmla="*/ f1 1 662"/>
                <a:gd name="f26" fmla="+- f4 0 f2"/>
                <a:gd name="f27" fmla="+- f3 0 f2"/>
                <a:gd name="f28" fmla="*/ f27 1 726"/>
                <a:gd name="f29" fmla="*/ f26 1 662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726" h="66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9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4"/>
                  </a:cubicBezTo>
                  <a:cubicBezTo>
                    <a:pt x="f22" y="f13"/>
                    <a:pt x="f22" y="f12"/>
                    <a:pt x="f21" y="f10"/>
                  </a:cubicBezTo>
                  <a:cubicBezTo>
                    <a:pt x="f20" y="f8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6" name="Google Shape;7965;p85"/>
            <p:cNvSpPr/>
            <p:nvPr/>
          </p:nvSpPr>
          <p:spPr>
            <a:xfrm>
              <a:off x="6730770" y="4231166"/>
              <a:ext cx="148974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1"/>
                <a:gd name="f4" fmla="val 3467"/>
                <a:gd name="f5" fmla="val 1922"/>
                <a:gd name="f6" fmla="val 710"/>
                <a:gd name="f7" fmla="val 2190"/>
                <a:gd name="f8" fmla="val 2458"/>
                <a:gd name="f9" fmla="val 812"/>
                <a:gd name="f10" fmla="val 2647"/>
                <a:gd name="f11" fmla="val 1017"/>
                <a:gd name="f12" fmla="val 3088"/>
                <a:gd name="f13" fmla="val 1395"/>
                <a:gd name="f14" fmla="val 2088"/>
                <a:gd name="f15" fmla="val 2466"/>
                <a:gd name="f16" fmla="val 2671"/>
                <a:gd name="f17" fmla="val 2773"/>
                <a:gd name="f18" fmla="val 1654"/>
                <a:gd name="f19" fmla="val 1386"/>
                <a:gd name="f20" fmla="val 1197"/>
                <a:gd name="f21" fmla="val 788"/>
                <a:gd name="f22" fmla="val 1930"/>
                <a:gd name="f23" fmla="val 1"/>
                <a:gd name="f24" fmla="val 1489"/>
                <a:gd name="f25" fmla="val 1040"/>
                <a:gd name="f26" fmla="val 182"/>
                <a:gd name="f27" fmla="val 693"/>
                <a:gd name="f28" fmla="val 544"/>
                <a:gd name="f29" fmla="val 1206"/>
                <a:gd name="f30" fmla="val 2309"/>
                <a:gd name="f31" fmla="val 2970"/>
                <a:gd name="f32" fmla="val 1024"/>
                <a:gd name="f33" fmla="val 3301"/>
                <a:gd name="f34" fmla="val 1473"/>
                <a:gd name="f35" fmla="val 3466"/>
                <a:gd name="f36" fmla="val 1918"/>
                <a:gd name="f37" fmla="val 2363"/>
                <a:gd name="f38" fmla="val 2804"/>
                <a:gd name="f39" fmla="val 3119"/>
                <a:gd name="f40" fmla="val 2371"/>
                <a:gd name="f41" fmla="*/ f0 1 3781"/>
                <a:gd name="f42" fmla="*/ f1 1 3467"/>
                <a:gd name="f43" fmla="+- f4 0 f2"/>
                <a:gd name="f44" fmla="+- f3 0 f2"/>
                <a:gd name="f45" fmla="*/ f44 1 3781"/>
                <a:gd name="f46" fmla="*/ f43 1 3467"/>
                <a:gd name="f47" fmla="*/ f2 1 f45"/>
                <a:gd name="f48" fmla="*/ f3 1 f45"/>
                <a:gd name="f49" fmla="*/ f2 1 f46"/>
                <a:gd name="f50" fmla="*/ f4 1 f46"/>
                <a:gd name="f51" fmla="*/ f47 f41 1"/>
                <a:gd name="f52" fmla="*/ f48 f41 1"/>
                <a:gd name="f53" fmla="*/ f50 f42 1"/>
                <a:gd name="f54" fmla="*/ f49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3781" h="34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8" y="f16"/>
                    <a:pt x="f7" y="f17"/>
                    <a:pt x="f5" y="f17"/>
                  </a:cubicBezTo>
                  <a:cubicBezTo>
                    <a:pt x="f18" y="f17"/>
                    <a:pt x="f19" y="f16"/>
                    <a:pt x="f20" y="f15"/>
                  </a:cubicBezTo>
                  <a:cubicBezTo>
                    <a:pt x="f21" y="f14"/>
                    <a:pt x="f21" y="f13"/>
                    <a:pt x="f20" y="f11"/>
                  </a:cubicBezTo>
                  <a:cubicBezTo>
                    <a:pt x="f19" y="f9"/>
                    <a:pt x="f18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7" y="f28"/>
                  </a:cubicBezTo>
                  <a:cubicBezTo>
                    <a:pt x="f2" y="f29"/>
                    <a:pt x="f2" y="f30"/>
                    <a:pt x="f27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31"/>
                  </a:cubicBezTo>
                  <a:cubicBezTo>
                    <a:pt x="f3" y="f30"/>
                    <a:pt x="f3" y="f29"/>
                    <a:pt x="f39" y="f28"/>
                  </a:cubicBezTo>
                  <a:cubicBezTo>
                    <a:pt x="f38" y="f26"/>
                    <a:pt x="f40" y="f23"/>
                    <a:pt x="f22" y="f23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7" name="Google Shape;7966;p85"/>
            <p:cNvSpPr/>
            <p:nvPr/>
          </p:nvSpPr>
          <p:spPr>
            <a:xfrm>
              <a:off x="6863586" y="4092479"/>
              <a:ext cx="186208" cy="187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6"/>
                <a:gd name="f4" fmla="val 4758"/>
                <a:gd name="f5" fmla="val 3533"/>
                <a:gd name="f6" fmla="val 3442"/>
                <a:gd name="f7" fmla="val 3355"/>
                <a:gd name="f8" fmla="val 32"/>
                <a:gd name="f9" fmla="val 3308"/>
                <a:gd name="f10" fmla="val 95"/>
                <a:gd name="f11" fmla="val 410"/>
                <a:gd name="f12" fmla="val 3623"/>
                <a:gd name="f13" fmla="val 788"/>
                <a:gd name="f14" fmla="val 4127"/>
                <a:gd name="f15" fmla="val 1953"/>
                <a:gd name="f16" fmla="val 4600"/>
                <a:gd name="f17" fmla="val 2678"/>
                <a:gd name="f18" fmla="val 4663"/>
                <a:gd name="f19" fmla="val 2615"/>
                <a:gd name="f20" fmla="val 2521"/>
                <a:gd name="f21" fmla="val 2395"/>
                <a:gd name="f22" fmla="val 1544"/>
                <a:gd name="f23" fmla="val 4348"/>
                <a:gd name="f24" fmla="val 693"/>
                <a:gd name="f25" fmla="val 3781"/>
                <a:gd name="f26" fmla="val 3718"/>
                <a:gd name="f27" fmla="*/ f0 1 4726"/>
                <a:gd name="f28" fmla="*/ f1 1 4758"/>
                <a:gd name="f29" fmla="+- f4 0 f2"/>
                <a:gd name="f30" fmla="+- f3 0 f2"/>
                <a:gd name="f31" fmla="*/ f30 1 4726"/>
                <a:gd name="f32" fmla="*/ f29 1 4758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726" h="475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9"/>
                  </a:lnTo>
                  <a:cubicBezTo>
                    <a:pt x="f11" y="f12"/>
                    <a:pt x="f13" y="f14"/>
                    <a:pt x="f15" y="f4"/>
                  </a:cubicBezTo>
                  <a:lnTo>
                    <a:pt x="f16" y="f17"/>
                  </a:lnTo>
                  <a:cubicBezTo>
                    <a:pt x="f18" y="f19"/>
                    <a:pt x="f3" y="f20"/>
                    <a:pt x="f3" y="f21"/>
                  </a:cubicBezTo>
                  <a:cubicBezTo>
                    <a:pt x="f3" y="f22"/>
                    <a:pt x="f23" y="f24"/>
                    <a:pt x="f25" y="f10"/>
                  </a:cubicBezTo>
                  <a:cubicBezTo>
                    <a:pt x="f26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8" name="Google Shape;7967;p85"/>
            <p:cNvSpPr/>
            <p:nvPr/>
          </p:nvSpPr>
          <p:spPr>
            <a:xfrm>
              <a:off x="6795308" y="4365555"/>
              <a:ext cx="162644" cy="1613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096"/>
                <a:gd name="f5" fmla="val 2048"/>
                <a:gd name="f6" fmla="val 1985"/>
                <a:gd name="f7" fmla="val 32"/>
                <a:gd name="f8" fmla="val 63"/>
                <a:gd name="f9" fmla="val 1954"/>
                <a:gd name="f10" fmla="val 126"/>
                <a:gd name="f11" fmla="val 1506"/>
                <a:gd name="f12" fmla="val 546"/>
                <a:gd name="f13" fmla="val 859"/>
                <a:gd name="f14" fmla="val 767"/>
                <a:gd name="f15" fmla="val 235"/>
                <a:gd name="f16" fmla="val 156"/>
                <a:gd name="f17" fmla="val 78"/>
                <a:gd name="f18" fmla="val 764"/>
                <a:gd name="f19" fmla="val 756"/>
                <a:gd name="f20" fmla="val 567"/>
                <a:gd name="f21" fmla="val 1670"/>
                <a:gd name="f22" fmla="val 1355"/>
                <a:gd name="f23" fmla="val 3749"/>
                <a:gd name="f24" fmla="val 1418"/>
                <a:gd name="f25" fmla="val 3875"/>
                <a:gd name="f26" fmla="val 1450"/>
                <a:gd name="f27" fmla="val 4001"/>
                <a:gd name="f28" fmla="val 1607"/>
                <a:gd name="f29" fmla="val 1733"/>
                <a:gd name="f30" fmla="val 1891"/>
                <a:gd name="f31" fmla="val 4033"/>
                <a:gd name="f32" fmla="val 2426"/>
                <a:gd name="f33" fmla="val 2647"/>
                <a:gd name="f34" fmla="val 3182"/>
                <a:gd name="f35" fmla="val 2710"/>
                <a:gd name="f36" fmla="val 630"/>
                <a:gd name="f37" fmla="*/ f0 1 4128"/>
                <a:gd name="f38" fmla="*/ f1 1 4096"/>
                <a:gd name="f39" fmla="+- f4 0 f2"/>
                <a:gd name="f40" fmla="+- f3 0 f2"/>
                <a:gd name="f41" fmla="*/ f40 1 4128"/>
                <a:gd name="f42" fmla="*/ f39 1 4096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128" h="4096">
                  <a:moveTo>
                    <a:pt x="f5" y="f2"/>
                  </a:moveTo>
                  <a:cubicBezTo>
                    <a:pt x="f6" y="f7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19"/>
                  </a:cubicBez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6" y="f31"/>
                    <a:pt x="f5" y="f25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" y="f33"/>
                    <a:pt x="f35" y="f36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09" name="Google Shape;7968;p85"/>
            <p:cNvSpPr/>
            <p:nvPr/>
          </p:nvSpPr>
          <p:spPr>
            <a:xfrm>
              <a:off x="6890890" y="4289834"/>
              <a:ext cx="141521" cy="1403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562"/>
                <a:gd name="f5" fmla="val 252"/>
                <a:gd name="f6" fmla="val 1"/>
                <a:gd name="f7" fmla="val 284"/>
                <a:gd name="f8" fmla="val 410"/>
                <a:gd name="f9" fmla="val 189"/>
                <a:gd name="f10" fmla="val 883"/>
                <a:gd name="f11" fmla="val 1292"/>
                <a:gd name="f12" fmla="val 630"/>
                <a:gd name="f13" fmla="val 1922"/>
                <a:gd name="f14" fmla="val 1134"/>
                <a:gd name="f15" fmla="val 2615"/>
                <a:gd name="f16" fmla="val 1544"/>
                <a:gd name="f17" fmla="val 3466"/>
                <a:gd name="f18" fmla="val 1565"/>
                <a:gd name="f19" fmla="val 3530"/>
                <a:gd name="f20" fmla="val 1634"/>
                <a:gd name="f21" fmla="val 1715"/>
                <a:gd name="f22" fmla="val 1874"/>
                <a:gd name="f23" fmla="val 2080"/>
                <a:gd name="f24" fmla="val 3443"/>
                <a:gd name="f25" fmla="val 3214"/>
                <a:gd name="f26" fmla="val 2458"/>
                <a:gd name="f27" fmla="val 3308"/>
                <a:gd name="f28" fmla="val 3497"/>
                <a:gd name="f29" fmla="val 1985"/>
                <a:gd name="f30" fmla="val 1891"/>
                <a:gd name="f31" fmla="val 1733"/>
                <a:gd name="f32" fmla="val 1576"/>
                <a:gd name="f33" fmla="val 1450"/>
                <a:gd name="f34" fmla="val 3340"/>
                <a:gd name="f35" fmla="val 1418"/>
                <a:gd name="f36" fmla="val 3182"/>
                <a:gd name="f37" fmla="val 1355"/>
                <a:gd name="f38" fmla="val 568"/>
                <a:gd name="f39" fmla="*/ f0 1 3592"/>
                <a:gd name="f40" fmla="*/ f1 1 3562"/>
                <a:gd name="f41" fmla="+- f4 0 f2"/>
                <a:gd name="f42" fmla="+- f3 0 f2"/>
                <a:gd name="f43" fmla="*/ f42 1 3592"/>
                <a:gd name="f44" fmla="*/ f41 1 3562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592" h="356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3"/>
                  </a:lnTo>
                  <a:cubicBezTo>
                    <a:pt x="f28" y="f29"/>
                    <a:pt x="f3" y="f30"/>
                    <a:pt x="f3" y="f31"/>
                  </a:cubicBezTo>
                  <a:cubicBezTo>
                    <a:pt x="f3" y="f32"/>
                    <a:pt x="f28" y="f33"/>
                    <a:pt x="f34" y="f35"/>
                  </a:cubicBezTo>
                  <a:cubicBezTo>
                    <a:pt x="f36" y="f37"/>
                    <a:pt x="f14" y="f38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0" name="Google Shape;7969;p85"/>
            <p:cNvSpPr/>
            <p:nvPr/>
          </p:nvSpPr>
          <p:spPr>
            <a:xfrm>
              <a:off x="6596691" y="4354363"/>
              <a:ext cx="189948" cy="186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727"/>
                <a:gd name="f5" fmla="val 3372"/>
                <a:gd name="f6" fmla="val 1"/>
                <a:gd name="f7" fmla="val 95"/>
                <a:gd name="f8" fmla="val 3277"/>
                <a:gd name="f9" fmla="val 3435"/>
                <a:gd name="f10" fmla="val 3687"/>
                <a:gd name="f11" fmla="val 158"/>
                <a:gd name="f12" fmla="val 3781"/>
                <a:gd name="f13" fmla="val 788"/>
                <a:gd name="f14" fmla="val 4411"/>
                <a:gd name="f15" fmla="val 1607"/>
                <a:gd name="f16" fmla="val 2458"/>
                <a:gd name="f17" fmla="val 2584"/>
                <a:gd name="f18" fmla="val 2679"/>
                <a:gd name="f19" fmla="val 4695"/>
                <a:gd name="f20" fmla="val 2742"/>
                <a:gd name="f21" fmla="val 4632"/>
                <a:gd name="f22" fmla="val 1986"/>
                <a:gd name="f23" fmla="val 4254"/>
                <a:gd name="f24" fmla="val 851"/>
                <a:gd name="f25" fmla="val 3718"/>
                <a:gd name="f26" fmla="val 442"/>
                <a:gd name="f27" fmla="*/ f0 1 4821"/>
                <a:gd name="f28" fmla="*/ f1 1 4727"/>
                <a:gd name="f29" fmla="+- f4 0 f2"/>
                <a:gd name="f30" fmla="+- f3 0 f2"/>
                <a:gd name="f31" fmla="*/ f30 1 4821"/>
                <a:gd name="f32" fmla="*/ f29 1 4727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21" h="4727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22"/>
                  </a:lnTo>
                  <a:cubicBezTo>
                    <a:pt x="f23" y="f24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1" name="Google Shape;7970;p85"/>
            <p:cNvSpPr/>
            <p:nvPr/>
          </p:nvSpPr>
          <p:spPr>
            <a:xfrm>
              <a:off x="6795308" y="4077583"/>
              <a:ext cx="163906" cy="1328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3372"/>
                <a:gd name="f5" fmla="val 2836"/>
                <a:gd name="f6" fmla="val 2678"/>
                <a:gd name="f7" fmla="val 2584"/>
                <a:gd name="f8" fmla="val 32"/>
                <a:gd name="f9" fmla="val 2521"/>
                <a:gd name="f10" fmla="val 95"/>
                <a:gd name="f11" fmla="val 3245"/>
                <a:gd name="f12" fmla="val 90"/>
                <a:gd name="f13" fmla="val 3238"/>
                <a:gd name="f14" fmla="val 181"/>
                <a:gd name="f15" fmla="val 3234"/>
                <a:gd name="f16" fmla="val 272"/>
                <a:gd name="f17" fmla="val 568"/>
                <a:gd name="f18" fmla="val 870"/>
                <a:gd name="f19" fmla="val 3275"/>
                <a:gd name="f20" fmla="val 1135"/>
                <a:gd name="f21" fmla="val 3371"/>
                <a:gd name="f22" fmla="val 1324"/>
                <a:gd name="f23" fmla="val 3119"/>
                <a:gd name="f24" fmla="val 3939"/>
                <a:gd name="f25" fmla="val 567"/>
                <a:gd name="f26" fmla="val 4159"/>
                <a:gd name="f27" fmla="val 347"/>
                <a:gd name="f28" fmla="val 3718"/>
                <a:gd name="f29" fmla="val 158"/>
                <a:gd name="f30" fmla="val 3308"/>
                <a:gd name="f31" fmla="*/ f0 1 4160"/>
                <a:gd name="f32" fmla="*/ f1 1 3372"/>
                <a:gd name="f33" fmla="+- f4 0 f2"/>
                <a:gd name="f34" fmla="+- f3 0 f2"/>
                <a:gd name="f35" fmla="*/ f34 1 4160"/>
                <a:gd name="f36" fmla="*/ f33 1 3372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160" h="33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2" name="Google Shape;7971;p85"/>
            <p:cNvSpPr/>
            <p:nvPr/>
          </p:nvSpPr>
          <p:spPr>
            <a:xfrm>
              <a:off x="6584283" y="4282382"/>
              <a:ext cx="132853" cy="1688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286"/>
                <a:gd name="f5" fmla="val 3246"/>
                <a:gd name="f6" fmla="val 1"/>
                <a:gd name="f7" fmla="val 95"/>
                <a:gd name="f8" fmla="val 2552"/>
                <a:gd name="f9" fmla="val 32"/>
                <a:gd name="f10" fmla="val 2615"/>
                <a:gd name="f11" fmla="val 2710"/>
                <a:gd name="f12" fmla="val 2836"/>
                <a:gd name="f13" fmla="val 3340"/>
                <a:gd name="f14" fmla="val 3844"/>
                <a:gd name="f15" fmla="val 347"/>
                <a:gd name="f16" fmla="val 4285"/>
                <a:gd name="f17" fmla="val 1261"/>
                <a:gd name="f18" fmla="val 3214"/>
                <a:gd name="f19" fmla="val 851"/>
                <a:gd name="f20" fmla="val 3183"/>
                <a:gd name="f21" fmla="val 410"/>
                <a:gd name="f22" fmla="*/ f0 1 3372"/>
                <a:gd name="f23" fmla="*/ f1 1 4286"/>
                <a:gd name="f24" fmla="+- f4 0 f2"/>
                <a:gd name="f25" fmla="+- f3 0 f2"/>
                <a:gd name="f26" fmla="*/ f25 1 3372"/>
                <a:gd name="f27" fmla="*/ f24 1 4286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3372" h="4286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lnTo>
                    <a:pt x="f3" y="f17"/>
                  </a:lnTo>
                  <a:cubicBezTo>
                    <a:pt x="f18" y="f19"/>
                    <a:pt x="f20" y="f21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13" name="Google Shape;7972;p85"/>
          <p:cNvGrpSpPr/>
          <p:nvPr/>
        </p:nvGrpSpPr>
        <p:grpSpPr>
          <a:xfrm>
            <a:off x="6584283" y="4711098"/>
            <a:ext cx="465512" cy="465548"/>
            <a:chOff x="6584283" y="4711098"/>
            <a:chExt cx="465512" cy="465548"/>
          </a:xfrm>
        </p:grpSpPr>
        <p:sp>
          <p:nvSpPr>
            <p:cNvPr id="414" name="Google Shape;7973;p85"/>
            <p:cNvSpPr/>
            <p:nvPr/>
          </p:nvSpPr>
          <p:spPr>
            <a:xfrm>
              <a:off x="6841248" y="4837733"/>
              <a:ext cx="208547" cy="244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93"/>
                <a:gd name="f4" fmla="val 6207"/>
                <a:gd name="f5" fmla="val 4663"/>
                <a:gd name="f6" fmla="val 2773"/>
                <a:gd name="f7" fmla="val 4127"/>
                <a:gd name="f8" fmla="val 4852"/>
                <a:gd name="f9" fmla="val 5199"/>
                <a:gd name="f10" fmla="val 4033"/>
                <a:gd name="f11" fmla="val 2678"/>
                <a:gd name="f12" fmla="val 1733"/>
                <a:gd name="f13" fmla="val 5041"/>
                <a:gd name="f14" fmla="val 851"/>
                <a:gd name="f15" fmla="*/ f0 1 5293"/>
                <a:gd name="f16" fmla="*/ f1 1 6207"/>
                <a:gd name="f17" fmla="+- f4 0 f2"/>
                <a:gd name="f18" fmla="+- f3 0 f2"/>
                <a:gd name="f19" fmla="*/ f18 1 5293"/>
                <a:gd name="f20" fmla="*/ f17 1 6207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293" h="6207">
                  <a:moveTo>
                    <a:pt x="f5" y="f2"/>
                  </a:moveTo>
                  <a:lnTo>
                    <a:pt x="f2" y="f6"/>
                  </a:lnTo>
                  <a:lnTo>
                    <a:pt x="f7" y="f4"/>
                  </a:lnTo>
                  <a:cubicBezTo>
                    <a:pt x="f8" y="f9"/>
                    <a:pt x="f3" y="f10"/>
                    <a:pt x="f3" y="f11"/>
                  </a:cubicBezTo>
                  <a:cubicBezTo>
                    <a:pt x="f3" y="f12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5" name="Google Shape;7974;p85"/>
            <p:cNvSpPr/>
            <p:nvPr/>
          </p:nvSpPr>
          <p:spPr>
            <a:xfrm>
              <a:off x="6830055" y="4711098"/>
              <a:ext cx="180017" cy="2098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69"/>
                <a:gd name="f4" fmla="val 5326"/>
                <a:gd name="f5" fmla="val 1"/>
                <a:gd name="f6" fmla="val 5325"/>
                <a:gd name="f7" fmla="val 2679"/>
                <a:gd name="f8" fmla="val 3561"/>
                <a:gd name="f9" fmla="val 1167"/>
                <a:gd name="f10" fmla="val 1891"/>
                <a:gd name="f11" fmla="val 127"/>
                <a:gd name="f12" fmla="*/ f0 1 4569"/>
                <a:gd name="f13" fmla="*/ f1 1 5326"/>
                <a:gd name="f14" fmla="+- f4 0 f2"/>
                <a:gd name="f15" fmla="+- f3 0 f2"/>
                <a:gd name="f16" fmla="*/ f15 1 4569"/>
                <a:gd name="f17" fmla="*/ f14 1 532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569" h="5326">
                  <a:moveTo>
                    <a:pt x="f5" y="f5"/>
                  </a:moveTo>
                  <a:lnTo>
                    <a:pt x="f5" y="f6"/>
                  </a:lnTo>
                  <a:lnTo>
                    <a:pt x="f3" y="f7"/>
                  </a:lnTo>
                  <a:cubicBezTo>
                    <a:pt x="f8" y="f9"/>
                    <a:pt x="f10" y="f11"/>
                    <a:pt x="f5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6" name="Google Shape;7975;p85"/>
            <p:cNvSpPr/>
            <p:nvPr/>
          </p:nvSpPr>
          <p:spPr>
            <a:xfrm>
              <a:off x="6584283" y="4711098"/>
              <a:ext cx="403451" cy="465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0"/>
                <a:gd name="f4" fmla="val 11816"/>
                <a:gd name="f5" fmla="val 5577"/>
                <a:gd name="f6" fmla="val 1"/>
                <a:gd name="f7" fmla="val 2521"/>
                <a:gd name="f8" fmla="val 190"/>
                <a:gd name="f9" fmla="val 2805"/>
                <a:gd name="f10" fmla="val 5892"/>
                <a:gd name="f11" fmla="val 9137"/>
                <a:gd name="f12" fmla="val 2678"/>
                <a:gd name="f13" fmla="val 11815"/>
                <a:gd name="f14" fmla="val 5923"/>
                <a:gd name="f15" fmla="val 7625"/>
                <a:gd name="f16" fmla="val 9168"/>
                <a:gd name="f17" fmla="val 11059"/>
                <a:gd name="f18" fmla="val 9925"/>
                <a:gd name="f19" fmla="val 5703"/>
                <a:gd name="f20" fmla="val 6176"/>
                <a:gd name="f21" fmla="val 5608"/>
                <a:gd name="f22" fmla="val 6144"/>
                <a:gd name="f23" fmla="val 5987"/>
                <a:gd name="f24" fmla="*/ f0 1 10240"/>
                <a:gd name="f25" fmla="*/ f1 1 11816"/>
                <a:gd name="f26" fmla="+- f4 0 f2"/>
                <a:gd name="f27" fmla="+- f3 0 f2"/>
                <a:gd name="f28" fmla="*/ f27 1 10240"/>
                <a:gd name="f29" fmla="*/ f26 1 11816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0240" h="11816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cubicBezTo>
                    <a:pt x="f6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3" y="f18"/>
                  </a:cubicBezTo>
                  <a:lnTo>
                    <a:pt x="f19" y="f20"/>
                  </a:lnTo>
                  <a:cubicBezTo>
                    <a:pt x="f21" y="f22"/>
                    <a:pt x="f5" y="f23"/>
                    <a:pt x="f5" y="f10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17" name="Google Shape;7976;p85"/>
          <p:cNvGrpSpPr/>
          <p:nvPr/>
        </p:nvGrpSpPr>
        <p:grpSpPr>
          <a:xfrm>
            <a:off x="9550377" y="3479356"/>
            <a:ext cx="436982" cy="464834"/>
            <a:chOff x="9550377" y="3479356"/>
            <a:chExt cx="436982" cy="464834"/>
          </a:xfrm>
        </p:grpSpPr>
        <p:sp>
          <p:nvSpPr>
            <p:cNvPr id="418" name="Google Shape;7977;p85"/>
            <p:cNvSpPr/>
            <p:nvPr/>
          </p:nvSpPr>
          <p:spPr>
            <a:xfrm>
              <a:off x="9767629" y="3479356"/>
              <a:ext cx="27340" cy="695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+- f4 0 f2"/>
                <a:gd name="f15" fmla="+- f3 0 f2"/>
                <a:gd name="f16" fmla="*/ f15 1 694"/>
                <a:gd name="f17" fmla="*/ f14 1 1765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19" name="Google Shape;7978;p85"/>
            <p:cNvSpPr/>
            <p:nvPr/>
          </p:nvSpPr>
          <p:spPr>
            <a:xfrm>
              <a:off x="9850803" y="3508827"/>
              <a:ext cx="55869" cy="53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+- f4 0 f2"/>
                <a:gd name="f34" fmla="+- f3 0 f2"/>
                <a:gd name="f35" fmla="*/ f34 1 1418"/>
                <a:gd name="f36" fmla="*/ f33 1 1364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0" name="Google Shape;7979;p85"/>
            <p:cNvSpPr/>
            <p:nvPr/>
          </p:nvSpPr>
          <p:spPr>
            <a:xfrm>
              <a:off x="9931453" y="3671745"/>
              <a:ext cx="55906" cy="28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+- f4 0 f2"/>
                <a:gd name="f16" fmla="+- f3 0 f2"/>
                <a:gd name="f17" fmla="*/ f16 1 1419"/>
                <a:gd name="f18" fmla="*/ f15 1 726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1" name="Google Shape;7980;p85"/>
            <p:cNvSpPr/>
            <p:nvPr/>
          </p:nvSpPr>
          <p:spPr>
            <a:xfrm>
              <a:off x="9550377" y="3671745"/>
              <a:ext cx="55906" cy="2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+- f4 0 f2"/>
                <a:gd name="f14" fmla="+- f3 0 f2"/>
                <a:gd name="f15" fmla="*/ f14 1 1419"/>
                <a:gd name="f16" fmla="*/ f13 1 694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2" name="Google Shape;7981;p85"/>
            <p:cNvSpPr/>
            <p:nvPr/>
          </p:nvSpPr>
          <p:spPr>
            <a:xfrm>
              <a:off x="9658368" y="3508827"/>
              <a:ext cx="55906" cy="53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+- f4 0 f2"/>
                <a:gd name="f34" fmla="+- f3 0 f2"/>
                <a:gd name="f35" fmla="*/ f34 1 1419"/>
                <a:gd name="f36" fmla="*/ f33 1 1364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3" name="Google Shape;7982;p85"/>
            <p:cNvSpPr/>
            <p:nvPr/>
          </p:nvSpPr>
          <p:spPr>
            <a:xfrm>
              <a:off x="9575194" y="3562292"/>
              <a:ext cx="58393" cy="409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+- f4 0 f2"/>
                <a:gd name="f39" fmla="+- f3 0 f2"/>
                <a:gd name="f40" fmla="*/ f39 1 1482"/>
                <a:gd name="f41" fmla="*/ f38 1 1039"/>
                <a:gd name="f42" fmla="*/ f2 1 f40"/>
                <a:gd name="f43" fmla="*/ f3 1 f40"/>
                <a:gd name="f44" fmla="*/ f2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4" name="Google Shape;7983;p85"/>
            <p:cNvSpPr/>
            <p:nvPr/>
          </p:nvSpPr>
          <p:spPr>
            <a:xfrm>
              <a:off x="9902924" y="3562767"/>
              <a:ext cx="58347" cy="422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+- f4 0 f2"/>
                <a:gd name="f36" fmla="+- f3 0 f2"/>
                <a:gd name="f37" fmla="*/ f36 1 1481"/>
                <a:gd name="f38" fmla="*/ f35 1 1072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5" name="Google Shape;7984;p85"/>
            <p:cNvSpPr/>
            <p:nvPr/>
          </p:nvSpPr>
          <p:spPr>
            <a:xfrm>
              <a:off x="9624882" y="3560042"/>
              <a:ext cx="279303" cy="3841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+- f4 0 f2"/>
                <a:gd name="f93" fmla="+- f3 0 f2"/>
                <a:gd name="f94" fmla="*/ f93 1 7089"/>
                <a:gd name="f95" fmla="*/ f92 1 9750"/>
                <a:gd name="f96" fmla="*/ f2 1 f94"/>
                <a:gd name="f97" fmla="*/ f3 1 f94"/>
                <a:gd name="f98" fmla="*/ f2 1 f95"/>
                <a:gd name="f99" fmla="*/ f4 1 f95"/>
                <a:gd name="f100" fmla="*/ f96 f90 1"/>
                <a:gd name="f101" fmla="*/ f97 f90 1"/>
                <a:gd name="f102" fmla="*/ f99 f91 1"/>
                <a:gd name="f103" fmla="*/ f98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26" name="Google Shape;7985;p85"/>
          <p:cNvGrpSpPr/>
          <p:nvPr/>
        </p:nvGrpSpPr>
        <p:grpSpPr>
          <a:xfrm>
            <a:off x="9534851" y="4074465"/>
            <a:ext cx="468026" cy="469252"/>
            <a:chOff x="9534851" y="4074465"/>
            <a:chExt cx="468026" cy="469252"/>
          </a:xfrm>
        </p:grpSpPr>
        <p:sp>
          <p:nvSpPr>
            <p:cNvPr id="427" name="Google Shape;7986;p85"/>
            <p:cNvSpPr/>
            <p:nvPr/>
          </p:nvSpPr>
          <p:spPr>
            <a:xfrm>
              <a:off x="9534851" y="4239551"/>
              <a:ext cx="55906" cy="3016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657"/>
                <a:gd name="f5" fmla="val 410"/>
                <a:gd name="f6" fmla="val 221"/>
                <a:gd name="f7" fmla="val 64"/>
                <a:gd name="f8" fmla="val 158"/>
                <a:gd name="f9" fmla="val 347"/>
                <a:gd name="f10" fmla="val 1"/>
                <a:gd name="f11" fmla="val 2867"/>
                <a:gd name="f12" fmla="val 4789"/>
                <a:gd name="f13" fmla="val 7310"/>
                <a:gd name="f14" fmla="val 7530"/>
                <a:gd name="f15" fmla="val 7656"/>
                <a:gd name="f16" fmla="val 379"/>
                <a:gd name="f17" fmla="val 568"/>
                <a:gd name="f18" fmla="val 725"/>
                <a:gd name="f19" fmla="val 1355"/>
                <a:gd name="f20" fmla="val 1418"/>
                <a:gd name="f21" fmla="*/ f0 1 1419"/>
                <a:gd name="f22" fmla="*/ f1 1 7657"/>
                <a:gd name="f23" fmla="+- f4 0 f2"/>
                <a:gd name="f24" fmla="+- f3 0 f2"/>
                <a:gd name="f25" fmla="*/ f24 1 1419"/>
                <a:gd name="f26" fmla="*/ f23 1 7657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765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8" y="f15"/>
                    <a:pt x="f16" y="f15"/>
                  </a:cubicBezTo>
                  <a:cubicBezTo>
                    <a:pt x="f17" y="f15"/>
                    <a:pt x="f18" y="f14"/>
                    <a:pt x="f18" y="f13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0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8" name="Google Shape;7987;p85"/>
            <p:cNvSpPr/>
            <p:nvPr/>
          </p:nvSpPr>
          <p:spPr>
            <a:xfrm>
              <a:off x="9588233" y="4350029"/>
              <a:ext cx="193688" cy="1936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080"/>
                <a:gd name="f5" fmla="val 693"/>
                <a:gd name="f6" fmla="val 1733"/>
                <a:gd name="f7" fmla="val 788"/>
                <a:gd name="f8" fmla="val 1481"/>
                <a:gd name="f9" fmla="val 2458"/>
                <a:gd name="f10" fmla="val 2678"/>
                <a:gd name="f11" fmla="val 158"/>
                <a:gd name="f12" fmla="val 2836"/>
                <a:gd name="f13" fmla="val 347"/>
                <a:gd name="f14" fmla="val 3529"/>
                <a:gd name="f15" fmla="val 1072"/>
                <a:gd name="f16" fmla="val 473"/>
                <a:gd name="f17" fmla="val 32"/>
                <a:gd name="f18" fmla="val 4001"/>
                <a:gd name="f19" fmla="val 4569"/>
                <a:gd name="f20" fmla="val 4758"/>
                <a:gd name="f21" fmla="val 189"/>
                <a:gd name="f22" fmla="val 4915"/>
                <a:gd name="f23" fmla="val 410"/>
                <a:gd name="f24" fmla="val 599"/>
                <a:gd name="f25" fmla="val 757"/>
                <a:gd name="f26" fmla="val 4348"/>
                <a:gd name="f27" fmla="val 914"/>
                <a:gd name="f28" fmla="val 4190"/>
                <a:gd name="f29" fmla="val 1103"/>
                <a:gd name="f30" fmla="val 2143"/>
                <a:gd name="f31" fmla="val 2300"/>
                <a:gd name="f32" fmla="val 2489"/>
                <a:gd name="f33" fmla="val 3876"/>
                <a:gd name="f34" fmla="val 4065"/>
                <a:gd name="f35" fmla="val 4222"/>
                <a:gd name="f36" fmla="val 4380"/>
                <a:gd name="f37" fmla="val 3970"/>
                <a:gd name="f38" fmla="val 4443"/>
                <a:gd name="f39" fmla="val 3907"/>
                <a:gd name="f40" fmla="val 2867"/>
                <a:gd name="f41" fmla="val 4537"/>
                <a:gd name="f42" fmla="val 2773"/>
                <a:gd name="f43" fmla="val 4726"/>
                <a:gd name="f44" fmla="val 4884"/>
                <a:gd name="f45" fmla="val 2615"/>
                <a:gd name="f46" fmla="val 2426"/>
                <a:gd name="f47" fmla="val 4096"/>
                <a:gd name="f48" fmla="val 662"/>
                <a:gd name="f49" fmla="val 3151"/>
                <a:gd name="f50" fmla="val 2804"/>
                <a:gd name="f51" fmla="*/ f0 1 4916"/>
                <a:gd name="f52" fmla="*/ f1 1 4916"/>
                <a:gd name="f53" fmla="+- f3 0 f2"/>
                <a:gd name="f54" fmla="*/ f53 1 4916"/>
                <a:gd name="f55" fmla="*/ f2 1 f54"/>
                <a:gd name="f56" fmla="*/ f3 1 f54"/>
                <a:gd name="f57" fmla="*/ f55 f51 1"/>
                <a:gd name="f58" fmla="*/ f56 f51 1"/>
                <a:gd name="f59" fmla="*/ f56 f52 1"/>
                <a:gd name="f60" fmla="*/ f55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4916" h="4916">
                  <a:moveTo>
                    <a:pt x="f4" y="f2"/>
                  </a:moveTo>
                  <a:lnTo>
                    <a:pt x="f4" y="f5"/>
                  </a:lnTo>
                  <a:lnTo>
                    <a:pt x="f6" y="f5"/>
                  </a:lnTo>
                  <a:cubicBezTo>
                    <a:pt x="f7" y="f5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4" y="f12"/>
                  </a:lnTo>
                  <a:lnTo>
                    <a:pt x="f4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5" y="f19"/>
                  </a:cubicBezTo>
                  <a:cubicBezTo>
                    <a:pt x="f25" y="f26"/>
                    <a:pt x="f27" y="f28"/>
                    <a:pt x="f29" y="f28"/>
                  </a:cubicBezTo>
                  <a:lnTo>
                    <a:pt x="f30" y="f28"/>
                  </a:lnTo>
                  <a:lnTo>
                    <a:pt x="f30" y="f19"/>
                  </a:lnTo>
                  <a:cubicBezTo>
                    <a:pt x="f30" y="f20"/>
                    <a:pt x="f31" y="f22"/>
                    <a:pt x="f32" y="f22"/>
                  </a:cubicBezTo>
                  <a:cubicBezTo>
                    <a:pt x="f10" y="f22"/>
                    <a:pt x="f12" y="f20"/>
                    <a:pt x="f12" y="f19"/>
                  </a:cubicBezTo>
                  <a:lnTo>
                    <a:pt x="f12" y="f28"/>
                  </a:lnTo>
                  <a:lnTo>
                    <a:pt x="f33" y="f28"/>
                  </a:lnTo>
                  <a:cubicBezTo>
                    <a:pt x="f34" y="f28"/>
                    <a:pt x="f35" y="f26"/>
                    <a:pt x="f35" y="f19"/>
                  </a:cubicBezTo>
                  <a:cubicBezTo>
                    <a:pt x="f35" y="f20"/>
                    <a:pt x="f36" y="f22"/>
                    <a:pt x="f19" y="f22"/>
                  </a:cubicBezTo>
                  <a:cubicBezTo>
                    <a:pt x="f20" y="f22"/>
                    <a:pt x="f22" y="f20"/>
                    <a:pt x="f22" y="f19"/>
                  </a:cubicBezTo>
                  <a:cubicBezTo>
                    <a:pt x="f22" y="f37"/>
                    <a:pt x="f38" y="f14"/>
                    <a:pt x="f39" y="f14"/>
                  </a:cubicBezTo>
                  <a:lnTo>
                    <a:pt x="f40" y="f14"/>
                  </a:lnTo>
                  <a:lnTo>
                    <a:pt x="f40" y="f12"/>
                  </a:lnTo>
                  <a:lnTo>
                    <a:pt x="f41" y="f1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4" y="f46"/>
                  </a:cubicBezTo>
                  <a:cubicBezTo>
                    <a:pt x="f44" y="f8"/>
                    <a:pt x="f47" y="f48"/>
                    <a:pt x="f49" y="f48"/>
                  </a:cubicBezTo>
                  <a:lnTo>
                    <a:pt x="f50" y="f48"/>
                  </a:lnTo>
                  <a:lnTo>
                    <a:pt x="f50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29" name="Google Shape;7988;p85"/>
            <p:cNvSpPr/>
            <p:nvPr/>
          </p:nvSpPr>
          <p:spPr>
            <a:xfrm>
              <a:off x="9806711" y="4074465"/>
              <a:ext cx="166347" cy="55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1418"/>
                <a:gd name="f5" fmla="val 725"/>
                <a:gd name="f6" fmla="val 315"/>
                <a:gd name="f7" fmla="val 63"/>
                <a:gd name="f8" fmla="val 1103"/>
                <a:gd name="f9" fmla="val 378"/>
                <a:gd name="f10" fmla="val 3875"/>
                <a:gd name="f11" fmla="val 4064"/>
                <a:gd name="f12" fmla="val 1260"/>
                <a:gd name="f13" fmla="val 1071"/>
                <a:gd name="f14" fmla="val 158"/>
                <a:gd name="f15" fmla="*/ f0 1 4222"/>
                <a:gd name="f16" fmla="*/ f1 1 1418"/>
                <a:gd name="f17" fmla="+- f4 0 f2"/>
                <a:gd name="f18" fmla="+- f3 0 f2"/>
                <a:gd name="f19" fmla="*/ f18 1 4222"/>
                <a:gd name="f20" fmla="*/ f17 1 1418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222" h="141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7" y="f8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3" y="f13"/>
                  </a:cubicBezTo>
                  <a:lnTo>
                    <a:pt x="f3" y="f9"/>
                  </a:lnTo>
                  <a:cubicBezTo>
                    <a:pt x="f3" y="f14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0" name="Google Shape;7989;p85"/>
            <p:cNvSpPr/>
            <p:nvPr/>
          </p:nvSpPr>
          <p:spPr>
            <a:xfrm>
              <a:off x="9835231" y="4158864"/>
              <a:ext cx="165168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2"/>
                <a:gd name="f4" fmla="val 1419"/>
                <a:gd name="f5" fmla="val 694"/>
                <a:gd name="f6" fmla="val 1"/>
                <a:gd name="f7" fmla="val 316"/>
                <a:gd name="f8" fmla="val 1103"/>
                <a:gd name="f9" fmla="val 1418"/>
                <a:gd name="f10" fmla="val 3845"/>
                <a:gd name="f11" fmla="val 4065"/>
                <a:gd name="f12" fmla="val 4191"/>
                <a:gd name="f13" fmla="val 1261"/>
                <a:gd name="f14" fmla="val 1072"/>
                <a:gd name="f15" fmla="val 347"/>
                <a:gd name="f16" fmla="val 158"/>
                <a:gd name="f17" fmla="*/ f0 1 4192"/>
                <a:gd name="f18" fmla="*/ f1 1 1419"/>
                <a:gd name="f19" fmla="+- f4 0 f2"/>
                <a:gd name="f20" fmla="+- f3 0 f2"/>
                <a:gd name="f21" fmla="*/ f20 1 4192"/>
                <a:gd name="f22" fmla="*/ f19 1 1419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92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1" name="Google Shape;7990;p85"/>
            <p:cNvSpPr/>
            <p:nvPr/>
          </p:nvSpPr>
          <p:spPr>
            <a:xfrm>
              <a:off x="9809189" y="4321463"/>
              <a:ext cx="19242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1419"/>
                <a:gd name="f5" fmla="val 1"/>
                <a:gd name="f6" fmla="val 1418"/>
                <a:gd name="f7" fmla="val 2773"/>
                <a:gd name="f8" fmla="val 347"/>
                <a:gd name="f9" fmla="val 568"/>
                <a:gd name="f10" fmla="val 2615"/>
                <a:gd name="f11" fmla="val 725"/>
                <a:gd name="f12" fmla="val 2426"/>
                <a:gd name="f13" fmla="val 2237"/>
                <a:gd name="f14" fmla="val 2080"/>
                <a:gd name="f15" fmla="*/ f0 1 4884"/>
                <a:gd name="f16" fmla="*/ f1 1 1419"/>
                <a:gd name="f17" fmla="+- f4 0 f2"/>
                <a:gd name="f18" fmla="+- f3 0 f2"/>
                <a:gd name="f19" fmla="*/ f18 1 4884"/>
                <a:gd name="f20" fmla="*/ f17 1 1419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84" h="1419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lnTo>
                    <a:pt x="f7" y="f5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5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2" name="Google Shape;7991;p85"/>
            <p:cNvSpPr/>
            <p:nvPr/>
          </p:nvSpPr>
          <p:spPr>
            <a:xfrm>
              <a:off x="9780623" y="4239551"/>
              <a:ext cx="220992" cy="5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1356"/>
                <a:gd name="f5" fmla="val 1"/>
                <a:gd name="f6" fmla="val 1355"/>
                <a:gd name="f7" fmla="val 347"/>
                <a:gd name="f8" fmla="val 5577"/>
                <a:gd name="f9" fmla="val 158"/>
                <a:gd name="f10" fmla="val 5451"/>
                <a:gd name="f11" fmla="val 5231"/>
                <a:gd name="f12" fmla="*/ f0 1 5609"/>
                <a:gd name="f13" fmla="*/ f1 1 1356"/>
                <a:gd name="f14" fmla="+- f4 0 f2"/>
                <a:gd name="f15" fmla="+- f3 0 f2"/>
                <a:gd name="f16" fmla="*/ f15 1 5609"/>
                <a:gd name="f17" fmla="*/ f14 1 135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609" h="135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8" y="f9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3" name="Google Shape;7992;p85"/>
            <p:cNvSpPr/>
            <p:nvPr/>
          </p:nvSpPr>
          <p:spPr>
            <a:xfrm>
              <a:off x="9809189" y="4405899"/>
              <a:ext cx="193688" cy="1378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3498"/>
                <a:gd name="f5" fmla="val 3151"/>
                <a:gd name="f6" fmla="val 3340"/>
                <a:gd name="f7" fmla="val 158"/>
                <a:gd name="f8" fmla="val 3497"/>
                <a:gd name="f9" fmla="val 347"/>
                <a:gd name="f10" fmla="val 536"/>
                <a:gd name="f11" fmla="val 693"/>
                <a:gd name="f12" fmla="val 1418"/>
                <a:gd name="f13" fmla="val 4190"/>
                <a:gd name="f14" fmla="val 4348"/>
                <a:gd name="f15" fmla="val 4569"/>
                <a:gd name="f16" fmla="val 4758"/>
                <a:gd name="f17" fmla="val 4915"/>
                <a:gd name="f18" fmla="val 2773"/>
                <a:gd name="f19" fmla="val 2615"/>
                <a:gd name="f20" fmla="val 2426"/>
                <a:gd name="f21" fmla="val 2237"/>
                <a:gd name="f22" fmla="val 2080"/>
                <a:gd name="f23" fmla="*/ f0 1 4916"/>
                <a:gd name="f24" fmla="*/ f1 1 3498"/>
                <a:gd name="f25" fmla="+- f4 0 f2"/>
                <a:gd name="f26" fmla="+- f3 0 f2"/>
                <a:gd name="f27" fmla="*/ f26 1 4916"/>
                <a:gd name="f28" fmla="*/ f25 1 3498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916" h="349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6"/>
                    <a:pt x="f11" y="f5"/>
                  </a:cubicBezTo>
                  <a:lnTo>
                    <a:pt x="f11" y="f12"/>
                  </a:lnTo>
                  <a:lnTo>
                    <a:pt x="f13" y="f12"/>
                  </a:lnTo>
                  <a:lnTo>
                    <a:pt x="f13" y="f5"/>
                  </a:lnTo>
                  <a:cubicBezTo>
                    <a:pt x="f13" y="f6"/>
                    <a:pt x="f14" y="f8"/>
                    <a:pt x="f15" y="f8"/>
                  </a:cubicBezTo>
                  <a:cubicBezTo>
                    <a:pt x="f16" y="f8"/>
                    <a:pt x="f17" y="f6"/>
                    <a:pt x="f17" y="f5"/>
                  </a:cubicBezTo>
                  <a:lnTo>
                    <a:pt x="f17" y="f2"/>
                  </a:lnTo>
                  <a:lnTo>
                    <a:pt x="f18" y="f2"/>
                  </a:lnTo>
                  <a:lnTo>
                    <a:pt x="f18" y="f9"/>
                  </a:lnTo>
                  <a:cubicBezTo>
                    <a:pt x="f18" y="f10"/>
                    <a:pt x="f19" y="f11"/>
                    <a:pt x="f20" y="f11"/>
                  </a:cubicBezTo>
                  <a:cubicBezTo>
                    <a:pt x="f21" y="f11"/>
                    <a:pt x="f22" y="f10"/>
                    <a:pt x="f22" y="f9"/>
                  </a:cubicBezTo>
                  <a:lnTo>
                    <a:pt x="f22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4" name="Google Shape;7993;p85"/>
            <p:cNvSpPr/>
            <p:nvPr/>
          </p:nvSpPr>
          <p:spPr>
            <a:xfrm>
              <a:off x="9618024" y="4157639"/>
              <a:ext cx="136602" cy="163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4159"/>
                <a:gd name="f5" fmla="val 1733"/>
                <a:gd name="f6" fmla="val 788"/>
                <a:gd name="f7" fmla="val 1"/>
                <a:gd name="f8" fmla="val 3812"/>
                <a:gd name="f9" fmla="val 4001"/>
                <a:gd name="f10" fmla="val 158"/>
                <a:gd name="f11" fmla="val 347"/>
                <a:gd name="f12" fmla="val 3120"/>
                <a:gd name="f13" fmla="val 3309"/>
                <a:gd name="f14" fmla="val 3466"/>
                <a:gd name="f15" fmla="val 2678"/>
                <a:gd name="f16" fmla="*/ f0 1 3467"/>
                <a:gd name="f17" fmla="*/ f1 1 4159"/>
                <a:gd name="f18" fmla="+- f4 0 f2"/>
                <a:gd name="f19" fmla="+- f3 0 f2"/>
                <a:gd name="f20" fmla="*/ f19 1 3467"/>
                <a:gd name="f21" fmla="*/ f18 1 415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4159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7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4" y="f8"/>
                  </a:cubicBezTo>
                  <a:lnTo>
                    <a:pt x="f14" y="f5"/>
                  </a:lnTo>
                  <a:cubicBezTo>
                    <a:pt x="f14" y="f6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35" name="Google Shape;7994;p85"/>
          <p:cNvGrpSpPr/>
          <p:nvPr/>
        </p:nvGrpSpPr>
        <p:grpSpPr>
          <a:xfrm>
            <a:off x="9540447" y="4793028"/>
            <a:ext cx="456843" cy="301688"/>
            <a:chOff x="9540447" y="4793028"/>
            <a:chExt cx="456843" cy="301688"/>
          </a:xfrm>
        </p:grpSpPr>
        <p:sp>
          <p:nvSpPr>
            <p:cNvPr id="436" name="Google Shape;7995;p85"/>
            <p:cNvSpPr/>
            <p:nvPr/>
          </p:nvSpPr>
          <p:spPr>
            <a:xfrm>
              <a:off x="9540447" y="4793028"/>
              <a:ext cx="456843" cy="14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95"/>
                <a:gd name="f4" fmla="val 3561"/>
                <a:gd name="f5" fmla="val 5798"/>
                <a:gd name="f6" fmla="val 1"/>
                <a:gd name="f7" fmla="val 2773"/>
                <a:gd name="f8" fmla="val 316"/>
                <a:gd name="f9" fmla="val 3120"/>
                <a:gd name="f10" fmla="val 1229"/>
                <a:gd name="f11" fmla="val 2679"/>
                <a:gd name="f12" fmla="val 1734"/>
                <a:gd name="f13" fmla="val 7751"/>
                <a:gd name="f14" fmla="val 10051"/>
                <a:gd name="f15" fmla="val 2490"/>
                <a:gd name="f16" fmla="val 11280"/>
                <a:gd name="f17" fmla="val 8822"/>
                <a:gd name="f18" fmla="*/ f0 1 11595"/>
                <a:gd name="f19" fmla="*/ f1 1 3561"/>
                <a:gd name="f20" fmla="+- f4 0 f2"/>
                <a:gd name="f21" fmla="+- f3 0 f2"/>
                <a:gd name="f22" fmla="*/ f21 1 11595"/>
                <a:gd name="f23" fmla="*/ f20 1 3561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1595" h="3561">
                  <a:moveTo>
                    <a:pt x="f5" y="f6"/>
                  </a:moveTo>
                  <a:cubicBezTo>
                    <a:pt x="f7" y="f6"/>
                    <a:pt x="f8" y="f9"/>
                    <a:pt x="f6" y="f4"/>
                  </a:cubicBezTo>
                  <a:cubicBezTo>
                    <a:pt x="f10" y="f11"/>
                    <a:pt x="f4" y="f12"/>
                    <a:pt x="f5" y="f12"/>
                  </a:cubicBezTo>
                  <a:cubicBezTo>
                    <a:pt x="f13" y="f12"/>
                    <a:pt x="f14" y="f15"/>
                    <a:pt x="f3" y="f4"/>
                  </a:cubicBezTo>
                  <a:cubicBezTo>
                    <a:pt x="f16" y="f9"/>
                    <a:pt x="f17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7" name="Google Shape;7996;p85"/>
            <p:cNvSpPr/>
            <p:nvPr/>
          </p:nvSpPr>
          <p:spPr>
            <a:xfrm>
              <a:off x="9755212" y="4928332"/>
              <a:ext cx="27340" cy="28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347"/>
                <a:gd name="f6" fmla="val 1"/>
                <a:gd name="f7" fmla="val 158"/>
                <a:gd name="f8" fmla="val 568"/>
                <a:gd name="f9" fmla="val 725"/>
                <a:gd name="f10" fmla="val 536"/>
                <a:gd name="f11" fmla="val 693"/>
                <a:gd name="f12" fmla="*/ f0 1 694"/>
                <a:gd name="f13" fmla="*/ f1 1 726"/>
                <a:gd name="f14" fmla="+- f4 0 f2"/>
                <a:gd name="f15" fmla="+- f3 0 f2"/>
                <a:gd name="f16" fmla="*/ f15 1 694"/>
                <a:gd name="f17" fmla="*/ f14 1 72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94" h="726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9"/>
                    <a:pt x="f5" y="f9"/>
                  </a:cubicBezTo>
                  <a:cubicBezTo>
                    <a:pt x="f10" y="f9"/>
                    <a:pt x="f11" y="f8"/>
                    <a:pt x="f11" y="f5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8" name="Google Shape;7997;p85"/>
            <p:cNvSpPr/>
            <p:nvPr/>
          </p:nvSpPr>
          <p:spPr>
            <a:xfrm>
              <a:off x="9700567" y="4889872"/>
              <a:ext cx="136602" cy="1229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3120"/>
                <a:gd name="f5" fmla="val 1734"/>
                <a:gd name="f6" fmla="val 315"/>
                <a:gd name="f7" fmla="val 2332"/>
                <a:gd name="f8" fmla="val 2773"/>
                <a:gd name="f9" fmla="val 788"/>
                <a:gd name="f10" fmla="val 1323"/>
                <a:gd name="f11" fmla="val 1922"/>
                <a:gd name="f12" fmla="val 2269"/>
                <a:gd name="f13" fmla="val 2363"/>
                <a:gd name="f14" fmla="val 1135"/>
                <a:gd name="f15" fmla="val 694"/>
                <a:gd name="f16" fmla="val 1890"/>
                <a:gd name="f17" fmla="val 663"/>
                <a:gd name="f18" fmla="val 1324"/>
                <a:gd name="f19" fmla="val 978"/>
                <a:gd name="f20" fmla="val 32"/>
                <a:gd name="f21" fmla="val 599"/>
                <a:gd name="f22" fmla="val 63"/>
                <a:gd name="f23" fmla="val 190"/>
                <a:gd name="f24" fmla="val 378"/>
                <a:gd name="f25" fmla="val 1"/>
                <a:gd name="f26" fmla="val 851"/>
                <a:gd name="f27" fmla="val 1386"/>
                <a:gd name="f28" fmla="val 789"/>
                <a:gd name="f29" fmla="val 3119"/>
                <a:gd name="f30" fmla="val 2679"/>
                <a:gd name="f31" fmla="val 3466"/>
                <a:gd name="f32" fmla="val 3214"/>
                <a:gd name="f33" fmla="val 2868"/>
                <a:gd name="f34" fmla="val 2521"/>
                <a:gd name="f35" fmla="val 2112"/>
                <a:gd name="f36" fmla="*/ f0 1 3467"/>
                <a:gd name="f37" fmla="*/ f1 1 3120"/>
                <a:gd name="f38" fmla="+- f4 0 f2"/>
                <a:gd name="f39" fmla="+- f3 0 f2"/>
                <a:gd name="f40" fmla="*/ f39 1 3467"/>
                <a:gd name="f41" fmla="*/ f38 1 3120"/>
                <a:gd name="f42" fmla="*/ f2 1 f40"/>
                <a:gd name="f43" fmla="*/ f3 1 f40"/>
                <a:gd name="f44" fmla="*/ f2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3467" h="31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7" y="f9"/>
                    <a:pt x="f1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8" y="f2"/>
                    <a:pt x="f19" y="f20"/>
                    <a:pt x="f21" y="f22"/>
                  </a:cubicBezTo>
                  <a:cubicBezTo>
                    <a:pt x="f23" y="f24"/>
                    <a:pt x="f25" y="f26"/>
                    <a:pt x="f25" y="f27"/>
                  </a:cubicBezTo>
                  <a:cubicBezTo>
                    <a:pt x="f25" y="f7"/>
                    <a:pt x="f28" y="f29"/>
                    <a:pt x="f5" y="f29"/>
                  </a:cubicBezTo>
                  <a:cubicBezTo>
                    <a:pt x="f30" y="f29"/>
                    <a:pt x="f31" y="f7"/>
                    <a:pt x="f31" y="f27"/>
                  </a:cubicBezTo>
                  <a:cubicBezTo>
                    <a:pt x="f31" y="f26"/>
                    <a:pt x="f32" y="f24"/>
                    <a:pt x="f33" y="f22"/>
                  </a:cubicBezTo>
                  <a:cubicBezTo>
                    <a:pt x="f34" y="f20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39" name="Google Shape;7998;p85"/>
            <p:cNvSpPr/>
            <p:nvPr/>
          </p:nvSpPr>
          <p:spPr>
            <a:xfrm>
              <a:off x="9546674" y="4901028"/>
              <a:ext cx="444434" cy="1936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280"/>
                <a:gd name="f4" fmla="val 4916"/>
                <a:gd name="f5" fmla="val 3466"/>
                <a:gd name="f6" fmla="val 1"/>
                <a:gd name="f7" fmla="val 2332"/>
                <a:gd name="f8" fmla="val 253"/>
                <a:gd name="f9" fmla="val 1103"/>
                <a:gd name="f10" fmla="val 820"/>
                <a:gd name="f11" fmla="val 1576"/>
                <a:gd name="f12" fmla="val 693"/>
                <a:gd name="f13" fmla="val 2395"/>
                <a:gd name="f14" fmla="val 2899"/>
                <a:gd name="f15" fmla="val 4915"/>
                <a:gd name="f16" fmla="val 5640"/>
                <a:gd name="f17" fmla="val 8349"/>
                <a:gd name="f18" fmla="val 4884"/>
                <a:gd name="f19" fmla="val 10617"/>
                <a:gd name="f20" fmla="val 11279"/>
                <a:gd name="f21" fmla="val 10176"/>
                <a:gd name="f22" fmla="val 8948"/>
                <a:gd name="f23" fmla="val 7814"/>
                <a:gd name="f24" fmla="val 7971"/>
                <a:gd name="f25" fmla="val 347"/>
                <a:gd name="f26" fmla="val 8097"/>
                <a:gd name="f27" fmla="val 694"/>
                <a:gd name="f28" fmla="val 2427"/>
                <a:gd name="f29" fmla="val 6994"/>
                <a:gd name="f30" fmla="val 3529"/>
                <a:gd name="f31" fmla="val 4316"/>
                <a:gd name="f32" fmla="val 3214"/>
                <a:gd name="f33" fmla="val 3277"/>
                <a:gd name="f34" fmla="*/ f0 1 11280"/>
                <a:gd name="f35" fmla="*/ f1 1 4916"/>
                <a:gd name="f36" fmla="+- f4 0 f2"/>
                <a:gd name="f37" fmla="+- f3 0 f2"/>
                <a:gd name="f38" fmla="*/ f37 1 11280"/>
                <a:gd name="f39" fmla="*/ f36 1 4916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1280" h="4916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8"/>
                    <a:pt x="f19" y="f13"/>
                    <a:pt x="f20" y="f11"/>
                  </a:cubicBezTo>
                  <a:cubicBezTo>
                    <a:pt x="f21" y="f10"/>
                    <a:pt x="f22" y="f8"/>
                    <a:pt x="f23" y="f6"/>
                  </a:cubicBezTo>
                  <a:lnTo>
                    <a:pt x="f23" y="f6"/>
                  </a:lnTo>
                  <a:cubicBezTo>
                    <a:pt x="f24" y="f25"/>
                    <a:pt x="f26" y="f27"/>
                    <a:pt x="f26" y="f9"/>
                  </a:cubicBezTo>
                  <a:cubicBezTo>
                    <a:pt x="f26" y="f28"/>
                    <a:pt x="f29" y="f30"/>
                    <a:pt x="f16" y="f30"/>
                  </a:cubicBezTo>
                  <a:cubicBezTo>
                    <a:pt x="f31" y="f30"/>
                    <a:pt x="f32" y="f28"/>
                    <a:pt x="f32" y="f9"/>
                  </a:cubicBezTo>
                  <a:cubicBezTo>
                    <a:pt x="f32" y="f27"/>
                    <a:pt x="f33" y="f25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40" name="Google Shape;7999;p85"/>
          <p:cNvGrpSpPr/>
          <p:nvPr/>
        </p:nvGrpSpPr>
        <p:grpSpPr>
          <a:xfrm>
            <a:off x="8375757" y="5303071"/>
            <a:ext cx="468026" cy="433946"/>
            <a:chOff x="8375757" y="5303071"/>
            <a:chExt cx="468026" cy="433946"/>
          </a:xfrm>
        </p:grpSpPr>
        <p:sp>
          <p:nvSpPr>
            <p:cNvPr id="441" name="Google Shape;8000;p85"/>
            <p:cNvSpPr/>
            <p:nvPr/>
          </p:nvSpPr>
          <p:spPr>
            <a:xfrm>
              <a:off x="8595488" y="5303071"/>
              <a:ext cx="27340" cy="683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4"/>
                <a:gd name="f5" fmla="val 347"/>
                <a:gd name="f6" fmla="val 158"/>
                <a:gd name="f7" fmla="val 1355"/>
                <a:gd name="f8" fmla="val 1576"/>
                <a:gd name="f9" fmla="val 1733"/>
                <a:gd name="f10" fmla="val 536"/>
                <a:gd name="f11" fmla="val 693"/>
                <a:gd name="f12" fmla="*/ f0 1 694"/>
                <a:gd name="f13" fmla="*/ f1 1 1734"/>
                <a:gd name="f14" fmla="+- f4 0 f2"/>
                <a:gd name="f15" fmla="+- f3 0 f2"/>
                <a:gd name="f16" fmla="*/ f15 1 694"/>
                <a:gd name="f17" fmla="*/ f14 1 1734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94" h="1734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11" y="f8"/>
                    <a:pt x="f11" y="f7"/>
                  </a:cubicBezTo>
                  <a:lnTo>
                    <a:pt x="f11" y="f5"/>
                  </a:lnTo>
                  <a:cubicBezTo>
                    <a:pt x="f11" y="f6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2" name="Google Shape;8001;p85"/>
            <p:cNvSpPr/>
            <p:nvPr/>
          </p:nvSpPr>
          <p:spPr>
            <a:xfrm>
              <a:off x="8486235" y="5356738"/>
              <a:ext cx="55906" cy="54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+- f4 0 f2"/>
                <a:gd name="f35" fmla="+- f3 0 f2"/>
                <a:gd name="f36" fmla="*/ f35 1 1419"/>
                <a:gd name="f37" fmla="*/ f34 1 1388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3" name="Google Shape;8002;p85"/>
            <p:cNvSpPr/>
            <p:nvPr/>
          </p:nvSpPr>
          <p:spPr>
            <a:xfrm>
              <a:off x="8676138" y="5357204"/>
              <a:ext cx="55906" cy="542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+- f4 0 f2"/>
                <a:gd name="f35" fmla="+- f3 0 f2"/>
                <a:gd name="f36" fmla="*/ f35 1 1419"/>
                <a:gd name="f37" fmla="*/ f34 1 1376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4" name="Google Shape;8003;p85"/>
            <p:cNvSpPr/>
            <p:nvPr/>
          </p:nvSpPr>
          <p:spPr>
            <a:xfrm>
              <a:off x="8787877" y="5492983"/>
              <a:ext cx="55906" cy="191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+- f4 0 f2"/>
                <a:gd name="f19" fmla="+- f3 0 f2"/>
                <a:gd name="f20" fmla="*/ f19 1 1419"/>
                <a:gd name="f21" fmla="*/ f18 1 4853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5" name="Google Shape;8004;p85"/>
            <p:cNvSpPr/>
            <p:nvPr/>
          </p:nvSpPr>
          <p:spPr>
            <a:xfrm>
              <a:off x="8375757" y="5494080"/>
              <a:ext cx="55906" cy="191329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+- f5 0 f3"/>
                <a:gd name="f21" fmla="+- f4 0 f3"/>
                <a:gd name="f22" fmla="*/ f21 1 1419"/>
                <a:gd name="f23" fmla="*/ f20 1 4856"/>
                <a:gd name="f24" fmla="*/ f3 1 f22"/>
                <a:gd name="f25" fmla="*/ f4 1 f22"/>
                <a:gd name="f26" fmla="*/ f3 1 f23"/>
                <a:gd name="f27" fmla="*/ f5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6" name="Google Shape;8005;p85"/>
            <p:cNvSpPr/>
            <p:nvPr/>
          </p:nvSpPr>
          <p:spPr>
            <a:xfrm>
              <a:off x="8532174" y="5507870"/>
              <a:ext cx="225957" cy="163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+- f4 0 f2"/>
                <a:gd name="f34" fmla="+- f3 0 f2"/>
                <a:gd name="f35" fmla="*/ f34 1 5735"/>
                <a:gd name="f36" fmla="*/ f33 1 4160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47" name="Google Shape;8006;p85"/>
            <p:cNvSpPr/>
            <p:nvPr/>
          </p:nvSpPr>
          <p:spPr>
            <a:xfrm>
              <a:off x="8456444" y="5439591"/>
              <a:ext cx="276862" cy="297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+- f4 0 f2"/>
                <a:gd name="f83" fmla="+- f3 0 f2"/>
                <a:gd name="f84" fmla="*/ f83 1 7027"/>
                <a:gd name="f85" fmla="*/ f82 1 7549"/>
                <a:gd name="f86" fmla="*/ f2 1 f84"/>
                <a:gd name="f87" fmla="*/ f3 1 f84"/>
                <a:gd name="f88" fmla="*/ f2 1 f85"/>
                <a:gd name="f89" fmla="*/ f4 1 f85"/>
                <a:gd name="f90" fmla="*/ f86 f80 1"/>
                <a:gd name="f91" fmla="*/ f87 f80 1"/>
                <a:gd name="f92" fmla="*/ f89 f81 1"/>
                <a:gd name="f93" fmla="*/ f88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0" t="f93" r="f91" b="f92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48" name="Google Shape;8007;p85"/>
          <p:cNvGrpSpPr/>
          <p:nvPr/>
        </p:nvGrpSpPr>
        <p:grpSpPr>
          <a:xfrm>
            <a:off x="8918399" y="1676067"/>
            <a:ext cx="466764" cy="466774"/>
            <a:chOff x="8918399" y="1676067"/>
            <a:chExt cx="466764" cy="466774"/>
          </a:xfrm>
        </p:grpSpPr>
        <p:sp>
          <p:nvSpPr>
            <p:cNvPr id="449" name="Google Shape;8008;p85"/>
            <p:cNvSpPr/>
            <p:nvPr/>
          </p:nvSpPr>
          <p:spPr>
            <a:xfrm>
              <a:off x="8959373" y="1676067"/>
              <a:ext cx="136602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9"/>
                <a:gd name="f8" fmla="val 3466"/>
                <a:gd name="f9" fmla="val 2678"/>
                <a:gd name="f10" fmla="*/ f0 1 3467"/>
                <a:gd name="f11" fmla="*/ f1 1 3467"/>
                <a:gd name="f12" fmla="+- f3 0 f2"/>
                <a:gd name="f13" fmla="*/ f12 1 3467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0" name="Google Shape;8009;p85"/>
            <p:cNvSpPr/>
            <p:nvPr/>
          </p:nvSpPr>
          <p:spPr>
            <a:xfrm>
              <a:off x="9139354" y="1731937"/>
              <a:ext cx="163906" cy="107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718"/>
                <a:gd name="f5" fmla="val 347"/>
                <a:gd name="f6" fmla="val 158"/>
                <a:gd name="f7" fmla="val 1"/>
                <a:gd name="f8" fmla="val 536"/>
                <a:gd name="f9" fmla="val 95"/>
                <a:gd name="f10" fmla="val 662"/>
                <a:gd name="f11" fmla="val 316"/>
                <a:gd name="f12" fmla="val 2395"/>
                <a:gd name="f13" fmla="val 2584"/>
                <a:gd name="f14" fmla="val 2742"/>
                <a:gd name="f15" fmla="val 820"/>
                <a:gd name="f16" fmla="val 1009"/>
                <a:gd name="f17" fmla="val 1576"/>
                <a:gd name="f18" fmla="val 2616"/>
                <a:gd name="f19" fmla="val 1450"/>
                <a:gd name="f20" fmla="val 2568"/>
                <a:gd name="f21" fmla="val 1387"/>
                <a:gd name="f22" fmla="val 2482"/>
                <a:gd name="f23" fmla="val 1355"/>
                <a:gd name="f24" fmla="val 2391"/>
                <a:gd name="f25" fmla="val 2301"/>
                <a:gd name="f26" fmla="val 2206"/>
                <a:gd name="f27" fmla="val 2143"/>
                <a:gd name="f28" fmla="val 2049"/>
                <a:gd name="f29" fmla="val 1796"/>
                <a:gd name="f30" fmla="val 1922"/>
                <a:gd name="f31" fmla="val 2868"/>
                <a:gd name="f32" fmla="val 2647"/>
                <a:gd name="f33" fmla="val 2931"/>
                <a:gd name="f34" fmla="val 2694"/>
                <a:gd name="f35" fmla="val 3017"/>
                <a:gd name="f36" fmla="val 3104"/>
                <a:gd name="f37" fmla="val 3191"/>
                <a:gd name="f38" fmla="val 3277"/>
                <a:gd name="f39" fmla="val 3340"/>
                <a:gd name="f40" fmla="val 4033"/>
                <a:gd name="f41" fmla="val 4159"/>
                <a:gd name="f42" fmla="val 3986"/>
                <a:gd name="f43" fmla="val 3899"/>
                <a:gd name="f44" fmla="val 3809"/>
                <a:gd name="f45" fmla="val 3718"/>
                <a:gd name="f46" fmla="val 3624"/>
                <a:gd name="f47" fmla="val 3561"/>
                <a:gd name="f48" fmla="val 3466"/>
                <a:gd name="f49" fmla="val 441"/>
                <a:gd name="f50" fmla="val 2994"/>
                <a:gd name="f51" fmla="val 2427"/>
                <a:gd name="f52" fmla="*/ f0 1 4160"/>
                <a:gd name="f53" fmla="*/ f1 1 2718"/>
                <a:gd name="f54" fmla="+- f4 0 f2"/>
                <a:gd name="f55" fmla="+- f3 0 f2"/>
                <a:gd name="f56" fmla="*/ f55 1 4160"/>
                <a:gd name="f57" fmla="*/ f54 1 2718"/>
                <a:gd name="f58" fmla="*/ f2 1 f56"/>
                <a:gd name="f59" fmla="*/ f3 1 f56"/>
                <a:gd name="f60" fmla="*/ f2 1 f57"/>
                <a:gd name="f61" fmla="*/ f4 1 f57"/>
                <a:gd name="f62" fmla="*/ f58 f52 1"/>
                <a:gd name="f63" fmla="*/ f59 f52 1"/>
                <a:gd name="f64" fmla="*/ f61 f53 1"/>
                <a:gd name="f65" fmla="*/ f60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4160" h="2718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27" y="f19"/>
                  </a:cubicBezTo>
                  <a:cubicBezTo>
                    <a:pt x="f28" y="f17"/>
                    <a:pt x="f28" y="f29"/>
                    <a:pt x="f27" y="f30"/>
                  </a:cubicBezTo>
                  <a:lnTo>
                    <a:pt x="f31" y="f32"/>
                  </a:ln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4"/>
                    <a:pt x="f39" y="f32"/>
                  </a:cubicBezTo>
                  <a:lnTo>
                    <a:pt x="f40" y="f30"/>
                  </a:lnTo>
                  <a:cubicBezTo>
                    <a:pt x="f41" y="f29"/>
                    <a:pt x="f41" y="f17"/>
                    <a:pt x="f40" y="f19"/>
                  </a:cubicBezTo>
                  <a:cubicBezTo>
                    <a:pt x="f42" y="f21"/>
                    <a:pt x="f43" y="f23"/>
                    <a:pt x="f44" y="f23"/>
                  </a:cubicBezTo>
                  <a:cubicBezTo>
                    <a:pt x="f45" y="f23"/>
                    <a:pt x="f46" y="f21"/>
                    <a:pt x="f47" y="f19"/>
                  </a:cubicBezTo>
                  <a:lnTo>
                    <a:pt x="f48" y="f17"/>
                  </a:lnTo>
                  <a:lnTo>
                    <a:pt x="f48" y="f16"/>
                  </a:lnTo>
                  <a:cubicBezTo>
                    <a:pt x="f48" y="f49"/>
                    <a:pt x="f50" y="f2"/>
                    <a:pt x="f51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1" name="Google Shape;8010;p85"/>
            <p:cNvSpPr/>
            <p:nvPr/>
          </p:nvSpPr>
          <p:spPr>
            <a:xfrm>
              <a:off x="8969303" y="1975789"/>
              <a:ext cx="167609" cy="108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763"/>
                <a:gd name="f5" fmla="val 1095"/>
                <a:gd name="f6" fmla="val 1002"/>
                <a:gd name="f7" fmla="val 904"/>
                <a:gd name="f8" fmla="val 28"/>
                <a:gd name="f9" fmla="val 820"/>
                <a:gd name="f10" fmla="val 112"/>
                <a:gd name="f11" fmla="val 127"/>
                <a:gd name="f12" fmla="val 805"/>
                <a:gd name="f13" fmla="val 1"/>
                <a:gd name="f14" fmla="val 931"/>
                <a:gd name="f15" fmla="val 1184"/>
                <a:gd name="f16" fmla="val 1278"/>
                <a:gd name="f17" fmla="val 190"/>
                <a:gd name="f18" fmla="val 1341"/>
                <a:gd name="f19" fmla="val 276"/>
                <a:gd name="f20" fmla="val 1373"/>
                <a:gd name="f21" fmla="val 363"/>
                <a:gd name="f22" fmla="val 449"/>
                <a:gd name="f23" fmla="val 536"/>
                <a:gd name="f24" fmla="val 599"/>
                <a:gd name="f25" fmla="val 725"/>
                <a:gd name="f26" fmla="val 1719"/>
                <a:gd name="f27" fmla="val 2318"/>
                <a:gd name="f28" fmla="val 1198"/>
                <a:gd name="f29" fmla="val 2759"/>
                <a:gd name="f30" fmla="val 1733"/>
                <a:gd name="f31" fmla="val 3813"/>
                <a:gd name="f32" fmla="val 3837"/>
                <a:gd name="f33" fmla="val 2761"/>
                <a:gd name="f34" fmla="val 3861"/>
                <a:gd name="f35" fmla="val 3883"/>
                <a:gd name="f36" fmla="val 4122"/>
                <a:gd name="f37" fmla="val 2616"/>
                <a:gd name="f38" fmla="val 2444"/>
                <a:gd name="f39" fmla="val 2223"/>
                <a:gd name="f40" fmla="val 4096"/>
                <a:gd name="f41" fmla="val 2066"/>
                <a:gd name="f42" fmla="val 3907"/>
                <a:gd name="f43" fmla="val 1828"/>
                <a:gd name="f44" fmla="val 1639"/>
                <a:gd name="f45" fmla="val 1481"/>
                <a:gd name="f46" fmla="val 1908"/>
                <a:gd name="f47" fmla="val 1576"/>
                <a:gd name="f48" fmla="val 1824"/>
                <a:gd name="f49" fmla="val 1914"/>
                <a:gd name="f50" fmla="val 2001"/>
                <a:gd name="f51" fmla="val 2048"/>
                <a:gd name="f52" fmla="val 2174"/>
                <a:gd name="f53" fmla="val 1355"/>
                <a:gd name="f54" fmla="val 1292"/>
                <a:gd name="f55" fmla="val 81"/>
                <a:gd name="f56" fmla="val 1261"/>
                <a:gd name="f57" fmla="val 1229"/>
                <a:gd name="f58" fmla="val 18"/>
                <a:gd name="f59" fmla="val 1187"/>
                <a:gd name="f60" fmla="val 7"/>
                <a:gd name="f61" fmla="val 1142"/>
                <a:gd name="f62" fmla="*/ f0 1 4254"/>
                <a:gd name="f63" fmla="*/ f1 1 2763"/>
                <a:gd name="f64" fmla="+- f4 0 f2"/>
                <a:gd name="f65" fmla="+- f3 0 f2"/>
                <a:gd name="f66" fmla="*/ f65 1 4254"/>
                <a:gd name="f67" fmla="*/ f64 1 2763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4254" h="276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" y="f37"/>
                    <a:pt x="f3" y="f38"/>
                  </a:cubicBezTo>
                  <a:cubicBezTo>
                    <a:pt x="f3" y="f39"/>
                    <a:pt x="f40" y="f41"/>
                    <a:pt x="f42" y="f41"/>
                  </a:cubicBezTo>
                  <a:lnTo>
                    <a:pt x="f43" y="f41"/>
                  </a:lnTo>
                  <a:cubicBezTo>
                    <a:pt x="f44" y="f41"/>
                    <a:pt x="f45" y="f46"/>
                    <a:pt x="f45" y="f26"/>
                  </a:cubicBezTo>
                  <a:lnTo>
                    <a:pt x="f45" y="f15"/>
                  </a:lnTo>
                  <a:lnTo>
                    <a:pt x="f47" y="f16"/>
                  </a:lnTo>
                  <a:cubicBezTo>
                    <a:pt x="f44" y="f18"/>
                    <a:pt x="f30" y="f20"/>
                    <a:pt x="f48" y="f20"/>
                  </a:cubicBezTo>
                  <a:cubicBezTo>
                    <a:pt x="f49" y="f20"/>
                    <a:pt x="f50" y="f18"/>
                    <a:pt x="f51" y="f16"/>
                  </a:cubicBezTo>
                  <a:cubicBezTo>
                    <a:pt x="f52" y="f15"/>
                    <a:pt x="f52" y="f14"/>
                    <a:pt x="f51" y="f12"/>
                  </a:cubicBezTo>
                  <a:lnTo>
                    <a:pt x="f53" y="f10"/>
                  </a:lnTo>
                  <a:cubicBezTo>
                    <a:pt x="f54" y="f55"/>
                    <a:pt x="f56" y="f55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2" name="Google Shape;8011;p85"/>
            <p:cNvSpPr/>
            <p:nvPr/>
          </p:nvSpPr>
          <p:spPr>
            <a:xfrm>
              <a:off x="9205155" y="1867241"/>
              <a:ext cx="140305" cy="135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1"/>
                <a:gd name="f4" fmla="val 3435"/>
                <a:gd name="f5" fmla="val 1796"/>
                <a:gd name="f6" fmla="val 788"/>
                <a:gd name="f7" fmla="val 1733"/>
                <a:gd name="f8" fmla="val 2647"/>
                <a:gd name="f9" fmla="val 3434"/>
                <a:gd name="f10" fmla="val 2741"/>
                <a:gd name="f11" fmla="val 2773"/>
                <a:gd name="f12" fmla="*/ f0 1 3561"/>
                <a:gd name="f13" fmla="*/ f1 1 3435"/>
                <a:gd name="f14" fmla="+- f4 0 f2"/>
                <a:gd name="f15" fmla="+- f3 0 f2"/>
                <a:gd name="f16" fmla="*/ f15 1 3561"/>
                <a:gd name="f17" fmla="*/ f14 1 3435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561" h="34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3" y="f8"/>
                    <a:pt x="f3" y="f7"/>
                  </a:cubicBezTo>
                  <a:cubicBezTo>
                    <a:pt x="f3" y="f6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3" name="Google Shape;8012;p85"/>
            <p:cNvSpPr/>
            <p:nvPr/>
          </p:nvSpPr>
          <p:spPr>
            <a:xfrm>
              <a:off x="8918399" y="1810146"/>
              <a:ext cx="218514" cy="1390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46"/>
                <a:gd name="f4" fmla="val 3529"/>
                <a:gd name="f5" fmla="val 1072"/>
                <a:gd name="f6" fmla="val 442"/>
                <a:gd name="f7" fmla="val 536"/>
                <a:gd name="f8" fmla="val 32"/>
                <a:gd name="f9" fmla="val 1292"/>
                <a:gd name="f10" fmla="val 2143"/>
                <a:gd name="f11" fmla="val 3182"/>
                <a:gd name="f12" fmla="val 1"/>
                <a:gd name="f13" fmla="val 3371"/>
                <a:gd name="f14" fmla="val 158"/>
                <a:gd name="f15" fmla="val 347"/>
                <a:gd name="f16" fmla="val 5199"/>
                <a:gd name="f17" fmla="val 5388"/>
                <a:gd name="f18" fmla="val 5168"/>
                <a:gd name="f19" fmla="val 4538"/>
                <a:gd name="f20" fmla="val 4096"/>
                <a:gd name="f21" fmla="val 473"/>
                <a:gd name="f22" fmla="val 3466"/>
                <a:gd name="f23" fmla="val 756"/>
                <a:gd name="f24" fmla="val 2805"/>
                <a:gd name="f25" fmla="val 1513"/>
                <a:gd name="f26" fmla="val 504"/>
                <a:gd name="f27" fmla="*/ f0 1 5546"/>
                <a:gd name="f28" fmla="*/ f1 1 3529"/>
                <a:gd name="f29" fmla="+- f4 0 f2"/>
                <a:gd name="f30" fmla="+- f3 0 f2"/>
                <a:gd name="f31" fmla="*/ f30 1 5546"/>
                <a:gd name="f32" fmla="*/ f29 1 3529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5546" h="3529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3" y="f13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10" y="f23"/>
                    <a:pt x="f25" y="f26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4" name="Google Shape;8013;p85"/>
            <p:cNvSpPr/>
            <p:nvPr/>
          </p:nvSpPr>
          <p:spPr>
            <a:xfrm>
              <a:off x="9164171" y="2001274"/>
              <a:ext cx="220992" cy="1415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3593"/>
                <a:gd name="f5" fmla="val 1009"/>
                <a:gd name="f6" fmla="val 1"/>
                <a:gd name="f7" fmla="val 379"/>
                <a:gd name="f8" fmla="val 537"/>
                <a:gd name="f9" fmla="val 1261"/>
                <a:gd name="f10" fmla="val 2143"/>
                <a:gd name="f11" fmla="val 3246"/>
                <a:gd name="f12" fmla="val 3435"/>
                <a:gd name="f13" fmla="val 158"/>
                <a:gd name="f14" fmla="val 3592"/>
                <a:gd name="f15" fmla="val 347"/>
                <a:gd name="f16" fmla="val 5262"/>
                <a:gd name="f17" fmla="val 5451"/>
                <a:gd name="f18" fmla="val 5577"/>
                <a:gd name="f19" fmla="val 5199"/>
                <a:gd name="f20" fmla="val 4569"/>
                <a:gd name="f21" fmla="val 4128"/>
                <a:gd name="f22" fmla="val 474"/>
                <a:gd name="f23" fmla="val 3498"/>
                <a:gd name="f24" fmla="val 757"/>
                <a:gd name="f25" fmla="val 2773"/>
                <a:gd name="f26" fmla="val 2080"/>
                <a:gd name="f27" fmla="val 1450"/>
                <a:gd name="f28" fmla="*/ f0 1 5609"/>
                <a:gd name="f29" fmla="*/ f1 1 3593"/>
                <a:gd name="f30" fmla="+- f4 0 f2"/>
                <a:gd name="f31" fmla="+- f3 0 f2"/>
                <a:gd name="f32" fmla="*/ f31 1 5609"/>
                <a:gd name="f33" fmla="*/ f30 1 3593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609" h="3593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18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55" name="Google Shape;8014;p85"/>
          <p:cNvGrpSpPr/>
          <p:nvPr/>
        </p:nvGrpSpPr>
        <p:grpSpPr>
          <a:xfrm>
            <a:off x="8915912" y="2264292"/>
            <a:ext cx="471738" cy="465237"/>
            <a:chOff x="8915912" y="2264292"/>
            <a:chExt cx="471738" cy="465237"/>
          </a:xfrm>
        </p:grpSpPr>
        <p:sp>
          <p:nvSpPr>
            <p:cNvPr id="456" name="Google Shape;8015;p85"/>
            <p:cNvSpPr/>
            <p:nvPr/>
          </p:nvSpPr>
          <p:spPr>
            <a:xfrm>
              <a:off x="9169136" y="2428152"/>
              <a:ext cx="109298" cy="5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56"/>
                <a:gd name="f5" fmla="val 1387"/>
                <a:gd name="f6" fmla="val 1"/>
                <a:gd name="f7" fmla="val 631"/>
                <a:gd name="f8" fmla="val 1355"/>
                <a:gd name="f9" fmla="val 2773"/>
                <a:gd name="f10" fmla="val 599"/>
                <a:gd name="f11" fmla="val 2143"/>
                <a:gd name="f12" fmla="*/ f0 1 2774"/>
                <a:gd name="f13" fmla="*/ f1 1 1356"/>
                <a:gd name="f14" fmla="+- f4 0 f2"/>
                <a:gd name="f15" fmla="+- f3 0 f2"/>
                <a:gd name="f16" fmla="*/ f15 1 2774"/>
                <a:gd name="f17" fmla="*/ f14 1 135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774" h="135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9" y="f8"/>
                  </a:lnTo>
                  <a:cubicBezTo>
                    <a:pt x="f9" y="f10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7" name="Google Shape;8016;p85"/>
            <p:cNvSpPr/>
            <p:nvPr/>
          </p:nvSpPr>
          <p:spPr>
            <a:xfrm>
              <a:off x="9195224" y="2344978"/>
              <a:ext cx="55906" cy="55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5"/>
                <a:gd name="f7" fmla="val 316"/>
                <a:gd name="f8" fmla="val 1103"/>
                <a:gd name="f9" fmla="val 1418"/>
                <a:gd name="f10" fmla="*/ f0 1 1419"/>
                <a:gd name="f11" fmla="*/ f1 1 1419"/>
                <a:gd name="f12" fmla="+- f3 0 f2"/>
                <a:gd name="f13" fmla="*/ f12 1 141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419" h="1419">
                  <a:moveTo>
                    <a:pt x="f4" y="f5"/>
                  </a:moveTo>
                  <a:cubicBezTo>
                    <a:pt x="f6" y="f5"/>
                    <a:pt x="f2" y="f7"/>
                    <a:pt x="f2" y="f4"/>
                  </a:cubicBezTo>
                  <a:cubicBezTo>
                    <a:pt x="f2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4"/>
                  </a:cubicBezTo>
                  <a:cubicBezTo>
                    <a:pt x="f9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8" name="Google Shape;8017;p85"/>
            <p:cNvSpPr/>
            <p:nvPr/>
          </p:nvSpPr>
          <p:spPr>
            <a:xfrm>
              <a:off x="9058659" y="2264292"/>
              <a:ext cx="328991" cy="3289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50"/>
                <a:gd name="f4" fmla="val 4128"/>
                <a:gd name="f5" fmla="val 1387"/>
                <a:gd name="f6" fmla="val 4884"/>
                <a:gd name="f7" fmla="val 5514"/>
                <a:gd name="f8" fmla="val 2017"/>
                <a:gd name="f9" fmla="val 2773"/>
                <a:gd name="f10" fmla="val 3120"/>
                <a:gd name="f11" fmla="val 5357"/>
                <a:gd name="f12" fmla="val 3466"/>
                <a:gd name="f13" fmla="val 5136"/>
                <a:gd name="f14" fmla="val 3718"/>
                <a:gd name="f15" fmla="val 5766"/>
                <a:gd name="f16" fmla="val 4065"/>
                <a:gd name="f17" fmla="val 6176"/>
                <a:gd name="f18" fmla="val 4727"/>
                <a:gd name="f19" fmla="val 5892"/>
                <a:gd name="f20" fmla="val 6270"/>
                <a:gd name="f21" fmla="val 6081"/>
                <a:gd name="f22" fmla="val 6113"/>
                <a:gd name="f23" fmla="val 6239"/>
                <a:gd name="f24" fmla="val 5924"/>
                <a:gd name="f25" fmla="val 2458"/>
                <a:gd name="f26" fmla="val 2238"/>
                <a:gd name="f27" fmla="val 2080"/>
                <a:gd name="f28" fmla="val 2521"/>
                <a:gd name="f29" fmla="val 3151"/>
                <a:gd name="f30" fmla="val 2931"/>
                <a:gd name="f31" fmla="val 3403"/>
                <a:gd name="f32" fmla="val 4191"/>
                <a:gd name="f33" fmla="val 1"/>
                <a:gd name="f34" fmla="val 1891"/>
                <a:gd name="f35" fmla="val 1860"/>
                <a:gd name="f36" fmla="val 6522"/>
                <a:gd name="f37" fmla="val 6459"/>
                <a:gd name="f38" fmla="*/ f0 1 8350"/>
                <a:gd name="f39" fmla="*/ f1 1 8350"/>
                <a:gd name="f40" fmla="+- f3 0 f2"/>
                <a:gd name="f41" fmla="*/ f40 1 8350"/>
                <a:gd name="f42" fmla="*/ f2 1 f41"/>
                <a:gd name="f43" fmla="*/ f3 1 f41"/>
                <a:gd name="f44" fmla="*/ f42 f38 1"/>
                <a:gd name="f45" fmla="*/ f43 f38 1"/>
                <a:gd name="f46" fmla="*/ f43 f39 1"/>
                <a:gd name="f47" fmla="*/ f42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8350" h="8350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7"/>
                  </a:cubicBezTo>
                  <a:lnTo>
                    <a:pt x="f17" y="f19"/>
                  </a:lnTo>
                  <a:lnTo>
                    <a:pt x="f20" y="f19"/>
                  </a:lnTo>
                  <a:cubicBezTo>
                    <a:pt x="f20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6" y="f23"/>
                    <a:pt x="f27" y="f21"/>
                    <a:pt x="f27" y="f19"/>
                  </a:cubicBezTo>
                  <a:lnTo>
                    <a:pt x="f27" y="f7"/>
                  </a:lnTo>
                  <a:cubicBezTo>
                    <a:pt x="f27" y="f18"/>
                    <a:pt x="f28" y="f16"/>
                    <a:pt x="f29" y="f14"/>
                  </a:cubicBezTo>
                  <a:cubicBezTo>
                    <a:pt x="f30" y="f12"/>
                    <a:pt x="f9" y="f10"/>
                    <a:pt x="f9" y="f9"/>
                  </a:cubicBezTo>
                  <a:cubicBezTo>
                    <a:pt x="f9" y="f8"/>
                    <a:pt x="f31" y="f5"/>
                    <a:pt x="f4" y="f5"/>
                  </a:cubicBezTo>
                  <a:close/>
                  <a:moveTo>
                    <a:pt x="f32" y="f33"/>
                  </a:moveTo>
                  <a:cubicBezTo>
                    <a:pt x="f34" y="f33"/>
                    <a:pt x="f33" y="f35"/>
                    <a:pt x="f33" y="f32"/>
                  </a:cubicBezTo>
                  <a:cubicBezTo>
                    <a:pt x="f33" y="f36"/>
                    <a:pt x="f35" y="f3"/>
                    <a:pt x="f32" y="f3"/>
                  </a:cubicBezTo>
                  <a:cubicBezTo>
                    <a:pt x="f37" y="f3"/>
                    <a:pt x="f3" y="f36"/>
                    <a:pt x="f3" y="f32"/>
                  </a:cubicBezTo>
                  <a:cubicBezTo>
                    <a:pt x="f3" y="f35"/>
                    <a:pt x="f37" y="f33"/>
                    <a:pt x="f32" y="f33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59" name="Google Shape;8018;p85"/>
            <p:cNvSpPr/>
            <p:nvPr/>
          </p:nvSpPr>
          <p:spPr>
            <a:xfrm>
              <a:off x="9030138" y="2506361"/>
              <a:ext cx="115479" cy="1142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1"/>
                <a:gd name="f4" fmla="val 2899"/>
                <a:gd name="f5" fmla="val 504"/>
                <a:gd name="f6" fmla="val 378"/>
                <a:gd name="f7" fmla="val 126"/>
                <a:gd name="f8" fmla="val 536"/>
                <a:gd name="f9" fmla="val 1198"/>
                <a:gd name="f10" fmla="val 1576"/>
                <a:gd name="f11" fmla="val 1355"/>
                <a:gd name="f12" fmla="val 2584"/>
                <a:gd name="f13" fmla="val 2773"/>
                <a:gd name="f14" fmla="val 1828"/>
                <a:gd name="f15" fmla="val 2111"/>
                <a:gd name="f16" fmla="val 2395"/>
                <a:gd name="f17" fmla="val 2678"/>
                <a:gd name="f18" fmla="val 2867"/>
                <a:gd name="f19" fmla="val 2930"/>
                <a:gd name="f20" fmla="val 2458"/>
                <a:gd name="f21" fmla="val 1985"/>
                <a:gd name="f22" fmla="val 977"/>
                <a:gd name="f23" fmla="val 1071"/>
                <a:gd name="f24" fmla="*/ f0 1 2931"/>
                <a:gd name="f25" fmla="*/ f1 1 2899"/>
                <a:gd name="f26" fmla="+- f4 0 f2"/>
                <a:gd name="f27" fmla="+- f3 0 f2"/>
                <a:gd name="f28" fmla="*/ f27 1 2931"/>
                <a:gd name="f29" fmla="*/ f26 1 2899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931" h="2899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0" y="f13"/>
                    <a:pt x="f14" y="f4"/>
                    <a:pt x="f15" y="f4"/>
                  </a:cubicBezTo>
                  <a:cubicBezTo>
                    <a:pt x="f16" y="f4"/>
                    <a:pt x="f17" y="f13"/>
                    <a:pt x="f18" y="f12"/>
                  </a:cubicBezTo>
                  <a:lnTo>
                    <a:pt x="f19" y="f20"/>
                  </a:lnTo>
                  <a:cubicBezTo>
                    <a:pt x="f14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0" name="Google Shape;8019;p85"/>
            <p:cNvSpPr/>
            <p:nvPr/>
          </p:nvSpPr>
          <p:spPr>
            <a:xfrm>
              <a:off x="8915912" y="2577126"/>
              <a:ext cx="157679" cy="1524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3868"/>
                <a:gd name="f5" fmla="val 2521"/>
                <a:gd name="f6" fmla="val 410"/>
                <a:gd name="f7" fmla="val 2111"/>
                <a:gd name="f8" fmla="val 1"/>
                <a:gd name="f9" fmla="val 2520"/>
                <a:gd name="f10" fmla="val 3182"/>
                <a:gd name="f11" fmla="val 3560"/>
                <a:gd name="f12" fmla="val 599"/>
                <a:gd name="f13" fmla="val 3765"/>
                <a:gd name="f14" fmla="val 867"/>
                <a:gd name="f15" fmla="val 3867"/>
                <a:gd name="f16" fmla="val 1135"/>
                <a:gd name="f17" fmla="val 1403"/>
                <a:gd name="f18" fmla="val 1671"/>
                <a:gd name="f19" fmla="val 1860"/>
                <a:gd name="f20" fmla="val 1449"/>
                <a:gd name="f21" fmla="val 3907"/>
                <a:gd name="f22" fmla="val 1418"/>
                <a:gd name="f23" fmla="val 3844"/>
                <a:gd name="f24" fmla="val 1323"/>
                <a:gd name="f25" fmla="val 3750"/>
                <a:gd name="f26" fmla="val 1260"/>
                <a:gd name="f27" fmla="val 2773"/>
                <a:gd name="f28" fmla="val 252"/>
                <a:gd name="f29" fmla="val 2679"/>
                <a:gd name="f30" fmla="val 189"/>
                <a:gd name="f31" fmla="val 2616"/>
                <a:gd name="f32" fmla="val 95"/>
                <a:gd name="f33" fmla="*/ f0 1 4002"/>
                <a:gd name="f34" fmla="*/ f1 1 3868"/>
                <a:gd name="f35" fmla="+- f4 0 f2"/>
                <a:gd name="f36" fmla="+- f3 0 f2"/>
                <a:gd name="f37" fmla="*/ f36 1 4002"/>
                <a:gd name="f38" fmla="*/ f35 1 3868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4002" h="386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8" y="f10"/>
                    <a:pt x="f6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11"/>
                  </a:cubicBezTo>
                  <a:lnTo>
                    <a:pt x="f3" y="f20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61" name="Google Shape;8020;p85"/>
          <p:cNvGrpSpPr/>
          <p:nvPr/>
        </p:nvGrpSpPr>
        <p:grpSpPr>
          <a:xfrm>
            <a:off x="8918399" y="2859465"/>
            <a:ext cx="466764" cy="465503"/>
            <a:chOff x="8918399" y="2859465"/>
            <a:chExt cx="466764" cy="465503"/>
          </a:xfrm>
        </p:grpSpPr>
        <p:sp>
          <p:nvSpPr>
            <p:cNvPr id="462" name="Google Shape;8021;p85"/>
            <p:cNvSpPr/>
            <p:nvPr/>
          </p:nvSpPr>
          <p:spPr>
            <a:xfrm>
              <a:off x="8973043" y="3023289"/>
              <a:ext cx="139043" cy="136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29"/>
                <a:gd name="f4" fmla="val 3467"/>
                <a:gd name="f5" fmla="val 1764"/>
                <a:gd name="f6" fmla="val 1"/>
                <a:gd name="f7" fmla="val 819"/>
                <a:gd name="f8" fmla="val 788"/>
                <a:gd name="f9" fmla="val 1734"/>
                <a:gd name="f10" fmla="val 2679"/>
                <a:gd name="f11" fmla="val 3466"/>
                <a:gd name="f12" fmla="val 2709"/>
                <a:gd name="f13" fmla="val 2741"/>
                <a:gd name="f14" fmla="*/ f0 1 3529"/>
                <a:gd name="f15" fmla="*/ f1 1 3467"/>
                <a:gd name="f16" fmla="+- f4 0 f2"/>
                <a:gd name="f17" fmla="+- f3 0 f2"/>
                <a:gd name="f18" fmla="*/ f17 1 3529"/>
                <a:gd name="f19" fmla="*/ f16 1 3467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529" h="346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3" name="Google Shape;8022;p85"/>
            <p:cNvSpPr/>
            <p:nvPr/>
          </p:nvSpPr>
          <p:spPr>
            <a:xfrm>
              <a:off x="9136867" y="2859465"/>
              <a:ext cx="248296" cy="2458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6239"/>
                <a:gd name="f5" fmla="val 3151"/>
                <a:gd name="f6" fmla="val 1733"/>
                <a:gd name="f7" fmla="val 3372"/>
                <a:gd name="f8" fmla="val 3529"/>
                <a:gd name="f9" fmla="val 1890"/>
                <a:gd name="f10" fmla="val 2079"/>
                <a:gd name="f11" fmla="val 2268"/>
                <a:gd name="f12" fmla="val 2426"/>
                <a:gd name="f13" fmla="val 2962"/>
                <a:gd name="f14" fmla="val 2805"/>
                <a:gd name="f15" fmla="val 2773"/>
                <a:gd name="f16" fmla="val 2930"/>
                <a:gd name="f17" fmla="val 4505"/>
                <a:gd name="f18" fmla="val 4726"/>
                <a:gd name="f19" fmla="val 4883"/>
                <a:gd name="f20" fmla="val 1418"/>
                <a:gd name="f21" fmla="val 64"/>
                <a:gd name="f22" fmla="val 3088"/>
                <a:gd name="f23" fmla="val 3655"/>
                <a:gd name="f24" fmla="val 158"/>
                <a:gd name="f25" fmla="val 4159"/>
                <a:gd name="f26" fmla="val 442"/>
                <a:gd name="f27" fmla="val 4631"/>
                <a:gd name="f28" fmla="val 5765"/>
                <a:gd name="f29" fmla="val 1"/>
                <a:gd name="f30" fmla="val 5892"/>
                <a:gd name="f31" fmla="val 6018"/>
                <a:gd name="f32" fmla="val 127"/>
                <a:gd name="f33" fmla="val 6112"/>
                <a:gd name="f34" fmla="val 190"/>
                <a:gd name="f35" fmla="val 6207"/>
                <a:gd name="f36" fmla="val 379"/>
                <a:gd name="f37" fmla="val 6238"/>
                <a:gd name="f38" fmla="val 473"/>
                <a:gd name="f39" fmla="val 1796"/>
                <a:gd name="f40" fmla="val 5923"/>
                <a:gd name="f41" fmla="val 2206"/>
                <a:gd name="f42" fmla="val 6175"/>
                <a:gd name="f43" fmla="val 2679"/>
                <a:gd name="f44" fmla="val 3214"/>
                <a:gd name="f45" fmla="val 4947"/>
                <a:gd name="f46" fmla="val 4820"/>
                <a:gd name="f47" fmla="val 3119"/>
                <a:gd name="f48" fmla="val 6270"/>
                <a:gd name="f49" fmla="val 4884"/>
                <a:gd name="f50" fmla="*/ f0 1 6302"/>
                <a:gd name="f51" fmla="*/ f1 1 6239"/>
                <a:gd name="f52" fmla="+- f4 0 f2"/>
                <a:gd name="f53" fmla="+- f3 0 f2"/>
                <a:gd name="f54" fmla="*/ f53 1 6302"/>
                <a:gd name="f55" fmla="*/ f52 1 6239"/>
                <a:gd name="f56" fmla="*/ f2 1 f54"/>
                <a:gd name="f57" fmla="*/ f3 1 f54"/>
                <a:gd name="f58" fmla="*/ f2 1 f55"/>
                <a:gd name="f59" fmla="*/ f4 1 f55"/>
                <a:gd name="f60" fmla="*/ f56 f50 1"/>
                <a:gd name="f61" fmla="*/ f57 f50 1"/>
                <a:gd name="f62" fmla="*/ f59 f51 1"/>
                <a:gd name="f63" fmla="*/ f5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6302" h="623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5"/>
                  </a:cubicBezTo>
                  <a:lnTo>
                    <a:pt x="f8" y="f17"/>
                  </a:lnTo>
                  <a:cubicBezTo>
                    <a:pt x="f8" y="f18"/>
                    <a:pt x="f7" y="f19"/>
                    <a:pt x="f5" y="f19"/>
                  </a:cubicBezTo>
                  <a:cubicBezTo>
                    <a:pt x="f13" y="f19"/>
                    <a:pt x="f14" y="f18"/>
                    <a:pt x="f14" y="f17"/>
                  </a:cubicBezTo>
                  <a:lnTo>
                    <a:pt x="f14" y="f5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0" y="f2"/>
                    <a:pt x="f21" y="f20"/>
                    <a:pt x="f21" y="f22"/>
                  </a:cubicBezTo>
                  <a:cubicBezTo>
                    <a:pt x="f21" y="f23"/>
                    <a:pt x="f24" y="f25"/>
                    <a:pt x="f26" y="f27"/>
                  </a:cubicBezTo>
                  <a:lnTo>
                    <a:pt x="f21" y="f28"/>
                  </a:lnTo>
                  <a:cubicBezTo>
                    <a:pt x="f29" y="f30"/>
                    <a:pt x="f21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lnTo>
                    <a:pt x="f39" y="f40"/>
                  </a:lnTo>
                  <a:cubicBezTo>
                    <a:pt x="f41" y="f42"/>
                    <a:pt x="f43" y="f37"/>
                    <a:pt x="f44" y="f37"/>
                  </a:cubicBezTo>
                  <a:cubicBezTo>
                    <a:pt x="f45" y="f37"/>
                    <a:pt x="f3" y="f46"/>
                    <a:pt x="f3" y="f47"/>
                  </a:cubicBezTo>
                  <a:cubicBezTo>
                    <a:pt x="f48" y="f20"/>
                    <a:pt x="f49" y="f2"/>
                    <a:pt x="f5" y="f2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4" name="Google Shape;8023;p85"/>
            <p:cNvSpPr/>
            <p:nvPr/>
          </p:nvSpPr>
          <p:spPr>
            <a:xfrm>
              <a:off x="8918399" y="3153619"/>
              <a:ext cx="248296" cy="1713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4349"/>
                <a:gd name="f5" fmla="val 1356"/>
                <a:gd name="f6" fmla="val 1"/>
                <a:gd name="f7" fmla="val 568"/>
                <a:gd name="f8" fmla="val 1513"/>
                <a:gd name="f9" fmla="val 2553"/>
                <a:gd name="f10" fmla="val 3970"/>
                <a:gd name="f11" fmla="val 4222"/>
                <a:gd name="f12" fmla="val 158"/>
                <a:gd name="f13" fmla="val 4348"/>
                <a:gd name="f14" fmla="val 347"/>
                <a:gd name="f15" fmla="val 5955"/>
                <a:gd name="f16" fmla="val 6144"/>
                <a:gd name="f17" fmla="val 4191"/>
                <a:gd name="f18" fmla="val 5798"/>
                <a:gd name="f19" fmla="val 599"/>
                <a:gd name="f20" fmla="val 4947"/>
                <a:gd name="f21" fmla="val 4538"/>
                <a:gd name="f22" fmla="val 505"/>
                <a:gd name="f23" fmla="val 3844"/>
                <a:gd name="f24" fmla="val 820"/>
                <a:gd name="f25" fmla="val 3151"/>
                <a:gd name="f26" fmla="val 2427"/>
                <a:gd name="f27" fmla="val 1765"/>
                <a:gd name="f28" fmla="*/ f0 1 6302"/>
                <a:gd name="f29" fmla="*/ f1 1 4349"/>
                <a:gd name="f30" fmla="+- f4 0 f2"/>
                <a:gd name="f31" fmla="+- f3 0 f2"/>
                <a:gd name="f32" fmla="*/ f31 1 6302"/>
                <a:gd name="f33" fmla="*/ f30 1 4349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02" h="4349">
                  <a:moveTo>
                    <a:pt x="f5" y="f6"/>
                  </a:moveTo>
                  <a:cubicBezTo>
                    <a:pt x="f7" y="f7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7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8" y="f19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F59C82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65" name="Google Shape;8024;p85"/>
          <p:cNvGrpSpPr/>
          <p:nvPr/>
        </p:nvGrpSpPr>
        <p:grpSpPr>
          <a:xfrm>
            <a:off x="7165092" y="3521217"/>
            <a:ext cx="466764" cy="381112"/>
            <a:chOff x="7165092" y="3521217"/>
            <a:chExt cx="466764" cy="381112"/>
          </a:xfrm>
        </p:grpSpPr>
        <p:sp>
          <p:nvSpPr>
            <p:cNvPr id="466" name="Google Shape;8025;p85"/>
            <p:cNvSpPr/>
            <p:nvPr/>
          </p:nvSpPr>
          <p:spPr>
            <a:xfrm>
              <a:off x="7562280" y="3685077"/>
              <a:ext cx="69576" cy="28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6"/>
                <a:gd name="f4" fmla="val 725"/>
                <a:gd name="f5" fmla="val 347"/>
                <a:gd name="f6" fmla="val 158"/>
                <a:gd name="f7" fmla="val 1"/>
                <a:gd name="f8" fmla="val 378"/>
                <a:gd name="f9" fmla="val 567"/>
                <a:gd name="f10" fmla="val 1419"/>
                <a:gd name="f11" fmla="val 1608"/>
                <a:gd name="f12" fmla="val 1765"/>
                <a:gd name="f13" fmla="val 1734"/>
                <a:gd name="f14" fmla="*/ f0 1 1766"/>
                <a:gd name="f15" fmla="*/ f1 1 725"/>
                <a:gd name="f16" fmla="+- f4 0 f2"/>
                <a:gd name="f17" fmla="+- f3 0 f2"/>
                <a:gd name="f18" fmla="*/ f17 1 1766"/>
                <a:gd name="f19" fmla="*/ f16 1 725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766" h="725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12" y="f9"/>
                    <a:pt x="f12" y="f8"/>
                  </a:cubicBezTo>
                  <a:cubicBezTo>
                    <a:pt x="f13" y="f6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7" name="Google Shape;8026;p85"/>
            <p:cNvSpPr/>
            <p:nvPr/>
          </p:nvSpPr>
          <p:spPr>
            <a:xfrm>
              <a:off x="7546168" y="3740947"/>
              <a:ext cx="58393" cy="533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355"/>
                <a:gd name="f5" fmla="val 394"/>
                <a:gd name="f6" fmla="val 308"/>
                <a:gd name="f7" fmla="val 221"/>
                <a:gd name="f8" fmla="val 32"/>
                <a:gd name="f9" fmla="val 158"/>
                <a:gd name="f10" fmla="val 95"/>
                <a:gd name="f11" fmla="val 410"/>
                <a:gd name="f12" fmla="val 567"/>
                <a:gd name="f13" fmla="val 882"/>
                <a:gd name="f14" fmla="val 1260"/>
                <a:gd name="f15" fmla="val 945"/>
                <a:gd name="f16" fmla="val 1323"/>
                <a:gd name="f17" fmla="val 1032"/>
                <a:gd name="f18" fmla="val 1119"/>
                <a:gd name="f19" fmla="val 1205"/>
                <a:gd name="f20" fmla="val 1292"/>
                <a:gd name="f21" fmla="val 1481"/>
                <a:gd name="f22" fmla="val 1134"/>
                <a:gd name="f23" fmla="val 914"/>
                <a:gd name="f24" fmla="val 788"/>
                <a:gd name="f25" fmla="val 630"/>
                <a:gd name="f26" fmla="val 481"/>
                <a:gd name="f27" fmla="*/ f0 1 1482"/>
                <a:gd name="f28" fmla="*/ f1 1 1355"/>
                <a:gd name="f29" fmla="+- f4 0 f2"/>
                <a:gd name="f30" fmla="+- f3 0 f2"/>
                <a:gd name="f31" fmla="*/ f30 1 1482"/>
                <a:gd name="f32" fmla="*/ f29 1 1355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482" h="135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2" y="f7"/>
                    <a:pt x="f2" y="f11"/>
                    <a:pt x="f9" y="f12"/>
                  </a:cubicBez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4" y="f14"/>
                  </a:cubicBezTo>
                  <a:cubicBezTo>
                    <a:pt x="f21" y="f22"/>
                    <a:pt x="f21" y="f23"/>
                    <a:pt x="f4" y="f24"/>
                  </a:cubicBezTo>
                  <a:lnTo>
                    <a:pt x="f25" y="f10"/>
                  </a:lnTo>
                  <a:cubicBezTo>
                    <a:pt x="f12" y="f8"/>
                    <a:pt x="f26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8" name="Google Shape;8027;p85"/>
            <p:cNvSpPr/>
            <p:nvPr/>
          </p:nvSpPr>
          <p:spPr>
            <a:xfrm>
              <a:off x="7548646" y="3603129"/>
              <a:ext cx="55906" cy="543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0"/>
                <a:gd name="f5" fmla="val 1056"/>
                <a:gd name="f6" fmla="val 1"/>
                <a:gd name="f7" fmla="val 969"/>
                <a:gd name="f8" fmla="val 882"/>
                <a:gd name="f9" fmla="val 32"/>
                <a:gd name="f10" fmla="val 819"/>
                <a:gd name="f11" fmla="val 96"/>
                <a:gd name="f12" fmla="val 95"/>
                <a:gd name="f13" fmla="val 789"/>
                <a:gd name="f14" fmla="val 915"/>
                <a:gd name="f15" fmla="val 1135"/>
                <a:gd name="f16" fmla="val 1261"/>
                <a:gd name="f17" fmla="val 158"/>
                <a:gd name="f18" fmla="val 1340"/>
                <a:gd name="f19" fmla="val 252"/>
                <a:gd name="f20" fmla="val 1379"/>
                <a:gd name="f21" fmla="val 343"/>
                <a:gd name="f22" fmla="val 434"/>
                <a:gd name="f23" fmla="val 520"/>
                <a:gd name="f24" fmla="val 567"/>
                <a:gd name="f25" fmla="val 1292"/>
                <a:gd name="f26" fmla="val 568"/>
                <a:gd name="f27" fmla="val 1418"/>
                <a:gd name="f28" fmla="val 442"/>
                <a:gd name="f29" fmla="val 190"/>
                <a:gd name="f30" fmla="val 1229"/>
                <a:gd name="f31" fmla="val 1142"/>
                <a:gd name="f32" fmla="*/ f0 1 1419"/>
                <a:gd name="f33" fmla="*/ f1 1 1380"/>
                <a:gd name="f34" fmla="+- f4 0 f2"/>
                <a:gd name="f35" fmla="+- f3 0 f2"/>
                <a:gd name="f36" fmla="*/ f35 1 1419"/>
                <a:gd name="f37" fmla="*/ f34 1 1380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419" h="138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7" y="f29"/>
                    <a:pt x="f25" y="f11"/>
                  </a:cubicBez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69" name="Google Shape;8028;p85"/>
            <p:cNvSpPr/>
            <p:nvPr/>
          </p:nvSpPr>
          <p:spPr>
            <a:xfrm>
              <a:off x="7165092" y="3603129"/>
              <a:ext cx="166347" cy="1651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4192"/>
                <a:gd name="f5" fmla="val 2489"/>
                <a:gd name="f6" fmla="val 1"/>
                <a:gd name="f7" fmla="val 2048"/>
                <a:gd name="f8" fmla="val 1639"/>
                <a:gd name="f9" fmla="val 285"/>
                <a:gd name="f10" fmla="val 1481"/>
                <a:gd name="f11" fmla="val 726"/>
                <a:gd name="f12" fmla="val 1418"/>
                <a:gd name="f13" fmla="val 662"/>
                <a:gd name="f14" fmla="val 1356"/>
                <a:gd name="f15" fmla="val 2080"/>
                <a:gd name="f16" fmla="val 2836"/>
                <a:gd name="f17" fmla="val 630"/>
                <a:gd name="f18" fmla="val 3467"/>
                <a:gd name="f19" fmla="val 3845"/>
                <a:gd name="f20" fmla="val 2017"/>
                <a:gd name="f21" fmla="val 4191"/>
                <a:gd name="f22" fmla="*/ f0 1 4222"/>
                <a:gd name="f23" fmla="*/ f1 1 4192"/>
                <a:gd name="f24" fmla="+- f4 0 f2"/>
                <a:gd name="f25" fmla="+- f3 0 f2"/>
                <a:gd name="f26" fmla="*/ f25 1 4222"/>
                <a:gd name="f27" fmla="*/ f24 1 4192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222" h="419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1"/>
                    <a:pt x="f2" y="f14"/>
                    <a:pt x="f2" y="f15"/>
                  </a:cubicBezTo>
                  <a:cubicBezTo>
                    <a:pt x="f2" y="f16"/>
                    <a:pt x="f17" y="f18"/>
                    <a:pt x="f12" y="f18"/>
                  </a:cubicBezTo>
                  <a:lnTo>
                    <a:pt x="f10" y="f18"/>
                  </a:lnTo>
                  <a:cubicBezTo>
                    <a:pt x="f8" y="f19"/>
                    <a:pt x="f20" y="f21"/>
                    <a:pt x="f5" y="f21"/>
                  </a:cubicBezTo>
                  <a:lnTo>
                    <a:pt x="f3" y="f21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0" name="Google Shape;8029;p85"/>
            <p:cNvSpPr/>
            <p:nvPr/>
          </p:nvSpPr>
          <p:spPr>
            <a:xfrm>
              <a:off x="7464256" y="3521217"/>
              <a:ext cx="55869" cy="3289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8350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7625"/>
                <a:gd name="f11" fmla="val 8034"/>
                <a:gd name="f12" fmla="val 8349"/>
                <a:gd name="f13" fmla="val 1134"/>
                <a:gd name="f14" fmla="val 8286"/>
                <a:gd name="f15" fmla="val 8003"/>
                <a:gd name="f16" fmla="val 1103"/>
                <a:gd name="f17" fmla="*/ f0 1 1418"/>
                <a:gd name="f18" fmla="*/ f1 1 8350"/>
                <a:gd name="f19" fmla="+- f4 0 f2"/>
                <a:gd name="f20" fmla="+- f3 0 f2"/>
                <a:gd name="f21" fmla="*/ f20 1 1418"/>
                <a:gd name="f22" fmla="*/ f19 1 8350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418" h="8350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12"/>
                    <a:pt x="f5" y="f12"/>
                  </a:cubicBezTo>
                  <a:cubicBezTo>
                    <a:pt x="f13" y="f14"/>
                    <a:pt x="f3" y="f15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6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1" name="Google Shape;8030;p85"/>
            <p:cNvSpPr/>
            <p:nvPr/>
          </p:nvSpPr>
          <p:spPr>
            <a:xfrm>
              <a:off x="7247004" y="3793077"/>
              <a:ext cx="80732" cy="109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773"/>
                <a:gd name="f5" fmla="val 1"/>
                <a:gd name="f6" fmla="val 1764"/>
                <a:gd name="f7" fmla="val 2363"/>
                <a:gd name="f8" fmla="val 473"/>
                <a:gd name="f9" fmla="val 1040"/>
                <a:gd name="f10" fmla="val 1607"/>
                <a:gd name="f11" fmla="val 2048"/>
                <a:gd name="f12" fmla="val 2300"/>
                <a:gd name="f13" fmla="val 32"/>
                <a:gd name="f14" fmla="val 316"/>
                <a:gd name="f15" fmla="val 253"/>
                <a:gd name="f16" fmla="val 127"/>
                <a:gd name="f17" fmla="*/ f0 1 2049"/>
                <a:gd name="f18" fmla="*/ f1 1 2773"/>
                <a:gd name="f19" fmla="+- f4 0 f2"/>
                <a:gd name="f20" fmla="+- f3 0 f2"/>
                <a:gd name="f21" fmla="*/ f20 1 2049"/>
                <a:gd name="f22" fmla="*/ f19 1 2773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049" h="2773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cubicBezTo>
                    <a:pt x="f10" y="f4"/>
                    <a:pt x="f11" y="f12"/>
                    <a:pt x="f11" y="f6"/>
                  </a:cubicBezTo>
                  <a:lnTo>
                    <a:pt x="f11" y="f13"/>
                  </a:lnTo>
                  <a:lnTo>
                    <a:pt x="f14" y="f13"/>
                  </a:lnTo>
                  <a:cubicBezTo>
                    <a:pt x="f15" y="f13"/>
                    <a:pt x="f16" y="f13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2" name="Google Shape;8031;p85"/>
            <p:cNvSpPr/>
            <p:nvPr/>
          </p:nvSpPr>
          <p:spPr>
            <a:xfrm>
              <a:off x="7357481" y="3554748"/>
              <a:ext cx="81948" cy="2582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0"/>
                <a:gd name="f4" fmla="val 6554"/>
                <a:gd name="f5" fmla="val 1765"/>
                <a:gd name="f6" fmla="val 315"/>
                <a:gd name="f7" fmla="val 1292"/>
                <a:gd name="f8" fmla="val 788"/>
                <a:gd name="f9" fmla="val 662"/>
                <a:gd name="f10" fmla="val 1071"/>
                <a:gd name="f11" fmla="val 1"/>
                <a:gd name="f12" fmla="val 1166"/>
                <a:gd name="f13" fmla="val 5419"/>
                <a:gd name="f14" fmla="val 5482"/>
                <a:gd name="f15" fmla="val 5766"/>
                <a:gd name="f16" fmla="val 6238"/>
                <a:gd name="f17" fmla="val 6553"/>
                <a:gd name="f18" fmla="*/ f0 1 2080"/>
                <a:gd name="f19" fmla="*/ f1 1 6554"/>
                <a:gd name="f20" fmla="+- f4 0 f2"/>
                <a:gd name="f21" fmla="+- f3 0 f2"/>
                <a:gd name="f22" fmla="*/ f21 1 2080"/>
                <a:gd name="f23" fmla="*/ f20 1 6554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080" h="6554">
                  <a:moveTo>
                    <a:pt x="f3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7" y="f15"/>
                    <a:pt x="f5" y="f16"/>
                  </a:cubicBezTo>
                  <a:lnTo>
                    <a:pt x="f3" y="f17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73" name="Google Shape;8032;p85"/>
          <p:cNvGrpSpPr/>
          <p:nvPr/>
        </p:nvGrpSpPr>
        <p:grpSpPr>
          <a:xfrm>
            <a:off x="7164461" y="4075709"/>
            <a:ext cx="468026" cy="466774"/>
            <a:chOff x="7164461" y="4075709"/>
            <a:chExt cx="468026" cy="466774"/>
          </a:xfrm>
        </p:grpSpPr>
        <p:sp>
          <p:nvSpPr>
            <p:cNvPr id="474" name="Google Shape;8033;p85"/>
            <p:cNvSpPr/>
            <p:nvPr/>
          </p:nvSpPr>
          <p:spPr>
            <a:xfrm>
              <a:off x="7440015" y="4350011"/>
              <a:ext cx="192472" cy="1924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395"/>
                <a:gd name="f5" fmla="val 1324"/>
                <a:gd name="f6" fmla="val 2616"/>
                <a:gd name="f7" fmla="val 2773"/>
                <a:gd name="f8" fmla="val 1482"/>
                <a:gd name="f9" fmla="val 1702"/>
                <a:gd name="f10" fmla="val 2049"/>
                <a:gd name="f11" fmla="val 3120"/>
                <a:gd name="f12" fmla="val 3309"/>
                <a:gd name="f13" fmla="val 3466"/>
                <a:gd name="f14" fmla="val 2206"/>
                <a:gd name="f15" fmla="val 2584"/>
                <a:gd name="f16" fmla="val 2742"/>
                <a:gd name="f17" fmla="val 2458"/>
                <a:gd name="f18" fmla="val 1"/>
                <a:gd name="f19" fmla="val 1104"/>
                <a:gd name="f20" fmla="val 1103"/>
                <a:gd name="f21" fmla="val 2427"/>
                <a:gd name="f22" fmla="val 3781"/>
                <a:gd name="f23" fmla="val 4884"/>
                <a:gd name="f24" fmla="val 3782"/>
                <a:gd name="f25" fmla="val 4853"/>
                <a:gd name="f26" fmla="val 1072"/>
                <a:gd name="f27" fmla="*/ f0 1 4885"/>
                <a:gd name="f28" fmla="*/ f1 1 4885"/>
                <a:gd name="f29" fmla="+- f3 0 f2"/>
                <a:gd name="f30" fmla="*/ f29 1 4885"/>
                <a:gd name="f31" fmla="*/ f2 1 f30"/>
                <a:gd name="f32" fmla="*/ f3 1 f30"/>
                <a:gd name="f33" fmla="*/ f31 f27 1"/>
                <a:gd name="f34" fmla="*/ f32 f27 1"/>
                <a:gd name="f35" fmla="*/ f32 f28 1"/>
                <a:gd name="f36" fmla="*/ f31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885" h="488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4"/>
                  </a:cubicBezTo>
                  <a:cubicBezTo>
                    <a:pt x="f13" y="f15"/>
                    <a:pt x="f12" y="f16"/>
                    <a:pt x="f11" y="f16"/>
                  </a:cubicBezTo>
                  <a:lnTo>
                    <a:pt x="f4" y="f16"/>
                  </a:lnTo>
                  <a:cubicBezTo>
                    <a:pt x="f14" y="f16"/>
                    <a:pt x="f10" y="f15"/>
                    <a:pt x="f10" y="f4"/>
                  </a:cubicBezTo>
                  <a:lnTo>
                    <a:pt x="f10" y="f9"/>
                  </a:lnTo>
                  <a:cubicBezTo>
                    <a:pt x="f10" y="f8"/>
                    <a:pt x="f14" y="f5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18" y="f20"/>
                    <a:pt x="f18" y="f21"/>
                  </a:cubicBezTo>
                  <a:cubicBezTo>
                    <a:pt x="f18" y="f22"/>
                    <a:pt x="f19" y="f23"/>
                    <a:pt x="f17" y="f23"/>
                  </a:cubicBezTo>
                  <a:cubicBezTo>
                    <a:pt x="f24" y="f23"/>
                    <a:pt x="f23" y="f22"/>
                    <a:pt x="f23" y="f21"/>
                  </a:cubicBezTo>
                  <a:cubicBezTo>
                    <a:pt x="f25" y="f26"/>
                    <a:pt x="f24" y="f18"/>
                    <a:pt x="f17" y="f18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5" name="Google Shape;8034;p85"/>
            <p:cNvSpPr/>
            <p:nvPr/>
          </p:nvSpPr>
          <p:spPr>
            <a:xfrm>
              <a:off x="7165713" y="4213491"/>
              <a:ext cx="410903" cy="2731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6932"/>
                <a:gd name="f5" fmla="val 2426"/>
                <a:gd name="f6" fmla="val 662"/>
                <a:gd name="f7" fmla="val 2647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1733"/>
                <a:gd name="f14" fmla="val 1544"/>
                <a:gd name="f15" fmla="val 1387"/>
                <a:gd name="f16" fmla="val 4537"/>
                <a:gd name="f17" fmla="val 4726"/>
                <a:gd name="f18" fmla="val 4884"/>
                <a:gd name="f19" fmla="val 4695"/>
                <a:gd name="f20" fmla="val 3812"/>
                <a:gd name="f21" fmla="val 3623"/>
                <a:gd name="f22" fmla="val 3466"/>
                <a:gd name="f23" fmla="val 6648"/>
                <a:gd name="f24" fmla="val 6837"/>
                <a:gd name="f25" fmla="val 6994"/>
                <a:gd name="f26" fmla="val 5955"/>
                <a:gd name="f27" fmla="val 5734"/>
                <a:gd name="f28" fmla="val 5577"/>
                <a:gd name="f29" fmla="val 8727"/>
                <a:gd name="f30" fmla="val 8948"/>
                <a:gd name="f31" fmla="val 9105"/>
                <a:gd name="f32" fmla="val 8034"/>
                <a:gd name="f33" fmla="val 7845"/>
                <a:gd name="f34" fmla="val 7688"/>
                <a:gd name="f35" fmla="val 2080"/>
                <a:gd name="f36" fmla="val 2237"/>
                <a:gd name="f37" fmla="val 2773"/>
                <a:gd name="f38" fmla="val 2206"/>
                <a:gd name="f39" fmla="val 4001"/>
                <a:gd name="f40" fmla="val 4159"/>
                <a:gd name="f41" fmla="val 4852"/>
                <a:gd name="f42" fmla="val 5010"/>
                <a:gd name="f43" fmla="val 5199"/>
                <a:gd name="f44" fmla="val 5388"/>
                <a:gd name="f45" fmla="val 5545"/>
                <a:gd name="f46" fmla="val 5892"/>
                <a:gd name="f47" fmla="val 6459"/>
                <a:gd name="f48" fmla="val 473"/>
                <a:gd name="f49" fmla="val 6931"/>
                <a:gd name="f50" fmla="val 1071"/>
                <a:gd name="f51" fmla="val 6490"/>
                <a:gd name="f52" fmla="val 6364"/>
                <a:gd name="f53" fmla="val 6616"/>
                <a:gd name="f54" fmla="val 6301"/>
                <a:gd name="f55" fmla="val 6270"/>
                <a:gd name="f56" fmla="val 5797"/>
                <a:gd name="f57" fmla="val 6333"/>
                <a:gd name="f58" fmla="val 5671"/>
                <a:gd name="f59" fmla="val 8066"/>
                <a:gd name="f60" fmla="val 2741"/>
                <a:gd name="f61" fmla="val 9420"/>
                <a:gd name="f62" fmla="val 9767"/>
                <a:gd name="f63" fmla="val 10113"/>
                <a:gd name="f64" fmla="val 2836"/>
                <a:gd name="f65" fmla="val 10428"/>
                <a:gd name="f66" fmla="val 2962"/>
                <a:gd name="f67" fmla="*/ f0 1 10429"/>
                <a:gd name="f68" fmla="*/ f1 1 6932"/>
                <a:gd name="f69" fmla="+- f4 0 f2"/>
                <a:gd name="f70" fmla="+- f3 0 f2"/>
                <a:gd name="f71" fmla="*/ f70 1 10429"/>
                <a:gd name="f72" fmla="*/ f69 1 6932"/>
                <a:gd name="f73" fmla="*/ f2 1 f71"/>
                <a:gd name="f74" fmla="*/ f3 1 f71"/>
                <a:gd name="f75" fmla="*/ f2 1 f72"/>
                <a:gd name="f76" fmla="*/ f4 1 f72"/>
                <a:gd name="f77" fmla="*/ f73 f67 1"/>
                <a:gd name="f78" fmla="*/ f74 f67 1"/>
                <a:gd name="f79" fmla="*/ f76 f68 1"/>
                <a:gd name="f80" fmla="*/ f75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10429" h="693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9" y="f12"/>
                    <a:pt x="f16" y="f12"/>
                  </a:cubicBezTo>
                  <a:lnTo>
                    <a:pt x="f20" y="f12"/>
                  </a:lnTo>
                  <a:cubicBezTo>
                    <a:pt x="f21" y="f12"/>
                    <a:pt x="f22" y="f11"/>
                    <a:pt x="f22" y="f10"/>
                  </a:cubicBezTo>
                  <a:cubicBezTo>
                    <a:pt x="f22" y="f9"/>
                    <a:pt x="f21" y="f6"/>
                    <a:pt x="f20" y="f6"/>
                  </a:cubicBezTo>
                  <a:close/>
                  <a:moveTo>
                    <a:pt x="f23" y="f6"/>
                  </a:moveTo>
                  <a:cubicBezTo>
                    <a:pt x="f24" y="f6"/>
                    <a:pt x="f25" y="f9"/>
                    <a:pt x="f25" y="f10"/>
                  </a:cubicBezTo>
                  <a:cubicBezTo>
                    <a:pt x="f25" y="f11"/>
                    <a:pt x="f24" y="f12"/>
                    <a:pt x="f23" y="f12"/>
                  </a:cubicBezTo>
                  <a:lnTo>
                    <a:pt x="f26" y="f12"/>
                  </a:lnTo>
                  <a:cubicBezTo>
                    <a:pt x="f27" y="f12"/>
                    <a:pt x="f28" y="f11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29" y="f6"/>
                  </a:moveTo>
                  <a:cubicBezTo>
                    <a:pt x="f30" y="f6"/>
                    <a:pt x="f31" y="f9"/>
                    <a:pt x="f31" y="f10"/>
                  </a:cubicBezTo>
                  <a:cubicBezTo>
                    <a:pt x="f31" y="f11"/>
                    <a:pt x="f30" y="f12"/>
                    <a:pt x="f29" y="f12"/>
                  </a:cubicBezTo>
                  <a:lnTo>
                    <a:pt x="f32" y="f12"/>
                  </a:lnTo>
                  <a:cubicBezTo>
                    <a:pt x="f33" y="f12"/>
                    <a:pt x="f34" y="f11"/>
                    <a:pt x="f34" y="f10"/>
                  </a:cubicBezTo>
                  <a:cubicBezTo>
                    <a:pt x="f34" y="f9"/>
                    <a:pt x="f33" y="f6"/>
                    <a:pt x="f32" y="f6"/>
                  </a:cubicBezTo>
                  <a:close/>
                  <a:moveTo>
                    <a:pt x="f5" y="f35"/>
                  </a:moveTo>
                  <a:cubicBezTo>
                    <a:pt x="f7" y="f35"/>
                    <a:pt x="f8" y="f36"/>
                    <a:pt x="f8" y="f5"/>
                  </a:cubicBezTo>
                  <a:cubicBezTo>
                    <a:pt x="f8" y="f7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7"/>
                    <a:pt x="f15" y="f5"/>
                  </a:cubicBezTo>
                  <a:cubicBezTo>
                    <a:pt x="f15" y="f38"/>
                    <a:pt x="f14" y="f35"/>
                    <a:pt x="f13" y="f35"/>
                  </a:cubicBezTo>
                  <a:close/>
                  <a:moveTo>
                    <a:pt x="f16" y="f35"/>
                  </a:moveTo>
                  <a:cubicBezTo>
                    <a:pt x="f17" y="f35"/>
                    <a:pt x="f18" y="f36"/>
                    <a:pt x="f18" y="f5"/>
                  </a:cubicBezTo>
                  <a:cubicBezTo>
                    <a:pt x="f18" y="f7"/>
                    <a:pt x="f19" y="f37"/>
                    <a:pt x="f16" y="f37"/>
                  </a:cubicBezTo>
                  <a:lnTo>
                    <a:pt x="f20" y="f37"/>
                  </a:lnTo>
                  <a:cubicBezTo>
                    <a:pt x="f21" y="f37"/>
                    <a:pt x="f22" y="f7"/>
                    <a:pt x="f22" y="f5"/>
                  </a:cubicBezTo>
                  <a:cubicBezTo>
                    <a:pt x="f22" y="f38"/>
                    <a:pt x="f21" y="f35"/>
                    <a:pt x="f20" y="f35"/>
                  </a:cubicBezTo>
                  <a:close/>
                  <a:moveTo>
                    <a:pt x="f23" y="f35"/>
                  </a:moveTo>
                  <a:cubicBezTo>
                    <a:pt x="f24" y="f35"/>
                    <a:pt x="f25" y="f36"/>
                    <a:pt x="f25" y="f5"/>
                  </a:cubicBezTo>
                  <a:cubicBezTo>
                    <a:pt x="f25" y="f7"/>
                    <a:pt x="f24" y="f37"/>
                    <a:pt x="f23" y="f37"/>
                  </a:cubicBezTo>
                  <a:lnTo>
                    <a:pt x="f26" y="f37"/>
                  </a:lnTo>
                  <a:cubicBezTo>
                    <a:pt x="f27" y="f37"/>
                    <a:pt x="f28" y="f7"/>
                    <a:pt x="f28" y="f5"/>
                  </a:cubicBezTo>
                  <a:cubicBezTo>
                    <a:pt x="f28" y="f38"/>
                    <a:pt x="f27" y="f35"/>
                    <a:pt x="f26" y="f35"/>
                  </a:cubicBezTo>
                  <a:close/>
                  <a:moveTo>
                    <a:pt x="f29" y="f35"/>
                  </a:moveTo>
                  <a:cubicBezTo>
                    <a:pt x="f30" y="f35"/>
                    <a:pt x="f31" y="f36"/>
                    <a:pt x="f31" y="f5"/>
                  </a:cubicBezTo>
                  <a:cubicBezTo>
                    <a:pt x="f31" y="f7"/>
                    <a:pt x="f30" y="f37"/>
                    <a:pt x="f29" y="f37"/>
                  </a:cubicBezTo>
                  <a:lnTo>
                    <a:pt x="f32" y="f37"/>
                  </a:lnTo>
                  <a:cubicBezTo>
                    <a:pt x="f33" y="f37"/>
                    <a:pt x="f34" y="f7"/>
                    <a:pt x="f34" y="f5"/>
                  </a:cubicBezTo>
                  <a:cubicBezTo>
                    <a:pt x="f34" y="f38"/>
                    <a:pt x="f33" y="f35"/>
                    <a:pt x="f32" y="f35"/>
                  </a:cubicBezTo>
                  <a:close/>
                  <a:moveTo>
                    <a:pt x="f5" y="f22"/>
                  </a:moveTo>
                  <a:cubicBezTo>
                    <a:pt x="f7" y="f22"/>
                    <a:pt x="f8" y="f21"/>
                    <a:pt x="f8" y="f20"/>
                  </a:cubicBezTo>
                  <a:cubicBezTo>
                    <a:pt x="f8" y="f39"/>
                    <a:pt x="f7" y="f40"/>
                    <a:pt x="f5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20"/>
                  </a:cubicBezTo>
                  <a:cubicBezTo>
                    <a:pt x="f15" y="f21"/>
                    <a:pt x="f14" y="f22"/>
                    <a:pt x="f13" y="f22"/>
                  </a:cubicBezTo>
                  <a:close/>
                  <a:moveTo>
                    <a:pt x="f16" y="f22"/>
                  </a:moveTo>
                  <a:cubicBezTo>
                    <a:pt x="f17" y="f22"/>
                    <a:pt x="f18" y="f21"/>
                    <a:pt x="f18" y="f20"/>
                  </a:cubicBezTo>
                  <a:cubicBezTo>
                    <a:pt x="f18" y="f39"/>
                    <a:pt x="f19" y="f40"/>
                    <a:pt x="f16" y="f40"/>
                  </a:cubicBezTo>
                  <a:lnTo>
                    <a:pt x="f20" y="f40"/>
                  </a:lnTo>
                  <a:cubicBezTo>
                    <a:pt x="f21" y="f40"/>
                    <a:pt x="f22" y="f39"/>
                    <a:pt x="f22" y="f20"/>
                  </a:cubicBezTo>
                  <a:cubicBezTo>
                    <a:pt x="f22" y="f21"/>
                    <a:pt x="f21" y="f22"/>
                    <a:pt x="f20" y="f22"/>
                  </a:cubicBezTo>
                  <a:close/>
                  <a:moveTo>
                    <a:pt x="f23" y="f22"/>
                  </a:moveTo>
                  <a:cubicBezTo>
                    <a:pt x="f24" y="f22"/>
                    <a:pt x="f25" y="f21"/>
                    <a:pt x="f25" y="f20"/>
                  </a:cubicBezTo>
                  <a:cubicBezTo>
                    <a:pt x="f25" y="f39"/>
                    <a:pt x="f24" y="f40"/>
                    <a:pt x="f23" y="f40"/>
                  </a:cubicBezTo>
                  <a:lnTo>
                    <a:pt x="f26" y="f40"/>
                  </a:lnTo>
                  <a:cubicBezTo>
                    <a:pt x="f27" y="f40"/>
                    <a:pt x="f28" y="f39"/>
                    <a:pt x="f28" y="f20"/>
                  </a:cubicBezTo>
                  <a:cubicBezTo>
                    <a:pt x="f28" y="f21"/>
                    <a:pt x="f27" y="f22"/>
                    <a:pt x="f26" y="f22"/>
                  </a:cubicBezTo>
                  <a:close/>
                  <a:moveTo>
                    <a:pt x="f5" y="f41"/>
                  </a:moveTo>
                  <a:cubicBezTo>
                    <a:pt x="f7" y="f41"/>
                    <a:pt x="f8" y="f42"/>
                    <a:pt x="f8" y="f43"/>
                  </a:cubicBezTo>
                  <a:cubicBezTo>
                    <a:pt x="f8" y="f44"/>
                    <a:pt x="f7" y="f45"/>
                    <a:pt x="f5" y="f45"/>
                  </a:cubicBezTo>
                  <a:lnTo>
                    <a:pt x="f13" y="f45"/>
                  </a:lnTo>
                  <a:cubicBezTo>
                    <a:pt x="f14" y="f45"/>
                    <a:pt x="f15" y="f44"/>
                    <a:pt x="f15" y="f43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16" y="f41"/>
                  </a:moveTo>
                  <a:cubicBezTo>
                    <a:pt x="f17" y="f41"/>
                    <a:pt x="f18" y="f42"/>
                    <a:pt x="f18" y="f43"/>
                  </a:cubicBezTo>
                  <a:cubicBezTo>
                    <a:pt x="f18" y="f44"/>
                    <a:pt x="f19" y="f45"/>
                    <a:pt x="f16" y="f45"/>
                  </a:cubicBezTo>
                  <a:lnTo>
                    <a:pt x="f20" y="f45"/>
                  </a:lnTo>
                  <a:cubicBezTo>
                    <a:pt x="f21" y="f45"/>
                    <a:pt x="f22" y="f44"/>
                    <a:pt x="f22" y="f43"/>
                  </a:cubicBezTo>
                  <a:cubicBezTo>
                    <a:pt x="f22" y="f42"/>
                    <a:pt x="f21" y="f41"/>
                    <a:pt x="f20" y="f41"/>
                  </a:cubicBezTo>
                  <a:close/>
                  <a:moveTo>
                    <a:pt x="f2" y="f2"/>
                  </a:moveTo>
                  <a:lnTo>
                    <a:pt x="f2" y="f46"/>
                  </a:ln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4" y="f46"/>
                  </a:cubicBezTo>
                  <a:cubicBezTo>
                    <a:pt x="f54" y="f56"/>
                    <a:pt x="f57" y="f58"/>
                    <a:pt x="f57" y="f45"/>
                  </a:cubicBezTo>
                  <a:lnTo>
                    <a:pt x="f26" y="f45"/>
                  </a:lnTo>
                  <a:cubicBezTo>
                    <a:pt x="f27" y="f45"/>
                    <a:pt x="f28" y="f44"/>
                    <a:pt x="f28" y="f43"/>
                  </a:cubicBezTo>
                  <a:cubicBezTo>
                    <a:pt x="f28" y="f42"/>
                    <a:pt x="f27" y="f41"/>
                    <a:pt x="f26" y="f41"/>
                  </a:cubicBezTo>
                  <a:lnTo>
                    <a:pt x="f51" y="f41"/>
                  </a:lnTo>
                  <a:cubicBezTo>
                    <a:pt x="f49" y="f21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5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6" name="Google Shape;8035;p85"/>
            <p:cNvSpPr/>
            <p:nvPr/>
          </p:nvSpPr>
          <p:spPr>
            <a:xfrm>
              <a:off x="7164461" y="4075709"/>
              <a:ext cx="412165" cy="111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61"/>
                <a:gd name="f4" fmla="val 2836"/>
                <a:gd name="f5" fmla="val 1734"/>
                <a:gd name="f6" fmla="val 1513"/>
                <a:gd name="f7" fmla="val 1356"/>
                <a:gd name="f8" fmla="val 158"/>
                <a:gd name="f9" fmla="val 347"/>
                <a:gd name="f10" fmla="val 693"/>
                <a:gd name="f11" fmla="val 1009"/>
                <a:gd name="f12" fmla="val 410"/>
                <a:gd name="f13" fmla="val 1"/>
                <a:gd name="f14" fmla="val 1166"/>
                <a:gd name="f15" fmla="val 1733"/>
                <a:gd name="f16" fmla="val 10429"/>
                <a:gd name="f17" fmla="val 10460"/>
                <a:gd name="f18" fmla="val 1134"/>
                <a:gd name="f19" fmla="val 9988"/>
                <a:gd name="f20" fmla="val 9421"/>
                <a:gd name="f21" fmla="val 9074"/>
                <a:gd name="f22" fmla="val 8917"/>
                <a:gd name="f23" fmla="val 8728"/>
                <a:gd name="f24" fmla="val 8539"/>
                <a:gd name="f25" fmla="val 8381"/>
                <a:gd name="f26" fmla="val 6995"/>
                <a:gd name="f27" fmla="val 6837"/>
                <a:gd name="f28" fmla="val 6648"/>
                <a:gd name="f29" fmla="val 6459"/>
                <a:gd name="f30" fmla="val 6302"/>
                <a:gd name="f31" fmla="val 4159"/>
                <a:gd name="f32" fmla="val 4002"/>
                <a:gd name="f33" fmla="val 3813"/>
                <a:gd name="f34" fmla="val 3624"/>
                <a:gd name="f35" fmla="val 3466"/>
                <a:gd name="f36" fmla="val 2080"/>
                <a:gd name="f37" fmla="val 1923"/>
                <a:gd name="f38" fmla="*/ f0 1 10461"/>
                <a:gd name="f39" fmla="*/ f1 1 2836"/>
                <a:gd name="f40" fmla="+- f4 0 f2"/>
                <a:gd name="f41" fmla="+- f3 0 f2"/>
                <a:gd name="f42" fmla="*/ f41 1 10461"/>
                <a:gd name="f43" fmla="*/ f40 1 2836"/>
                <a:gd name="f44" fmla="*/ f2 1 f42"/>
                <a:gd name="f45" fmla="*/ f3 1 f42"/>
                <a:gd name="f46" fmla="*/ f2 1 f43"/>
                <a:gd name="f47" fmla="*/ f4 1 f43"/>
                <a:gd name="f48" fmla="*/ f44 f38 1"/>
                <a:gd name="f49" fmla="*/ f45 f38 1"/>
                <a:gd name="f50" fmla="*/ f47 f39 1"/>
                <a:gd name="f51" fmla="*/ f4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0461" h="28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4"/>
                  </a:lnTo>
                  <a:lnTo>
                    <a:pt x="f16" y="f4"/>
                  </a:lnTo>
                  <a:lnTo>
                    <a:pt x="f16" y="f15"/>
                  </a:lnTo>
                  <a:lnTo>
                    <a:pt x="f17" y="f15"/>
                  </a:lnTo>
                  <a:cubicBezTo>
                    <a:pt x="f17" y="f18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ubicBezTo>
                    <a:pt x="f24" y="f2"/>
                    <a:pt x="f25" y="f8"/>
                    <a:pt x="f25" y="f9"/>
                  </a:cubicBezTo>
                  <a:lnTo>
                    <a:pt x="f25" y="f10"/>
                  </a:lnTo>
                  <a:lnTo>
                    <a:pt x="f26" y="f10"/>
                  </a:lnTo>
                  <a:lnTo>
                    <a:pt x="f26" y="f9"/>
                  </a:lnTo>
                  <a:cubicBezTo>
                    <a:pt x="f26" y="f8"/>
                    <a:pt x="f27" y="f2"/>
                    <a:pt x="f28" y="f2"/>
                  </a:cubicBezTo>
                  <a:cubicBezTo>
                    <a:pt x="f29" y="f2"/>
                    <a:pt x="f30" y="f8"/>
                    <a:pt x="f30" y="f9"/>
                  </a:cubicBezTo>
                  <a:lnTo>
                    <a:pt x="f30" y="f10"/>
                  </a:lnTo>
                  <a:lnTo>
                    <a:pt x="f31" y="f10"/>
                  </a:lnTo>
                  <a:lnTo>
                    <a:pt x="f31" y="f9"/>
                  </a:lnTo>
                  <a:cubicBezTo>
                    <a:pt x="f31" y="f8"/>
                    <a:pt x="f32" y="f2"/>
                    <a:pt x="f33" y="f2"/>
                  </a:cubicBezTo>
                  <a:cubicBezTo>
                    <a:pt x="f34" y="f2"/>
                    <a:pt x="f35" y="f8"/>
                    <a:pt x="f35" y="f9"/>
                  </a:cubicBezTo>
                  <a:lnTo>
                    <a:pt x="f35" y="f10"/>
                  </a:lnTo>
                  <a:lnTo>
                    <a:pt x="f36" y="f10"/>
                  </a:lnTo>
                  <a:lnTo>
                    <a:pt x="f36" y="f9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77" name="Google Shape;8036;p85"/>
          <p:cNvGrpSpPr/>
          <p:nvPr/>
        </p:nvGrpSpPr>
        <p:grpSpPr>
          <a:xfrm>
            <a:off x="7165092" y="4710485"/>
            <a:ext cx="466764" cy="466774"/>
            <a:chOff x="7165092" y="4710485"/>
            <a:chExt cx="466764" cy="466774"/>
          </a:xfrm>
        </p:grpSpPr>
        <p:sp>
          <p:nvSpPr>
            <p:cNvPr id="478" name="Google Shape;8037;p85"/>
            <p:cNvSpPr/>
            <p:nvPr/>
          </p:nvSpPr>
          <p:spPr>
            <a:xfrm>
              <a:off x="7343848" y="4710485"/>
              <a:ext cx="107990" cy="108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55"/>
                <a:gd name="f6" fmla="val 1"/>
                <a:gd name="f7" fmla="val 630"/>
                <a:gd name="f8" fmla="val 631"/>
                <a:gd name="f9" fmla="val 1387"/>
                <a:gd name="f10" fmla="val 2112"/>
                <a:gd name="f11" fmla="val 2111"/>
                <a:gd name="f12" fmla="val 2142"/>
                <a:gd name="f13" fmla="*/ f0 1 2741"/>
                <a:gd name="f14" fmla="*/ f1 1 2742"/>
                <a:gd name="f15" fmla="+- f4 0 f2"/>
                <a:gd name="f16" fmla="+- f3 0 f2"/>
                <a:gd name="f17" fmla="*/ f16 1 2741"/>
                <a:gd name="f18" fmla="*/ f15 1 2742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79" name="Google Shape;8038;p85"/>
            <p:cNvSpPr/>
            <p:nvPr/>
          </p:nvSpPr>
          <p:spPr>
            <a:xfrm>
              <a:off x="7301612" y="4815998"/>
              <a:ext cx="192472" cy="1130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868"/>
                <a:gd name="f5" fmla="val 820"/>
                <a:gd name="f6" fmla="val 1"/>
                <a:gd name="f7" fmla="val 316"/>
                <a:gd name="f8" fmla="val 442"/>
                <a:gd name="f9" fmla="val 1104"/>
                <a:gd name="f10" fmla="val 1797"/>
                <a:gd name="f11" fmla="val 2521"/>
                <a:gd name="f12" fmla="val 2710"/>
                <a:gd name="f13" fmla="val 158"/>
                <a:gd name="f14" fmla="val 347"/>
                <a:gd name="f15" fmla="val 4506"/>
                <a:gd name="f16" fmla="val 4727"/>
                <a:gd name="f17" fmla="val 4884"/>
                <a:gd name="f18" fmla="val 1860"/>
                <a:gd name="f19" fmla="val 1135"/>
                <a:gd name="f20" fmla="val 4569"/>
                <a:gd name="f21" fmla="val 473"/>
                <a:gd name="f22" fmla="val 4034"/>
                <a:gd name="f23" fmla="val 32"/>
                <a:gd name="f24" fmla="val 3655"/>
                <a:gd name="f25" fmla="val 3120"/>
                <a:gd name="f26" fmla="val 788"/>
                <a:gd name="f27" fmla="val 2427"/>
                <a:gd name="f28" fmla="val 1198"/>
                <a:gd name="f29" fmla="*/ f0 1 4885"/>
                <a:gd name="f30" fmla="*/ f1 1 2868"/>
                <a:gd name="f31" fmla="+- f4 0 f2"/>
                <a:gd name="f32" fmla="+- f3 0 f2"/>
                <a:gd name="f33" fmla="*/ f32 1 4885"/>
                <a:gd name="f34" fmla="*/ f31 1 2868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885" h="2868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17" y="f12"/>
                    <a:pt x="f17" y="f11"/>
                  </a:cubicBezTo>
                  <a:lnTo>
                    <a:pt x="f17" y="f18"/>
                  </a:lnTo>
                  <a:cubicBezTo>
                    <a:pt x="f17" y="f19"/>
                    <a:pt x="f20" y="f21"/>
                    <a:pt x="f22" y="f23"/>
                  </a:cubicBezTo>
                  <a:cubicBezTo>
                    <a:pt x="f24" y="f21"/>
                    <a:pt x="f25" y="f26"/>
                    <a:pt x="f27" y="f26"/>
                  </a:cubicBezTo>
                  <a:cubicBezTo>
                    <a:pt x="f10" y="f26"/>
                    <a:pt x="f28" y="f21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0" name="Google Shape;8039;p85"/>
            <p:cNvSpPr/>
            <p:nvPr/>
          </p:nvSpPr>
          <p:spPr>
            <a:xfrm>
              <a:off x="7521342" y="5010912"/>
              <a:ext cx="110514" cy="1651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191"/>
                <a:gd name="f5" fmla="val 4190"/>
                <a:gd name="f6" fmla="val 2458"/>
                <a:gd name="f7" fmla="val 2647"/>
                <a:gd name="f8" fmla="val 2804"/>
                <a:gd name="f9" fmla="val 4033"/>
                <a:gd name="f10" fmla="val 3844"/>
                <a:gd name="f11" fmla="val 315"/>
                <a:gd name="f12" fmla="val 2773"/>
                <a:gd name="f13" fmla="val 158"/>
                <a:gd name="f14" fmla="*/ f0 1 2805"/>
                <a:gd name="f15" fmla="*/ f1 1 4191"/>
                <a:gd name="f16" fmla="+- f4 0 f2"/>
                <a:gd name="f17" fmla="+- f3 0 f2"/>
                <a:gd name="f18" fmla="*/ f17 1 2805"/>
                <a:gd name="f19" fmla="*/ f16 1 4191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805" h="4191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cubicBezTo>
                    <a:pt x="f7" y="f5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7" y="f2"/>
                    <a:pt x="f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1" name="Google Shape;8040;p85"/>
            <p:cNvSpPr/>
            <p:nvPr/>
          </p:nvSpPr>
          <p:spPr>
            <a:xfrm>
              <a:off x="7165092" y="5065519"/>
              <a:ext cx="110514" cy="110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347"/>
                <a:gd name="f5" fmla="val 158"/>
                <a:gd name="f6" fmla="val 189"/>
                <a:gd name="f7" fmla="val 2458"/>
                <a:gd name="f8" fmla="val 2678"/>
                <a:gd name="f9" fmla="val 2804"/>
                <a:gd name="f10" fmla="*/ f0 1 2805"/>
                <a:gd name="f11" fmla="*/ f1 1 2805"/>
                <a:gd name="f12" fmla="+- f3 0 f2"/>
                <a:gd name="f13" fmla="*/ f12 1 2805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805" h="2805">
                  <a:moveTo>
                    <a:pt x="f4" y="f2"/>
                  </a:moveTo>
                  <a:cubicBezTo>
                    <a:pt x="f5" y="f2"/>
                    <a:pt x="f2" y="f6"/>
                    <a:pt x="f2" y="f4"/>
                  </a:cubicBezTo>
                  <a:lnTo>
                    <a:pt x="f2" y="f7"/>
                  </a:lnTo>
                  <a:cubicBezTo>
                    <a:pt x="f2" y="f8"/>
                    <a:pt x="f5" y="f9"/>
                    <a:pt x="f4" y="f9"/>
                  </a:cubicBezTo>
                  <a:lnTo>
                    <a:pt x="f9" y="f9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2" name="Google Shape;8041;p85"/>
            <p:cNvSpPr/>
            <p:nvPr/>
          </p:nvSpPr>
          <p:spPr>
            <a:xfrm>
              <a:off x="7301612" y="4957529"/>
              <a:ext cx="192472" cy="21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5577"/>
                <a:gd name="f5" fmla="val 2466"/>
                <a:gd name="f6" fmla="val 1377"/>
                <a:gd name="f7" fmla="val 2522"/>
                <a:gd name="f8" fmla="val 2582"/>
                <a:gd name="f9" fmla="val 1392"/>
                <a:gd name="f10" fmla="val 2647"/>
                <a:gd name="f11" fmla="val 1418"/>
                <a:gd name="f12" fmla="val 2742"/>
                <a:gd name="f13" fmla="val 1450"/>
                <a:gd name="f14" fmla="val 2836"/>
                <a:gd name="f15" fmla="val 1607"/>
                <a:gd name="f16" fmla="val 1733"/>
                <a:gd name="f17" fmla="val 3497"/>
                <a:gd name="f18" fmla="val 3183"/>
                <a:gd name="f19" fmla="val 3372"/>
                <a:gd name="f20" fmla="val 3529"/>
                <a:gd name="f21" fmla="val 3655"/>
                <a:gd name="f22" fmla="val 3844"/>
                <a:gd name="f23" fmla="val 4033"/>
                <a:gd name="f24" fmla="val 3340"/>
                <a:gd name="f25" fmla="val 4159"/>
                <a:gd name="f26" fmla="val 3151"/>
                <a:gd name="f27" fmla="val 1765"/>
                <a:gd name="f28" fmla="val 1576"/>
                <a:gd name="f29" fmla="val 1419"/>
                <a:gd name="f30" fmla="val 4002"/>
                <a:gd name="f31" fmla="val 3812"/>
                <a:gd name="f32" fmla="val 3623"/>
                <a:gd name="f33" fmla="val 3466"/>
                <a:gd name="f34" fmla="val 2112"/>
                <a:gd name="f35" fmla="val 2552"/>
                <a:gd name="f36" fmla="val 1986"/>
                <a:gd name="f37" fmla="val 2678"/>
                <a:gd name="f38" fmla="val 1938"/>
                <a:gd name="f39" fmla="val 2726"/>
                <a:gd name="f40" fmla="val 1852"/>
                <a:gd name="f41" fmla="val 2749"/>
                <a:gd name="f42" fmla="val 1679"/>
                <a:gd name="f43" fmla="val 1592"/>
                <a:gd name="f44" fmla="val 1545"/>
                <a:gd name="f45" fmla="val 2300"/>
                <a:gd name="f46" fmla="val 2206"/>
                <a:gd name="f47" fmla="val 2238"/>
                <a:gd name="f48" fmla="val 1481"/>
                <a:gd name="f49" fmla="val 2312"/>
                <a:gd name="f50" fmla="val 1407"/>
                <a:gd name="f51" fmla="val 2385"/>
                <a:gd name="f52" fmla="val 347"/>
                <a:gd name="f53" fmla="val 158"/>
                <a:gd name="f54" fmla="val 1"/>
                <a:gd name="f55" fmla="val 4853"/>
                <a:gd name="f56" fmla="val 4884"/>
                <a:gd name="f57" fmla="val 3245"/>
                <a:gd name="f58" fmla="val 4727"/>
                <a:gd name="f59" fmla="val 4538"/>
                <a:gd name="f60" fmla="*/ f0 1 4885"/>
                <a:gd name="f61" fmla="*/ f1 1 5577"/>
                <a:gd name="f62" fmla="+- f4 0 f2"/>
                <a:gd name="f63" fmla="+- f3 0 f2"/>
                <a:gd name="f64" fmla="*/ f63 1 4885"/>
                <a:gd name="f65" fmla="*/ f62 1 5577"/>
                <a:gd name="f66" fmla="*/ f2 1 f64"/>
                <a:gd name="f67" fmla="*/ f3 1 f64"/>
                <a:gd name="f68" fmla="*/ f2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4885" h="557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7"/>
                  </a:lnTo>
                  <a:cubicBezTo>
                    <a:pt x="f19" y="f17"/>
                    <a:pt x="f20" y="f21"/>
                    <a:pt x="f20" y="f22"/>
                  </a:cubicBezTo>
                  <a:cubicBezTo>
                    <a:pt x="f20" y="f23"/>
                    <a:pt x="f24" y="f25"/>
                    <a:pt x="f26" y="f25"/>
                  </a:cubicBezTo>
                  <a:lnTo>
                    <a:pt x="f27" y="f25"/>
                  </a:lnTo>
                  <a:cubicBezTo>
                    <a:pt x="f28" y="f25"/>
                    <a:pt x="f29" y="f30"/>
                    <a:pt x="f29" y="f31"/>
                  </a:cubicBezTo>
                  <a:cubicBezTo>
                    <a:pt x="f29" y="f32"/>
                    <a:pt x="f28" y="f33"/>
                    <a:pt x="f27" y="f33"/>
                  </a:cubicBezTo>
                  <a:lnTo>
                    <a:pt x="f34" y="f33"/>
                  </a:lnTo>
                  <a:lnTo>
                    <a:pt x="f34" y="f35"/>
                  </a:lnTo>
                  <a:lnTo>
                    <a:pt x="f36" y="f37"/>
                  </a:lnTo>
                  <a:cubicBezTo>
                    <a:pt x="f38" y="f39"/>
                    <a:pt x="f40" y="f41"/>
                    <a:pt x="f27" y="f41"/>
                  </a:cubicBezTo>
                  <a:cubicBezTo>
                    <a:pt x="f42" y="f41"/>
                    <a:pt x="f43" y="f39"/>
                    <a:pt x="f44" y="f37"/>
                  </a:cubicBezTo>
                  <a:cubicBezTo>
                    <a:pt x="f29" y="f35"/>
                    <a:pt x="f29" y="f45"/>
                    <a:pt x="f44" y="f46"/>
                  </a:cubicBezTo>
                  <a:lnTo>
                    <a:pt x="f47" y="f48"/>
                  </a:lnTo>
                  <a:cubicBezTo>
                    <a:pt x="f49" y="f50"/>
                    <a:pt x="f51" y="f6"/>
                    <a:pt x="f5" y="f6"/>
                  </a:cubicBezTo>
                  <a:close/>
                  <a:moveTo>
                    <a:pt x="f52" y="f2"/>
                  </a:moveTo>
                  <a:cubicBezTo>
                    <a:pt x="f53" y="f2"/>
                    <a:pt x="f54" y="f53"/>
                    <a:pt x="f54" y="f52"/>
                  </a:cubicBezTo>
                  <a:lnTo>
                    <a:pt x="f54" y="f4"/>
                  </a:lnTo>
                  <a:lnTo>
                    <a:pt x="f55" y="f4"/>
                  </a:lnTo>
                  <a:cubicBezTo>
                    <a:pt x="f56" y="f57"/>
                    <a:pt x="f56" y="f37"/>
                    <a:pt x="f56" y="f52"/>
                  </a:cubicBezTo>
                  <a:cubicBezTo>
                    <a:pt x="f56" y="f53"/>
                    <a:pt x="f58" y="f2"/>
                    <a:pt x="f59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83" name="Google Shape;8042;p85"/>
          <p:cNvGrpSpPr/>
          <p:nvPr/>
        </p:nvGrpSpPr>
        <p:grpSpPr>
          <a:xfrm>
            <a:off x="10118704" y="3479017"/>
            <a:ext cx="474217" cy="465512"/>
            <a:chOff x="10118704" y="3479017"/>
            <a:chExt cx="474217" cy="465512"/>
          </a:xfrm>
        </p:grpSpPr>
        <p:sp>
          <p:nvSpPr>
            <p:cNvPr id="484" name="Google Shape;8043;p85"/>
            <p:cNvSpPr/>
            <p:nvPr/>
          </p:nvSpPr>
          <p:spPr>
            <a:xfrm>
              <a:off x="10118704" y="3595685"/>
              <a:ext cx="216027" cy="2309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61"/>
                <a:gd name="f5" fmla="val 2584"/>
                <a:gd name="f6" fmla="val 1"/>
                <a:gd name="f7" fmla="val 410"/>
                <a:gd name="f8" fmla="val 2206"/>
                <a:gd name="f9" fmla="val 2615"/>
                <a:gd name="f10" fmla="val 3277"/>
                <a:gd name="f11" fmla="val 3655"/>
                <a:gd name="f12" fmla="val 5860"/>
                <a:gd name="f13" fmla="val 3781"/>
                <a:gd name="f14" fmla="val 4632"/>
                <a:gd name="f15" fmla="val 3844"/>
                <a:gd name="f16" fmla="val 4584"/>
                <a:gd name="f17" fmla="val 3939"/>
                <a:gd name="f18" fmla="val 4561"/>
                <a:gd name="f19" fmla="val 4029"/>
                <a:gd name="f20" fmla="val 4120"/>
                <a:gd name="f21" fmla="val 4206"/>
                <a:gd name="f22" fmla="val 4254"/>
                <a:gd name="f23" fmla="val 4726"/>
                <a:gd name="f24" fmla="val 5104"/>
                <a:gd name="f25" fmla="val 4789"/>
                <a:gd name="f26" fmla="val 5167"/>
                <a:gd name="f27" fmla="val 4884"/>
                <a:gd name="f28" fmla="val 5199"/>
                <a:gd name="f29" fmla="val 4974"/>
                <a:gd name="f30" fmla="val 5065"/>
                <a:gd name="f31" fmla="val 5152"/>
                <a:gd name="f32" fmla="val 5325"/>
                <a:gd name="f33" fmla="val 5010"/>
                <a:gd name="f34" fmla="val 4758"/>
                <a:gd name="f35" fmla="val 4159"/>
                <a:gd name="f36" fmla="val 4065"/>
                <a:gd name="f37" fmla="val 3813"/>
                <a:gd name="f38" fmla="val 3687"/>
                <a:gd name="f39" fmla="val 5482"/>
                <a:gd name="f40" fmla="val 2962"/>
                <a:gd name="f41" fmla="val 2489"/>
                <a:gd name="f42" fmla="val 2710"/>
                <a:gd name="f43" fmla="val 2915"/>
                <a:gd name="f44" fmla="val 4317"/>
                <a:gd name="f45" fmla="val 3017"/>
                <a:gd name="f46" fmla="val 4049"/>
                <a:gd name="f47" fmla="val 3513"/>
                <a:gd name="f48" fmla="val 3309"/>
                <a:gd name="f49" fmla="val 2930"/>
                <a:gd name="f50" fmla="val 2332"/>
                <a:gd name="f51" fmla="val 1670"/>
                <a:gd name="f52" fmla="val 1261"/>
                <a:gd name="f53" fmla="val 3561"/>
                <a:gd name="f54" fmla="val 1040"/>
                <a:gd name="f55" fmla="*/ f0 1 5483"/>
                <a:gd name="f56" fmla="*/ f1 1 5861"/>
                <a:gd name="f57" fmla="+- f4 0 f2"/>
                <a:gd name="f58" fmla="+- f3 0 f2"/>
                <a:gd name="f59" fmla="*/ f58 1 5483"/>
                <a:gd name="f60" fmla="*/ f57 1 5861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483" h="5861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5" y="f12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28" y="f24"/>
                  </a:cubicBezTo>
                  <a:cubicBezTo>
                    <a:pt x="f32" y="f33"/>
                    <a:pt x="f32" y="f34"/>
                    <a:pt x="f28" y="f14"/>
                  </a:cubicBezTo>
                  <a:lnTo>
                    <a:pt x="f23" y="f35"/>
                  </a:lnTo>
                  <a:cubicBezTo>
                    <a:pt x="f14" y="f36"/>
                    <a:pt x="f14" y="f37"/>
                    <a:pt x="f23" y="f38"/>
                  </a:cubicBezTo>
                  <a:lnTo>
                    <a:pt x="f39" y="f40"/>
                  </a:lnTo>
                  <a:lnTo>
                    <a:pt x="f33" y="f41"/>
                  </a:lnTo>
                  <a:lnTo>
                    <a:pt x="f25" y="f42"/>
                  </a:lnTo>
                  <a:cubicBezTo>
                    <a:pt x="f16" y="f43"/>
                    <a:pt x="f44" y="f45"/>
                    <a:pt x="f46" y="f45"/>
                  </a:cubicBezTo>
                  <a:cubicBezTo>
                    <a:pt x="f13" y="f45"/>
                    <a:pt x="f47" y="f43"/>
                    <a:pt x="f48" y="f42"/>
                  </a:cubicBezTo>
                  <a:cubicBezTo>
                    <a:pt x="f49" y="f50"/>
                    <a:pt x="f49" y="f51"/>
                    <a:pt x="f48" y="f52"/>
                  </a:cubicBezTo>
                  <a:lnTo>
                    <a:pt x="f53" y="f5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5" name="Google Shape;8044;p85"/>
            <p:cNvSpPr/>
            <p:nvPr/>
          </p:nvSpPr>
          <p:spPr>
            <a:xfrm>
              <a:off x="10240374" y="3479017"/>
              <a:ext cx="229660" cy="2110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356"/>
                <a:gd name="f5" fmla="val 2926"/>
                <a:gd name="f6" fmla="val 2662"/>
                <a:gd name="f7" fmla="val 2394"/>
                <a:gd name="f8" fmla="val 95"/>
                <a:gd name="f9" fmla="val 2205"/>
                <a:gd name="f10" fmla="val 284"/>
                <a:gd name="f11" fmla="val 2457"/>
                <a:gd name="f12" fmla="val 1229"/>
                <a:gd name="f13" fmla="val 3686"/>
                <a:gd name="f14" fmla="val 1323"/>
                <a:gd name="f15" fmla="val 3781"/>
                <a:gd name="f16" fmla="val 4033"/>
                <a:gd name="f17" fmla="val 4127"/>
                <a:gd name="f18" fmla="val 725"/>
                <a:gd name="f19" fmla="val 4600"/>
                <a:gd name="f20" fmla="val 630"/>
                <a:gd name="f21" fmla="val 4726"/>
                <a:gd name="f22" fmla="val 4978"/>
                <a:gd name="f23" fmla="val 5072"/>
                <a:gd name="f24" fmla="val 788"/>
                <a:gd name="f25" fmla="val 5135"/>
                <a:gd name="f26" fmla="val 882"/>
                <a:gd name="f27" fmla="val 5167"/>
                <a:gd name="f28" fmla="val 977"/>
                <a:gd name="f29" fmla="val 1071"/>
                <a:gd name="f30" fmla="val 1166"/>
                <a:gd name="f31" fmla="val 1701"/>
                <a:gd name="f32" fmla="val 1749"/>
                <a:gd name="f33" fmla="val 4553"/>
                <a:gd name="f34" fmla="val 1835"/>
                <a:gd name="f35" fmla="val 4529"/>
                <a:gd name="f36" fmla="val 1926"/>
                <a:gd name="f37" fmla="val 2016"/>
                <a:gd name="f38" fmla="val 2111"/>
                <a:gd name="f39" fmla="val 2174"/>
                <a:gd name="f40" fmla="val 2898"/>
                <a:gd name="f41" fmla="val 3371"/>
                <a:gd name="f42" fmla="val 4883"/>
                <a:gd name="f43" fmla="val 3151"/>
                <a:gd name="f44" fmla="val 4663"/>
                <a:gd name="f45" fmla="val 2741"/>
                <a:gd name="f46" fmla="val 4253"/>
                <a:gd name="f47" fmla="val 3592"/>
                <a:gd name="f48" fmla="val 3214"/>
                <a:gd name="f49" fmla="val 3340"/>
                <a:gd name="f50" fmla="val 3009"/>
                <a:gd name="f51" fmla="val 3607"/>
                <a:gd name="f52" fmla="val 2906"/>
                <a:gd name="f53" fmla="val 3875"/>
                <a:gd name="f54" fmla="val 4143"/>
                <a:gd name="f55" fmla="val 4411"/>
                <a:gd name="f56" fmla="val 4852"/>
                <a:gd name="f57" fmla="val 3434"/>
                <a:gd name="f58" fmla="val 5828"/>
                <a:gd name="f59" fmla="val 3623"/>
                <a:gd name="f60" fmla="val 3450"/>
                <a:gd name="f61" fmla="val 3190"/>
                <a:gd name="f62" fmla="*/ f0 1 5829"/>
                <a:gd name="f63" fmla="*/ f1 1 5356"/>
                <a:gd name="f64" fmla="+- f4 0 f2"/>
                <a:gd name="f65" fmla="+- f3 0 f2"/>
                <a:gd name="f66" fmla="*/ f65 1 5829"/>
                <a:gd name="f67" fmla="*/ f64 1 5356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5829" h="53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8" y="f19"/>
                  </a:lnTo>
                  <a:cubicBezTo>
                    <a:pt x="f20" y="f21"/>
                    <a:pt x="f20" y="f22"/>
                    <a:pt x="f18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12" y="f23"/>
                  </a:cubicBezTo>
                  <a:lnTo>
                    <a:pt x="f31" y="f19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19"/>
                  </a:cubicBezTo>
                  <a:lnTo>
                    <a:pt x="f40" y="f4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46"/>
                    <a:pt x="f45" y="f47"/>
                    <a:pt x="f43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19" y="f48"/>
                  </a:cubicBezTo>
                  <a:lnTo>
                    <a:pt x="f56" y="f57"/>
                  </a:lnTo>
                  <a:lnTo>
                    <a:pt x="f58" y="f11"/>
                  </a:lnTo>
                  <a:lnTo>
                    <a:pt x="f59" y="f10"/>
                  </a:lnTo>
                  <a:cubicBezTo>
                    <a:pt x="f60" y="f8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6" name="Google Shape;8045;p85"/>
            <p:cNvSpPr/>
            <p:nvPr/>
          </p:nvSpPr>
          <p:spPr>
            <a:xfrm>
              <a:off x="10376894" y="3595685"/>
              <a:ext cx="216027" cy="2296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29"/>
                <a:gd name="f5" fmla="val 2899"/>
                <a:gd name="f6" fmla="val 1"/>
                <a:gd name="f7" fmla="val 1702"/>
                <a:gd name="f8" fmla="val 1229"/>
                <a:gd name="f9" fmla="val 1639"/>
                <a:gd name="f10" fmla="val 1292"/>
                <a:gd name="f11" fmla="val 1544"/>
                <a:gd name="f12" fmla="val 1324"/>
                <a:gd name="f13" fmla="val 1450"/>
                <a:gd name="f14" fmla="val 1355"/>
                <a:gd name="f15" fmla="val 1261"/>
                <a:gd name="f16" fmla="val 1198"/>
                <a:gd name="f17" fmla="val 725"/>
                <a:gd name="f18" fmla="val 757"/>
                <a:gd name="f19" fmla="val 678"/>
                <a:gd name="f20" fmla="val 694"/>
                <a:gd name="f21" fmla="val 591"/>
                <a:gd name="f22" fmla="val 662"/>
                <a:gd name="f23" fmla="val 501"/>
                <a:gd name="f24" fmla="val 410"/>
                <a:gd name="f25" fmla="val 316"/>
                <a:gd name="f26" fmla="val 253"/>
                <a:gd name="f27" fmla="val 158"/>
                <a:gd name="f28" fmla="val 883"/>
                <a:gd name="f29" fmla="val 1103"/>
                <a:gd name="f30" fmla="val 851"/>
                <a:gd name="f31" fmla="val 1828"/>
                <a:gd name="f32" fmla="val 2048"/>
                <a:gd name="f33" fmla="val 2174"/>
                <a:gd name="f34" fmla="val 473"/>
                <a:gd name="f35" fmla="val 3372"/>
                <a:gd name="f36" fmla="val 3151"/>
                <a:gd name="f37" fmla="val 898"/>
                <a:gd name="f38" fmla="val 2946"/>
                <a:gd name="f39" fmla="val 1166"/>
                <a:gd name="f40" fmla="val 2844"/>
                <a:gd name="f41" fmla="val 1434"/>
                <a:gd name="f42" fmla="val 1970"/>
                <a:gd name="f43" fmla="val 2552"/>
                <a:gd name="f44" fmla="val 3529"/>
                <a:gd name="f45" fmla="val 4222"/>
                <a:gd name="f46" fmla="val 4600"/>
                <a:gd name="f47" fmla="val 1922"/>
                <a:gd name="f48" fmla="val 4852"/>
                <a:gd name="f49" fmla="val 5073"/>
                <a:gd name="f50" fmla="val 3655"/>
                <a:gd name="f51" fmla="val 5482"/>
                <a:gd name="f52" fmla="val 3277"/>
                <a:gd name="f53" fmla="val 2615"/>
                <a:gd name="f54" fmla="val 2206"/>
                <a:gd name="f55" fmla="*/ f0 1 5483"/>
                <a:gd name="f56" fmla="*/ f1 1 5829"/>
                <a:gd name="f57" fmla="+- f4 0 f2"/>
                <a:gd name="f58" fmla="+- f3 0 f2"/>
                <a:gd name="f59" fmla="*/ f58 1 5483"/>
                <a:gd name="f60" fmla="*/ f57 1 5829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483" h="582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8"/>
                  </a:cubicBezTo>
                  <a:lnTo>
                    <a:pt x="f17" y="f7"/>
                  </a:lnTo>
                  <a:cubicBezTo>
                    <a:pt x="f30" y="f31"/>
                    <a:pt x="f30" y="f32"/>
                    <a:pt x="f17" y="f33"/>
                  </a:cubicBezTo>
                  <a:lnTo>
                    <a:pt x="f6" y="f5"/>
                  </a:lnTo>
                  <a:lnTo>
                    <a:pt x="f34" y="f35"/>
                  </a:lnTo>
                  <a:lnTo>
                    <a:pt x="f20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7" y="f40"/>
                    <a:pt x="f42" y="f38"/>
                    <a:pt x="f33" y="f36"/>
                  </a:cubicBezTo>
                  <a:cubicBezTo>
                    <a:pt x="f43" y="f44"/>
                    <a:pt x="f43" y="f45"/>
                    <a:pt x="f33" y="f46"/>
                  </a:cubicBezTo>
                  <a:lnTo>
                    <a:pt x="f47" y="f48"/>
                  </a:lnTo>
                  <a:lnTo>
                    <a:pt x="f5" y="f4"/>
                  </a:lnTo>
                  <a:lnTo>
                    <a:pt x="f49" y="f50"/>
                  </a:lnTo>
                  <a:cubicBezTo>
                    <a:pt x="f51" y="f52"/>
                    <a:pt x="f51" y="f53"/>
                    <a:pt x="f49" y="f5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87" name="Google Shape;8046;p85"/>
            <p:cNvSpPr/>
            <p:nvPr/>
          </p:nvSpPr>
          <p:spPr>
            <a:xfrm>
              <a:off x="10240374" y="3732242"/>
              <a:ext cx="232147" cy="2122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92"/>
                <a:gd name="f4" fmla="val 5388"/>
                <a:gd name="f5" fmla="val 2993"/>
                <a:gd name="f6" fmla="val 2520"/>
                <a:gd name="f7" fmla="val 473"/>
                <a:gd name="f8" fmla="val 2741"/>
                <a:gd name="f9" fmla="val 725"/>
                <a:gd name="f10" fmla="val 3151"/>
                <a:gd name="f11" fmla="val 1103"/>
                <a:gd name="f12" fmla="val 1764"/>
                <a:gd name="f13" fmla="val 2174"/>
                <a:gd name="f14" fmla="val 2505"/>
                <a:gd name="f15" fmla="val 2363"/>
                <a:gd name="f16" fmla="val 2221"/>
                <a:gd name="f17" fmla="val 2457"/>
                <a:gd name="f18" fmla="val 1949"/>
                <a:gd name="f19" fmla="val 1678"/>
                <a:gd name="f20" fmla="val 1418"/>
                <a:gd name="f21" fmla="val 1229"/>
                <a:gd name="f22" fmla="val 977"/>
                <a:gd name="f23" fmla="val 1922"/>
                <a:gd name="f24" fmla="val 2930"/>
                <a:gd name="f25" fmla="val 2205"/>
                <a:gd name="f26" fmla="val 5072"/>
                <a:gd name="f27" fmla="val 2394"/>
                <a:gd name="f28" fmla="val 5293"/>
                <a:gd name="f29" fmla="val 2678"/>
                <a:gd name="f30" fmla="val 5387"/>
                <a:gd name="f31" fmla="val 3214"/>
                <a:gd name="f32" fmla="val 3497"/>
                <a:gd name="f33" fmla="val 3686"/>
                <a:gd name="f34" fmla="val 5891"/>
                <a:gd name="f35" fmla="val 4663"/>
                <a:gd name="f36" fmla="val 1701"/>
                <a:gd name="f37" fmla="val 4568"/>
                <a:gd name="f38" fmla="val 1575"/>
                <a:gd name="f39" fmla="val 1355"/>
                <a:gd name="f40" fmla="val 5167"/>
                <a:gd name="f41" fmla="val 756"/>
                <a:gd name="f42" fmla="val 5261"/>
                <a:gd name="f43" fmla="val 630"/>
                <a:gd name="f44" fmla="val 410"/>
                <a:gd name="f45" fmla="val 284"/>
                <a:gd name="f46" fmla="val 5104"/>
                <a:gd name="f47" fmla="val 221"/>
                <a:gd name="f48" fmla="val 5009"/>
                <a:gd name="f49" fmla="val 189"/>
                <a:gd name="f50" fmla="val 4915"/>
                <a:gd name="f51" fmla="val 4820"/>
                <a:gd name="f52" fmla="val 4726"/>
                <a:gd name="f53" fmla="val 4190"/>
                <a:gd name="f54" fmla="val 4143"/>
                <a:gd name="f55" fmla="val 819"/>
                <a:gd name="f56" fmla="val 4056"/>
                <a:gd name="f57" fmla="val 851"/>
                <a:gd name="f58" fmla="val 3966"/>
                <a:gd name="f59" fmla="val 3875"/>
                <a:gd name="f60" fmla="val 3781"/>
                <a:gd name="f61" fmla="val 3718"/>
                <a:gd name="f62" fmla="*/ f0 1 5892"/>
                <a:gd name="f63" fmla="*/ f1 1 5388"/>
                <a:gd name="f64" fmla="+- f4 0 f2"/>
                <a:gd name="f65" fmla="+- f3 0 f2"/>
                <a:gd name="f66" fmla="*/ f65 1 5892"/>
                <a:gd name="f67" fmla="*/ f64 1 5388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5892" h="538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24" y="f30"/>
                  </a:cubicBezTo>
                  <a:cubicBezTo>
                    <a:pt x="f31" y="f30"/>
                    <a:pt x="f32" y="f28"/>
                    <a:pt x="f33" y="f26"/>
                  </a:cubicBezTo>
                  <a:lnTo>
                    <a:pt x="f34" y="f24"/>
                  </a:lnTo>
                  <a:lnTo>
                    <a:pt x="f35" y="f36"/>
                  </a:lnTo>
                  <a:cubicBezTo>
                    <a:pt x="f37" y="f38"/>
                    <a:pt x="f37" y="f39"/>
                    <a:pt x="f35" y="f21"/>
                  </a:cubicBezTo>
                  <a:lnTo>
                    <a:pt x="f40" y="f41"/>
                  </a:lnTo>
                  <a:cubicBezTo>
                    <a:pt x="f42" y="f43"/>
                    <a:pt x="f42" y="f44"/>
                    <a:pt x="f40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35" y="f45"/>
                  </a:cubicBezTo>
                  <a:lnTo>
                    <a:pt x="f53" y="f41"/>
                  </a:ln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55"/>
                    <a:pt x="f61" y="f4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88" name="Google Shape;8047;p85"/>
          <p:cNvGrpSpPr/>
          <p:nvPr/>
        </p:nvGrpSpPr>
        <p:grpSpPr>
          <a:xfrm>
            <a:off x="10136087" y="4090604"/>
            <a:ext cx="439460" cy="436983"/>
            <a:chOff x="10136087" y="4090604"/>
            <a:chExt cx="439460" cy="436983"/>
          </a:xfrm>
        </p:grpSpPr>
        <p:sp>
          <p:nvSpPr>
            <p:cNvPr id="489" name="Google Shape;8048;p85"/>
            <p:cNvSpPr/>
            <p:nvPr/>
          </p:nvSpPr>
          <p:spPr>
            <a:xfrm>
              <a:off x="10383121" y="4336377"/>
              <a:ext cx="192426" cy="1912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6"/>
                <a:gd name="f6" fmla="val 662"/>
                <a:gd name="f7" fmla="val 2646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2237"/>
                <a:gd name="f14" fmla="val 2079"/>
                <a:gd name="f15" fmla="val 1670"/>
                <a:gd name="f16" fmla="val 1828"/>
                <a:gd name="f17" fmla="val 2048"/>
                <a:gd name="f18" fmla="val 3781"/>
                <a:gd name="f19" fmla="val 3970"/>
                <a:gd name="f20" fmla="val 4127"/>
                <a:gd name="f21" fmla="val 1103"/>
                <a:gd name="f22" fmla="val 3749"/>
                <a:gd name="f23" fmla="val 4852"/>
                <a:gd name="f24" fmla="val 4883"/>
                <a:gd name="f25" fmla="val 1040"/>
                <a:gd name="f26" fmla="*/ f0 1 4884"/>
                <a:gd name="f27" fmla="*/ f1 1 4853"/>
                <a:gd name="f28" fmla="+- f4 0 f2"/>
                <a:gd name="f29" fmla="+- f3 0 f2"/>
                <a:gd name="f30" fmla="*/ f29 1 4884"/>
                <a:gd name="f31" fmla="*/ f28 1 4853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884" h="48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1" y="f2"/>
                    <a:pt x="f2" y="f21"/>
                    <a:pt x="f2" y="f5"/>
                  </a:cubicBezTo>
                  <a:cubicBezTo>
                    <a:pt x="f2" y="f22"/>
                    <a:pt x="f21" y="f23"/>
                    <a:pt x="f5" y="f23"/>
                  </a:cubicBezTo>
                  <a:cubicBezTo>
                    <a:pt x="f18" y="f23"/>
                    <a:pt x="f24" y="f22"/>
                    <a:pt x="f24" y="f5"/>
                  </a:cubicBezTo>
                  <a:cubicBezTo>
                    <a:pt x="f24" y="f25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0" name="Google Shape;8049;p85"/>
            <p:cNvSpPr/>
            <p:nvPr/>
          </p:nvSpPr>
          <p:spPr>
            <a:xfrm>
              <a:off x="10136087" y="4184925"/>
              <a:ext cx="55906" cy="3414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665"/>
                <a:gd name="f5" fmla="val 32"/>
                <a:gd name="f6" fmla="val 1"/>
                <a:gd name="f7" fmla="val 7310"/>
                <a:gd name="f8" fmla="val 8034"/>
                <a:gd name="f9" fmla="val 631"/>
                <a:gd name="f10" fmla="val 1418"/>
                <a:gd name="f11" fmla="val 347"/>
                <a:gd name="f12" fmla="val 1072"/>
                <a:gd name="f13" fmla="val 662"/>
                <a:gd name="f14" fmla="val 316"/>
                <a:gd name="f15" fmla="val 253"/>
                <a:gd name="f16" fmla="*/ f0 1 1419"/>
                <a:gd name="f17" fmla="*/ f1 1 8665"/>
                <a:gd name="f18" fmla="+- f4 0 f2"/>
                <a:gd name="f19" fmla="+- f3 0 f2"/>
                <a:gd name="f20" fmla="*/ f19 1 1419"/>
                <a:gd name="f21" fmla="*/ f18 1 8665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8665">
                  <a:moveTo>
                    <a:pt x="f5" y="f6"/>
                  </a:moveTo>
                  <a:lnTo>
                    <a:pt x="f5" y="f7"/>
                  </a:lnTo>
                  <a:cubicBezTo>
                    <a:pt x="f6" y="f8"/>
                    <a:pt x="f9" y="f4"/>
                    <a:pt x="f10" y="f4"/>
                  </a:cubicBezTo>
                  <a:lnTo>
                    <a:pt x="f10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1" name="Google Shape;8050;p85"/>
            <p:cNvSpPr/>
            <p:nvPr/>
          </p:nvSpPr>
          <p:spPr>
            <a:xfrm>
              <a:off x="10217999" y="4198595"/>
              <a:ext cx="275645" cy="327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6"/>
                <a:gd name="f4" fmla="val 8318"/>
                <a:gd name="f5" fmla="val 5262"/>
                <a:gd name="f6" fmla="val 693"/>
                <a:gd name="f7" fmla="val 5451"/>
                <a:gd name="f8" fmla="val 5609"/>
                <a:gd name="f9" fmla="val 851"/>
                <a:gd name="f10" fmla="val 1040"/>
                <a:gd name="f11" fmla="val 1229"/>
                <a:gd name="f12" fmla="val 1386"/>
                <a:gd name="f13" fmla="val 1072"/>
                <a:gd name="f14" fmla="val 883"/>
                <a:gd name="f15" fmla="val 726"/>
                <a:gd name="f16" fmla="val 2080"/>
                <a:gd name="f17" fmla="val 2237"/>
                <a:gd name="f18" fmla="val 2426"/>
                <a:gd name="f19" fmla="val 2615"/>
                <a:gd name="f20" fmla="val 2773"/>
                <a:gd name="f21" fmla="val 1"/>
                <a:gd name="f22" fmla="val 4695"/>
                <a:gd name="f23" fmla="val 4002"/>
                <a:gd name="f24" fmla="val 7750"/>
                <a:gd name="f25" fmla="val 3498"/>
                <a:gd name="f26" fmla="val 6868"/>
                <a:gd name="f27" fmla="val 5892"/>
                <a:gd name="f28" fmla="val 5766"/>
                <a:gd name="f29" fmla="val 3561"/>
                <a:gd name="f30" fmla="val 5640"/>
                <a:gd name="f31" fmla="val 5545"/>
                <a:gd name="f32" fmla="val 5388"/>
                <a:gd name="f33" fmla="val 5167"/>
                <a:gd name="f34" fmla="val 3812"/>
                <a:gd name="f35" fmla="val 3592"/>
                <a:gd name="f36" fmla="val 3434"/>
                <a:gd name="f37" fmla="val 5199"/>
                <a:gd name="f38" fmla="val 3056"/>
                <a:gd name="f39" fmla="val 5861"/>
                <a:gd name="f40" fmla="val 6617"/>
                <a:gd name="f41" fmla="val 6743"/>
                <a:gd name="f42" fmla="val 6869"/>
                <a:gd name="f43" fmla="val 2804"/>
                <a:gd name="f44" fmla="val 6995"/>
                <a:gd name="f45" fmla="*/ f0 1 6996"/>
                <a:gd name="f46" fmla="*/ f1 1 8318"/>
                <a:gd name="f47" fmla="+- f4 0 f2"/>
                <a:gd name="f48" fmla="+- f3 0 f2"/>
                <a:gd name="f49" fmla="*/ f48 1 6996"/>
                <a:gd name="f50" fmla="*/ f47 1 8318"/>
                <a:gd name="f51" fmla="*/ f2 1 f49"/>
                <a:gd name="f52" fmla="*/ f3 1 f49"/>
                <a:gd name="f53" fmla="*/ f2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996" h="8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1" y="f2"/>
                  </a:moveTo>
                  <a:lnTo>
                    <a:pt x="f21" y="f4"/>
                  </a:lnTo>
                  <a:lnTo>
                    <a:pt x="f22" y="f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5" y="f28"/>
                    <a:pt x="f29" y="f30"/>
                    <a:pt x="f29" y="f31"/>
                  </a:cubicBezTo>
                  <a:lnTo>
                    <a:pt x="f13" y="f31"/>
                  </a:lnTo>
                  <a:cubicBezTo>
                    <a:pt x="f14" y="f31"/>
                    <a:pt x="f15" y="f32"/>
                    <a:pt x="f15" y="f33"/>
                  </a:cubicBezTo>
                  <a:lnTo>
                    <a:pt x="f15" y="f34"/>
                  </a:lnTo>
                  <a:cubicBezTo>
                    <a:pt x="f15" y="f35"/>
                    <a:pt x="f14" y="f36"/>
                    <a:pt x="f13" y="f36"/>
                  </a:cubicBezTo>
                  <a:lnTo>
                    <a:pt x="f22" y="f36"/>
                  </a:lnTo>
                  <a:cubicBezTo>
                    <a:pt x="f37" y="f38"/>
                    <a:pt x="f39" y="f20"/>
                    <a:pt x="f40" y="f20"/>
                  </a:cubicBezTo>
                  <a:cubicBezTo>
                    <a:pt x="f41" y="f20"/>
                    <a:pt x="f42" y="f43"/>
                    <a:pt x="f44" y="f43"/>
                  </a:cubicBezTo>
                  <a:lnTo>
                    <a:pt x="f44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2" name="Google Shape;8051;p85"/>
            <p:cNvSpPr/>
            <p:nvPr/>
          </p:nvSpPr>
          <p:spPr>
            <a:xfrm>
              <a:off x="10273869" y="4362419"/>
              <a:ext cx="104333" cy="2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8"/>
                <a:gd name="f4" fmla="val 694"/>
                <a:gd name="f5" fmla="val 1"/>
                <a:gd name="f6" fmla="val 2301"/>
                <a:gd name="f7" fmla="val 2364"/>
                <a:gd name="f8" fmla="val 473"/>
                <a:gd name="f9" fmla="val 2490"/>
                <a:gd name="f10" fmla="val 221"/>
                <a:gd name="f11" fmla="val 2647"/>
                <a:gd name="f12" fmla="*/ f0 1 2648"/>
                <a:gd name="f13" fmla="*/ f1 1 694"/>
                <a:gd name="f14" fmla="+- f4 0 f2"/>
                <a:gd name="f15" fmla="+- f3 0 f2"/>
                <a:gd name="f16" fmla="*/ f15 1 2648"/>
                <a:gd name="f17" fmla="*/ f14 1 694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648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3" name="Google Shape;8052;p85"/>
            <p:cNvSpPr/>
            <p:nvPr/>
          </p:nvSpPr>
          <p:spPr>
            <a:xfrm>
              <a:off x="10136087" y="4090604"/>
              <a:ext cx="356295" cy="80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43"/>
                <a:gd name="f4" fmla="val 2049"/>
                <a:gd name="f5" fmla="val 1072"/>
                <a:gd name="f6" fmla="val 473"/>
                <a:gd name="f7" fmla="val 32"/>
                <a:gd name="f8" fmla="val 1040"/>
                <a:gd name="f9" fmla="val 1"/>
                <a:gd name="f10" fmla="val 1576"/>
                <a:gd name="f11" fmla="val 2048"/>
                <a:gd name="f12" fmla="val 8475"/>
                <a:gd name="f13" fmla="val 8034"/>
                <a:gd name="f14" fmla="val 441"/>
                <a:gd name="f15" fmla="val 8507"/>
                <a:gd name="f16" fmla="*/ f0 1 9043"/>
                <a:gd name="f17" fmla="*/ f1 1 2049"/>
                <a:gd name="f18" fmla="+- f4 0 f2"/>
                <a:gd name="f19" fmla="+- f3 0 f2"/>
                <a:gd name="f20" fmla="*/ f19 1 9043"/>
                <a:gd name="f21" fmla="*/ f18 1 204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043" h="204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9" y="f10"/>
                    <a:pt x="f6" y="f11"/>
                    <a:pt x="f5" y="f11"/>
                  </a:cubicBezTo>
                  <a:lnTo>
                    <a:pt x="f3" y="f11"/>
                  </a:lnTo>
                  <a:cubicBezTo>
                    <a:pt x="f12" y="f11"/>
                    <a:pt x="f13" y="f10"/>
                    <a:pt x="f13" y="f8"/>
                  </a:cubicBezTo>
                  <a:cubicBezTo>
                    <a:pt x="f13" y="f14"/>
                    <a:pt x="f15" y="f2"/>
                    <a:pt x="f3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494" name="Google Shape;8053;p85"/>
          <p:cNvGrpSpPr/>
          <p:nvPr/>
        </p:nvGrpSpPr>
        <p:grpSpPr>
          <a:xfrm>
            <a:off x="10151001" y="4711116"/>
            <a:ext cx="409642" cy="465512"/>
            <a:chOff x="10151001" y="4711116"/>
            <a:chExt cx="409642" cy="465512"/>
          </a:xfrm>
        </p:grpSpPr>
        <p:sp>
          <p:nvSpPr>
            <p:cNvPr id="495" name="Google Shape;8054;p85"/>
            <p:cNvSpPr/>
            <p:nvPr/>
          </p:nvSpPr>
          <p:spPr>
            <a:xfrm>
              <a:off x="10151001" y="5010281"/>
              <a:ext cx="191164" cy="166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2"/>
                <a:gd name="f4" fmla="val 4222"/>
                <a:gd name="f5" fmla="val 1733"/>
                <a:gd name="f6" fmla="val 788"/>
                <a:gd name="f7" fmla="val 3875"/>
                <a:gd name="f8" fmla="val 4064"/>
                <a:gd name="f9" fmla="val 158"/>
                <a:gd name="f10" fmla="val 378"/>
                <a:gd name="f11" fmla="val 2584"/>
                <a:gd name="f12" fmla="val 2300"/>
                <a:gd name="f13" fmla="*/ f0 1 4852"/>
                <a:gd name="f14" fmla="*/ f1 1 4222"/>
                <a:gd name="f15" fmla="+- f4 0 f2"/>
                <a:gd name="f16" fmla="+- f3 0 f2"/>
                <a:gd name="f17" fmla="*/ f16 1 4852"/>
                <a:gd name="f18" fmla="*/ f15 1 4222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852" h="4222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9" y="f4"/>
                    <a:pt x="f10" y="f4"/>
                  </a:cubicBezTo>
                  <a:lnTo>
                    <a:pt x="f3" y="f4"/>
                  </a:lnTo>
                  <a:lnTo>
                    <a:pt x="f3" y="f11"/>
                  </a:lnTo>
                  <a:lnTo>
                    <a:pt x="f12" y="f2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6" name="Google Shape;8055;p85"/>
            <p:cNvSpPr/>
            <p:nvPr/>
          </p:nvSpPr>
          <p:spPr>
            <a:xfrm>
              <a:off x="10303669" y="5033845"/>
              <a:ext cx="105549" cy="5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56"/>
                <a:gd name="f5" fmla="val 2678"/>
                <a:gd name="f6" fmla="val 1"/>
                <a:gd name="f7" fmla="val 2458"/>
                <a:gd name="f8" fmla="val 32"/>
                <a:gd name="f9" fmla="val 2237"/>
                <a:gd name="f10" fmla="val 127"/>
                <a:gd name="f11" fmla="val 1985"/>
                <a:gd name="f12" fmla="val 662"/>
                <a:gd name="f13" fmla="val 441"/>
                <a:gd name="f14" fmla="val 221"/>
                <a:gd name="f15" fmla="val 95"/>
                <a:gd name="f16" fmla="val 1323"/>
                <a:gd name="f17" fmla="val 1355"/>
                <a:gd name="f18" fmla="*/ f0 1 2679"/>
                <a:gd name="f19" fmla="*/ f1 1 1356"/>
                <a:gd name="f20" fmla="+- f4 0 f2"/>
                <a:gd name="f21" fmla="+- f3 0 f2"/>
                <a:gd name="f22" fmla="*/ f21 1 2679"/>
                <a:gd name="f23" fmla="*/ f20 1 1356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679" h="1356">
                  <a:moveTo>
                    <a:pt x="f5" y="f6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2" y="f6"/>
                  </a:cubicBezTo>
                  <a:lnTo>
                    <a:pt x="f2" y="f6"/>
                  </a:lnTo>
                  <a:lnTo>
                    <a:pt x="f16" y="f1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7" name="Google Shape;8056;p85"/>
            <p:cNvSpPr/>
            <p:nvPr/>
          </p:nvSpPr>
          <p:spPr>
            <a:xfrm>
              <a:off x="10370695" y="5010281"/>
              <a:ext cx="189948" cy="166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222"/>
                <a:gd name="f5" fmla="val 2426"/>
                <a:gd name="f6" fmla="val 2048"/>
                <a:gd name="f7" fmla="val 2615"/>
                <a:gd name="f8" fmla="val 2773"/>
                <a:gd name="f9" fmla="val 2205"/>
                <a:gd name="f10" fmla="val 1733"/>
                <a:gd name="f11" fmla="val 1513"/>
                <a:gd name="f12" fmla="val 1355"/>
                <a:gd name="f13" fmla="val 2552"/>
                <a:gd name="f14" fmla="val 1"/>
                <a:gd name="f15" fmla="val 2584"/>
                <a:gd name="f16" fmla="val 4474"/>
                <a:gd name="f17" fmla="val 4663"/>
                <a:gd name="f18" fmla="val 4064"/>
                <a:gd name="f19" fmla="val 3875"/>
                <a:gd name="f20" fmla="val 788"/>
                <a:gd name="f21" fmla="val 4033"/>
                <a:gd name="f22" fmla="val 3088"/>
                <a:gd name="f23" fmla="*/ f0 1 4821"/>
                <a:gd name="f24" fmla="*/ f1 1 4222"/>
                <a:gd name="f25" fmla="+- f4 0 f2"/>
                <a:gd name="f26" fmla="+- f3 0 f2"/>
                <a:gd name="f27" fmla="*/ f26 1 4821"/>
                <a:gd name="f28" fmla="*/ f25 1 4222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821" h="4222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11" y="f8"/>
                    <a:pt x="f12" y="f7"/>
                    <a:pt x="f12" y="f5"/>
                  </a:cubicBezTo>
                  <a:cubicBezTo>
                    <a:pt x="f12" y="f9"/>
                    <a:pt x="f11" y="f6"/>
                    <a:pt x="f10" y="f6"/>
                  </a:cubicBezTo>
                  <a:close/>
                  <a:moveTo>
                    <a:pt x="f13" y="f2"/>
                  </a:moveTo>
                  <a:lnTo>
                    <a:pt x="f14" y="f15"/>
                  </a:lnTo>
                  <a:lnTo>
                    <a:pt x="f14" y="f4"/>
                  </a:lnTo>
                  <a:lnTo>
                    <a:pt x="f16" y="f4"/>
                  </a:lnTo>
                  <a:cubicBezTo>
                    <a:pt x="f17" y="f4"/>
                    <a:pt x="f3" y="f18"/>
                    <a:pt x="f3" y="f19"/>
                  </a:cubicBezTo>
                  <a:lnTo>
                    <a:pt x="f3" y="f10"/>
                  </a:lnTo>
                  <a:cubicBezTo>
                    <a:pt x="f3" y="f20"/>
                    <a:pt x="f21" y="f2"/>
                    <a:pt x="f22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8" name="Google Shape;8057;p85"/>
            <p:cNvSpPr/>
            <p:nvPr/>
          </p:nvSpPr>
          <p:spPr>
            <a:xfrm>
              <a:off x="10179521" y="4711116"/>
              <a:ext cx="353808" cy="243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6176"/>
                <a:gd name="f5" fmla="val 3120"/>
                <a:gd name="f6" fmla="val 1"/>
                <a:gd name="f7" fmla="val 1387"/>
                <a:gd name="f8" fmla="val 1418"/>
                <a:gd name="f9" fmla="val 3119"/>
                <a:gd name="f10" fmla="val 4506"/>
                <a:gd name="f11" fmla="val 5325"/>
                <a:gd name="f12" fmla="val 568"/>
                <a:gd name="f13" fmla="val 6018"/>
                <a:gd name="f14" fmla="val 1355"/>
                <a:gd name="f15" fmla="val 6175"/>
                <a:gd name="f16" fmla="val 2773"/>
                <a:gd name="f17" fmla="val 1009"/>
                <a:gd name="f18" fmla="val 914"/>
                <a:gd name="f19" fmla="val 820"/>
                <a:gd name="f20" fmla="val 2804"/>
                <a:gd name="f21" fmla="val 694"/>
                <a:gd name="f22" fmla="val 851"/>
                <a:gd name="f23" fmla="val 1607"/>
                <a:gd name="f24" fmla="val 1860"/>
                <a:gd name="f25" fmla="val 662"/>
                <a:gd name="f26" fmla="val 5861"/>
                <a:gd name="f27" fmla="val 7089"/>
                <a:gd name="f28" fmla="val 8098"/>
                <a:gd name="f29" fmla="val 8255"/>
                <a:gd name="f30" fmla="val 8161"/>
                <a:gd name="f31" fmla="val 8066"/>
                <a:gd name="f32" fmla="val 7940"/>
                <a:gd name="f33" fmla="val 7593"/>
                <a:gd name="f34" fmla="val 8381"/>
                <a:gd name="f35" fmla="val 7562"/>
                <a:gd name="f36" fmla="*/ f0 1 8980"/>
                <a:gd name="f37" fmla="*/ f1 1 6176"/>
                <a:gd name="f38" fmla="+- f4 0 f2"/>
                <a:gd name="f39" fmla="+- f3 0 f2"/>
                <a:gd name="f40" fmla="*/ f39 1 8980"/>
                <a:gd name="f41" fmla="*/ f38 1 6176"/>
                <a:gd name="f42" fmla="*/ f2 1 f40"/>
                <a:gd name="f43" fmla="*/ f3 1 f40"/>
                <a:gd name="f44" fmla="*/ f2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8980" h="6176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21" y="f20"/>
                  </a:cubicBezTo>
                  <a:cubicBezTo>
                    <a:pt x="f22" y="f23"/>
                    <a:pt x="f24" y="f25"/>
                    <a:pt x="f5" y="f25"/>
                  </a:cubicBezTo>
                  <a:lnTo>
                    <a:pt x="f26" y="f25"/>
                  </a:lnTo>
                  <a:cubicBezTo>
                    <a:pt x="f27" y="f25"/>
                    <a:pt x="f28" y="f23"/>
                    <a:pt x="f29" y="f20"/>
                  </a:cubicBezTo>
                  <a:cubicBezTo>
                    <a:pt x="f30" y="f16"/>
                    <a:pt x="f31" y="f16"/>
                    <a:pt x="f32" y="f16"/>
                  </a:cubicBezTo>
                  <a:lnTo>
                    <a:pt x="f33" y="f16"/>
                  </a:lnTo>
                  <a:lnTo>
                    <a:pt x="f33" y="f15"/>
                  </a:lnTo>
                  <a:cubicBezTo>
                    <a:pt x="f34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7"/>
                    <a:pt x="f35" y="f6"/>
                    <a:pt x="f26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499" name="Google Shape;8058;p85"/>
            <p:cNvSpPr/>
            <p:nvPr/>
          </p:nvSpPr>
          <p:spPr>
            <a:xfrm>
              <a:off x="10261469" y="4765724"/>
              <a:ext cx="109252" cy="819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081"/>
                <a:gd name="f5" fmla="val 1733"/>
                <a:gd name="f6" fmla="val 1"/>
                <a:gd name="f7" fmla="val 788"/>
                <a:gd name="f8" fmla="val 2080"/>
                <a:gd name="f9" fmla="val 2300"/>
                <a:gd name="f10" fmla="val 2049"/>
                <a:gd name="f11" fmla="val 1607"/>
                <a:gd name="f12" fmla="val 1009"/>
                <a:gd name="f13" fmla="*/ f0 1 2773"/>
                <a:gd name="f14" fmla="*/ f1 1 2081"/>
                <a:gd name="f15" fmla="+- f4 0 f2"/>
                <a:gd name="f16" fmla="+- f3 0 f2"/>
                <a:gd name="f17" fmla="*/ f16 1 2773"/>
                <a:gd name="f18" fmla="*/ f15 1 2081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081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lnTo>
                    <a:pt x="f5" y="f8"/>
                  </a:lnTo>
                  <a:cubicBezTo>
                    <a:pt x="f9" y="f10"/>
                    <a:pt x="f3" y="f11"/>
                    <a:pt x="f3" y="f12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0" name="Google Shape;8059;p85"/>
            <p:cNvSpPr/>
            <p:nvPr/>
          </p:nvSpPr>
          <p:spPr>
            <a:xfrm>
              <a:off x="10397999" y="4766986"/>
              <a:ext cx="54644" cy="80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049"/>
                <a:gd name="f5" fmla="val 1"/>
                <a:gd name="f6" fmla="val 1040"/>
                <a:gd name="f7" fmla="val 1607"/>
                <a:gd name="f8" fmla="val 473"/>
                <a:gd name="f9" fmla="val 2048"/>
                <a:gd name="f10" fmla="val 1701"/>
                <a:gd name="f11" fmla="val 882"/>
                <a:gd name="f12" fmla="val 788"/>
                <a:gd name="f13" fmla="val 158"/>
                <a:gd name="f14" fmla="*/ f0 1 1387"/>
                <a:gd name="f15" fmla="*/ f1 1 2049"/>
                <a:gd name="f16" fmla="+- f4 0 f2"/>
                <a:gd name="f17" fmla="+- f3 0 f2"/>
                <a:gd name="f18" fmla="*/ f17 1 1387"/>
                <a:gd name="f19" fmla="*/ f16 1 2049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87" h="2049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lnTo>
                    <a:pt x="f3" y="f9"/>
                  </a:lnTo>
                  <a:lnTo>
                    <a:pt x="f3" y="f10"/>
                  </a:lnTo>
                  <a:cubicBezTo>
                    <a:pt x="f3" y="f11"/>
                    <a:pt x="f12" y="f13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1" name="Google Shape;8060;p85"/>
            <p:cNvSpPr/>
            <p:nvPr/>
          </p:nvSpPr>
          <p:spPr>
            <a:xfrm>
              <a:off x="10261469" y="4846420"/>
              <a:ext cx="191164" cy="1639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2"/>
                <a:gd name="f4" fmla="val 4160"/>
                <a:gd name="f5" fmla="val 3119"/>
                <a:gd name="f6" fmla="val 1"/>
                <a:gd name="f7" fmla="val 2804"/>
                <a:gd name="f8" fmla="val 442"/>
                <a:gd name="f9" fmla="val 2300"/>
                <a:gd name="f10" fmla="val 694"/>
                <a:gd name="f11" fmla="val 1733"/>
                <a:gd name="f12" fmla="val 2426"/>
                <a:gd name="f13" fmla="val 3372"/>
                <a:gd name="f14" fmla="val 788"/>
                <a:gd name="f15" fmla="val 4159"/>
                <a:gd name="f16" fmla="val 4064"/>
                <a:gd name="f17" fmla="val 4505"/>
                <a:gd name="f18" fmla="val 3938"/>
                <a:gd name="f19" fmla="val 3434"/>
                <a:gd name="f20" fmla="*/ f0 1 4852"/>
                <a:gd name="f21" fmla="*/ f1 1 4160"/>
                <a:gd name="f22" fmla="+- f4 0 f2"/>
                <a:gd name="f23" fmla="+- f3 0 f2"/>
                <a:gd name="f24" fmla="*/ f23 1 4852"/>
                <a:gd name="f25" fmla="*/ f22 1 4160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852" h="4160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cubicBezTo>
                    <a:pt x="f2" y="f13"/>
                    <a:pt x="f14" y="f15"/>
                    <a:pt x="f11" y="f15"/>
                  </a:cubicBezTo>
                  <a:lnTo>
                    <a:pt x="f5" y="f15"/>
                  </a:lnTo>
                  <a:cubicBezTo>
                    <a:pt x="f16" y="f15"/>
                    <a:pt x="f3" y="f13"/>
                    <a:pt x="f3" y="f12"/>
                  </a:cubicBezTo>
                  <a:lnTo>
                    <a:pt x="f3" y="f10"/>
                  </a:lnTo>
                  <a:lnTo>
                    <a:pt x="f17" y="f10"/>
                  </a:lnTo>
                  <a:cubicBezTo>
                    <a:pt x="f18" y="f10"/>
                    <a:pt x="f19" y="f8"/>
                    <a:pt x="f5" y="f6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502" name="Google Shape;8061;p85"/>
          <p:cNvGrpSpPr/>
          <p:nvPr/>
        </p:nvGrpSpPr>
        <p:grpSpPr>
          <a:xfrm>
            <a:off x="8939768" y="5310222"/>
            <a:ext cx="468035" cy="466764"/>
            <a:chOff x="8939768" y="5310222"/>
            <a:chExt cx="468035" cy="466764"/>
          </a:xfrm>
        </p:grpSpPr>
        <p:sp>
          <p:nvSpPr>
            <p:cNvPr id="503" name="Google Shape;8062;p85"/>
            <p:cNvSpPr/>
            <p:nvPr/>
          </p:nvSpPr>
          <p:spPr>
            <a:xfrm>
              <a:off x="9103629" y="5310222"/>
              <a:ext cx="136556" cy="136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+- f3 0 f2"/>
                <a:gd name="f10" fmla="*/ f9 1 3466"/>
                <a:gd name="f11" fmla="*/ f2 1 f10"/>
                <a:gd name="f12" fmla="*/ f3 1 f10"/>
                <a:gd name="f13" fmla="*/ f11 f7 1"/>
                <a:gd name="f14" fmla="*/ f12 f7 1"/>
                <a:gd name="f15" fmla="*/ f12 f8 1"/>
                <a:gd name="f16" fmla="*/ f11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4" name="Google Shape;8063;p85"/>
            <p:cNvSpPr/>
            <p:nvPr/>
          </p:nvSpPr>
          <p:spPr>
            <a:xfrm>
              <a:off x="8939768" y="5583298"/>
              <a:ext cx="468035" cy="1936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+- f4 0 f2"/>
                <a:gd name="f28" fmla="+- f3 0 f2"/>
                <a:gd name="f29" fmla="*/ f28 1 11879"/>
                <a:gd name="f30" fmla="*/ f27 1 4916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5" name="Google Shape;8064;p85"/>
            <p:cNvSpPr/>
            <p:nvPr/>
          </p:nvSpPr>
          <p:spPr>
            <a:xfrm>
              <a:off x="9258793" y="5366092"/>
              <a:ext cx="117966" cy="1911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+- f4 0 f2"/>
                <a:gd name="f29" fmla="+- f3 0 f2"/>
                <a:gd name="f30" fmla="*/ f29 1 2994"/>
                <a:gd name="f31" fmla="*/ f28 1 4852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6" name="Google Shape;8065;p85"/>
            <p:cNvSpPr/>
            <p:nvPr/>
          </p:nvSpPr>
          <p:spPr>
            <a:xfrm>
              <a:off x="8967072" y="5366092"/>
              <a:ext cx="117966" cy="1911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+- f4 0 f2"/>
                <a:gd name="f30" fmla="+- f3 0 f2"/>
                <a:gd name="f31" fmla="*/ f30 1 2994"/>
                <a:gd name="f32" fmla="*/ f29 1 4852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7" name="Google Shape;8066;p85"/>
            <p:cNvSpPr/>
            <p:nvPr/>
          </p:nvSpPr>
          <p:spPr>
            <a:xfrm>
              <a:off x="9183063" y="5441777"/>
              <a:ext cx="111776" cy="1117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+- f3 0 f2"/>
                <a:gd name="f27" fmla="*/ f26 1 2837"/>
                <a:gd name="f28" fmla="*/ f2 1 f27"/>
                <a:gd name="f29" fmla="*/ f3 1 f27"/>
                <a:gd name="f30" fmla="*/ f28 f24 1"/>
                <a:gd name="f31" fmla="*/ f29 f24 1"/>
                <a:gd name="f32" fmla="*/ f29 f25 1"/>
                <a:gd name="f33" fmla="*/ f28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508" name="Google Shape;8067;p85"/>
            <p:cNvSpPr/>
            <p:nvPr/>
          </p:nvSpPr>
          <p:spPr>
            <a:xfrm>
              <a:off x="9046543" y="5443039"/>
              <a:ext cx="111739" cy="1154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+- f4 0 f2"/>
                <a:gd name="f27" fmla="+- f3 0 f2"/>
                <a:gd name="f28" fmla="*/ f27 1 2836"/>
                <a:gd name="f29" fmla="*/ f26 1 2931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121898" tIns="121898" rIns="121898" bIns="121898" anchor="ctr" anchorCtr="0" compatLnSpc="1">
              <a:no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123480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262626"/>
                </a:solidFill>
                <a:latin typeface="Arial"/>
                <a:cs typeface="Arial" pitchFamily="34"/>
              </a:rPr>
              <a:t>Fully Editable Icon Sets: A</a:t>
            </a:r>
          </a:p>
        </p:txBody>
      </p:sp>
      <p:sp>
        <p:nvSpPr>
          <p:cNvPr id="3" name="Diamond 5"/>
          <p:cNvSpPr/>
          <p:nvPr/>
        </p:nvSpPr>
        <p:spPr>
          <a:xfrm>
            <a:off x="6112069" y="1492154"/>
            <a:ext cx="523146" cy="52469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+- f4 0 f2"/>
              <a:gd name="f47" fmla="+- f3 0 f2"/>
              <a:gd name="f48" fmla="*/ f47 1 3240001"/>
              <a:gd name="f49" fmla="*/ f46 1 3249575"/>
              <a:gd name="f50" fmla="*/ f2 1 f48"/>
              <a:gd name="f51" fmla="*/ f3 1 f48"/>
              <a:gd name="f52" fmla="*/ f2 1 f49"/>
              <a:gd name="f53" fmla="*/ f4 1 f49"/>
              <a:gd name="f54" fmla="*/ f50 f44 1"/>
              <a:gd name="f55" fmla="*/ f51 f44 1"/>
              <a:gd name="f56" fmla="*/ f53 f45 1"/>
              <a:gd name="f57" fmla="*/ f52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Isosceles Triangle 51"/>
          <p:cNvSpPr/>
          <p:nvPr/>
        </p:nvSpPr>
        <p:spPr>
          <a:xfrm>
            <a:off x="5273317" y="1562682"/>
            <a:ext cx="523146" cy="383627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+- f4 0 f2"/>
              <a:gd name="f26" fmla="+- f3 0 f2"/>
              <a:gd name="f27" fmla="*/ f26 1 3240001"/>
              <a:gd name="f28" fmla="*/ f25 1 2375905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Isosceles Triangle 57"/>
          <p:cNvSpPr/>
          <p:nvPr/>
        </p:nvSpPr>
        <p:spPr>
          <a:xfrm>
            <a:off x="6114153" y="4520208"/>
            <a:ext cx="313136" cy="7079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+- f7 0 f5"/>
              <a:gd name="f70" fmla="+- f6 0 f5"/>
              <a:gd name="f71" fmla="*/ f66 f0 1"/>
              <a:gd name="f72" fmla="*/ f70 1 1346449"/>
              <a:gd name="f73" fmla="*/ f69 1 3166775"/>
              <a:gd name="f74" fmla="*/ 1148449 f70 1"/>
              <a:gd name="f75" fmla="*/ 198001 f70 1"/>
              <a:gd name="f76" fmla="*/ 1 f70 1"/>
              <a:gd name="f77" fmla="*/ 1346449 f70 1"/>
              <a:gd name="f78" fmla="*/ 755186 f70 1"/>
              <a:gd name="f79" fmla="*/ 734449 f70 1"/>
              <a:gd name="f80" fmla="*/ 853246 f70 1"/>
              <a:gd name="f81" fmla="*/ 673226 f70 1"/>
              <a:gd name="f82" fmla="*/ 493206 f70 1"/>
              <a:gd name="f83" fmla="*/ 612000 f70 1"/>
              <a:gd name="f84" fmla="*/ 2939 f70 1"/>
              <a:gd name="f85" fmla="*/ 0 f70 1"/>
              <a:gd name="f86" fmla="*/ 2009 f70 1"/>
              <a:gd name="f87" fmla="*/ 6353 f70 1"/>
              <a:gd name="f88" fmla="*/ 273414 f70 1"/>
              <a:gd name="f89" fmla="*/ 1091887 f70 1"/>
              <a:gd name="f90" fmla="*/ 1340768 f70 1"/>
              <a:gd name="f91" fmla="*/ 1344512 f70 1"/>
              <a:gd name="f92" fmla="*/ 1346448 f70 1"/>
              <a:gd name="f93" fmla="*/ 1343510 f70 1"/>
              <a:gd name="f94" fmla="*/ 2374775 f69 1"/>
              <a:gd name="f95" fmla="*/ 3166775 f69 1"/>
              <a:gd name="f96" fmla="*/ 0 f69 1"/>
              <a:gd name="f97" fmla="*/ 1231644 f69 1"/>
              <a:gd name="f98" fmla="*/ 1400264 f69 1"/>
              <a:gd name="f99" fmla="*/ 1580284 f69 1"/>
              <a:gd name="f100" fmla="*/ 1231645 f69 1"/>
              <a:gd name="f101" fmla="*/ 591263 f70 1"/>
              <a:gd name="f102" fmla="*/ 10368 f69 1"/>
              <a:gd name="f103" fmla="*/ 1491744 f69 1"/>
              <a:gd name="f104" fmla="*/ 1494147 f69 1"/>
              <a:gd name="f105" fmla="*/ 1499342 f69 1"/>
              <a:gd name="f106" fmla="*/ 2293171 f69 1"/>
              <a:gd name="f107" fmla="*/ 2283744 f69 1"/>
              <a:gd name="f108" fmla="*/ 1494334 f69 1"/>
              <a:gd name="f109" fmla="*/ f71 1 f2"/>
              <a:gd name="f110" fmla="*/ f74 1 1346449"/>
              <a:gd name="f111" fmla="*/ f75 1 1346449"/>
              <a:gd name="f112" fmla="*/ f76 1 1346449"/>
              <a:gd name="f113" fmla="*/ f77 1 1346449"/>
              <a:gd name="f114" fmla="*/ f78 1 1346449"/>
              <a:gd name="f115" fmla="*/ f79 1 1346449"/>
              <a:gd name="f116" fmla="*/ f80 1 1346449"/>
              <a:gd name="f117" fmla="*/ f81 1 1346449"/>
              <a:gd name="f118" fmla="*/ f82 1 1346449"/>
              <a:gd name="f119" fmla="*/ f83 1 1346449"/>
              <a:gd name="f120" fmla="*/ f84 1 1346449"/>
              <a:gd name="f121" fmla="*/ f85 1 1346449"/>
              <a:gd name="f122" fmla="*/ f86 1 1346449"/>
              <a:gd name="f123" fmla="*/ f87 1 1346449"/>
              <a:gd name="f124" fmla="*/ f88 1 1346449"/>
              <a:gd name="f125" fmla="*/ f89 1 1346449"/>
              <a:gd name="f126" fmla="*/ f90 1 1346449"/>
              <a:gd name="f127" fmla="*/ f91 1 1346449"/>
              <a:gd name="f128" fmla="*/ f92 1 1346449"/>
              <a:gd name="f129" fmla="*/ f93 1 1346449"/>
              <a:gd name="f130" fmla="*/ f94 1 3166775"/>
              <a:gd name="f131" fmla="*/ f95 1 3166775"/>
              <a:gd name="f132" fmla="*/ f96 1 3166775"/>
              <a:gd name="f133" fmla="*/ f97 1 3166775"/>
              <a:gd name="f134" fmla="*/ f98 1 3166775"/>
              <a:gd name="f135" fmla="*/ f99 1 3166775"/>
              <a:gd name="f136" fmla="*/ f100 1 3166775"/>
              <a:gd name="f137" fmla="*/ f101 1 1346449"/>
              <a:gd name="f138" fmla="*/ f102 1 3166775"/>
              <a:gd name="f139" fmla="*/ f103 1 3166775"/>
              <a:gd name="f140" fmla="*/ f104 1 3166775"/>
              <a:gd name="f141" fmla="*/ f105 1 3166775"/>
              <a:gd name="f142" fmla="*/ f106 1 3166775"/>
              <a:gd name="f143" fmla="*/ f107 1 3166775"/>
              <a:gd name="f144" fmla="*/ f108 1 3166775"/>
              <a:gd name="f145" fmla="*/ f5 1 f72"/>
              <a:gd name="f146" fmla="*/ f6 1 f72"/>
              <a:gd name="f147" fmla="*/ f5 1 f73"/>
              <a:gd name="f148" fmla="*/ f7 1 f73"/>
              <a:gd name="f149" fmla="+- f109 0 f1"/>
              <a:gd name="f150" fmla="*/ f110 1 f72"/>
              <a:gd name="f151" fmla="*/ f130 1 f73"/>
              <a:gd name="f152" fmla="*/ f111 1 f72"/>
              <a:gd name="f153" fmla="*/ f112 1 f72"/>
              <a:gd name="f154" fmla="*/ f131 1 f73"/>
              <a:gd name="f155" fmla="*/ f113 1 f72"/>
              <a:gd name="f156" fmla="*/ f114 1 f72"/>
              <a:gd name="f157" fmla="*/ f132 1 f73"/>
              <a:gd name="f158" fmla="*/ f115 1 f72"/>
              <a:gd name="f159" fmla="*/ f133 1 f73"/>
              <a:gd name="f160" fmla="*/ f116 1 f72"/>
              <a:gd name="f161" fmla="*/ f134 1 f73"/>
              <a:gd name="f162" fmla="*/ f117 1 f72"/>
              <a:gd name="f163" fmla="*/ f135 1 f73"/>
              <a:gd name="f164" fmla="*/ f118 1 f72"/>
              <a:gd name="f165" fmla="*/ f119 1 f72"/>
              <a:gd name="f166" fmla="*/ f136 1 f73"/>
              <a:gd name="f167" fmla="*/ f137 1 f72"/>
              <a:gd name="f168" fmla="*/ f138 1 f73"/>
              <a:gd name="f169" fmla="*/ f120 1 f72"/>
              <a:gd name="f170" fmla="*/ f139 1 f73"/>
              <a:gd name="f171" fmla="*/ f121 1 f72"/>
              <a:gd name="f172" fmla="*/ f122 1 f72"/>
              <a:gd name="f173" fmla="*/ f140 1 f73"/>
              <a:gd name="f174" fmla="*/ f141 1 f73"/>
              <a:gd name="f175" fmla="*/ f123 1 f72"/>
              <a:gd name="f176" fmla="*/ f124 1 f72"/>
              <a:gd name="f177" fmla="*/ f142 1 f73"/>
              <a:gd name="f178" fmla="*/ f125 1 f72"/>
              <a:gd name="f179" fmla="*/ f143 1 f73"/>
              <a:gd name="f180" fmla="*/ f126 1 f72"/>
              <a:gd name="f181" fmla="*/ f127 1 f72"/>
              <a:gd name="f182" fmla="*/ f144 1 f73"/>
              <a:gd name="f183" fmla="*/ f128 1 f72"/>
              <a:gd name="f184" fmla="*/ f129 1 f72"/>
              <a:gd name="f185" fmla="*/ f145 f67 1"/>
              <a:gd name="f186" fmla="*/ f146 f67 1"/>
              <a:gd name="f187" fmla="*/ f148 f68 1"/>
              <a:gd name="f188" fmla="*/ f147 f68 1"/>
              <a:gd name="f189" fmla="*/ f150 f67 1"/>
              <a:gd name="f190" fmla="*/ f151 f68 1"/>
              <a:gd name="f191" fmla="*/ f152 f67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8 1"/>
              <a:gd name="f199" fmla="*/ f160 f67 1"/>
              <a:gd name="f200" fmla="*/ f161 f68 1"/>
              <a:gd name="f201" fmla="*/ f162 f67 1"/>
              <a:gd name="f202" fmla="*/ f163 f68 1"/>
              <a:gd name="f203" fmla="*/ f164 f67 1"/>
              <a:gd name="f204" fmla="*/ f165 f67 1"/>
              <a:gd name="f205" fmla="*/ f166 f68 1"/>
              <a:gd name="f206" fmla="*/ f167 f67 1"/>
              <a:gd name="f207" fmla="*/ f168 f68 1"/>
              <a:gd name="f208" fmla="*/ f169 f67 1"/>
              <a:gd name="f209" fmla="*/ f170 f68 1"/>
              <a:gd name="f210" fmla="*/ f171 f67 1"/>
              <a:gd name="f211" fmla="*/ f172 f67 1"/>
              <a:gd name="f212" fmla="*/ f173 f68 1"/>
              <a:gd name="f213" fmla="*/ f174 f68 1"/>
              <a:gd name="f214" fmla="*/ f175 f67 1"/>
              <a:gd name="f215" fmla="*/ f176 f67 1"/>
              <a:gd name="f216" fmla="*/ f177 f68 1"/>
              <a:gd name="f217" fmla="*/ f178 f67 1"/>
              <a:gd name="f218" fmla="*/ f179 f68 1"/>
              <a:gd name="f219" fmla="*/ f180 f67 1"/>
              <a:gd name="f220" fmla="*/ f181 f67 1"/>
              <a:gd name="f221" fmla="*/ f182 f68 1"/>
              <a:gd name="f222" fmla="*/ f183 f67 1"/>
              <a:gd name="f223" fmla="*/ f18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9">
                <a:pos x="f189" y="f190"/>
              </a:cxn>
              <a:cxn ang="f149">
                <a:pos x="f191" y="f190"/>
              </a:cxn>
              <a:cxn ang="f149">
                <a:pos x="f192" y="f193"/>
              </a:cxn>
              <a:cxn ang="f149">
                <a:pos x="f194" y="f193"/>
              </a:cxn>
              <a:cxn ang="f149">
                <a:pos x="f189" y="f190"/>
              </a:cxn>
              <a:cxn ang="f149">
                <a:pos x="f195" y="f196"/>
              </a:cxn>
              <a:cxn ang="f149">
                <a:pos x="f197" y="f198"/>
              </a:cxn>
              <a:cxn ang="f149">
                <a:pos x="f199" y="f200"/>
              </a:cxn>
              <a:cxn ang="f149">
                <a:pos x="f201" y="f202"/>
              </a:cxn>
              <a:cxn ang="f149">
                <a:pos x="f203" y="f200"/>
              </a:cxn>
              <a:cxn ang="f149">
                <a:pos x="f204" y="f205"/>
              </a:cxn>
              <a:cxn ang="f149">
                <a:pos x="f206" y="f207"/>
              </a:cxn>
              <a:cxn ang="f149">
                <a:pos x="f208" y="f209"/>
              </a:cxn>
              <a:cxn ang="f149">
                <a:pos x="f210" y="f209"/>
              </a:cxn>
              <a:cxn ang="f149">
                <a:pos x="f211" y="f212"/>
              </a:cxn>
              <a:cxn ang="f149">
                <a:pos x="f210" y="f213"/>
              </a:cxn>
              <a:cxn ang="f149">
                <a:pos x="f214" y="f213"/>
              </a:cxn>
              <a:cxn ang="f149">
                <a:pos x="f215" y="f216"/>
              </a:cxn>
              <a:cxn ang="f149">
                <a:pos x="f217" y="f218"/>
              </a:cxn>
              <a:cxn ang="f149">
                <a:pos x="f219" y="f213"/>
              </a:cxn>
              <a:cxn ang="f149">
                <a:pos x="f194" y="f213"/>
              </a:cxn>
              <a:cxn ang="f149">
                <a:pos x="f220" y="f221"/>
              </a:cxn>
              <a:cxn ang="f149">
                <a:pos x="f222" y="f209"/>
              </a:cxn>
              <a:cxn ang="f149">
                <a:pos x="f223" y="f209"/>
              </a:cxn>
              <a:cxn ang="f149">
                <a:pos x="f195" y="f196"/>
              </a:cxn>
            </a:cxnLst>
            <a:rect l="f185" t="f188" r="f186" b="f187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Rectangle 7"/>
          <p:cNvSpPr/>
          <p:nvPr/>
        </p:nvSpPr>
        <p:spPr>
          <a:xfrm rot="18900010">
            <a:off x="9585740" y="3654550"/>
            <a:ext cx="225664" cy="502727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+- 0 0 15529"/>
              <a:gd name="f51" fmla="val 50351"/>
              <a:gd name="f52" fmla="val 17412"/>
              <a:gd name="f53" fmla="+- 0 0 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+- 0 0 42555"/>
              <a:gd name="f72" fmla="+- 0 0 42556"/>
              <a:gd name="f73" fmla="val 111553"/>
              <a:gd name="f74" fmla="*/ f0 1 154109"/>
              <a:gd name="f75" fmla="*/ f1 1 343323"/>
              <a:gd name="f76" fmla="+- f4 0 f2"/>
              <a:gd name="f77" fmla="+- f3 0 f2"/>
              <a:gd name="f78" fmla="*/ f77 1 154109"/>
              <a:gd name="f79" fmla="*/ f76 1 343323"/>
              <a:gd name="f80" fmla="*/ f2 1 f78"/>
              <a:gd name="f81" fmla="*/ f3 1 f78"/>
              <a:gd name="f82" fmla="*/ f2 1 f79"/>
              <a:gd name="f83" fmla="*/ f4 1 f79"/>
              <a:gd name="f84" fmla="*/ f80 f74 1"/>
              <a:gd name="f85" fmla="*/ f81 f74 1"/>
              <a:gd name="f86" fmla="*/ f83 f75 1"/>
              <a:gd name="f87" fmla="*/ f82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Parallelogram 15"/>
          <p:cNvSpPr/>
          <p:nvPr/>
        </p:nvSpPr>
        <p:spPr>
          <a:xfrm flipH="1">
            <a:off x="5267026" y="4641905"/>
            <a:ext cx="464496" cy="464496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+- 0 0 61662"/>
              <a:gd name="f90" fmla="+- 0 0 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+- f4 0 f2"/>
              <a:gd name="f107" fmla="+- f3 0 f2"/>
              <a:gd name="f108" fmla="*/ f107 1 3242753"/>
              <a:gd name="f109" fmla="*/ f106 1 3227814"/>
              <a:gd name="f110" fmla="*/ f2 1 f108"/>
              <a:gd name="f111" fmla="*/ f3 1 f108"/>
              <a:gd name="f112" fmla="*/ f2 1 f109"/>
              <a:gd name="f113" fmla="*/ f4 1 f109"/>
              <a:gd name="f114" fmla="*/ f110 f104 1"/>
              <a:gd name="f115" fmla="*/ f111 f104 1"/>
              <a:gd name="f116" fmla="*/ f113 f105 1"/>
              <a:gd name="f117" fmla="*/ f112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4" t="f117" r="f115" b="f116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Freeform 19"/>
          <p:cNvSpPr/>
          <p:nvPr/>
        </p:nvSpPr>
        <p:spPr>
          <a:xfrm>
            <a:off x="7745406" y="3642503"/>
            <a:ext cx="460775" cy="453386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+- 0 0 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+- 0 0 14898"/>
              <a:gd name="f91" fmla="val 3061283"/>
              <a:gd name="f92" fmla="+- 0 0 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+- f4 0 f2"/>
              <a:gd name="f103" fmla="+- f3 0 f2"/>
              <a:gd name="f104" fmla="*/ f103 1 3214097"/>
              <a:gd name="f105" fmla="*/ f102 1 3162551"/>
              <a:gd name="f106" fmla="*/ f2 1 f104"/>
              <a:gd name="f107" fmla="*/ f3 1 f104"/>
              <a:gd name="f108" fmla="*/ f2 1 f105"/>
              <a:gd name="f109" fmla="*/ f4 1 f105"/>
              <a:gd name="f110" fmla="*/ f106 f100 1"/>
              <a:gd name="f111" fmla="*/ f107 f100 1"/>
              <a:gd name="f112" fmla="*/ f109 f101 1"/>
              <a:gd name="f113" fmla="*/ f108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3" r="f111" b="f112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Rectangle 30"/>
          <p:cNvSpPr/>
          <p:nvPr/>
        </p:nvSpPr>
        <p:spPr>
          <a:xfrm>
            <a:off x="11063700" y="3600568"/>
            <a:ext cx="464496" cy="463134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+- f4 0 f2"/>
              <a:gd name="f134" fmla="+- f3 0 f2"/>
              <a:gd name="f135" fmla="*/ f134 1 3240000"/>
              <a:gd name="f136" fmla="*/ f133 1 3230531"/>
              <a:gd name="f137" fmla="*/ f2 1 f135"/>
              <a:gd name="f138" fmla="*/ f3 1 f135"/>
              <a:gd name="f139" fmla="*/ f2 1 f136"/>
              <a:gd name="f140" fmla="*/ f4 1 f136"/>
              <a:gd name="f141" fmla="*/ f137 f131 1"/>
              <a:gd name="f142" fmla="*/ f138 f131 1"/>
              <a:gd name="f143" fmla="*/ f140 f132 1"/>
              <a:gd name="f144" fmla="*/ f139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1" t="f144" r="f142" b="f143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6950820" y="1518717"/>
            <a:ext cx="471565" cy="47156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+- f3 0 f2"/>
              <a:gd name="f37" fmla="*/ f36 1 3240000"/>
              <a:gd name="f38" fmla="*/ f2 1 f37"/>
              <a:gd name="f39" fmla="*/ f3 1 f37"/>
              <a:gd name="f40" fmla="*/ f38 f34 1"/>
              <a:gd name="f41" fmla="*/ f39 f34 1"/>
              <a:gd name="f42" fmla="*/ f39 f35 1"/>
              <a:gd name="f43" fmla="*/ f38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0" t="f43" r="f41" b="f42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Rectangle 15"/>
          <p:cNvSpPr/>
          <p:nvPr/>
        </p:nvSpPr>
        <p:spPr>
          <a:xfrm rot="5400013">
            <a:off x="7737685" y="1518713"/>
            <a:ext cx="472196" cy="471565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+- f4 0 f2"/>
              <a:gd name="f37" fmla="+- f3 0 f2"/>
              <a:gd name="f38" fmla="*/ f37 1 3244313"/>
              <a:gd name="f39" fmla="*/ f36 1 3240000"/>
              <a:gd name="f40" fmla="*/ f2 1 f38"/>
              <a:gd name="f41" fmla="*/ f3 1 f38"/>
              <a:gd name="f42" fmla="*/ f2 1 f39"/>
              <a:gd name="f43" fmla="*/ f4 1 f39"/>
              <a:gd name="f44" fmla="*/ f40 f34 1"/>
              <a:gd name="f45" fmla="*/ f41 f34 1"/>
              <a:gd name="f46" fmla="*/ f43 f35 1"/>
              <a:gd name="f47" fmla="*/ f4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Pie 24"/>
          <p:cNvSpPr/>
          <p:nvPr/>
        </p:nvSpPr>
        <p:spPr>
          <a:xfrm>
            <a:off x="6809929" y="4618981"/>
            <a:ext cx="513179" cy="510344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+- 0 0 116985"/>
              <a:gd name="f12" fmla="val 1936431"/>
              <a:gd name="f13" fmla="+- 0 0 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+- 0 0 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+- f4 0 f2"/>
              <a:gd name="f56" fmla="+- f3 0 f2"/>
              <a:gd name="f57" fmla="*/ f56 1 3228711"/>
              <a:gd name="f58" fmla="*/ f55 1 3210836"/>
              <a:gd name="f59" fmla="*/ f2 1 f57"/>
              <a:gd name="f60" fmla="*/ f3 1 f57"/>
              <a:gd name="f61" fmla="*/ f2 1 f58"/>
              <a:gd name="f62" fmla="*/ f4 1 f58"/>
              <a:gd name="f63" fmla="*/ f59 f53 1"/>
              <a:gd name="f64" fmla="*/ f60 f53 1"/>
              <a:gd name="f65" fmla="*/ f62 f54 1"/>
              <a:gd name="f66" fmla="*/ f61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3" name="Parallelogram 30"/>
          <p:cNvSpPr/>
          <p:nvPr/>
        </p:nvSpPr>
        <p:spPr>
          <a:xfrm flipH="1">
            <a:off x="11038453" y="2527767"/>
            <a:ext cx="514971" cy="51625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48012"/>
              <a:gd name="f5" fmla="val 712553"/>
              <a:gd name="f6" fmla="val 858820"/>
              <a:gd name="f7" fmla="val 727950"/>
              <a:gd name="f8" fmla="val 743348"/>
              <a:gd name="f9" fmla="val 864694"/>
              <a:gd name="f10" fmla="val 755096"/>
              <a:gd name="f11" fmla="val 876443"/>
              <a:gd name="f12" fmla="val 1193671"/>
              <a:gd name="f13" fmla="val 1315016"/>
              <a:gd name="f14" fmla="val 1509169"/>
              <a:gd name="f15" fmla="val 999517"/>
              <a:gd name="f16" fmla="val 1509517"/>
              <a:gd name="f17" fmla="val 999169"/>
              <a:gd name="f18" fmla="val 1509868"/>
              <a:gd name="f19" fmla="val 998827"/>
              <a:gd name="f20" fmla="val 1510414"/>
              <a:gd name="f21" fmla="val 998691"/>
              <a:gd name="f22" fmla="val 1518932"/>
              <a:gd name="f23" fmla="val 988592"/>
              <a:gd name="f24" fmla="val 1531945"/>
              <a:gd name="f25" fmla="val 978263"/>
              <a:gd name="f26" fmla="val 1547912"/>
              <a:gd name="f27" fmla="val 974188"/>
              <a:gd name="f28" fmla="val 1563209"/>
              <a:gd name="f29" fmla="val 975946"/>
              <a:gd name="f30" fmla="val 1578505"/>
              <a:gd name="f31" fmla="val 977705"/>
              <a:gd name="f32" fmla="val 1593131"/>
              <a:gd name="f33" fmla="val 985299"/>
              <a:gd name="f34" fmla="val 1603459"/>
              <a:gd name="f35" fmla="val 998313"/>
              <a:gd name="f36" fmla="val 1892346"/>
              <a:gd name="f37" fmla="val 1362277"/>
              <a:gd name="f38" fmla="val 2149759"/>
              <a:gd name="f39" fmla="val 1177067"/>
              <a:gd name="f40" fmla="val 2151621"/>
              <a:gd name="f41" fmla="val 1174867"/>
              <a:gd name="f42" fmla="val 2159033"/>
              <a:gd name="f43" fmla="val 1169006"/>
              <a:gd name="f44" fmla="val 2167397"/>
              <a:gd name="f45" fmla="val 1165168"/>
              <a:gd name="f46" fmla="val 2176160"/>
              <a:gd name="f47" fmla="val 1163802"/>
              <a:gd name="f48" fmla="val 2177188"/>
              <a:gd name="f49" fmla="val 1163485"/>
              <a:gd name="f50" fmla="val 2178237"/>
              <a:gd name="f51" fmla="val 1163269"/>
              <a:gd name="f52" fmla="val 2179375"/>
              <a:gd name="f53" fmla="val 1163558"/>
              <a:gd name="f54" fmla="val 2184768"/>
              <a:gd name="f55" fmla="val 1161771"/>
              <a:gd name="f56" fmla="val 2190389"/>
              <a:gd name="f57" fmla="val 1161654"/>
              <a:gd name="f58" fmla="val 2195921"/>
              <a:gd name="f59" fmla="val 1162300"/>
              <a:gd name="f60" fmla="val 2196662"/>
              <a:gd name="f61" fmla="val 1162386"/>
              <a:gd name="f62" fmla="val 2197402"/>
              <a:gd name="f63" fmla="val 1162487"/>
              <a:gd name="f64" fmla="val 2198081"/>
              <a:gd name="f65" fmla="val 1162987"/>
              <a:gd name="f66" fmla="val 2202197"/>
              <a:gd name="f67" fmla="val 1163290"/>
              <a:gd name="f68" fmla="val 2206218"/>
              <a:gd name="f69" fmla="val 1164270"/>
              <a:gd name="f70" fmla="val 2209739"/>
              <a:gd name="f71" fmla="val 1166702"/>
              <a:gd name="f72" fmla="val 2213116"/>
              <a:gd name="f73" fmla="val 1166857"/>
              <a:gd name="f74" fmla="val 2216051"/>
              <a:gd name="f75" fmla="val 1168231"/>
              <a:gd name="f76" fmla="val 2218766"/>
              <a:gd name="f77" fmla="val 1170038"/>
              <a:gd name="f78" fmla="val 2225342"/>
              <a:gd name="f79" fmla="val 1173160"/>
              <a:gd name="f80" fmla="val 2231151"/>
              <a:gd name="f81" fmla="val 1177875"/>
              <a:gd name="f82" fmla="val 2235489"/>
              <a:gd name="f83" fmla="val 1184194"/>
              <a:gd name="f84" fmla="val 2236132"/>
              <a:gd name="f85" fmla="val 1184737"/>
              <a:gd name="f86" fmla="val 2236287"/>
              <a:gd name="f87" fmla="val 1184934"/>
              <a:gd name="f88" fmla="val 2238712"/>
              <a:gd name="f89" fmla="val 1187183"/>
              <a:gd name="f90" fmla="val 2239115"/>
              <a:gd name="f91" fmla="val 1187744"/>
              <a:gd name="f92" fmla="val 2239507"/>
              <a:gd name="f93" fmla="val 1188310"/>
              <a:gd name="f94" fmla="val 2239574"/>
              <a:gd name="f95" fmla="val 1189090"/>
              <a:gd name="f96" fmla="val 2540580"/>
              <a:gd name="f97" fmla="val 1569705"/>
              <a:gd name="f98" fmla="val 2561191"/>
              <a:gd name="f99" fmla="val 1595768"/>
              <a:gd name="f100" fmla="val 2556772"/>
              <a:gd name="f101" fmla="val 1633604"/>
              <a:gd name="f102" fmla="val 2530710"/>
              <a:gd name="f103" fmla="val 1654215"/>
              <a:gd name="f104" fmla="val 2504647"/>
              <a:gd name="f105" fmla="val 1674827"/>
              <a:gd name="f106" fmla="val 2466811"/>
              <a:gd name="f107" fmla="val 1670408"/>
              <a:gd name="f108" fmla="val 2446199"/>
              <a:gd name="f109" fmla="val 1644345"/>
              <a:gd name="f110" fmla="val 2177884"/>
              <a:gd name="f111" fmla="val 1305067"/>
              <a:gd name="f112" fmla="val 1934804"/>
              <a:gd name="f113" fmla="val 1479967"/>
              <a:gd name="f114" fmla="val 1927367"/>
              <a:gd name="f115" fmla="val 1485317"/>
              <a:gd name="f116" fmla="val 1919123"/>
              <a:gd name="f117" fmla="val 1488726"/>
              <a:gd name="f118" fmla="val 1910598"/>
              <a:gd name="f119" fmla="val 1489881"/>
              <a:gd name="f120" fmla="val 1885257"/>
              <a:gd name="f121" fmla="val 1507791"/>
              <a:gd name="f122" fmla="val 1850121"/>
              <a:gd name="f123" fmla="val 1502627"/>
              <a:gd name="f124" fmla="val 1830495"/>
              <a:gd name="f125" fmla="val 1477903"/>
              <a:gd name="f126" fmla="val 1551924"/>
              <a:gd name="f127" fmla="val 1126933"/>
              <a:gd name="f128" fmla="val 1239041"/>
              <a:gd name="f129" fmla="val 1439816"/>
              <a:gd name="f130" fmla="val 1226569"/>
              <a:gd name="f131" fmla="val 1452288"/>
              <a:gd name="f132" fmla="val 1209983"/>
              <a:gd name="f133" fmla="val 1458139"/>
              <a:gd name="f134" fmla="val 1193674"/>
              <a:gd name="f135" fmla="val 1456888"/>
              <a:gd name="f136" fmla="val 1177363"/>
              <a:gd name="f137" fmla="val 1458142"/>
              <a:gd name="f138" fmla="val 1160774"/>
              <a:gd name="f139" fmla="val 1452290"/>
              <a:gd name="f140" fmla="val 1148301"/>
              <a:gd name="f141" fmla="val 670011"/>
              <a:gd name="f142" fmla="val 961527"/>
              <a:gd name="f143" fmla="val 646515"/>
              <a:gd name="f144" fmla="val 938031"/>
              <a:gd name="f145" fmla="val 899938"/>
              <a:gd name="f146" fmla="val 876442"/>
              <a:gd name="f147" fmla="val 681760"/>
              <a:gd name="f148" fmla="val 697157"/>
              <a:gd name="f149" fmla="val 2790000"/>
              <a:gd name="f150" fmla="val 699581"/>
              <a:gd name="f151" fmla="val 450000"/>
              <a:gd name="f152" fmla="val 1851581"/>
              <a:gd name="f153" fmla="val 2987972"/>
              <a:gd name="f154" fmla="val 519497"/>
              <a:gd name="f155" fmla="val 2031665"/>
              <a:gd name="f156" fmla="val 252028"/>
              <a:gd name="f157" fmla="val 1620000"/>
              <a:gd name="f158" fmla="val 1540462"/>
              <a:gd name="f159" fmla="val 1475984"/>
              <a:gd name="f160" fmla="val 64478"/>
              <a:gd name="f161" fmla="val 144016"/>
              <a:gd name="f162" fmla="val 267469"/>
              <a:gd name="f163" fmla="val 2283693"/>
              <a:gd name="f164" fmla="val 852101"/>
              <a:gd name="f165" fmla="val 323771"/>
              <a:gd name="f166" fmla="val 621526"/>
              <a:gd name="f167" fmla="val 1149856"/>
              <a:gd name="f168" fmla="val 2090146"/>
              <a:gd name="f169" fmla="val 2618476"/>
              <a:gd name="f170" fmla="val 2916231"/>
              <a:gd name="f171" fmla="val 2387901"/>
              <a:gd name="f172" fmla="val 1764016"/>
              <a:gd name="f173" fmla="val 1699538"/>
              <a:gd name="f174" fmla="*/ f0 1 3240000"/>
              <a:gd name="f175" fmla="*/ f1 1 3248012"/>
              <a:gd name="f176" fmla="+- f4 0 f2"/>
              <a:gd name="f177" fmla="+- f3 0 f2"/>
              <a:gd name="f178" fmla="*/ f177 1 3240000"/>
              <a:gd name="f179" fmla="*/ f176 1 3248012"/>
              <a:gd name="f180" fmla="*/ f2 1 f178"/>
              <a:gd name="f181" fmla="*/ f3 1 f178"/>
              <a:gd name="f182" fmla="*/ f2 1 f179"/>
              <a:gd name="f183" fmla="*/ f4 1 f179"/>
              <a:gd name="f184" fmla="*/ f180 f174 1"/>
              <a:gd name="f185" fmla="*/ f181 f174 1"/>
              <a:gd name="f186" fmla="*/ f183 f175 1"/>
              <a:gd name="f187" fmla="*/ f182 f1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4" t="f187" r="f185" b="f186"/>
            <a:pathLst>
              <a:path w="3240000" h="3248012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4" y="f15"/>
                </a:ln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cubicBezTo>
                  <a:pt x="f90" y="f91"/>
                  <a:pt x="f92" y="f93"/>
                  <a:pt x="f94" y="f95"/>
                </a:cubicBezTo>
                <a:lnTo>
                  <a:pt x="f96" y="f97"/>
                </a:ln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lnTo>
                  <a:pt x="f110" y="f111"/>
                </a:lnTo>
                <a:lnTo>
                  <a:pt x="f112" y="f113"/>
                </a:ln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124" y="f125"/>
                </a:cubicBezTo>
                <a:lnTo>
                  <a:pt x="f126" y="f127"/>
                </a:lnTo>
                <a:lnTo>
                  <a:pt x="f128" y="f129"/>
                </a:lnTo>
                <a:cubicBezTo>
                  <a:pt x="f130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29"/>
                </a:cubicBezTo>
                <a:lnTo>
                  <a:pt x="f141" y="f142"/>
                </a:lnTo>
                <a:cubicBezTo>
                  <a:pt x="f143" y="f144"/>
                  <a:pt x="f143" y="f145"/>
                  <a:pt x="f141" y="f146"/>
                </a:cubicBezTo>
                <a:cubicBezTo>
                  <a:pt x="f147" y="f9"/>
                  <a:pt x="f148" y="f6"/>
                  <a:pt x="f5" y="f6"/>
                </a:cubicBezTo>
                <a:close/>
                <a:moveTo>
                  <a:pt x="f149" y="f150"/>
                </a:moveTo>
                <a:lnTo>
                  <a:pt x="f151" y="f150"/>
                </a:lnTo>
                <a:lnTo>
                  <a:pt x="f151" y="f152"/>
                </a:lnTo>
                <a:lnTo>
                  <a:pt x="f149" y="f152"/>
                </a:lnTo>
                <a:close/>
                <a:moveTo>
                  <a:pt x="f153" y="f154"/>
                </a:moveTo>
                <a:lnTo>
                  <a:pt x="f153" y="f155"/>
                </a:lnTo>
                <a:lnTo>
                  <a:pt x="f156" y="f155"/>
                </a:lnTo>
                <a:lnTo>
                  <a:pt x="f156" y="f154"/>
                </a:lnTo>
                <a:close/>
                <a:moveTo>
                  <a:pt x="f157" y="f2"/>
                </a:moveTo>
                <a:cubicBezTo>
                  <a:pt x="f158" y="f2"/>
                  <a:pt x="f159" y="f160"/>
                  <a:pt x="f159" y="f161"/>
                </a:cubicBezTo>
                <a:lnTo>
                  <a:pt x="f159" y="f162"/>
                </a:lnTo>
                <a:lnTo>
                  <a:pt x="f2" y="f162"/>
                </a:lnTo>
                <a:lnTo>
                  <a:pt x="f2" y="f163"/>
                </a:lnTo>
                <a:lnTo>
                  <a:pt x="f164" y="f163"/>
                </a:lnTo>
                <a:lnTo>
                  <a:pt x="f165" y="f4"/>
                </a:lnTo>
                <a:lnTo>
                  <a:pt x="f166" y="f4"/>
                </a:lnTo>
                <a:lnTo>
                  <a:pt x="f167" y="f163"/>
                </a:lnTo>
                <a:lnTo>
                  <a:pt x="f168" y="f163"/>
                </a:lnTo>
                <a:lnTo>
                  <a:pt x="f169" y="f4"/>
                </a:lnTo>
                <a:lnTo>
                  <a:pt x="f170" y="f4"/>
                </a:lnTo>
                <a:lnTo>
                  <a:pt x="f171" y="f163"/>
                </a:lnTo>
                <a:lnTo>
                  <a:pt x="f3" y="f163"/>
                </a:lnTo>
                <a:lnTo>
                  <a:pt x="f3" y="f162"/>
                </a:lnTo>
                <a:lnTo>
                  <a:pt x="f172" y="f162"/>
                </a:lnTo>
                <a:lnTo>
                  <a:pt x="f172" y="f161"/>
                </a:lnTo>
                <a:cubicBezTo>
                  <a:pt x="f172" y="f160"/>
                  <a:pt x="f173" y="f2"/>
                  <a:pt x="f157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4" name="Block Arc 14"/>
          <p:cNvSpPr/>
          <p:nvPr/>
        </p:nvSpPr>
        <p:spPr>
          <a:xfrm rot="16200004">
            <a:off x="8525368" y="1470606"/>
            <a:ext cx="567403" cy="567778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+- f4 0 f2"/>
              <a:gd name="f270" fmla="+- f3 0 f2"/>
              <a:gd name="f271" fmla="*/ f270 1 3185463"/>
              <a:gd name="f272" fmla="*/ f269 1 3187558"/>
              <a:gd name="f273" fmla="*/ f2 1 f271"/>
              <a:gd name="f274" fmla="*/ f3 1 f271"/>
              <a:gd name="f275" fmla="*/ f2 1 f272"/>
              <a:gd name="f276" fmla="*/ f4 1 f272"/>
              <a:gd name="f277" fmla="*/ f273 f267 1"/>
              <a:gd name="f278" fmla="*/ f274 f267 1"/>
              <a:gd name="f279" fmla="*/ f276 f268 1"/>
              <a:gd name="f280" fmla="*/ f275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7" t="f280" r="f278" b="f279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5" name="Block Arc 41"/>
          <p:cNvSpPr/>
          <p:nvPr/>
        </p:nvSpPr>
        <p:spPr>
          <a:xfrm>
            <a:off x="9408554" y="1424306"/>
            <a:ext cx="473302" cy="660397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+- 0 0 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+- f4 0 f2"/>
              <a:gd name="f423" fmla="+- f3 0 f2"/>
              <a:gd name="f424" fmla="*/ f423 1 2512265"/>
              <a:gd name="f425" fmla="*/ f422 1 3505352"/>
              <a:gd name="f426" fmla="*/ f2 1 f424"/>
              <a:gd name="f427" fmla="*/ f3 1 f424"/>
              <a:gd name="f428" fmla="*/ f2 1 f425"/>
              <a:gd name="f429" fmla="*/ f4 1 f425"/>
              <a:gd name="f430" fmla="*/ f426 f420 1"/>
              <a:gd name="f431" fmla="*/ f427 f420 1"/>
              <a:gd name="f432" fmla="*/ f429 f421 1"/>
              <a:gd name="f433" fmla="*/ f428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0" t="f433" r="f431" b="f432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6" name="Right Triangle 17"/>
          <p:cNvSpPr/>
          <p:nvPr/>
        </p:nvSpPr>
        <p:spPr>
          <a:xfrm>
            <a:off x="7705749" y="4600959"/>
            <a:ext cx="385794" cy="546390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+- f4 0 f2"/>
              <a:gd name="f17" fmla="+- f3 0 f2"/>
              <a:gd name="f18" fmla="*/ f17 1 2387678"/>
              <a:gd name="f19" fmla="*/ f16 1 3240000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7" name="Oval 27"/>
          <p:cNvSpPr/>
          <p:nvPr/>
        </p:nvSpPr>
        <p:spPr>
          <a:xfrm>
            <a:off x="4418499" y="5469181"/>
            <a:ext cx="409733" cy="779215"/>
          </a:xfrm>
          <a:custGeom>
            <a:avLst/>
            <a:gdLst>
              <a:gd name="f0" fmla="val w"/>
              <a:gd name="f1" fmla="val h"/>
              <a:gd name="f2" fmla="val 0"/>
              <a:gd name="f3" fmla="val 1703664"/>
              <a:gd name="f4" fmla="val 3240001"/>
              <a:gd name="f5" fmla="val 952533"/>
              <a:gd name="f6" fmla="val 2024463"/>
              <a:gd name="f7" fmla="val 856710"/>
              <a:gd name="f8" fmla="val 2024464"/>
              <a:gd name="f9" fmla="val 649879"/>
              <a:gd name="f10" fmla="val 2143878"/>
              <a:gd name="f11" fmla="val 728753"/>
              <a:gd name="f12" fmla="val 2280491"/>
              <a:gd name="f13" fmla="val 800462"/>
              <a:gd name="f14" fmla="val 2239090"/>
              <a:gd name="f15" fmla="val 2476837"/>
              <a:gd name="f16" fmla="val 649878"/>
              <a:gd name="f17" fmla="val 2634602"/>
              <a:gd name="f18" fmla="val 1067658"/>
              <a:gd name="f19" fmla="val 1067657"/>
              <a:gd name="f20" fmla="val 952532"/>
              <a:gd name="f21" fmla="val 2151292"/>
              <a:gd name="f22" fmla="val 952534"/>
              <a:gd name="f23" fmla="val 2151291"/>
              <a:gd name="f24" fmla="val 851832"/>
              <a:gd name="f25" fmla="val 1776101"/>
              <a:gd name="f26" fmla="val 1189868"/>
              <a:gd name="f27" fmla="val 1463900"/>
              <a:gd name="f28" fmla="val 2050133"/>
              <a:gd name="f29" fmla="val 2388169"/>
              <a:gd name="f30" fmla="val 2726205"/>
              <a:gd name="f31" fmla="val 3000237"/>
              <a:gd name="f32" fmla="val 513796"/>
              <a:gd name="f33" fmla="val 239764"/>
              <a:gd name="f34" fmla="val 1689019"/>
              <a:gd name="f35" fmla="val 465702"/>
              <a:gd name="f36" fmla="val 152682"/>
              <a:gd name="f37" fmla="val 2002039"/>
              <a:gd name="f38" fmla="val 2774299"/>
              <a:gd name="f39" fmla="val 3087319"/>
              <a:gd name="f40" fmla="val 1237962"/>
              <a:gd name="f41" fmla="val 1550982"/>
              <a:gd name="f42" fmla="val 1536337"/>
              <a:gd name="f43" fmla="val 1322286"/>
              <a:gd name="f44" fmla="val 1917715"/>
              <a:gd name="f45" fmla="val 2858623"/>
              <a:gd name="f46" fmla="val 381378"/>
              <a:gd name="f47" fmla="val 1173126"/>
              <a:gd name="f48" fmla="val 1"/>
              <a:gd name="f49" fmla="val 1383673"/>
              <a:gd name="f50" fmla="val 954514"/>
              <a:gd name="f51" fmla="val 1187717"/>
              <a:gd name="f52" fmla="val 619488"/>
              <a:gd name="f53" fmla="val 1099698"/>
              <a:gd name="f54" fmla="val 1265464"/>
              <a:gd name="f55" fmla="val 859593"/>
              <a:gd name="f56" fmla="val 1532640"/>
              <a:gd name="f57" fmla="val 335512"/>
              <a:gd name="f58" fmla="val 546059"/>
              <a:gd name="f59" fmla="val 1166181"/>
              <a:gd name="f60" fmla="val 927455"/>
              <a:gd name="f61" fmla="*/ f0 1 1703664"/>
              <a:gd name="f62" fmla="*/ f1 1 3240001"/>
              <a:gd name="f63" fmla="+- f4 0 f2"/>
              <a:gd name="f64" fmla="+- f3 0 f2"/>
              <a:gd name="f65" fmla="*/ f64 1 1703664"/>
              <a:gd name="f66" fmla="*/ f63 1 3240001"/>
              <a:gd name="f67" fmla="*/ f2 1 f65"/>
              <a:gd name="f68" fmla="*/ f3 1 f65"/>
              <a:gd name="f69" fmla="*/ f2 1 f66"/>
              <a:gd name="f70" fmla="*/ f4 1 f66"/>
              <a:gd name="f71" fmla="*/ f67 f61 1"/>
              <a:gd name="f72" fmla="*/ f68 f61 1"/>
              <a:gd name="f73" fmla="*/ f70 f62 1"/>
              <a:gd name="f74" fmla="*/ f69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4" r="f72" b="f73"/>
            <a:pathLst>
              <a:path w="1703664" h="3240001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3" y="f15"/>
                </a:lnTo>
                <a:lnTo>
                  <a:pt x="f16" y="f15"/>
                </a:ln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lnTo>
                  <a:pt x="f20" y="f15"/>
                </a:lnTo>
                <a:lnTo>
                  <a:pt x="f20" y="f21"/>
                </a:lnTo>
                <a:lnTo>
                  <a:pt x="f22" y="f23"/>
                </a:lnTo>
                <a:close/>
                <a:moveTo>
                  <a:pt x="f24" y="f25"/>
                </a:moveTo>
                <a:cubicBezTo>
                  <a:pt x="f26" y="f25"/>
                  <a:pt x="f27" y="f28"/>
                  <a:pt x="f27" y="f29"/>
                </a:cubicBezTo>
                <a:cubicBezTo>
                  <a:pt x="f27" y="f30"/>
                  <a:pt x="f26" y="f31"/>
                  <a:pt x="f24" y="f31"/>
                </a:cubicBezTo>
                <a:cubicBezTo>
                  <a:pt x="f32" y="f31"/>
                  <a:pt x="f33" y="f30"/>
                  <a:pt x="f33" y="f29"/>
                </a:cubicBezTo>
                <a:cubicBezTo>
                  <a:pt x="f33" y="f28"/>
                  <a:pt x="f32" y="f25"/>
                  <a:pt x="f24" y="f25"/>
                </a:cubicBezTo>
                <a:close/>
                <a:moveTo>
                  <a:pt x="f24" y="f34"/>
                </a:moveTo>
                <a:cubicBezTo>
                  <a:pt x="f35" y="f34"/>
                  <a:pt x="f36" y="f37"/>
                  <a:pt x="f36" y="f29"/>
                </a:cubicBezTo>
                <a:cubicBezTo>
                  <a:pt x="f36" y="f38"/>
                  <a:pt x="f35" y="f39"/>
                  <a:pt x="f24" y="f39"/>
                </a:cubicBezTo>
                <a:cubicBezTo>
                  <a:pt x="f40" y="f39"/>
                  <a:pt x="f41" y="f38"/>
                  <a:pt x="f41" y="f29"/>
                </a:cubicBezTo>
                <a:cubicBezTo>
                  <a:pt x="f41" y="f37"/>
                  <a:pt x="f40" y="f34"/>
                  <a:pt x="f24" y="f34"/>
                </a:cubicBezTo>
                <a:close/>
                <a:moveTo>
                  <a:pt x="f24" y="f42"/>
                </a:moveTo>
                <a:cubicBezTo>
                  <a:pt x="f43" y="f42"/>
                  <a:pt x="f3" y="f44"/>
                  <a:pt x="f3" y="f29"/>
                </a:cubicBezTo>
                <a:cubicBezTo>
                  <a:pt x="f3" y="f45"/>
                  <a:pt x="f43" y="f4"/>
                  <a:pt x="f24" y="f4"/>
                </a:cubicBezTo>
                <a:cubicBezTo>
                  <a:pt x="f46" y="f4"/>
                  <a:pt x="f2" y="f45"/>
                  <a:pt x="f2" y="f29"/>
                </a:cubicBezTo>
                <a:cubicBezTo>
                  <a:pt x="f2" y="f44"/>
                  <a:pt x="f46" y="f42"/>
                  <a:pt x="f24" y="f42"/>
                </a:cubicBezTo>
                <a:close/>
                <a:moveTo>
                  <a:pt x="f47" y="f48"/>
                </a:moveTo>
                <a:lnTo>
                  <a:pt x="f49" y="f48"/>
                </a:lnTo>
                <a:lnTo>
                  <a:pt x="f49" y="f50"/>
                </a:lnTo>
                <a:lnTo>
                  <a:pt x="f47" y="f51"/>
                </a:lnTo>
                <a:close/>
                <a:moveTo>
                  <a:pt x="f52" y="f2"/>
                </a:moveTo>
                <a:lnTo>
                  <a:pt x="f53" y="f2"/>
                </a:lnTo>
                <a:lnTo>
                  <a:pt x="f53" y="f54"/>
                </a:lnTo>
                <a:lnTo>
                  <a:pt x="f55" y="f56"/>
                </a:lnTo>
                <a:lnTo>
                  <a:pt x="f52" y="f54"/>
                </a:lnTo>
                <a:close/>
                <a:moveTo>
                  <a:pt x="f57" y="f2"/>
                </a:moveTo>
                <a:lnTo>
                  <a:pt x="f58" y="f2"/>
                </a:lnTo>
                <a:lnTo>
                  <a:pt x="f58" y="f59"/>
                </a:lnTo>
                <a:lnTo>
                  <a:pt x="f57" y="f60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8" name="Parallelogram 15"/>
          <p:cNvSpPr/>
          <p:nvPr/>
        </p:nvSpPr>
        <p:spPr>
          <a:xfrm rot="16200004">
            <a:off x="8536866" y="3545128"/>
            <a:ext cx="598767" cy="648145"/>
          </a:xfrm>
          <a:custGeom>
            <a:avLst/>
            <a:gdLst>
              <a:gd name="f0" fmla="val w"/>
              <a:gd name="f1" fmla="val h"/>
              <a:gd name="f2" fmla="val 0"/>
              <a:gd name="f3" fmla="val 2993176"/>
              <a:gd name="f4" fmla="val 3240001"/>
              <a:gd name="f5" fmla="val 1299907"/>
              <a:gd name="f6" fmla="val 647892"/>
              <a:gd name="f7" fmla="val 665509"/>
              <a:gd name="f8" fmla="val 1620000"/>
              <a:gd name="f9" fmla="val 2592108"/>
              <a:gd name="f10" fmla="val 634398"/>
              <a:gd name="f11" fmla="val 1620001"/>
              <a:gd name="f12" fmla="val 1913056"/>
              <a:gd name="f13" fmla="val 1782206"/>
              <a:gd name="f14" fmla="val 3043749"/>
              <a:gd name="f15" fmla="val 1110064"/>
              <a:gd name="f16" fmla="val 1089036"/>
              <a:gd name="f17" fmla="val 3096599"/>
              <a:gd name="f18" fmla="val 1037333"/>
              <a:gd name="f19" fmla="val 3133759"/>
              <a:gd name="f20" fmla="val 976952"/>
              <a:gd name="f21" fmla="val 923853"/>
              <a:gd name="f22" fmla="val 877466"/>
              <a:gd name="f23" fmla="val 3105022"/>
              <a:gd name="f24" fmla="val 854540"/>
              <a:gd name="f25" fmla="val 3061058"/>
              <a:gd name="f26" fmla="val 302383"/>
              <a:gd name="f27" fmla="val 3169763"/>
              <a:gd name="f28" fmla="val 2809723"/>
              <a:gd name="f29" fmla="val 2918427"/>
              <a:gd name="f30" fmla="val 2874463"/>
              <a:gd name="f31" fmla="val 2845727"/>
              <a:gd name="f32" fmla="val 2882887"/>
              <a:gd name="f33" fmla="val 2935737"/>
              <a:gd name="f34" fmla="val 1710190"/>
              <a:gd name="f35" fmla="val 832936"/>
              <a:gd name="f36" fmla="*/ f0 1 2993176"/>
              <a:gd name="f37" fmla="*/ f1 1 3240001"/>
              <a:gd name="f38" fmla="+- f4 0 f2"/>
              <a:gd name="f39" fmla="+- f3 0 f2"/>
              <a:gd name="f40" fmla="*/ f39 1 2993176"/>
              <a:gd name="f41" fmla="*/ f38 1 3240001"/>
              <a:gd name="f42" fmla="*/ f2 1 f40"/>
              <a:gd name="f43" fmla="*/ f3 1 f40"/>
              <a:gd name="f44" fmla="*/ f2 1 f41"/>
              <a:gd name="f45" fmla="*/ f4 1 f41"/>
              <a:gd name="f46" fmla="*/ f42 f36 1"/>
              <a:gd name="f47" fmla="*/ f43 f36 1"/>
              <a:gd name="f48" fmla="*/ f45 f37 1"/>
              <a:gd name="f49" fmla="*/ f44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6" t="f49" r="f47" b="f48"/>
            <a:pathLst>
              <a:path w="2993176" h="3240001">
                <a:moveTo>
                  <a:pt x="f5" y="f6"/>
                </a:moveTo>
                <a:lnTo>
                  <a:pt x="f7" y="f8"/>
                </a:lnTo>
                <a:lnTo>
                  <a:pt x="f5" y="f9"/>
                </a:lnTo>
                <a:lnTo>
                  <a:pt x="f10" y="f9"/>
                </a:lnTo>
                <a:lnTo>
                  <a:pt x="f2" y="f8"/>
                </a:lnTo>
                <a:lnTo>
                  <a:pt x="f10" y="f6"/>
                </a:lnTo>
                <a:close/>
                <a:moveTo>
                  <a:pt x="f3" y="f11"/>
                </a:moveTo>
                <a:lnTo>
                  <a:pt x="f12" y="f4"/>
                </a:lnTo>
                <a:lnTo>
                  <a:pt x="f13" y="f14"/>
                </a:lnTo>
                <a:lnTo>
                  <a:pt x="f15" y="f14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4" y="f25"/>
                </a:cubicBezTo>
                <a:lnTo>
                  <a:pt x="f26" y="f27"/>
                </a:lnTo>
                <a:lnTo>
                  <a:pt x="f26" y="f28"/>
                </a:lnTo>
                <a:lnTo>
                  <a:pt x="f24" y="f29"/>
                </a:lnTo>
                <a:cubicBezTo>
                  <a:pt x="f22" y="f30"/>
                  <a:pt x="f21" y="f31"/>
                  <a:pt x="f20" y="f31"/>
                </a:cubicBezTo>
                <a:cubicBezTo>
                  <a:pt x="f18" y="f31"/>
                  <a:pt x="f16" y="f32"/>
                  <a:pt x="f15" y="f33"/>
                </a:cubicBezTo>
                <a:lnTo>
                  <a:pt x="f34" y="f33"/>
                </a:lnTo>
                <a:lnTo>
                  <a:pt x="f35" y="f11"/>
                </a:lnTo>
                <a:lnTo>
                  <a:pt x="f12" y="f2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" name="Round Same Side Corner Rectangle 21"/>
          <p:cNvSpPr/>
          <p:nvPr/>
        </p:nvSpPr>
        <p:spPr>
          <a:xfrm rot="10799991">
            <a:off x="9311060" y="2543924"/>
            <a:ext cx="386663" cy="436635"/>
          </a:xfrm>
          <a:custGeom>
            <a:avLst/>
            <a:gdLst>
              <a:gd name="f0" fmla="val w"/>
              <a:gd name="f1" fmla="val h"/>
              <a:gd name="f2" fmla="val 0"/>
              <a:gd name="f3" fmla="val 2880320"/>
              <a:gd name="f4" fmla="val 3252576"/>
              <a:gd name="f5" fmla="val 612726"/>
              <a:gd name="f6" fmla="val 2220771"/>
              <a:gd name="f7" fmla="val 662432"/>
              <a:gd name="f8" fmla="val 702726"/>
              <a:gd name="f9" fmla="val 2180477"/>
              <a:gd name="f10" fmla="val 2130771"/>
              <a:gd name="f11" fmla="val 438771"/>
              <a:gd name="f12" fmla="val 389065"/>
              <a:gd name="f13" fmla="val 348771"/>
              <a:gd name="f14" fmla="val 563020"/>
              <a:gd name="f15" fmla="val 522726"/>
              <a:gd name="f16" fmla="val 1188790"/>
              <a:gd name="f17" fmla="val 1238496"/>
              <a:gd name="f18" fmla="val 1278790"/>
              <a:gd name="f19" fmla="val 1139084"/>
              <a:gd name="f20" fmla="val 1098790"/>
              <a:gd name="f21" fmla="val 1764854"/>
              <a:gd name="f22" fmla="val 1814560"/>
              <a:gd name="f23" fmla="val 1854854"/>
              <a:gd name="f24" fmla="val 1715148"/>
              <a:gd name="f25" fmla="val 1674854"/>
              <a:gd name="f26" fmla="val 2340918"/>
              <a:gd name="f27" fmla="val 2390624"/>
              <a:gd name="f28" fmla="val 2430918"/>
              <a:gd name="f29" fmla="val 2291212"/>
              <a:gd name="f30" fmla="val 2250918"/>
              <a:gd name="f31" fmla="val 2784182"/>
              <a:gd name="f32" fmla="val 2519920"/>
              <a:gd name="f33" fmla="val 96136"/>
              <a:gd name="f34" fmla="val 419995"/>
              <a:gd name="f35" fmla="val 188038"/>
              <a:gd name="f36" fmla="val 284174"/>
              <a:gd name="f37" fmla="val 516131"/>
              <a:gd name="f38" fmla="val 2364187"/>
              <a:gd name="f39" fmla="val 2596144"/>
              <a:gd name="f40" fmla="val 1687966"/>
              <a:gd name="f41" fmla="val 1192350"/>
              <a:gd name="f42" fmla="val 1129224"/>
              <a:gd name="f43" fmla="val 1078050"/>
              <a:gd name="f44" fmla="val 3201402"/>
              <a:gd name="f45" fmla="val 3138276"/>
              <a:gd name="f46" fmla="val 3023976"/>
              <a:gd name="f47" fmla="val 60008"/>
              <a:gd name="f48" fmla="val 26866"/>
              <a:gd name="f49" fmla="val 2997110"/>
              <a:gd name="f50" fmla="val 2963968"/>
              <a:gd name="f51" fmla="val 2723944"/>
              <a:gd name="f52" fmla="val 2690802"/>
              <a:gd name="f53" fmla="val 2663936"/>
              <a:gd name="f54" fmla="val 2820312"/>
              <a:gd name="f55" fmla="val 2853454"/>
              <a:gd name="f56" fmla="val 1802266"/>
              <a:gd name="f57" fmla="val 1751092"/>
              <a:gd name="f58" fmla="*/ f0 1 2880320"/>
              <a:gd name="f59" fmla="*/ f1 1 3252576"/>
              <a:gd name="f60" fmla="+- f4 0 f2"/>
              <a:gd name="f61" fmla="+- f3 0 f2"/>
              <a:gd name="f62" fmla="*/ f61 1 2880320"/>
              <a:gd name="f63" fmla="*/ f60 1 3252576"/>
              <a:gd name="f64" fmla="*/ f2 1 f62"/>
              <a:gd name="f65" fmla="*/ f3 1 f62"/>
              <a:gd name="f66" fmla="*/ f2 1 f63"/>
              <a:gd name="f67" fmla="*/ f4 1 f63"/>
              <a:gd name="f68" fmla="*/ f64 f58 1"/>
              <a:gd name="f69" fmla="*/ f65 f58 1"/>
              <a:gd name="f70" fmla="*/ f67 f59 1"/>
              <a:gd name="f71" fmla="*/ f66 f5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8" t="f71" r="f69" b="f70"/>
            <a:pathLst>
              <a:path w="2880320" h="325257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cubicBezTo>
                  <a:pt x="f14" y="f13"/>
                  <a:pt x="f15" y="f12"/>
                  <a:pt x="f15" y="f11"/>
                </a:cubicBezTo>
                <a:lnTo>
                  <a:pt x="f15" y="f10"/>
                </a:lnTo>
                <a:cubicBezTo>
                  <a:pt x="f15" y="f9"/>
                  <a:pt x="f14" y="f6"/>
                  <a:pt x="f5" y="f6"/>
                </a:cubicBezTo>
                <a:close/>
                <a:moveTo>
                  <a:pt x="f16" y="f6"/>
                </a:moveTo>
                <a:cubicBezTo>
                  <a:pt x="f17" y="f6"/>
                  <a:pt x="f18" y="f9"/>
                  <a:pt x="f18" y="f10"/>
                </a:cubicBezTo>
                <a:lnTo>
                  <a:pt x="f18" y="f11"/>
                </a:lnTo>
                <a:cubicBezTo>
                  <a:pt x="f18" y="f12"/>
                  <a:pt x="f17" y="f13"/>
                  <a:pt x="f16" y="f13"/>
                </a:cubicBezTo>
                <a:cubicBezTo>
                  <a:pt x="f19" y="f13"/>
                  <a:pt x="f20" y="f12"/>
                  <a:pt x="f20" y="f11"/>
                </a:cubicBezTo>
                <a:lnTo>
                  <a:pt x="f20" y="f10"/>
                </a:lnTo>
                <a:cubicBezTo>
                  <a:pt x="f20" y="f9"/>
                  <a:pt x="f19" y="f6"/>
                  <a:pt x="f16" y="f6"/>
                </a:cubicBezTo>
                <a:close/>
                <a:moveTo>
                  <a:pt x="f21" y="f6"/>
                </a:moveTo>
                <a:cubicBezTo>
                  <a:pt x="f22" y="f6"/>
                  <a:pt x="f23" y="f9"/>
                  <a:pt x="f23" y="f10"/>
                </a:cubicBezTo>
                <a:lnTo>
                  <a:pt x="f23" y="f11"/>
                </a:lnTo>
                <a:cubicBezTo>
                  <a:pt x="f23" y="f12"/>
                  <a:pt x="f22" y="f13"/>
                  <a:pt x="f21" y="f13"/>
                </a:cubicBezTo>
                <a:cubicBezTo>
                  <a:pt x="f24" y="f13"/>
                  <a:pt x="f25" y="f12"/>
                  <a:pt x="f25" y="f11"/>
                </a:cubicBezTo>
                <a:lnTo>
                  <a:pt x="f25" y="f10"/>
                </a:lnTo>
                <a:cubicBezTo>
                  <a:pt x="f25" y="f9"/>
                  <a:pt x="f24" y="f6"/>
                  <a:pt x="f21" y="f6"/>
                </a:cubicBezTo>
                <a:close/>
                <a:moveTo>
                  <a:pt x="f26" y="f6"/>
                </a:moveTo>
                <a:cubicBezTo>
                  <a:pt x="f27" y="f6"/>
                  <a:pt x="f28" y="f9"/>
                  <a:pt x="f28" y="f10"/>
                </a:cubicBezTo>
                <a:lnTo>
                  <a:pt x="f28" y="f11"/>
                </a:lnTo>
                <a:cubicBezTo>
                  <a:pt x="f28" y="f12"/>
                  <a:pt x="f27" y="f13"/>
                  <a:pt x="f26" y="f13"/>
                </a:cubicBezTo>
                <a:cubicBezTo>
                  <a:pt x="f29" y="f13"/>
                  <a:pt x="f30" y="f12"/>
                  <a:pt x="f30" y="f11"/>
                </a:cubicBezTo>
                <a:lnTo>
                  <a:pt x="f30" y="f10"/>
                </a:lnTo>
                <a:cubicBezTo>
                  <a:pt x="f30" y="f9"/>
                  <a:pt x="f29" y="f6"/>
                  <a:pt x="f26" y="f6"/>
                </a:cubicBezTo>
                <a:close/>
                <a:moveTo>
                  <a:pt x="f31" y="f32"/>
                </a:moveTo>
                <a:lnTo>
                  <a:pt x="f33" y="f32"/>
                </a:lnTo>
                <a:lnTo>
                  <a:pt x="f33" y="f34"/>
                </a:lnTo>
                <a:cubicBezTo>
                  <a:pt x="f33" y="f35"/>
                  <a:pt x="f36" y="f2"/>
                  <a:pt x="f37" y="f2"/>
                </a:cubicBezTo>
                <a:lnTo>
                  <a:pt x="f38" y="f2"/>
                </a:lnTo>
                <a:cubicBezTo>
                  <a:pt x="f39" y="f2"/>
                  <a:pt x="f31" y="f35"/>
                  <a:pt x="f31" y="f34"/>
                </a:cubicBezTo>
                <a:close/>
                <a:moveTo>
                  <a:pt x="f40" y="f4"/>
                </a:moveTo>
                <a:lnTo>
                  <a:pt x="f41" y="f4"/>
                </a:lnTo>
                <a:cubicBezTo>
                  <a:pt x="f42" y="f4"/>
                  <a:pt x="f43" y="f44"/>
                  <a:pt x="f43" y="f45"/>
                </a:cubicBezTo>
                <a:lnTo>
                  <a:pt x="f43" y="f46"/>
                </a:lnTo>
                <a:lnTo>
                  <a:pt x="f47" y="f46"/>
                </a:lnTo>
                <a:cubicBezTo>
                  <a:pt x="f48" y="f46"/>
                  <a:pt x="f2" y="f49"/>
                  <a:pt x="f2" y="f50"/>
                </a:cubicBezTo>
                <a:lnTo>
                  <a:pt x="f2" y="f51"/>
                </a:lnTo>
                <a:cubicBezTo>
                  <a:pt x="f2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3"/>
                  <a:pt x="f3" y="f52"/>
                  <a:pt x="f3" y="f51"/>
                </a:cubicBezTo>
                <a:lnTo>
                  <a:pt x="f3" y="f50"/>
                </a:lnTo>
                <a:cubicBezTo>
                  <a:pt x="f3" y="f49"/>
                  <a:pt x="f55" y="f46"/>
                  <a:pt x="f54" y="f46"/>
                </a:cubicBezTo>
                <a:lnTo>
                  <a:pt x="f56" y="f46"/>
                </a:lnTo>
                <a:lnTo>
                  <a:pt x="f56" y="f45"/>
                </a:lnTo>
                <a:cubicBezTo>
                  <a:pt x="f56" y="f44"/>
                  <a:pt x="f57" y="f4"/>
                  <a:pt x="f40" y="f4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Oval 26"/>
          <p:cNvSpPr/>
          <p:nvPr/>
        </p:nvSpPr>
        <p:spPr>
          <a:xfrm>
            <a:off x="6966941" y="3587273"/>
            <a:ext cx="472479" cy="563855"/>
          </a:xfrm>
          <a:custGeom>
            <a:avLst/>
            <a:gdLst>
              <a:gd name="f0" fmla="val w"/>
              <a:gd name="f1" fmla="val h"/>
              <a:gd name="f2" fmla="val 0"/>
              <a:gd name="f3" fmla="val 2543357"/>
              <a:gd name="f4" fmla="val 3035197"/>
              <a:gd name="f5" fmla="val 1932497"/>
              <a:gd name="f6" fmla="val 885460"/>
              <a:gd name="f7" fmla="val 1858608"/>
              <a:gd name="f8" fmla="val 981586"/>
              <a:gd name="f9" fmla="val 2087948"/>
              <a:gd name="f10" fmla="val 1157874"/>
              <a:gd name="f11" fmla="val 2221364"/>
              <a:gd name="f12" fmla="val 1431493"/>
              <a:gd name="f13" fmla="val 2219022"/>
              <a:gd name="f14" fmla="val 1720748"/>
              <a:gd name="f15" fmla="val 2340261"/>
              <a:gd name="f16" fmla="val 1721729"/>
              <a:gd name="f17" fmla="val 2342911"/>
              <a:gd name="f18" fmla="val 1394473"/>
              <a:gd name="f19" fmla="val 2191967"/>
              <a:gd name="f20" fmla="val 1084907"/>
              <a:gd name="f21" fmla="val 1028922"/>
              <a:gd name="f22" fmla="val 281987"/>
              <a:gd name="f23" fmla="val 1157068"/>
              <a:gd name="f24" fmla="val 321344"/>
              <a:gd name="f25" fmla="val 1128134"/>
              <a:gd name="f26" fmla="val 299573"/>
              <a:gd name="f27" fmla="val 1193247"/>
              <a:gd name="f28" fmla="val 332230"/>
              <a:gd name="f29" fmla="val 1269854"/>
              <a:gd name="f30" fmla="val 451410"/>
              <a:gd name="f31" fmla="val 1301375"/>
              <a:gd name="f32" fmla="val 602654"/>
              <a:gd name="f33" fmla="val 1295736"/>
              <a:gd name="f34" fmla="val 739575"/>
              <a:gd name="f35" fmla="val 1418781"/>
              <a:gd name="f36" fmla="val 730097"/>
              <a:gd name="f37" fmla="val 1391656"/>
              <a:gd name="f38" fmla="val 622269"/>
              <a:gd name="f39" fmla="val 1842154"/>
              <a:gd name="f40" fmla="val 674175"/>
              <a:gd name="f41" fmla="val 2251963"/>
              <a:gd name="f42" fmla="val 725703"/>
              <a:gd name="f43" fmla="val 1202505"/>
              <a:gd name="f44" fmla="val 1911138"/>
              <a:gd name="f45" fmla="val 2619771"/>
              <a:gd name="f46" fmla="val 2228290"/>
              <a:gd name="f47" fmla="val 3174439"/>
              <a:gd name="f48" fmla="val 1189012"/>
              <a:gd name="f49" fmla="val 3004227"/>
              <a:gd name="f50" fmla="val 266689"/>
              <a:gd name="f51" fmla="val 3142266"/>
              <a:gd name="f52" fmla="val 99973"/>
              <a:gd name="f53" fmla="val 2479414"/>
              <a:gd name="f54" fmla="val 24671"/>
              <a:gd name="f55" fmla="val 2089269"/>
              <a:gd name="f56" fmla="+- 0 0 50631"/>
              <a:gd name="f57" fmla="val 1699124"/>
              <a:gd name="f58" fmla="val 9514"/>
              <a:gd name="f59" fmla="val 922425"/>
              <a:gd name="f60" fmla="val 737199"/>
              <a:gd name="f61" fmla="val 663358"/>
              <a:gd name="f62" fmla="val 1021153"/>
              <a:gd name="f63" fmla="val 585721"/>
              <a:gd name="f64" fmla="val 1093645"/>
              <a:gd name="f65" fmla="val 690425"/>
              <a:gd name="f66" fmla="val 1216376"/>
              <a:gd name="f67" fmla="val 728497"/>
              <a:gd name="f68" fmla="val 1183268"/>
              <a:gd name="f69" fmla="val 569368"/>
              <a:gd name="f70" fmla="val 1135766"/>
              <a:gd name="f71" fmla="val 458984"/>
              <a:gd name="f72" fmla="val 1919942"/>
              <a:gd name="f73" fmla="val 47"/>
              <a:gd name="f74" fmla="val 2086542"/>
              <a:gd name="f75" fmla="val 1491"/>
              <a:gd name="f76" fmla="val 2263938"/>
              <a:gd name="f77" fmla="val 35583"/>
              <a:gd name="f78" fmla="val 2350876"/>
              <a:gd name="f79" fmla="val 60453"/>
              <a:gd name="f80" fmla="val 2672784"/>
              <a:gd name="f81" fmla="val 174000"/>
              <a:gd name="f82" fmla="val 2321773"/>
              <a:gd name="f83" fmla="val 213881"/>
              <a:gd name="f84" fmla="val 2220060"/>
              <a:gd name="f85" fmla="val 345654"/>
              <a:gd name="f86" fmla="val 2118347"/>
              <a:gd name="f87" fmla="val 477427"/>
              <a:gd name="f88" fmla="val 2005019"/>
              <a:gd name="f89" fmla="val 609932"/>
              <a:gd name="f90" fmla="val 1770740"/>
              <a:gd name="f91" fmla="val 1326444"/>
              <a:gd name="f92" fmla="val 614956"/>
              <a:gd name="f93" fmla="val 1346541"/>
              <a:gd name="f94" fmla="val 320533"/>
              <a:gd name="f95" fmla="val 1401807"/>
              <a:gd name="f96" fmla="val 115484"/>
              <a:gd name="f97" fmla="val 1563158"/>
              <a:gd name="f98" fmla="val 44336"/>
              <a:gd name="f99" fmla="val 1760692"/>
              <a:gd name="f100" fmla="val 11037"/>
              <a:gd name="f101" fmla="val 1810076"/>
              <a:gd name="f102" fmla="val 2712"/>
              <a:gd name="f103" fmla="val 1864409"/>
              <a:gd name="f104" fmla="+- 0 0 434"/>
              <a:gd name="f105" fmla="*/ f0 1 2543357"/>
              <a:gd name="f106" fmla="*/ f1 1 3035197"/>
              <a:gd name="f107" fmla="+- f4 0 f2"/>
              <a:gd name="f108" fmla="+- f3 0 f2"/>
              <a:gd name="f109" fmla="*/ f108 1 2543357"/>
              <a:gd name="f110" fmla="*/ f107 1 3035197"/>
              <a:gd name="f111" fmla="*/ f2 1 f109"/>
              <a:gd name="f112" fmla="*/ f3 1 f109"/>
              <a:gd name="f113" fmla="*/ f2 1 f110"/>
              <a:gd name="f114" fmla="*/ f4 1 f110"/>
              <a:gd name="f115" fmla="*/ f111 f105 1"/>
              <a:gd name="f116" fmla="*/ f112 f105 1"/>
              <a:gd name="f117" fmla="*/ f114 f106 1"/>
              <a:gd name="f118" fmla="*/ f113 f10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5" t="f118" r="f116" b="f117"/>
            <a:pathLst>
              <a:path w="2543357" h="3035197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5" y="f6"/>
                </a:cubicBezTo>
                <a:close/>
                <a:moveTo>
                  <a:pt x="f21" y="f22"/>
                </a:move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3" y="f43"/>
                  <a:pt x="f3" y="f44"/>
                </a:cubicBezTo>
                <a:cubicBezTo>
                  <a:pt x="f3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21" y="f22"/>
                </a:cubicBezTo>
                <a:close/>
                <a:moveTo>
                  <a:pt x="f72" y="f73"/>
                </a:move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89"/>
                </a:cubicBezTo>
                <a:lnTo>
                  <a:pt x="f91" y="f92"/>
                </a:lnTo>
                <a:lnTo>
                  <a:pt x="f93" y="f94"/>
                </a:ln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72" y="f73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1" name="Freeform 32"/>
          <p:cNvSpPr/>
          <p:nvPr/>
        </p:nvSpPr>
        <p:spPr>
          <a:xfrm>
            <a:off x="4360224" y="1480861"/>
            <a:ext cx="597487" cy="547277"/>
          </a:xfrm>
          <a:custGeom>
            <a:avLst/>
            <a:gdLst>
              <a:gd name="f0" fmla="val w"/>
              <a:gd name="f1" fmla="val h"/>
              <a:gd name="f2" fmla="val 0"/>
              <a:gd name="f3" fmla="val 3210745"/>
              <a:gd name="f4" fmla="val 2940925"/>
              <a:gd name="f5" fmla="val 340528"/>
              <a:gd name="f6" fmla="val 2526682"/>
              <a:gd name="f7" fmla="val 280875"/>
              <a:gd name="f8" fmla="val 232516"/>
              <a:gd name="f9" fmla="val 2575041"/>
              <a:gd name="f10" fmla="val 2634694"/>
              <a:gd name="f11" fmla="val 2694347"/>
              <a:gd name="f12" fmla="val 2742706"/>
              <a:gd name="f13" fmla="val 400181"/>
              <a:gd name="f14" fmla="val 448540"/>
              <a:gd name="f15" fmla="val 1821636"/>
              <a:gd name="f16" fmla="val 152"/>
              <a:gd name="f17" fmla="val 1920275"/>
              <a:gd name="f18" fmla="+- 0 0 4956"/>
              <a:gd name="f19" fmla="val 2051571"/>
              <a:gd name="f20" fmla="val 119306"/>
              <a:gd name="f21" fmla="val 2102482"/>
              <a:gd name="f22" fmla="val 278737"/>
              <a:gd name="f23" fmla="val 2192513"/>
              <a:gd name="f24" fmla="val 649582"/>
              <a:gd name="f25" fmla="val 1575154"/>
              <a:gd name="f26" fmla="val 1213351"/>
              <a:gd name="f27" fmla="val 2006019"/>
              <a:gd name="f28" fmla="val 1236931"/>
              <a:gd name="f29" fmla="val 2310412"/>
              <a:gd name="f30" fmla="val 1206920"/>
              <a:gd name="f31" fmla="val 2473326"/>
              <a:gd name="f32" fmla="val 1176910"/>
              <a:gd name="f33" fmla="val 2803442"/>
              <a:gd name="f34" fmla="val 1166192"/>
              <a:gd name="f35" fmla="val 3103547"/>
              <a:gd name="f36" fmla="val 1170479"/>
              <a:gd name="f37" fmla="val 3152850"/>
              <a:gd name="f38" fmla="val 1361260"/>
              <a:gd name="f39" fmla="val 3002798"/>
              <a:gd name="f40" fmla="val 1564903"/>
              <a:gd name="f41" fmla="val 3191435"/>
              <a:gd name="f42" fmla="val 1575621"/>
              <a:gd name="f43" fmla="val 3347919"/>
              <a:gd name="f44" fmla="val 1869296"/>
              <a:gd name="f45" fmla="val 3022090"/>
              <a:gd name="f46" fmla="val 1989338"/>
              <a:gd name="f47" fmla="val 3332913"/>
              <a:gd name="f48" fmla="val 2182262"/>
              <a:gd name="f49" fmla="val 3154994"/>
              <a:gd name="f50" fmla="val 2426634"/>
              <a:gd name="f51" fmla="val 2977074"/>
              <a:gd name="f52" fmla="val 2471650"/>
              <a:gd name="f53" fmla="val 3127127"/>
              <a:gd name="f54" fmla="val 2606697"/>
              <a:gd name="f55" fmla="val 3109978"/>
              <a:gd name="f56" fmla="val 2709590"/>
              <a:gd name="f57" fmla="val 2957782"/>
              <a:gd name="f58" fmla="val 2793191"/>
              <a:gd name="f59" fmla="val 2620164"/>
              <a:gd name="f60" fmla="val 2932526"/>
              <a:gd name="f61" fmla="val 1747715"/>
              <a:gd name="f62" fmla="val 3028988"/>
              <a:gd name="f63" fmla="val 1253613"/>
              <a:gd name="f64" fmla="val 2818914"/>
              <a:gd name="f65" fmla="val 1018944"/>
              <a:gd name="f66" fmla="val 2738561"/>
              <a:gd name="f67" fmla="val 869067"/>
              <a:gd name="f68" fmla="val 2654318"/>
              <a:gd name="f69" fmla="val 700568"/>
              <a:gd name="f70" fmla="val 2648441"/>
              <a:gd name="f71" fmla="val 2796242"/>
              <a:gd name="f72" fmla="val 2860729"/>
              <a:gd name="f73" fmla="val 648291"/>
              <a:gd name="f74" fmla="val 2913006"/>
              <a:gd name="f75" fmla="val 583804"/>
              <a:gd name="f76" fmla="val 1400838"/>
              <a:gd name="f77" fmla="val 1453115"/>
              <a:gd name="f78" fmla="val 1517602"/>
              <a:gd name="f79" fmla="val 1571674"/>
              <a:gd name="f80" fmla="val 721537"/>
              <a:gd name="f81" fmla="val 1568378"/>
              <a:gd name="f82" fmla="val 746526"/>
              <a:gd name="f83" fmla="val 1559634"/>
              <a:gd name="f84" fmla="val 784162"/>
              <a:gd name="f85" fmla="val 1539180"/>
              <a:gd name="f86" fmla="val 831321"/>
              <a:gd name="f87" fmla="val 1421281"/>
              <a:gd name="f88" fmla="val 890271"/>
              <a:gd name="f89" fmla="val 1323747"/>
              <a:gd name="f90" fmla="val 1034964"/>
              <a:gd name="f91" fmla="val 1191915"/>
              <a:gd name="f92" fmla="val 1257900"/>
              <a:gd name="f93" fmla="val 851081"/>
              <a:gd name="f94" fmla="val 1628744"/>
              <a:gd name="f95" fmla="val 677449"/>
              <a:gd name="f96" fmla="val 1703770"/>
              <a:gd name="f97" fmla="val 169413"/>
              <a:gd name="f98" fmla="val 1715024"/>
              <a:gd name="f99" fmla="val 52855"/>
              <a:gd name="f100" fmla="val 1762452"/>
              <a:gd name="f101" fmla="val 3217"/>
              <a:gd name="f102" fmla="*/ f0 1 3210745"/>
              <a:gd name="f103" fmla="*/ f1 1 2940925"/>
              <a:gd name="f104" fmla="+- f4 0 f2"/>
              <a:gd name="f105" fmla="+- f3 0 f2"/>
              <a:gd name="f106" fmla="*/ f105 1 3210745"/>
              <a:gd name="f107" fmla="*/ f104 1 2940925"/>
              <a:gd name="f108" fmla="*/ f2 1 f106"/>
              <a:gd name="f109" fmla="*/ f3 1 f106"/>
              <a:gd name="f110" fmla="*/ f2 1 f107"/>
              <a:gd name="f111" fmla="*/ f4 1 f107"/>
              <a:gd name="f112" fmla="*/ f108 f102 1"/>
              <a:gd name="f113" fmla="*/ f109 f102 1"/>
              <a:gd name="f114" fmla="*/ f111 f103 1"/>
              <a:gd name="f115" fmla="*/ f110 f10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5" r="f113" b="f114"/>
            <a:pathLst>
              <a:path w="3210745" h="294092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lnTo>
                  <a:pt x="f69" y="f71"/>
                </a:lnTo>
                <a:cubicBezTo>
                  <a:pt x="f69" y="f72"/>
                  <a:pt x="f73" y="f74"/>
                  <a:pt x="f75" y="f74"/>
                </a:cubicBezTo>
                <a:lnTo>
                  <a:pt x="f2" y="f74"/>
                </a:lnTo>
                <a:lnTo>
                  <a:pt x="f2" y="f76"/>
                </a:lnTo>
                <a:lnTo>
                  <a:pt x="f75" y="f76"/>
                </a:lnTo>
                <a:cubicBezTo>
                  <a:pt x="f73" y="f76"/>
                  <a:pt x="f69" y="f77"/>
                  <a:pt x="f69" y="f78"/>
                </a:cubicBezTo>
                <a:lnTo>
                  <a:pt x="f69" y="f79"/>
                </a:ln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5" y="f16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2" name="Rounded Rectangle 10"/>
          <p:cNvSpPr/>
          <p:nvPr/>
        </p:nvSpPr>
        <p:spPr>
          <a:xfrm>
            <a:off x="8534204" y="2515989"/>
            <a:ext cx="372169" cy="492523"/>
          </a:xfrm>
          <a:custGeom>
            <a:avLst/>
            <a:gdLst>
              <a:gd name="f0" fmla="val w"/>
              <a:gd name="f1" fmla="val h"/>
              <a:gd name="f2" fmla="val 0"/>
              <a:gd name="f3" fmla="val 2448272"/>
              <a:gd name="f4" fmla="val 3240000"/>
              <a:gd name="f5" fmla="val 1358676"/>
              <a:gd name="f6" fmla="val 2676152"/>
              <a:gd name="f7" fmla="val 1327753"/>
              <a:gd name="f8" fmla="val 1302685"/>
              <a:gd name="f9" fmla="val 2701220"/>
              <a:gd name="f10" fmla="val 2732143"/>
              <a:gd name="f11" fmla="val 2956101"/>
              <a:gd name="f12" fmla="val 2987024"/>
              <a:gd name="f13" fmla="val 3012092"/>
              <a:gd name="f14" fmla="val 1582634"/>
              <a:gd name="f15" fmla="val 1613557"/>
              <a:gd name="f16" fmla="val 1638625"/>
              <a:gd name="f17" fmla="val 837062"/>
              <a:gd name="f18" fmla="val 806139"/>
              <a:gd name="f19" fmla="val 781071"/>
              <a:gd name="f20" fmla="val 1061020"/>
              <a:gd name="f21" fmla="val 1091943"/>
              <a:gd name="f22" fmla="val 1117011"/>
              <a:gd name="f23" fmla="val 315448"/>
              <a:gd name="f24" fmla="val 284525"/>
              <a:gd name="f25" fmla="val 259457"/>
              <a:gd name="f26" fmla="val 539406"/>
              <a:gd name="f27" fmla="val 570329"/>
              <a:gd name="f28" fmla="val 595397"/>
              <a:gd name="f29" fmla="val 1880291"/>
              <a:gd name="f30" fmla="val 2179832"/>
              <a:gd name="f31" fmla="val 1849368"/>
              <a:gd name="f32" fmla="val 1824300"/>
              <a:gd name="f33" fmla="val 2204900"/>
              <a:gd name="f34" fmla="val 2235823"/>
              <a:gd name="f35" fmla="val 2104249"/>
              <a:gd name="f36" fmla="val 2135172"/>
              <a:gd name="f37" fmla="val 2160240"/>
              <a:gd name="f38" fmla="val 2459781"/>
              <a:gd name="f39" fmla="val 2490704"/>
              <a:gd name="f40" fmla="val 2515772"/>
              <a:gd name="f41" fmla="val 1683512"/>
              <a:gd name="f42" fmla="val 1708580"/>
              <a:gd name="f43" fmla="val 1739503"/>
              <a:gd name="f44" fmla="val 1963461"/>
              <a:gd name="f45" fmla="val 1994384"/>
              <a:gd name="f46" fmla="val 2019452"/>
              <a:gd name="f47" fmla="val 1187192"/>
              <a:gd name="f48" fmla="val 1212260"/>
              <a:gd name="f49" fmla="val 1243183"/>
              <a:gd name="f50" fmla="val 1467141"/>
              <a:gd name="f51" fmla="val 1498064"/>
              <a:gd name="f52" fmla="val 1523132"/>
              <a:gd name="f53" fmla="val 348041"/>
              <a:gd name="f54" fmla="val 163575"/>
              <a:gd name="f55" fmla="val 275130"/>
              <a:gd name="f56" fmla="val 216024"/>
              <a:gd name="f57" fmla="val 222681"/>
              <a:gd name="f58" fmla="val 295592"/>
              <a:gd name="f59" fmla="val 823646"/>
              <a:gd name="f60" fmla="val 896557"/>
              <a:gd name="f61" fmla="val 955663"/>
              <a:gd name="f62" fmla="val 2100231"/>
              <a:gd name="f63" fmla="val 2173142"/>
              <a:gd name="f64" fmla="val 2232248"/>
              <a:gd name="f65" fmla="val 265172"/>
              <a:gd name="f66" fmla="val 2183100"/>
              <a:gd name="f67" fmla="val 2329550"/>
              <a:gd name="f68" fmla="val 118722"/>
              <a:gd name="f69" fmla="val 2974828"/>
              <a:gd name="f70" fmla="val 3121278"/>
              <a:gd name="f71" fmla="*/ f0 1 2448272"/>
              <a:gd name="f72" fmla="*/ f1 1 3240000"/>
              <a:gd name="f73" fmla="+- f4 0 f2"/>
              <a:gd name="f74" fmla="+- f3 0 f2"/>
              <a:gd name="f75" fmla="*/ f74 1 2448272"/>
              <a:gd name="f76" fmla="*/ f73 1 3240000"/>
              <a:gd name="f77" fmla="*/ f2 1 f75"/>
              <a:gd name="f78" fmla="*/ f3 1 f75"/>
              <a:gd name="f79" fmla="*/ f2 1 f76"/>
              <a:gd name="f80" fmla="*/ f4 1 f76"/>
              <a:gd name="f81" fmla="*/ f77 f71 1"/>
              <a:gd name="f82" fmla="*/ f78 f71 1"/>
              <a:gd name="f83" fmla="*/ f80 f72 1"/>
              <a:gd name="f84" fmla="*/ f79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2448272" h="3240000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6"/>
                </a:moveTo>
                <a:cubicBezTo>
                  <a:pt x="f18" y="f6"/>
                  <a:pt x="f19" y="f9"/>
                  <a:pt x="f19" y="f10"/>
                </a:cubicBezTo>
                <a:lnTo>
                  <a:pt x="f19" y="f11"/>
                </a:lnTo>
                <a:cubicBezTo>
                  <a:pt x="f19" y="f12"/>
                  <a:pt x="f18" y="f13"/>
                  <a:pt x="f17" y="f13"/>
                </a:cubicBezTo>
                <a:lnTo>
                  <a:pt x="f20" y="f13"/>
                </a:lnTo>
                <a:cubicBezTo>
                  <a:pt x="f21" y="f13"/>
                  <a:pt x="f22" y="f12"/>
                  <a:pt x="f22" y="f11"/>
                </a:cubicBezTo>
                <a:lnTo>
                  <a:pt x="f22" y="f10"/>
                </a:lnTo>
                <a:cubicBezTo>
                  <a:pt x="f22" y="f9"/>
                  <a:pt x="f21" y="f6"/>
                  <a:pt x="f20" y="f6"/>
                </a:cubicBezTo>
                <a:close/>
                <a:moveTo>
                  <a:pt x="f23" y="f6"/>
                </a:moveTo>
                <a:cubicBezTo>
                  <a:pt x="f24" y="f6"/>
                  <a:pt x="f25" y="f9"/>
                  <a:pt x="f25" y="f10"/>
                </a:cubicBezTo>
                <a:lnTo>
                  <a:pt x="f25" y="f11"/>
                </a:lnTo>
                <a:cubicBezTo>
                  <a:pt x="f25" y="f12"/>
                  <a:pt x="f24" y="f13"/>
                  <a:pt x="f23" y="f13"/>
                </a:cubicBezTo>
                <a:lnTo>
                  <a:pt x="f26" y="f13"/>
                </a:lnTo>
                <a:cubicBezTo>
                  <a:pt x="f27" y="f13"/>
                  <a:pt x="f28" y="f12"/>
                  <a:pt x="f28" y="f11"/>
                </a:cubicBezTo>
                <a:lnTo>
                  <a:pt x="f28" y="f10"/>
                </a:lnTo>
                <a:cubicBezTo>
                  <a:pt x="f28" y="f9"/>
                  <a:pt x="f27" y="f6"/>
                  <a:pt x="f26" y="f6"/>
                </a:cubicBezTo>
                <a:close/>
                <a:moveTo>
                  <a:pt x="f29" y="f30"/>
                </a:moveTo>
                <a:cubicBezTo>
                  <a:pt x="f31" y="f30"/>
                  <a:pt x="f32" y="f33"/>
                  <a:pt x="f32" y="f34"/>
                </a:cubicBezTo>
                <a:lnTo>
                  <a:pt x="f32" y="f11"/>
                </a:lnTo>
                <a:cubicBezTo>
                  <a:pt x="f32" y="f12"/>
                  <a:pt x="f31" y="f13"/>
                  <a:pt x="f29" y="f13"/>
                </a:cubicBezTo>
                <a:lnTo>
                  <a:pt x="f35" y="f13"/>
                </a:lnTo>
                <a:cubicBezTo>
                  <a:pt x="f36" y="f13"/>
                  <a:pt x="f37" y="f12"/>
                  <a:pt x="f37" y="f11"/>
                </a:cubicBezTo>
                <a:lnTo>
                  <a:pt x="f37" y="f34"/>
                </a:lnTo>
                <a:cubicBezTo>
                  <a:pt x="f37" y="f33"/>
                  <a:pt x="f36" y="f30"/>
                  <a:pt x="f35" y="f30"/>
                </a:cubicBezTo>
                <a:close/>
                <a:moveTo>
                  <a:pt x="f5" y="f30"/>
                </a:moveTo>
                <a:cubicBezTo>
                  <a:pt x="f7" y="f30"/>
                  <a:pt x="f8" y="f33"/>
                  <a:pt x="f8" y="f34"/>
                </a:cubicBezTo>
                <a:lnTo>
                  <a:pt x="f8" y="f38"/>
                </a:lnTo>
                <a:cubicBezTo>
                  <a:pt x="f8" y="f39"/>
                  <a:pt x="f7" y="f40"/>
                  <a:pt x="f5" y="f40"/>
                </a:cubicBezTo>
                <a:lnTo>
                  <a:pt x="f14" y="f40"/>
                </a:lnTo>
                <a:cubicBezTo>
                  <a:pt x="f15" y="f40"/>
                  <a:pt x="f16" y="f39"/>
                  <a:pt x="f16" y="f38"/>
                </a:cubicBezTo>
                <a:lnTo>
                  <a:pt x="f16" y="f34"/>
                </a:lnTo>
                <a:cubicBezTo>
                  <a:pt x="f16" y="f33"/>
                  <a:pt x="f15" y="f30"/>
                  <a:pt x="f14" y="f30"/>
                </a:cubicBezTo>
                <a:close/>
                <a:moveTo>
                  <a:pt x="f17" y="f30"/>
                </a:moveTo>
                <a:cubicBezTo>
                  <a:pt x="f18" y="f30"/>
                  <a:pt x="f19" y="f33"/>
                  <a:pt x="f19" y="f34"/>
                </a:cubicBezTo>
                <a:lnTo>
                  <a:pt x="f19" y="f38"/>
                </a:lnTo>
                <a:cubicBezTo>
                  <a:pt x="f19" y="f39"/>
                  <a:pt x="f18" y="f40"/>
                  <a:pt x="f17" y="f40"/>
                </a:cubicBezTo>
                <a:lnTo>
                  <a:pt x="f20" y="f40"/>
                </a:lnTo>
                <a:cubicBezTo>
                  <a:pt x="f21" y="f40"/>
                  <a:pt x="f22" y="f39"/>
                  <a:pt x="f22" y="f38"/>
                </a:cubicBezTo>
                <a:lnTo>
                  <a:pt x="f22" y="f34"/>
                </a:lnTo>
                <a:cubicBezTo>
                  <a:pt x="f22" y="f33"/>
                  <a:pt x="f21" y="f30"/>
                  <a:pt x="f20" y="f30"/>
                </a:cubicBezTo>
                <a:close/>
                <a:moveTo>
                  <a:pt x="f23" y="f30"/>
                </a:moveTo>
                <a:cubicBezTo>
                  <a:pt x="f24" y="f30"/>
                  <a:pt x="f25" y="f33"/>
                  <a:pt x="f25" y="f34"/>
                </a:cubicBezTo>
                <a:lnTo>
                  <a:pt x="f25" y="f38"/>
                </a:lnTo>
                <a:cubicBezTo>
                  <a:pt x="f25" y="f39"/>
                  <a:pt x="f24" y="f40"/>
                  <a:pt x="f23" y="f40"/>
                </a:cubicBezTo>
                <a:lnTo>
                  <a:pt x="f26" y="f40"/>
                </a:lnTo>
                <a:cubicBezTo>
                  <a:pt x="f27" y="f40"/>
                  <a:pt x="f28" y="f39"/>
                  <a:pt x="f28" y="f38"/>
                </a:cubicBezTo>
                <a:lnTo>
                  <a:pt x="f28" y="f34"/>
                </a:lnTo>
                <a:cubicBezTo>
                  <a:pt x="f28" y="f33"/>
                  <a:pt x="f27" y="f30"/>
                  <a:pt x="f26" y="f30"/>
                </a:cubicBezTo>
                <a:close/>
                <a:moveTo>
                  <a:pt x="f29" y="f41"/>
                </a:moveTo>
                <a:cubicBezTo>
                  <a:pt x="f31" y="f41"/>
                  <a:pt x="f32" y="f42"/>
                  <a:pt x="f32" y="f43"/>
                </a:cubicBezTo>
                <a:lnTo>
                  <a:pt x="f32" y="f44"/>
                </a:lnTo>
                <a:cubicBezTo>
                  <a:pt x="f32" y="f45"/>
                  <a:pt x="f31" y="f46"/>
                  <a:pt x="f29" y="f46"/>
                </a:cubicBezTo>
                <a:lnTo>
                  <a:pt x="f35" y="f46"/>
                </a:lnTo>
                <a:cubicBezTo>
                  <a:pt x="f36" y="f46"/>
                  <a:pt x="f37" y="f45"/>
                  <a:pt x="f37" y="f44"/>
                </a:cubicBezTo>
                <a:lnTo>
                  <a:pt x="f37" y="f43"/>
                </a:lnTo>
                <a:cubicBezTo>
                  <a:pt x="f37" y="f42"/>
                  <a:pt x="f36" y="f41"/>
                  <a:pt x="f35" y="f41"/>
                </a:cubicBezTo>
                <a:close/>
                <a:moveTo>
                  <a:pt x="f5" y="f41"/>
                </a:moveTo>
                <a:cubicBezTo>
                  <a:pt x="f7" y="f41"/>
                  <a:pt x="f8" y="f42"/>
                  <a:pt x="f8" y="f43"/>
                </a:cubicBezTo>
                <a:lnTo>
                  <a:pt x="f8" y="f44"/>
                </a:lnTo>
                <a:cubicBezTo>
                  <a:pt x="f8" y="f45"/>
                  <a:pt x="f7" y="f46"/>
                  <a:pt x="f5" y="f46"/>
                </a:cubicBezTo>
                <a:lnTo>
                  <a:pt x="f14" y="f46"/>
                </a:lnTo>
                <a:cubicBezTo>
                  <a:pt x="f15" y="f46"/>
                  <a:pt x="f16" y="f45"/>
                  <a:pt x="f16" y="f44"/>
                </a:cubicBezTo>
                <a:lnTo>
                  <a:pt x="f16" y="f43"/>
                </a:lnTo>
                <a:cubicBezTo>
                  <a:pt x="f16" y="f42"/>
                  <a:pt x="f15" y="f41"/>
                  <a:pt x="f14" y="f41"/>
                </a:cubicBezTo>
                <a:close/>
                <a:moveTo>
                  <a:pt x="f17" y="f41"/>
                </a:moveTo>
                <a:cubicBezTo>
                  <a:pt x="f18" y="f41"/>
                  <a:pt x="f19" y="f42"/>
                  <a:pt x="f19" y="f43"/>
                </a:cubicBezTo>
                <a:lnTo>
                  <a:pt x="f19" y="f44"/>
                </a:lnTo>
                <a:cubicBezTo>
                  <a:pt x="f19" y="f45"/>
                  <a:pt x="f18" y="f46"/>
                  <a:pt x="f17" y="f46"/>
                </a:cubicBezTo>
                <a:lnTo>
                  <a:pt x="f20" y="f46"/>
                </a:lnTo>
                <a:cubicBezTo>
                  <a:pt x="f21" y="f46"/>
                  <a:pt x="f22" y="f45"/>
                  <a:pt x="f22" y="f44"/>
                </a:cubicBezTo>
                <a:lnTo>
                  <a:pt x="f22" y="f43"/>
                </a:lnTo>
                <a:cubicBezTo>
                  <a:pt x="f22" y="f42"/>
                  <a:pt x="f21" y="f41"/>
                  <a:pt x="f20" y="f41"/>
                </a:cubicBezTo>
                <a:close/>
                <a:moveTo>
                  <a:pt x="f23" y="f41"/>
                </a:moveTo>
                <a:cubicBezTo>
                  <a:pt x="f24" y="f41"/>
                  <a:pt x="f25" y="f42"/>
                  <a:pt x="f25" y="f43"/>
                </a:cubicBezTo>
                <a:lnTo>
                  <a:pt x="f25" y="f44"/>
                </a:lnTo>
                <a:cubicBezTo>
                  <a:pt x="f25" y="f45"/>
                  <a:pt x="f24" y="f46"/>
                  <a:pt x="f23" y="f46"/>
                </a:cubicBezTo>
                <a:lnTo>
                  <a:pt x="f26" y="f46"/>
                </a:lnTo>
                <a:cubicBezTo>
                  <a:pt x="f27" y="f46"/>
                  <a:pt x="f28" y="f45"/>
                  <a:pt x="f28" y="f44"/>
                </a:cubicBezTo>
                <a:lnTo>
                  <a:pt x="f28" y="f43"/>
                </a:lnTo>
                <a:cubicBezTo>
                  <a:pt x="f28" y="f42"/>
                  <a:pt x="f27" y="f41"/>
                  <a:pt x="f26" y="f41"/>
                </a:cubicBezTo>
                <a:close/>
                <a:moveTo>
                  <a:pt x="f29" y="f47"/>
                </a:moveTo>
                <a:cubicBezTo>
                  <a:pt x="f31" y="f47"/>
                  <a:pt x="f32" y="f48"/>
                  <a:pt x="f32" y="f49"/>
                </a:cubicBezTo>
                <a:lnTo>
                  <a:pt x="f32" y="f50"/>
                </a:lnTo>
                <a:cubicBezTo>
                  <a:pt x="f32" y="f51"/>
                  <a:pt x="f31" y="f52"/>
                  <a:pt x="f29" y="f52"/>
                </a:cubicBezTo>
                <a:lnTo>
                  <a:pt x="f35" y="f52"/>
                </a:lnTo>
                <a:cubicBezTo>
                  <a:pt x="f36" y="f52"/>
                  <a:pt x="f37" y="f51"/>
                  <a:pt x="f37" y="f50"/>
                </a:cubicBezTo>
                <a:lnTo>
                  <a:pt x="f37" y="f49"/>
                </a:lnTo>
                <a:cubicBezTo>
                  <a:pt x="f37" y="f48"/>
                  <a:pt x="f36" y="f47"/>
                  <a:pt x="f35" y="f47"/>
                </a:cubicBezTo>
                <a:close/>
                <a:moveTo>
                  <a:pt x="f5" y="f47"/>
                </a:moveTo>
                <a:cubicBezTo>
                  <a:pt x="f7" y="f47"/>
                  <a:pt x="f8" y="f48"/>
                  <a:pt x="f8" y="f49"/>
                </a:cubicBezTo>
                <a:lnTo>
                  <a:pt x="f8" y="f50"/>
                </a:lnTo>
                <a:cubicBezTo>
                  <a:pt x="f8" y="f51"/>
                  <a:pt x="f7" y="f52"/>
                  <a:pt x="f5" y="f52"/>
                </a:cubicBezTo>
                <a:lnTo>
                  <a:pt x="f14" y="f52"/>
                </a:lnTo>
                <a:cubicBezTo>
                  <a:pt x="f15" y="f52"/>
                  <a:pt x="f16" y="f51"/>
                  <a:pt x="f16" y="f50"/>
                </a:cubicBezTo>
                <a:lnTo>
                  <a:pt x="f16" y="f49"/>
                </a:lnTo>
                <a:cubicBezTo>
                  <a:pt x="f16" y="f48"/>
                  <a:pt x="f15" y="f47"/>
                  <a:pt x="f14" y="f47"/>
                </a:cubicBezTo>
                <a:close/>
                <a:moveTo>
                  <a:pt x="f17" y="f47"/>
                </a:moveTo>
                <a:cubicBezTo>
                  <a:pt x="f18" y="f47"/>
                  <a:pt x="f19" y="f48"/>
                  <a:pt x="f19" y="f49"/>
                </a:cubicBezTo>
                <a:lnTo>
                  <a:pt x="f19" y="f50"/>
                </a:lnTo>
                <a:cubicBezTo>
                  <a:pt x="f19" y="f51"/>
                  <a:pt x="f18" y="f52"/>
                  <a:pt x="f17" y="f52"/>
                </a:cubicBezTo>
                <a:lnTo>
                  <a:pt x="f20" y="f52"/>
                </a:lnTo>
                <a:cubicBezTo>
                  <a:pt x="f21" y="f52"/>
                  <a:pt x="f22" y="f51"/>
                  <a:pt x="f22" y="f50"/>
                </a:cubicBezTo>
                <a:lnTo>
                  <a:pt x="f22" y="f49"/>
                </a:lnTo>
                <a:cubicBezTo>
                  <a:pt x="f22" y="f48"/>
                  <a:pt x="f21" y="f47"/>
                  <a:pt x="f20" y="f47"/>
                </a:cubicBezTo>
                <a:close/>
                <a:moveTo>
                  <a:pt x="f23" y="f47"/>
                </a:moveTo>
                <a:cubicBezTo>
                  <a:pt x="f24" y="f47"/>
                  <a:pt x="f25" y="f48"/>
                  <a:pt x="f25" y="f49"/>
                </a:cubicBezTo>
                <a:lnTo>
                  <a:pt x="f25" y="f50"/>
                </a:lnTo>
                <a:cubicBezTo>
                  <a:pt x="f25" y="f51"/>
                  <a:pt x="f24" y="f52"/>
                  <a:pt x="f23" y="f52"/>
                </a:cubicBezTo>
                <a:lnTo>
                  <a:pt x="f26" y="f52"/>
                </a:lnTo>
                <a:cubicBezTo>
                  <a:pt x="f27" y="f52"/>
                  <a:pt x="f28" y="f51"/>
                  <a:pt x="f28" y="f50"/>
                </a:cubicBezTo>
                <a:lnTo>
                  <a:pt x="f28" y="f49"/>
                </a:lnTo>
                <a:cubicBezTo>
                  <a:pt x="f28" y="f48"/>
                  <a:pt x="f27" y="f47"/>
                  <a:pt x="f26" y="f47"/>
                </a:cubicBezTo>
                <a:close/>
                <a:moveTo>
                  <a:pt x="f53" y="f54"/>
                </a:moveTo>
                <a:cubicBezTo>
                  <a:pt x="f55" y="f54"/>
                  <a:pt x="f56" y="f57"/>
                  <a:pt x="f56" y="f58"/>
                </a:cubicBezTo>
                <a:lnTo>
                  <a:pt x="f56" y="f59"/>
                </a:lnTo>
                <a:cubicBezTo>
                  <a:pt x="f56" y="f60"/>
                  <a:pt x="f55" y="f61"/>
                  <a:pt x="f53" y="f61"/>
                </a:cubicBezTo>
                <a:lnTo>
                  <a:pt x="f62" y="f61"/>
                </a:lnTo>
                <a:cubicBezTo>
                  <a:pt x="f63" y="f61"/>
                  <a:pt x="f64" y="f60"/>
                  <a:pt x="f64" y="f59"/>
                </a:cubicBezTo>
                <a:lnTo>
                  <a:pt x="f64" y="f58"/>
                </a:lnTo>
                <a:cubicBezTo>
                  <a:pt x="f64" y="f57"/>
                  <a:pt x="f63" y="f54"/>
                  <a:pt x="f62" y="f54"/>
                </a:cubicBezTo>
                <a:close/>
                <a:moveTo>
                  <a:pt x="f65" y="f2"/>
                </a:moveTo>
                <a:lnTo>
                  <a:pt x="f66" y="f2"/>
                </a:lnTo>
                <a:cubicBezTo>
                  <a:pt x="f67" y="f2"/>
                  <a:pt x="f3" y="f68"/>
                  <a:pt x="f3" y="f65"/>
                </a:cubicBezTo>
                <a:lnTo>
                  <a:pt x="f3" y="f69"/>
                </a:lnTo>
                <a:cubicBezTo>
                  <a:pt x="f3" y="f70"/>
                  <a:pt x="f67" y="f4"/>
                  <a:pt x="f66" y="f4"/>
                </a:cubicBezTo>
                <a:lnTo>
                  <a:pt x="f65" y="f4"/>
                </a:lnTo>
                <a:cubicBezTo>
                  <a:pt x="f68" y="f4"/>
                  <a:pt x="f2" y="f70"/>
                  <a:pt x="f2" y="f69"/>
                </a:cubicBezTo>
                <a:lnTo>
                  <a:pt x="f2" y="f65"/>
                </a:lnTo>
                <a:cubicBezTo>
                  <a:pt x="f2" y="f68"/>
                  <a:pt x="f68" y="f2"/>
                  <a:pt x="f65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3" name="Rounded Rectangle 32"/>
          <p:cNvSpPr/>
          <p:nvPr/>
        </p:nvSpPr>
        <p:spPr>
          <a:xfrm>
            <a:off x="10179594" y="3623456"/>
            <a:ext cx="491490" cy="491490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019696"/>
              <a:gd name="f5" fmla="val 2510955"/>
              <a:gd name="f6" fmla="val 2797359"/>
              <a:gd name="f7" fmla="val 2914589"/>
              <a:gd name="f8" fmla="val 2081348"/>
              <a:gd name="f9" fmla="val 2367752"/>
              <a:gd name="f10" fmla="val 580710"/>
              <a:gd name="f11" fmla="val 2021703"/>
              <a:gd name="f12" fmla="val 378191"/>
              <a:gd name="f13" fmla="val 2224222"/>
              <a:gd name="f14" fmla="val 593323"/>
              <a:gd name="f15" fmla="val 2439354"/>
              <a:gd name="f16" fmla="val 2654485"/>
              <a:gd name="f17" fmla="val 2857004"/>
              <a:gd name="f18" fmla="val 795842"/>
              <a:gd name="f19" fmla="val 2641872"/>
              <a:gd name="f20" fmla="val 1010973"/>
              <a:gd name="f21" fmla="val 1213492"/>
              <a:gd name="f22" fmla="val 998360"/>
              <a:gd name="f23" fmla="val 2236835"/>
              <a:gd name="f24" fmla="val 1656000"/>
              <a:gd name="f25" fmla="val 1656001"/>
              <a:gd name="f26" fmla="val 2699989"/>
              <a:gd name="f27" fmla="val 2998229"/>
              <a:gd name="f28" fmla="val 1584000"/>
              <a:gd name="f29" fmla="val 540011"/>
              <a:gd name="f30" fmla="val 241771"/>
              <a:gd name="f31" fmla="val 2467143"/>
              <a:gd name="f32" fmla="val 957859"/>
              <a:gd name="f33" fmla="val 2388055"/>
              <a:gd name="f34" fmla="val 2323941"/>
              <a:gd name="f35" fmla="val 1021973"/>
              <a:gd name="f36" fmla="val 1101061"/>
              <a:gd name="f37" fmla="val 1180149"/>
              <a:gd name="f38" fmla="val 1244263"/>
              <a:gd name="f39" fmla="val 2546231"/>
              <a:gd name="f40" fmla="val 2610345"/>
              <a:gd name="f41" fmla="val 635775"/>
              <a:gd name="f42" fmla="val 922180"/>
              <a:gd name="f43" fmla="val 652639"/>
              <a:gd name="f44" fmla="val 331531"/>
              <a:gd name="f45" fmla="val 348395"/>
              <a:gd name="f46" fmla="val 1226424"/>
              <a:gd name="f47" fmla="val 939044"/>
              <a:gd name="f48" fmla="val 1243288"/>
              <a:gd name="f49" fmla="val 313692"/>
              <a:gd name="f50" fmla="val 377806"/>
              <a:gd name="f51" fmla="val 456894"/>
              <a:gd name="f52" fmla="val 535982"/>
              <a:gd name="f53" fmla="val 600096"/>
              <a:gd name="f54" fmla="val 1584001"/>
              <a:gd name="f55" fmla="val 1"/>
              <a:gd name="f56" fmla="*/ f0 1 3240000"/>
              <a:gd name="f57" fmla="*/ f1 1 3240000"/>
              <a:gd name="f58" fmla="+- f3 0 f2"/>
              <a:gd name="f59" fmla="*/ f58 1 3240000"/>
              <a:gd name="f60" fmla="*/ f2 1 f59"/>
              <a:gd name="f61" fmla="*/ f3 1 f59"/>
              <a:gd name="f62" fmla="*/ f60 f56 1"/>
              <a:gd name="f63" fmla="*/ f61 f56 1"/>
              <a:gd name="f64" fmla="*/ f61 f57 1"/>
              <a:gd name="f65" fmla="*/ f60 f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7" y="f6"/>
                </a:lnTo>
                <a:lnTo>
                  <a:pt x="f7" y="f5"/>
                </a:lnTo>
                <a:close/>
                <a:moveTo>
                  <a:pt x="f4" y="f8"/>
                </a:moveTo>
                <a:lnTo>
                  <a:pt x="f4" y="f9"/>
                </a:lnTo>
                <a:lnTo>
                  <a:pt x="f7" y="f9"/>
                </a:lnTo>
                <a:lnTo>
                  <a:pt x="f7" y="f8"/>
                </a:lnTo>
                <a:close/>
                <a:moveTo>
                  <a:pt x="f10" y="f11"/>
                </a:moveTo>
                <a:lnTo>
                  <a:pt x="f12" y="f13"/>
                </a:lnTo>
                <a:lnTo>
                  <a:pt x="f14" y="f15"/>
                </a:lnTo>
                <a:lnTo>
                  <a:pt x="f12" y="f16"/>
                </a:lnTo>
                <a:lnTo>
                  <a:pt x="f10" y="f17"/>
                </a:lnTo>
                <a:lnTo>
                  <a:pt x="f18" y="f19"/>
                </a:lnTo>
                <a:lnTo>
                  <a:pt x="f20" y="f17"/>
                </a:lnTo>
                <a:lnTo>
                  <a:pt x="f21" y="f16"/>
                </a:lnTo>
                <a:lnTo>
                  <a:pt x="f22" y="f15"/>
                </a:lnTo>
                <a:lnTo>
                  <a:pt x="f21" y="f13"/>
                </a:lnTo>
                <a:lnTo>
                  <a:pt x="f20" y="f11"/>
                </a:lnTo>
                <a:lnTo>
                  <a:pt x="f18" y="f23"/>
                </a:lnTo>
                <a:close/>
                <a:moveTo>
                  <a:pt x="f24" y="f25"/>
                </a:moveTo>
                <a:lnTo>
                  <a:pt x="f3" y="f25"/>
                </a:lnTo>
                <a:lnTo>
                  <a:pt x="f3" y="f26"/>
                </a:lnTo>
                <a:cubicBezTo>
                  <a:pt x="f3" y="f27"/>
                  <a:pt x="f27" y="f3"/>
                  <a:pt x="f26" y="f3"/>
                </a:cubicBezTo>
                <a:lnTo>
                  <a:pt x="f24" y="f3"/>
                </a:lnTo>
                <a:close/>
                <a:moveTo>
                  <a:pt x="f2" y="f25"/>
                </a:moveTo>
                <a:lnTo>
                  <a:pt x="f28" y="f25"/>
                </a:lnTo>
                <a:lnTo>
                  <a:pt x="f28" y="f3"/>
                </a:lnTo>
                <a:lnTo>
                  <a:pt x="f29" y="f3"/>
                </a:lnTo>
                <a:cubicBezTo>
                  <a:pt x="f30" y="f3"/>
                  <a:pt x="f2" y="f27"/>
                  <a:pt x="f2" y="f26"/>
                </a:cubicBezTo>
                <a:close/>
                <a:moveTo>
                  <a:pt x="f31" y="f32"/>
                </a:moveTo>
                <a:cubicBezTo>
                  <a:pt x="f33" y="f32"/>
                  <a:pt x="f34" y="f35"/>
                  <a:pt x="f34" y="f36"/>
                </a:cubicBezTo>
                <a:cubicBezTo>
                  <a:pt x="f34" y="f37"/>
                  <a:pt x="f33" y="f38"/>
                  <a:pt x="f31" y="f38"/>
                </a:cubicBezTo>
                <a:cubicBezTo>
                  <a:pt x="f39" y="f38"/>
                  <a:pt x="f40" y="f37"/>
                  <a:pt x="f40" y="f36"/>
                </a:cubicBezTo>
                <a:cubicBezTo>
                  <a:pt x="f40" y="f35"/>
                  <a:pt x="f39" y="f32"/>
                  <a:pt x="f31" y="f32"/>
                </a:cubicBezTo>
                <a:close/>
                <a:moveTo>
                  <a:pt x="f4" y="f41"/>
                </a:moveTo>
                <a:lnTo>
                  <a:pt x="f4" y="f42"/>
                </a:lnTo>
                <a:lnTo>
                  <a:pt x="f7" y="f42"/>
                </a:lnTo>
                <a:lnTo>
                  <a:pt x="f7" y="f41"/>
                </a:lnTo>
                <a:close/>
                <a:moveTo>
                  <a:pt x="f43" y="f44"/>
                </a:moveTo>
                <a:lnTo>
                  <a:pt x="f43" y="f41"/>
                </a:lnTo>
                <a:lnTo>
                  <a:pt x="f45" y="f41"/>
                </a:lnTo>
                <a:lnTo>
                  <a:pt x="f45" y="f42"/>
                </a:lnTo>
                <a:lnTo>
                  <a:pt x="f43" y="f42"/>
                </a:lnTo>
                <a:lnTo>
                  <a:pt x="f43" y="f46"/>
                </a:lnTo>
                <a:lnTo>
                  <a:pt x="f47" y="f46"/>
                </a:lnTo>
                <a:lnTo>
                  <a:pt x="f47" y="f42"/>
                </a:lnTo>
                <a:lnTo>
                  <a:pt x="f48" y="f42"/>
                </a:lnTo>
                <a:lnTo>
                  <a:pt x="f48" y="f41"/>
                </a:lnTo>
                <a:lnTo>
                  <a:pt x="f47" y="f41"/>
                </a:lnTo>
                <a:lnTo>
                  <a:pt x="f47" y="f44"/>
                </a:lnTo>
                <a:close/>
                <a:moveTo>
                  <a:pt x="f31" y="f49"/>
                </a:moveTo>
                <a:cubicBezTo>
                  <a:pt x="f33" y="f49"/>
                  <a:pt x="f34" y="f50"/>
                  <a:pt x="f34" y="f51"/>
                </a:cubicBezTo>
                <a:cubicBezTo>
                  <a:pt x="f34" y="f52"/>
                  <a:pt x="f33" y="f53"/>
                  <a:pt x="f31" y="f53"/>
                </a:cubicBezTo>
                <a:cubicBezTo>
                  <a:pt x="f39" y="f53"/>
                  <a:pt x="f40" y="f52"/>
                  <a:pt x="f40" y="f51"/>
                </a:cubicBezTo>
                <a:cubicBezTo>
                  <a:pt x="f40" y="f50"/>
                  <a:pt x="f39" y="f49"/>
                  <a:pt x="f31" y="f49"/>
                </a:cubicBezTo>
                <a:close/>
                <a:moveTo>
                  <a:pt x="f29" y="f2"/>
                </a:moveTo>
                <a:lnTo>
                  <a:pt x="f26" y="f2"/>
                </a:lnTo>
                <a:cubicBezTo>
                  <a:pt x="f27" y="f2"/>
                  <a:pt x="f3" y="f30"/>
                  <a:pt x="f3" y="f29"/>
                </a:cubicBezTo>
                <a:lnTo>
                  <a:pt x="f3" y="f54"/>
                </a:lnTo>
                <a:lnTo>
                  <a:pt x="f24" y="f54"/>
                </a:lnTo>
                <a:lnTo>
                  <a:pt x="f24" y="f55"/>
                </a:lnTo>
                <a:lnTo>
                  <a:pt x="f28" y="f55"/>
                </a:lnTo>
                <a:lnTo>
                  <a:pt x="f28" y="f54"/>
                </a:lnTo>
                <a:lnTo>
                  <a:pt x="f2" y="f54"/>
                </a:lnTo>
                <a:lnTo>
                  <a:pt x="f2" y="f29"/>
                </a:lnTo>
                <a:cubicBezTo>
                  <a:pt x="f2" y="f30"/>
                  <a:pt x="f30" y="f2"/>
                  <a:pt x="f29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4" name="Trapezoid 13"/>
          <p:cNvSpPr/>
          <p:nvPr/>
        </p:nvSpPr>
        <p:spPr>
          <a:xfrm>
            <a:off x="5324212" y="2538246"/>
            <a:ext cx="529839" cy="448019"/>
          </a:xfrm>
          <a:custGeom>
            <a:avLst/>
            <a:gdLst>
              <a:gd name="f0" fmla="val w"/>
              <a:gd name="f1" fmla="val h"/>
              <a:gd name="f2" fmla="val 0"/>
              <a:gd name="f3" fmla="val 2736304"/>
              <a:gd name="f4" fmla="val 2313707"/>
              <a:gd name="f5" fmla="val 1046195"/>
              <a:gd name="f6" fmla="val 1945901"/>
              <a:gd name="f7" fmla="val 998316"/>
              <a:gd name="f8" fmla="val 2093032"/>
              <a:gd name="f9" fmla="val 1737988"/>
              <a:gd name="f10" fmla="val 1690109"/>
              <a:gd name="f11" fmla="val 396044"/>
              <a:gd name="f12" fmla="val 89541"/>
              <a:gd name="f13" fmla="val 1241668"/>
              <a:gd name="f14" fmla="val 2340260"/>
              <a:gd name="f15" fmla="val 252028"/>
              <a:gd name="f16" fmla="val 2484276"/>
              <a:gd name="f17" fmla="val 1331208"/>
              <a:gd name="f18" fmla="val 2484679"/>
              <a:gd name="f19" fmla="val 2195304"/>
              <a:gd name="f20" fmla="val 251625"/>
              <a:gd name="f21" fmla="*/ f0 1 2736304"/>
              <a:gd name="f22" fmla="*/ f1 1 2313707"/>
              <a:gd name="f23" fmla="+- f4 0 f2"/>
              <a:gd name="f24" fmla="+- f3 0 f2"/>
              <a:gd name="f25" fmla="*/ f24 1 2736304"/>
              <a:gd name="f26" fmla="*/ f23 1 2313707"/>
              <a:gd name="f27" fmla="*/ f2 1 f25"/>
              <a:gd name="f28" fmla="*/ f3 1 f25"/>
              <a:gd name="f29" fmla="*/ f2 1 f26"/>
              <a:gd name="f30" fmla="*/ f4 1 f26"/>
              <a:gd name="f31" fmla="*/ f27 f21 1"/>
              <a:gd name="f32" fmla="*/ f28 f21 1"/>
              <a:gd name="f33" fmla="*/ f30 f22 1"/>
              <a:gd name="f34" fmla="*/ f29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736304" h="2313707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5" y="f2"/>
                </a:moveTo>
                <a:lnTo>
                  <a:pt x="f16" y="f2"/>
                </a:lnTo>
                <a:lnTo>
                  <a:pt x="f16" y="f17"/>
                </a:lnTo>
                <a:lnTo>
                  <a:pt x="f18" y="f17"/>
                </a:lnTo>
                <a:lnTo>
                  <a:pt x="f3" y="f19"/>
                </a:lnTo>
                <a:lnTo>
                  <a:pt x="f3" y="f4"/>
                </a:lnTo>
                <a:lnTo>
                  <a:pt x="f2" y="f4"/>
                </a:lnTo>
                <a:lnTo>
                  <a:pt x="f2" y="f19"/>
                </a:lnTo>
                <a:lnTo>
                  <a:pt x="f20" y="f17"/>
                </a:lnTo>
                <a:lnTo>
                  <a:pt x="f15" y="f17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Rounded Rectangle 7"/>
          <p:cNvSpPr/>
          <p:nvPr/>
        </p:nvSpPr>
        <p:spPr>
          <a:xfrm>
            <a:off x="7858216" y="2527502"/>
            <a:ext cx="271293" cy="469498"/>
          </a:xfrm>
          <a:custGeom>
            <a:avLst/>
            <a:gdLst>
              <a:gd name="f0" fmla="val w"/>
              <a:gd name="f1" fmla="val h"/>
              <a:gd name="f2" fmla="val 0"/>
              <a:gd name="f3" fmla="val 1872208"/>
              <a:gd name="f4" fmla="val 3240000"/>
              <a:gd name="f5" fmla="val 936104"/>
              <a:gd name="f6" fmla="val 2852499"/>
              <a:gd name="f7" fmla="val 861605"/>
              <a:gd name="f8" fmla="val 801211"/>
              <a:gd name="f9" fmla="val 2912893"/>
              <a:gd name="f10" fmla="val 2987392"/>
              <a:gd name="f11" fmla="val 3061891"/>
              <a:gd name="f12" fmla="val 3122285"/>
              <a:gd name="f13" fmla="val 1010603"/>
              <a:gd name="f14" fmla="val 1070997"/>
              <a:gd name="f15" fmla="val 144016"/>
              <a:gd name="f16" fmla="val 323096"/>
              <a:gd name="f17" fmla="val 2699360"/>
              <a:gd name="f18" fmla="val 1728192"/>
              <a:gd name="f19" fmla="val 720104"/>
              <a:gd name="f20" fmla="val 107072"/>
              <a:gd name="f21" fmla="val 690281"/>
              <a:gd name="f22" fmla="val 666104"/>
              <a:gd name="f23" fmla="val 131249"/>
              <a:gd name="f24" fmla="val 161072"/>
              <a:gd name="f25" fmla="val 190895"/>
              <a:gd name="f26" fmla="val 215072"/>
              <a:gd name="f27" fmla="val 1152104"/>
              <a:gd name="f28" fmla="val 1181927"/>
              <a:gd name="f29" fmla="val 1206104"/>
              <a:gd name="f30" fmla="val 312041"/>
              <a:gd name="f31" fmla="val 1560167"/>
              <a:gd name="f32" fmla="val 1732502"/>
              <a:gd name="f33" fmla="val 139706"/>
              <a:gd name="f34" fmla="val 2927959"/>
              <a:gd name="f35" fmla="val 3100294"/>
              <a:gd name="f36" fmla="*/ f0 1 1872208"/>
              <a:gd name="f37" fmla="*/ f1 1 3240000"/>
              <a:gd name="f38" fmla="+- f4 0 f2"/>
              <a:gd name="f39" fmla="+- f3 0 f2"/>
              <a:gd name="f40" fmla="*/ f39 1 1872208"/>
              <a:gd name="f41" fmla="*/ f38 1 3240000"/>
              <a:gd name="f42" fmla="*/ f2 1 f40"/>
              <a:gd name="f43" fmla="*/ f3 1 f40"/>
              <a:gd name="f44" fmla="*/ f2 1 f41"/>
              <a:gd name="f45" fmla="*/ f4 1 f41"/>
              <a:gd name="f46" fmla="*/ f42 f36 1"/>
              <a:gd name="f47" fmla="*/ f43 f36 1"/>
              <a:gd name="f48" fmla="*/ f45 f37 1"/>
              <a:gd name="f49" fmla="*/ f44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6" t="f49" r="f47" b="f48"/>
            <a:pathLst>
              <a:path w="1872208" h="3240000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8" y="f17"/>
                </a:lnTo>
                <a:lnTo>
                  <a:pt x="f18" y="f16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lnTo>
                  <a:pt x="f27" y="f26"/>
                </a:lnTo>
                <a:cubicBezTo>
                  <a:pt x="f28" y="f26"/>
                  <a:pt x="f29" y="f25"/>
                  <a:pt x="f29" y="f24"/>
                </a:cubicBezTo>
                <a:cubicBezTo>
                  <a:pt x="f29" y="f23"/>
                  <a:pt x="f28" y="f20"/>
                  <a:pt x="f27" y="f20"/>
                </a:cubicBezTo>
                <a:close/>
                <a:moveTo>
                  <a:pt x="f30" y="f2"/>
                </a:moveTo>
                <a:lnTo>
                  <a:pt x="f31" y="f2"/>
                </a:lnTo>
                <a:cubicBezTo>
                  <a:pt x="f32" y="f2"/>
                  <a:pt x="f3" y="f33"/>
                  <a:pt x="f3" y="f30"/>
                </a:cubicBezTo>
                <a:lnTo>
                  <a:pt x="f3" y="f34"/>
                </a:lnTo>
                <a:cubicBezTo>
                  <a:pt x="f3" y="f35"/>
                  <a:pt x="f32" y="f4"/>
                  <a:pt x="f31" y="f4"/>
                </a:cubicBezTo>
                <a:lnTo>
                  <a:pt x="f30" y="f4"/>
                </a:lnTo>
                <a:cubicBezTo>
                  <a:pt x="f33" y="f4"/>
                  <a:pt x="f2" y="f35"/>
                  <a:pt x="f2" y="f34"/>
                </a:cubicBezTo>
                <a:lnTo>
                  <a:pt x="f2" y="f30"/>
                </a:lnTo>
                <a:cubicBezTo>
                  <a:pt x="f2" y="f33"/>
                  <a:pt x="f33" y="f2"/>
                  <a:pt x="f30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Rectangle 18"/>
          <p:cNvSpPr/>
          <p:nvPr/>
        </p:nvSpPr>
        <p:spPr>
          <a:xfrm>
            <a:off x="6258747" y="2567178"/>
            <a:ext cx="491051" cy="390156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574247"/>
              <a:gd name="f5" fmla="val 2393400"/>
              <a:gd name="f6" fmla="val 1814089"/>
              <a:gd name="f7" fmla="val 2363577"/>
              <a:gd name="f8" fmla="val 2339400"/>
              <a:gd name="f9" fmla="val 1838266"/>
              <a:gd name="f10" fmla="val 1868089"/>
              <a:gd name="f11" fmla="val 1897912"/>
              <a:gd name="f12" fmla="val 1922089"/>
              <a:gd name="f13" fmla="val 2573400"/>
              <a:gd name="f14" fmla="val 2603223"/>
              <a:gd name="f15" fmla="val 2627400"/>
              <a:gd name="f16" fmla="val 173344"/>
              <a:gd name="f17" fmla="val 143521"/>
              <a:gd name="f18" fmla="val 119344"/>
              <a:gd name="f19" fmla="val 353344"/>
              <a:gd name="f20" fmla="val 383167"/>
              <a:gd name="f21" fmla="val 407344"/>
              <a:gd name="f22" fmla="val 2933496"/>
              <a:gd name="f23" fmla="val 1796081"/>
              <a:gd name="f24" fmla="val 2893727"/>
              <a:gd name="f25" fmla="val 2861488"/>
              <a:gd name="f26" fmla="val 1828320"/>
              <a:gd name="f27" fmla="val 1907858"/>
              <a:gd name="f28" fmla="val 1940097"/>
              <a:gd name="f29" fmla="val 2973265"/>
              <a:gd name="f30" fmla="val 3005504"/>
              <a:gd name="f31" fmla="val 122856"/>
              <a:gd name="f32" fmla="val 1728192"/>
              <a:gd name="f33" fmla="val 3120656"/>
              <a:gd name="f34" fmla="val 2016224"/>
              <a:gd name="f35" fmla="val 1812079"/>
              <a:gd name="f36" fmla="val 1857107"/>
              <a:gd name="f37" fmla="val 2320159"/>
              <a:gd name="f38" fmla="val 2357140"/>
              <a:gd name="f39" fmla="val 2427304"/>
              <a:gd name="f40" fmla="val 2484184"/>
              <a:gd name="f41" fmla="val 2377039"/>
              <a:gd name="f42" fmla="val 2447203"/>
              <a:gd name="f43" fmla="val 755992"/>
              <a:gd name="f44" fmla="val 812872"/>
              <a:gd name="f45" fmla="val 883036"/>
              <a:gd name="f46" fmla="val 1382894"/>
              <a:gd name="f47" fmla="val 1427922"/>
              <a:gd name="f48" fmla="*/ f0 1 3240000"/>
              <a:gd name="f49" fmla="*/ f1 1 2574247"/>
              <a:gd name="f50" fmla="+- f4 0 f2"/>
              <a:gd name="f51" fmla="+- f3 0 f2"/>
              <a:gd name="f52" fmla="*/ f51 1 3240000"/>
              <a:gd name="f53" fmla="*/ f50 1 2574247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40000" h="25742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16" y="f6"/>
                </a:moveTo>
                <a:cubicBezTo>
                  <a:pt x="f17" y="f6"/>
                  <a:pt x="f18" y="f9"/>
                  <a:pt x="f18" y="f10"/>
                </a:cubicBezTo>
                <a:cubicBezTo>
                  <a:pt x="f18" y="f11"/>
                  <a:pt x="f17" y="f12"/>
                  <a:pt x="f16" y="f12"/>
                </a:cubicBezTo>
                <a:lnTo>
                  <a:pt x="f19" y="f12"/>
                </a:lnTo>
                <a:cubicBezTo>
                  <a:pt x="f20" y="f12"/>
                  <a:pt x="f21" y="f11"/>
                  <a:pt x="f21" y="f10"/>
                </a:cubicBezTo>
                <a:cubicBezTo>
                  <a:pt x="f21" y="f9"/>
                  <a:pt x="f20" y="f6"/>
                  <a:pt x="f19" y="f6"/>
                </a:cubicBezTo>
                <a:close/>
                <a:moveTo>
                  <a:pt x="f22" y="f23"/>
                </a:moveTo>
                <a:cubicBezTo>
                  <a:pt x="f24" y="f23"/>
                  <a:pt x="f25" y="f26"/>
                  <a:pt x="f25" y="f10"/>
                </a:cubicBezTo>
                <a:cubicBezTo>
                  <a:pt x="f25" y="f27"/>
                  <a:pt x="f24" y="f28"/>
                  <a:pt x="f22" y="f28"/>
                </a:cubicBezTo>
                <a:cubicBezTo>
                  <a:pt x="f29" y="f28"/>
                  <a:pt x="f30" y="f27"/>
                  <a:pt x="f30" y="f10"/>
                </a:cubicBezTo>
                <a:cubicBezTo>
                  <a:pt x="f30" y="f26"/>
                  <a:pt x="f29" y="f23"/>
                  <a:pt x="f22" y="f23"/>
                </a:cubicBezTo>
                <a:close/>
                <a:moveTo>
                  <a:pt x="f18" y="f31"/>
                </a:moveTo>
                <a:lnTo>
                  <a:pt x="f18" y="f32"/>
                </a:lnTo>
                <a:lnTo>
                  <a:pt x="f33" y="f32"/>
                </a:lnTo>
                <a:lnTo>
                  <a:pt x="f33" y="f31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7"/>
                </a:lnTo>
                <a:cubicBezTo>
                  <a:pt x="f39" y="f37"/>
                  <a:pt x="f40" y="f41"/>
                  <a:pt x="f40" y="f42"/>
                </a:cubicBezTo>
                <a:lnTo>
                  <a:pt x="f40" y="f4"/>
                </a:lnTo>
                <a:lnTo>
                  <a:pt x="f43" y="f4"/>
                </a:lnTo>
                <a:lnTo>
                  <a:pt x="f43" y="f42"/>
                </a:lnTo>
                <a:cubicBezTo>
                  <a:pt x="f43" y="f41"/>
                  <a:pt x="f44" y="f37"/>
                  <a:pt x="f45" y="f37"/>
                </a:cubicBezTo>
                <a:lnTo>
                  <a:pt x="f46" y="f37"/>
                </a:lnTo>
                <a:lnTo>
                  <a:pt x="f47" y="f34"/>
                </a:lnTo>
                <a:lnTo>
                  <a:pt x="f2" y="f34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7" name="Rounded Rectangle 25"/>
          <p:cNvSpPr/>
          <p:nvPr/>
        </p:nvSpPr>
        <p:spPr>
          <a:xfrm>
            <a:off x="7154494" y="2552026"/>
            <a:ext cx="299027" cy="420459"/>
          </a:xfrm>
          <a:custGeom>
            <a:avLst/>
            <a:gdLst>
              <a:gd name="f0" fmla="val w"/>
              <a:gd name="f1" fmla="val h"/>
              <a:gd name="f2" fmla="val 0"/>
              <a:gd name="f3" fmla="val 2304256"/>
              <a:gd name="f4" fmla="val 3240000"/>
              <a:gd name="f5" fmla="val 954128"/>
              <a:gd name="f6" fmla="val 3024336"/>
              <a:gd name="f7" fmla="val 924305"/>
              <a:gd name="f8" fmla="val 900128"/>
              <a:gd name="f9" fmla="val 3048513"/>
              <a:gd name="f10" fmla="val 3078336"/>
              <a:gd name="f11" fmla="val 3108159"/>
              <a:gd name="f12" fmla="val 3132336"/>
              <a:gd name="f13" fmla="val 1350128"/>
              <a:gd name="f14" fmla="val 1379951"/>
              <a:gd name="f15" fmla="val 1404128"/>
              <a:gd name="f16" fmla="val 131531"/>
              <a:gd name="f17" fmla="val 224650"/>
              <a:gd name="f18" fmla="val 2888946"/>
              <a:gd name="f19" fmla="val 2172725"/>
              <a:gd name="f20" fmla="val 936128"/>
              <a:gd name="f21" fmla="val 73520"/>
              <a:gd name="f22" fmla="val 916246"/>
              <a:gd name="f23" fmla="val 89638"/>
              <a:gd name="f24" fmla="val 109520"/>
              <a:gd name="f25" fmla="val 129402"/>
              <a:gd name="f26" fmla="val 145520"/>
              <a:gd name="f27" fmla="val 1368128"/>
              <a:gd name="f28" fmla="val 1388010"/>
              <a:gd name="f29" fmla="val 155330"/>
              <a:gd name="f30" fmla="val 2148926"/>
              <a:gd name="f31" fmla="val 2234712"/>
              <a:gd name="f32" fmla="val 69544"/>
              <a:gd name="f33" fmla="val 3084670"/>
              <a:gd name="f34" fmla="val 3170456"/>
              <a:gd name="f35" fmla="*/ f0 1 2304256"/>
              <a:gd name="f36" fmla="*/ f1 1 3240000"/>
              <a:gd name="f37" fmla="+- f4 0 f2"/>
              <a:gd name="f38" fmla="+- f3 0 f2"/>
              <a:gd name="f39" fmla="*/ f38 1 2304256"/>
              <a:gd name="f40" fmla="*/ f37 1 3240000"/>
              <a:gd name="f41" fmla="*/ f2 1 f39"/>
              <a:gd name="f42" fmla="*/ f3 1 f39"/>
              <a:gd name="f43" fmla="*/ f2 1 f40"/>
              <a:gd name="f44" fmla="*/ f4 1 f40"/>
              <a:gd name="f45" fmla="*/ f41 f35 1"/>
              <a:gd name="f46" fmla="*/ f42 f35 1"/>
              <a:gd name="f47" fmla="*/ f44 f36 1"/>
              <a:gd name="f48" fmla="*/ f4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5" t="f48" r="f46" b="f47"/>
            <a:pathLst>
              <a:path w="2304256" h="3240000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16" y="f17"/>
                </a:moveTo>
                <a:lnTo>
                  <a:pt x="f16" y="f18"/>
                </a:lnTo>
                <a:lnTo>
                  <a:pt x="f19" y="f18"/>
                </a:lnTo>
                <a:lnTo>
                  <a:pt x="f19" y="f17"/>
                </a:lnTo>
                <a:close/>
                <a:moveTo>
                  <a:pt x="f20" y="f21"/>
                </a:moveTo>
                <a:cubicBezTo>
                  <a:pt x="f22" y="f21"/>
                  <a:pt x="f8" y="f23"/>
                  <a:pt x="f8" y="f24"/>
                </a:cubicBezTo>
                <a:cubicBezTo>
                  <a:pt x="f8" y="f25"/>
                  <a:pt x="f22" y="f26"/>
                  <a:pt x="f20" y="f26"/>
                </a:cubicBezTo>
                <a:lnTo>
                  <a:pt x="f27" y="f26"/>
                </a:lnTo>
                <a:cubicBezTo>
                  <a:pt x="f28" y="f26"/>
                  <a:pt x="f15" y="f25"/>
                  <a:pt x="f15" y="f24"/>
                </a:cubicBezTo>
                <a:cubicBezTo>
                  <a:pt x="f15" y="f23"/>
                  <a:pt x="f28" y="f21"/>
                  <a:pt x="f27" y="f21"/>
                </a:cubicBezTo>
                <a:close/>
                <a:moveTo>
                  <a:pt x="f29" y="f2"/>
                </a:moveTo>
                <a:lnTo>
                  <a:pt x="f30" y="f2"/>
                </a:lnTo>
                <a:cubicBezTo>
                  <a:pt x="f31" y="f2"/>
                  <a:pt x="f3" y="f32"/>
                  <a:pt x="f3" y="f29"/>
                </a:cubicBezTo>
                <a:lnTo>
                  <a:pt x="f3" y="f33"/>
                </a:lnTo>
                <a:cubicBezTo>
                  <a:pt x="f3" y="f34"/>
                  <a:pt x="f31" y="f4"/>
                  <a:pt x="f30" y="f4"/>
                </a:cubicBezTo>
                <a:lnTo>
                  <a:pt x="f29" y="f4"/>
                </a:lnTo>
                <a:cubicBezTo>
                  <a:pt x="f32" y="f4"/>
                  <a:pt x="f2" y="f34"/>
                  <a:pt x="f2" y="f33"/>
                </a:cubicBezTo>
                <a:lnTo>
                  <a:pt x="f2" y="f29"/>
                </a:lnTo>
                <a:cubicBezTo>
                  <a:pt x="f2" y="f32"/>
                  <a:pt x="f32" y="f2"/>
                  <a:pt x="f29" y="f2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8" name="Chord 14"/>
          <p:cNvSpPr/>
          <p:nvPr/>
        </p:nvSpPr>
        <p:spPr>
          <a:xfrm>
            <a:off x="5919944" y="5535338"/>
            <a:ext cx="512640" cy="646910"/>
          </a:xfrm>
          <a:custGeom>
            <a:avLst/>
            <a:gdLst>
              <a:gd name="f0" fmla="val w"/>
              <a:gd name="f1" fmla="val h"/>
              <a:gd name="f2" fmla="val 0"/>
              <a:gd name="f3" fmla="val 2120980"/>
              <a:gd name="f4" fmla="val 2676504"/>
              <a:gd name="f5" fmla="val 824057"/>
              <a:gd name="f6" fmla="val 2198115"/>
              <a:gd name="f7" fmla="val 2229022"/>
              <a:gd name="f8" fmla="val 751177"/>
              <a:gd name="f9" fmla="val 2510330"/>
              <a:gd name="f10" fmla="val 2541237"/>
              <a:gd name="f11" fmla="val 1298129"/>
              <a:gd name="f12" fmla="val 1371008"/>
              <a:gd name="f13" fmla="val 1933495"/>
              <a:gd name="f14" fmla="val 134375"/>
              <a:gd name="f15" fmla="val 1872496"/>
              <a:gd name="f16" fmla="val 128267"/>
              <a:gd name="f17" fmla="val 1778964"/>
              <a:gd name="f18" fmla="val 206162"/>
              <a:gd name="f19" fmla="val 1655092"/>
              <a:gd name="f20" fmla="val 316398"/>
              <a:gd name="f21" fmla="val 762581"/>
              <a:gd name="f22" fmla="val 1651862"/>
              <a:gd name="f23" fmla="val 1647824"/>
              <a:gd name="f24" fmla="val 843406"/>
              <a:gd name="f25" fmla="val 1633793"/>
              <a:gd name="f26" fmla="val 920606"/>
              <a:gd name="f27" fmla="val 1611266"/>
              <a:gd name="f28" fmla="val 992211"/>
              <a:gd name="f29" fmla="val 1739269"/>
              <a:gd name="f30" fmla="val 1047184"/>
              <a:gd name="f31" fmla="val 1828260"/>
              <a:gd name="f32" fmla="val 986425"/>
              <a:gd name="f33" fmla="val 1895778"/>
              <a:gd name="f34" fmla="val 900656"/>
              <a:gd name="f35" fmla="val 1964561"/>
              <a:gd name="f36" fmla="val 813279"/>
              <a:gd name="f37" fmla="val 2016746"/>
              <a:gd name="f38" fmla="val 624382"/>
              <a:gd name="f39" fmla="val 2016490"/>
              <a:gd name="f40" fmla="val 465292"/>
              <a:gd name="f41" fmla="val 2023696"/>
              <a:gd name="f42" fmla="val 232949"/>
              <a:gd name="f43" fmla="val 1995287"/>
              <a:gd name="f44" fmla="val 140561"/>
              <a:gd name="f45" fmla="val 187485"/>
              <a:gd name="f46" fmla="val 125693"/>
              <a:gd name="f47" fmla="val 97284"/>
              <a:gd name="f48" fmla="val 104490"/>
              <a:gd name="f49" fmla="val 104234"/>
              <a:gd name="f50" fmla="val 156419"/>
              <a:gd name="f51" fmla="val 225202"/>
              <a:gd name="f52" fmla="val 292944"/>
              <a:gd name="f53" fmla="val 986710"/>
              <a:gd name="f54" fmla="val 382303"/>
              <a:gd name="f55" fmla="val 1047587"/>
              <a:gd name="f56" fmla="val 511026"/>
              <a:gd name="f57" fmla="val 991745"/>
              <a:gd name="f58" fmla="val 488627"/>
              <a:gd name="f59" fmla="val 920189"/>
              <a:gd name="f60" fmla="val 474740"/>
              <a:gd name="f61" fmla="val 843131"/>
              <a:gd name="f62" fmla="val 470841"/>
              <a:gd name="f63" fmla="val 467092"/>
              <a:gd name="f64" fmla="val 317447"/>
              <a:gd name="f65" fmla="val 342616"/>
              <a:gd name="f66" fmla="val 206663"/>
              <a:gd name="f67" fmla="val 248680"/>
              <a:gd name="f68" fmla="val 128248"/>
              <a:gd name="f69" fmla="val 171293"/>
              <a:gd name="f70" fmla="val 338"/>
              <a:gd name="f71" fmla="val 267101"/>
              <a:gd name="f72" fmla="val 7324"/>
              <a:gd name="f73" fmla="val 383647"/>
              <a:gd name="f74" fmla="val 121035"/>
              <a:gd name="f75" fmla="val 183917"/>
              <a:gd name="f76" fmla="val 127304"/>
              <a:gd name="f77" fmla="val 446033"/>
              <a:gd name="f78" fmla="val 120339"/>
              <a:gd name="f79" fmla="val 431092"/>
              <a:gd name="f80" fmla="val 100383"/>
              <a:gd name="f81" fmla="val 76938"/>
              <a:gd name="f82" fmla="val 47115"/>
              <a:gd name="f83" fmla="val 455269"/>
              <a:gd name="f84" fmla="val 22938"/>
              <a:gd name="f85" fmla="val 485092"/>
              <a:gd name="f86" fmla="val 1637092"/>
              <a:gd name="f87" fmla="val 1666915"/>
              <a:gd name="f88" fmla="val 1691092"/>
              <a:gd name="f89" fmla="val 1676151"/>
              <a:gd name="f90" fmla="val 182958"/>
              <a:gd name="f91" fmla="val 1738474"/>
              <a:gd name="f92" fmla="val 119924"/>
              <a:gd name="f93" fmla="val 1854348"/>
              <a:gd name="f94" fmla="val 7289"/>
              <a:gd name="f95" fmla="val 1949687"/>
              <a:gd name="f96" fmla="val 2046947"/>
              <a:gd name="f97" fmla="+- 0 0 6754"/>
              <a:gd name="f98" fmla="val 2122836"/>
              <a:gd name="f99" fmla="val 96139"/>
              <a:gd name="f100" fmla="val 2120946"/>
              <a:gd name="f101" fmla="val 473736"/>
              <a:gd name="f102" fmla="val 2117166"/>
              <a:gd name="f103" fmla="val 673942"/>
              <a:gd name="f104" fmla="val 2058714"/>
              <a:gd name="f105" fmla="val 872497"/>
              <a:gd name="f106" fmla="val 1966316"/>
              <a:gd name="f107" fmla="val 974360"/>
              <a:gd name="f108" fmla="val 1875288"/>
              <a:gd name="f109" fmla="val 1074712"/>
              <a:gd name="f110" fmla="val 1740706"/>
              <a:gd name="f111" fmla="val 1159472"/>
              <a:gd name="f112" fmla="val 1574365"/>
              <a:gd name="f113" fmla="val 1087619"/>
              <a:gd name="f114" fmla="val 1498402"/>
              <a:gd name="f115" fmla="val 1256706"/>
              <a:gd name="f116" fmla="val 1371540"/>
              <a:gd name="f117" fmla="val 1383225"/>
              <a:gd name="f118" fmla="val 1220432"/>
              <a:gd name="f119" fmla="val 1434843"/>
              <a:gd name="f120" fmla="val 1524098"/>
              <a:gd name="f121" fmla="val 1242816"/>
              <a:gd name="f122" fmla="val 1529237"/>
              <a:gd name="f123" fmla="val 1259092"/>
              <a:gd name="f124" fmla="val 1549488"/>
              <a:gd name="f125" fmla="val 1573540"/>
              <a:gd name="f126" fmla="val 1782216"/>
              <a:gd name="f127" fmla="val 1806269"/>
              <a:gd name="f128" fmla="val 1826519"/>
              <a:gd name="f129" fmla="val 1831659"/>
              <a:gd name="f130" fmla="val 1899972"/>
              <a:gd name="f131" fmla="val 1908643"/>
              <a:gd name="f132" fmla="val 1218317"/>
              <a:gd name="f133" fmla="val 1916820"/>
              <a:gd name="f134" fmla="val 1214011"/>
              <a:gd name="f135" fmla="val 1923722"/>
              <a:gd name="f136" fmla="val 1480406"/>
              <a:gd name="f137" fmla="val 1939701"/>
              <a:gd name="f138" fmla="val 1673079"/>
              <a:gd name="f139" fmla="val 1996147"/>
              <a:gd name="f140" fmla="val 1682229"/>
              <a:gd name="f141" fmla="val 2062848"/>
              <a:gd name="f142" fmla="val 1925188"/>
              <a:gd name="f143" fmla="val 196996"/>
              <a:gd name="f144" fmla="val 427501"/>
              <a:gd name="f145" fmla="val 436455"/>
              <a:gd name="f146" fmla="val 1995236"/>
              <a:gd name="f147" fmla="val 634470"/>
              <a:gd name="f148" fmla="val 1937990"/>
              <a:gd name="f149" fmla="val 907722"/>
              <a:gd name="f150" fmla="val 1923052"/>
              <a:gd name="f151" fmla="val 903729"/>
              <a:gd name="f152" fmla="val 1916275"/>
              <a:gd name="f153" fmla="val 901752"/>
              <a:gd name="f154" fmla="val 1908354"/>
              <a:gd name="f155" fmla="val 879369"/>
              <a:gd name="f156" fmla="val 863092"/>
              <a:gd name="f157" fmla="val 1435225"/>
              <a:gd name="f158" fmla="val 750211"/>
              <a:gd name="f159" fmla="val 1383280"/>
              <a:gd name="f160" fmla="val 623484"/>
              <a:gd name="f161" fmla="val 1256276"/>
              <a:gd name="f162" fmla="val 547795"/>
              <a:gd name="f163" fmla="val 1087211"/>
              <a:gd name="f164" fmla="val 380891"/>
              <a:gd name="f165" fmla="val 1159861"/>
              <a:gd name="f166" fmla="val 245901"/>
              <a:gd name="f167" fmla="val 1074942"/>
              <a:gd name="f168" fmla="val 154664"/>
              <a:gd name="f169" fmla="val 62266"/>
              <a:gd name="f170" fmla="val 3814"/>
              <a:gd name="f171" fmla="val 34"/>
              <a:gd name="f172" fmla="+- 0 0 1856"/>
              <a:gd name="f173" fmla="val 74033"/>
              <a:gd name="f174" fmla="*/ f0 1 2120980"/>
              <a:gd name="f175" fmla="*/ f1 1 2676504"/>
              <a:gd name="f176" fmla="+- f4 0 f2"/>
              <a:gd name="f177" fmla="+- f3 0 f2"/>
              <a:gd name="f178" fmla="*/ f177 1 2120980"/>
              <a:gd name="f179" fmla="*/ f176 1 2676504"/>
              <a:gd name="f180" fmla="*/ f2 1 f178"/>
              <a:gd name="f181" fmla="*/ f3 1 f178"/>
              <a:gd name="f182" fmla="*/ f2 1 f179"/>
              <a:gd name="f183" fmla="*/ f4 1 f179"/>
              <a:gd name="f184" fmla="*/ f180 f174 1"/>
              <a:gd name="f185" fmla="*/ f181 f174 1"/>
              <a:gd name="f186" fmla="*/ f183 f175 1"/>
              <a:gd name="f187" fmla="*/ f182 f1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4" t="f187" r="f185" b="f186"/>
            <a:pathLst>
              <a:path w="2120980" h="2676504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lnTo>
                  <a:pt x="f19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13" y="f14"/>
                </a:cubicBezTo>
                <a:close/>
                <a:moveTo>
                  <a:pt x="f45" y="f14"/>
                </a:moveTo>
                <a:cubicBezTo>
                  <a:pt x="f46" y="f44"/>
                  <a:pt x="f47" y="f42"/>
                  <a:pt x="f48" y="f40"/>
                </a:cubicBezTo>
                <a:cubicBezTo>
                  <a:pt x="f49" y="f38"/>
                  <a:pt x="f50" y="f36"/>
                  <a:pt x="f51" y="f34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21"/>
                </a:cubicBezTo>
                <a:lnTo>
                  <a:pt x="f63" y="f21"/>
                </a:lnTo>
                <a:lnTo>
                  <a:pt x="f63" y="f64"/>
                </a:lnTo>
                <a:cubicBezTo>
                  <a:pt x="f65" y="f66"/>
                  <a:pt x="f67" y="f68"/>
                  <a:pt x="f45" y="f14"/>
                </a:cubicBezTo>
                <a:close/>
                <a:moveTo>
                  <a:pt x="f69" y="f70"/>
                </a:moveTo>
                <a:cubicBezTo>
                  <a:pt x="f71" y="f72"/>
                  <a:pt x="f73" y="f74"/>
                  <a:pt x="f63" y="f75"/>
                </a:cubicBezTo>
                <a:lnTo>
                  <a:pt x="f63" y="f76"/>
                </a:lnTo>
                <a:cubicBezTo>
                  <a:pt x="f77" y="f78"/>
                  <a:pt x="f79" y="f80"/>
                  <a:pt x="f79" y="f81"/>
                </a:cubicBezTo>
                <a:cubicBezTo>
                  <a:pt x="f79" y="f82"/>
                  <a:pt x="f83" y="f84"/>
                  <a:pt x="f85" y="f84"/>
                </a:cubicBezTo>
                <a:lnTo>
                  <a:pt x="f86" y="f84"/>
                </a:lnTo>
                <a:cubicBezTo>
                  <a:pt x="f87" y="f84"/>
                  <a:pt x="f88" y="f82"/>
                  <a:pt x="f88" y="f81"/>
                </a:cubicBezTo>
                <a:cubicBezTo>
                  <a:pt x="f88" y="f80"/>
                  <a:pt x="f89" y="f78"/>
                  <a:pt x="f19" y="f76"/>
                </a:cubicBezTo>
                <a:lnTo>
                  <a:pt x="f19" y="f90"/>
                </a:lnTo>
                <a:cubicBezTo>
                  <a:pt x="f91" y="f92"/>
                  <a:pt x="f93" y="f94"/>
                  <a:pt x="f95" y="f70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lnTo>
                  <a:pt x="f118" y="f120"/>
                </a:lnTo>
                <a:cubicBezTo>
                  <a:pt x="f121" y="f12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1" y="f128"/>
                  <a:pt x="f118" y="f129"/>
                </a:cubicBezTo>
                <a:lnTo>
                  <a:pt x="f118" y="f130"/>
                </a:lnTo>
                <a:cubicBezTo>
                  <a:pt x="f118" y="f131"/>
                  <a:pt x="f132" y="f133"/>
                  <a:pt x="f134" y="f135"/>
                </a:cubicBezTo>
                <a:cubicBezTo>
                  <a:pt x="f136" y="f137"/>
                  <a:pt x="f138" y="f139"/>
                  <a:pt x="f140" y="f141"/>
                </a:cubicBezTo>
                <a:lnTo>
                  <a:pt x="f142" y="f141"/>
                </a:lnTo>
                <a:lnTo>
                  <a:pt x="f142" y="f4"/>
                </a:lnTo>
                <a:lnTo>
                  <a:pt x="f143" y="f4"/>
                </a:lnTo>
                <a:lnTo>
                  <a:pt x="f143" y="f141"/>
                </a:lnTo>
                <a:lnTo>
                  <a:pt x="f144" y="f141"/>
                </a:ln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3" y="f130"/>
                </a:cubicBezTo>
                <a:lnTo>
                  <a:pt x="f153" y="f129"/>
                </a:lnTo>
                <a:cubicBezTo>
                  <a:pt x="f155" y="f128"/>
                  <a:pt x="f156" y="f127"/>
                  <a:pt x="f156" y="f126"/>
                </a:cubicBezTo>
                <a:lnTo>
                  <a:pt x="f156" y="f125"/>
                </a:lnTo>
                <a:cubicBezTo>
                  <a:pt x="f156" y="f124"/>
                  <a:pt x="f155" y="f122"/>
                  <a:pt x="f153" y="f120"/>
                </a:cubicBezTo>
                <a:lnTo>
                  <a:pt x="f153" y="f157"/>
                </a:lnTo>
                <a:cubicBezTo>
                  <a:pt x="f158" y="f159"/>
                  <a:pt x="f160" y="f161"/>
                  <a:pt x="f162" y="f163"/>
                </a:cubicBezTo>
                <a:cubicBezTo>
                  <a:pt x="f164" y="f165"/>
                  <a:pt x="f166" y="f167"/>
                  <a:pt x="f168" y="f107"/>
                </a:cubicBezTo>
                <a:cubicBezTo>
                  <a:pt x="f169" y="f105"/>
                  <a:pt x="f170" y="f103"/>
                  <a:pt x="f171" y="f101"/>
                </a:cubicBezTo>
                <a:cubicBezTo>
                  <a:pt x="f172" y="f99"/>
                  <a:pt x="f173" y="f97"/>
                  <a:pt x="f69" y="f70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9" name="Rounded Rectangle 6"/>
          <p:cNvSpPr/>
          <p:nvPr/>
        </p:nvSpPr>
        <p:spPr>
          <a:xfrm>
            <a:off x="4411376" y="2471632"/>
            <a:ext cx="508150" cy="516636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060919"/>
              <a:gd name="f5" fmla="val 1045874"/>
              <a:gd name="f6" fmla="val 2696689"/>
              <a:gd name="f7" fmla="val 2125874"/>
              <a:gd name="f8" fmla="val 2804689"/>
              <a:gd name="f9" fmla="val 2410468"/>
              <a:gd name="f10" fmla="val 2518468"/>
              <a:gd name="f11" fmla="val 2124247"/>
              <a:gd name="f12" fmla="val 2232247"/>
              <a:gd name="f13" fmla="val 902547"/>
              <a:gd name="f14" fmla="val 1956791"/>
              <a:gd name="f15" fmla="val 2109191"/>
              <a:gd name="f16" fmla="val 2185391"/>
              <a:gd name="f17" fmla="val 2376263"/>
              <a:gd name="f18" fmla="val 2973921"/>
              <a:gd name="f19" fmla="val 2284277"/>
              <a:gd name="f20" fmla="val 469172"/>
              <a:gd name="f21" fmla="val 1728191"/>
              <a:gd name="f22" fmla="val 767127"/>
              <a:gd name="f23" fmla="val 545372"/>
              <a:gd name="f24" fmla="val 1804391"/>
              <a:gd name="f25" fmla="val 2641452"/>
              <a:gd name="f26" fmla="val 2419697"/>
              <a:gd name="f27" fmla="val 2717652"/>
              <a:gd name="f28" fmla="val 2819005"/>
              <a:gd name="f29" fmla="val 1350909"/>
              <a:gd name="f30" fmla="val 2769294"/>
              <a:gd name="f31" fmla="val 2728995"/>
              <a:gd name="f32" fmla="val 1391208"/>
              <a:gd name="f33" fmla="val 1440919"/>
              <a:gd name="f34" fmla="val 1490630"/>
              <a:gd name="f35" fmla="val 1530929"/>
              <a:gd name="f36" fmla="val 2868716"/>
              <a:gd name="f37" fmla="val 2909015"/>
              <a:gd name="f38" fmla="val 2509707"/>
              <a:gd name="f39" fmla="val 2459996"/>
              <a:gd name="f40" fmla="val 2559418"/>
              <a:gd name="f41" fmla="val 2599717"/>
              <a:gd name="f42" fmla="val 195993"/>
              <a:gd name="f43" fmla="val 1200328"/>
              <a:gd name="f44" fmla="val 2990831"/>
              <a:gd name="f45" fmla="val 3099075"/>
              <a:gd name="f46" fmla="val 1288077"/>
              <a:gd name="f47" fmla="val 1396321"/>
              <a:gd name="f48" fmla="val 2180270"/>
              <a:gd name="f49" fmla="val 2288514"/>
              <a:gd name="f50" fmla="val 87749"/>
              <a:gd name="f51" fmla="val 190589"/>
              <a:gd name="f52" fmla="val 2565249"/>
              <a:gd name="f53" fmla="val 2649419"/>
              <a:gd name="f54" fmla="val 258822"/>
              <a:gd name="f55" fmla="val 342992"/>
              <a:gd name="f56" fmla="val 1104989"/>
              <a:gd name="f57" fmla="val 1104128"/>
              <a:gd name="f58" fmla="val 96523"/>
              <a:gd name="f59" fmla="val 537405"/>
              <a:gd name="f60" fmla="val 621575"/>
              <a:gd name="f61" fmla="*/ f0 1 3186824"/>
              <a:gd name="f62" fmla="*/ f1 1 3060919"/>
              <a:gd name="f63" fmla="+- f4 0 f2"/>
              <a:gd name="f64" fmla="+- f3 0 f2"/>
              <a:gd name="f65" fmla="*/ f64 1 3186824"/>
              <a:gd name="f66" fmla="*/ f63 1 3060919"/>
              <a:gd name="f67" fmla="*/ f2 1 f65"/>
              <a:gd name="f68" fmla="*/ f3 1 f65"/>
              <a:gd name="f69" fmla="*/ f2 1 f66"/>
              <a:gd name="f70" fmla="*/ f4 1 f66"/>
              <a:gd name="f71" fmla="*/ f67 f61 1"/>
              <a:gd name="f72" fmla="*/ f68 f61 1"/>
              <a:gd name="f73" fmla="*/ f70 f62 1"/>
              <a:gd name="f74" fmla="*/ f69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1" t="f74" r="f72" b="f73"/>
            <a:pathLst>
              <a:path w="3186824" h="3060919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5" y="f8"/>
                </a:lnTo>
                <a:close/>
                <a:moveTo>
                  <a:pt x="f5" y="f9"/>
                </a:moveTo>
                <a:lnTo>
                  <a:pt x="f7" y="f9"/>
                </a:lnTo>
                <a:lnTo>
                  <a:pt x="f7" y="f10"/>
                </a:lnTo>
                <a:lnTo>
                  <a:pt x="f5" y="f10"/>
                </a:lnTo>
                <a:close/>
                <a:moveTo>
                  <a:pt x="f5" y="f11"/>
                </a:moveTo>
                <a:lnTo>
                  <a:pt x="f7" y="f11"/>
                </a:lnTo>
                <a:lnTo>
                  <a:pt x="f7" y="f12"/>
                </a:lnTo>
                <a:lnTo>
                  <a:pt x="f5" y="f12"/>
                </a:lnTo>
                <a:close/>
                <a:moveTo>
                  <a:pt x="f13" y="f14"/>
                </a:moveTo>
                <a:lnTo>
                  <a:pt x="f13" y="f15"/>
                </a:lnTo>
                <a:lnTo>
                  <a:pt x="f13" y="f16"/>
                </a:lnTo>
                <a:lnTo>
                  <a:pt x="f13" y="f17"/>
                </a:lnTo>
                <a:lnTo>
                  <a:pt x="f13" y="f18"/>
                </a:lnTo>
                <a:lnTo>
                  <a:pt x="f19" y="f18"/>
                </a:lnTo>
                <a:lnTo>
                  <a:pt x="f19" y="f17"/>
                </a:lnTo>
                <a:lnTo>
                  <a:pt x="f19" y="f16"/>
                </a:lnTo>
                <a:lnTo>
                  <a:pt x="f19" y="f15"/>
                </a:lnTo>
                <a:lnTo>
                  <a:pt x="f19" y="f14"/>
                </a:lnTo>
                <a:close/>
                <a:moveTo>
                  <a:pt x="f20" y="f21"/>
                </a:moveTo>
                <a:lnTo>
                  <a:pt x="f20" y="f16"/>
                </a:lnTo>
                <a:lnTo>
                  <a:pt x="f22" y="f16"/>
                </a:lnTo>
                <a:lnTo>
                  <a:pt x="f22" y="f15"/>
                </a:lnTo>
                <a:lnTo>
                  <a:pt x="f23" y="f15"/>
                </a:lnTo>
                <a:lnTo>
                  <a:pt x="f23" y="f24"/>
                </a:lnTo>
                <a:lnTo>
                  <a:pt x="f25" y="f24"/>
                </a:lnTo>
                <a:lnTo>
                  <a:pt x="f25" y="f15"/>
                </a:lnTo>
                <a:lnTo>
                  <a:pt x="f26" y="f15"/>
                </a:lnTo>
                <a:lnTo>
                  <a:pt x="f26" y="f16"/>
                </a:lnTo>
                <a:lnTo>
                  <a:pt x="f27" y="f16"/>
                </a:lnTo>
                <a:lnTo>
                  <a:pt x="f27" y="f21"/>
                </a:lnTo>
                <a:close/>
                <a:moveTo>
                  <a:pt x="f28" y="f29"/>
                </a:moveTo>
                <a:cubicBezTo>
                  <a:pt x="f30" y="f29"/>
                  <a:pt x="f31" y="f32"/>
                  <a:pt x="f31" y="f33"/>
                </a:cubicBezTo>
                <a:cubicBezTo>
                  <a:pt x="f31" y="f34"/>
                  <a:pt x="f30" y="f35"/>
                  <a:pt x="f28" y="f35"/>
                </a:cubicBezTo>
                <a:cubicBezTo>
                  <a:pt x="f36" y="f35"/>
                  <a:pt x="f37" y="f34"/>
                  <a:pt x="f37" y="f33"/>
                </a:cubicBezTo>
                <a:cubicBezTo>
                  <a:pt x="f37" y="f32"/>
                  <a:pt x="f36" y="f29"/>
                  <a:pt x="f28" y="f29"/>
                </a:cubicBezTo>
                <a:close/>
                <a:moveTo>
                  <a:pt x="f38" y="f29"/>
                </a:moveTo>
                <a:cubicBezTo>
                  <a:pt x="f39" y="f29"/>
                  <a:pt x="f26" y="f32"/>
                  <a:pt x="f26" y="f33"/>
                </a:cubicBezTo>
                <a:cubicBezTo>
                  <a:pt x="f26" y="f34"/>
                  <a:pt x="f39" y="f35"/>
                  <a:pt x="f38" y="f35"/>
                </a:cubicBezTo>
                <a:cubicBezTo>
                  <a:pt x="f40" y="f35"/>
                  <a:pt x="f41" y="f34"/>
                  <a:pt x="f41" y="f33"/>
                </a:cubicBezTo>
                <a:cubicBezTo>
                  <a:pt x="f41" y="f32"/>
                  <a:pt x="f40" y="f29"/>
                  <a:pt x="f38" y="f29"/>
                </a:cubicBezTo>
                <a:close/>
                <a:moveTo>
                  <a:pt x="f42" y="f43"/>
                </a:moveTo>
                <a:lnTo>
                  <a:pt x="f44" y="f43"/>
                </a:lnTo>
                <a:cubicBezTo>
                  <a:pt x="f45" y="f43"/>
                  <a:pt x="f3" y="f46"/>
                  <a:pt x="f3" y="f47"/>
                </a:cubicBezTo>
                <a:lnTo>
                  <a:pt x="f3" y="f48"/>
                </a:lnTo>
                <a:cubicBezTo>
                  <a:pt x="f3" y="f49"/>
                  <a:pt x="f45" y="f17"/>
                  <a:pt x="f44" y="f17"/>
                </a:cubicBezTo>
                <a:lnTo>
                  <a:pt x="f26" y="f17"/>
                </a:lnTo>
                <a:lnTo>
                  <a:pt x="f26" y="f4"/>
                </a:lnTo>
                <a:lnTo>
                  <a:pt x="f22" y="f4"/>
                </a:lnTo>
                <a:lnTo>
                  <a:pt x="f22" y="f17"/>
                </a:lnTo>
                <a:lnTo>
                  <a:pt x="f42" y="f17"/>
                </a:lnTo>
                <a:cubicBezTo>
                  <a:pt x="f50" y="f17"/>
                  <a:pt x="f2" y="f49"/>
                  <a:pt x="f2" y="f48"/>
                </a:cubicBezTo>
                <a:lnTo>
                  <a:pt x="f2" y="f47"/>
                </a:lnTo>
                <a:cubicBezTo>
                  <a:pt x="f2" y="f46"/>
                  <a:pt x="f50" y="f43"/>
                  <a:pt x="f42" y="f43"/>
                </a:cubicBezTo>
                <a:close/>
                <a:moveTo>
                  <a:pt x="f22" y="f2"/>
                </a:moveTo>
                <a:lnTo>
                  <a:pt x="f26" y="f2"/>
                </a:lnTo>
                <a:lnTo>
                  <a:pt x="f26" y="f51"/>
                </a:lnTo>
                <a:lnTo>
                  <a:pt x="f52" y="f51"/>
                </a:lnTo>
                <a:cubicBezTo>
                  <a:pt x="f53" y="f51"/>
                  <a:pt x="f27" y="f54"/>
                  <a:pt x="f27" y="f55"/>
                </a:cubicBezTo>
                <a:lnTo>
                  <a:pt x="f27" y="f56"/>
                </a:lnTo>
                <a:lnTo>
                  <a:pt x="f19" y="f56"/>
                </a:lnTo>
                <a:lnTo>
                  <a:pt x="f19" y="f57"/>
                </a:lnTo>
                <a:lnTo>
                  <a:pt x="f19" y="f51"/>
                </a:lnTo>
                <a:lnTo>
                  <a:pt x="f19" y="f58"/>
                </a:lnTo>
                <a:lnTo>
                  <a:pt x="f13" y="f58"/>
                </a:lnTo>
                <a:lnTo>
                  <a:pt x="f13" y="f51"/>
                </a:lnTo>
                <a:lnTo>
                  <a:pt x="f13" y="f57"/>
                </a:lnTo>
                <a:lnTo>
                  <a:pt x="f13" y="f56"/>
                </a:lnTo>
                <a:lnTo>
                  <a:pt x="f20" y="f56"/>
                </a:lnTo>
                <a:lnTo>
                  <a:pt x="f20" y="f55"/>
                </a:lnTo>
                <a:cubicBezTo>
                  <a:pt x="f20" y="f54"/>
                  <a:pt x="f59" y="f51"/>
                  <a:pt x="f60" y="f51"/>
                </a:cubicBezTo>
                <a:lnTo>
                  <a:pt x="f22" y="f51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0" name="Oval 66"/>
          <p:cNvSpPr/>
          <p:nvPr/>
        </p:nvSpPr>
        <p:spPr>
          <a:xfrm rot="20700014">
            <a:off x="6137536" y="3634219"/>
            <a:ext cx="548676" cy="4699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+- f4 0 f2"/>
              <a:gd name="f60" fmla="+- f3 0 f2"/>
              <a:gd name="f61" fmla="*/ f60 1 2901316"/>
              <a:gd name="f62" fmla="*/ f59 1 2485205"/>
              <a:gd name="f63" fmla="*/ f2 1 f61"/>
              <a:gd name="f64" fmla="*/ f3 1 f61"/>
              <a:gd name="f65" fmla="*/ f2 1 f62"/>
              <a:gd name="f66" fmla="*/ f4 1 f62"/>
              <a:gd name="f67" fmla="*/ f63 f57 1"/>
              <a:gd name="f68" fmla="*/ f64 f57 1"/>
              <a:gd name="f69" fmla="*/ f66 f58 1"/>
              <a:gd name="f70" fmla="*/ f65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7" t="f70" r="f68" b="f69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1" name="Isosceles Triangle 13"/>
          <p:cNvSpPr/>
          <p:nvPr/>
        </p:nvSpPr>
        <p:spPr>
          <a:xfrm rot="10799991">
            <a:off x="5188223" y="5485924"/>
            <a:ext cx="376549" cy="745702"/>
          </a:xfrm>
          <a:custGeom>
            <a:avLst/>
            <a:gdLst>
              <a:gd name="f0" fmla="val w"/>
              <a:gd name="f1" fmla="val h"/>
              <a:gd name="f2" fmla="val 0"/>
              <a:gd name="f3" fmla="val 1613569"/>
              <a:gd name="f4" fmla="val 3195455"/>
              <a:gd name="f5" fmla="val 1348422"/>
              <a:gd name="f6" fmla="val 2012960"/>
              <a:gd name="f7" fmla="val 264249"/>
              <a:gd name="f8" fmla="val 99656"/>
              <a:gd name="f9" fmla="val 1932015"/>
              <a:gd name="f10" fmla="val 172"/>
              <a:gd name="f11" fmla="val 1814225"/>
              <a:gd name="f12" fmla="val 1686651"/>
              <a:gd name="f13" fmla="val 716785"/>
              <a:gd name="f14" fmla="val 1678553"/>
              <a:gd name="f15" fmla="val 360000"/>
              <a:gd name="f16" fmla="val 355479"/>
              <a:gd name="f17" fmla="val 717916"/>
              <a:gd name="f18" fmla="val 806785"/>
              <a:gd name="f19" fmla="val 895655"/>
              <a:gd name="f20" fmla="val 896785"/>
              <a:gd name="f21" fmla="val 1676520"/>
              <a:gd name="f22" fmla="val 1612906"/>
              <a:gd name="f23" fmla="val 1668429"/>
              <a:gd name="f24" fmla="val 1622778"/>
              <a:gd name="f25" fmla="val 1802631"/>
              <a:gd name="f26" fmla="val 1521918"/>
              <a:gd name="f27" fmla="val 1928220"/>
              <a:gd name="f28" fmla="val 1175921"/>
              <a:gd name="f29" fmla="val 2908428"/>
              <a:gd name="f30" fmla="val 437641"/>
              <a:gd name="f31" fmla="val 250570"/>
              <a:gd name="f32" fmla="val 2083962"/>
              <a:gd name="f33" fmla="val 1362992"/>
              <a:gd name="f34" fmla="val 1155969"/>
              <a:gd name="f35" fmla="val 457593"/>
              <a:gd name="f36" fmla="val 397940"/>
              <a:gd name="f37" fmla="val 349581"/>
              <a:gd name="f38" fmla="val 3147096"/>
              <a:gd name="f39" fmla="val 3087443"/>
              <a:gd name="f40" fmla="val 3027790"/>
              <a:gd name="f41" fmla="val 2979431"/>
              <a:gd name="f42" fmla="val 1215622"/>
              <a:gd name="f43" fmla="val 1263981"/>
              <a:gd name="f44" fmla="*/ f0 1 1613569"/>
              <a:gd name="f45" fmla="*/ f1 1 3195455"/>
              <a:gd name="f46" fmla="+- f4 0 f2"/>
              <a:gd name="f47" fmla="+- f3 0 f2"/>
              <a:gd name="f48" fmla="*/ f47 1 1613569"/>
              <a:gd name="f49" fmla="*/ f46 1 3195455"/>
              <a:gd name="f50" fmla="*/ f2 1 f48"/>
              <a:gd name="f51" fmla="*/ f3 1 f48"/>
              <a:gd name="f52" fmla="*/ f2 1 f49"/>
              <a:gd name="f53" fmla="*/ f4 1 f49"/>
              <a:gd name="f54" fmla="*/ f50 f44 1"/>
              <a:gd name="f55" fmla="*/ f51 f44 1"/>
              <a:gd name="f56" fmla="*/ f53 f45 1"/>
              <a:gd name="f57" fmla="*/ f52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1613569" h="3195455">
                <a:moveTo>
                  <a:pt x="f5" y="f6"/>
                </a:moveTo>
                <a:lnTo>
                  <a:pt x="f7" y="f6"/>
                </a:lnTo>
                <a:cubicBezTo>
                  <a:pt x="f8" y="f9"/>
                  <a:pt x="f10" y="f11"/>
                  <a:pt x="f2" y="f12"/>
                </a:cubicBezTo>
                <a:lnTo>
                  <a:pt x="f13" y="f14"/>
                </a:lnTo>
                <a:lnTo>
                  <a:pt x="f13" y="f15"/>
                </a:lnTo>
                <a:lnTo>
                  <a:pt x="f13" y="f16"/>
                </a:lnTo>
                <a:lnTo>
                  <a:pt x="f17" y="f16"/>
                </a:lnTo>
                <a:lnTo>
                  <a:pt x="f18" y="f2"/>
                </a:lnTo>
                <a:lnTo>
                  <a:pt x="f19" y="f16"/>
                </a:lnTo>
                <a:lnTo>
                  <a:pt x="f20" y="f16"/>
                </a:lnTo>
                <a:lnTo>
                  <a:pt x="f20" y="f15"/>
                </a:lnTo>
                <a:lnTo>
                  <a:pt x="f20" y="f21"/>
                </a:lnTo>
                <a:lnTo>
                  <a:pt x="f22" y="f23"/>
                </a:lnTo>
                <a:cubicBezTo>
                  <a:pt x="f24" y="f25"/>
                  <a:pt x="f26" y="f27"/>
                  <a:pt x="f5" y="f6"/>
                </a:cubicBezTo>
                <a:close/>
                <a:moveTo>
                  <a:pt x="f28" y="f29"/>
                </a:moveTo>
                <a:lnTo>
                  <a:pt x="f30" y="f29"/>
                </a:lnTo>
                <a:lnTo>
                  <a:pt x="f31" y="f32"/>
                </a:lnTo>
                <a:lnTo>
                  <a:pt x="f33" y="f32"/>
                </a:lnTo>
                <a:close/>
                <a:moveTo>
                  <a:pt x="f34" y="f4"/>
                </a:moveTo>
                <a:lnTo>
                  <a:pt x="f35" y="f4"/>
                </a:lnTo>
                <a:cubicBezTo>
                  <a:pt x="f36" y="f4"/>
                  <a:pt x="f37" y="f38"/>
                  <a:pt x="f37" y="f39"/>
                </a:cubicBezTo>
                <a:cubicBezTo>
                  <a:pt x="f37" y="f40"/>
                  <a:pt x="f36" y="f41"/>
                  <a:pt x="f35" y="f41"/>
                </a:cubicBezTo>
                <a:lnTo>
                  <a:pt x="f34" y="f41"/>
                </a:ln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4"/>
                  <a:pt x="f34" y="f4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2" name="Smiley Face 14"/>
          <p:cNvSpPr/>
          <p:nvPr/>
        </p:nvSpPr>
        <p:spPr>
          <a:xfrm>
            <a:off x="7617043" y="5578827"/>
            <a:ext cx="559932" cy="55993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026698"/>
              <a:gd name="f5" fmla="val 2215122"/>
              <a:gd name="f6" fmla="val 1959656"/>
              <a:gd name="f7" fmla="val 2378616"/>
              <a:gd name="f8" fmla="val 1801229"/>
              <a:gd name="f9" fmla="val 2486070"/>
              <a:gd name="f10" fmla="val 1624533"/>
              <a:gd name="f11" fmla="val 2487892"/>
              <a:gd name="f12" fmla="val 1447837"/>
              <a:gd name="f13" fmla="val 2489714"/>
              <a:gd name="f14" fmla="val 1287227"/>
              <a:gd name="f15" fmla="val 2385551"/>
              <a:gd name="f16" fmla="val 1216828"/>
              <a:gd name="f17" fmla="val 2223474"/>
              <a:gd name="f18" fmla="val 1039110"/>
              <a:gd name="f19" fmla="val 2300667"/>
              <a:gd name="f20" fmla="val 1140541"/>
              <a:gd name="f21" fmla="val 2534187"/>
              <a:gd name="f22" fmla="val 1371947"/>
              <a:gd name="f23" fmla="val 2684266"/>
              <a:gd name="f24" fmla="val 1626531"/>
              <a:gd name="f25" fmla="val 2681641"/>
              <a:gd name="f26" fmla="val 1881115"/>
              <a:gd name="f27" fmla="val 2679016"/>
              <a:gd name="f28" fmla="val 2109376"/>
              <a:gd name="f29" fmla="val 2524196"/>
              <a:gd name="f30" fmla="val 2205970"/>
              <a:gd name="f31" fmla="val 2288634"/>
              <a:gd name="f32" fmla="val 2165423"/>
              <a:gd name="f33" fmla="val 986226"/>
              <a:gd name="f34" fmla="val 2072622"/>
              <a:gd name="f35" fmla="val 1997392"/>
              <a:gd name="f36" fmla="val 1061456"/>
              <a:gd name="f37" fmla="val 1154257"/>
              <a:gd name="f38" fmla="val 1247058"/>
              <a:gd name="f39" fmla="val 1322288"/>
              <a:gd name="f40" fmla="val 2258224"/>
              <a:gd name="f41" fmla="val 2333454"/>
              <a:gd name="f42" fmla="val 1107401"/>
              <a:gd name="f43" fmla="val 1014600"/>
              <a:gd name="f44" fmla="val 939370"/>
              <a:gd name="f45" fmla="val 1200202"/>
              <a:gd name="f46" fmla="val 1275432"/>
              <a:gd name="f47" fmla="val 1620000"/>
              <a:gd name="f48" fmla="val 1785636"/>
              <a:gd name="f49" fmla="val 8364"/>
              <a:gd name="f50" fmla="val 1946487"/>
              <a:gd name="f51" fmla="val 32913"/>
              <a:gd name="f52" fmla="val 2101738"/>
              <a:gd name="f53" fmla="val 72832"/>
              <a:gd name="f54" fmla="val 2250577"/>
              <a:gd name="f55" fmla="val 127308"/>
              <a:gd name="f56" fmla="val 2392188"/>
              <a:gd name="f57" fmla="val 195525"/>
              <a:gd name="f58" fmla="val 2525757"/>
              <a:gd name="f59" fmla="val 276671"/>
              <a:gd name="f60" fmla="val 2650470"/>
              <a:gd name="f61" fmla="val 369929"/>
              <a:gd name="f62" fmla="val 2765513"/>
              <a:gd name="f63" fmla="val 474487"/>
              <a:gd name="f64" fmla="val 2870071"/>
              <a:gd name="f65" fmla="val 589530"/>
              <a:gd name="f66" fmla="val 2963329"/>
              <a:gd name="f67" fmla="val 714243"/>
              <a:gd name="f68" fmla="val 3044475"/>
              <a:gd name="f69" fmla="val 847812"/>
              <a:gd name="f70" fmla="val 3112693"/>
              <a:gd name="f71" fmla="val 989423"/>
              <a:gd name="f72" fmla="val 3167168"/>
              <a:gd name="f73" fmla="val 1138262"/>
              <a:gd name="f74" fmla="val 3207088"/>
              <a:gd name="f75" fmla="val 1293514"/>
              <a:gd name="f76" fmla="val 3231636"/>
              <a:gd name="f77" fmla="val 1454365"/>
              <a:gd name="f78" fmla="val 2101739"/>
              <a:gd name="f79" fmla="val 2525758"/>
              <a:gd name="f80" fmla="val 2650471"/>
              <a:gd name="f81" fmla="val 2963330"/>
              <a:gd name="f82" fmla="val 1731176"/>
              <a:gd name="f83" fmla="val 3237167"/>
              <a:gd name="f84" fmla="val 1675919"/>
              <a:gd name="f85" fmla="val 1508162"/>
              <a:gd name="f86" fmla="val 1398972"/>
              <a:gd name="f87" fmla="val 3228667"/>
              <a:gd name="f88" fmla="val 1240785"/>
              <a:gd name="f89" fmla="val 3196298"/>
              <a:gd name="f90" fmla="val 1188989"/>
              <a:gd name="f91" fmla="val 3182946"/>
              <a:gd name="f92" fmla="val 1087535"/>
              <a:gd name="f93" fmla="val 3151390"/>
              <a:gd name="f94" fmla="val 1037877"/>
              <a:gd name="f95" fmla="val 3133187"/>
              <a:gd name="f96" fmla="val 940970"/>
              <a:gd name="f97" fmla="val 3092198"/>
              <a:gd name="f98" fmla="val 893721"/>
              <a:gd name="f99" fmla="val 3069414"/>
              <a:gd name="f100" fmla="val 801903"/>
              <a:gd name="f101" fmla="val 3019536"/>
              <a:gd name="f102" fmla="val 757335"/>
              <a:gd name="f103" fmla="val 2992442"/>
              <a:gd name="f104" fmla="val 671151"/>
              <a:gd name="f105" fmla="val 2934217"/>
              <a:gd name="f106" fmla="val 629534"/>
              <a:gd name="f107" fmla="val 2903086"/>
              <a:gd name="f108" fmla="val 549525"/>
              <a:gd name="f109" fmla="val 2837056"/>
              <a:gd name="f110" fmla="val 511132"/>
              <a:gd name="f111" fmla="val 2802158"/>
              <a:gd name="f112" fmla="val 437842"/>
              <a:gd name="f113" fmla="val 2728868"/>
              <a:gd name="f114" fmla="val 402944"/>
              <a:gd name="f115" fmla="val 2690475"/>
              <a:gd name="f116" fmla="val 336915"/>
              <a:gd name="f117" fmla="val 2610466"/>
              <a:gd name="f118" fmla="val 305783"/>
              <a:gd name="f119" fmla="val 2568850"/>
              <a:gd name="f120" fmla="val 247558"/>
              <a:gd name="f121" fmla="val 2482665"/>
              <a:gd name="f122" fmla="val 220464"/>
              <a:gd name="f123" fmla="val 2438097"/>
              <a:gd name="f124" fmla="val 170586"/>
              <a:gd name="f125" fmla="val 2346280"/>
              <a:gd name="f126" fmla="val 147802"/>
              <a:gd name="f127" fmla="val 2299031"/>
              <a:gd name="f128" fmla="val 106814"/>
              <a:gd name="f129" fmla="val 2202124"/>
              <a:gd name="f130" fmla="val 88610"/>
              <a:gd name="f131" fmla="val 2152466"/>
              <a:gd name="f132" fmla="val 57054"/>
              <a:gd name="f133" fmla="val 2051012"/>
              <a:gd name="f134" fmla="val 43703"/>
              <a:gd name="f135" fmla="val 1999216"/>
              <a:gd name="f136" fmla="val 22123"/>
              <a:gd name="f137" fmla="val 1893758"/>
              <a:gd name="f138" fmla="val 13895"/>
              <a:gd name="f139" fmla="val 1840095"/>
              <a:gd name="f140" fmla="val 2833"/>
              <a:gd name="f141" fmla="val 1508163"/>
              <a:gd name="f142" fmla="val 11333"/>
              <a:gd name="f143" fmla="val 801904"/>
              <a:gd name="f144" fmla="val 511133"/>
              <a:gd name="f145" fmla="val 220465"/>
              <a:gd name="f146" fmla="val 1346243"/>
              <a:gd name="f147" fmla="val 1399905"/>
              <a:gd name="f148" fmla="val 1508824"/>
              <a:gd name="f149" fmla="val 1564081"/>
              <a:gd name="f150" fmla="*/ f0 1 3240000"/>
              <a:gd name="f151" fmla="*/ f1 1 3240000"/>
              <a:gd name="f152" fmla="+- f3 0 f2"/>
              <a:gd name="f153" fmla="*/ f152 1 3240000"/>
              <a:gd name="f154" fmla="*/ f2 1 f153"/>
              <a:gd name="f155" fmla="*/ f3 1 f153"/>
              <a:gd name="f156" fmla="*/ f154 f150 1"/>
              <a:gd name="f157" fmla="*/ f155 f150 1"/>
              <a:gd name="f158" fmla="*/ f155 f151 1"/>
              <a:gd name="f159" fmla="*/ f154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6" t="f159" r="f157" b="f158"/>
            <a:pathLst>
              <a:path w="3240000" h="3240000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lose/>
                <a:moveTo>
                  <a:pt x="f32" y="f33"/>
                </a:moveTo>
                <a:cubicBezTo>
                  <a:pt x="f34" y="f33"/>
                  <a:pt x="f35" y="f36"/>
                  <a:pt x="f35" y="f37"/>
                </a:cubicBezTo>
                <a:cubicBezTo>
                  <a:pt x="f35" y="f38"/>
                  <a:pt x="f34" y="f39"/>
                  <a:pt x="f32" y="f39"/>
                </a:cubicBezTo>
                <a:cubicBezTo>
                  <a:pt x="f40" y="f39"/>
                  <a:pt x="f41" y="f38"/>
                  <a:pt x="f41" y="f37"/>
                </a:cubicBezTo>
                <a:cubicBezTo>
                  <a:pt x="f41" y="f36"/>
                  <a:pt x="f40" y="f33"/>
                  <a:pt x="f32" y="f33"/>
                </a:cubicBezTo>
                <a:close/>
                <a:moveTo>
                  <a:pt x="f42" y="f33"/>
                </a:moveTo>
                <a:cubicBezTo>
                  <a:pt x="f43" y="f33"/>
                  <a:pt x="f44" y="f36"/>
                  <a:pt x="f44" y="f37"/>
                </a:cubicBezTo>
                <a:cubicBezTo>
                  <a:pt x="f44" y="f38"/>
                  <a:pt x="f43" y="f39"/>
                  <a:pt x="f42" y="f39"/>
                </a:cubicBezTo>
                <a:cubicBezTo>
                  <a:pt x="f45" y="f39"/>
                  <a:pt x="f46" y="f38"/>
                  <a:pt x="f46" y="f37"/>
                </a:cubicBezTo>
                <a:cubicBezTo>
                  <a:pt x="f46" y="f36"/>
                  <a:pt x="f45" y="f33"/>
                  <a:pt x="f42" y="f33"/>
                </a:cubicBezTo>
                <a:close/>
                <a:moveTo>
                  <a:pt x="f47" y="f2"/>
                </a:move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3" y="f47"/>
                </a:lnTo>
                <a:lnTo>
                  <a:pt x="f76" y="f48"/>
                </a:lnTo>
                <a:lnTo>
                  <a:pt x="f74" y="f50"/>
                </a:lnTo>
                <a:lnTo>
                  <a:pt x="f72" y="f78"/>
                </a:lnTo>
                <a:lnTo>
                  <a:pt x="f70" y="f54"/>
                </a:lnTo>
                <a:lnTo>
                  <a:pt x="f68" y="f56"/>
                </a:lnTo>
                <a:lnTo>
                  <a:pt x="f66" y="f79"/>
                </a:lnTo>
                <a:lnTo>
                  <a:pt x="f64" y="f80"/>
                </a:lnTo>
                <a:lnTo>
                  <a:pt x="f62" y="f62"/>
                </a:lnTo>
                <a:lnTo>
                  <a:pt x="f60" y="f64"/>
                </a:lnTo>
                <a:lnTo>
                  <a:pt x="f58" y="f81"/>
                </a:lnTo>
                <a:lnTo>
                  <a:pt x="f56" y="f68"/>
                </a:lnTo>
                <a:lnTo>
                  <a:pt x="f54" y="f70"/>
                </a:lnTo>
                <a:lnTo>
                  <a:pt x="f52" y="f72"/>
                </a:lnTo>
                <a:lnTo>
                  <a:pt x="f50" y="f74"/>
                </a:lnTo>
                <a:lnTo>
                  <a:pt x="f48" y="f76"/>
                </a:lnTo>
                <a:cubicBezTo>
                  <a:pt x="f82" y="f83"/>
                  <a:pt x="f84" y="f3"/>
                  <a:pt x="f47" y="f3"/>
                </a:cubicBezTo>
                <a:cubicBezTo>
                  <a:pt x="f85" y="f3"/>
                  <a:pt x="f86" y="f87"/>
                  <a:pt x="f75" y="f74"/>
                </a:cubicBezTo>
                <a:cubicBezTo>
                  <a:pt x="f88" y="f89"/>
                  <a:pt x="f90" y="f91"/>
                  <a:pt x="f73" y="f72"/>
                </a:cubicBezTo>
                <a:cubicBezTo>
                  <a:pt x="f92" y="f93"/>
                  <a:pt x="f94" y="f95"/>
                  <a:pt x="f71" y="f70"/>
                </a:cubicBezTo>
                <a:cubicBezTo>
                  <a:pt x="f96" y="f97"/>
                  <a:pt x="f98" y="f99"/>
                  <a:pt x="f69" y="f68"/>
                </a:cubicBezTo>
                <a:cubicBezTo>
                  <a:pt x="f100" y="f101"/>
                  <a:pt x="f102" y="f103"/>
                  <a:pt x="f67" y="f81"/>
                </a:cubicBezTo>
                <a:cubicBezTo>
                  <a:pt x="f104" y="f105"/>
                  <a:pt x="f106" y="f107"/>
                  <a:pt x="f65" y="f64"/>
                </a:cubicBezTo>
                <a:cubicBezTo>
                  <a:pt x="f108" y="f109"/>
                  <a:pt x="f110" y="f111"/>
                  <a:pt x="f63" y="f62"/>
                </a:cubicBezTo>
                <a:cubicBezTo>
                  <a:pt x="f112" y="f113"/>
                  <a:pt x="f114" y="f115"/>
                  <a:pt x="f61" y="f80"/>
                </a:cubicBezTo>
                <a:cubicBezTo>
                  <a:pt x="f116" y="f117"/>
                  <a:pt x="f118" y="f119"/>
                  <a:pt x="f59" y="f79"/>
                </a:cubicBezTo>
                <a:cubicBezTo>
                  <a:pt x="f120" y="f121"/>
                  <a:pt x="f122" y="f123"/>
                  <a:pt x="f57" y="f56"/>
                </a:cubicBezTo>
                <a:cubicBezTo>
                  <a:pt x="f124" y="f125"/>
                  <a:pt x="f126" y="f127"/>
                  <a:pt x="f55" y="f54"/>
                </a:cubicBezTo>
                <a:cubicBezTo>
                  <a:pt x="f128" y="f129"/>
                  <a:pt x="f130" y="f131"/>
                  <a:pt x="f53" y="f78"/>
                </a:cubicBezTo>
                <a:cubicBezTo>
                  <a:pt x="f132" y="f133"/>
                  <a:pt x="f134" y="f135"/>
                  <a:pt x="f51" y="f50"/>
                </a:cubicBezTo>
                <a:cubicBezTo>
                  <a:pt x="f136" y="f137"/>
                  <a:pt x="f138" y="f139"/>
                  <a:pt x="f49" y="f48"/>
                </a:cubicBezTo>
                <a:cubicBezTo>
                  <a:pt x="f140" y="f82"/>
                  <a:pt x="f2" y="f84"/>
                  <a:pt x="f2" y="f47"/>
                </a:cubicBezTo>
                <a:cubicBezTo>
                  <a:pt x="f2" y="f141"/>
                  <a:pt x="f142" y="f86"/>
                  <a:pt x="f51" y="f75"/>
                </a:cubicBezTo>
                <a:cubicBezTo>
                  <a:pt x="f134" y="f88"/>
                  <a:pt x="f132" y="f90"/>
                  <a:pt x="f53" y="f73"/>
                </a:cubicBezTo>
                <a:cubicBezTo>
                  <a:pt x="f130" y="f92"/>
                  <a:pt x="f128" y="f94"/>
                  <a:pt x="f55" y="f71"/>
                </a:cubicBezTo>
                <a:cubicBezTo>
                  <a:pt x="f126" y="f96"/>
                  <a:pt x="f124" y="f98"/>
                  <a:pt x="f57" y="f69"/>
                </a:cubicBezTo>
                <a:cubicBezTo>
                  <a:pt x="f122" y="f143"/>
                  <a:pt x="f120" y="f102"/>
                  <a:pt x="f59" y="f67"/>
                </a:cubicBezTo>
                <a:cubicBezTo>
                  <a:pt x="f118" y="f104"/>
                  <a:pt x="f116" y="f106"/>
                  <a:pt x="f61" y="f65"/>
                </a:cubicBezTo>
                <a:cubicBezTo>
                  <a:pt x="f114" y="f108"/>
                  <a:pt x="f112" y="f144"/>
                  <a:pt x="f63" y="f63"/>
                </a:cubicBezTo>
                <a:cubicBezTo>
                  <a:pt x="f110" y="f112"/>
                  <a:pt x="f108" y="f114"/>
                  <a:pt x="f65" y="f61"/>
                </a:cubicBezTo>
                <a:cubicBezTo>
                  <a:pt x="f106" y="f116"/>
                  <a:pt x="f104" y="f118"/>
                  <a:pt x="f67" y="f59"/>
                </a:cubicBezTo>
                <a:cubicBezTo>
                  <a:pt x="f102" y="f120"/>
                  <a:pt x="f100" y="f145"/>
                  <a:pt x="f69" y="f57"/>
                </a:cubicBezTo>
                <a:cubicBezTo>
                  <a:pt x="f98" y="f124"/>
                  <a:pt x="f96" y="f126"/>
                  <a:pt x="f71" y="f55"/>
                </a:cubicBezTo>
                <a:cubicBezTo>
                  <a:pt x="f94" y="f128"/>
                  <a:pt x="f92" y="f130"/>
                  <a:pt x="f73" y="f53"/>
                </a:cubicBezTo>
                <a:cubicBezTo>
                  <a:pt x="f90" y="f132"/>
                  <a:pt x="f88" y="f134"/>
                  <a:pt x="f75" y="f51"/>
                </a:cubicBezTo>
                <a:cubicBezTo>
                  <a:pt x="f146" y="f136"/>
                  <a:pt x="f147" y="f138"/>
                  <a:pt x="f77" y="f49"/>
                </a:cubicBezTo>
                <a:cubicBezTo>
                  <a:pt x="f148" y="f140"/>
                  <a:pt x="f149" y="f2"/>
                  <a:pt x="f47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3" name="Smiley Face 12"/>
          <p:cNvSpPr/>
          <p:nvPr/>
        </p:nvSpPr>
        <p:spPr>
          <a:xfrm>
            <a:off x="10160620" y="5578827"/>
            <a:ext cx="559932" cy="55993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613470"/>
              <a:gd name="f5" fmla="val 2077417"/>
              <a:gd name="f6" fmla="val 1358886"/>
              <a:gd name="f7" fmla="val 2080042"/>
              <a:gd name="f8" fmla="val 1130625"/>
              <a:gd name="f9" fmla="val 2234862"/>
              <a:gd name="f10" fmla="val 1034031"/>
              <a:gd name="f11" fmla="val 2470424"/>
              <a:gd name="f12" fmla="val 1213303"/>
              <a:gd name="f13" fmla="val 2543936"/>
              <a:gd name="f14" fmla="val 1280345"/>
              <a:gd name="f15" fmla="val 2380442"/>
              <a:gd name="f16" fmla="val 1438772"/>
              <a:gd name="f17" fmla="val 2272988"/>
              <a:gd name="f18" fmla="val 1615468"/>
              <a:gd name="f19" fmla="val 2271166"/>
              <a:gd name="f20" fmla="val 1792164"/>
              <a:gd name="f21" fmla="val 2269344"/>
              <a:gd name="f22" fmla="val 1952774"/>
              <a:gd name="f23" fmla="val 2373507"/>
              <a:gd name="f24" fmla="val 2023173"/>
              <a:gd name="f25" fmla="val 2535584"/>
              <a:gd name="f26" fmla="val 2200891"/>
              <a:gd name="f27" fmla="val 2458391"/>
              <a:gd name="f28" fmla="val 2099460"/>
              <a:gd name="f29" fmla="val 2224871"/>
              <a:gd name="f30" fmla="val 1868054"/>
              <a:gd name="f31" fmla="val 2074792"/>
              <a:gd name="f32" fmla="val 2165423"/>
              <a:gd name="f33" fmla="val 986226"/>
              <a:gd name="f34" fmla="val 2072622"/>
              <a:gd name="f35" fmla="val 1997392"/>
              <a:gd name="f36" fmla="val 1061456"/>
              <a:gd name="f37" fmla="val 1154257"/>
              <a:gd name="f38" fmla="val 1247058"/>
              <a:gd name="f39" fmla="val 1322288"/>
              <a:gd name="f40" fmla="val 2258224"/>
              <a:gd name="f41" fmla="val 2333454"/>
              <a:gd name="f42" fmla="val 1107401"/>
              <a:gd name="f43" fmla="val 1014600"/>
              <a:gd name="f44" fmla="val 939370"/>
              <a:gd name="f45" fmla="val 1200202"/>
              <a:gd name="f46" fmla="val 1275432"/>
              <a:gd name="f47" fmla="val 1620000"/>
              <a:gd name="f48" fmla="val 1785636"/>
              <a:gd name="f49" fmla="val 8364"/>
              <a:gd name="f50" fmla="val 1946487"/>
              <a:gd name="f51" fmla="val 32913"/>
              <a:gd name="f52" fmla="val 2101739"/>
              <a:gd name="f53" fmla="val 72832"/>
              <a:gd name="f54" fmla="val 2250577"/>
              <a:gd name="f55" fmla="val 127308"/>
              <a:gd name="f56" fmla="val 2392188"/>
              <a:gd name="f57" fmla="val 195525"/>
              <a:gd name="f58" fmla="val 2525758"/>
              <a:gd name="f59" fmla="val 276671"/>
              <a:gd name="f60" fmla="val 2650471"/>
              <a:gd name="f61" fmla="val 369929"/>
              <a:gd name="f62" fmla="val 2765513"/>
              <a:gd name="f63" fmla="val 474487"/>
              <a:gd name="f64" fmla="val 2870071"/>
              <a:gd name="f65" fmla="val 589530"/>
              <a:gd name="f66" fmla="val 2963330"/>
              <a:gd name="f67" fmla="val 714243"/>
              <a:gd name="f68" fmla="val 3044475"/>
              <a:gd name="f69" fmla="val 847812"/>
              <a:gd name="f70" fmla="val 3112693"/>
              <a:gd name="f71" fmla="val 989423"/>
              <a:gd name="f72" fmla="val 3167168"/>
              <a:gd name="f73" fmla="val 1138262"/>
              <a:gd name="f74" fmla="val 3207088"/>
              <a:gd name="f75" fmla="val 1293514"/>
              <a:gd name="f76" fmla="val 3231636"/>
              <a:gd name="f77" fmla="val 1454365"/>
              <a:gd name="f78" fmla="val 1731176"/>
              <a:gd name="f79" fmla="val 3237167"/>
              <a:gd name="f80" fmla="val 1675919"/>
              <a:gd name="f81" fmla="val 1508163"/>
              <a:gd name="f82" fmla="val 1398972"/>
              <a:gd name="f83" fmla="val 3228667"/>
              <a:gd name="f84" fmla="val 1240785"/>
              <a:gd name="f85" fmla="val 3196298"/>
              <a:gd name="f86" fmla="val 1188989"/>
              <a:gd name="f87" fmla="val 3182946"/>
              <a:gd name="f88" fmla="val 1087535"/>
              <a:gd name="f89" fmla="val 3151390"/>
              <a:gd name="f90" fmla="val 1037877"/>
              <a:gd name="f91" fmla="val 3133187"/>
              <a:gd name="f92" fmla="val 940970"/>
              <a:gd name="f93" fmla="val 3092198"/>
              <a:gd name="f94" fmla="val 893721"/>
              <a:gd name="f95" fmla="val 3069414"/>
              <a:gd name="f96" fmla="val 801904"/>
              <a:gd name="f97" fmla="val 3019536"/>
              <a:gd name="f98" fmla="val 757335"/>
              <a:gd name="f99" fmla="val 2992442"/>
              <a:gd name="f100" fmla="val 671151"/>
              <a:gd name="f101" fmla="val 2934217"/>
              <a:gd name="f102" fmla="val 629534"/>
              <a:gd name="f103" fmla="val 2903086"/>
              <a:gd name="f104" fmla="val 549525"/>
              <a:gd name="f105" fmla="val 2837056"/>
              <a:gd name="f106" fmla="val 511133"/>
              <a:gd name="f107" fmla="val 2802158"/>
              <a:gd name="f108" fmla="val 437842"/>
              <a:gd name="f109" fmla="val 2728868"/>
              <a:gd name="f110" fmla="val 402944"/>
              <a:gd name="f111" fmla="val 2690475"/>
              <a:gd name="f112" fmla="val 369930"/>
              <a:gd name="f113" fmla="val 336915"/>
              <a:gd name="f114" fmla="val 2610466"/>
              <a:gd name="f115" fmla="val 305783"/>
              <a:gd name="f116" fmla="val 2568850"/>
              <a:gd name="f117" fmla="val 247558"/>
              <a:gd name="f118" fmla="val 2482665"/>
              <a:gd name="f119" fmla="val 220465"/>
              <a:gd name="f120" fmla="val 2438097"/>
              <a:gd name="f121" fmla="val 195526"/>
              <a:gd name="f122" fmla="val 170586"/>
              <a:gd name="f123" fmla="val 2346280"/>
              <a:gd name="f124" fmla="val 147802"/>
              <a:gd name="f125" fmla="val 2299031"/>
              <a:gd name="f126" fmla="val 106814"/>
              <a:gd name="f127" fmla="val 2202124"/>
              <a:gd name="f128" fmla="val 88610"/>
              <a:gd name="f129" fmla="val 2152466"/>
              <a:gd name="f130" fmla="val 57055"/>
              <a:gd name="f131" fmla="val 2051012"/>
              <a:gd name="f132" fmla="val 43703"/>
              <a:gd name="f133" fmla="val 1999216"/>
              <a:gd name="f134" fmla="val 22123"/>
              <a:gd name="f135" fmla="val 1893758"/>
              <a:gd name="f136" fmla="val 13895"/>
              <a:gd name="f137" fmla="val 1840095"/>
              <a:gd name="f138" fmla="val 2833"/>
              <a:gd name="f139" fmla="val 11333"/>
              <a:gd name="f140" fmla="val 57054"/>
              <a:gd name="f141" fmla="val 1346243"/>
              <a:gd name="f142" fmla="val 1399905"/>
              <a:gd name="f143" fmla="val 1508824"/>
              <a:gd name="f144" fmla="val 1564081"/>
              <a:gd name="f145" fmla="*/ f0 1 3240000"/>
              <a:gd name="f146" fmla="*/ f1 1 3240000"/>
              <a:gd name="f147" fmla="+- f3 0 f2"/>
              <a:gd name="f148" fmla="*/ f147 1 3240000"/>
              <a:gd name="f149" fmla="*/ f2 1 f148"/>
              <a:gd name="f150" fmla="*/ f3 1 f148"/>
              <a:gd name="f151" fmla="*/ f149 f145 1"/>
              <a:gd name="f152" fmla="*/ f150 f145 1"/>
              <a:gd name="f153" fmla="*/ f150 f146 1"/>
              <a:gd name="f154" fmla="*/ f149 f1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1" t="f154" r="f152" b="f153"/>
            <a:pathLst>
              <a:path w="3240000" h="3240000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lnTo>
                  <a:pt x="f12" y="f13"/>
                </a:ln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4" y="f5"/>
                </a:cubicBezTo>
                <a:close/>
                <a:moveTo>
                  <a:pt x="f32" y="f33"/>
                </a:moveTo>
                <a:cubicBezTo>
                  <a:pt x="f34" y="f33"/>
                  <a:pt x="f35" y="f36"/>
                  <a:pt x="f35" y="f37"/>
                </a:cubicBezTo>
                <a:cubicBezTo>
                  <a:pt x="f35" y="f38"/>
                  <a:pt x="f34" y="f39"/>
                  <a:pt x="f32" y="f39"/>
                </a:cubicBezTo>
                <a:cubicBezTo>
                  <a:pt x="f40" y="f39"/>
                  <a:pt x="f41" y="f38"/>
                  <a:pt x="f41" y="f37"/>
                </a:cubicBezTo>
                <a:cubicBezTo>
                  <a:pt x="f41" y="f36"/>
                  <a:pt x="f40" y="f33"/>
                  <a:pt x="f32" y="f33"/>
                </a:cubicBezTo>
                <a:close/>
                <a:moveTo>
                  <a:pt x="f42" y="f33"/>
                </a:moveTo>
                <a:cubicBezTo>
                  <a:pt x="f43" y="f33"/>
                  <a:pt x="f44" y="f36"/>
                  <a:pt x="f44" y="f37"/>
                </a:cubicBezTo>
                <a:cubicBezTo>
                  <a:pt x="f44" y="f38"/>
                  <a:pt x="f43" y="f39"/>
                  <a:pt x="f42" y="f39"/>
                </a:cubicBezTo>
                <a:cubicBezTo>
                  <a:pt x="f45" y="f39"/>
                  <a:pt x="f46" y="f38"/>
                  <a:pt x="f46" y="f37"/>
                </a:cubicBezTo>
                <a:cubicBezTo>
                  <a:pt x="f46" y="f36"/>
                  <a:pt x="f45" y="f33"/>
                  <a:pt x="f42" y="f33"/>
                </a:cubicBezTo>
                <a:close/>
                <a:moveTo>
                  <a:pt x="f47" y="f2"/>
                </a:move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3" y="f47"/>
                </a:lnTo>
                <a:lnTo>
                  <a:pt x="f76" y="f48"/>
                </a:lnTo>
                <a:lnTo>
                  <a:pt x="f74" y="f50"/>
                </a:lnTo>
                <a:lnTo>
                  <a:pt x="f72" y="f52"/>
                </a:lnTo>
                <a:lnTo>
                  <a:pt x="f70" y="f54"/>
                </a:lnTo>
                <a:lnTo>
                  <a:pt x="f68" y="f56"/>
                </a:lnTo>
                <a:lnTo>
                  <a:pt x="f66" y="f58"/>
                </a:lnTo>
                <a:lnTo>
                  <a:pt x="f64" y="f60"/>
                </a:lnTo>
                <a:lnTo>
                  <a:pt x="f62" y="f62"/>
                </a:lnTo>
                <a:lnTo>
                  <a:pt x="f60" y="f64"/>
                </a:lnTo>
                <a:lnTo>
                  <a:pt x="f58" y="f66"/>
                </a:lnTo>
                <a:lnTo>
                  <a:pt x="f56" y="f68"/>
                </a:lnTo>
                <a:lnTo>
                  <a:pt x="f54" y="f70"/>
                </a:lnTo>
                <a:lnTo>
                  <a:pt x="f52" y="f72"/>
                </a:lnTo>
                <a:lnTo>
                  <a:pt x="f50" y="f74"/>
                </a:lnTo>
                <a:lnTo>
                  <a:pt x="f48" y="f76"/>
                </a:lnTo>
                <a:cubicBezTo>
                  <a:pt x="f78" y="f79"/>
                  <a:pt x="f80" y="f3"/>
                  <a:pt x="f47" y="f3"/>
                </a:cubicBezTo>
                <a:cubicBezTo>
                  <a:pt x="f81" y="f3"/>
                  <a:pt x="f82" y="f83"/>
                  <a:pt x="f75" y="f74"/>
                </a:cubicBezTo>
                <a:cubicBezTo>
                  <a:pt x="f84" y="f85"/>
                  <a:pt x="f86" y="f87"/>
                  <a:pt x="f73" y="f72"/>
                </a:cubicBezTo>
                <a:cubicBezTo>
                  <a:pt x="f88" y="f89"/>
                  <a:pt x="f90" y="f91"/>
                  <a:pt x="f71" y="f70"/>
                </a:cubicBezTo>
                <a:cubicBezTo>
                  <a:pt x="f92" y="f93"/>
                  <a:pt x="f94" y="f95"/>
                  <a:pt x="f69" y="f68"/>
                </a:cubicBezTo>
                <a:cubicBezTo>
                  <a:pt x="f96" y="f97"/>
                  <a:pt x="f98" y="f99"/>
                  <a:pt x="f67" y="f66"/>
                </a:cubicBezTo>
                <a:cubicBezTo>
                  <a:pt x="f100" y="f101"/>
                  <a:pt x="f102" y="f103"/>
                  <a:pt x="f65" y="f64"/>
                </a:cubicBezTo>
                <a:cubicBezTo>
                  <a:pt x="f104" y="f105"/>
                  <a:pt x="f106" y="f107"/>
                  <a:pt x="f63" y="f62"/>
                </a:cubicBezTo>
                <a:cubicBezTo>
                  <a:pt x="f108" y="f109"/>
                  <a:pt x="f110" y="f111"/>
                  <a:pt x="f112" y="f60"/>
                </a:cubicBezTo>
                <a:cubicBezTo>
                  <a:pt x="f113" y="f114"/>
                  <a:pt x="f115" y="f116"/>
                  <a:pt x="f59" y="f58"/>
                </a:cubicBezTo>
                <a:cubicBezTo>
                  <a:pt x="f117" y="f118"/>
                  <a:pt x="f119" y="f120"/>
                  <a:pt x="f121" y="f56"/>
                </a:cubicBezTo>
                <a:cubicBezTo>
                  <a:pt x="f122" y="f123"/>
                  <a:pt x="f124" y="f125"/>
                  <a:pt x="f55" y="f54"/>
                </a:cubicBezTo>
                <a:cubicBezTo>
                  <a:pt x="f126" y="f127"/>
                  <a:pt x="f128" y="f129"/>
                  <a:pt x="f53" y="f52"/>
                </a:cubicBezTo>
                <a:cubicBezTo>
                  <a:pt x="f130" y="f131"/>
                  <a:pt x="f132" y="f133"/>
                  <a:pt x="f51" y="f50"/>
                </a:cubicBezTo>
                <a:cubicBezTo>
                  <a:pt x="f134" y="f135"/>
                  <a:pt x="f136" y="f137"/>
                  <a:pt x="f49" y="f48"/>
                </a:cubicBezTo>
                <a:cubicBezTo>
                  <a:pt x="f138" y="f78"/>
                  <a:pt x="f2" y="f80"/>
                  <a:pt x="f2" y="f47"/>
                </a:cubicBezTo>
                <a:cubicBezTo>
                  <a:pt x="f2" y="f81"/>
                  <a:pt x="f139" y="f82"/>
                  <a:pt x="f51" y="f75"/>
                </a:cubicBezTo>
                <a:cubicBezTo>
                  <a:pt x="f132" y="f84"/>
                  <a:pt x="f130" y="f86"/>
                  <a:pt x="f53" y="f73"/>
                </a:cubicBezTo>
                <a:cubicBezTo>
                  <a:pt x="f128" y="f88"/>
                  <a:pt x="f126" y="f90"/>
                  <a:pt x="f55" y="f71"/>
                </a:cubicBezTo>
                <a:cubicBezTo>
                  <a:pt x="f124" y="f92"/>
                  <a:pt x="f122" y="f94"/>
                  <a:pt x="f121" y="f69"/>
                </a:cubicBezTo>
                <a:cubicBezTo>
                  <a:pt x="f119" y="f96"/>
                  <a:pt x="f117" y="f98"/>
                  <a:pt x="f59" y="f67"/>
                </a:cubicBezTo>
                <a:cubicBezTo>
                  <a:pt x="f115" y="f100"/>
                  <a:pt x="f113" y="f102"/>
                  <a:pt x="f112" y="f65"/>
                </a:cubicBezTo>
                <a:cubicBezTo>
                  <a:pt x="f110" y="f104"/>
                  <a:pt x="f108" y="f106"/>
                  <a:pt x="f63" y="f63"/>
                </a:cubicBezTo>
                <a:cubicBezTo>
                  <a:pt x="f106" y="f108"/>
                  <a:pt x="f104" y="f110"/>
                  <a:pt x="f65" y="f61"/>
                </a:cubicBezTo>
                <a:cubicBezTo>
                  <a:pt x="f102" y="f113"/>
                  <a:pt x="f100" y="f115"/>
                  <a:pt x="f67" y="f59"/>
                </a:cubicBezTo>
                <a:cubicBezTo>
                  <a:pt x="f98" y="f117"/>
                  <a:pt x="f96" y="f119"/>
                  <a:pt x="f69" y="f57"/>
                </a:cubicBezTo>
                <a:cubicBezTo>
                  <a:pt x="f94" y="f122"/>
                  <a:pt x="f92" y="f124"/>
                  <a:pt x="f71" y="f55"/>
                </a:cubicBezTo>
                <a:cubicBezTo>
                  <a:pt x="f90" y="f126"/>
                  <a:pt x="f88" y="f128"/>
                  <a:pt x="f73" y="f53"/>
                </a:cubicBezTo>
                <a:cubicBezTo>
                  <a:pt x="f86" y="f140"/>
                  <a:pt x="f84" y="f132"/>
                  <a:pt x="f75" y="f51"/>
                </a:cubicBezTo>
                <a:cubicBezTo>
                  <a:pt x="f141" y="f134"/>
                  <a:pt x="f142" y="f136"/>
                  <a:pt x="f77" y="f49"/>
                </a:cubicBezTo>
                <a:cubicBezTo>
                  <a:pt x="f143" y="f138"/>
                  <a:pt x="f144" y="f2"/>
                  <a:pt x="f47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4" name="Smiley Face 15"/>
          <p:cNvSpPr/>
          <p:nvPr/>
        </p:nvSpPr>
        <p:spPr>
          <a:xfrm>
            <a:off x="8468999" y="5581899"/>
            <a:ext cx="553788" cy="553788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298433"/>
              <a:gd name="f5" fmla="val 2114441"/>
              <a:gd name="f6" fmla="val 1355104"/>
              <a:gd name="f7" fmla="val 2367205"/>
              <a:gd name="f8" fmla="val 1411009"/>
              <a:gd name="f9" fmla="val 2575845"/>
              <a:gd name="f10" fmla="val 2354338"/>
              <a:gd name="f11" fmla="val 2323081"/>
              <a:gd name="f12" fmla="val 2165423"/>
              <a:gd name="f13" fmla="val 986226"/>
              <a:gd name="f14" fmla="val 2072622"/>
              <a:gd name="f15" fmla="val 1997392"/>
              <a:gd name="f16" fmla="val 1061456"/>
              <a:gd name="f17" fmla="val 1154257"/>
              <a:gd name="f18" fmla="val 1247058"/>
              <a:gd name="f19" fmla="val 1322288"/>
              <a:gd name="f20" fmla="val 2258224"/>
              <a:gd name="f21" fmla="val 2333454"/>
              <a:gd name="f22" fmla="val 1107401"/>
              <a:gd name="f23" fmla="val 1014600"/>
              <a:gd name="f24" fmla="val 939370"/>
              <a:gd name="f25" fmla="val 1200202"/>
              <a:gd name="f26" fmla="val 1275432"/>
              <a:gd name="f27" fmla="val 1620000"/>
              <a:gd name="f28" fmla="val 1785636"/>
              <a:gd name="f29" fmla="val 8364"/>
              <a:gd name="f30" fmla="val 1946487"/>
              <a:gd name="f31" fmla="val 32913"/>
              <a:gd name="f32" fmla="val 2101738"/>
              <a:gd name="f33" fmla="val 72832"/>
              <a:gd name="f34" fmla="val 2250577"/>
              <a:gd name="f35" fmla="val 127308"/>
              <a:gd name="f36" fmla="val 2392188"/>
              <a:gd name="f37" fmla="val 195525"/>
              <a:gd name="f38" fmla="val 2525757"/>
              <a:gd name="f39" fmla="val 276671"/>
              <a:gd name="f40" fmla="val 2650470"/>
              <a:gd name="f41" fmla="val 369929"/>
              <a:gd name="f42" fmla="val 2765513"/>
              <a:gd name="f43" fmla="val 474487"/>
              <a:gd name="f44" fmla="val 2870071"/>
              <a:gd name="f45" fmla="val 589530"/>
              <a:gd name="f46" fmla="val 2963329"/>
              <a:gd name="f47" fmla="val 714243"/>
              <a:gd name="f48" fmla="val 3044475"/>
              <a:gd name="f49" fmla="val 847812"/>
              <a:gd name="f50" fmla="val 3112693"/>
              <a:gd name="f51" fmla="val 989423"/>
              <a:gd name="f52" fmla="val 3167168"/>
              <a:gd name="f53" fmla="val 1138262"/>
              <a:gd name="f54" fmla="val 3207088"/>
              <a:gd name="f55" fmla="val 1293514"/>
              <a:gd name="f56" fmla="val 3231636"/>
              <a:gd name="f57" fmla="val 1454365"/>
              <a:gd name="f58" fmla="val 2101739"/>
              <a:gd name="f59" fmla="val 2525758"/>
              <a:gd name="f60" fmla="val 2650471"/>
              <a:gd name="f61" fmla="val 2963330"/>
              <a:gd name="f62" fmla="val 1731176"/>
              <a:gd name="f63" fmla="val 3237167"/>
              <a:gd name="f64" fmla="val 1675919"/>
              <a:gd name="f65" fmla="val 1508162"/>
              <a:gd name="f66" fmla="val 1398972"/>
              <a:gd name="f67" fmla="val 3228667"/>
              <a:gd name="f68" fmla="val 1240785"/>
              <a:gd name="f69" fmla="val 3196298"/>
              <a:gd name="f70" fmla="val 1188989"/>
              <a:gd name="f71" fmla="val 3182946"/>
              <a:gd name="f72" fmla="val 1087535"/>
              <a:gd name="f73" fmla="val 3151390"/>
              <a:gd name="f74" fmla="val 1037877"/>
              <a:gd name="f75" fmla="val 3133187"/>
              <a:gd name="f76" fmla="val 940970"/>
              <a:gd name="f77" fmla="val 3092198"/>
              <a:gd name="f78" fmla="val 893721"/>
              <a:gd name="f79" fmla="val 3069414"/>
              <a:gd name="f80" fmla="val 801903"/>
              <a:gd name="f81" fmla="val 3019536"/>
              <a:gd name="f82" fmla="val 757335"/>
              <a:gd name="f83" fmla="val 2992442"/>
              <a:gd name="f84" fmla="val 671151"/>
              <a:gd name="f85" fmla="val 2934217"/>
              <a:gd name="f86" fmla="val 629534"/>
              <a:gd name="f87" fmla="val 2903086"/>
              <a:gd name="f88" fmla="val 549525"/>
              <a:gd name="f89" fmla="val 2837056"/>
              <a:gd name="f90" fmla="val 511132"/>
              <a:gd name="f91" fmla="val 2802158"/>
              <a:gd name="f92" fmla="val 437842"/>
              <a:gd name="f93" fmla="val 2728868"/>
              <a:gd name="f94" fmla="val 402944"/>
              <a:gd name="f95" fmla="val 2690475"/>
              <a:gd name="f96" fmla="val 336915"/>
              <a:gd name="f97" fmla="val 2610466"/>
              <a:gd name="f98" fmla="val 305783"/>
              <a:gd name="f99" fmla="val 2568850"/>
              <a:gd name="f100" fmla="val 247558"/>
              <a:gd name="f101" fmla="val 2482665"/>
              <a:gd name="f102" fmla="val 220464"/>
              <a:gd name="f103" fmla="val 2438097"/>
              <a:gd name="f104" fmla="val 170586"/>
              <a:gd name="f105" fmla="val 2346280"/>
              <a:gd name="f106" fmla="val 147802"/>
              <a:gd name="f107" fmla="val 2299031"/>
              <a:gd name="f108" fmla="val 106814"/>
              <a:gd name="f109" fmla="val 2202124"/>
              <a:gd name="f110" fmla="val 88610"/>
              <a:gd name="f111" fmla="val 2152466"/>
              <a:gd name="f112" fmla="val 57054"/>
              <a:gd name="f113" fmla="val 2051012"/>
              <a:gd name="f114" fmla="val 43703"/>
              <a:gd name="f115" fmla="val 1999216"/>
              <a:gd name="f116" fmla="val 22123"/>
              <a:gd name="f117" fmla="val 1893758"/>
              <a:gd name="f118" fmla="val 13895"/>
              <a:gd name="f119" fmla="val 1840095"/>
              <a:gd name="f120" fmla="val 2833"/>
              <a:gd name="f121" fmla="val 1508163"/>
              <a:gd name="f122" fmla="val 11333"/>
              <a:gd name="f123" fmla="val 801904"/>
              <a:gd name="f124" fmla="val 511133"/>
              <a:gd name="f125" fmla="val 220465"/>
              <a:gd name="f126" fmla="val 1346243"/>
              <a:gd name="f127" fmla="val 1399905"/>
              <a:gd name="f128" fmla="val 1508824"/>
              <a:gd name="f129" fmla="val 1564081"/>
              <a:gd name="f130" fmla="*/ f0 1 3240000"/>
              <a:gd name="f131" fmla="*/ f1 1 3240000"/>
              <a:gd name="f132" fmla="+- f3 0 f2"/>
              <a:gd name="f133" fmla="*/ f132 1 3240000"/>
              <a:gd name="f134" fmla="*/ f2 1 f133"/>
              <a:gd name="f135" fmla="*/ f3 1 f133"/>
              <a:gd name="f136" fmla="*/ f134 f130 1"/>
              <a:gd name="f137" fmla="*/ f135 f130 1"/>
              <a:gd name="f138" fmla="*/ f135 f131 1"/>
              <a:gd name="f139" fmla="*/ f134 f1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6" t="f139" r="f137" b="f138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12" y="f13"/>
                </a:moveTo>
                <a:cubicBezTo>
                  <a:pt x="f14" y="f13"/>
                  <a:pt x="f15" y="f16"/>
                  <a:pt x="f15" y="f17"/>
                </a:cubicBezTo>
                <a:cubicBezTo>
                  <a:pt x="f15" y="f18"/>
                  <a:pt x="f14" y="f19"/>
                  <a:pt x="f12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3"/>
                  <a:pt x="f12" y="f13"/>
                </a:cubicBezTo>
                <a:close/>
                <a:moveTo>
                  <a:pt x="f22" y="f13"/>
                </a:moveTo>
                <a:cubicBezTo>
                  <a:pt x="f23" y="f13"/>
                  <a:pt x="f24" y="f16"/>
                  <a:pt x="f24" y="f17"/>
                </a:cubicBezTo>
                <a:cubicBezTo>
                  <a:pt x="f24" y="f18"/>
                  <a:pt x="f23" y="f19"/>
                  <a:pt x="f22" y="f19"/>
                </a:cubicBezTo>
                <a:cubicBezTo>
                  <a:pt x="f25" y="f19"/>
                  <a:pt x="f26" y="f18"/>
                  <a:pt x="f26" y="f17"/>
                </a:cubicBezTo>
                <a:cubicBezTo>
                  <a:pt x="f26" y="f16"/>
                  <a:pt x="f25" y="f13"/>
                  <a:pt x="f22" y="f13"/>
                </a:cubicBezTo>
                <a:close/>
                <a:moveTo>
                  <a:pt x="f27" y="f2"/>
                </a:move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3" y="f27"/>
                </a:lnTo>
                <a:lnTo>
                  <a:pt x="f56" y="f28"/>
                </a:lnTo>
                <a:lnTo>
                  <a:pt x="f54" y="f30"/>
                </a:lnTo>
                <a:lnTo>
                  <a:pt x="f52" y="f58"/>
                </a:lnTo>
                <a:lnTo>
                  <a:pt x="f50" y="f34"/>
                </a:lnTo>
                <a:lnTo>
                  <a:pt x="f48" y="f36"/>
                </a:lnTo>
                <a:lnTo>
                  <a:pt x="f46" y="f59"/>
                </a:lnTo>
                <a:lnTo>
                  <a:pt x="f44" y="f60"/>
                </a:lnTo>
                <a:lnTo>
                  <a:pt x="f42" y="f42"/>
                </a:lnTo>
                <a:lnTo>
                  <a:pt x="f40" y="f44"/>
                </a:lnTo>
                <a:lnTo>
                  <a:pt x="f38" y="f61"/>
                </a:lnTo>
                <a:lnTo>
                  <a:pt x="f36" y="f48"/>
                </a:lnTo>
                <a:lnTo>
                  <a:pt x="f34" y="f50"/>
                </a:lnTo>
                <a:lnTo>
                  <a:pt x="f32" y="f52"/>
                </a:lnTo>
                <a:lnTo>
                  <a:pt x="f30" y="f54"/>
                </a:lnTo>
                <a:lnTo>
                  <a:pt x="f28" y="f56"/>
                </a:lnTo>
                <a:cubicBezTo>
                  <a:pt x="f62" y="f63"/>
                  <a:pt x="f64" y="f3"/>
                  <a:pt x="f27" y="f3"/>
                </a:cubicBezTo>
                <a:cubicBezTo>
                  <a:pt x="f65" y="f3"/>
                  <a:pt x="f66" y="f67"/>
                  <a:pt x="f55" y="f54"/>
                </a:cubicBezTo>
                <a:cubicBezTo>
                  <a:pt x="f68" y="f69"/>
                  <a:pt x="f70" y="f71"/>
                  <a:pt x="f53" y="f52"/>
                </a:cubicBezTo>
                <a:cubicBezTo>
                  <a:pt x="f72" y="f73"/>
                  <a:pt x="f74" y="f75"/>
                  <a:pt x="f51" y="f50"/>
                </a:cubicBezTo>
                <a:cubicBezTo>
                  <a:pt x="f76" y="f77"/>
                  <a:pt x="f78" y="f79"/>
                  <a:pt x="f49" y="f48"/>
                </a:cubicBezTo>
                <a:cubicBezTo>
                  <a:pt x="f80" y="f81"/>
                  <a:pt x="f82" y="f83"/>
                  <a:pt x="f47" y="f61"/>
                </a:cubicBezTo>
                <a:cubicBezTo>
                  <a:pt x="f84" y="f85"/>
                  <a:pt x="f86" y="f87"/>
                  <a:pt x="f45" y="f44"/>
                </a:cubicBezTo>
                <a:cubicBezTo>
                  <a:pt x="f88" y="f89"/>
                  <a:pt x="f90" y="f91"/>
                  <a:pt x="f43" y="f42"/>
                </a:cubicBezTo>
                <a:cubicBezTo>
                  <a:pt x="f92" y="f93"/>
                  <a:pt x="f94" y="f95"/>
                  <a:pt x="f41" y="f60"/>
                </a:cubicBezTo>
                <a:cubicBezTo>
                  <a:pt x="f96" y="f97"/>
                  <a:pt x="f98" y="f99"/>
                  <a:pt x="f39" y="f59"/>
                </a:cubicBezTo>
                <a:cubicBezTo>
                  <a:pt x="f100" y="f101"/>
                  <a:pt x="f102" y="f103"/>
                  <a:pt x="f37" y="f36"/>
                </a:cubicBezTo>
                <a:cubicBezTo>
                  <a:pt x="f104" y="f105"/>
                  <a:pt x="f106" y="f107"/>
                  <a:pt x="f35" y="f34"/>
                </a:cubicBezTo>
                <a:cubicBezTo>
                  <a:pt x="f108" y="f109"/>
                  <a:pt x="f110" y="f111"/>
                  <a:pt x="f33" y="f58"/>
                </a:cubicBezTo>
                <a:cubicBezTo>
                  <a:pt x="f112" y="f113"/>
                  <a:pt x="f114" y="f115"/>
                  <a:pt x="f31" y="f30"/>
                </a:cubicBezTo>
                <a:cubicBezTo>
                  <a:pt x="f116" y="f117"/>
                  <a:pt x="f118" y="f119"/>
                  <a:pt x="f29" y="f28"/>
                </a:cubicBezTo>
                <a:cubicBezTo>
                  <a:pt x="f120" y="f62"/>
                  <a:pt x="f2" y="f64"/>
                  <a:pt x="f2" y="f27"/>
                </a:cubicBezTo>
                <a:cubicBezTo>
                  <a:pt x="f2" y="f121"/>
                  <a:pt x="f122" y="f66"/>
                  <a:pt x="f31" y="f55"/>
                </a:cubicBezTo>
                <a:cubicBezTo>
                  <a:pt x="f114" y="f68"/>
                  <a:pt x="f112" y="f70"/>
                  <a:pt x="f33" y="f53"/>
                </a:cubicBezTo>
                <a:cubicBezTo>
                  <a:pt x="f110" y="f72"/>
                  <a:pt x="f108" y="f74"/>
                  <a:pt x="f35" y="f51"/>
                </a:cubicBezTo>
                <a:cubicBezTo>
                  <a:pt x="f106" y="f76"/>
                  <a:pt x="f104" y="f78"/>
                  <a:pt x="f37" y="f49"/>
                </a:cubicBezTo>
                <a:cubicBezTo>
                  <a:pt x="f102" y="f123"/>
                  <a:pt x="f100" y="f82"/>
                  <a:pt x="f39" y="f47"/>
                </a:cubicBezTo>
                <a:cubicBezTo>
                  <a:pt x="f98" y="f84"/>
                  <a:pt x="f96" y="f86"/>
                  <a:pt x="f41" y="f45"/>
                </a:cubicBezTo>
                <a:cubicBezTo>
                  <a:pt x="f94" y="f88"/>
                  <a:pt x="f92" y="f124"/>
                  <a:pt x="f43" y="f43"/>
                </a:cubicBezTo>
                <a:cubicBezTo>
                  <a:pt x="f90" y="f92"/>
                  <a:pt x="f88" y="f94"/>
                  <a:pt x="f45" y="f41"/>
                </a:cubicBezTo>
                <a:cubicBezTo>
                  <a:pt x="f86" y="f96"/>
                  <a:pt x="f84" y="f98"/>
                  <a:pt x="f47" y="f39"/>
                </a:cubicBezTo>
                <a:cubicBezTo>
                  <a:pt x="f82" y="f100"/>
                  <a:pt x="f80" y="f125"/>
                  <a:pt x="f49" y="f37"/>
                </a:cubicBezTo>
                <a:cubicBezTo>
                  <a:pt x="f78" y="f104"/>
                  <a:pt x="f76" y="f106"/>
                  <a:pt x="f51" y="f35"/>
                </a:cubicBezTo>
                <a:cubicBezTo>
                  <a:pt x="f74" y="f108"/>
                  <a:pt x="f72" y="f110"/>
                  <a:pt x="f53" y="f33"/>
                </a:cubicBezTo>
                <a:cubicBezTo>
                  <a:pt x="f70" y="f112"/>
                  <a:pt x="f68" y="f114"/>
                  <a:pt x="f55" y="f31"/>
                </a:cubicBezTo>
                <a:cubicBezTo>
                  <a:pt x="f126" y="f116"/>
                  <a:pt x="f127" y="f118"/>
                  <a:pt x="f57" y="f29"/>
                </a:cubicBezTo>
                <a:cubicBezTo>
                  <a:pt x="f128" y="f120"/>
                  <a:pt x="f129" y="f2"/>
                  <a:pt x="f27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5" name="Oval 37"/>
          <p:cNvSpPr/>
          <p:nvPr/>
        </p:nvSpPr>
        <p:spPr>
          <a:xfrm>
            <a:off x="11012576" y="5575425"/>
            <a:ext cx="566735" cy="56673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249999"/>
              <a:gd name="f5" fmla="val 2117384"/>
              <a:gd name="f6" fmla="val 990192"/>
              <a:gd name="f7" fmla="val 2131776"/>
              <a:gd name="f8" fmla="val 998682"/>
              <a:gd name="f9" fmla="val 2476365"/>
              <a:gd name="f10" fmla="val 1282526"/>
              <a:gd name="f11" fmla="val 2750154"/>
              <a:gd name="f12" fmla="val 1627197"/>
              <a:gd name="f13" fmla="val 2746216"/>
              <a:gd name="f14" fmla="val 1971867"/>
              <a:gd name="f15" fmla="val 2742279"/>
              <a:gd name="f16" fmla="val 2249383"/>
              <a:gd name="f17" fmla="val 2462077"/>
              <a:gd name="f18" fmla="val 2505352"/>
              <a:gd name="f19" fmla="val 784338"/>
              <a:gd name="f20" fmla="val 1869332"/>
              <a:gd name="f21" fmla="val 1428843"/>
              <a:gd name="f22" fmla="val 1522122"/>
              <a:gd name="f23" fmla="val 1378597"/>
              <a:gd name="f24" fmla="val 2187887"/>
              <a:gd name="f25" fmla="val 1332038"/>
              <a:gd name="f26" fmla="val 1010338"/>
              <a:gd name="f27" fmla="val 734649"/>
              <a:gd name="f28" fmla="val 1052115"/>
              <a:gd name="f29" fmla="val 1370670"/>
              <a:gd name="f30" fmla="val 1620000"/>
              <a:gd name="f31" fmla="val 2514701"/>
              <a:gd name="f32" fmla="val 725299"/>
              <a:gd name="f33" fmla="*/ f0 1 3240000"/>
              <a:gd name="f34" fmla="*/ f1 1 3240000"/>
              <a:gd name="f35" fmla="+- f3 0 f2"/>
              <a:gd name="f36" fmla="*/ f35 1 3240000"/>
              <a:gd name="f37" fmla="*/ f2 1 f36"/>
              <a:gd name="f38" fmla="*/ f3 1 f36"/>
              <a:gd name="f39" fmla="*/ f37 f33 1"/>
              <a:gd name="f40" fmla="*/ f38 f33 1"/>
              <a:gd name="f41" fmla="*/ f38 f34 1"/>
              <a:gd name="f42" fmla="*/ f37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2" r="f40" b="f41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4" y="f5"/>
                </a:cubicBezTo>
                <a:close/>
                <a:moveTo>
                  <a:pt x="f18" y="f19"/>
                </a:moveTo>
                <a:lnTo>
                  <a:pt x="f20" y="f21"/>
                </a:lnTo>
                <a:lnTo>
                  <a:pt x="f18" y="f22"/>
                </a:lnTo>
                <a:lnTo>
                  <a:pt x="f18" y="f23"/>
                </a:lnTo>
                <a:lnTo>
                  <a:pt x="f24" y="f25"/>
                </a:lnTo>
                <a:lnTo>
                  <a:pt x="f18" y="f26"/>
                </a:lnTo>
                <a:close/>
                <a:moveTo>
                  <a:pt x="f27" y="f19"/>
                </a:moveTo>
                <a:lnTo>
                  <a:pt x="f27" y="f26"/>
                </a:lnTo>
                <a:lnTo>
                  <a:pt x="f28" y="f25"/>
                </a:lnTo>
                <a:lnTo>
                  <a:pt x="f27" y="f23"/>
                </a:lnTo>
                <a:lnTo>
                  <a:pt x="f27" y="f22"/>
                </a:lnTo>
                <a:lnTo>
                  <a:pt x="f29" y="f21"/>
                </a:lnTo>
                <a:close/>
                <a:moveTo>
                  <a:pt x="f30" y="f2"/>
                </a:moveTo>
                <a:cubicBezTo>
                  <a:pt x="f31" y="f2"/>
                  <a:pt x="f3" y="f32"/>
                  <a:pt x="f3" y="f30"/>
                </a:cubicBezTo>
                <a:cubicBezTo>
                  <a:pt x="f3" y="f31"/>
                  <a:pt x="f31" y="f3"/>
                  <a:pt x="f30" y="f3"/>
                </a:cubicBezTo>
                <a:cubicBezTo>
                  <a:pt x="f32" y="f3"/>
                  <a:pt x="f2" y="f31"/>
                  <a:pt x="f2" y="f30"/>
                </a:cubicBezTo>
                <a:cubicBezTo>
                  <a:pt x="f2" y="f32"/>
                  <a:pt x="f32" y="f2"/>
                  <a:pt x="f30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6" name="Smiley Face 14"/>
          <p:cNvSpPr/>
          <p:nvPr/>
        </p:nvSpPr>
        <p:spPr>
          <a:xfrm>
            <a:off x="9314809" y="5581899"/>
            <a:ext cx="553788" cy="553788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026698"/>
              <a:gd name="f5" fmla="val 2215122"/>
              <a:gd name="f6" fmla="val 1959656"/>
              <a:gd name="f7" fmla="val 2378616"/>
              <a:gd name="f8" fmla="val 1801229"/>
              <a:gd name="f9" fmla="val 2486070"/>
              <a:gd name="f10" fmla="val 1624533"/>
              <a:gd name="f11" fmla="val 2487892"/>
              <a:gd name="f12" fmla="val 1447837"/>
              <a:gd name="f13" fmla="val 2489714"/>
              <a:gd name="f14" fmla="val 1287227"/>
              <a:gd name="f15" fmla="val 2385551"/>
              <a:gd name="f16" fmla="val 1216828"/>
              <a:gd name="f17" fmla="val 2223474"/>
              <a:gd name="f18" fmla="val 1039110"/>
              <a:gd name="f19" fmla="val 2300667"/>
              <a:gd name="f20" fmla="val 1140541"/>
              <a:gd name="f21" fmla="val 2534187"/>
              <a:gd name="f22" fmla="val 1371947"/>
              <a:gd name="f23" fmla="val 2684266"/>
              <a:gd name="f24" fmla="val 1626531"/>
              <a:gd name="f25" fmla="val 2681641"/>
              <a:gd name="f26" fmla="val 1881115"/>
              <a:gd name="f27" fmla="val 2679016"/>
              <a:gd name="f28" fmla="val 2109376"/>
              <a:gd name="f29" fmla="val 2524196"/>
              <a:gd name="f30" fmla="val 2205970"/>
              <a:gd name="f31" fmla="val 2288634"/>
              <a:gd name="f32" fmla="val 937973"/>
              <a:gd name="f33" fmla="val 986566"/>
              <a:gd name="f34" fmla="val 850807"/>
              <a:gd name="f35" fmla="val 983371"/>
              <a:gd name="f36" fmla="val 762813"/>
              <a:gd name="f37" fmla="val 1002775"/>
              <a:gd name="f38" fmla="val 683096"/>
              <a:gd name="f39" fmla="val 1045110"/>
              <a:gd name="f40" fmla="val 523662"/>
              <a:gd name="f41" fmla="val 1129780"/>
              <a:gd name="f42" fmla="val 421680"/>
              <a:gd name="f43" fmla="val 1293248"/>
              <a:gd name="f44" fmla="val 415731"/>
              <a:gd name="f45" fmla="val 1473672"/>
              <a:gd name="f46" fmla="val 615852"/>
              <a:gd name="f47" fmla="val 1480270"/>
              <a:gd name="f48" fmla="val 619438"/>
              <a:gd name="f49" fmla="val 1371518"/>
              <a:gd name="f50" fmla="val 680908"/>
              <a:gd name="f51" fmla="val 1272986"/>
              <a:gd name="f52" fmla="val 777009"/>
              <a:gd name="f53" fmla="val 1221950"/>
              <a:gd name="f54" fmla="val 873110"/>
              <a:gd name="f55" fmla="val 1170914"/>
              <a:gd name="f56" fmla="val 989166"/>
              <a:gd name="f57" fmla="val 1175167"/>
              <a:gd name="f58" fmla="val 1081273"/>
              <a:gd name="f59" fmla="val 1233100"/>
              <a:gd name="f60" fmla="val 1173381"/>
              <a:gd name="f61" fmla="val 1291033"/>
              <a:gd name="f62" fmla="val 1227475"/>
              <a:gd name="f63" fmla="val 1393800"/>
              <a:gd name="f64" fmla="val 1223091"/>
              <a:gd name="f65" fmla="val 1502523"/>
              <a:gd name="f66" fmla="val 1423160"/>
              <a:gd name="f67" fmla="val 1510590"/>
              <a:gd name="f68" fmla="val 1430433"/>
              <a:gd name="f69" fmla="val 1330214"/>
              <a:gd name="f70" fmla="val 1340689"/>
              <a:gd name="f71" fmla="val 1159721"/>
              <a:gd name="f72" fmla="val 1187880"/>
              <a:gd name="f73" fmla="val 1063608"/>
              <a:gd name="f74" fmla="val 1111476"/>
              <a:gd name="f75" fmla="val 1015552"/>
              <a:gd name="f76" fmla="val 1025138"/>
              <a:gd name="f77" fmla="val 989760"/>
              <a:gd name="f78" fmla="val 2306124"/>
              <a:gd name="f79" fmla="val 2218958"/>
              <a:gd name="f80" fmla="val 2130964"/>
              <a:gd name="f81" fmla="val 2051247"/>
              <a:gd name="f82" fmla="val 1891813"/>
              <a:gd name="f83" fmla="val 1789831"/>
              <a:gd name="f84" fmla="val 1783882"/>
              <a:gd name="f85" fmla="val 1984003"/>
              <a:gd name="f86" fmla="val 1987589"/>
              <a:gd name="f87" fmla="val 2049059"/>
              <a:gd name="f88" fmla="val 2145160"/>
              <a:gd name="f89" fmla="val 2241261"/>
              <a:gd name="f90" fmla="val 2357317"/>
              <a:gd name="f91" fmla="val 2449424"/>
              <a:gd name="f92" fmla="val 2541532"/>
              <a:gd name="f93" fmla="val 2595626"/>
              <a:gd name="f94" fmla="val 2591242"/>
              <a:gd name="f95" fmla="val 2791311"/>
              <a:gd name="f96" fmla="val 2798584"/>
              <a:gd name="f97" fmla="val 2708840"/>
              <a:gd name="f98" fmla="val 2556031"/>
              <a:gd name="f99" fmla="val 2479627"/>
              <a:gd name="f100" fmla="val 2393289"/>
              <a:gd name="f101" fmla="val 1620000"/>
              <a:gd name="f102" fmla="val 1785636"/>
              <a:gd name="f103" fmla="val 8364"/>
              <a:gd name="f104" fmla="val 1946487"/>
              <a:gd name="f105" fmla="val 32913"/>
              <a:gd name="f106" fmla="val 2101738"/>
              <a:gd name="f107" fmla="val 72832"/>
              <a:gd name="f108" fmla="val 2250577"/>
              <a:gd name="f109" fmla="val 127308"/>
              <a:gd name="f110" fmla="val 2392188"/>
              <a:gd name="f111" fmla="val 195525"/>
              <a:gd name="f112" fmla="val 2525757"/>
              <a:gd name="f113" fmla="val 276671"/>
              <a:gd name="f114" fmla="val 2650470"/>
              <a:gd name="f115" fmla="val 369929"/>
              <a:gd name="f116" fmla="val 2765513"/>
              <a:gd name="f117" fmla="val 474487"/>
              <a:gd name="f118" fmla="val 2870071"/>
              <a:gd name="f119" fmla="val 589530"/>
              <a:gd name="f120" fmla="val 2963329"/>
              <a:gd name="f121" fmla="val 714243"/>
              <a:gd name="f122" fmla="val 3044475"/>
              <a:gd name="f123" fmla="val 847812"/>
              <a:gd name="f124" fmla="val 3112693"/>
              <a:gd name="f125" fmla="val 989423"/>
              <a:gd name="f126" fmla="val 3167168"/>
              <a:gd name="f127" fmla="val 1138262"/>
              <a:gd name="f128" fmla="val 3207088"/>
              <a:gd name="f129" fmla="val 1293514"/>
              <a:gd name="f130" fmla="val 3231636"/>
              <a:gd name="f131" fmla="val 1454365"/>
              <a:gd name="f132" fmla="val 2101739"/>
              <a:gd name="f133" fmla="val 2525758"/>
              <a:gd name="f134" fmla="val 2650471"/>
              <a:gd name="f135" fmla="val 2963330"/>
              <a:gd name="f136" fmla="val 1731176"/>
              <a:gd name="f137" fmla="val 3237167"/>
              <a:gd name="f138" fmla="val 1675919"/>
              <a:gd name="f139" fmla="val 1508162"/>
              <a:gd name="f140" fmla="val 1398972"/>
              <a:gd name="f141" fmla="val 3228667"/>
              <a:gd name="f142" fmla="val 1240785"/>
              <a:gd name="f143" fmla="val 3196298"/>
              <a:gd name="f144" fmla="val 1188989"/>
              <a:gd name="f145" fmla="val 3182946"/>
              <a:gd name="f146" fmla="val 1087535"/>
              <a:gd name="f147" fmla="val 3151390"/>
              <a:gd name="f148" fmla="val 1037877"/>
              <a:gd name="f149" fmla="val 3133187"/>
              <a:gd name="f150" fmla="val 940970"/>
              <a:gd name="f151" fmla="val 3092198"/>
              <a:gd name="f152" fmla="val 893721"/>
              <a:gd name="f153" fmla="val 3069414"/>
              <a:gd name="f154" fmla="val 801903"/>
              <a:gd name="f155" fmla="val 3019536"/>
              <a:gd name="f156" fmla="val 757335"/>
              <a:gd name="f157" fmla="val 2992442"/>
              <a:gd name="f158" fmla="val 671151"/>
              <a:gd name="f159" fmla="val 2934217"/>
              <a:gd name="f160" fmla="val 629534"/>
              <a:gd name="f161" fmla="val 2903086"/>
              <a:gd name="f162" fmla="val 549525"/>
              <a:gd name="f163" fmla="val 2837056"/>
              <a:gd name="f164" fmla="val 511132"/>
              <a:gd name="f165" fmla="val 2802158"/>
              <a:gd name="f166" fmla="val 437842"/>
              <a:gd name="f167" fmla="val 2728868"/>
              <a:gd name="f168" fmla="val 402944"/>
              <a:gd name="f169" fmla="val 2690475"/>
              <a:gd name="f170" fmla="val 336915"/>
              <a:gd name="f171" fmla="val 2610466"/>
              <a:gd name="f172" fmla="val 305783"/>
              <a:gd name="f173" fmla="val 2568850"/>
              <a:gd name="f174" fmla="val 247558"/>
              <a:gd name="f175" fmla="val 2482665"/>
              <a:gd name="f176" fmla="val 220464"/>
              <a:gd name="f177" fmla="val 2438097"/>
              <a:gd name="f178" fmla="val 170586"/>
              <a:gd name="f179" fmla="val 2346280"/>
              <a:gd name="f180" fmla="val 147802"/>
              <a:gd name="f181" fmla="val 2299031"/>
              <a:gd name="f182" fmla="val 106814"/>
              <a:gd name="f183" fmla="val 2202124"/>
              <a:gd name="f184" fmla="val 88610"/>
              <a:gd name="f185" fmla="val 2152466"/>
              <a:gd name="f186" fmla="val 57054"/>
              <a:gd name="f187" fmla="val 2051012"/>
              <a:gd name="f188" fmla="val 43703"/>
              <a:gd name="f189" fmla="val 1999216"/>
              <a:gd name="f190" fmla="val 22123"/>
              <a:gd name="f191" fmla="val 1893758"/>
              <a:gd name="f192" fmla="val 13895"/>
              <a:gd name="f193" fmla="val 1840095"/>
              <a:gd name="f194" fmla="val 2833"/>
              <a:gd name="f195" fmla="val 1508163"/>
              <a:gd name="f196" fmla="val 11333"/>
              <a:gd name="f197" fmla="val 801904"/>
              <a:gd name="f198" fmla="val 511133"/>
              <a:gd name="f199" fmla="val 220465"/>
              <a:gd name="f200" fmla="val 1346243"/>
              <a:gd name="f201" fmla="val 1399905"/>
              <a:gd name="f202" fmla="val 1508824"/>
              <a:gd name="f203" fmla="val 1564081"/>
              <a:gd name="f204" fmla="*/ f0 1 3240000"/>
              <a:gd name="f205" fmla="*/ f1 1 3240000"/>
              <a:gd name="f206" fmla="+- f3 0 f2"/>
              <a:gd name="f207" fmla="*/ f206 1 3240000"/>
              <a:gd name="f208" fmla="*/ f2 1 f207"/>
              <a:gd name="f209" fmla="*/ f3 1 f207"/>
              <a:gd name="f210" fmla="*/ f208 f204 1"/>
              <a:gd name="f211" fmla="*/ f209 f204 1"/>
              <a:gd name="f212" fmla="*/ f209 f205 1"/>
              <a:gd name="f213" fmla="*/ f208 f2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0" t="f213" r="f211" b="f212"/>
            <a:pathLst>
              <a:path w="3240000" h="3240000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lose/>
                <a:moveTo>
                  <a:pt x="f32" y="f33"/>
                </a:move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lnTo>
                  <a:pt x="f46" y="f47"/>
                </a:ln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lnTo>
                  <a:pt x="f66" y="f67"/>
                </a:ln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32" y="f33"/>
                </a:cubicBezTo>
                <a:close/>
                <a:moveTo>
                  <a:pt x="f78" y="f33"/>
                </a:moveTo>
                <a:cubicBezTo>
                  <a:pt x="f79" y="f35"/>
                  <a:pt x="f80" y="f37"/>
                  <a:pt x="f81" y="f39"/>
                </a:cubicBezTo>
                <a:cubicBezTo>
                  <a:pt x="f82" y="f41"/>
                  <a:pt x="f83" y="f43"/>
                  <a:pt x="f84" y="f45"/>
                </a:cubicBezTo>
                <a:lnTo>
                  <a:pt x="f85" y="f47"/>
                </a:lnTo>
                <a:cubicBezTo>
                  <a:pt x="f86" y="f49"/>
                  <a:pt x="f87" y="f51"/>
                  <a:pt x="f88" y="f53"/>
                </a:cubicBezTo>
                <a:cubicBezTo>
                  <a:pt x="f89" y="f55"/>
                  <a:pt x="f90" y="f57"/>
                  <a:pt x="f91" y="f59"/>
                </a:cubicBezTo>
                <a:cubicBezTo>
                  <a:pt x="f92" y="f61"/>
                  <a:pt x="f93" y="f63"/>
                  <a:pt x="f94" y="f65"/>
                </a:cubicBezTo>
                <a:lnTo>
                  <a:pt x="f95" y="f67"/>
                </a:lnTo>
                <a:cubicBezTo>
                  <a:pt x="f96" y="f69"/>
                  <a:pt x="f97" y="f71"/>
                  <a:pt x="f98" y="f73"/>
                </a:cubicBezTo>
                <a:cubicBezTo>
                  <a:pt x="f99" y="f75"/>
                  <a:pt x="f100" y="f77"/>
                  <a:pt x="f78" y="f33"/>
                </a:cubicBezTo>
                <a:close/>
                <a:moveTo>
                  <a:pt x="f101" y="f2"/>
                </a:move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129"/>
                </a:lnTo>
                <a:lnTo>
                  <a:pt x="f130" y="f131"/>
                </a:lnTo>
                <a:lnTo>
                  <a:pt x="f3" y="f101"/>
                </a:lnTo>
                <a:lnTo>
                  <a:pt x="f130" y="f102"/>
                </a:lnTo>
                <a:lnTo>
                  <a:pt x="f128" y="f104"/>
                </a:lnTo>
                <a:lnTo>
                  <a:pt x="f126" y="f132"/>
                </a:lnTo>
                <a:lnTo>
                  <a:pt x="f124" y="f108"/>
                </a:lnTo>
                <a:lnTo>
                  <a:pt x="f122" y="f110"/>
                </a:lnTo>
                <a:lnTo>
                  <a:pt x="f120" y="f133"/>
                </a:lnTo>
                <a:lnTo>
                  <a:pt x="f118" y="f134"/>
                </a:lnTo>
                <a:lnTo>
                  <a:pt x="f116" y="f116"/>
                </a:lnTo>
                <a:lnTo>
                  <a:pt x="f114" y="f118"/>
                </a:lnTo>
                <a:lnTo>
                  <a:pt x="f112" y="f135"/>
                </a:lnTo>
                <a:lnTo>
                  <a:pt x="f110" y="f122"/>
                </a:lnTo>
                <a:lnTo>
                  <a:pt x="f108" y="f124"/>
                </a:lnTo>
                <a:lnTo>
                  <a:pt x="f106" y="f126"/>
                </a:lnTo>
                <a:lnTo>
                  <a:pt x="f104" y="f128"/>
                </a:lnTo>
                <a:lnTo>
                  <a:pt x="f102" y="f130"/>
                </a:lnTo>
                <a:cubicBezTo>
                  <a:pt x="f136" y="f137"/>
                  <a:pt x="f138" y="f3"/>
                  <a:pt x="f101" y="f3"/>
                </a:cubicBezTo>
                <a:cubicBezTo>
                  <a:pt x="f139" y="f3"/>
                  <a:pt x="f140" y="f141"/>
                  <a:pt x="f129" y="f128"/>
                </a:cubicBezTo>
                <a:cubicBezTo>
                  <a:pt x="f142" y="f143"/>
                  <a:pt x="f144" y="f145"/>
                  <a:pt x="f127" y="f126"/>
                </a:cubicBezTo>
                <a:cubicBezTo>
                  <a:pt x="f146" y="f147"/>
                  <a:pt x="f148" y="f149"/>
                  <a:pt x="f125" y="f124"/>
                </a:cubicBezTo>
                <a:cubicBezTo>
                  <a:pt x="f150" y="f151"/>
                  <a:pt x="f152" y="f153"/>
                  <a:pt x="f123" y="f122"/>
                </a:cubicBezTo>
                <a:cubicBezTo>
                  <a:pt x="f154" y="f155"/>
                  <a:pt x="f156" y="f157"/>
                  <a:pt x="f121" y="f135"/>
                </a:cubicBezTo>
                <a:cubicBezTo>
                  <a:pt x="f158" y="f159"/>
                  <a:pt x="f160" y="f161"/>
                  <a:pt x="f119" y="f118"/>
                </a:cubicBezTo>
                <a:cubicBezTo>
                  <a:pt x="f162" y="f163"/>
                  <a:pt x="f164" y="f165"/>
                  <a:pt x="f117" y="f116"/>
                </a:cubicBezTo>
                <a:cubicBezTo>
                  <a:pt x="f166" y="f167"/>
                  <a:pt x="f168" y="f169"/>
                  <a:pt x="f115" y="f134"/>
                </a:cubicBezTo>
                <a:cubicBezTo>
                  <a:pt x="f170" y="f171"/>
                  <a:pt x="f172" y="f173"/>
                  <a:pt x="f113" y="f133"/>
                </a:cubicBezTo>
                <a:cubicBezTo>
                  <a:pt x="f174" y="f175"/>
                  <a:pt x="f176" y="f177"/>
                  <a:pt x="f111" y="f110"/>
                </a:cubicBezTo>
                <a:cubicBezTo>
                  <a:pt x="f178" y="f179"/>
                  <a:pt x="f180" y="f181"/>
                  <a:pt x="f109" y="f108"/>
                </a:cubicBezTo>
                <a:cubicBezTo>
                  <a:pt x="f182" y="f183"/>
                  <a:pt x="f184" y="f185"/>
                  <a:pt x="f107" y="f132"/>
                </a:cubicBezTo>
                <a:cubicBezTo>
                  <a:pt x="f186" y="f187"/>
                  <a:pt x="f188" y="f189"/>
                  <a:pt x="f105" y="f104"/>
                </a:cubicBezTo>
                <a:cubicBezTo>
                  <a:pt x="f190" y="f191"/>
                  <a:pt x="f192" y="f193"/>
                  <a:pt x="f103" y="f102"/>
                </a:cubicBezTo>
                <a:cubicBezTo>
                  <a:pt x="f194" y="f136"/>
                  <a:pt x="f2" y="f138"/>
                  <a:pt x="f2" y="f101"/>
                </a:cubicBezTo>
                <a:cubicBezTo>
                  <a:pt x="f2" y="f195"/>
                  <a:pt x="f196" y="f140"/>
                  <a:pt x="f105" y="f129"/>
                </a:cubicBezTo>
                <a:cubicBezTo>
                  <a:pt x="f188" y="f142"/>
                  <a:pt x="f186" y="f144"/>
                  <a:pt x="f107" y="f127"/>
                </a:cubicBezTo>
                <a:cubicBezTo>
                  <a:pt x="f184" y="f146"/>
                  <a:pt x="f182" y="f148"/>
                  <a:pt x="f109" y="f125"/>
                </a:cubicBezTo>
                <a:cubicBezTo>
                  <a:pt x="f180" y="f150"/>
                  <a:pt x="f178" y="f152"/>
                  <a:pt x="f111" y="f123"/>
                </a:cubicBezTo>
                <a:cubicBezTo>
                  <a:pt x="f176" y="f197"/>
                  <a:pt x="f174" y="f156"/>
                  <a:pt x="f113" y="f121"/>
                </a:cubicBezTo>
                <a:cubicBezTo>
                  <a:pt x="f172" y="f158"/>
                  <a:pt x="f170" y="f160"/>
                  <a:pt x="f115" y="f119"/>
                </a:cubicBezTo>
                <a:cubicBezTo>
                  <a:pt x="f168" y="f162"/>
                  <a:pt x="f166" y="f198"/>
                  <a:pt x="f117" y="f117"/>
                </a:cubicBezTo>
                <a:cubicBezTo>
                  <a:pt x="f164" y="f166"/>
                  <a:pt x="f162" y="f168"/>
                  <a:pt x="f119" y="f115"/>
                </a:cubicBezTo>
                <a:cubicBezTo>
                  <a:pt x="f160" y="f170"/>
                  <a:pt x="f158" y="f172"/>
                  <a:pt x="f121" y="f113"/>
                </a:cubicBezTo>
                <a:cubicBezTo>
                  <a:pt x="f156" y="f174"/>
                  <a:pt x="f154" y="f199"/>
                  <a:pt x="f123" y="f111"/>
                </a:cubicBezTo>
                <a:cubicBezTo>
                  <a:pt x="f152" y="f178"/>
                  <a:pt x="f150" y="f180"/>
                  <a:pt x="f125" y="f109"/>
                </a:cubicBezTo>
                <a:cubicBezTo>
                  <a:pt x="f148" y="f182"/>
                  <a:pt x="f146" y="f184"/>
                  <a:pt x="f127" y="f107"/>
                </a:cubicBezTo>
                <a:cubicBezTo>
                  <a:pt x="f144" y="f186"/>
                  <a:pt x="f142" y="f188"/>
                  <a:pt x="f129" y="f105"/>
                </a:cubicBezTo>
                <a:cubicBezTo>
                  <a:pt x="f200" y="f190"/>
                  <a:pt x="f201" y="f192"/>
                  <a:pt x="f131" y="f103"/>
                </a:cubicBezTo>
                <a:cubicBezTo>
                  <a:pt x="f202" y="f194"/>
                  <a:pt x="f203" y="f2"/>
                  <a:pt x="f101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7" name="Rectangle 16"/>
          <p:cNvSpPr/>
          <p:nvPr/>
        </p:nvSpPr>
        <p:spPr>
          <a:xfrm rot="2700006">
            <a:off x="5325700" y="3520155"/>
            <a:ext cx="389388" cy="698098"/>
          </a:xfrm>
          <a:custGeom>
            <a:avLst/>
            <a:gdLst>
              <a:gd name="f0" fmla="val w"/>
              <a:gd name="f1" fmla="val h"/>
              <a:gd name="f2" fmla="val 0"/>
              <a:gd name="f3" fmla="val 2232248"/>
              <a:gd name="f4" fmla="val 4001999"/>
              <a:gd name="f5" fmla="val 1116887"/>
              <a:gd name="f6" fmla="val 1270748"/>
              <a:gd name="f7" fmla="val 4762"/>
              <a:gd name="f8" fmla="val 1433283"/>
              <a:gd name="f9" fmla="val 120651"/>
              <a:gd name="f10" fmla="val 1447291"/>
              <a:gd name="f11" fmla="val 308459"/>
              <a:gd name="f12" fmla="val 1483174"/>
              <a:gd name="f13" fmla="val 544979"/>
              <a:gd name="f14" fmla="val 1283237"/>
              <a:gd name="f15" fmla="val 603082"/>
              <a:gd name="f16" fmla="val 1339988"/>
              <a:gd name="f17" fmla="val 887363"/>
              <a:gd name="f18" fmla="val 1778237"/>
              <a:gd name="f19" fmla="val 1956566"/>
              <a:gd name="f20" fmla="val 1829261"/>
              <a:gd name="f21" fmla="val 1897086"/>
              <a:gd name="f22" fmla="val 1634366"/>
              <a:gd name="f23" fmla="val 1663321"/>
              <a:gd name="f24" fmla="val 1669832"/>
              <a:gd name="f25" fmla="val 1475513"/>
              <a:gd name="f26" fmla="val 1683840"/>
              <a:gd name="f27" fmla="val 1359624"/>
              <a:gd name="f28" fmla="val 1846375"/>
              <a:gd name="f29" fmla="val 1354862"/>
              <a:gd name="f30" fmla="val 2000236"/>
              <a:gd name="f31" fmla="val 1358037"/>
              <a:gd name="f32" fmla="val 2135389"/>
              <a:gd name="f33" fmla="val 1477787"/>
              <a:gd name="f34" fmla="val 2334920"/>
              <a:gd name="f35" fmla="val 1701420"/>
              <a:gd name="f36" fmla="val 2336507"/>
              <a:gd name="f37" fmla="val 1972077"/>
              <a:gd name="f38" fmla="val 2308709"/>
              <a:gd name="f39" fmla="val 1932339"/>
              <a:gd name="f40" fmla="val 2176007"/>
              <a:gd name="f41" fmla="val 2187989"/>
              <a:gd name="f42" fmla="val 3119611"/>
              <a:gd name="f43" fmla="val 1303259"/>
              <a:gd name="f44" fmla="val 1289664"/>
              <a:gd name="f45" fmla="val 3424971"/>
              <a:gd name="f46" fmla="val 1423682"/>
              <a:gd name="f47" fmla="val 3383289"/>
              <a:gd name="f48" fmla="val 1451633"/>
              <a:gd name="f49" fmla="val 3655441"/>
              <a:gd name="f50" fmla="val 1450046"/>
              <a:gd name="f51" fmla="val 3879074"/>
              <a:gd name="f52" fmla="val 1250515"/>
              <a:gd name="f53" fmla="val 3998824"/>
              <a:gd name="f54" fmla="val 1115362"/>
              <a:gd name="f55" fmla="val 961501"/>
              <a:gd name="f56" fmla="val 3997237"/>
              <a:gd name="f57" fmla="val 798966"/>
              <a:gd name="f58" fmla="val 3881348"/>
              <a:gd name="f59" fmla="val 784958"/>
              <a:gd name="f60" fmla="val 3693540"/>
              <a:gd name="f61" fmla="val 749282"/>
              <a:gd name="f62" fmla="val 3458385"/>
              <a:gd name="f63" fmla="val 946712"/>
              <a:gd name="f64" fmla="val 3399594"/>
              <a:gd name="f65" fmla="val 892811"/>
              <a:gd name="f66" fmla="val 2203607"/>
              <a:gd name="f67" fmla="val 285884"/>
              <a:gd name="f68" fmla="val 2145799"/>
              <a:gd name="f69" fmla="val 343730"/>
              <a:gd name="f70" fmla="val 2346665"/>
              <a:gd name="f71" fmla="val 580754"/>
              <a:gd name="f72" fmla="val 2310706"/>
              <a:gd name="f73" fmla="val 768562"/>
              <a:gd name="f74" fmla="val 2296698"/>
              <a:gd name="f75" fmla="val 884451"/>
              <a:gd name="f76" fmla="val 2134163"/>
              <a:gd name="f77" fmla="val 889213"/>
              <a:gd name="f78" fmla="val 1980302"/>
              <a:gd name="f79" fmla="val 886038"/>
              <a:gd name="f80" fmla="val 1845149"/>
              <a:gd name="f81" fmla="val 766288"/>
              <a:gd name="f82" fmla="val 1645618"/>
              <a:gd name="f83" fmla="val 542655"/>
              <a:gd name="f84" fmla="val 1644031"/>
              <a:gd name="f85" fmla="val 268493"/>
              <a:gd name="f86" fmla="val 1672188"/>
              <a:gd name="f87" fmla="val 312817"/>
              <a:gd name="f88" fmla="val 1807984"/>
              <a:gd name="f89" fmla="val 1792208"/>
              <a:gd name="f90" fmla="val 928847"/>
              <a:gd name="f91" fmla="val 944034"/>
              <a:gd name="f92" fmla="val 576570"/>
              <a:gd name="f93" fmla="val 808718"/>
              <a:gd name="f94" fmla="val 620178"/>
              <a:gd name="f95" fmla="val 780616"/>
              <a:gd name="f96" fmla="val 346558"/>
              <a:gd name="f97" fmla="val 782203"/>
              <a:gd name="f98" fmla="val 122925"/>
              <a:gd name="f99" fmla="val 981734"/>
              <a:gd name="f100" fmla="val 3175"/>
              <a:gd name="f101" fmla="*/ f0 1 2232248"/>
              <a:gd name="f102" fmla="*/ f1 1 4001999"/>
              <a:gd name="f103" fmla="+- f4 0 f2"/>
              <a:gd name="f104" fmla="+- f3 0 f2"/>
              <a:gd name="f105" fmla="*/ f104 1 2232248"/>
              <a:gd name="f106" fmla="*/ f103 1 4001999"/>
              <a:gd name="f107" fmla="*/ f2 1 f105"/>
              <a:gd name="f108" fmla="*/ f3 1 f105"/>
              <a:gd name="f109" fmla="*/ f2 1 f106"/>
              <a:gd name="f110" fmla="*/ f4 1 f106"/>
              <a:gd name="f111" fmla="*/ f107 f101 1"/>
              <a:gd name="f112" fmla="*/ f108 f101 1"/>
              <a:gd name="f113" fmla="*/ f110 f102 1"/>
              <a:gd name="f114" fmla="*/ f109 f10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1" t="f114" r="f112" b="f113"/>
            <a:pathLst>
              <a:path w="2232248" h="4001999">
                <a:moveTo>
                  <a:pt x="f5" y="f2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5"/>
                  <a:pt x="f16" y="f17"/>
                </a:cubicBezTo>
                <a:lnTo>
                  <a:pt x="f3" y="f17"/>
                </a:lnTo>
                <a:lnTo>
                  <a:pt x="f3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3" y="f41"/>
                </a:cubicBezTo>
                <a:lnTo>
                  <a:pt x="f3" y="f42"/>
                </a:ln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42"/>
                </a:cubicBezTo>
                <a:lnTo>
                  <a:pt x="f2" y="f42"/>
                </a:lnTo>
                <a:lnTo>
                  <a:pt x="f2" y="f66"/>
                </a:ln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2" y="f89"/>
                </a:cubicBezTo>
                <a:lnTo>
                  <a:pt x="f2" y="f17"/>
                </a:lnTo>
                <a:lnTo>
                  <a:pt x="f90" y="f17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5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8" name="Rectangle 9"/>
          <p:cNvSpPr/>
          <p:nvPr/>
        </p:nvSpPr>
        <p:spPr>
          <a:xfrm>
            <a:off x="4401171" y="3545247"/>
            <a:ext cx="527334" cy="4936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+- 0 0 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+- f7 0 f5"/>
              <a:gd name="f81" fmla="+- f6 0 f5"/>
              <a:gd name="f82" fmla="*/ f77 f0 1"/>
              <a:gd name="f83" fmla="*/ f81 1 3239999"/>
              <a:gd name="f84" fmla="*/ f80 1 3032924"/>
              <a:gd name="f85" fmla="*/ 833935 f81 1"/>
              <a:gd name="f86" fmla="*/ 22 f80 1"/>
              <a:gd name="f87" fmla="*/ 1576606 f81 1"/>
              <a:gd name="f88" fmla="*/ 402054 f80 1"/>
              <a:gd name="f89" fmla="*/ 430441 f80 1"/>
              <a:gd name="f90" fmla="*/ 526981 f80 1"/>
              <a:gd name="f91" fmla="*/ 2765302 f80 1"/>
              <a:gd name="f92" fmla="*/ 378630 f81 1"/>
              <a:gd name="f93" fmla="*/ 2472117 f80 1"/>
              <a:gd name="f94" fmla="*/ 384918 f81 1"/>
              <a:gd name="f95" fmla="*/ 239143 f81 1"/>
              <a:gd name="f96" fmla="*/ 2776423 f80 1"/>
              <a:gd name="f97" fmla="*/ 2778202 f80 1"/>
              <a:gd name="f98" fmla="*/ 1663394 f81 1"/>
              <a:gd name="f99" fmla="*/ 3000856 f81 1"/>
              <a:gd name="f100" fmla="*/ 2855082 f81 1"/>
              <a:gd name="f101" fmla="*/ 2861369 f81 1"/>
              <a:gd name="f102" fmla="*/ 2406065 f81 1"/>
              <a:gd name="f103" fmla="*/ 2853673 f81 1"/>
              <a:gd name="f104" fmla="*/ 91100 f80 1"/>
              <a:gd name="f105" fmla="*/ 2854770 f81 1"/>
              <a:gd name="f106" fmla="*/ 3120669 f81 1"/>
              <a:gd name="f107" fmla="*/ 428517 f80 1"/>
              <a:gd name="f108" fmla="*/ 738345 f80 1"/>
              <a:gd name="f109" fmla="*/ 3239999 f81 1"/>
              <a:gd name="f110" fmla="*/ 3032924 f80 1"/>
              <a:gd name="f111" fmla="*/ 0 f81 1"/>
              <a:gd name="f112" fmla="*/ 102477 f81 1"/>
              <a:gd name="f113" fmla="*/ 385229 f81 1"/>
              <a:gd name="f114" fmla="*/ 386326 f81 1"/>
              <a:gd name="f115" fmla="*/ 229618 f81 1"/>
              <a:gd name="f116" fmla="*/ 2690698 f80 1"/>
              <a:gd name="f117" fmla="*/ 2991331 f81 1"/>
              <a:gd name="f118" fmla="*/ 2709748 f80 1"/>
              <a:gd name="f119" fmla="*/ f82 1 f2"/>
              <a:gd name="f120" fmla="*/ f85 1 3239999"/>
              <a:gd name="f121" fmla="*/ f86 1 3032924"/>
              <a:gd name="f122" fmla="*/ f87 1 3239999"/>
              <a:gd name="f123" fmla="*/ f88 1 3032924"/>
              <a:gd name="f124" fmla="*/ f89 1 3032924"/>
              <a:gd name="f125" fmla="*/ f90 1 3032924"/>
              <a:gd name="f126" fmla="*/ f91 1 3032924"/>
              <a:gd name="f127" fmla="*/ f92 1 3239999"/>
              <a:gd name="f128" fmla="*/ f93 1 3032924"/>
              <a:gd name="f129" fmla="*/ f94 1 3239999"/>
              <a:gd name="f130" fmla="*/ f95 1 3239999"/>
              <a:gd name="f131" fmla="*/ f96 1 3032924"/>
              <a:gd name="f132" fmla="*/ f97 1 3032924"/>
              <a:gd name="f133" fmla="*/ f98 1 3239999"/>
              <a:gd name="f134" fmla="*/ f99 1 3239999"/>
              <a:gd name="f135" fmla="*/ f100 1 3239999"/>
              <a:gd name="f136" fmla="*/ f101 1 3239999"/>
              <a:gd name="f137" fmla="*/ f102 1 3239999"/>
              <a:gd name="f138" fmla="*/ f103 1 3239999"/>
              <a:gd name="f139" fmla="*/ f104 1 3032924"/>
              <a:gd name="f140" fmla="*/ f105 1 3239999"/>
              <a:gd name="f141" fmla="*/ f106 1 3239999"/>
              <a:gd name="f142" fmla="*/ f107 1 3032924"/>
              <a:gd name="f143" fmla="*/ f108 1 3032924"/>
              <a:gd name="f144" fmla="*/ f109 1 3239999"/>
              <a:gd name="f145" fmla="*/ f110 1 3032924"/>
              <a:gd name="f146" fmla="*/ f111 1 3239999"/>
              <a:gd name="f147" fmla="*/ f112 1 3239999"/>
              <a:gd name="f148" fmla="*/ f113 1 3239999"/>
              <a:gd name="f149" fmla="*/ f114 1 3239999"/>
              <a:gd name="f150" fmla="*/ f115 1 3239999"/>
              <a:gd name="f151" fmla="*/ f116 1 3032924"/>
              <a:gd name="f152" fmla="*/ f117 1 3239999"/>
              <a:gd name="f153" fmla="*/ f118 1 3032924"/>
              <a:gd name="f154" fmla="*/ f5 1 f83"/>
              <a:gd name="f155" fmla="*/ f6 1 f83"/>
              <a:gd name="f156" fmla="*/ f5 1 f84"/>
              <a:gd name="f157" fmla="*/ f7 1 f84"/>
              <a:gd name="f158" fmla="+- f119 0 f1"/>
              <a:gd name="f159" fmla="*/ f122 1 f83"/>
              <a:gd name="f160" fmla="*/ f132 1 f84"/>
              <a:gd name="f161" fmla="*/ f133 1 f83"/>
              <a:gd name="f162" fmla="*/ f131 1 f84"/>
              <a:gd name="f163" fmla="*/ f152 1 f83"/>
              <a:gd name="f164" fmla="*/ f153 1 f84"/>
              <a:gd name="f165" fmla="*/ f134 1 f83"/>
              <a:gd name="f166" fmla="*/ f125 1 f84"/>
              <a:gd name="f167" fmla="*/ f135 1 f83"/>
              <a:gd name="f168" fmla="*/ f136 1 f83"/>
              <a:gd name="f169" fmla="*/ f128 1 f84"/>
              <a:gd name="f170" fmla="*/ f126 1 f84"/>
              <a:gd name="f171" fmla="*/ f124 1 f84"/>
              <a:gd name="f172" fmla="*/ f123 1 f84"/>
              <a:gd name="f173" fmla="*/ f137 1 f83"/>
              <a:gd name="f174" fmla="*/ f121 1 f84"/>
              <a:gd name="f175" fmla="*/ f138 1 f83"/>
              <a:gd name="f176" fmla="*/ f139 1 f84"/>
              <a:gd name="f177" fmla="*/ f140 1 f83"/>
              <a:gd name="f178" fmla="*/ f141 1 f83"/>
              <a:gd name="f179" fmla="*/ f142 1 f84"/>
              <a:gd name="f180" fmla="*/ f143 1 f84"/>
              <a:gd name="f181" fmla="*/ f144 1 f83"/>
              <a:gd name="f182" fmla="*/ f145 1 f84"/>
              <a:gd name="f183" fmla="*/ f146 1 f83"/>
              <a:gd name="f184" fmla="*/ f147 1 f83"/>
              <a:gd name="f185" fmla="*/ f148 1 f83"/>
              <a:gd name="f186" fmla="*/ f149 1 f83"/>
              <a:gd name="f187" fmla="*/ f120 1 f83"/>
              <a:gd name="f188" fmla="*/ f127 1 f83"/>
              <a:gd name="f189" fmla="*/ f129 1 f83"/>
              <a:gd name="f190" fmla="*/ f130 1 f83"/>
              <a:gd name="f191" fmla="*/ f150 1 f83"/>
              <a:gd name="f192" fmla="*/ f151 1 f84"/>
              <a:gd name="f193" fmla="*/ f154 f78 1"/>
              <a:gd name="f194" fmla="*/ f155 f78 1"/>
              <a:gd name="f195" fmla="*/ f157 f79 1"/>
              <a:gd name="f196" fmla="*/ f156 f79 1"/>
              <a:gd name="f197" fmla="*/ f159 f78 1"/>
              <a:gd name="f198" fmla="*/ f160 f79 1"/>
              <a:gd name="f199" fmla="*/ f161 f78 1"/>
              <a:gd name="f200" fmla="*/ f162 f79 1"/>
              <a:gd name="f201" fmla="*/ f163 f78 1"/>
              <a:gd name="f202" fmla="*/ f164 f79 1"/>
              <a:gd name="f203" fmla="*/ f165 f78 1"/>
              <a:gd name="f204" fmla="*/ f166 f79 1"/>
              <a:gd name="f205" fmla="*/ f167 f78 1"/>
              <a:gd name="f206" fmla="*/ f168 f78 1"/>
              <a:gd name="f207" fmla="*/ f169 f79 1"/>
              <a:gd name="f208" fmla="*/ f170 f79 1"/>
              <a:gd name="f209" fmla="*/ f171 f79 1"/>
              <a:gd name="f210" fmla="*/ f172 f79 1"/>
              <a:gd name="f211" fmla="*/ f173 f78 1"/>
              <a:gd name="f212" fmla="*/ f174 f79 1"/>
              <a:gd name="f213" fmla="*/ f175 f78 1"/>
              <a:gd name="f214" fmla="*/ f176 f79 1"/>
              <a:gd name="f215" fmla="*/ f177 f78 1"/>
              <a:gd name="f216" fmla="*/ f178 f78 1"/>
              <a:gd name="f217" fmla="*/ f179 f79 1"/>
              <a:gd name="f218" fmla="*/ f180 f79 1"/>
              <a:gd name="f219" fmla="*/ f181 f78 1"/>
              <a:gd name="f220" fmla="*/ f182 f79 1"/>
              <a:gd name="f221" fmla="*/ f183 f78 1"/>
              <a:gd name="f222" fmla="*/ f184 f78 1"/>
              <a:gd name="f223" fmla="*/ f185 f78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8">
                <a:pos x="f197" y="f198"/>
              </a:cxn>
              <a:cxn ang="f158">
                <a:pos x="f199" y="f198"/>
              </a:cxn>
              <a:cxn ang="f158">
                <a:pos x="f199" y="f200"/>
              </a:cxn>
              <a:cxn ang="f158">
                <a:pos x="f201" y="f202"/>
              </a:cxn>
              <a:cxn ang="f158">
                <a:pos x="f203" y="f204"/>
              </a:cxn>
              <a:cxn ang="f158">
                <a:pos x="f205" y="f204"/>
              </a:cxn>
              <a:cxn ang="f158">
                <a:pos x="f206" y="f207"/>
              </a:cxn>
              <a:cxn ang="f158">
                <a:pos x="f199" y="f208"/>
              </a:cxn>
              <a:cxn ang="f158">
                <a:pos x="f199" y="f204"/>
              </a:cxn>
              <a:cxn ang="f158">
                <a:pos x="f199" y="f209"/>
              </a:cxn>
              <a:cxn ang="f158">
                <a:pos x="f199" y="f210"/>
              </a:cxn>
              <a:cxn ang="f158">
                <a:pos x="f211" y="f212"/>
              </a:cxn>
              <a:cxn ang="f158">
                <a:pos x="f213" y="f214"/>
              </a:cxn>
              <a:cxn ang="f158">
                <a:pos x="f215" y="f209"/>
              </a:cxn>
              <a:cxn ang="f158">
                <a:pos x="f216" y="f217"/>
              </a:cxn>
              <a:cxn ang="f158">
                <a:pos x="f216" y="f218"/>
              </a:cxn>
              <a:cxn ang="f158">
                <a:pos x="f219" y="f218"/>
              </a:cxn>
              <a:cxn ang="f158">
                <a:pos x="f219" y="f220"/>
              </a:cxn>
              <a:cxn ang="f158">
                <a:pos x="f221" y="f220"/>
              </a:cxn>
              <a:cxn ang="f158">
                <a:pos x="f221" y="f218"/>
              </a:cxn>
              <a:cxn ang="f158">
                <a:pos x="f222" y="f218"/>
              </a:cxn>
              <a:cxn ang="f158">
                <a:pos x="f222" y="f217"/>
              </a:cxn>
              <a:cxn ang="f158">
                <a:pos x="f223" y="f209"/>
              </a:cxn>
              <a:cxn ang="f158">
                <a:pos x="f224" y="f214"/>
              </a:cxn>
              <a:cxn ang="f158">
                <a:pos x="f225" y="f212"/>
              </a:cxn>
              <a:cxn ang="f158">
                <a:pos x="f197" y="f210"/>
              </a:cxn>
              <a:cxn ang="f158">
                <a:pos x="f197" y="f209"/>
              </a:cxn>
              <a:cxn ang="f158">
                <a:pos x="f197" y="f204"/>
              </a:cxn>
              <a:cxn ang="f158">
                <a:pos x="f197" y="f208"/>
              </a:cxn>
              <a:cxn ang="f158">
                <a:pos x="f226" y="f207"/>
              </a:cxn>
              <a:cxn ang="f158">
                <a:pos x="f227" y="f204"/>
              </a:cxn>
              <a:cxn ang="f158">
                <a:pos x="f228" y="f204"/>
              </a:cxn>
              <a:cxn ang="f158">
                <a:pos x="f229" y="f230"/>
              </a:cxn>
              <a:cxn ang="f158">
                <a:pos x="f197" y="f200"/>
              </a:cxn>
            </a:cxnLst>
            <a:rect l="f193" t="f196" r="f194" b="f195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9" name="Round Same Side Corner Rectangle 6"/>
          <p:cNvSpPr/>
          <p:nvPr/>
        </p:nvSpPr>
        <p:spPr>
          <a:xfrm rot="2700006">
            <a:off x="6979020" y="5476479"/>
            <a:ext cx="190725" cy="764621"/>
          </a:xfrm>
          <a:custGeom>
            <a:avLst/>
            <a:gdLst>
              <a:gd name="f0" fmla="val w"/>
              <a:gd name="f1" fmla="val h"/>
              <a:gd name="f2" fmla="val 0"/>
              <a:gd name="f3" fmla="val 1035916"/>
              <a:gd name="f4" fmla="val 4153123"/>
              <a:gd name="f5" fmla="val 277501"/>
              <a:gd name="f6" fmla="val 3759099"/>
              <a:gd name="f7" fmla="val 758408"/>
              <a:gd name="f8" fmla="val 517954"/>
              <a:gd name="f9" fmla="val 42612"/>
              <a:gd name="f10" fmla="val 2944898"/>
              <a:gd name="f11" fmla="val 153922"/>
              <a:gd name="f12" fmla="val 2941505"/>
              <a:gd name="f13" fmla="val 246502"/>
              <a:gd name="f14" fmla="val 2889483"/>
              <a:gd name="f15" fmla="val 275675"/>
              <a:gd name="f16" fmla="val 2819018"/>
              <a:gd name="f17" fmla="val 304648"/>
              <a:gd name="f18" fmla="val 2892614"/>
              <a:gd name="f19" fmla="val 403763"/>
              <a:gd name="f20" fmla="val 2945872"/>
              <a:gd name="f21" fmla="val 521107"/>
              <a:gd name="f22" fmla="val 638453"/>
              <a:gd name="f23" fmla="val 737567"/>
              <a:gd name="f24" fmla="val 2892613"/>
              <a:gd name="f25" fmla="val 766540"/>
              <a:gd name="f26" fmla="val 2819017"/>
              <a:gd name="f27" fmla="val 795133"/>
              <a:gd name="f28" fmla="val 2888142"/>
              <a:gd name="f29" fmla="val 884783"/>
              <a:gd name="f30" fmla="val 2939514"/>
              <a:gd name="f31" fmla="val 993299"/>
              <a:gd name="f32" fmla="val 2944464"/>
              <a:gd name="f33" fmla="val 776840"/>
              <a:gd name="f34" fmla="val 3657264"/>
              <a:gd name="f35" fmla="val 258940"/>
              <a:gd name="f36" fmla="val 809102"/>
              <a:gd name="f37" fmla="val 564558"/>
              <a:gd name="f38" fmla="val 1035914"/>
              <a:gd name="f39" fmla="val 1035915"/>
              <a:gd name="f40" fmla="val 2838682"/>
              <a:gd name="f41" fmla="val 1029586"/>
              <a:gd name="f42" fmla="val 2840409"/>
              <a:gd name="f43" fmla="val 1023074"/>
              <a:gd name="f44" fmla="val 2840731"/>
              <a:gd name="f45" fmla="val 1016490"/>
              <a:gd name="f46" fmla="val 901952"/>
              <a:gd name="f47" fmla="val 2743612"/>
              <a:gd name="f48" fmla="val 809101"/>
              <a:gd name="f49" fmla="val 2623810"/>
              <a:gd name="f50" fmla="val 310569"/>
              <a:gd name="f51" fmla="val 725347"/>
              <a:gd name="f52" fmla="val 2633342"/>
              <a:gd name="f53" fmla="val 2747880"/>
              <a:gd name="f54" fmla="val 632496"/>
              <a:gd name="f55" fmla="val 517958"/>
              <a:gd name="f56" fmla="val 403420"/>
              <a:gd name="f57" fmla="val 564557"/>
              <a:gd name="f58" fmla="val 226813"/>
              <a:gd name="f59" fmla="val 133962"/>
              <a:gd name="f60" fmla="val 19424"/>
              <a:gd name="f61" fmla="val 2840730"/>
              <a:gd name="f62" fmla="val 12841"/>
              <a:gd name="f63" fmla="val 6329"/>
              <a:gd name="f64" fmla="val 71964"/>
              <a:gd name="f65" fmla="val 116427"/>
              <a:gd name="f66" fmla="val 27501"/>
              <a:gd name="f67" fmla="val 177852"/>
              <a:gd name="f68" fmla="val 245701"/>
              <a:gd name="f69" fmla="val 790215"/>
              <a:gd name="f70" fmla="val 925912"/>
              <a:gd name="f71" fmla="val 110004"/>
              <a:gd name="f72" fmla="val 327601"/>
              <a:gd name="f73" fmla="val 409501"/>
              <a:gd name="f74" fmla="val 491401"/>
              <a:gd name="f75" fmla="val 177853"/>
              <a:gd name="f76" fmla="*/ f0 1 1035916"/>
              <a:gd name="f77" fmla="*/ f1 1 4153123"/>
              <a:gd name="f78" fmla="+- f4 0 f2"/>
              <a:gd name="f79" fmla="+- f3 0 f2"/>
              <a:gd name="f80" fmla="*/ f79 1 1035916"/>
              <a:gd name="f81" fmla="*/ f78 1 4153123"/>
              <a:gd name="f82" fmla="*/ f2 1 f80"/>
              <a:gd name="f83" fmla="*/ f3 1 f80"/>
              <a:gd name="f84" fmla="*/ f2 1 f81"/>
              <a:gd name="f85" fmla="*/ f4 1 f81"/>
              <a:gd name="f86" fmla="*/ f82 f76 1"/>
              <a:gd name="f87" fmla="*/ f83 f76 1"/>
              <a:gd name="f88" fmla="*/ f85 f77 1"/>
              <a:gd name="f89" fmla="*/ f84 f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6" t="f89" r="f87" b="f88"/>
            <a:pathLst>
              <a:path w="1035916" h="4153123">
                <a:moveTo>
                  <a:pt x="f5" y="f6"/>
                </a:moveTo>
                <a:lnTo>
                  <a:pt x="f7" y="f6"/>
                </a:lnTo>
                <a:lnTo>
                  <a:pt x="f8" y="f4"/>
                </a:lnTo>
                <a:close/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0"/>
                </a:cubicBezTo>
                <a:cubicBezTo>
                  <a:pt x="f22" y="f20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4"/>
                </a:lnTo>
                <a:close/>
                <a:moveTo>
                  <a:pt x="f36" y="f37"/>
                </a:moveTo>
                <a:lnTo>
                  <a:pt x="f38" y="f37"/>
                </a:lnTo>
                <a:lnTo>
                  <a:pt x="f39" y="f40"/>
                </a:lnTo>
                <a:cubicBezTo>
                  <a:pt x="f41" y="f42"/>
                  <a:pt x="f43" y="f44"/>
                  <a:pt x="f45" y="f44"/>
                </a:cubicBezTo>
                <a:cubicBezTo>
                  <a:pt x="f46" y="f44"/>
                  <a:pt x="f36" y="f47"/>
                  <a:pt x="f48" y="f49"/>
                </a:cubicBezTo>
                <a:close/>
                <a:moveTo>
                  <a:pt x="f50" y="f37"/>
                </a:moveTo>
                <a:lnTo>
                  <a:pt x="f51" y="f37"/>
                </a:lnTo>
                <a:lnTo>
                  <a:pt x="f51" y="f52"/>
                </a:lnTo>
                <a:cubicBezTo>
                  <a:pt x="f51" y="f53"/>
                  <a:pt x="f54" y="f44"/>
                  <a:pt x="f55" y="f44"/>
                </a:cubicBezTo>
                <a:cubicBezTo>
                  <a:pt x="f56" y="f44"/>
                  <a:pt x="f50" y="f53"/>
                  <a:pt x="f50" y="f52"/>
                </a:cubicBezTo>
                <a:close/>
                <a:moveTo>
                  <a:pt x="f2" y="f57"/>
                </a:moveTo>
                <a:lnTo>
                  <a:pt x="f58" y="f57"/>
                </a:lnTo>
                <a:lnTo>
                  <a:pt x="f58" y="f49"/>
                </a:lnTo>
                <a:cubicBezTo>
                  <a:pt x="f58" y="f47"/>
                  <a:pt x="f59" y="f44"/>
                  <a:pt x="f60" y="f61"/>
                </a:cubicBezTo>
                <a:cubicBezTo>
                  <a:pt x="f62" y="f61"/>
                  <a:pt x="f63" y="f42"/>
                  <a:pt x="f2" y="f40"/>
                </a:cubicBezTo>
                <a:close/>
                <a:moveTo>
                  <a:pt x="f64" y="f64"/>
                </a:moveTo>
                <a:cubicBezTo>
                  <a:pt x="f65" y="f66"/>
                  <a:pt x="f67" y="f2"/>
                  <a:pt x="f68" y="f2"/>
                </a:cubicBezTo>
                <a:lnTo>
                  <a:pt x="f69" y="f2"/>
                </a:lnTo>
                <a:cubicBezTo>
                  <a:pt x="f70" y="f2"/>
                  <a:pt x="f3" y="f71"/>
                  <a:pt x="f3" y="f68"/>
                </a:cubicBezTo>
                <a:cubicBezTo>
                  <a:pt x="f3" y="f72"/>
                  <a:pt x="f39" y="f73"/>
                  <a:pt x="f39" y="f74"/>
                </a:cubicBezTo>
                <a:lnTo>
                  <a:pt x="f2" y="f74"/>
                </a:lnTo>
                <a:lnTo>
                  <a:pt x="f2" y="f68"/>
                </a:lnTo>
                <a:cubicBezTo>
                  <a:pt x="f2" y="f75"/>
                  <a:pt x="f66" y="f65"/>
                  <a:pt x="f64" y="f64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0" name="Frame 17"/>
          <p:cNvSpPr/>
          <p:nvPr/>
        </p:nvSpPr>
        <p:spPr>
          <a:xfrm>
            <a:off x="4376236" y="4613413"/>
            <a:ext cx="508150" cy="508150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+- f3 0 f2"/>
              <a:gd name="f39" fmla="*/ f38 1 3240000"/>
              <a:gd name="f40" fmla="*/ f2 1 f39"/>
              <a:gd name="f41" fmla="*/ f3 1 f39"/>
              <a:gd name="f42" fmla="*/ f40 f36 1"/>
              <a:gd name="f43" fmla="*/ f41 f36 1"/>
              <a:gd name="f44" fmla="*/ f41 f37 1"/>
              <a:gd name="f45" fmla="*/ f40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1" name="Rounded Rectangle 5"/>
          <p:cNvSpPr/>
          <p:nvPr/>
        </p:nvSpPr>
        <p:spPr>
          <a:xfrm flipH="1">
            <a:off x="10102419" y="2554102"/>
            <a:ext cx="504629" cy="4162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17557"/>
              <a:gd name="f7" fmla="val 2654282"/>
              <a:gd name="f8" fmla="val 1384251"/>
              <a:gd name="f9" fmla="val 661544"/>
              <a:gd name="f10" fmla="val 1489083"/>
              <a:gd name="f11" fmla="val 1574067"/>
              <a:gd name="f12" fmla="val 746528"/>
              <a:gd name="f13" fmla="val 851360"/>
              <a:gd name="f14" fmla="val 956192"/>
              <a:gd name="f15" fmla="val 1041176"/>
              <a:gd name="f16" fmla="val 1279419"/>
              <a:gd name="f17" fmla="val 1194435"/>
              <a:gd name="f18" fmla="val 1993421"/>
              <a:gd name="f19" fmla="val 2098253"/>
              <a:gd name="f20" fmla="val 2183237"/>
              <a:gd name="f21" fmla="val 1888589"/>
              <a:gd name="f22" fmla="val 1803605"/>
              <a:gd name="f23" fmla="val 2602591"/>
              <a:gd name="f24" fmla="val 2707423"/>
              <a:gd name="f25" fmla="val 2792407"/>
              <a:gd name="f26" fmla="val 2497759"/>
              <a:gd name="f27" fmla="val 2412775"/>
              <a:gd name="f28" fmla="val 677114"/>
              <a:gd name="f29" fmla="val 569491"/>
              <a:gd name="f30" fmla="val 330916"/>
              <a:gd name="f31" fmla="val 148156"/>
              <a:gd name="f32" fmla="val 717647"/>
              <a:gd name="f33" fmla="val 900407"/>
              <a:gd name="f34" fmla="val 1952009"/>
              <a:gd name="f35" fmla="val 2134769"/>
              <a:gd name="f36" fmla="val 2282925"/>
              <a:gd name="f37" fmla="val 711670"/>
              <a:gd name="f38" fmla="val 639726"/>
              <a:gd name="f39" fmla="val 2394386"/>
              <a:gd name="f40" fmla="val 647101"/>
              <a:gd name="f41" fmla="val 2475544"/>
              <a:gd name="f42" fmla="val 275077"/>
              <a:gd name="f43" fmla="val 900998"/>
              <a:gd name="f44" fmla="val 2583693"/>
              <a:gd name="f45" fmla="val 998412"/>
              <a:gd name="f46" fmla="val 2552618"/>
              <a:gd name="f47" fmla="val 1294529"/>
              <a:gd name="f48" fmla="val 2117356"/>
              <a:gd name="f49" fmla="val 2251554"/>
              <a:gd name="f50" fmla="val 2367095"/>
              <a:gd name="f51" fmla="val 2203043"/>
              <a:gd name="f52" fmla="val 2418395"/>
              <a:gd name="f53" fmla="val 2087951"/>
              <a:gd name="f54" fmla="val 2205538"/>
              <a:gd name="f55" fmla="val 2022975"/>
              <a:gd name="f56" fmla="val 2032941"/>
              <a:gd name="f57" fmla="val 1932583"/>
              <a:gd name="f58" fmla="val 1830857"/>
              <a:gd name="f59" fmla="val 1799347"/>
              <a:gd name="f60" fmla="val 1008030"/>
              <a:gd name="f61" fmla="val 825270"/>
              <a:gd name="f62" fmla="val 1651191"/>
              <a:gd name="f63" fmla="val 1468431"/>
              <a:gd name="f64" fmla="val 2886641"/>
              <a:gd name="f65" fmla="val 1100201"/>
              <a:gd name="f66" fmla="val 917441"/>
              <a:gd name="f67" fmla="val 769285"/>
              <a:gd name="f68" fmla="val 1382518"/>
              <a:gd name="f69" fmla="val 1565278"/>
              <a:gd name="f70" fmla="val 1713434"/>
              <a:gd name="f71" fmla="val 1923028"/>
              <a:gd name="f72" fmla="val 2301032"/>
              <a:gd name="f73" fmla="val 1962656"/>
              <a:gd name="f74" fmla="val 2453037"/>
              <a:gd name="f75" fmla="val 2007378"/>
              <a:gd name="f76" fmla="val 3078958"/>
              <a:gd name="f77" fmla="val 2077967"/>
              <a:gd name="f78" fmla="val 2713759"/>
              <a:gd name="f79" fmla="val 1878758"/>
              <a:gd name="f80" fmla="val 2673367"/>
              <a:gd name="f81" fmla="val 1899957"/>
              <a:gd name="f82" fmla="val 2505887"/>
              <a:gd name="f83" fmla="val 3069401"/>
              <a:gd name="f84" fmla="+- 0 0 -90"/>
              <a:gd name="f85" fmla="*/ f3 1 3217557"/>
              <a:gd name="f86" fmla="*/ f4 1 2654282"/>
              <a:gd name="f87" fmla="+- f7 0 f5"/>
              <a:gd name="f88" fmla="+- f6 0 f5"/>
              <a:gd name="f89" fmla="*/ f84 f0 1"/>
              <a:gd name="f90" fmla="*/ f88 1 3217557"/>
              <a:gd name="f91" fmla="*/ f87 1 2654282"/>
              <a:gd name="f92" fmla="*/ 1384251 f88 1"/>
              <a:gd name="f93" fmla="*/ 1574067 f88 1"/>
              <a:gd name="f94" fmla="*/ 1194435 f88 1"/>
              <a:gd name="f95" fmla="*/ 1993421 f88 1"/>
              <a:gd name="f96" fmla="*/ 2183237 f88 1"/>
              <a:gd name="f97" fmla="*/ 1803605 f88 1"/>
              <a:gd name="f98" fmla="*/ 2602591 f88 1"/>
              <a:gd name="f99" fmla="*/ 2792407 f88 1"/>
              <a:gd name="f100" fmla="*/ 2412775 f88 1"/>
              <a:gd name="f101" fmla="*/ 677114 f88 1"/>
              <a:gd name="f102" fmla="*/ 330916 f88 1"/>
              <a:gd name="f103" fmla="*/ 0 f88 1"/>
              <a:gd name="f104" fmla="*/ 711670 f88 1"/>
              <a:gd name="f105" fmla="*/ 1294529 f88 1"/>
              <a:gd name="f106" fmla="*/ 2117356 f88 1"/>
              <a:gd name="f107" fmla="*/ 2418395 f88 1"/>
              <a:gd name="f108" fmla="*/ 1830857 f88 1"/>
              <a:gd name="f109" fmla="*/ 1008030 f88 1"/>
              <a:gd name="f110" fmla="*/ 2886641 f88 1"/>
              <a:gd name="f111" fmla="*/ 1100201 f88 1"/>
              <a:gd name="f112" fmla="*/ 769285 f88 1"/>
              <a:gd name="f113" fmla="*/ 1923028 f88 1"/>
              <a:gd name="f114" fmla="*/ 3078958 f88 1"/>
              <a:gd name="f115" fmla="*/ 2505887 f88 1"/>
              <a:gd name="f116" fmla="*/ 3217557 f88 1"/>
              <a:gd name="f117" fmla="*/ 661544 f87 1"/>
              <a:gd name="f118" fmla="*/ 851360 f87 1"/>
              <a:gd name="f119" fmla="*/ 1041176 f87 1"/>
              <a:gd name="f120" fmla="*/ 569491 f87 1"/>
              <a:gd name="f121" fmla="*/ 900407 f87 1"/>
              <a:gd name="f122" fmla="*/ 1952009 f87 1"/>
              <a:gd name="f123" fmla="*/ 2282925 f87 1"/>
              <a:gd name="f124" fmla="*/ 275077 f88 1"/>
              <a:gd name="f125" fmla="*/ 2654282 f87 1"/>
              <a:gd name="f126" fmla="*/ 2087951 f87 1"/>
              <a:gd name="f127" fmla="*/ 1799347 f87 1"/>
              <a:gd name="f128" fmla="*/ 1468431 f87 1"/>
              <a:gd name="f129" fmla="*/ 0 f87 1"/>
              <a:gd name="f130" fmla="*/ 330916 f87 1"/>
              <a:gd name="f131" fmla="*/ 1382518 f87 1"/>
              <a:gd name="f132" fmla="*/ 1713434 f87 1"/>
              <a:gd name="f133" fmla="*/ 2077967 f87 1"/>
              <a:gd name="f134" fmla="*/ f89 1 f2"/>
              <a:gd name="f135" fmla="*/ f92 1 3217557"/>
              <a:gd name="f136" fmla="*/ f93 1 3217557"/>
              <a:gd name="f137" fmla="*/ f94 1 3217557"/>
              <a:gd name="f138" fmla="*/ f95 1 3217557"/>
              <a:gd name="f139" fmla="*/ f96 1 3217557"/>
              <a:gd name="f140" fmla="*/ f97 1 3217557"/>
              <a:gd name="f141" fmla="*/ f98 1 3217557"/>
              <a:gd name="f142" fmla="*/ f99 1 3217557"/>
              <a:gd name="f143" fmla="*/ f100 1 3217557"/>
              <a:gd name="f144" fmla="*/ f101 1 3217557"/>
              <a:gd name="f145" fmla="*/ f102 1 3217557"/>
              <a:gd name="f146" fmla="*/ f103 1 3217557"/>
              <a:gd name="f147" fmla="*/ f104 1 3217557"/>
              <a:gd name="f148" fmla="*/ f105 1 3217557"/>
              <a:gd name="f149" fmla="*/ f106 1 3217557"/>
              <a:gd name="f150" fmla="*/ f107 1 3217557"/>
              <a:gd name="f151" fmla="*/ f108 1 3217557"/>
              <a:gd name="f152" fmla="*/ f109 1 3217557"/>
              <a:gd name="f153" fmla="*/ f110 1 3217557"/>
              <a:gd name="f154" fmla="*/ f111 1 3217557"/>
              <a:gd name="f155" fmla="*/ f112 1 3217557"/>
              <a:gd name="f156" fmla="*/ f113 1 3217557"/>
              <a:gd name="f157" fmla="*/ f114 1 3217557"/>
              <a:gd name="f158" fmla="*/ f115 1 3217557"/>
              <a:gd name="f159" fmla="*/ f116 1 3217557"/>
              <a:gd name="f160" fmla="*/ f117 1 2654282"/>
              <a:gd name="f161" fmla="*/ f118 1 2654282"/>
              <a:gd name="f162" fmla="*/ f119 1 2654282"/>
              <a:gd name="f163" fmla="*/ f120 1 2654282"/>
              <a:gd name="f164" fmla="*/ f121 1 2654282"/>
              <a:gd name="f165" fmla="*/ f122 1 2654282"/>
              <a:gd name="f166" fmla="*/ f123 1 2654282"/>
              <a:gd name="f167" fmla="*/ f124 1 3217557"/>
              <a:gd name="f168" fmla="*/ f125 1 2654282"/>
              <a:gd name="f169" fmla="*/ f126 1 2654282"/>
              <a:gd name="f170" fmla="*/ f127 1 2654282"/>
              <a:gd name="f171" fmla="*/ f128 1 2654282"/>
              <a:gd name="f172" fmla="*/ f129 1 2654282"/>
              <a:gd name="f173" fmla="*/ f130 1 2654282"/>
              <a:gd name="f174" fmla="*/ f131 1 2654282"/>
              <a:gd name="f175" fmla="*/ f132 1 2654282"/>
              <a:gd name="f176" fmla="*/ f133 1 2654282"/>
              <a:gd name="f177" fmla="*/ f5 1 f90"/>
              <a:gd name="f178" fmla="*/ f6 1 f90"/>
              <a:gd name="f179" fmla="*/ f5 1 f91"/>
              <a:gd name="f180" fmla="*/ f7 1 f91"/>
              <a:gd name="f181" fmla="+- f134 0 f1"/>
              <a:gd name="f182" fmla="*/ f135 1 f90"/>
              <a:gd name="f183" fmla="*/ f160 1 f91"/>
              <a:gd name="f184" fmla="*/ f136 1 f90"/>
              <a:gd name="f185" fmla="*/ f161 1 f91"/>
              <a:gd name="f186" fmla="*/ f162 1 f91"/>
              <a:gd name="f187" fmla="*/ f137 1 f90"/>
              <a:gd name="f188" fmla="*/ f138 1 f90"/>
              <a:gd name="f189" fmla="*/ f139 1 f90"/>
              <a:gd name="f190" fmla="*/ f140 1 f90"/>
              <a:gd name="f191" fmla="*/ f141 1 f90"/>
              <a:gd name="f192" fmla="*/ f142 1 f90"/>
              <a:gd name="f193" fmla="*/ f143 1 f90"/>
              <a:gd name="f194" fmla="*/ f144 1 f90"/>
              <a:gd name="f195" fmla="*/ f163 1 f91"/>
              <a:gd name="f196" fmla="*/ f145 1 f90"/>
              <a:gd name="f197" fmla="*/ f146 1 f90"/>
              <a:gd name="f198" fmla="*/ f164 1 f91"/>
              <a:gd name="f199" fmla="*/ f165 1 f91"/>
              <a:gd name="f200" fmla="*/ f166 1 f91"/>
              <a:gd name="f201" fmla="*/ f147 1 f90"/>
              <a:gd name="f202" fmla="*/ f167 1 f90"/>
              <a:gd name="f203" fmla="*/ f168 1 f91"/>
              <a:gd name="f204" fmla="*/ f148 1 f90"/>
              <a:gd name="f205" fmla="*/ f149 1 f90"/>
              <a:gd name="f206" fmla="*/ f150 1 f90"/>
              <a:gd name="f207" fmla="*/ f169 1 f91"/>
              <a:gd name="f208" fmla="*/ f151 1 f90"/>
              <a:gd name="f209" fmla="*/ f170 1 f91"/>
              <a:gd name="f210" fmla="*/ f152 1 f90"/>
              <a:gd name="f211" fmla="*/ f171 1 f91"/>
              <a:gd name="f212" fmla="*/ f153 1 f90"/>
              <a:gd name="f213" fmla="*/ f172 1 f91"/>
              <a:gd name="f214" fmla="*/ f154 1 f90"/>
              <a:gd name="f215" fmla="*/ f155 1 f90"/>
              <a:gd name="f216" fmla="*/ f173 1 f91"/>
              <a:gd name="f217" fmla="*/ f174 1 f91"/>
              <a:gd name="f218" fmla="*/ f175 1 f91"/>
              <a:gd name="f219" fmla="*/ f156 1 f90"/>
              <a:gd name="f220" fmla="*/ f157 1 f90"/>
              <a:gd name="f221" fmla="*/ f176 1 f91"/>
              <a:gd name="f222" fmla="*/ f158 1 f90"/>
              <a:gd name="f223" fmla="*/ f159 1 f90"/>
              <a:gd name="f224" fmla="*/ f177 f85 1"/>
              <a:gd name="f225" fmla="*/ f178 f85 1"/>
              <a:gd name="f226" fmla="*/ f180 f86 1"/>
              <a:gd name="f227" fmla="*/ f179 f86 1"/>
              <a:gd name="f228" fmla="*/ f182 f85 1"/>
              <a:gd name="f229" fmla="*/ f183 f86 1"/>
              <a:gd name="f230" fmla="*/ f184 f85 1"/>
              <a:gd name="f231" fmla="*/ f185 f86 1"/>
              <a:gd name="f232" fmla="*/ f186 f86 1"/>
              <a:gd name="f233" fmla="*/ f187 f85 1"/>
              <a:gd name="f234" fmla="*/ f188 f85 1"/>
              <a:gd name="f235" fmla="*/ f189 f85 1"/>
              <a:gd name="f236" fmla="*/ f190 f85 1"/>
              <a:gd name="f237" fmla="*/ f191 f85 1"/>
              <a:gd name="f238" fmla="*/ f192 f85 1"/>
              <a:gd name="f239" fmla="*/ f193 f85 1"/>
              <a:gd name="f240" fmla="*/ f194 f85 1"/>
              <a:gd name="f241" fmla="*/ f195 f86 1"/>
              <a:gd name="f242" fmla="*/ f196 f85 1"/>
              <a:gd name="f243" fmla="*/ f197 f85 1"/>
              <a:gd name="f244" fmla="*/ f198 f86 1"/>
              <a:gd name="f245" fmla="*/ f199 f86 1"/>
              <a:gd name="f246" fmla="*/ f200 f86 1"/>
              <a:gd name="f247" fmla="*/ f201 f85 1"/>
              <a:gd name="f248" fmla="*/ f202 f85 1"/>
              <a:gd name="f249" fmla="*/ f203 f86 1"/>
              <a:gd name="f250" fmla="*/ f204 f85 1"/>
              <a:gd name="f251" fmla="*/ f205 f85 1"/>
              <a:gd name="f252" fmla="*/ f206 f85 1"/>
              <a:gd name="f253" fmla="*/ f207 f86 1"/>
              <a:gd name="f254" fmla="*/ f208 f85 1"/>
              <a:gd name="f255" fmla="*/ f209 f86 1"/>
              <a:gd name="f256" fmla="*/ f210 f85 1"/>
              <a:gd name="f257" fmla="*/ f211 f86 1"/>
              <a:gd name="f258" fmla="*/ f212 f85 1"/>
              <a:gd name="f259" fmla="*/ f213 f86 1"/>
              <a:gd name="f260" fmla="*/ f214 f85 1"/>
              <a:gd name="f261" fmla="*/ f215 f85 1"/>
              <a:gd name="f262" fmla="*/ f216 f86 1"/>
              <a:gd name="f263" fmla="*/ f217 f86 1"/>
              <a:gd name="f264" fmla="*/ f218 f86 1"/>
              <a:gd name="f265" fmla="*/ f219 f85 1"/>
              <a:gd name="f266" fmla="*/ f220 f85 1"/>
              <a:gd name="f267" fmla="*/ f221 f86 1"/>
              <a:gd name="f268" fmla="*/ f222 f85 1"/>
              <a:gd name="f269" fmla="*/ f223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1">
                <a:pos x="f228" y="f229"/>
              </a:cxn>
              <a:cxn ang="f181">
                <a:pos x="f230" y="f231"/>
              </a:cxn>
              <a:cxn ang="f181">
                <a:pos x="f228" y="f232"/>
              </a:cxn>
              <a:cxn ang="f181">
                <a:pos x="f233" y="f231"/>
              </a:cxn>
              <a:cxn ang="f181">
                <a:pos x="f228" y="f229"/>
              </a:cxn>
              <a:cxn ang="f181">
                <a:pos x="f234" y="f229"/>
              </a:cxn>
              <a:cxn ang="f181">
                <a:pos x="f235" y="f231"/>
              </a:cxn>
              <a:cxn ang="f181">
                <a:pos x="f234" y="f232"/>
              </a:cxn>
              <a:cxn ang="f181">
                <a:pos x="f236" y="f231"/>
              </a:cxn>
              <a:cxn ang="f181">
                <a:pos x="f234" y="f229"/>
              </a:cxn>
              <a:cxn ang="f181">
                <a:pos x="f237" y="f229"/>
              </a:cxn>
              <a:cxn ang="f181">
                <a:pos x="f238" y="f231"/>
              </a:cxn>
              <a:cxn ang="f181">
                <a:pos x="f237" y="f232"/>
              </a:cxn>
              <a:cxn ang="f181">
                <a:pos x="f239" y="f231"/>
              </a:cxn>
              <a:cxn ang="f181">
                <a:pos x="f237" y="f229"/>
              </a:cxn>
              <a:cxn ang="f181">
                <a:pos x="f240" y="f241"/>
              </a:cxn>
              <a:cxn ang="f181">
                <a:pos x="f242" y="f241"/>
              </a:cxn>
              <a:cxn ang="f181">
                <a:pos x="f243" y="f244"/>
              </a:cxn>
              <a:cxn ang="f181">
                <a:pos x="f243" y="f245"/>
              </a:cxn>
              <a:cxn ang="f181">
                <a:pos x="f242" y="f246"/>
              </a:cxn>
              <a:cxn ang="f181">
                <a:pos x="f247" y="f246"/>
              </a:cxn>
              <a:cxn ang="f181">
                <a:pos x="f248" y="f249"/>
              </a:cxn>
              <a:cxn ang="f181">
                <a:pos x="f250" y="f246"/>
              </a:cxn>
              <a:cxn ang="f181">
                <a:pos x="f251" y="f246"/>
              </a:cxn>
              <a:cxn ang="f181">
                <a:pos x="f252" y="f253"/>
              </a:cxn>
              <a:cxn ang="f181">
                <a:pos x="f254" y="f255"/>
              </a:cxn>
              <a:cxn ang="f181">
                <a:pos x="f256" y="f255"/>
              </a:cxn>
              <a:cxn ang="f181">
                <a:pos x="f240" y="f257"/>
              </a:cxn>
              <a:cxn ang="f181">
                <a:pos x="f240" y="f241"/>
              </a:cxn>
              <a:cxn ang="f181">
                <a:pos x="f258" y="f259"/>
              </a:cxn>
              <a:cxn ang="f181">
                <a:pos x="f260" y="f259"/>
              </a:cxn>
              <a:cxn ang="f181">
                <a:pos x="f261" y="f262"/>
              </a:cxn>
              <a:cxn ang="f181">
                <a:pos x="f261" y="f263"/>
              </a:cxn>
              <a:cxn ang="f181">
                <a:pos x="f260" y="f264"/>
              </a:cxn>
              <a:cxn ang="f181">
                <a:pos x="f265" y="f264"/>
              </a:cxn>
              <a:cxn ang="f181">
                <a:pos x="f266" y="f267"/>
              </a:cxn>
              <a:cxn ang="f181">
                <a:pos x="f268" y="f264"/>
              </a:cxn>
              <a:cxn ang="f181">
                <a:pos x="f258" y="f264"/>
              </a:cxn>
              <a:cxn ang="f181">
                <a:pos x="f269" y="f263"/>
              </a:cxn>
              <a:cxn ang="f181">
                <a:pos x="f269" y="f262"/>
              </a:cxn>
              <a:cxn ang="f181">
                <a:pos x="f258" y="f259"/>
              </a:cxn>
            </a:cxnLst>
            <a:rect l="f224" t="f227" r="f225" b="f226"/>
            <a:pathLst>
              <a:path w="3217557" h="2654282">
                <a:moveTo>
                  <a:pt x="f8" y="f9"/>
                </a:moveTo>
                <a:cubicBezTo>
                  <a:pt x="f10" y="f9"/>
                  <a:pt x="f11" y="f12"/>
                  <a:pt x="f11" y="f13"/>
                </a:cubicBezTo>
                <a:cubicBezTo>
                  <a:pt x="f11" y="f14"/>
                  <a:pt x="f10" y="f15"/>
                  <a:pt x="f8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9"/>
                  <a:pt x="f8" y="f9"/>
                </a:cubicBezTo>
                <a:close/>
                <a:moveTo>
                  <a:pt x="f18" y="f9"/>
                </a:moveTo>
                <a:cubicBezTo>
                  <a:pt x="f19" y="f9"/>
                  <a:pt x="f20" y="f12"/>
                  <a:pt x="f20" y="f13"/>
                </a:cubicBezTo>
                <a:cubicBezTo>
                  <a:pt x="f20" y="f14"/>
                  <a:pt x="f19" y="f15"/>
                  <a:pt x="f18" y="f15"/>
                </a:cubicBezTo>
                <a:cubicBezTo>
                  <a:pt x="f21" y="f15"/>
                  <a:pt x="f22" y="f14"/>
                  <a:pt x="f22" y="f13"/>
                </a:cubicBezTo>
                <a:cubicBezTo>
                  <a:pt x="f22" y="f12"/>
                  <a:pt x="f21" y="f9"/>
                  <a:pt x="f18" y="f9"/>
                </a:cubicBezTo>
                <a:close/>
                <a:moveTo>
                  <a:pt x="f23" y="f9"/>
                </a:moveTo>
                <a:cubicBezTo>
                  <a:pt x="f24" y="f9"/>
                  <a:pt x="f25" y="f12"/>
                  <a:pt x="f25" y="f13"/>
                </a:cubicBezTo>
                <a:cubicBezTo>
                  <a:pt x="f25" y="f14"/>
                  <a:pt x="f24" y="f15"/>
                  <a:pt x="f23" y="f15"/>
                </a:cubicBezTo>
                <a:cubicBezTo>
                  <a:pt x="f26" y="f15"/>
                  <a:pt x="f27" y="f14"/>
                  <a:pt x="f27" y="f13"/>
                </a:cubicBezTo>
                <a:cubicBezTo>
                  <a:pt x="f27" y="f12"/>
                  <a:pt x="f26" y="f9"/>
                  <a:pt x="f23" y="f9"/>
                </a:cubicBezTo>
                <a:close/>
                <a:moveTo>
                  <a:pt x="f28" y="f29"/>
                </a:moveTo>
                <a:lnTo>
                  <a:pt x="f30" y="f29"/>
                </a:lnTo>
                <a:cubicBezTo>
                  <a:pt x="f31" y="f29"/>
                  <a:pt x="f5" y="f32"/>
                  <a:pt x="f5" y="f33"/>
                </a:cubicBezTo>
                <a:lnTo>
                  <a:pt x="f5" y="f34"/>
                </a:lnTo>
                <a:cubicBezTo>
                  <a:pt x="f5" y="f35"/>
                  <a:pt x="f31" y="f36"/>
                  <a:pt x="f30" y="f36"/>
                </a:cubicBezTo>
                <a:lnTo>
                  <a:pt x="f37" y="f36"/>
                </a:lnTo>
                <a:cubicBezTo>
                  <a:pt x="f38" y="f39"/>
                  <a:pt x="f40" y="f41"/>
                  <a:pt x="f42" y="f7"/>
                </a:cubicBezTo>
                <a:cubicBezTo>
                  <a:pt x="f43" y="f44"/>
                  <a:pt x="f45" y="f46"/>
                  <a:pt x="f47" y="f36"/>
                </a:cubicBezTo>
                <a:lnTo>
                  <a:pt x="f48" y="f36"/>
                </a:lnTo>
                <a:cubicBezTo>
                  <a:pt x="f49" y="f3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lnTo>
                  <a:pt x="f60" y="f59"/>
                </a:lnTo>
                <a:cubicBezTo>
                  <a:pt x="f61" y="f59"/>
                  <a:pt x="f28" y="f62"/>
                  <a:pt x="f28" y="f63"/>
                </a:cubicBezTo>
                <a:lnTo>
                  <a:pt x="f28" y="f29"/>
                </a:lnTo>
                <a:close/>
                <a:moveTo>
                  <a:pt x="f64" y="f5"/>
                </a:moveTo>
                <a:lnTo>
                  <a:pt x="f65" y="f5"/>
                </a:lnTo>
                <a:cubicBezTo>
                  <a:pt x="f66" y="f5"/>
                  <a:pt x="f67" y="f31"/>
                  <a:pt x="f67" y="f30"/>
                </a:cubicBezTo>
                <a:lnTo>
                  <a:pt x="f67" y="f68"/>
                </a:lnTo>
                <a:cubicBezTo>
                  <a:pt x="f67" y="f69"/>
                  <a:pt x="f66" y="f70"/>
                  <a:pt x="f65" y="f70"/>
                </a:cubicBezTo>
                <a:lnTo>
                  <a:pt x="f71" y="f70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70"/>
                </a:cubicBezTo>
                <a:lnTo>
                  <a:pt x="f64" y="f70"/>
                </a:lnTo>
                <a:cubicBezTo>
                  <a:pt x="f83" y="f70"/>
                  <a:pt x="f6" y="f69"/>
                  <a:pt x="f6" y="f68"/>
                </a:cubicBezTo>
                <a:lnTo>
                  <a:pt x="f6" y="f30"/>
                </a:lnTo>
                <a:cubicBezTo>
                  <a:pt x="f6" y="f31"/>
                  <a:pt x="f83" y="f5"/>
                  <a:pt x="f64" y="f5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2" name="Teardrop 1"/>
          <p:cNvSpPr/>
          <p:nvPr/>
        </p:nvSpPr>
        <p:spPr>
          <a:xfrm rot="18805987">
            <a:off x="10126699" y="1539346"/>
            <a:ext cx="551840" cy="546088"/>
          </a:xfrm>
          <a:custGeom>
            <a:avLst/>
            <a:gdLst>
              <a:gd name="f0" fmla="val w"/>
              <a:gd name="f1" fmla="val h"/>
              <a:gd name="f2" fmla="val 0"/>
              <a:gd name="f3" fmla="val 1807241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+- 0 0 9451"/>
              <a:gd name="f136" fmla="val 1069973"/>
              <a:gd name="f137" fmla="+- 0 0 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1"/>
              <a:gd name="f171" fmla="*/ f1 1 1788383"/>
              <a:gd name="f172" fmla="+- f4 0 f2"/>
              <a:gd name="f173" fmla="+- f3 0 f2"/>
              <a:gd name="f174" fmla="*/ f173 1 1807241"/>
              <a:gd name="f175" fmla="*/ f172 1 1788383"/>
              <a:gd name="f176" fmla="*/ f2 1 f174"/>
              <a:gd name="f177" fmla="*/ f3 1 f174"/>
              <a:gd name="f178" fmla="*/ f2 1 f175"/>
              <a:gd name="f179" fmla="*/ f4 1 f175"/>
              <a:gd name="f180" fmla="*/ f176 f170 1"/>
              <a:gd name="f181" fmla="*/ f177 f170 1"/>
              <a:gd name="f182" fmla="*/ f179 f171 1"/>
              <a:gd name="f183" fmla="*/ f178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0" t="f183" r="f181" b="f182"/>
            <a:pathLst>
              <a:path w="1807241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3" name="Rectangle 130"/>
          <p:cNvSpPr/>
          <p:nvPr/>
        </p:nvSpPr>
        <p:spPr>
          <a:xfrm>
            <a:off x="10932822" y="1539410"/>
            <a:ext cx="544580" cy="547048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+- f4 0 f2"/>
              <a:gd name="f98" fmla="+- f3 0 f2"/>
              <a:gd name="f99" fmla="*/ f98 1 371900"/>
              <a:gd name="f100" fmla="*/ f97 1 373588"/>
              <a:gd name="f101" fmla="*/ f2 1 f99"/>
              <a:gd name="f102" fmla="*/ f3 1 f99"/>
              <a:gd name="f103" fmla="*/ f2 1 f100"/>
              <a:gd name="f104" fmla="*/ f4 1 f100"/>
              <a:gd name="f105" fmla="*/ f101 f95 1"/>
              <a:gd name="f106" fmla="*/ f102 f95 1"/>
              <a:gd name="f107" fmla="*/ f104 f96 1"/>
              <a:gd name="f108" fmla="*/ f103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5" t="f108" r="f106" b="f107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4" name="Right Triangle 17"/>
          <p:cNvSpPr/>
          <p:nvPr/>
        </p:nvSpPr>
        <p:spPr>
          <a:xfrm>
            <a:off x="9363474" y="4578025"/>
            <a:ext cx="478148" cy="569323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1999321"/>
              <a:gd name="f7" fmla="val 2603448"/>
              <a:gd name="f8" fmla="val 2772810"/>
              <a:gd name="f9" fmla="val 2528507"/>
              <a:gd name="f10" fmla="val 2263914"/>
              <a:gd name="f11" fmla="val 2230929"/>
              <a:gd name="f12" fmla="val 2516419"/>
              <a:gd name="f13" fmla="val 2435624"/>
              <a:gd name="f14" fmla="val 2688129"/>
              <a:gd name="f15" fmla="val 2940634"/>
              <a:gd name="f16" fmla="val 3145329"/>
              <a:gd name="f17" fmla="val 2011409"/>
              <a:gd name="f18" fmla="val 1806714"/>
              <a:gd name="f19" fmla="val 1576134"/>
              <a:gd name="f20" fmla="val 17032"/>
              <a:gd name="f21" fmla="val 2276728"/>
              <a:gd name="f22" fmla="val 17033"/>
              <a:gd name="f23" fmla="val 1576135"/>
              <a:gd name="f24" fmla="val 1321887"/>
              <a:gd name="f25" fmla="val 996125"/>
              <a:gd name="f26" fmla="val 2160187"/>
              <a:gd name="f27" fmla="val 1979345"/>
              <a:gd name="f28" fmla="val 2161001"/>
              <a:gd name="f29" fmla="val 1738579"/>
              <a:gd name="f30" fmla="val 2402384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+- f4 0 f2"/>
              <a:gd name="f40" fmla="+- f3 0 f2"/>
              <a:gd name="f41" fmla="*/ f40 1 2721114"/>
              <a:gd name="f42" fmla="*/ f39 1 3240000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2721114" h="3240000">
                <a:moveTo>
                  <a:pt x="f6" y="f7"/>
                </a:moveTo>
                <a:lnTo>
                  <a:pt x="f6" y="f8"/>
                </a:lnTo>
                <a:lnTo>
                  <a:pt x="f9" y="f8"/>
                </a:lnTo>
                <a:lnTo>
                  <a:pt x="f9" y="f7"/>
                </a:lnTo>
                <a:close/>
                <a:moveTo>
                  <a:pt x="f10" y="f11"/>
                </a:moveTo>
                <a:cubicBezTo>
                  <a:pt x="f12" y="f11"/>
                  <a:pt x="f3" y="f13"/>
                  <a:pt x="f3" y="f14"/>
                </a:cubicBezTo>
                <a:cubicBezTo>
                  <a:pt x="f3" y="f15"/>
                  <a:pt x="f12" y="f16"/>
                  <a:pt x="f10" y="f16"/>
                </a:cubicBezTo>
                <a:cubicBezTo>
                  <a:pt x="f17" y="f16"/>
                  <a:pt x="f18" y="f15"/>
                  <a:pt x="f18" y="f14"/>
                </a:cubicBezTo>
                <a:cubicBezTo>
                  <a:pt x="f18" y="f13"/>
                  <a:pt x="f17" y="f11"/>
                  <a:pt x="f10" y="f11"/>
                </a:cubicBezTo>
                <a:close/>
                <a:moveTo>
                  <a:pt x="f19" y="f20"/>
                </a:moveTo>
                <a:lnTo>
                  <a:pt x="f21" y="f20"/>
                </a:lnTo>
                <a:lnTo>
                  <a:pt x="f21" y="f22"/>
                </a:lnTo>
                <a:lnTo>
                  <a:pt x="f23" y="f22"/>
                </a:lnTo>
                <a:close/>
                <a:moveTo>
                  <a:pt x="f2" y="f20"/>
                </a:moveTo>
                <a:lnTo>
                  <a:pt x="f24" y="f20"/>
                </a:lnTo>
                <a:lnTo>
                  <a:pt x="f24" y="f25"/>
                </a:lnTo>
                <a:lnTo>
                  <a:pt x="f21" y="f25"/>
                </a:lnTo>
                <a:lnTo>
                  <a:pt x="f21" y="f26"/>
                </a:lnTo>
                <a:cubicBezTo>
                  <a:pt x="f27" y="f28"/>
                  <a:pt x="f29" y="f30"/>
                  <a:pt x="f29" y="f5"/>
                </a:cubicBezTo>
                <a:cubicBezTo>
                  <a:pt x="f29" y="f31"/>
                  <a:pt x="f27" y="f32"/>
                  <a:pt x="f21" y="f33"/>
                </a:cubicBezTo>
                <a:lnTo>
                  <a:pt x="f21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5" name="Right Triangle 17"/>
          <p:cNvSpPr/>
          <p:nvPr/>
        </p:nvSpPr>
        <p:spPr>
          <a:xfrm>
            <a:off x="8488430" y="4578025"/>
            <a:ext cx="478148" cy="569323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2179233"/>
              <a:gd name="f7" fmla="val 2431577"/>
              <a:gd name="f8" fmla="val 2611489"/>
              <a:gd name="f9" fmla="val 1999321"/>
              <a:gd name="f10" fmla="val 2780851"/>
              <a:gd name="f11" fmla="val 2960763"/>
              <a:gd name="f12" fmla="val 2348595"/>
              <a:gd name="f13" fmla="val 2528507"/>
              <a:gd name="f14" fmla="val 2263914"/>
              <a:gd name="f15" fmla="val 2238970"/>
              <a:gd name="f16" fmla="val 2516419"/>
              <a:gd name="f17" fmla="val 2443665"/>
              <a:gd name="f18" fmla="val 2696170"/>
              <a:gd name="f19" fmla="val 2948675"/>
              <a:gd name="f20" fmla="val 3153370"/>
              <a:gd name="f21" fmla="val 2011409"/>
              <a:gd name="f22" fmla="val 1806714"/>
              <a:gd name="f23" fmla="val 1576134"/>
              <a:gd name="f24" fmla="val 17032"/>
              <a:gd name="f25" fmla="val 2276728"/>
              <a:gd name="f26" fmla="val 17033"/>
              <a:gd name="f27" fmla="val 1576135"/>
              <a:gd name="f28" fmla="val 1321887"/>
              <a:gd name="f29" fmla="val 996125"/>
              <a:gd name="f30" fmla="val 2160187"/>
              <a:gd name="f31" fmla="val 1979345"/>
              <a:gd name="f32" fmla="val 2161001"/>
              <a:gd name="f33" fmla="val 1738579"/>
              <a:gd name="f34" fmla="val 2402384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+- f4 0 f2"/>
              <a:gd name="f44" fmla="+- f3 0 f2"/>
              <a:gd name="f45" fmla="*/ f44 1 2721114"/>
              <a:gd name="f46" fmla="*/ f43 1 3240000"/>
              <a:gd name="f47" fmla="*/ f2 1 f45"/>
              <a:gd name="f48" fmla="*/ f3 1 f45"/>
              <a:gd name="f49" fmla="*/ f2 1 f46"/>
              <a:gd name="f50" fmla="*/ f4 1 f46"/>
              <a:gd name="f51" fmla="*/ f47 f41 1"/>
              <a:gd name="f52" fmla="*/ f48 f41 1"/>
              <a:gd name="f53" fmla="*/ f50 f42 1"/>
              <a:gd name="f54" fmla="*/ f49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" t="f54" r="f52" b="f53"/>
            <a:pathLst>
              <a:path w="2721114" h="3240000">
                <a:moveTo>
                  <a:pt x="f6" y="f7"/>
                </a:moveTo>
                <a:lnTo>
                  <a:pt x="f6" y="f8"/>
                </a:lnTo>
                <a:lnTo>
                  <a:pt x="f9" y="f8"/>
                </a:lnTo>
                <a:lnTo>
                  <a:pt x="f9" y="f10"/>
                </a:lnTo>
                <a:lnTo>
                  <a:pt x="f6" y="f10"/>
                </a:lnTo>
                <a:lnTo>
                  <a:pt x="f6" y="f11"/>
                </a:lnTo>
                <a:lnTo>
                  <a:pt x="f12" y="f11"/>
                </a:lnTo>
                <a:lnTo>
                  <a:pt x="f12" y="f10"/>
                </a:lnTo>
                <a:lnTo>
                  <a:pt x="f13" y="f10"/>
                </a:lnTo>
                <a:lnTo>
                  <a:pt x="f13" y="f8"/>
                </a:lnTo>
                <a:lnTo>
                  <a:pt x="f12" y="f8"/>
                </a:lnTo>
                <a:lnTo>
                  <a:pt x="f12" y="f7"/>
                </a:lnTo>
                <a:close/>
                <a:moveTo>
                  <a:pt x="f14" y="f15"/>
                </a:moveTo>
                <a:cubicBezTo>
                  <a:pt x="f16" y="f15"/>
                  <a:pt x="f3" y="f17"/>
                  <a:pt x="f3" y="f18"/>
                </a:cubicBezTo>
                <a:cubicBezTo>
                  <a:pt x="f3" y="f19"/>
                  <a:pt x="f16" y="f20"/>
                  <a:pt x="f14" y="f20"/>
                </a:cubicBezTo>
                <a:cubicBezTo>
                  <a:pt x="f21" y="f20"/>
                  <a:pt x="f22" y="f19"/>
                  <a:pt x="f22" y="f18"/>
                </a:cubicBezTo>
                <a:cubicBezTo>
                  <a:pt x="f22" y="f17"/>
                  <a:pt x="f21" y="f15"/>
                  <a:pt x="f14" y="f15"/>
                </a:cubicBezTo>
                <a:close/>
                <a:moveTo>
                  <a:pt x="f23" y="f24"/>
                </a:moveTo>
                <a:lnTo>
                  <a:pt x="f25" y="f24"/>
                </a:lnTo>
                <a:lnTo>
                  <a:pt x="f25" y="f26"/>
                </a:lnTo>
                <a:lnTo>
                  <a:pt x="f27" y="f26"/>
                </a:lnTo>
                <a:close/>
                <a:moveTo>
                  <a:pt x="f2" y="f24"/>
                </a:moveTo>
                <a:lnTo>
                  <a:pt x="f28" y="f24"/>
                </a:lnTo>
                <a:lnTo>
                  <a:pt x="f28" y="f29"/>
                </a:lnTo>
                <a:lnTo>
                  <a:pt x="f25" y="f29"/>
                </a:lnTo>
                <a:lnTo>
                  <a:pt x="f25" y="f30"/>
                </a:lnTo>
                <a:cubicBezTo>
                  <a:pt x="f31" y="f32"/>
                  <a:pt x="f33" y="f34"/>
                  <a:pt x="f33" y="f5"/>
                </a:cubicBezTo>
                <a:cubicBezTo>
                  <a:pt x="f33" y="f35"/>
                  <a:pt x="f31" y="f36"/>
                  <a:pt x="f25" y="f37"/>
                </a:cubicBezTo>
                <a:lnTo>
                  <a:pt x="f25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6" name="Right Triangle 17"/>
          <p:cNvSpPr/>
          <p:nvPr/>
        </p:nvSpPr>
        <p:spPr>
          <a:xfrm>
            <a:off x="10238518" y="4578025"/>
            <a:ext cx="478148" cy="569323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2136698"/>
              <a:gd name="f7" fmla="val 2449196"/>
              <a:gd name="f8" fmla="val 2016940"/>
              <a:gd name="f9" fmla="val 2568954"/>
              <a:gd name="f10" fmla="val 2144156"/>
              <a:gd name="f11" fmla="val 2696170"/>
              <a:gd name="f12" fmla="val 2823386"/>
              <a:gd name="f13" fmla="val 2943144"/>
              <a:gd name="f14" fmla="val 2263914"/>
              <a:gd name="f15" fmla="val 2815928"/>
              <a:gd name="f16" fmla="val 2391130"/>
              <a:gd name="f17" fmla="val 2510888"/>
              <a:gd name="f18" fmla="val 2383672"/>
              <a:gd name="f19" fmla="val 2576412"/>
              <a:gd name="f20" fmla="val 2238970"/>
              <a:gd name="f21" fmla="val 2516419"/>
              <a:gd name="f22" fmla="val 2443665"/>
              <a:gd name="f23" fmla="val 2948675"/>
              <a:gd name="f24" fmla="val 3153370"/>
              <a:gd name="f25" fmla="val 2011409"/>
              <a:gd name="f26" fmla="val 1806714"/>
              <a:gd name="f27" fmla="val 1576134"/>
              <a:gd name="f28" fmla="val 17032"/>
              <a:gd name="f29" fmla="val 2276728"/>
              <a:gd name="f30" fmla="val 17033"/>
              <a:gd name="f31" fmla="val 1576135"/>
              <a:gd name="f32" fmla="val 1321887"/>
              <a:gd name="f33" fmla="val 996125"/>
              <a:gd name="f34" fmla="val 2160187"/>
              <a:gd name="f35" fmla="val 1979345"/>
              <a:gd name="f36" fmla="val 2161001"/>
              <a:gd name="f37" fmla="val 1738579"/>
              <a:gd name="f38" fmla="val 2402384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+- f4 0 f2"/>
              <a:gd name="f48" fmla="+- f3 0 f2"/>
              <a:gd name="f49" fmla="*/ f48 1 2721114"/>
              <a:gd name="f50" fmla="*/ f47 1 3240000"/>
              <a:gd name="f51" fmla="*/ f2 1 f49"/>
              <a:gd name="f52" fmla="*/ f3 1 f49"/>
              <a:gd name="f53" fmla="*/ f2 1 f50"/>
              <a:gd name="f54" fmla="*/ f4 1 f50"/>
              <a:gd name="f55" fmla="*/ f51 f45 1"/>
              <a:gd name="f56" fmla="*/ f52 f45 1"/>
              <a:gd name="f57" fmla="*/ f54 f46 1"/>
              <a:gd name="f58" fmla="*/ f53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" t="f58" r="f56" b="f57"/>
            <a:pathLst>
              <a:path w="2721114" h="3240000">
                <a:moveTo>
                  <a:pt x="f6" y="f7"/>
                </a:moveTo>
                <a:lnTo>
                  <a:pt x="f8" y="f9"/>
                </a:lnTo>
                <a:lnTo>
                  <a:pt x="f10" y="f11"/>
                </a:lnTo>
                <a:lnTo>
                  <a:pt x="f8" y="f12"/>
                </a:lnTo>
                <a:lnTo>
                  <a:pt x="f6" y="f13"/>
                </a:lnTo>
                <a:lnTo>
                  <a:pt x="f14" y="f15"/>
                </a:lnTo>
                <a:lnTo>
                  <a:pt x="f16" y="f13"/>
                </a:lnTo>
                <a:lnTo>
                  <a:pt x="f17" y="f12"/>
                </a:lnTo>
                <a:lnTo>
                  <a:pt x="f18" y="f11"/>
                </a:lnTo>
                <a:lnTo>
                  <a:pt x="f17" y="f9"/>
                </a:lnTo>
                <a:lnTo>
                  <a:pt x="f16" y="f7"/>
                </a:lnTo>
                <a:lnTo>
                  <a:pt x="f14" y="f19"/>
                </a:lnTo>
                <a:close/>
                <a:moveTo>
                  <a:pt x="f14" y="f20"/>
                </a:moveTo>
                <a:cubicBezTo>
                  <a:pt x="f21" y="f20"/>
                  <a:pt x="f3" y="f22"/>
                  <a:pt x="f3" y="f11"/>
                </a:cubicBezTo>
                <a:cubicBezTo>
                  <a:pt x="f3" y="f23"/>
                  <a:pt x="f21" y="f24"/>
                  <a:pt x="f14" y="f24"/>
                </a:cubicBezTo>
                <a:cubicBezTo>
                  <a:pt x="f25" y="f24"/>
                  <a:pt x="f26" y="f23"/>
                  <a:pt x="f26" y="f11"/>
                </a:cubicBezTo>
                <a:cubicBezTo>
                  <a:pt x="f26" y="f22"/>
                  <a:pt x="f25" y="f20"/>
                  <a:pt x="f14" y="f20"/>
                </a:cubicBezTo>
                <a:close/>
                <a:moveTo>
                  <a:pt x="f27" y="f28"/>
                </a:moveTo>
                <a:lnTo>
                  <a:pt x="f29" y="f28"/>
                </a:lnTo>
                <a:lnTo>
                  <a:pt x="f29" y="f30"/>
                </a:lnTo>
                <a:lnTo>
                  <a:pt x="f31" y="f30"/>
                </a:lnTo>
                <a:close/>
                <a:moveTo>
                  <a:pt x="f2" y="f28"/>
                </a:moveTo>
                <a:lnTo>
                  <a:pt x="f32" y="f28"/>
                </a:lnTo>
                <a:lnTo>
                  <a:pt x="f32" y="f33"/>
                </a:lnTo>
                <a:lnTo>
                  <a:pt x="f29" y="f33"/>
                </a:lnTo>
                <a:lnTo>
                  <a:pt x="f29" y="f34"/>
                </a:lnTo>
                <a:cubicBezTo>
                  <a:pt x="f35" y="f36"/>
                  <a:pt x="f37" y="f38"/>
                  <a:pt x="f37" y="f5"/>
                </a:cubicBezTo>
                <a:cubicBezTo>
                  <a:pt x="f37" y="f39"/>
                  <a:pt x="f35" y="f40"/>
                  <a:pt x="f29" y="f41"/>
                </a:cubicBezTo>
                <a:lnTo>
                  <a:pt x="f29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7" name="Oval 44"/>
          <p:cNvSpPr/>
          <p:nvPr/>
        </p:nvSpPr>
        <p:spPr>
          <a:xfrm>
            <a:off x="11113553" y="4578025"/>
            <a:ext cx="478148" cy="569323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2519839"/>
              <a:gd name="f7" fmla="val 2469622"/>
              <a:gd name="f8" fmla="val 2201779"/>
              <a:gd name="f9" fmla="val 2787682"/>
              <a:gd name="f10" fmla="val 2003023"/>
              <a:gd name="f11" fmla="val 2588926"/>
              <a:gd name="f12" fmla="val 1901669"/>
              <a:gd name="f13" fmla="val 2690281"/>
              <a:gd name="f14" fmla="val 2203868"/>
              <a:gd name="f15" fmla="val 2992480"/>
              <a:gd name="f16" fmla="val 2305222"/>
              <a:gd name="f17" fmla="val 2891125"/>
              <a:gd name="f18" fmla="val 2303133"/>
              <a:gd name="f19" fmla="val 2889037"/>
              <a:gd name="f20" fmla="val 2621194"/>
              <a:gd name="f21" fmla="val 2570977"/>
              <a:gd name="f22" fmla="val 2263914"/>
              <a:gd name="f23" fmla="val 2238970"/>
              <a:gd name="f24" fmla="val 2516419"/>
              <a:gd name="f25" fmla="val 2443665"/>
              <a:gd name="f26" fmla="val 2696170"/>
              <a:gd name="f27" fmla="val 2948675"/>
              <a:gd name="f28" fmla="val 3153370"/>
              <a:gd name="f29" fmla="val 2011409"/>
              <a:gd name="f30" fmla="val 1806714"/>
              <a:gd name="f31" fmla="val 1576134"/>
              <a:gd name="f32" fmla="val 17032"/>
              <a:gd name="f33" fmla="val 2276728"/>
              <a:gd name="f34" fmla="val 17033"/>
              <a:gd name="f35" fmla="val 1576135"/>
              <a:gd name="f36" fmla="val 1321887"/>
              <a:gd name="f37" fmla="val 996125"/>
              <a:gd name="f38" fmla="val 2160187"/>
              <a:gd name="f39" fmla="val 1979345"/>
              <a:gd name="f40" fmla="val 2161001"/>
              <a:gd name="f41" fmla="val 1738579"/>
              <a:gd name="f42" fmla="val 2402384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+- f4 0 f2"/>
              <a:gd name="f52" fmla="+- f3 0 f2"/>
              <a:gd name="f53" fmla="*/ f52 1 2721114"/>
              <a:gd name="f54" fmla="*/ f51 1 3240000"/>
              <a:gd name="f55" fmla="*/ f2 1 f53"/>
              <a:gd name="f56" fmla="*/ f3 1 f53"/>
              <a:gd name="f57" fmla="*/ f2 1 f54"/>
              <a:gd name="f58" fmla="*/ f4 1 f54"/>
              <a:gd name="f59" fmla="*/ f55 f49 1"/>
              <a:gd name="f60" fmla="*/ f56 f49 1"/>
              <a:gd name="f61" fmla="*/ f58 f50 1"/>
              <a:gd name="f62" fmla="*/ f57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2721114" h="3240000">
                <a:moveTo>
                  <a:pt x="f6" y="f7"/>
                </a:move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close/>
                <a:moveTo>
                  <a:pt x="f22" y="f23"/>
                </a:moveTo>
                <a:cubicBezTo>
                  <a:pt x="f24" y="f23"/>
                  <a:pt x="f3" y="f25"/>
                  <a:pt x="f3" y="f26"/>
                </a:cubicBezTo>
                <a:cubicBezTo>
                  <a:pt x="f3" y="f27"/>
                  <a:pt x="f24" y="f28"/>
                  <a:pt x="f22" y="f28"/>
                </a:cubicBezTo>
                <a:cubicBezTo>
                  <a:pt x="f29" y="f28"/>
                  <a:pt x="f30" y="f27"/>
                  <a:pt x="f30" y="f26"/>
                </a:cubicBezTo>
                <a:cubicBezTo>
                  <a:pt x="f30" y="f25"/>
                  <a:pt x="f29" y="f23"/>
                  <a:pt x="f22" y="f23"/>
                </a:cubicBezTo>
                <a:close/>
                <a:moveTo>
                  <a:pt x="f31" y="f32"/>
                </a:moveTo>
                <a:lnTo>
                  <a:pt x="f33" y="f32"/>
                </a:lnTo>
                <a:lnTo>
                  <a:pt x="f33" y="f34"/>
                </a:lnTo>
                <a:lnTo>
                  <a:pt x="f35" y="f34"/>
                </a:lnTo>
                <a:close/>
                <a:moveTo>
                  <a:pt x="f2" y="f32"/>
                </a:moveTo>
                <a:lnTo>
                  <a:pt x="f36" y="f32"/>
                </a:lnTo>
                <a:lnTo>
                  <a:pt x="f36" y="f37"/>
                </a:lnTo>
                <a:lnTo>
                  <a:pt x="f33" y="f37"/>
                </a:lnTo>
                <a:lnTo>
                  <a:pt x="f33" y="f38"/>
                </a:lnTo>
                <a:cubicBezTo>
                  <a:pt x="f39" y="f40"/>
                  <a:pt x="f41" y="f42"/>
                  <a:pt x="f41" y="f5"/>
                </a:cubicBezTo>
                <a:cubicBezTo>
                  <a:pt x="f41" y="f43"/>
                  <a:pt x="f39" y="f44"/>
                  <a:pt x="f33" y="f45"/>
                </a:cubicBezTo>
                <a:lnTo>
                  <a:pt x="f33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123480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262626"/>
                </a:solidFill>
                <a:latin typeface="Arial"/>
                <a:cs typeface="Arial" pitchFamily="34"/>
              </a:rPr>
              <a:t>Fully Editable Icon Sets: B</a:t>
            </a:r>
          </a:p>
        </p:txBody>
      </p:sp>
      <p:sp>
        <p:nvSpPr>
          <p:cNvPr id="3" name="Freeform 47"/>
          <p:cNvSpPr/>
          <p:nvPr/>
        </p:nvSpPr>
        <p:spPr>
          <a:xfrm>
            <a:off x="4430862" y="1410562"/>
            <a:ext cx="530132" cy="5298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03393"/>
              <a:gd name="f7" fmla="val 2102114"/>
              <a:gd name="f8" fmla="val 930675"/>
              <a:gd name="f9" fmla="val 75207"/>
              <a:gd name="f10" fmla="val 914336"/>
              <a:gd name="f11" fmla="+- 0 0 26367"/>
              <a:gd name="f12" fmla="val 1202803"/>
              <a:gd name="f13" fmla="+- 0 0 23213"/>
              <a:gd name="f14" fmla="val 1190398"/>
              <a:gd name="f15" fmla="val 73534"/>
              <a:gd name="f16" fmla="val 1177505"/>
              <a:gd name="f17" fmla="val 630783"/>
              <a:gd name="f18" fmla="val 1312141"/>
              <a:gd name="f19" fmla="val 709320"/>
              <a:gd name="f20" fmla="val 1349539"/>
              <a:gd name="f21" fmla="val 621433"/>
              <a:gd name="f22" fmla="val 1403768"/>
              <a:gd name="f23" fmla="val 466228"/>
              <a:gd name="f24" fmla="val 1508484"/>
              <a:gd name="f25" fmla="val 512977"/>
              <a:gd name="f26" fmla="val 1961009"/>
              <a:gd name="f27" fmla="val 692492"/>
              <a:gd name="f28" fmla="val 2211581"/>
              <a:gd name="f29" fmla="val 1696648"/>
              <a:gd name="f30" fmla="val 2058246"/>
              <a:gd name="f31" fmla="val 2061286"/>
              <a:gd name="f32" fmla="val 1912391"/>
              <a:gd name="f33" fmla="val 2233320"/>
              <a:gd name="f34" fmla="val 1542142"/>
              <a:gd name="f35" fmla="val 1816322"/>
              <a:gd name="f36" fmla="val 1244822"/>
              <a:gd name="f37" fmla="val 1651768"/>
              <a:gd name="f38" fmla="val 1113927"/>
              <a:gd name="f39" fmla="val 1590061"/>
              <a:gd name="f40" fmla="val 1184984"/>
              <a:gd name="f41" fmla="val 1466646"/>
              <a:gd name="f42" fmla="val 1205554"/>
              <a:gd name="f43" fmla="val 1337621"/>
              <a:gd name="f44" fmla="val 1233603"/>
              <a:gd name="f45" fmla="val 1238514"/>
              <a:gd name="f46" fmla="val 1127017"/>
              <a:gd name="f47" fmla="val 1161846"/>
              <a:gd name="f48" fmla="val 1244823"/>
              <a:gd name="f49" fmla="val 894444"/>
              <a:gd name="f50" fmla="val 1188725"/>
              <a:gd name="f51" fmla="val 845826"/>
              <a:gd name="f52" fmla="val 1155065"/>
              <a:gd name="f53" fmla="val 802817"/>
              <a:gd name="f54" fmla="val 1076528"/>
              <a:gd name="f55" fmla="val 748589"/>
              <a:gd name="f56" fmla="val 973682"/>
              <a:gd name="f57" fmla="val 789728"/>
              <a:gd name="f58" fmla="val 949373"/>
              <a:gd name="f59" fmla="val 842086"/>
              <a:gd name="f60" fmla="val 885795"/>
              <a:gd name="f61" fmla="val 888834"/>
              <a:gd name="f62" fmla="val 951243"/>
              <a:gd name="f63" fmla="val 1053389"/>
              <a:gd name="f64" fmla="val 898883"/>
              <a:gd name="f65" fmla="val 1240382"/>
              <a:gd name="f66" fmla="val 919453"/>
              <a:gd name="f67" fmla="val 1326400"/>
              <a:gd name="f68" fmla="val 930673"/>
              <a:gd name="f69" fmla="val 1432986"/>
              <a:gd name="f70" fmla="val 1003602"/>
              <a:gd name="f71" fmla="val 1595671"/>
              <a:gd name="f72" fmla="val 891405"/>
              <a:gd name="f73" fmla="val 1646159"/>
              <a:gd name="f74" fmla="val 685711"/>
              <a:gd name="f75" fmla="val 1737785"/>
              <a:gd name="f76" fmla="val 311722"/>
              <a:gd name="f77" fmla="val 2121123"/>
              <a:gd name="f78" fmla="val 89201"/>
              <a:gd name="f79" fmla="val 2089335"/>
              <a:gd name="f80" fmla="+- 0 0 118362"/>
              <a:gd name="f81" fmla="val 2035107"/>
              <a:gd name="f82" fmla="val 33103"/>
              <a:gd name="f83" fmla="val 774768"/>
              <a:gd name="f84" fmla="val 577255"/>
              <a:gd name="f85" fmla="val 704411"/>
              <a:gd name="f86" fmla="val 464359"/>
              <a:gd name="f87" fmla="val 736199"/>
              <a:gd name="f88" fmla="val 673791"/>
              <a:gd name="f89" fmla="val 807257"/>
              <a:gd name="f90" fmla="val 969942"/>
              <a:gd name="f91" fmla="val 636393"/>
              <a:gd name="f92" fmla="val 968072"/>
              <a:gd name="f93" fmla="val 483058"/>
              <a:gd name="f94" fmla="val 947112"/>
              <a:gd name="f95" fmla="val 235825"/>
              <a:gd name="f96" fmla="+- 0 0 -90"/>
              <a:gd name="f97" fmla="*/ f3 1 2103393"/>
              <a:gd name="f98" fmla="*/ f4 1 2102114"/>
              <a:gd name="f99" fmla="+- f7 0 f5"/>
              <a:gd name="f100" fmla="+- f6 0 f5"/>
              <a:gd name="f101" fmla="*/ f96 f0 1"/>
              <a:gd name="f102" fmla="*/ f100 1 2103393"/>
              <a:gd name="f103" fmla="*/ f99 1 2102114"/>
              <a:gd name="f104" fmla="*/ 1177505 f100 1"/>
              <a:gd name="f105" fmla="*/ 1312141 f100 1"/>
              <a:gd name="f106" fmla="*/ 1508484 f100 1"/>
              <a:gd name="f107" fmla="*/ 2058246 f100 1"/>
              <a:gd name="f108" fmla="*/ 1244823 f100 1"/>
              <a:gd name="f109" fmla="*/ 1076528 f100 1"/>
              <a:gd name="f110" fmla="*/ 885795 f100 1"/>
              <a:gd name="f111" fmla="*/ 89201 f100 1"/>
              <a:gd name="f112" fmla="*/ 577255 f100 1"/>
              <a:gd name="f113" fmla="*/ 807257 f100 1"/>
              <a:gd name="f114" fmla="*/ 969942 f100 1"/>
              <a:gd name="f115" fmla="*/ 891405 f100 1"/>
              <a:gd name="f116" fmla="*/ 919453 f100 1"/>
              <a:gd name="f117" fmla="*/ 1205554 f100 1"/>
              <a:gd name="f118" fmla="*/ 1244822 f100 1"/>
              <a:gd name="f119" fmla="*/ 930675 f100 1"/>
              <a:gd name="f120" fmla="*/ 1190398 f100 1"/>
              <a:gd name="f121" fmla="*/ 75207 f99 1"/>
              <a:gd name="f122" fmla="*/ 73534 f99 1"/>
              <a:gd name="f123" fmla="*/ 630783 f99 1"/>
              <a:gd name="f124" fmla="*/ 709320 f99 1"/>
              <a:gd name="f125" fmla="*/ 512977 f99 1"/>
              <a:gd name="f126" fmla="*/ 2061286 f99 1"/>
              <a:gd name="f127" fmla="*/ 1651768 f99 1"/>
              <a:gd name="f128" fmla="*/ 1337621 f99 1"/>
              <a:gd name="f129" fmla="*/ 894444 f99 1"/>
              <a:gd name="f130" fmla="*/ 748589 f99 1"/>
              <a:gd name="f131" fmla="*/ 888834 f99 1"/>
              <a:gd name="f132" fmla="*/ 1326400 f99 1"/>
              <a:gd name="f133" fmla="*/ 1646159 f99 1"/>
              <a:gd name="f134" fmla="*/ 2089335 f99 1"/>
              <a:gd name="f135" fmla="*/ 636393 f99 1"/>
              <a:gd name="f136" fmla="*/ f101 1 f2"/>
              <a:gd name="f137" fmla="*/ f104 1 2103393"/>
              <a:gd name="f138" fmla="*/ f105 1 2103393"/>
              <a:gd name="f139" fmla="*/ f106 1 2103393"/>
              <a:gd name="f140" fmla="*/ f107 1 2103393"/>
              <a:gd name="f141" fmla="*/ f108 1 2103393"/>
              <a:gd name="f142" fmla="*/ f109 1 2103393"/>
              <a:gd name="f143" fmla="*/ f110 1 2103393"/>
              <a:gd name="f144" fmla="*/ f111 1 2103393"/>
              <a:gd name="f145" fmla="*/ f112 1 2103393"/>
              <a:gd name="f146" fmla="*/ f113 1 2103393"/>
              <a:gd name="f147" fmla="*/ f114 1 2103393"/>
              <a:gd name="f148" fmla="*/ f115 1 2103393"/>
              <a:gd name="f149" fmla="*/ f116 1 2103393"/>
              <a:gd name="f150" fmla="*/ f117 1 2103393"/>
              <a:gd name="f151" fmla="*/ f118 1 2103393"/>
              <a:gd name="f152" fmla="*/ f119 1 2103393"/>
              <a:gd name="f153" fmla="*/ f120 1 2103393"/>
              <a:gd name="f154" fmla="*/ f121 1 2102114"/>
              <a:gd name="f155" fmla="*/ f122 1 2102114"/>
              <a:gd name="f156" fmla="*/ f123 1 2102114"/>
              <a:gd name="f157" fmla="*/ f124 1 2102114"/>
              <a:gd name="f158" fmla="*/ f125 1 2102114"/>
              <a:gd name="f159" fmla="*/ f126 1 2102114"/>
              <a:gd name="f160" fmla="*/ f127 1 2102114"/>
              <a:gd name="f161" fmla="*/ f128 1 2102114"/>
              <a:gd name="f162" fmla="*/ f129 1 2102114"/>
              <a:gd name="f163" fmla="*/ f130 1 2102114"/>
              <a:gd name="f164" fmla="*/ f131 1 2102114"/>
              <a:gd name="f165" fmla="*/ f132 1 2102114"/>
              <a:gd name="f166" fmla="*/ f133 1 2102114"/>
              <a:gd name="f167" fmla="*/ f134 1 2102114"/>
              <a:gd name="f168" fmla="*/ f135 1 2102114"/>
              <a:gd name="f169" fmla="*/ f5 1 f102"/>
              <a:gd name="f170" fmla="*/ f6 1 f102"/>
              <a:gd name="f171" fmla="*/ f5 1 f103"/>
              <a:gd name="f172" fmla="*/ f7 1 f103"/>
              <a:gd name="f173" fmla="+- f136 0 f1"/>
              <a:gd name="f174" fmla="*/ f152 1 f102"/>
              <a:gd name="f175" fmla="*/ f154 1 f103"/>
              <a:gd name="f176" fmla="*/ f153 1 f102"/>
              <a:gd name="f177" fmla="*/ f155 1 f103"/>
              <a:gd name="f178" fmla="*/ f137 1 f102"/>
              <a:gd name="f179" fmla="*/ f156 1 f103"/>
              <a:gd name="f180" fmla="*/ f138 1 f102"/>
              <a:gd name="f181" fmla="*/ f157 1 f103"/>
              <a:gd name="f182" fmla="*/ f139 1 f102"/>
              <a:gd name="f183" fmla="*/ f158 1 f103"/>
              <a:gd name="f184" fmla="*/ f140 1 f102"/>
              <a:gd name="f185" fmla="*/ f159 1 f103"/>
              <a:gd name="f186" fmla="*/ f151 1 f102"/>
              <a:gd name="f187" fmla="*/ f160 1 f103"/>
              <a:gd name="f188" fmla="*/ f150 1 f102"/>
              <a:gd name="f189" fmla="*/ f161 1 f103"/>
              <a:gd name="f190" fmla="*/ f141 1 f102"/>
              <a:gd name="f191" fmla="*/ f162 1 f103"/>
              <a:gd name="f192" fmla="*/ f142 1 f102"/>
              <a:gd name="f193" fmla="*/ f163 1 f103"/>
              <a:gd name="f194" fmla="*/ f143 1 f102"/>
              <a:gd name="f195" fmla="*/ f164 1 f103"/>
              <a:gd name="f196" fmla="*/ f149 1 f102"/>
              <a:gd name="f197" fmla="*/ f165 1 f103"/>
              <a:gd name="f198" fmla="*/ f148 1 f102"/>
              <a:gd name="f199" fmla="*/ f166 1 f103"/>
              <a:gd name="f200" fmla="*/ f144 1 f102"/>
              <a:gd name="f201" fmla="*/ f167 1 f103"/>
              <a:gd name="f202" fmla="*/ f145 1 f102"/>
              <a:gd name="f203" fmla="*/ f146 1 f102"/>
              <a:gd name="f204" fmla="*/ f147 1 f102"/>
              <a:gd name="f205" fmla="*/ f168 1 f103"/>
              <a:gd name="f206" fmla="*/ f169 f97 1"/>
              <a:gd name="f207" fmla="*/ f170 f97 1"/>
              <a:gd name="f208" fmla="*/ f172 f98 1"/>
              <a:gd name="f209" fmla="*/ f171 f98 1"/>
              <a:gd name="f210" fmla="*/ f174 f97 1"/>
              <a:gd name="f211" fmla="*/ f175 f98 1"/>
              <a:gd name="f212" fmla="*/ f176 f97 1"/>
              <a:gd name="f213" fmla="*/ f177 f98 1"/>
              <a:gd name="f214" fmla="*/ f178 f97 1"/>
              <a:gd name="f215" fmla="*/ f179 f98 1"/>
              <a:gd name="f216" fmla="*/ f180 f97 1"/>
              <a:gd name="f217" fmla="*/ f181 f98 1"/>
              <a:gd name="f218" fmla="*/ f182 f97 1"/>
              <a:gd name="f219" fmla="*/ f183 f98 1"/>
              <a:gd name="f220" fmla="*/ f184 f97 1"/>
              <a:gd name="f221" fmla="*/ f185 f98 1"/>
              <a:gd name="f222" fmla="*/ f186 f97 1"/>
              <a:gd name="f223" fmla="*/ f187 f98 1"/>
              <a:gd name="f224" fmla="*/ f188 f97 1"/>
              <a:gd name="f225" fmla="*/ f189 f98 1"/>
              <a:gd name="f226" fmla="*/ f190 f97 1"/>
              <a:gd name="f227" fmla="*/ f191 f98 1"/>
              <a:gd name="f228" fmla="*/ f192 f97 1"/>
              <a:gd name="f229" fmla="*/ f193 f98 1"/>
              <a:gd name="f230" fmla="*/ f194 f97 1"/>
              <a:gd name="f231" fmla="*/ f195 f98 1"/>
              <a:gd name="f232" fmla="*/ f196 f97 1"/>
              <a:gd name="f233" fmla="*/ f197 f98 1"/>
              <a:gd name="f234" fmla="*/ f198 f97 1"/>
              <a:gd name="f235" fmla="*/ f199 f98 1"/>
              <a:gd name="f236" fmla="*/ f200 f97 1"/>
              <a:gd name="f237" fmla="*/ f201 f98 1"/>
              <a:gd name="f238" fmla="*/ f202 f97 1"/>
              <a:gd name="f239" fmla="*/ f203 f97 1"/>
              <a:gd name="f240" fmla="*/ f204 f97 1"/>
              <a:gd name="f241" fmla="*/ f205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3">
                <a:pos x="f210" y="f211"/>
              </a:cxn>
              <a:cxn ang="f173">
                <a:pos x="f212" y="f213"/>
              </a:cxn>
              <a:cxn ang="f173">
                <a:pos x="f214" y="f215"/>
              </a:cxn>
              <a:cxn ang="f173">
                <a:pos x="f216" y="f217"/>
              </a:cxn>
              <a:cxn ang="f173">
                <a:pos x="f218" y="f219"/>
              </a:cxn>
              <a:cxn ang="f173">
                <a:pos x="f220" y="f221"/>
              </a:cxn>
              <a:cxn ang="f173">
                <a:pos x="f222" y="f223"/>
              </a:cxn>
              <a:cxn ang="f173">
                <a:pos x="f224" y="f225"/>
              </a:cxn>
              <a:cxn ang="f173">
                <a:pos x="f226" y="f227"/>
              </a:cxn>
              <a:cxn ang="f173">
                <a:pos x="f228" y="f229"/>
              </a:cxn>
              <a:cxn ang="f173">
                <a:pos x="f230" y="f231"/>
              </a:cxn>
              <a:cxn ang="f173">
                <a:pos x="f232" y="f233"/>
              </a:cxn>
              <a:cxn ang="f173">
                <a:pos x="f234" y="f235"/>
              </a:cxn>
              <a:cxn ang="f173">
                <a:pos x="f236" y="f237"/>
              </a:cxn>
              <a:cxn ang="f173">
                <a:pos x="f238" y="f219"/>
              </a:cxn>
              <a:cxn ang="f173">
                <a:pos x="f239" y="f229"/>
              </a:cxn>
              <a:cxn ang="f173">
                <a:pos x="f240" y="f241"/>
              </a:cxn>
              <a:cxn ang="f173">
                <a:pos x="f210" y="f211"/>
              </a:cxn>
            </a:cxnLst>
            <a:rect l="f206" t="f209" r="f207" b="f208"/>
            <a:pathLst>
              <a:path w="2103393" h="2102114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25"/>
                </a:cubicBezTo>
                <a:cubicBezTo>
                  <a:pt x="f85" y="f86"/>
                  <a:pt x="f87" y="f88"/>
                  <a:pt x="f89" y="f55"/>
                </a:cubicBezTo>
                <a:lnTo>
                  <a:pt x="f90" y="f91"/>
                </a:lnTo>
                <a:cubicBezTo>
                  <a:pt x="f92" y="f93"/>
                  <a:pt x="f94" y="f95"/>
                  <a:pt x="f8" y="f9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" name="Freeform 48"/>
          <p:cNvSpPr/>
          <p:nvPr/>
        </p:nvSpPr>
        <p:spPr>
          <a:xfrm>
            <a:off x="5277999" y="1454846"/>
            <a:ext cx="529812" cy="441234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698329"/>
              <a:gd name="f5" fmla="val 2548075"/>
              <a:gd name="f6" fmla="val 5025"/>
              <a:gd name="f7" fmla="val 2888705"/>
              <a:gd name="f8" fmla="val 21427"/>
              <a:gd name="f9" fmla="val 3205543"/>
              <a:gd name="f10" fmla="val 144443"/>
              <a:gd name="f11" fmla="val 3236875"/>
              <a:gd name="f12" fmla="val 324866"/>
              <a:gd name="f13" fmla="val 3272384"/>
              <a:gd name="f14" fmla="val 584869"/>
              <a:gd name="f15" fmla="val 3000845"/>
              <a:gd name="f16" fmla="val 793843"/>
              <a:gd name="f17" fmla="val 2654112"/>
              <a:gd name="f18" fmla="val 922630"/>
              <a:gd name="f19" fmla="val 2512076"/>
              <a:gd name="f20" fmla="val 1002818"/>
              <a:gd name="f21" fmla="val 2288579"/>
              <a:gd name="f22" fmla="val 1396468"/>
              <a:gd name="f23" fmla="val 2077615"/>
              <a:gd name="f24" fmla="val 1155904"/>
              <a:gd name="f25" fmla="val 1902159"/>
              <a:gd name="f26" fmla="val 985808"/>
              <a:gd name="f27" fmla="val 1914692"/>
              <a:gd name="f28" fmla="val 662627"/>
              <a:gd name="f29" fmla="val 1946024"/>
              <a:gd name="f30" fmla="val 426923"/>
              <a:gd name="f31" fmla="val 1958557"/>
              <a:gd name="f32" fmla="val 234957"/>
              <a:gd name="f33" fmla="val 1977355"/>
              <a:gd name="f34" fmla="val 79442"/>
              <a:gd name="f35" fmla="val 2209208"/>
              <a:gd name="f36" fmla="val 25983"/>
              <a:gd name="f37" fmla="val 2318345"/>
              <a:gd name="f38" fmla="val 5936"/>
              <a:gd name="f39" fmla="val 2434532"/>
              <a:gd name="f40" fmla="+- 0 0 443"/>
              <a:gd name="f41" fmla="val 1184195"/>
              <a:gd name="f42" fmla="val 86"/>
              <a:gd name="f43" fmla="val 1412849"/>
              <a:gd name="f44" fmla="val 2955"/>
              <a:gd name="f45" fmla="val 1621488"/>
              <a:gd name="f46" fmla="val 77771"/>
              <a:gd name="f47" fmla="val 1732975"/>
              <a:gd name="f48" fmla="val 244677"/>
              <a:gd name="f49" fmla="val 1866656"/>
              <a:gd name="f50" fmla="val 436642"/>
              <a:gd name="f51" fmla="val 1793548"/>
              <a:gd name="f52" fmla="val 672347"/>
              <a:gd name="f53" fmla="val 1801904"/>
              <a:gd name="f54" fmla="val 871602"/>
              <a:gd name="f55" fmla="val 1820702"/>
              <a:gd name="f56" fmla="val 1041698"/>
              <a:gd name="f57" fmla="val 1996160"/>
              <a:gd name="f58" fmla="val 1255532"/>
              <a:gd name="f59" fmla="val 1889631"/>
              <a:gd name="f60" fmla="val 1396469"/>
              <a:gd name="f61" fmla="val 1714174"/>
              <a:gd name="f62" fmla="val 1644320"/>
              <a:gd name="f63" fmla="val 1482324"/>
              <a:gd name="f64" fmla="val 1717219"/>
              <a:gd name="f65" fmla="val 1300601"/>
              <a:gd name="f66" fmla="val 1906754"/>
              <a:gd name="f67" fmla="val 1068750"/>
              <a:gd name="f68" fmla="val 2152178"/>
              <a:gd name="f69" fmla="val 736639"/>
              <a:gd name="f70" fmla="val 2754803"/>
              <a:gd name="f71" fmla="val 442124"/>
              <a:gd name="f72" fmla="val 2694054"/>
              <a:gd name="f73" fmla="val 189385"/>
              <a:gd name="f74" fmla="val 2609005"/>
              <a:gd name="f75" fmla="val 149697"/>
              <a:gd name="f76" fmla="val 2276103"/>
              <a:gd name="f77" fmla="val 78680"/>
              <a:gd name="f78" fmla="val 2016101"/>
              <a:gd name="f79" fmla="+- 0 0 50823"/>
              <a:gd name="f80" fmla="val 1442635"/>
              <a:gd name="f81" fmla="+- 0 0 61268"/>
              <a:gd name="f82" fmla="val 759824"/>
              <a:gd name="f83" fmla="val 366928"/>
              <a:gd name="f84" fmla="val 302996"/>
              <a:gd name="f85" fmla="val 563141"/>
              <a:gd name="f86" fmla="val 111638"/>
              <a:gd name="f87" fmla="val 890211"/>
              <a:gd name="f88" fmla="+- 0 0 3604"/>
              <a:gd name="f89" fmla="*/ f0 1 3240001"/>
              <a:gd name="f90" fmla="*/ f1 1 2698329"/>
              <a:gd name="f91" fmla="+- f4 0 f2"/>
              <a:gd name="f92" fmla="+- f3 0 f2"/>
              <a:gd name="f93" fmla="*/ f92 1 3240001"/>
              <a:gd name="f94" fmla="*/ f91 1 2698329"/>
              <a:gd name="f95" fmla="*/ f2 1 f93"/>
              <a:gd name="f96" fmla="*/ f3 1 f93"/>
              <a:gd name="f97" fmla="*/ f2 1 f94"/>
              <a:gd name="f98" fmla="*/ f4 1 f94"/>
              <a:gd name="f99" fmla="*/ f95 f89 1"/>
              <a:gd name="f100" fmla="*/ f96 f89 1"/>
              <a:gd name="f101" fmla="*/ f98 f90 1"/>
              <a:gd name="f102" fmla="*/ f97 f9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0001" h="269832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5" y="f6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41" y="f4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Freeform 49"/>
          <p:cNvSpPr/>
          <p:nvPr/>
        </p:nvSpPr>
        <p:spPr>
          <a:xfrm>
            <a:off x="6995434" y="1440015"/>
            <a:ext cx="470906" cy="47090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03570"/>
              <a:gd name="f7" fmla="val 3242474"/>
              <a:gd name="f8" fmla="val 1049035"/>
              <a:gd name="f9" fmla="val 16828"/>
              <a:gd name="f10" fmla="val 1447333"/>
              <a:gd name="f11" fmla="val 1441724"/>
              <a:gd name="f12" fmla="val 284231"/>
              <a:gd name="f13" fmla="val 1413674"/>
              <a:gd name="f14" fmla="val 613340"/>
              <a:gd name="f15" fmla="val 1666116"/>
              <a:gd name="f16" fmla="val 734886"/>
              <a:gd name="f17" fmla="val 1888639"/>
              <a:gd name="f18" fmla="val 783504"/>
              <a:gd name="f19" fmla="val 1937256"/>
              <a:gd name="f20" fmla="val 473095"/>
              <a:gd name="f21" fmla="val 2401001"/>
              <a:gd name="f22" fmla="val 560982"/>
              <a:gd name="f23" fmla="val 2875965"/>
              <a:gd name="f24" fmla="val 635779"/>
              <a:gd name="f25" fmla="val 3216295"/>
              <a:gd name="f26" fmla="val 1035945"/>
              <a:gd name="f27" fmla="val 3203206"/>
              <a:gd name="f28" fmla="val 1834409"/>
              <a:gd name="f29" fmla="val 3175156"/>
              <a:gd name="f30" fmla="val 2587994"/>
              <a:gd name="f31" fmla="val 2844177"/>
              <a:gd name="f32" fmla="val 2814257"/>
              <a:gd name="f33" fmla="val 2300025"/>
              <a:gd name="f34" fmla="val 3046130"/>
              <a:gd name="f35" fmla="val 1406194"/>
              <a:gd name="f36" fmla="val 3347190"/>
              <a:gd name="f37" fmla="val 820903"/>
              <a:gd name="f38" fmla="val 2705801"/>
              <a:gd name="f39" fmla="val 605860"/>
              <a:gd name="f40" fmla="val 2664663"/>
              <a:gd name="f41" fmla="val 379598"/>
              <a:gd name="f42" fmla="val 2621655"/>
              <a:gd name="f43" fmla="val 355288"/>
              <a:gd name="f44" fmla="val 2954503"/>
              <a:gd name="f45" fmla="val 381468"/>
              <a:gd name="f46" fmla="val 3236864"/>
              <a:gd name="f47" fmla="val 9350"/>
              <a:gd name="f48" fmla="val 2823607"/>
              <a:gd name="f49" fmla="+- 0 0 31788"/>
              <a:gd name="f50" fmla="val 2191567"/>
              <a:gd name="f51" fmla="val 516103"/>
              <a:gd name="f52" fmla="val 2249538"/>
              <a:gd name="f53" fmla="val 918138"/>
              <a:gd name="f54" fmla="val 2305637"/>
              <a:gd name="f55" fmla="val 1303347"/>
              <a:gd name="f56" fmla="val 2423441"/>
              <a:gd name="f57" fmla="val 1559529"/>
              <a:gd name="f58" fmla="val 1991485"/>
              <a:gd name="f59" fmla="val 1720344"/>
              <a:gd name="f60" fmla="val 1686686"/>
              <a:gd name="f61" fmla="val 1701645"/>
              <a:gd name="f62" fmla="val 1337006"/>
              <a:gd name="f63" fmla="val 1234160"/>
              <a:gd name="f64" fmla="val 959279"/>
              <a:gd name="f65" fmla="val 1155622"/>
              <a:gd name="f66" fmla="val 891961"/>
              <a:gd name="f67" fmla="val 981717"/>
              <a:gd name="f68" fmla="val 516102"/>
              <a:gd name="f69" fmla="+- 0 0 -90"/>
              <a:gd name="f70" fmla="*/ f3 1 3203570"/>
              <a:gd name="f71" fmla="*/ f4 1 3242474"/>
              <a:gd name="f72" fmla="+- f7 0 f5"/>
              <a:gd name="f73" fmla="+- f6 0 f5"/>
              <a:gd name="f74" fmla="*/ f69 f0 1"/>
              <a:gd name="f75" fmla="*/ f73 1 3203570"/>
              <a:gd name="f76" fmla="*/ f72 1 3242474"/>
              <a:gd name="f77" fmla="*/ 0 f72 1"/>
              <a:gd name="f78" fmla="*/ 734886 f72 1"/>
              <a:gd name="f79" fmla="*/ 560982 f72 1"/>
              <a:gd name="f80" fmla="*/ 2664663 f72 1"/>
              <a:gd name="f81" fmla="*/ 3242474 f72 1"/>
              <a:gd name="f82" fmla="*/ 3236864 f72 1"/>
              <a:gd name="f83" fmla="*/ 1991485 f72 1"/>
              <a:gd name="f84" fmla="*/ 959279 f72 1"/>
              <a:gd name="f85" fmla="*/ 16828 f72 1"/>
              <a:gd name="f86" fmla="*/ 3046130 f72 1"/>
              <a:gd name="f87" fmla="*/ 1834409 f72 1"/>
              <a:gd name="f88" fmla="*/ 2249538 f72 1"/>
              <a:gd name="f89" fmla="*/ 1049035 f73 1"/>
              <a:gd name="f90" fmla="*/ 1447333 f73 1"/>
              <a:gd name="f91" fmla="*/ 1666116 f73 1"/>
              <a:gd name="f92" fmla="*/ 2401001 f73 1"/>
              <a:gd name="f93" fmla="*/ 3203206 f73 1"/>
              <a:gd name="f94" fmla="*/ 2300025 f73 1"/>
              <a:gd name="f95" fmla="*/ 605860 f73 1"/>
              <a:gd name="f96" fmla="*/ 381468 f73 1"/>
              <a:gd name="f97" fmla="*/ 0 f73 1"/>
              <a:gd name="f98" fmla="*/ 516103 f73 1"/>
              <a:gd name="f99" fmla="*/ 1559529 f73 1"/>
              <a:gd name="f100" fmla="*/ 1234160 f73 1"/>
              <a:gd name="f101" fmla="*/ f74 1 f2"/>
              <a:gd name="f102" fmla="*/ f77 1 3242474"/>
              <a:gd name="f103" fmla="*/ f78 1 3242474"/>
              <a:gd name="f104" fmla="*/ f79 1 3242474"/>
              <a:gd name="f105" fmla="*/ f80 1 3242474"/>
              <a:gd name="f106" fmla="*/ f81 1 3242474"/>
              <a:gd name="f107" fmla="*/ f82 1 3242474"/>
              <a:gd name="f108" fmla="*/ f83 1 3242474"/>
              <a:gd name="f109" fmla="*/ f84 1 3242474"/>
              <a:gd name="f110" fmla="*/ f85 1 3242474"/>
              <a:gd name="f111" fmla="*/ f86 1 3242474"/>
              <a:gd name="f112" fmla="*/ f87 1 3242474"/>
              <a:gd name="f113" fmla="*/ f88 1 3242474"/>
              <a:gd name="f114" fmla="*/ f89 1 3203570"/>
              <a:gd name="f115" fmla="*/ f90 1 3203570"/>
              <a:gd name="f116" fmla="*/ f91 1 3203570"/>
              <a:gd name="f117" fmla="*/ f92 1 3203570"/>
              <a:gd name="f118" fmla="*/ f93 1 3203570"/>
              <a:gd name="f119" fmla="*/ f94 1 3203570"/>
              <a:gd name="f120" fmla="*/ f95 1 3203570"/>
              <a:gd name="f121" fmla="*/ f96 1 3203570"/>
              <a:gd name="f122" fmla="*/ f97 1 3203570"/>
              <a:gd name="f123" fmla="*/ f98 1 3203570"/>
              <a:gd name="f124" fmla="*/ f99 1 3203570"/>
              <a:gd name="f125" fmla="*/ f100 1 3203570"/>
              <a:gd name="f126" fmla="*/ f5 1 f75"/>
              <a:gd name="f127" fmla="*/ f6 1 f75"/>
              <a:gd name="f128" fmla="*/ f5 1 f76"/>
              <a:gd name="f129" fmla="*/ f7 1 f76"/>
              <a:gd name="f130" fmla="+- f101 0 f1"/>
              <a:gd name="f131" fmla="*/ f114 1 f75"/>
              <a:gd name="f132" fmla="*/ f110 1 f76"/>
              <a:gd name="f133" fmla="*/ f115 1 f75"/>
              <a:gd name="f134" fmla="*/ f102 1 f76"/>
              <a:gd name="f135" fmla="*/ f116 1 f75"/>
              <a:gd name="f136" fmla="*/ f103 1 f76"/>
              <a:gd name="f137" fmla="*/ f117 1 f75"/>
              <a:gd name="f138" fmla="*/ f104 1 f76"/>
              <a:gd name="f139" fmla="*/ f118 1 f75"/>
              <a:gd name="f140" fmla="*/ f112 1 f76"/>
              <a:gd name="f141" fmla="*/ f119 1 f75"/>
              <a:gd name="f142" fmla="*/ f111 1 f76"/>
              <a:gd name="f143" fmla="*/ f120 1 f75"/>
              <a:gd name="f144" fmla="*/ f105 1 f76"/>
              <a:gd name="f145" fmla="*/ f121 1 f75"/>
              <a:gd name="f146" fmla="*/ f106 1 f76"/>
              <a:gd name="f147" fmla="*/ f122 1 f75"/>
              <a:gd name="f148" fmla="*/ f107 1 f76"/>
              <a:gd name="f149" fmla="*/ f123 1 f75"/>
              <a:gd name="f150" fmla="*/ f113 1 f76"/>
              <a:gd name="f151" fmla="*/ f124 1 f75"/>
              <a:gd name="f152" fmla="*/ f108 1 f76"/>
              <a:gd name="f153" fmla="*/ f125 1 f75"/>
              <a:gd name="f154" fmla="*/ f109 1 f76"/>
              <a:gd name="f155" fmla="*/ f126 f70 1"/>
              <a:gd name="f156" fmla="*/ f127 f70 1"/>
              <a:gd name="f157" fmla="*/ f129 f71 1"/>
              <a:gd name="f158" fmla="*/ f128 f71 1"/>
              <a:gd name="f159" fmla="*/ f131 f70 1"/>
              <a:gd name="f160" fmla="*/ f132 f71 1"/>
              <a:gd name="f161" fmla="*/ f133 f70 1"/>
              <a:gd name="f162" fmla="*/ f134 f71 1"/>
              <a:gd name="f163" fmla="*/ f135 f70 1"/>
              <a:gd name="f164" fmla="*/ f136 f71 1"/>
              <a:gd name="f165" fmla="*/ f137 f70 1"/>
              <a:gd name="f166" fmla="*/ f138 f71 1"/>
              <a:gd name="f167" fmla="*/ f139 f70 1"/>
              <a:gd name="f168" fmla="*/ f140 f71 1"/>
              <a:gd name="f169" fmla="*/ f141 f70 1"/>
              <a:gd name="f170" fmla="*/ f142 f71 1"/>
              <a:gd name="f171" fmla="*/ f143 f70 1"/>
              <a:gd name="f172" fmla="*/ f144 f71 1"/>
              <a:gd name="f173" fmla="*/ f145 f70 1"/>
              <a:gd name="f174" fmla="*/ f146 f71 1"/>
              <a:gd name="f175" fmla="*/ f147 f70 1"/>
              <a:gd name="f176" fmla="*/ f148 f71 1"/>
              <a:gd name="f177" fmla="*/ f149 f70 1"/>
              <a:gd name="f178" fmla="*/ f150 f71 1"/>
              <a:gd name="f179" fmla="*/ f151 f70 1"/>
              <a:gd name="f180" fmla="*/ f152 f71 1"/>
              <a:gd name="f181" fmla="*/ f153 f70 1"/>
              <a:gd name="f182" fmla="*/ f154 f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0">
                <a:pos x="f159" y="f160"/>
              </a:cxn>
              <a:cxn ang="f130">
                <a:pos x="f161" y="f162"/>
              </a:cxn>
              <a:cxn ang="f130">
                <a:pos x="f163" y="f164"/>
              </a:cxn>
              <a:cxn ang="f130">
                <a:pos x="f165" y="f166"/>
              </a:cxn>
              <a:cxn ang="f130">
                <a:pos x="f167" y="f168"/>
              </a:cxn>
              <a:cxn ang="f130">
                <a:pos x="f169" y="f170"/>
              </a:cxn>
              <a:cxn ang="f130">
                <a:pos x="f171" y="f172"/>
              </a:cxn>
              <a:cxn ang="f130">
                <a:pos x="f173" y="f174"/>
              </a:cxn>
              <a:cxn ang="f130">
                <a:pos x="f175" y="f176"/>
              </a:cxn>
              <a:cxn ang="f130">
                <a:pos x="f177" y="f178"/>
              </a:cxn>
              <a:cxn ang="f130">
                <a:pos x="f179" y="f180"/>
              </a:cxn>
              <a:cxn ang="f130">
                <a:pos x="f181" y="f182"/>
              </a:cxn>
              <a:cxn ang="f130">
                <a:pos x="f159" y="f160"/>
              </a:cxn>
            </a:cxnLst>
            <a:rect l="f155" t="f158" r="f156" b="f157"/>
            <a:pathLst>
              <a:path w="3203570" h="3242474">
                <a:moveTo>
                  <a:pt x="f8" y="f9"/>
                </a:moveTo>
                <a:lnTo>
                  <a:pt x="f10" y="f5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7"/>
                </a:cubicBezTo>
                <a:lnTo>
                  <a:pt x="f5" y="f46"/>
                </a:ln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8" y="f9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Freeform 50"/>
          <p:cNvSpPr/>
          <p:nvPr/>
        </p:nvSpPr>
        <p:spPr>
          <a:xfrm>
            <a:off x="6115982" y="1451765"/>
            <a:ext cx="529812" cy="447397"/>
          </a:xfrm>
          <a:custGeom>
            <a:avLst/>
            <a:gdLst>
              <a:gd name="f0" fmla="val w"/>
              <a:gd name="f1" fmla="val h"/>
              <a:gd name="f2" fmla="val 0"/>
              <a:gd name="f3" fmla="val 3213653"/>
              <a:gd name="f4" fmla="val 2719059"/>
              <a:gd name="f5" fmla="val 1378151"/>
              <a:gd name="f6" fmla="val 1333546"/>
              <a:gd name="f7" fmla="val 1319627"/>
              <a:gd name="f8" fmla="val 1375402"/>
              <a:gd name="f9" fmla="val 1250513"/>
              <a:gd name="f10" fmla="val 1400241"/>
              <a:gd name="f11" fmla="val 1177640"/>
              <a:gd name="f12" fmla="val 1404742"/>
              <a:gd name="f13" fmla="val 1183273"/>
              <a:gd name="f14" fmla="val 1421668"/>
              <a:gd name="f15" fmla="val 1185388"/>
              <a:gd name="f16" fmla="val 1439329"/>
              <a:gd name="f17" fmla="val 1185029"/>
              <a:gd name="f18" fmla="val 1457608"/>
              <a:gd name="f19" fmla="val 1182201"/>
              <a:gd name="f20" fmla="val 1517198"/>
              <a:gd name="f21" fmla="val 1256472"/>
              <a:gd name="f22" fmla="val 1514781"/>
              <a:gd name="f23" fmla="val 1326341"/>
              <a:gd name="f24" fmla="val 1484168"/>
              <a:gd name="f25" fmla="val 1432005"/>
              <a:gd name="f26" fmla="val 1765736"/>
              <a:gd name="f27" fmla="val 1820598"/>
              <a:gd name="f28" fmla="val 1865072"/>
              <a:gd name="f29" fmla="val 44474"/>
              <a:gd name="f30" fmla="val 99336"/>
              <a:gd name="f31" fmla="val 1145199"/>
              <a:gd name="f32" fmla="val 1927584"/>
              <a:gd name="f33" fmla="val 1198906"/>
              <a:gd name="f34" fmla="val 2002197"/>
              <a:gd name="f35" fmla="val 1234373"/>
              <a:gd name="f36" fmla="val 2081262"/>
              <a:gd name="f37" fmla="val 1252128"/>
              <a:gd name="f38" fmla="val 2096727"/>
              <a:gd name="f39" fmla="val 1219747"/>
              <a:gd name="f40" fmla="val 2112543"/>
              <a:gd name="f41" fmla="val 1186289"/>
              <a:gd name="f42" fmla="val 2123992"/>
              <a:gd name="f43" fmla="val 1149920"/>
              <a:gd name="f44" fmla="val 1899600"/>
              <a:gd name="f45" fmla="val 1041464"/>
              <a:gd name="f46" fmla="val 1832282"/>
              <a:gd name="f47" fmla="val 585198"/>
              <a:gd name="f48" fmla="val 1933258"/>
              <a:gd name="f49" fmla="val 437473"/>
              <a:gd name="f50" fmla="val 2028156"/>
              <a:gd name="f51" fmla="val 327848"/>
              <a:gd name="f52" fmla="val 2131647"/>
              <a:gd name="f53" fmla="val 265468"/>
              <a:gd name="f54" fmla="val 2345195"/>
              <a:gd name="f55" fmla="val 261608"/>
              <a:gd name="f56" fmla="val 2375702"/>
              <a:gd name="f57" fmla="val 261056"/>
              <a:gd name="f58" fmla="val 2408455"/>
              <a:gd name="f59" fmla="val 261699"/>
              <a:gd name="f60" fmla="val 2443750"/>
              <a:gd name="f61" fmla="val 263569"/>
              <a:gd name="f62" fmla="val 2954244"/>
              <a:gd name="f63" fmla="val 291618"/>
              <a:gd name="f64" fmla="val 3189856"/>
              <a:gd name="f65" fmla="val 886259"/>
              <a:gd name="f66" fmla="val 3206686"/>
              <a:gd name="f67" fmla="val 1323824"/>
              <a:gd name="f68" fmla="val 3247823"/>
              <a:gd name="f69" fmla="val 2015701"/>
              <a:gd name="f70" fmla="val 3103839"/>
              <a:gd name="f71" fmla="val 2270013"/>
              <a:gd name="f72" fmla="val 2853267"/>
              <a:gd name="f73" fmla="val 2462617"/>
              <a:gd name="f74" fmla="val 2511068"/>
              <a:gd name="f75" fmla="val 2735627"/>
              <a:gd name="f76" fmla="val 2157650"/>
              <a:gd name="f77" fmla="val 2470097"/>
              <a:gd name="f78" fmla="val 2084722"/>
              <a:gd name="f79" fmla="val 2170906"/>
              <a:gd name="f80" fmla="val 2058544"/>
              <a:gd name="f81" fmla="val 2038140"/>
              <a:gd name="f82" fmla="val 2127730"/>
              <a:gd name="f83" fmla="val 1922204"/>
              <a:gd name="f84" fmla="val 2202528"/>
              <a:gd name="f85" fmla="val 1800658"/>
              <a:gd name="f86" fmla="val 2143866"/>
              <a:gd name="f87" fmla="val 1730900"/>
              <a:gd name="f88" fmla="val 2096151"/>
              <a:gd name="f89" fmla="val 1741682"/>
              <a:gd name="f90" fmla="val 2046910"/>
              <a:gd name="f91" fmla="val 1746675"/>
              <a:gd name="f92" fmla="val 1997032"/>
              <a:gd name="f93" fmla="val 1746402"/>
              <a:gd name="f94" fmla="val 1887189"/>
              <a:gd name="f95" fmla="val 1736891"/>
              <a:gd name="f96" fmla="val 2619722"/>
              <a:gd name="f97" fmla="val 2674584"/>
              <a:gd name="f98" fmla="val 1842715"/>
              <a:gd name="f99" fmla="val 2719058"/>
              <a:gd name="f100" fmla="val 1787853"/>
              <a:gd name="f101" fmla="val 1732991"/>
              <a:gd name="f102" fmla="val 1688517"/>
              <a:gd name="f103" fmla="val 1730093"/>
              <a:gd name="f104" fmla="val 1710960"/>
              <a:gd name="f105" fmla="val 1693926"/>
              <a:gd name="f106" fmla="val 1693091"/>
              <a:gd name="f107" fmla="val 1704798"/>
              <a:gd name="f108" fmla="val 1678857"/>
              <a:gd name="f109" fmla="val 1659024"/>
              <a:gd name="f110" fmla="val 1659660"/>
              <a:gd name="f111" fmla="val 1616387"/>
              <a:gd name="f112" fmla="val 1633873"/>
              <a:gd name="f113" fmla="val 1576823"/>
              <a:gd name="f114" fmla="val 1603655"/>
              <a:gd name="f115" fmla="val 2619723"/>
              <a:gd name="f116" fmla="val 2674585"/>
              <a:gd name="f117" fmla="val 1532349"/>
              <a:gd name="f118" fmla="val 1477487"/>
              <a:gd name="f119" fmla="val 1422625"/>
              <a:gd name="f120" fmla="val 1615564"/>
              <a:gd name="f121" fmla="val 1313743"/>
              <a:gd name="f122" fmla="val 1650180"/>
              <a:gd name="f123" fmla="val 1240907"/>
              <a:gd name="f124" fmla="val 1668612"/>
              <a:gd name="f125" fmla="val 1165758"/>
              <a:gd name="f126" fmla="val 1668570"/>
              <a:gd name="f127" fmla="val 1143358"/>
              <a:gd name="f128" fmla="val 1665899"/>
              <a:gd name="f129" fmla="val 1108602"/>
              <a:gd name="f130" fmla="val 1733381"/>
              <a:gd name="f131" fmla="val 1056017"/>
              <a:gd name="f132" fmla="val 1769960"/>
              <a:gd name="f133" fmla="val 1011125"/>
              <a:gd name="f134" fmla="val 1833465"/>
              <a:gd name="f135" fmla="val 1085923"/>
              <a:gd name="f136" fmla="val 1955011"/>
              <a:gd name="f137" fmla="val 1155109"/>
              <a:gd name="f138" fmla="val 2070947"/>
              <a:gd name="f139" fmla="val 1128931"/>
              <a:gd name="f140" fmla="val 2203713"/>
              <a:gd name="f141" fmla="val 1056003"/>
              <a:gd name="f142" fmla="val 2502904"/>
              <a:gd name="f143" fmla="val 702585"/>
              <a:gd name="f144" fmla="val 2768434"/>
              <a:gd name="f145" fmla="val 360386"/>
              <a:gd name="f146" fmla="val 2495424"/>
              <a:gd name="f147" fmla="val 109814"/>
              <a:gd name="f148" fmla="val 2302820"/>
              <a:gd name="f149" fmla="+- 0 0 34170"/>
              <a:gd name="f150" fmla="val 2048508"/>
              <a:gd name="f151" fmla="val 6967"/>
              <a:gd name="f152" fmla="val 1356631"/>
              <a:gd name="f153" fmla="val 23797"/>
              <a:gd name="f154" fmla="val 919066"/>
              <a:gd name="f155" fmla="val 259409"/>
              <a:gd name="f156" fmla="val 324425"/>
              <a:gd name="f157" fmla="val 769903"/>
              <a:gd name="f158" fmla="val 296376"/>
              <a:gd name="f159" fmla="val 805198"/>
              <a:gd name="f160" fmla="val 294506"/>
              <a:gd name="f161" fmla="val 837951"/>
              <a:gd name="f162" fmla="val 293863"/>
              <a:gd name="f163" fmla="val 868458"/>
              <a:gd name="f164" fmla="val 294415"/>
              <a:gd name="f165" fmla="val 1082006"/>
              <a:gd name="f166" fmla="val 298276"/>
              <a:gd name="f167" fmla="val 1185497"/>
              <a:gd name="f168" fmla="val 360655"/>
              <a:gd name="f169" fmla="val 1280395"/>
              <a:gd name="f170" fmla="val 470280"/>
              <a:gd name="f171" fmla="val 1381371"/>
              <a:gd name="f172" fmla="val 618005"/>
              <a:gd name="f173" fmla="val 1314053"/>
              <a:gd name="f174" fmla="val 1074271"/>
              <a:gd name="f175" fmla="val 1089661"/>
              <a:gd name="f176" fmla="val 1182727"/>
              <a:gd name="f177" fmla="val 1098183"/>
              <a:gd name="f178" fmla="val 1209798"/>
              <a:gd name="f179" fmla="val 1109125"/>
              <a:gd name="f180" fmla="val 1235256"/>
              <a:gd name="f181" fmla="val 1120578"/>
              <a:gd name="f182" fmla="val 1259840"/>
              <a:gd name="f183" fmla="val 1123656"/>
              <a:gd name="f184" fmla="val 1260899"/>
              <a:gd name="f185" fmla="val 1126770"/>
              <a:gd name="f186" fmla="val 1260948"/>
              <a:gd name="f187" fmla="val 1129891"/>
              <a:gd name="f188" fmla="val 1260950"/>
              <a:gd name="f189" fmla="val 1227949"/>
              <a:gd name="f190" fmla="val 1261006"/>
              <a:gd name="f191" fmla="val 1320161"/>
              <a:gd name="f192" fmla="val 1214330"/>
              <a:gd name="f193" fmla="val 1135267"/>
              <a:gd name="f194" fmla="val 118395"/>
              <a:gd name="f195" fmla="val 63533"/>
              <a:gd name="f196" fmla="val 19059"/>
              <a:gd name="f197" fmla="val 1413063"/>
              <a:gd name="f198" fmla="val 1680597"/>
              <a:gd name="f199" fmla="val 1536757"/>
              <a:gd name="f200" fmla="val 1834575"/>
              <a:gd name="f201" fmla="val 1607590"/>
              <a:gd name="f202" fmla="val 1997786"/>
              <a:gd name="f203" fmla="val 1608484"/>
              <a:gd name="f204" fmla="val 2057480"/>
              <a:gd name="f205" fmla="val 1605248"/>
              <a:gd name="f206" fmla="val 2038910"/>
              <a:gd name="f207" fmla="val 1561698"/>
              <a:gd name="f208" fmla="val 2027992"/>
              <a:gd name="f209" fmla="val 1505121"/>
              <a:gd name="f210" fmla="val 2028624"/>
              <a:gd name="f211" fmla="val 1424801"/>
              <a:gd name="f212" fmla="val 2034537"/>
              <a:gd name="f213" fmla="val 1382501"/>
              <a:gd name="f214" fmla="val 1972012"/>
              <a:gd name="f215" fmla="val 1367348"/>
              <a:gd name="f216" fmla="val 1912047"/>
              <a:gd name="f217" fmla="val 1342676"/>
              <a:gd name="f218" fmla="val 1856155"/>
              <a:gd name="f219" fmla="val 1310037"/>
              <a:gd name="f220" fmla="val 1840993"/>
              <a:gd name="f221" fmla="val 1344880"/>
              <a:gd name="f222" fmla="val 1806188"/>
              <a:gd name="f223" fmla="val 1369059"/>
              <a:gd name="f224" fmla="val 1710874"/>
              <a:gd name="f225" fmla="val 1666400"/>
              <a:gd name="f226" fmla="val 1324585"/>
              <a:gd name="f227" fmla="val 1269723"/>
              <a:gd name="f228" fmla="*/ f0 1 3213653"/>
              <a:gd name="f229" fmla="*/ f1 1 2719059"/>
              <a:gd name="f230" fmla="+- f4 0 f2"/>
              <a:gd name="f231" fmla="+- f3 0 f2"/>
              <a:gd name="f232" fmla="*/ f231 1 3213653"/>
              <a:gd name="f233" fmla="*/ f230 1 2719059"/>
              <a:gd name="f234" fmla="*/ f2 1 f232"/>
              <a:gd name="f235" fmla="*/ f3 1 f232"/>
              <a:gd name="f236" fmla="*/ f2 1 f233"/>
              <a:gd name="f237" fmla="*/ f4 1 f233"/>
              <a:gd name="f238" fmla="*/ f234 f228 1"/>
              <a:gd name="f239" fmla="*/ f235 f228 1"/>
              <a:gd name="f240" fmla="*/ f237 f229 1"/>
              <a:gd name="f241" fmla="*/ f236 f2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8" t="f241" r="f239" b="f240"/>
            <a:pathLst>
              <a:path w="3213653" h="271905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5" y="f25"/>
                </a:cubicBezTo>
                <a:close/>
                <a:moveTo>
                  <a:pt x="f26" y="f2"/>
                </a:moveTo>
                <a:cubicBezTo>
                  <a:pt x="f27" y="f2"/>
                  <a:pt x="f28" y="f29"/>
                  <a:pt x="f28" y="f30"/>
                </a:cubicBezTo>
                <a:lnTo>
                  <a:pt x="f28" y="f31"/>
                </a:ln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4" y="f96"/>
                </a:lnTo>
                <a:cubicBezTo>
                  <a:pt x="f94" y="f97"/>
                  <a:pt x="f98" y="f99"/>
                  <a:pt x="f100" y="f99"/>
                </a:cubicBezTo>
                <a:cubicBezTo>
                  <a:pt x="f101" y="f99"/>
                  <a:pt x="f102" y="f97"/>
                  <a:pt x="f102" y="f96"/>
                </a:cubicBezTo>
                <a:lnTo>
                  <a:pt x="f102" y="f103"/>
                </a:lnTo>
                <a:cubicBezTo>
                  <a:pt x="f102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113" y="f115"/>
                </a:lnTo>
                <a:cubicBezTo>
                  <a:pt x="f113" y="f116"/>
                  <a:pt x="f117" y="f4"/>
                  <a:pt x="f118" y="f4"/>
                </a:cubicBezTo>
                <a:cubicBezTo>
                  <a:pt x="f119" y="f4"/>
                  <a:pt x="f5" y="f116"/>
                  <a:pt x="f5" y="f115"/>
                </a:cubicBezTo>
                <a:lnTo>
                  <a:pt x="f5" y="f120"/>
                </a:ln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5" y="f193"/>
                </a:cubicBezTo>
                <a:lnTo>
                  <a:pt x="f5" y="f194"/>
                </a:lnTo>
                <a:cubicBezTo>
                  <a:pt x="f5" y="f195"/>
                  <a:pt x="f119" y="f196"/>
                  <a:pt x="f118" y="f196"/>
                </a:cubicBezTo>
                <a:cubicBezTo>
                  <a:pt x="f117" y="f196"/>
                  <a:pt x="f113" y="f195"/>
                  <a:pt x="f113" y="f194"/>
                </a:cubicBezTo>
                <a:lnTo>
                  <a:pt x="f113" y="f197"/>
                </a:lnTo>
                <a:cubicBezTo>
                  <a:pt x="f198" y="f199"/>
                  <a:pt x="f200" y="f201"/>
                  <a:pt x="f202" y="f203"/>
                </a:cubicBezTo>
                <a:lnTo>
                  <a:pt x="f204" y="f205"/>
                </a:lnTo>
                <a:cubicBezTo>
                  <a:pt x="f206" y="f207"/>
                  <a:pt x="f208" y="f209"/>
                  <a:pt x="f210" y="f211"/>
                </a:cubicBezTo>
                <a:lnTo>
                  <a:pt x="f212" y="f213"/>
                </a:lnTo>
                <a:cubicBezTo>
                  <a:pt x="f214" y="f215"/>
                  <a:pt x="f216" y="f217"/>
                  <a:pt x="f218" y="f219"/>
                </a:cubicBezTo>
                <a:cubicBezTo>
                  <a:pt x="f220" y="f221"/>
                  <a:pt x="f222" y="f223"/>
                  <a:pt x="f26" y="f223"/>
                </a:cubicBezTo>
                <a:cubicBezTo>
                  <a:pt x="f224" y="f223"/>
                  <a:pt x="f225" y="f226"/>
                  <a:pt x="f225" y="f227"/>
                </a:cubicBezTo>
                <a:lnTo>
                  <a:pt x="f225" y="f30"/>
                </a:lnTo>
                <a:cubicBezTo>
                  <a:pt x="f225" y="f29"/>
                  <a:pt x="f224" y="f2"/>
                  <a:pt x="f26" y="f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Teardrop 9"/>
          <p:cNvSpPr/>
          <p:nvPr/>
        </p:nvSpPr>
        <p:spPr>
          <a:xfrm rot="18900010">
            <a:off x="7840759" y="2475141"/>
            <a:ext cx="512877" cy="437723"/>
          </a:xfrm>
          <a:custGeom>
            <a:avLst/>
            <a:gdLst>
              <a:gd name="f0" fmla="val w"/>
              <a:gd name="f1" fmla="val h"/>
              <a:gd name="f2" fmla="val 0"/>
              <a:gd name="f3" fmla="val 3552042"/>
              <a:gd name="f4" fmla="val 3031575"/>
              <a:gd name="f5" fmla="val 1499560"/>
              <a:gd name="f6" fmla="val 1284945"/>
              <a:gd name="f7" fmla="val 1272419"/>
              <a:gd name="f8" fmla="val 1057805"/>
              <a:gd name="f9" fmla="val 1054631"/>
              <a:gd name="f10" fmla="val 1275593"/>
              <a:gd name="f11" fmla="val 836843"/>
              <a:gd name="f12" fmla="val 609703"/>
              <a:gd name="f13" fmla="val 827491"/>
              <a:gd name="f14" fmla="val 1502733"/>
              <a:gd name="f15" fmla="val 1720522"/>
              <a:gd name="f16" fmla="val 1947662"/>
              <a:gd name="f17" fmla="val 1729874"/>
              <a:gd name="f18" fmla="val 1281771"/>
              <a:gd name="f19" fmla="val 1021270"/>
              <a:gd name="f20" fmla="val 3346428"/>
              <a:gd name="f21" fmla="val 1488389"/>
              <a:gd name="f22" fmla="val 3240687"/>
              <a:gd name="f23" fmla="val 1885112"/>
              <a:gd name="f24" fmla="val 3146822"/>
              <a:gd name="f25" fmla="val 2229032"/>
              <a:gd name="f26" fmla="val 3047091"/>
              <a:gd name="f27" fmla="val 2666397"/>
              <a:gd name="f28" fmla="val 2787512"/>
              <a:gd name="f29" fmla="val 2344279"/>
              <a:gd name="f30" fmla="val 1991740"/>
              <a:gd name="f31" fmla="val 1692293"/>
              <a:gd name="f32" fmla="val 2804263"/>
              <a:gd name="f33" fmla="val 1587926"/>
              <a:gd name="f34" fmla="val 2487045"/>
              <a:gd name="f35" fmla="val 1859795"/>
              <a:gd name="f36" fmla="val 2308350"/>
              <a:gd name="f37" fmla="val 2033031"/>
              <a:gd name="f38" fmla="val 1980125"/>
              <a:gd name="f39" fmla="val 2117061"/>
              <a:gd name="f40" fmla="val 1611614"/>
              <a:gd name="f41" fmla="val 2127904"/>
              <a:gd name="f42" fmla="val 1571883"/>
              <a:gd name="f43" fmla="val 2138872"/>
              <a:gd name="f44" fmla="val 1531598"/>
              <a:gd name="f45" fmla="val 2150086"/>
              <a:gd name="f46" fmla="val 1490753"/>
              <a:gd name="f47" fmla="val 2212338"/>
              <a:gd name="f48" fmla="val 1465032"/>
              <a:gd name="f49" fmla="val 2277652"/>
              <a:gd name="f50" fmla="val 1444164"/>
              <a:gd name="f51" fmla="val 1426490"/>
              <a:gd name="f52" fmla="val 2764465"/>
              <a:gd name="f53" fmla="val 1315024"/>
              <a:gd name="f54" fmla="val 3073190"/>
              <a:gd name="f55" fmla="val 1226884"/>
              <a:gd name="f56" fmla="val 2557365"/>
              <a:gd name="f57" fmla="val 2295797"/>
              <a:gd name="f58" fmla="val 594236"/>
              <a:gd name="f59" fmla="val 2161281"/>
              <a:gd name="f60" fmla="val 1098917"/>
              <a:gd name="f61" fmla="val 2041873"/>
              <a:gd name="f62" fmla="val 1536428"/>
              <a:gd name="f63" fmla="val 1915003"/>
              <a:gd name="f64" fmla="val 2092812"/>
              <a:gd name="f65" fmla="val 1584785"/>
              <a:gd name="f66" fmla="val 2557364"/>
              <a:gd name="f67" fmla="val 1020937"/>
              <a:gd name="f68" fmla="val 457089"/>
              <a:gd name="f69" fmla="val 2100276"/>
              <a:gd name="f70" fmla="val 972580"/>
              <a:gd name="f71" fmla="val 475939"/>
              <a:gd name="f72" fmla="val 660066"/>
              <a:gd name="f73" fmla="val 515492"/>
              <a:gd name="f74" fmla="val 1555467"/>
              <a:gd name="f75" fmla="val 373694"/>
              <a:gd name="f76" fmla="val 1948204"/>
              <a:gd name="f77" fmla="val 261568"/>
              <a:gd name="f78" fmla="*/ f0 1 3552042"/>
              <a:gd name="f79" fmla="*/ f1 1 3031575"/>
              <a:gd name="f80" fmla="+- f4 0 f2"/>
              <a:gd name="f81" fmla="+- f3 0 f2"/>
              <a:gd name="f82" fmla="*/ f81 1 3552042"/>
              <a:gd name="f83" fmla="*/ f80 1 3031575"/>
              <a:gd name="f84" fmla="*/ f2 1 f82"/>
              <a:gd name="f85" fmla="*/ f3 1 f82"/>
              <a:gd name="f86" fmla="*/ f2 1 f83"/>
              <a:gd name="f87" fmla="*/ f4 1 f83"/>
              <a:gd name="f88" fmla="*/ f84 f78 1"/>
              <a:gd name="f89" fmla="*/ f85 f78 1"/>
              <a:gd name="f90" fmla="*/ f87 f79 1"/>
              <a:gd name="f91" fmla="*/ f86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8" t="f91" r="f89" b="f90"/>
            <a:pathLst>
              <a:path w="3552042" h="3031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8"/>
                </a:lnTo>
                <a:lnTo>
                  <a:pt x="f12" y="f6"/>
                </a:lnTo>
                <a:lnTo>
                  <a:pt x="f13" y="f14"/>
                </a:lnTo>
                <a:lnTo>
                  <a:pt x="f12" y="f15"/>
                </a:lnTo>
                <a:lnTo>
                  <a:pt x="f11" y="f16"/>
                </a:lnTo>
                <a:lnTo>
                  <a:pt x="f9" y="f17"/>
                </a:lnTo>
                <a:lnTo>
                  <a:pt x="f7" y="f16"/>
                </a:lnTo>
                <a:lnTo>
                  <a:pt x="f5" y="f15"/>
                </a:lnTo>
                <a:lnTo>
                  <a:pt x="f18" y="f14"/>
                </a:lnTo>
                <a:close/>
                <a:moveTo>
                  <a:pt x="f3" y="f19"/>
                </a:move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4"/>
                  <a:pt x="f29" y="f4"/>
                </a:cubicBezTo>
                <a:cubicBezTo>
                  <a:pt x="f30" y="f4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29" y="f51"/>
                </a:cubicBezTo>
                <a:cubicBezTo>
                  <a:pt x="f52" y="f53"/>
                  <a:pt x="f54" y="f55"/>
                  <a:pt x="f3" y="f19"/>
                </a:cubicBezTo>
                <a:close/>
                <a:moveTo>
                  <a:pt x="f56" y="f2"/>
                </a:move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6"/>
                </a:cubicBezTo>
                <a:cubicBezTo>
                  <a:pt x="f68" y="f66"/>
                  <a:pt x="f2" y="f69"/>
                  <a:pt x="f2" y="f62"/>
                </a:cubicBezTo>
                <a:cubicBezTo>
                  <a:pt x="f2" y="f70"/>
                  <a:pt x="f71" y="f72"/>
                  <a:pt x="f67" y="f73"/>
                </a:cubicBezTo>
                <a:cubicBezTo>
                  <a:pt x="f74" y="f75"/>
                  <a:pt x="f76" y="f77"/>
                  <a:pt x="f56" y="f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8" name="Freeform 97"/>
          <p:cNvSpPr/>
          <p:nvPr/>
        </p:nvSpPr>
        <p:spPr>
          <a:xfrm>
            <a:off x="8560804" y="1444148"/>
            <a:ext cx="619103" cy="462631"/>
          </a:xfrm>
          <a:custGeom>
            <a:avLst/>
            <a:gdLst>
              <a:gd name="f0" fmla="val w"/>
              <a:gd name="f1" fmla="val h"/>
              <a:gd name="f2" fmla="val 0"/>
              <a:gd name="f3" fmla="val 3246245"/>
              <a:gd name="f4" fmla="val 2425805"/>
              <a:gd name="f5" fmla="val 2545666"/>
              <a:gd name="f6" fmla="val 706851"/>
              <a:gd name="f7" fmla="val 2704742"/>
              <a:gd name="f8" fmla="val 2833698"/>
              <a:gd name="f9" fmla="val 835807"/>
              <a:gd name="f10" fmla="val 994883"/>
              <a:gd name="f11" fmla="val 1153959"/>
              <a:gd name="f12" fmla="val 1282915"/>
              <a:gd name="f13" fmla="val 2386590"/>
              <a:gd name="f14" fmla="val 2257634"/>
              <a:gd name="f15" fmla="val 700580"/>
              <a:gd name="f16" fmla="val 859656"/>
              <a:gd name="f17" fmla="val 988612"/>
              <a:gd name="f18" fmla="val 541504"/>
              <a:gd name="f19" fmla="val 412548"/>
              <a:gd name="f20" fmla="val 1619971"/>
              <a:gd name="f21" fmla="val 1621025"/>
              <a:gd name="f22" fmla="val 5"/>
              <a:gd name="f23" fmla="val 1622076"/>
              <a:gd name="f24" fmla="val 12"/>
              <a:gd name="f25" fmla="val 1623123"/>
              <a:gd name="f26" fmla="val 141"/>
              <a:gd name="f27" fmla="val 1624170"/>
              <a:gd name="f28" fmla="val 1625221"/>
              <a:gd name="f29" fmla="val 1626275"/>
              <a:gd name="f30" fmla="val 1626274"/>
              <a:gd name="f31" fmla="val 282"/>
              <a:gd name="f32" fmla="val 1966825"/>
              <a:gd name="f33" fmla="val 4283"/>
              <a:gd name="f34" fmla="val 1974816"/>
              <a:gd name="f35" fmla="val 220494"/>
              <a:gd name="f36" fmla="val 2177568"/>
              <a:gd name="f37" fmla="val 171426"/>
              <a:gd name="f38" fmla="val 2600959"/>
              <a:gd name="f39" fmla="val 50212"/>
              <a:gd name="f40" fmla="val 2963165"/>
              <a:gd name="f41" fmla="val 85364"/>
              <a:gd name="f42" fmla="val 3172404"/>
              <a:gd name="f43" fmla="val 310875"/>
              <a:gd name="f44" fmla="val 3300075"/>
              <a:gd name="f45" fmla="val 473051"/>
              <a:gd name="f46" fmla="val 3301971"/>
              <a:gd name="f47" fmla="val 794993"/>
              <a:gd name="f48" fmla="val 2851767"/>
              <a:gd name="f49" fmla="val 1164523"/>
              <a:gd name="f50" fmla="val 2918303"/>
              <a:gd name="f51" fmla="val 1029844"/>
              <a:gd name="f52" fmla="val 2927052"/>
              <a:gd name="f53" fmla="val 857771"/>
              <a:gd name="f54" fmla="val 2799829"/>
              <a:gd name="f55" fmla="val 746887"/>
              <a:gd name="f56" fmla="val 3115459"/>
              <a:gd name="f57" fmla="val 786295"/>
              <a:gd name="f58" fmla="val 3165949"/>
              <a:gd name="f59" fmla="val 533368"/>
              <a:gd name="f60" fmla="val 3049873"/>
              <a:gd name="f61" fmla="val 419809"/>
              <a:gd name="f62" fmla="val 2811516"/>
              <a:gd name="f63" fmla="val 207658"/>
              <a:gd name="f64" fmla="val 2338612"/>
              <a:gd name="f65" fmla="val 298041"/>
              <a:gd name="f66" fmla="val 2253222"/>
              <a:gd name="f67" fmla="val 493802"/>
              <a:gd name="f68" fmla="val 2139861"/>
              <a:gd name="f69" fmla="val 783555"/>
              <a:gd name="f70" fmla="val 2165869"/>
              <a:gd name="f71" fmla="val 1185485"/>
              <a:gd name="f72" fmla="val 2076302"/>
              <a:gd name="f73" fmla="val 1369861"/>
              <a:gd name="f74" fmla="val 1906668"/>
              <a:gd name="f75" fmla="val 1634081"/>
              <a:gd name="f76" fmla="val 1716639"/>
              <a:gd name="f77" fmla="val 1881305"/>
              <a:gd name="f78" fmla="val 1713569"/>
              <a:gd name="f79" fmla="val 2080938"/>
              <a:gd name="f80" fmla="val 1706472"/>
              <a:gd name="f81" fmla="val 2158984"/>
              <a:gd name="f82" fmla="val 1709123"/>
              <a:gd name="f83" fmla="val 2405980"/>
              <a:gd name="f84" fmla="val 1625847"/>
              <a:gd name="f85" fmla="val 2423204"/>
              <a:gd name="f86" fmla="val 2424071"/>
              <a:gd name="f87" fmla="val 1625843"/>
              <a:gd name="f88" fmla="val 2424938"/>
              <a:gd name="f89" fmla="val 1625839"/>
              <a:gd name="f90" fmla="val 2424507"/>
              <a:gd name="f91" fmla="val 1620407"/>
              <a:gd name="f92" fmla="val 1620403"/>
              <a:gd name="f93" fmla="val 1620399"/>
              <a:gd name="f94" fmla="val 1537123"/>
              <a:gd name="f95" fmla="val 1539774"/>
              <a:gd name="f96" fmla="val 1532677"/>
              <a:gd name="f97" fmla="val 1529607"/>
              <a:gd name="f98" fmla="val 1339578"/>
              <a:gd name="f99" fmla="val 1169944"/>
              <a:gd name="f100" fmla="val 1080377"/>
              <a:gd name="f101" fmla="val 1106385"/>
              <a:gd name="f102" fmla="val 993024"/>
              <a:gd name="f103" fmla="val 907634"/>
              <a:gd name="f104" fmla="val 434730"/>
              <a:gd name="f105" fmla="val 196373"/>
              <a:gd name="f106" fmla="val 80297"/>
              <a:gd name="f107" fmla="val 130787"/>
              <a:gd name="f108" fmla="val 446417"/>
              <a:gd name="f109" fmla="val 319194"/>
              <a:gd name="f110" fmla="val 327943"/>
              <a:gd name="f111" fmla="val 394479"/>
              <a:gd name="f112" fmla="+- 0 0 55725"/>
              <a:gd name="f113" fmla="+- 0 0 53829"/>
              <a:gd name="f114" fmla="val 73842"/>
              <a:gd name="f115" fmla="val 283081"/>
              <a:gd name="f116" fmla="val 645287"/>
              <a:gd name="f117" fmla="val 1068678"/>
              <a:gd name="f118" fmla="val 1271430"/>
              <a:gd name="f119" fmla="val 1279421"/>
              <a:gd name="f120" fmla="val 1619972"/>
              <a:gd name="f121" fmla="*/ f0 1 3246245"/>
              <a:gd name="f122" fmla="*/ f1 1 2425805"/>
              <a:gd name="f123" fmla="+- f4 0 f2"/>
              <a:gd name="f124" fmla="+- f3 0 f2"/>
              <a:gd name="f125" fmla="*/ f124 1 3246245"/>
              <a:gd name="f126" fmla="*/ f123 1 2425805"/>
              <a:gd name="f127" fmla="*/ f2 1 f125"/>
              <a:gd name="f128" fmla="*/ f3 1 f125"/>
              <a:gd name="f129" fmla="*/ f2 1 f126"/>
              <a:gd name="f130" fmla="*/ f4 1 f126"/>
              <a:gd name="f131" fmla="*/ f127 f121 1"/>
              <a:gd name="f132" fmla="*/ f128 f121 1"/>
              <a:gd name="f133" fmla="*/ f130 f122 1"/>
              <a:gd name="f134" fmla="*/ f129 f1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1" t="f134" r="f132" b="f133"/>
            <a:pathLst>
              <a:path w="3246245" h="242580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2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4"/>
                  <a:pt x="f28" y="f22"/>
                  <a:pt x="f29" y="f2"/>
                </a:cubicBezTo>
                <a:lnTo>
                  <a:pt x="f30" y="f31"/>
                </a:ln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4" y="f86"/>
                  <a:pt x="f87" y="f88"/>
                  <a:pt x="f89" y="f4"/>
                </a:cubicBezTo>
                <a:lnTo>
                  <a:pt x="f25" y="f90"/>
                </a:lnTo>
                <a:lnTo>
                  <a:pt x="f91" y="f4"/>
                </a:lnTo>
                <a:cubicBezTo>
                  <a:pt x="f92" y="f88"/>
                  <a:pt x="f93" y="f86"/>
                  <a:pt x="f93" y="f85"/>
                </a:cubicBezTo>
                <a:cubicBezTo>
                  <a:pt x="f94" y="f83"/>
                  <a:pt x="f95" y="f81"/>
                  <a:pt x="f96" y="f79"/>
                </a:cubicBezTo>
                <a:cubicBezTo>
                  <a:pt x="f97" y="f77"/>
                  <a:pt x="f98" y="f75"/>
                  <a:pt x="f99" y="f73"/>
                </a:cubicBezTo>
                <a:cubicBezTo>
                  <a:pt x="f100" y="f71"/>
                  <a:pt x="f101" y="f69"/>
                  <a:pt x="f102" y="f67"/>
                </a:cubicBezTo>
                <a:cubicBezTo>
                  <a:pt x="f103" y="f65"/>
                  <a:pt x="f104" y="f63"/>
                  <a:pt x="f105" y="f61"/>
                </a:cubicBezTo>
                <a:cubicBezTo>
                  <a:pt x="f106" y="f59"/>
                  <a:pt x="f107" y="f57"/>
                  <a:pt x="f108" y="f55"/>
                </a:cubicBezTo>
                <a:cubicBezTo>
                  <a:pt x="f109" y="f53"/>
                  <a:pt x="f110" y="f51"/>
                  <a:pt x="f111" y="f49"/>
                </a:cubicBezTo>
                <a:cubicBezTo>
                  <a:pt x="f112" y="f47"/>
                  <a:pt x="f113" y="f45"/>
                  <a:pt x="f114" y="f43"/>
                </a:cubicBezTo>
                <a:cubicBezTo>
                  <a:pt x="f115" y="f41"/>
                  <a:pt x="f116" y="f39"/>
                  <a:pt x="f117" y="f37"/>
                </a:cubicBezTo>
                <a:cubicBezTo>
                  <a:pt x="f118" y="f35"/>
                  <a:pt x="f119" y="f33"/>
                  <a:pt x="f120" y="f31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Donut 22"/>
          <p:cNvSpPr/>
          <p:nvPr/>
        </p:nvSpPr>
        <p:spPr>
          <a:xfrm>
            <a:off x="10277426" y="1539785"/>
            <a:ext cx="529812" cy="271366"/>
          </a:xfrm>
          <a:custGeom>
            <a:avLst/>
            <a:gdLst>
              <a:gd name="f0" fmla="val w"/>
              <a:gd name="f1" fmla="val h"/>
              <a:gd name="f2" fmla="val 0"/>
              <a:gd name="f3" fmla="val 3372524"/>
              <a:gd name="f4" fmla="val 1727404"/>
              <a:gd name="f5" fmla="val 1758003"/>
              <a:gd name="f6" fmla="val 666958"/>
              <a:gd name="f7" fmla="val 1703684"/>
              <a:gd name="f8" fmla="val 1659649"/>
              <a:gd name="f9" fmla="val 710993"/>
              <a:gd name="f10" fmla="val 765312"/>
              <a:gd name="f11" fmla="val 819631"/>
              <a:gd name="f12" fmla="val 863666"/>
              <a:gd name="f13" fmla="val 1812322"/>
              <a:gd name="f14" fmla="val 1856357"/>
              <a:gd name="f15" fmla="val 1686261"/>
              <a:gd name="f16" fmla="val 586208"/>
              <a:gd name="f17" fmla="val 1849880"/>
              <a:gd name="f18" fmla="val 1982519"/>
              <a:gd name="f19" fmla="val 718847"/>
              <a:gd name="f20" fmla="val 882466"/>
              <a:gd name="f21" fmla="val 1046085"/>
              <a:gd name="f22" fmla="val 1178724"/>
              <a:gd name="f23" fmla="val 1522642"/>
              <a:gd name="f24" fmla="val 1390003"/>
              <a:gd name="f25" fmla="val 1686262"/>
              <a:gd name="f26" fmla="val 448985"/>
              <a:gd name="f27" fmla="val 1446857"/>
              <a:gd name="f28" fmla="val 1252780"/>
              <a:gd name="f29" fmla="val 643062"/>
              <a:gd name="f30" fmla="val 882467"/>
              <a:gd name="f31" fmla="val 1121872"/>
              <a:gd name="f32" fmla="val 1315949"/>
              <a:gd name="f33" fmla="val 1925667"/>
              <a:gd name="f34" fmla="val 2119744"/>
              <a:gd name="f35" fmla="val 1893261"/>
              <a:gd name="f36" fmla="val 271274"/>
              <a:gd name="f37" fmla="val 2150128"/>
              <a:gd name="f38" fmla="val 355123"/>
              <a:gd name="f39" fmla="val 2334334"/>
              <a:gd name="f40" fmla="val 597283"/>
              <a:gd name="f41" fmla="val 1103921"/>
              <a:gd name="f42" fmla="val 2223259"/>
              <a:gd name="f43" fmla="val 1299432"/>
              <a:gd name="f44" fmla="val 2053457"/>
              <a:gd name="f45" fmla="val 1415856"/>
              <a:gd name="f46" fmla="val 2494577"/>
              <a:gd name="f47" fmla="val 1286853"/>
              <a:gd name="f48" fmla="val 2931337"/>
              <a:gd name="f49" fmla="val 1005905"/>
              <a:gd name="f50" fmla="val 2940842"/>
              <a:gd name="f51" fmla="val 882353"/>
              <a:gd name="f52" fmla="val 2946401"/>
              <a:gd name="f53" fmla="val 882364"/>
              <a:gd name="f54" fmla="val 2943679"/>
              <a:gd name="f55" fmla="val 877137"/>
              <a:gd name="f56" fmla="val 872130"/>
              <a:gd name="f57" fmla="val 2941077"/>
              <a:gd name="f58" fmla="val 872141"/>
              <a:gd name="f59" fmla="val 2875996"/>
              <a:gd name="f60" fmla="val 732702"/>
              <a:gd name="f61" fmla="val 2369865"/>
              <a:gd name="f62" fmla="val 377972"/>
              <a:gd name="f63" fmla="val 1525754"/>
              <a:gd name="f64" fmla="val 256843"/>
              <a:gd name="f65" fmla="val 984953"/>
              <a:gd name="f66" fmla="val 339274"/>
              <a:gd name="f67" fmla="val 426123"/>
              <a:gd name="f68" fmla="val 752145"/>
              <a:gd name="f69" fmla="val 877021"/>
              <a:gd name="f70" fmla="val 877247"/>
              <a:gd name="f71" fmla="val 439083"/>
              <a:gd name="f72" fmla="val 984175"/>
              <a:gd name="f73" fmla="val 877625"/>
              <a:gd name="f74" fmla="val 1311577"/>
              <a:gd name="f75" fmla="val 1355183"/>
              <a:gd name="f76" fmla="val 1436828"/>
              <a:gd name="f77" fmla="val 1164798"/>
              <a:gd name="f78" fmla="val 1325758"/>
              <a:gd name="f79" fmla="val 1038190"/>
              <a:gd name="f80" fmla="val 1118898"/>
              <a:gd name="f81" fmla="val 580157"/>
              <a:gd name="f82" fmla="val 1245184"/>
              <a:gd name="f83" fmla="val 326193"/>
              <a:gd name="f84" fmla="val 1682713"/>
              <a:gd name="f85" fmla="val 2385858"/>
              <a:gd name="f86" fmla="val 36225"/>
              <a:gd name="f87" fmla="val 3265322"/>
              <a:gd name="f88" fmla="val 653066"/>
              <a:gd name="f89" fmla="val 3365400"/>
              <a:gd name="f90" fmla="val 875412"/>
              <a:gd name="f91" fmla="val 875397"/>
              <a:gd name="f92" fmla="val 3368881"/>
              <a:gd name="f93" fmla="val 882344"/>
              <a:gd name="f94" fmla="val 889597"/>
              <a:gd name="f95" fmla="val 3365086"/>
              <a:gd name="f96" fmla="val 889581"/>
              <a:gd name="f97" fmla="val 3348713"/>
              <a:gd name="f98" fmla="val 1110249"/>
              <a:gd name="f99" fmla="val 2385134"/>
              <a:gd name="f100" fmla="val 1692746"/>
              <a:gd name="f101" fmla="val 901706"/>
              <a:gd name="f102" fmla="val 1708470"/>
              <a:gd name="f103" fmla="val 21301"/>
              <a:gd name="f104" fmla="val 1064732"/>
              <a:gd name="f105" fmla="val 882497"/>
              <a:gd name="f106" fmla="val 882184"/>
              <a:gd name="f107" fmla="val 691908"/>
              <a:gd name="f108" fmla="val 19770"/>
              <a:gd name="f109" fmla="*/ f0 1 3372524"/>
              <a:gd name="f110" fmla="*/ f1 1 1727404"/>
              <a:gd name="f111" fmla="+- f4 0 f2"/>
              <a:gd name="f112" fmla="+- f3 0 f2"/>
              <a:gd name="f113" fmla="*/ f112 1 3372524"/>
              <a:gd name="f114" fmla="*/ f111 1 1727404"/>
              <a:gd name="f115" fmla="*/ f2 1 f113"/>
              <a:gd name="f116" fmla="*/ f3 1 f113"/>
              <a:gd name="f117" fmla="*/ f2 1 f114"/>
              <a:gd name="f118" fmla="*/ f4 1 f114"/>
              <a:gd name="f119" fmla="*/ f115 f109 1"/>
              <a:gd name="f120" fmla="*/ f116 f109 1"/>
              <a:gd name="f121" fmla="*/ f118 f110 1"/>
              <a:gd name="f122" fmla="*/ f117 f1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9" t="f122" r="f120" b="f121"/>
            <a:pathLst>
              <a:path w="3372524" h="172740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32"/>
                  <a:pt x="f25" y="f32"/>
                </a:cubicBezTo>
                <a:cubicBezTo>
                  <a:pt x="f33" y="f32"/>
                  <a:pt x="f34" y="f31"/>
                  <a:pt x="f34" y="f30"/>
                </a:cubicBezTo>
                <a:cubicBezTo>
                  <a:pt x="f34" y="f29"/>
                  <a:pt x="f33" y="f26"/>
                  <a:pt x="f25" y="f26"/>
                </a:cubicBezTo>
                <a:close/>
                <a:moveTo>
                  <a:pt x="f35" y="f36"/>
                </a:moveTo>
                <a:cubicBezTo>
                  <a:pt x="f37" y="f38"/>
                  <a:pt x="f39" y="f40"/>
                  <a:pt x="f39" y="f30"/>
                </a:cubicBezTo>
                <a:cubicBezTo>
                  <a:pt x="f39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lnTo>
                  <a:pt x="f52" y="f53"/>
                </a:lnTo>
                <a:lnTo>
                  <a:pt x="f54" y="f55"/>
                </a:lnTo>
                <a:lnTo>
                  <a:pt x="f52" y="f56"/>
                </a:lnTo>
                <a:lnTo>
                  <a:pt x="f57" y="f58"/>
                </a:lnTo>
                <a:cubicBezTo>
                  <a:pt x="f59" y="f60"/>
                  <a:pt x="f61" y="f62"/>
                  <a:pt x="f35" y="f36"/>
                </a:cubicBezTo>
                <a:close/>
                <a:moveTo>
                  <a:pt x="f63" y="f64"/>
                </a:moveTo>
                <a:cubicBezTo>
                  <a:pt x="f65" y="f66"/>
                  <a:pt x="f67" y="f68"/>
                  <a:pt x="f67" y="f69"/>
                </a:cubicBezTo>
                <a:lnTo>
                  <a:pt x="f67" y="f70"/>
                </a:ln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79" y="f30"/>
                </a:cubicBezTo>
                <a:cubicBezTo>
                  <a:pt x="f79" y="f81"/>
                  <a:pt x="f82" y="f83"/>
                  <a:pt x="f63" y="f64"/>
                </a:cubicBezTo>
                <a:close/>
                <a:moveTo>
                  <a:pt x="f84" y="f2"/>
                </a:moveTo>
                <a:cubicBezTo>
                  <a:pt x="f85" y="f86"/>
                  <a:pt x="f87" y="f88"/>
                  <a:pt x="f89" y="f90"/>
                </a:cubicBezTo>
                <a:lnTo>
                  <a:pt x="f3" y="f91"/>
                </a:lnTo>
                <a:lnTo>
                  <a:pt x="f92" y="f93"/>
                </a:lnTo>
                <a:lnTo>
                  <a:pt x="f3" y="f94"/>
                </a:lnTo>
                <a:lnTo>
                  <a:pt x="f95" y="f96"/>
                </a:lnTo>
                <a:cubicBezTo>
                  <a:pt x="f97" y="f98"/>
                  <a:pt x="f99" y="f100"/>
                  <a:pt x="f84" y="f4"/>
                </a:cubicBezTo>
                <a:cubicBezTo>
                  <a:pt x="f101" y="f102"/>
                  <a:pt x="f103" y="f104"/>
                  <a:pt x="f2" y="f105"/>
                </a:cubicBezTo>
                <a:lnTo>
                  <a:pt x="f2" y="f106"/>
                </a:lnTo>
                <a:cubicBezTo>
                  <a:pt x="f2" y="f107"/>
                  <a:pt x="f101" y="f108"/>
                  <a:pt x="f84" y="f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0" name="Freeform 99"/>
          <p:cNvSpPr/>
          <p:nvPr/>
        </p:nvSpPr>
        <p:spPr>
          <a:xfrm>
            <a:off x="7902811" y="1432252"/>
            <a:ext cx="388766" cy="486442"/>
          </a:xfrm>
          <a:custGeom>
            <a:avLst/>
            <a:gdLst>
              <a:gd name="f0" fmla="val w"/>
              <a:gd name="f1" fmla="val h"/>
              <a:gd name="f2" fmla="val 0"/>
              <a:gd name="f3" fmla="val 2427821"/>
              <a:gd name="f4" fmla="val 3249943"/>
              <a:gd name="f5" fmla="val 1783445"/>
              <a:gd name="f6" fmla="val 477276"/>
              <a:gd name="f7" fmla="val 1867295"/>
              <a:gd name="f8" fmla="val 479049"/>
              <a:gd name="f9" fmla="val 1940306"/>
              <a:gd name="f10" fmla="val 495815"/>
              <a:gd name="f11" fmla="val 1995323"/>
              <a:gd name="f12" fmla="val 528655"/>
              <a:gd name="f13" fmla="val 2375187"/>
              <a:gd name="f14" fmla="val 892595"/>
              <a:gd name="f15" fmla="val 1478983"/>
              <a:gd name="f16" fmla="val 963108"/>
              <a:gd name="f17" fmla="val 1620010"/>
              <a:gd name="f18" fmla="val 1047270"/>
              <a:gd name="f19" fmla="val 1920260"/>
              <a:gd name="f20" fmla="val 1267909"/>
              <a:gd name="f21" fmla="val 2179568"/>
              <a:gd name="f22" fmla="val 1563610"/>
              <a:gd name="f23" fmla="val 2275102"/>
              <a:gd name="f24" fmla="val 1879783"/>
              <a:gd name="f25" fmla="val 2386559"/>
              <a:gd name="f26" fmla="val 2264195"/>
              <a:gd name="f27" fmla="val 2620845"/>
              <a:gd name="f28" fmla="val 2969329"/>
              <a:gd name="f29" fmla="val 2118153"/>
              <a:gd name="f30" fmla="val 3196792"/>
              <a:gd name="f31" fmla="val 862559"/>
              <a:gd name="f32" fmla="val 3474297"/>
              <a:gd name="f33" fmla="val 146052"/>
              <a:gd name="f34" fmla="val 2612212"/>
              <a:gd name="f35" fmla="val 9574"/>
              <a:gd name="f36" fmla="val 1838839"/>
              <a:gd name="f37" fmla="+- 0 0 38192"/>
              <a:gd name="f38" fmla="val 1613652"/>
              <a:gd name="f39" fmla="val 98284"/>
              <a:gd name="f40" fmla="val 1313401"/>
              <a:gd name="f41" fmla="val 296177"/>
              <a:gd name="f42" fmla="val 1170100"/>
              <a:gd name="f43" fmla="val 391711"/>
              <a:gd name="f44" fmla="val 1081390"/>
              <a:gd name="f45" fmla="val 330296"/>
              <a:gd name="f46" fmla="val 876673"/>
              <a:gd name="f47" fmla="val 323472"/>
              <a:gd name="f48" fmla="val 671956"/>
              <a:gd name="f49" fmla="val 474063"/>
              <a:gd name="f50" fmla="val 760199"/>
              <a:gd name="f51" fmla="val 351234"/>
              <a:gd name="f52" fmla="val 664666"/>
              <a:gd name="f53" fmla="val 1211043"/>
              <a:gd name="f54" fmla="val 853176"/>
              <a:gd name="f55" fmla="val 743465"/>
              <a:gd name="f56" fmla="val 1420091"/>
              <a:gd name="f57" fmla="val 469595"/>
              <a:gd name="f58" fmla="val 1024970"/>
              <a:gd name="f59" fmla="val 33"/>
              <a:gd name="f60" fmla="val 1115949"/>
              <a:gd name="f61" fmla="val 3590"/>
              <a:gd name="f62" fmla="val 1140206"/>
              <a:gd name="f63" fmla="val 286408"/>
              <a:gd name="f64" fmla="val 1176458"/>
              <a:gd name="f65" fmla="val 269348"/>
              <a:gd name="f66" fmla="val 1251521"/>
              <a:gd name="f67" fmla="val 278446"/>
              <a:gd name="f68" fmla="val 1265168"/>
              <a:gd name="f69" fmla="val 21414"/>
              <a:gd name="f70" fmla="val 1401646"/>
              <a:gd name="f71" fmla="val 44160"/>
              <a:gd name="f72" fmla="val 1469884"/>
              <a:gd name="f73" fmla="val 71456"/>
              <a:gd name="f74" fmla="val 1374351"/>
              <a:gd name="f75" fmla="val 221581"/>
              <a:gd name="f76" fmla="val 1360703"/>
              <a:gd name="f77" fmla="val 310292"/>
              <a:gd name="f78" fmla="val 1517652"/>
              <a:gd name="f79" fmla="val 453593"/>
              <a:gd name="f80" fmla="val 974016"/>
              <a:gd name="f81" fmla="val 540030"/>
              <a:gd name="f82" fmla="val 901229"/>
              <a:gd name="f83" fmla="val 790238"/>
              <a:gd name="f84" fmla="val 753379"/>
              <a:gd name="f85" fmla="val 951737"/>
              <a:gd name="f86" fmla="val 705610"/>
              <a:gd name="f87" fmla="val 644662"/>
              <a:gd name="f88" fmla="val 787497"/>
              <a:gd name="f89" fmla="val 521832"/>
              <a:gd name="f90" fmla="val 712435"/>
              <a:gd name="f91" fmla="val 433122"/>
              <a:gd name="f92" fmla="val 446303"/>
              <a:gd name="f93" fmla="val 364883"/>
              <a:gd name="f94" fmla="val 562310"/>
              <a:gd name="f95" fmla="val 255701"/>
              <a:gd name="f96" fmla="val 739730"/>
              <a:gd name="f97" fmla="val 98751"/>
              <a:gd name="f98" fmla="val 862560"/>
              <a:gd name="f99" fmla="val 337587"/>
              <a:gd name="f100" fmla="val 1012685"/>
              <a:gd name="f101" fmla="val 378530"/>
              <a:gd name="f102" fmla="val 1010410"/>
              <a:gd name="f103" fmla="val 253426"/>
              <a:gd name="f104" fmla="val 796596"/>
              <a:gd name="f105" fmla="val 101025"/>
              <a:gd name="f106" fmla="val 1005861"/>
              <a:gd name="f107" fmla="val 3217"/>
              <a:gd name="f108" fmla="val 1012543"/>
              <a:gd name="f109" fmla="val 800"/>
              <a:gd name="f110" fmla="val 1018905"/>
              <a:gd name="f111" fmla="+- 0 0 204"/>
              <a:gd name="f112" fmla="*/ f0 1 2427821"/>
              <a:gd name="f113" fmla="*/ f1 1 3249943"/>
              <a:gd name="f114" fmla="+- f4 0 f2"/>
              <a:gd name="f115" fmla="+- f3 0 f2"/>
              <a:gd name="f116" fmla="*/ f115 1 2427821"/>
              <a:gd name="f117" fmla="*/ f114 1 3249943"/>
              <a:gd name="f118" fmla="*/ f2 1 f116"/>
              <a:gd name="f119" fmla="*/ f3 1 f116"/>
              <a:gd name="f120" fmla="*/ f2 1 f117"/>
              <a:gd name="f121" fmla="*/ f4 1 f117"/>
              <a:gd name="f122" fmla="*/ f118 f112 1"/>
              <a:gd name="f123" fmla="*/ f119 f112 1"/>
              <a:gd name="f124" fmla="*/ f121 f113 1"/>
              <a:gd name="f125" fmla="*/ f120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2" t="f125" r="f123" b="f124"/>
            <a:pathLst>
              <a:path w="2427821" h="324994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1" y="f49"/>
                  <a:pt x="f50" y="f51"/>
                  <a:pt x="f52" y="f53"/>
                </a:cubicBezTo>
                <a:cubicBezTo>
                  <a:pt x="f54" y="f55"/>
                  <a:pt x="f56" y="f57"/>
                  <a:pt x="f5" y="f6"/>
                </a:cubicBezTo>
                <a:close/>
                <a:moveTo>
                  <a:pt x="f58" y="f59"/>
                </a:move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lnTo>
                  <a:pt x="f78" y="f79"/>
                </a:lnTo>
                <a:cubicBezTo>
                  <a:pt x="f80" y="f81"/>
                  <a:pt x="f82" y="f83"/>
                  <a:pt x="f84" y="f85"/>
                </a:cubicBezTo>
                <a:lnTo>
                  <a:pt x="f86" y="f87"/>
                </a:lnTo>
                <a:lnTo>
                  <a:pt x="f88" y="f89"/>
                </a:ln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58" y="f59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460300" y="1433267"/>
            <a:ext cx="486652" cy="484403"/>
          </a:xfrm>
          <a:custGeom>
            <a:avLst/>
            <a:gdLst>
              <a:gd name="f0" fmla="val w"/>
              <a:gd name="f1" fmla="val h"/>
              <a:gd name="f2" fmla="val 0"/>
              <a:gd name="f3" fmla="val 3229769"/>
              <a:gd name="f4" fmla="val 3214867"/>
              <a:gd name="f5" fmla="val 388922"/>
              <a:gd name="f6" fmla="val 481031"/>
              <a:gd name="f7" fmla="val 564991"/>
              <a:gd name="f8" fmla="val 34887"/>
              <a:gd name="f9" fmla="val 627459"/>
              <a:gd name="f10" fmla="val 93109"/>
              <a:gd name="f11" fmla="val 689927"/>
              <a:gd name="f12" fmla="val 773888"/>
              <a:gd name="f13" fmla="val 865996"/>
              <a:gd name="f14" fmla="val 958105"/>
              <a:gd name="f15" fmla="val 1042065"/>
              <a:gd name="f16" fmla="val 1104533"/>
              <a:gd name="f17" fmla="val 1167001"/>
              <a:gd name="f18" fmla="val 1250962"/>
              <a:gd name="f19" fmla="val 1343070"/>
              <a:gd name="f20" fmla="val 1435179"/>
              <a:gd name="f21" fmla="val 1519139"/>
              <a:gd name="f22" fmla="val 1581607"/>
              <a:gd name="f23" fmla="val 1644075"/>
              <a:gd name="f24" fmla="val 1728036"/>
              <a:gd name="f25" fmla="val 1820144"/>
              <a:gd name="f26" fmla="val 1912253"/>
              <a:gd name="f27" fmla="val 1996213"/>
              <a:gd name="f28" fmla="val 2058681"/>
              <a:gd name="f29" fmla="val 2121149"/>
              <a:gd name="f30" fmla="val 2205110"/>
              <a:gd name="f31" fmla="val 2297218"/>
              <a:gd name="f32" fmla="val 2389326"/>
              <a:gd name="f33" fmla="val 2473286"/>
              <a:gd name="f34" fmla="val 2535755"/>
              <a:gd name="f35" fmla="val 93108"/>
              <a:gd name="f36" fmla="val 2598223"/>
              <a:gd name="f37" fmla="val 2682183"/>
              <a:gd name="f38" fmla="val 2774291"/>
              <a:gd name="f39" fmla="val 2971429"/>
              <a:gd name="f40" fmla="val 3131241"/>
              <a:gd name="f41" fmla="val 159812"/>
              <a:gd name="f42" fmla="val 356950"/>
              <a:gd name="f43" fmla="val 414550"/>
              <a:gd name="f44" fmla="val 3117598"/>
              <a:gd name="f45" fmla="val 468963"/>
              <a:gd name="f46" fmla="val 3092026"/>
              <a:gd name="f47" fmla="val 516460"/>
              <a:gd name="f48" fmla="val 3176259"/>
              <a:gd name="f49" fmla="val 580602"/>
              <a:gd name="f50" fmla="val 682177"/>
              <a:gd name="f51" fmla="val 796250"/>
              <a:gd name="f52" fmla="val 902465"/>
              <a:gd name="f53" fmla="val 3183377"/>
              <a:gd name="f54" fmla="val 997845"/>
              <a:gd name="f55" fmla="val 3108820"/>
              <a:gd name="f56" fmla="val 1062184"/>
              <a:gd name="f57" fmla="val 1126523"/>
              <a:gd name="f58" fmla="val 1221903"/>
              <a:gd name="f59" fmla="val 1328118"/>
              <a:gd name="f60" fmla="val 1434333"/>
              <a:gd name="f61" fmla="val 1529713"/>
              <a:gd name="f62" fmla="val 1594052"/>
              <a:gd name="f63" fmla="val 1658391"/>
              <a:gd name="f64" fmla="val 1753771"/>
              <a:gd name="f65" fmla="val 1859986"/>
              <a:gd name="f66" fmla="val 2057124"/>
              <a:gd name="f67" fmla="val 3069957"/>
              <a:gd name="f68" fmla="val 2216936"/>
              <a:gd name="f69" fmla="val 2872819"/>
              <a:gd name="f70" fmla="val 2849067"/>
              <a:gd name="f71" fmla="val 2214542"/>
              <a:gd name="f72" fmla="val 2790894"/>
              <a:gd name="f73" fmla="val 2329236"/>
              <a:gd name="f74" fmla="val 2671548"/>
              <a:gd name="f75" fmla="val 2406987"/>
              <a:gd name="f76" fmla="val 2534043"/>
              <a:gd name="f77" fmla="val 2483158"/>
              <a:gd name="f78" fmla="val 2434760"/>
              <a:gd name="f79" fmla="val 2396340"/>
              <a:gd name="f80" fmla="val 2391120"/>
              <a:gd name="f81" fmla="val 2376775"/>
              <a:gd name="f82" fmla="val 2326908"/>
              <a:gd name="f83" fmla="val 2456876"/>
              <a:gd name="f84" fmla="val 2228003"/>
              <a:gd name="f85" fmla="val 2507238"/>
              <a:gd name="f86" fmla="val 2117336"/>
              <a:gd name="f87" fmla="val 2081608"/>
              <a:gd name="f88" fmla="val 2503636"/>
              <a:gd name="f89" fmla="val 2058765"/>
              <a:gd name="f90" fmla="val 2546355"/>
              <a:gd name="f91" fmla="val 2027330"/>
              <a:gd name="f92" fmla="val 2583686"/>
              <a:gd name="f93" fmla="val 1987704"/>
              <a:gd name="f94" fmla="val 2611019"/>
              <a:gd name="f95" fmla="val 2049806"/>
              <a:gd name="f96" fmla="val 2674751"/>
              <a:gd name="f97" fmla="val 2087711"/>
              <a:gd name="f98" fmla="val 2761907"/>
              <a:gd name="f99" fmla="val 2857917"/>
              <a:gd name="f100" fmla="val 3055055"/>
              <a:gd name="f101" fmla="val 1927899"/>
              <a:gd name="f102" fmla="val 1730761"/>
              <a:gd name="f103" fmla="val 1533623"/>
              <a:gd name="f104" fmla="val 1373811"/>
              <a:gd name="f105" fmla="val 2743560"/>
              <a:gd name="f106" fmla="val 1427588"/>
              <a:gd name="f107" fmla="val 2641764"/>
              <a:gd name="f108" fmla="val 1512161"/>
              <a:gd name="f109" fmla="val 2577627"/>
              <a:gd name="f110" fmla="val 1450743"/>
              <a:gd name="f111" fmla="val 2514125"/>
              <a:gd name="f112" fmla="val 1413385"/>
              <a:gd name="f113" fmla="val 2427536"/>
              <a:gd name="f114" fmla="val 2332221"/>
              <a:gd name="f115" fmla="val 2135083"/>
              <a:gd name="f116" fmla="val 1573197"/>
              <a:gd name="f117" fmla="val 1975271"/>
              <a:gd name="f118" fmla="val 1770335"/>
              <a:gd name="f119" fmla="val 1806063"/>
              <a:gd name="f120" fmla="val 1978873"/>
              <a:gd name="f121" fmla="val 1865384"/>
              <a:gd name="f122" fmla="val 1867935"/>
              <a:gd name="f123" fmla="val 1982649"/>
              <a:gd name="f124" fmla="val 1793338"/>
              <a:gd name="f125" fmla="val 2168221"/>
              <a:gd name="f126" fmla="val 2216619"/>
              <a:gd name="f127" fmla="val 1803986"/>
              <a:gd name="f128" fmla="val 2260259"/>
              <a:gd name="f129" fmla="val 1823550"/>
              <a:gd name="f130" fmla="val 2324471"/>
              <a:gd name="f131" fmla="val 1743450"/>
              <a:gd name="f132" fmla="val 2423376"/>
              <a:gd name="f133" fmla="val 1693087"/>
              <a:gd name="f134" fmla="val 2557875"/>
              <a:gd name="f135" fmla="val 1695490"/>
              <a:gd name="f136" fmla="val 2576891"/>
              <a:gd name="f137" fmla="val 1656391"/>
              <a:gd name="f138" fmla="val 2604151"/>
              <a:gd name="f139" fmla="val 1622242"/>
              <a:gd name="f140" fmla="val 2636819"/>
              <a:gd name="f141" fmla="val 2562261"/>
              <a:gd name="f142" fmla="val 2515869"/>
              <a:gd name="f143" fmla="val 738650"/>
              <a:gd name="f144" fmla="val 2529512"/>
              <a:gd name="f145" fmla="val 684237"/>
              <a:gd name="f146" fmla="val 2555084"/>
              <a:gd name="f147" fmla="val 636740"/>
              <a:gd name="f148" fmla="val 2537209"/>
              <a:gd name="f149" fmla="val 619592"/>
              <a:gd name="f150" fmla="val 2474524"/>
              <a:gd name="f151" fmla="val 678496"/>
              <a:gd name="f152" fmla="val 2390006"/>
              <a:gd name="f153" fmla="val 713900"/>
              <a:gd name="f154" fmla="val 679013"/>
              <a:gd name="f155" fmla="val 620791"/>
              <a:gd name="f156" fmla="val 773370"/>
              <a:gd name="f157" fmla="val 688985"/>
              <a:gd name="f158" fmla="val 678620"/>
              <a:gd name="f159" fmla="val 626352"/>
              <a:gd name="f160" fmla="val 619878"/>
              <a:gd name="f161" fmla="val 623659"/>
              <a:gd name="f162" fmla="val 623930"/>
              <a:gd name="f163" fmla="val 620064"/>
              <a:gd name="f164" fmla="val 626957"/>
              <a:gd name="f165" fmla="val 616405"/>
              <a:gd name="f166" fmla="val 629911"/>
              <a:gd name="f167" fmla="val 686492"/>
              <a:gd name="f168" fmla="val 694366"/>
              <a:gd name="f169" fmla="val 729886"/>
              <a:gd name="f170" fmla="val 786957"/>
              <a:gd name="f171" fmla="val 889683"/>
              <a:gd name="f172" fmla="val 993972"/>
              <a:gd name="f173" fmla="val 685162"/>
              <a:gd name="f174" fmla="val 1087815"/>
              <a:gd name="f175" fmla="val 613058"/>
              <a:gd name="f176" fmla="val 1152216"/>
              <a:gd name="f177" fmla="val 675622"/>
              <a:gd name="f178" fmla="val 1216104"/>
              <a:gd name="f179" fmla="val 1303645"/>
              <a:gd name="f180" fmla="val 1400126"/>
              <a:gd name="f181" fmla="val 1487795"/>
              <a:gd name="f182" fmla="val 682295"/>
              <a:gd name="f183" fmla="val 1568081"/>
              <a:gd name="f184" fmla="val 628622"/>
              <a:gd name="f185" fmla="val 1629172"/>
              <a:gd name="f186" fmla="val 691419"/>
              <a:gd name="f187" fmla="val 1693140"/>
              <a:gd name="f188" fmla="val 1780874"/>
              <a:gd name="f189" fmla="val 1877593"/>
              <a:gd name="f190" fmla="val 2034043"/>
              <a:gd name="f191" fmla="val 629234"/>
              <a:gd name="f192" fmla="val 2166985"/>
              <a:gd name="f193" fmla="val 488639"/>
              <a:gd name="f194" fmla="val 2213706"/>
              <a:gd name="f195" fmla="val 2375547"/>
              <a:gd name="f196" fmla="val 2448277"/>
              <a:gd name="f197" fmla="val 429679"/>
              <a:gd name="f198" fmla="val 2507237"/>
              <a:gd name="f199" fmla="val 356949"/>
              <a:gd name="f200" fmla="val 284219"/>
              <a:gd name="f201" fmla="val 225259"/>
              <a:gd name="f202" fmla="val 2201750"/>
              <a:gd name="f203" fmla="val 101654"/>
              <a:gd name="f204" fmla="val 2146256"/>
              <a:gd name="f205" fmla="val 15986"/>
              <a:gd name="f206" fmla="val 2021929"/>
              <a:gd name="f207" fmla="val 1789924"/>
              <a:gd name="f208" fmla="val 47591"/>
              <a:gd name="f209" fmla="val 1709638"/>
              <a:gd name="f210" fmla="val 101264"/>
              <a:gd name="f211" fmla="val 1648547"/>
              <a:gd name="f212" fmla="val 38467"/>
              <a:gd name="f213" fmla="val 1584579"/>
              <a:gd name="f214" fmla="val 1496845"/>
              <a:gd name="f215" fmla="val 1295837"/>
              <a:gd name="f216" fmla="val 44724"/>
              <a:gd name="f217" fmla="val 1201994"/>
              <a:gd name="f218" fmla="val 116828"/>
              <a:gd name="f219" fmla="val 1137593"/>
              <a:gd name="f220" fmla="val 54264"/>
              <a:gd name="f221" fmla="val 1073704"/>
              <a:gd name="f222" fmla="val 986164"/>
              <a:gd name="f223" fmla="val 779482"/>
              <a:gd name="f224" fmla="val 65925"/>
              <a:gd name="f225" fmla="val 680945"/>
              <a:gd name="f226" fmla="val 145453"/>
              <a:gd name="f227" fmla="val 616722"/>
              <a:gd name="f228" fmla="val 75366"/>
              <a:gd name="f229" fmla="val 552267"/>
              <a:gd name="f230" fmla="val 31972"/>
              <a:gd name="f231" fmla="val 459676"/>
              <a:gd name="f232" fmla="val 191784"/>
              <a:gd name="f233" fmla="*/ f0 1 3229769"/>
              <a:gd name="f234" fmla="*/ f1 1 3214867"/>
              <a:gd name="f235" fmla="+- f4 0 f2"/>
              <a:gd name="f236" fmla="+- f3 0 f2"/>
              <a:gd name="f237" fmla="*/ f236 1 3229769"/>
              <a:gd name="f238" fmla="*/ f235 1 3214867"/>
              <a:gd name="f239" fmla="*/ f2 1 f237"/>
              <a:gd name="f240" fmla="*/ f3 1 f237"/>
              <a:gd name="f241" fmla="*/ f2 1 f238"/>
              <a:gd name="f242" fmla="*/ f4 1 f238"/>
              <a:gd name="f243" fmla="*/ f239 f233 1"/>
              <a:gd name="f244" fmla="*/ f240 f233 1"/>
              <a:gd name="f245" fmla="*/ f242 f234 1"/>
              <a:gd name="f246" fmla="*/ f241 f2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3" t="f246" r="f244" b="f245"/>
            <a:pathLst>
              <a:path w="3229769" h="3214867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8"/>
                  <a:pt x="f12" y="f2"/>
                  <a:pt x="f13" y="f2"/>
                </a:cubicBezTo>
                <a:cubicBezTo>
                  <a:pt x="f14" y="f2"/>
                  <a:pt x="f15" y="f8"/>
                  <a:pt x="f16" y="f10"/>
                </a:cubicBezTo>
                <a:cubicBezTo>
                  <a:pt x="f17" y="f8"/>
                  <a:pt x="f18" y="f2"/>
                  <a:pt x="f19" y="f2"/>
                </a:cubicBezTo>
                <a:cubicBezTo>
                  <a:pt x="f20" y="f2"/>
                  <a:pt x="f21" y="f8"/>
                  <a:pt x="f22" y="f10"/>
                </a:cubicBezTo>
                <a:cubicBezTo>
                  <a:pt x="f23" y="f8"/>
                  <a:pt x="f24" y="f2"/>
                  <a:pt x="f25" y="f2"/>
                </a:cubicBezTo>
                <a:cubicBezTo>
                  <a:pt x="f26" y="f2"/>
                  <a:pt x="f27" y="f8"/>
                  <a:pt x="f28" y="f10"/>
                </a:cubicBezTo>
                <a:cubicBezTo>
                  <a:pt x="f29" y="f8"/>
                  <a:pt x="f30" y="f2"/>
                  <a:pt x="f31" y="f2"/>
                </a:cubicBezTo>
                <a:cubicBezTo>
                  <a:pt x="f32" y="f2"/>
                  <a:pt x="f33" y="f8"/>
                  <a:pt x="f34" y="f35"/>
                </a:cubicBezTo>
                <a:cubicBezTo>
                  <a:pt x="f36" y="f8"/>
                  <a:pt x="f37" y="f2"/>
                  <a:pt x="f38" y="f2"/>
                </a:cubicBezTo>
                <a:cubicBezTo>
                  <a:pt x="f39" y="f2"/>
                  <a:pt x="f40" y="f41"/>
                  <a:pt x="f40" y="f42"/>
                </a:cubicBezTo>
                <a:cubicBezTo>
                  <a:pt x="f40" y="f43"/>
                  <a:pt x="f44" y="f45"/>
                  <a:pt x="f46" y="f47"/>
                </a:cubicBezTo>
                <a:cubicBezTo>
                  <a:pt x="f48" y="f49"/>
                  <a:pt x="f3" y="f50"/>
                  <a:pt x="f3" y="f51"/>
                </a:cubicBezTo>
                <a:cubicBezTo>
                  <a:pt x="f3" y="f52"/>
                  <a:pt x="f53" y="f54"/>
                  <a:pt x="f55" y="f56"/>
                </a:cubicBezTo>
                <a:cubicBezTo>
                  <a:pt x="f53" y="f57"/>
                  <a:pt x="f3" y="f58"/>
                  <a:pt x="f3" y="f59"/>
                </a:cubicBezTo>
                <a:cubicBezTo>
                  <a:pt x="f3" y="f60"/>
                  <a:pt x="f53" y="f61"/>
                  <a:pt x="f55" y="f62"/>
                </a:cubicBezTo>
                <a:cubicBezTo>
                  <a:pt x="f53" y="f63"/>
                  <a:pt x="f3" y="f64"/>
                  <a:pt x="f3" y="f65"/>
                </a:cubicBezTo>
                <a:cubicBezTo>
                  <a:pt x="f3" y="f66"/>
                  <a:pt x="f67" y="f68"/>
                  <a:pt x="f69" y="f68"/>
                </a:cubicBezTo>
                <a:lnTo>
                  <a:pt x="f70" y="f71"/>
                </a:ln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78" y="f79"/>
                  <a:pt x="f80" y="f81"/>
                </a:cubicBezTo>
                <a:cubicBezTo>
                  <a:pt x="f82" y="f83"/>
                  <a:pt x="f84" y="f85"/>
                  <a:pt x="f86" y="f85"/>
                </a:cubicBezTo>
                <a:lnTo>
                  <a:pt x="f87" y="f88"/>
                </a:ln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7" y="f99"/>
                </a:cubicBezTo>
                <a:cubicBezTo>
                  <a:pt x="f97" y="f100"/>
                  <a:pt x="f101" y="f4"/>
                  <a:pt x="f102" y="f4"/>
                </a:cubicBezTo>
                <a:cubicBezTo>
                  <a:pt x="f103" y="f4"/>
                  <a:pt x="f104" y="f100"/>
                  <a:pt x="f104" y="f99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111"/>
                  <a:pt x="f112" y="f113"/>
                  <a:pt x="f112" y="f114"/>
                </a:cubicBezTo>
                <a:cubicBezTo>
                  <a:pt x="f112" y="f115"/>
                  <a:pt x="f116" y="f117"/>
                  <a:pt x="f118" y="f117"/>
                </a:cubicBezTo>
                <a:lnTo>
                  <a:pt x="f119" y="f120"/>
                </a:lnTo>
                <a:cubicBezTo>
                  <a:pt x="f121" y="f122"/>
                  <a:pt x="f123" y="f124"/>
                  <a:pt x="f86" y="f124"/>
                </a:cubicBezTo>
                <a:cubicBezTo>
                  <a:pt x="f125" y="f124"/>
                  <a:pt x="f126" y="f127"/>
                  <a:pt x="f128" y="f129"/>
                </a:cubicBezTo>
                <a:cubicBezTo>
                  <a:pt x="f130" y="f131"/>
                  <a:pt x="f132" y="f133"/>
                  <a:pt x="f76" y="f133"/>
                </a:cubicBezTo>
                <a:lnTo>
                  <a:pt x="f134" y="f135"/>
                </a:lnTo>
                <a:cubicBezTo>
                  <a:pt x="f136" y="f137"/>
                  <a:pt x="f138" y="f139"/>
                  <a:pt x="f140" y="f62"/>
                </a:cubicBezTo>
                <a:cubicBezTo>
                  <a:pt x="f141" y="f61"/>
                  <a:pt x="f142" y="f60"/>
                  <a:pt x="f142" y="f59"/>
                </a:cubicBezTo>
                <a:cubicBezTo>
                  <a:pt x="f142" y="f58"/>
                  <a:pt x="f141" y="f57"/>
                  <a:pt x="f140" y="f56"/>
                </a:cubicBezTo>
                <a:cubicBezTo>
                  <a:pt x="f141" y="f54"/>
                  <a:pt x="f142" y="f52"/>
                  <a:pt x="f142" y="f51"/>
                </a:cubicBezTo>
                <a:cubicBezTo>
                  <a:pt x="f142" y="f143"/>
                  <a:pt x="f144" y="f145"/>
                  <a:pt x="f146" y="f147"/>
                </a:cubicBezTo>
                <a:lnTo>
                  <a:pt x="f148" y="f149"/>
                </a:lnTo>
                <a:cubicBezTo>
                  <a:pt x="f150" y="f151"/>
                  <a:pt x="f152" y="f153"/>
                  <a:pt x="f31" y="f153"/>
                </a:cubicBezTo>
                <a:cubicBezTo>
                  <a:pt x="f30" y="f153"/>
                  <a:pt x="f29" y="f154"/>
                  <a:pt x="f28" y="f155"/>
                </a:cubicBezTo>
                <a:cubicBezTo>
                  <a:pt x="f27" y="f154"/>
                  <a:pt x="f26" y="f153"/>
                  <a:pt x="f25" y="f153"/>
                </a:cubicBezTo>
                <a:cubicBezTo>
                  <a:pt x="f24" y="f153"/>
                  <a:pt x="f23" y="f154"/>
                  <a:pt x="f22" y="f155"/>
                </a:cubicBezTo>
                <a:cubicBezTo>
                  <a:pt x="f21" y="f154"/>
                  <a:pt x="f20" y="f153"/>
                  <a:pt x="f19" y="f153"/>
                </a:cubicBezTo>
                <a:cubicBezTo>
                  <a:pt x="f18" y="f153"/>
                  <a:pt x="f17" y="f154"/>
                  <a:pt x="f16" y="f155"/>
                </a:cubicBezTo>
                <a:cubicBezTo>
                  <a:pt x="f15" y="f154"/>
                  <a:pt x="f14" y="f153"/>
                  <a:pt x="f13" y="f153"/>
                </a:cubicBezTo>
                <a:cubicBezTo>
                  <a:pt x="f156" y="f153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69" y="f171"/>
                </a:cubicBezTo>
                <a:cubicBezTo>
                  <a:pt x="f169" y="f172"/>
                  <a:pt x="f173" y="f174"/>
                  <a:pt x="f175" y="f176"/>
                </a:cubicBezTo>
                <a:cubicBezTo>
                  <a:pt x="f177" y="f178"/>
                  <a:pt x="f153" y="f179"/>
                  <a:pt x="f153" y="f180"/>
                </a:cubicBezTo>
                <a:cubicBezTo>
                  <a:pt x="f153" y="f181"/>
                  <a:pt x="f182" y="f183"/>
                  <a:pt x="f184" y="f185"/>
                </a:cubicBezTo>
                <a:cubicBezTo>
                  <a:pt x="f186" y="f187"/>
                  <a:pt x="f169" y="f188"/>
                  <a:pt x="f169" y="f189"/>
                </a:cubicBezTo>
                <a:cubicBezTo>
                  <a:pt x="f169" y="f190"/>
                  <a:pt x="f191" y="f192"/>
                  <a:pt x="f193" y="f194"/>
                </a:cubicBezTo>
                <a:lnTo>
                  <a:pt x="f193" y="f195"/>
                </a:lnTo>
                <a:cubicBezTo>
                  <a:pt x="f193" y="f196"/>
                  <a:pt x="f197" y="f198"/>
                  <a:pt x="f199" y="f198"/>
                </a:cubicBezTo>
                <a:cubicBezTo>
                  <a:pt x="f200" y="f198"/>
                  <a:pt x="f201" y="f196"/>
                  <a:pt x="f201" y="f195"/>
                </a:cubicBezTo>
                <a:lnTo>
                  <a:pt x="f201" y="f202"/>
                </a:lnTo>
                <a:cubicBezTo>
                  <a:pt x="f203" y="f204"/>
                  <a:pt x="f205" y="f206"/>
                  <a:pt x="f205" y="f189"/>
                </a:cubicBezTo>
                <a:cubicBezTo>
                  <a:pt x="f205" y="f207"/>
                  <a:pt x="f208" y="f209"/>
                  <a:pt x="f210" y="f211"/>
                </a:cubicBezTo>
                <a:cubicBezTo>
                  <a:pt x="f212" y="f213"/>
                  <a:pt x="f2" y="f214"/>
                  <a:pt x="f2" y="f180"/>
                </a:cubicBezTo>
                <a:cubicBezTo>
                  <a:pt x="f2" y="f215"/>
                  <a:pt x="f216" y="f217"/>
                  <a:pt x="f218" y="f219"/>
                </a:cubicBezTo>
                <a:cubicBezTo>
                  <a:pt x="f220" y="f221"/>
                  <a:pt x="f205" y="f222"/>
                  <a:pt x="f205" y="f171"/>
                </a:cubicBezTo>
                <a:cubicBezTo>
                  <a:pt x="f205" y="f223"/>
                  <a:pt x="f224" y="f225"/>
                  <a:pt x="f226" y="f227"/>
                </a:cubicBezTo>
                <a:cubicBezTo>
                  <a:pt x="f228" y="f229"/>
                  <a:pt x="f230" y="f231"/>
                  <a:pt x="f230" y="f42"/>
                </a:cubicBezTo>
                <a:cubicBezTo>
                  <a:pt x="f230" y="f41"/>
                  <a:pt x="f232" y="f2"/>
                  <a:pt x="f5" y="f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2" name="Freeform 101"/>
          <p:cNvSpPr/>
          <p:nvPr/>
        </p:nvSpPr>
        <p:spPr>
          <a:xfrm>
            <a:off x="11180533" y="1485954"/>
            <a:ext cx="284689" cy="3790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33593"/>
              <a:gd name="f7" fmla="val 3258388"/>
              <a:gd name="f8" fmla="val 411154"/>
              <a:gd name="f9" fmla="val 23869"/>
              <a:gd name="f10" fmla="+- 0 0 257586"/>
              <a:gd name="f11" fmla="val 355964"/>
              <a:gd name="f12" fmla="val 22194"/>
              <a:gd name="f13" fmla="val 1036078"/>
              <a:gd name="f14" fmla="val 322444"/>
              <a:gd name="f15" fmla="val 1798077"/>
              <a:gd name="f16" fmla="val 338366"/>
              <a:gd name="f17" fmla="val 2660163"/>
              <a:gd name="f18" fmla="val 545357"/>
              <a:gd name="f19" fmla="val 3249289"/>
              <a:gd name="f20" fmla="val 704581"/>
              <a:gd name="f21" fmla="val 1018479"/>
              <a:gd name="f22" fmla="val 3247015"/>
              <a:gd name="f23" fmla="val 779644"/>
              <a:gd name="f24" fmla="val 1925457"/>
              <a:gd name="f25" fmla="val 1216372"/>
              <a:gd name="f26" fmla="val 1948202"/>
              <a:gd name="f27" fmla="val 1580313"/>
              <a:gd name="f28" fmla="val 1945929"/>
              <a:gd name="f29" fmla="val 1473406"/>
              <a:gd name="f30" fmla="val 3281133"/>
              <a:gd name="f31" fmla="val 1707692"/>
              <a:gd name="f32" fmla="val 3251564"/>
              <a:gd name="f33" fmla="val 2048886"/>
              <a:gd name="f34" fmla="val 3121910"/>
              <a:gd name="f35" fmla="val 2001118"/>
              <a:gd name="f36" fmla="val 2180214"/>
              <a:gd name="f37" fmla="val 2144420"/>
              <a:gd name="f38" fmla="val 1750310"/>
              <a:gd name="f39" fmla="val 2451495"/>
              <a:gd name="f40" fmla="val 1080432"/>
              <a:gd name="f41" fmla="val 2681232"/>
              <a:gd name="f42" fmla="val 64812"/>
              <a:gd name="f43" fmla="val 1926056"/>
              <a:gd name="f44" fmla="val 17045"/>
              <a:gd name="f45" fmla="val 1175429"/>
              <a:gd name="f46" fmla="val 153522"/>
              <a:gd name="f47" fmla="val 920671"/>
              <a:gd name="f48" fmla="val 110304"/>
              <a:gd name="f49" fmla="val 679560"/>
              <a:gd name="f50" fmla="+- 0 0 62566"/>
              <a:gd name="f51" fmla="+- 0 0 -90"/>
              <a:gd name="f52" fmla="*/ f3 1 2433593"/>
              <a:gd name="f53" fmla="*/ f4 1 3258388"/>
              <a:gd name="f54" fmla="+- f7 0 f5"/>
              <a:gd name="f55" fmla="+- f6 0 f5"/>
              <a:gd name="f56" fmla="*/ f51 f0 1"/>
              <a:gd name="f57" fmla="*/ f55 1 2433593"/>
              <a:gd name="f58" fmla="*/ f54 1 3258388"/>
              <a:gd name="f59" fmla="*/ 23869 f54 1"/>
              <a:gd name="f60" fmla="*/ 1798077 f54 1"/>
              <a:gd name="f61" fmla="*/ 3258388 f54 1"/>
              <a:gd name="f62" fmla="*/ 1948202 f54 1"/>
              <a:gd name="f63" fmla="*/ 3251564 f54 1"/>
              <a:gd name="f64" fmla="*/ 1750310 f54 1"/>
              <a:gd name="f65" fmla="*/ 153522 f54 1"/>
              <a:gd name="f66" fmla="*/ 17045 f54 1"/>
              <a:gd name="f67" fmla="*/ 411154 f55 1"/>
              <a:gd name="f68" fmla="*/ 322444 f55 1"/>
              <a:gd name="f69" fmla="*/ 704581 f55 1"/>
              <a:gd name="f70" fmla="*/ 1216372 f55 1"/>
              <a:gd name="f71" fmla="*/ 1707692 f55 1"/>
              <a:gd name="f72" fmla="*/ 2144420 f55 1"/>
              <a:gd name="f73" fmla="*/ 1926056 f55 1"/>
              <a:gd name="f74" fmla="*/ 1175429 f55 1"/>
              <a:gd name="f75" fmla="*/ f56 1 f2"/>
              <a:gd name="f76" fmla="*/ f59 1 3258388"/>
              <a:gd name="f77" fmla="*/ f60 1 3258388"/>
              <a:gd name="f78" fmla="*/ f61 1 3258388"/>
              <a:gd name="f79" fmla="*/ f62 1 3258388"/>
              <a:gd name="f80" fmla="*/ f63 1 3258388"/>
              <a:gd name="f81" fmla="*/ f64 1 3258388"/>
              <a:gd name="f82" fmla="*/ f65 1 3258388"/>
              <a:gd name="f83" fmla="*/ f66 1 3258388"/>
              <a:gd name="f84" fmla="*/ f67 1 2433593"/>
              <a:gd name="f85" fmla="*/ f68 1 2433593"/>
              <a:gd name="f86" fmla="*/ f69 1 2433593"/>
              <a:gd name="f87" fmla="*/ f70 1 2433593"/>
              <a:gd name="f88" fmla="*/ f71 1 2433593"/>
              <a:gd name="f89" fmla="*/ f72 1 2433593"/>
              <a:gd name="f90" fmla="*/ f73 1 2433593"/>
              <a:gd name="f91" fmla="*/ f74 1 2433593"/>
              <a:gd name="f92" fmla="*/ f5 1 f57"/>
              <a:gd name="f93" fmla="*/ f6 1 f57"/>
              <a:gd name="f94" fmla="*/ f5 1 f58"/>
              <a:gd name="f95" fmla="*/ f7 1 f58"/>
              <a:gd name="f96" fmla="+- f75 0 f1"/>
              <a:gd name="f97" fmla="*/ f84 1 f57"/>
              <a:gd name="f98" fmla="*/ f76 1 f58"/>
              <a:gd name="f99" fmla="*/ f85 1 f57"/>
              <a:gd name="f100" fmla="*/ f77 1 f58"/>
              <a:gd name="f101" fmla="*/ f86 1 f57"/>
              <a:gd name="f102" fmla="*/ f78 1 f58"/>
              <a:gd name="f103" fmla="*/ f87 1 f57"/>
              <a:gd name="f104" fmla="*/ f79 1 f58"/>
              <a:gd name="f105" fmla="*/ f88 1 f57"/>
              <a:gd name="f106" fmla="*/ f80 1 f58"/>
              <a:gd name="f107" fmla="*/ f89 1 f57"/>
              <a:gd name="f108" fmla="*/ f81 1 f58"/>
              <a:gd name="f109" fmla="*/ f90 1 f57"/>
              <a:gd name="f110" fmla="*/ f83 1 f58"/>
              <a:gd name="f111" fmla="*/ f91 1 f57"/>
              <a:gd name="f112" fmla="*/ f82 1 f58"/>
              <a:gd name="f113" fmla="*/ f92 f52 1"/>
              <a:gd name="f114" fmla="*/ f93 f52 1"/>
              <a:gd name="f115" fmla="*/ f95 f53 1"/>
              <a:gd name="f116" fmla="*/ f94 f53 1"/>
              <a:gd name="f117" fmla="*/ f97 f52 1"/>
              <a:gd name="f118" fmla="*/ f98 f53 1"/>
              <a:gd name="f119" fmla="*/ f99 f52 1"/>
              <a:gd name="f120" fmla="*/ f100 f53 1"/>
              <a:gd name="f121" fmla="*/ f101 f52 1"/>
              <a:gd name="f122" fmla="*/ f102 f53 1"/>
              <a:gd name="f123" fmla="*/ f103 f52 1"/>
              <a:gd name="f124" fmla="*/ f104 f53 1"/>
              <a:gd name="f125" fmla="*/ f105 f52 1"/>
              <a:gd name="f126" fmla="*/ f106 f53 1"/>
              <a:gd name="f127" fmla="*/ f107 f52 1"/>
              <a:gd name="f128" fmla="*/ f108 f53 1"/>
              <a:gd name="f129" fmla="*/ f109 f52 1"/>
              <a:gd name="f130" fmla="*/ f110 f53 1"/>
              <a:gd name="f131" fmla="*/ f111 f52 1"/>
              <a:gd name="f132" fmla="*/ f112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6">
                <a:pos x="f117" y="f118"/>
              </a:cxn>
              <a:cxn ang="f96">
                <a:pos x="f119" y="f120"/>
              </a:cxn>
              <a:cxn ang="f96">
                <a:pos x="f121" y="f122"/>
              </a:cxn>
              <a:cxn ang="f96">
                <a:pos x="f123" y="f124"/>
              </a:cxn>
              <a:cxn ang="f96">
                <a:pos x="f125" y="f126"/>
              </a:cxn>
              <a:cxn ang="f96">
                <a:pos x="f127" y="f128"/>
              </a:cxn>
              <a:cxn ang="f96">
                <a:pos x="f129" y="f130"/>
              </a:cxn>
              <a:cxn ang="f96">
                <a:pos x="f131" y="f132"/>
              </a:cxn>
              <a:cxn ang="f96">
                <a:pos x="f117" y="f118"/>
              </a:cxn>
            </a:cxnLst>
            <a:rect l="f113" t="f116" r="f114" b="f115"/>
            <a:pathLst>
              <a:path w="2433593" h="325838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7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cubicBezTo>
                  <a:pt x="f47" y="f48"/>
                  <a:pt x="f49" y="f50"/>
                  <a:pt x="f8" y="f9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3" name="Group 102"/>
          <p:cNvGrpSpPr/>
          <p:nvPr/>
        </p:nvGrpSpPr>
        <p:grpSpPr>
          <a:xfrm>
            <a:off x="8707493" y="2429103"/>
            <a:ext cx="325736" cy="529812"/>
            <a:chOff x="8707493" y="2429103"/>
            <a:chExt cx="325736" cy="529812"/>
          </a:xfrm>
        </p:grpSpPr>
        <p:sp>
          <p:nvSpPr>
            <p:cNvPr id="14" name="Freeform 103"/>
            <p:cNvSpPr/>
            <p:nvPr/>
          </p:nvSpPr>
          <p:spPr>
            <a:xfrm>
              <a:off x="8777508" y="2429103"/>
              <a:ext cx="255721" cy="1715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5435"/>
                <a:gd name="f7" fmla="val 1015754"/>
                <a:gd name="f8" fmla="val 800209"/>
                <a:gd name="f9" fmla="val 204349"/>
                <a:gd name="f10" fmla="val 598895"/>
                <a:gd name="f11" fmla="val 140461"/>
                <a:gd name="f12" fmla="val 302164"/>
                <a:gd name="f13" fmla="+- 0 0 50647"/>
                <a:gd name="f14" fmla="val 196266"/>
                <a:gd name="f15" fmla="val 12686"/>
                <a:gd name="f16" fmla="val 103106"/>
                <a:gd name="f17" fmla="val 72064"/>
                <a:gd name="f18" fmla="val 168969"/>
                <a:gd name="f19" fmla="val 214930"/>
                <a:gd name="f20" fmla="val 147370"/>
                <a:gd name="f21" fmla="val 306113"/>
                <a:gd name="f22" fmla="val 102254"/>
                <a:gd name="f23" fmla="val 376805"/>
                <a:gd name="f24" fmla="+- 0 0 42253"/>
                <a:gd name="f25" fmla="val 455447"/>
                <a:gd name="f26" fmla="val 12021"/>
                <a:gd name="f27" fmla="val 518188"/>
                <a:gd name="f28" fmla="val 164480"/>
                <a:gd name="f29" fmla="val 669383"/>
                <a:gd name="f30" fmla="val 559454"/>
                <a:gd name="f31" fmla="val 713233"/>
                <a:gd name="f32" fmla="val 636377"/>
                <a:gd name="f33" fmla="val 741181"/>
                <a:gd name="f34" fmla="val 696624"/>
                <a:gd name="f35" fmla="val 733941"/>
                <a:gd name="f36" fmla="val 677361"/>
                <a:gd name="f37" fmla="val 671042"/>
                <a:gd name="f38" fmla="val 705803"/>
                <a:gd name="f39" fmla="val 624047"/>
                <a:gd name="f40" fmla="val 859369"/>
                <a:gd name="f41" fmla="val 679765"/>
                <a:gd name="f42" fmla="val 850034"/>
                <a:gd name="f43" fmla="val 889051"/>
                <a:gd name="f44" fmla="val 1063333"/>
                <a:gd name="f45" fmla="val 847870"/>
                <a:gd name="f46" fmla="val 1189170"/>
                <a:gd name="f47" fmla="val 914032"/>
                <a:gd name="f48" fmla="val 1618678"/>
                <a:gd name="f49" fmla="val 1176386"/>
                <a:gd name="f50" fmla="val 1495571"/>
                <a:gd name="f51" fmla="val 862271"/>
                <a:gd name="f52" fmla="val 1467881"/>
                <a:gd name="f53" fmla="val 742961"/>
                <a:gd name="f54" fmla="val 1356424"/>
                <a:gd name="f55" fmla="val 685542"/>
                <a:gd name="f56" fmla="val 1304603"/>
                <a:gd name="f57" fmla="val 671853"/>
                <a:gd name="f58" fmla="val 1173267"/>
                <a:gd name="f59" fmla="val 634312"/>
                <a:gd name="f60" fmla="val 1199040"/>
                <a:gd name="f61" fmla="val 568902"/>
                <a:gd name="f62" fmla="val 1292398"/>
                <a:gd name="f63" fmla="val 479637"/>
                <a:gd name="f64" fmla="val 1250585"/>
                <a:gd name="f65" fmla="val 438081"/>
                <a:gd name="f66" fmla="val 1165850"/>
                <a:gd name="f67" fmla="val 405662"/>
                <a:gd name="f68" fmla="val 1045335"/>
                <a:gd name="f69" fmla="val 381196"/>
                <a:gd name="f70" fmla="val 964576"/>
                <a:gd name="f71" fmla="val 344802"/>
                <a:gd name="f72" fmla="val 930279"/>
                <a:gd name="f73" fmla="val 379871"/>
                <a:gd name="f74" fmla="val 927786"/>
                <a:gd name="f75" fmla="val 414939"/>
                <a:gd name="f76" fmla="val 909391"/>
                <a:gd name="f77" fmla="val 450008"/>
                <a:gd name="f78" fmla="val 766089"/>
                <a:gd name="f79" fmla="val 388593"/>
                <a:gd name="f80" fmla="+- 0 0 -90"/>
                <a:gd name="f81" fmla="*/ f3 1 1505435"/>
                <a:gd name="f82" fmla="*/ f4 1 1015754"/>
                <a:gd name="f83" fmla="+- f7 0 f5"/>
                <a:gd name="f84" fmla="+- f6 0 f5"/>
                <a:gd name="f85" fmla="*/ f80 f0 1"/>
                <a:gd name="f86" fmla="*/ f84 1 1505435"/>
                <a:gd name="f87" fmla="*/ f83 1 1015754"/>
                <a:gd name="f88" fmla="*/ 800209 f84 1"/>
                <a:gd name="f89" fmla="*/ 204349 f83 1"/>
                <a:gd name="f90" fmla="*/ 196266 f84 1"/>
                <a:gd name="f91" fmla="*/ 12686 f83 1"/>
                <a:gd name="f92" fmla="*/ 147370 f84 1"/>
                <a:gd name="f93" fmla="*/ 306113 f83 1"/>
                <a:gd name="f94" fmla="*/ 12021 f84 1"/>
                <a:gd name="f95" fmla="*/ 518188 f83 1"/>
                <a:gd name="f96" fmla="*/ 636377 f84 1"/>
                <a:gd name="f97" fmla="*/ 741181 f83 1"/>
                <a:gd name="f98" fmla="*/ 705803 f84 1"/>
                <a:gd name="f99" fmla="*/ 624047 f83 1"/>
                <a:gd name="f100" fmla="*/ 859369 f84 1"/>
                <a:gd name="f101" fmla="*/ 679765 f83 1"/>
                <a:gd name="f102" fmla="*/ 1189170 f84 1"/>
                <a:gd name="f103" fmla="*/ 914032 f83 1"/>
                <a:gd name="f104" fmla="*/ 1467881 f84 1"/>
                <a:gd name="f105" fmla="*/ 742961 f83 1"/>
                <a:gd name="f106" fmla="*/ 1173267 f84 1"/>
                <a:gd name="f107" fmla="*/ 634312 f83 1"/>
                <a:gd name="f108" fmla="*/ 1250585 f84 1"/>
                <a:gd name="f109" fmla="*/ 438081 f83 1"/>
                <a:gd name="f110" fmla="*/ 964576 f84 1"/>
                <a:gd name="f111" fmla="*/ 344802 f83 1"/>
                <a:gd name="f112" fmla="*/ 909391 f84 1"/>
                <a:gd name="f113" fmla="*/ 450008 f83 1"/>
                <a:gd name="f114" fmla="*/ 766089 f84 1"/>
                <a:gd name="f115" fmla="*/ 388593 f83 1"/>
                <a:gd name="f116" fmla="*/ f85 1 f2"/>
                <a:gd name="f117" fmla="*/ f88 1 1505435"/>
                <a:gd name="f118" fmla="*/ f89 1 1015754"/>
                <a:gd name="f119" fmla="*/ f90 1 1505435"/>
                <a:gd name="f120" fmla="*/ f91 1 1015754"/>
                <a:gd name="f121" fmla="*/ f92 1 1505435"/>
                <a:gd name="f122" fmla="*/ f93 1 1015754"/>
                <a:gd name="f123" fmla="*/ f94 1 1505435"/>
                <a:gd name="f124" fmla="*/ f95 1 1015754"/>
                <a:gd name="f125" fmla="*/ f96 1 1505435"/>
                <a:gd name="f126" fmla="*/ f97 1 1015754"/>
                <a:gd name="f127" fmla="*/ f98 1 1505435"/>
                <a:gd name="f128" fmla="*/ f99 1 1015754"/>
                <a:gd name="f129" fmla="*/ f100 1 1505435"/>
                <a:gd name="f130" fmla="*/ f101 1 1015754"/>
                <a:gd name="f131" fmla="*/ f102 1 1505435"/>
                <a:gd name="f132" fmla="*/ f103 1 1015754"/>
                <a:gd name="f133" fmla="*/ f104 1 1505435"/>
                <a:gd name="f134" fmla="*/ f105 1 1015754"/>
                <a:gd name="f135" fmla="*/ f106 1 1505435"/>
                <a:gd name="f136" fmla="*/ f107 1 1015754"/>
                <a:gd name="f137" fmla="*/ f108 1 1505435"/>
                <a:gd name="f138" fmla="*/ f109 1 1015754"/>
                <a:gd name="f139" fmla="*/ f110 1 1505435"/>
                <a:gd name="f140" fmla="*/ f111 1 1015754"/>
                <a:gd name="f141" fmla="*/ f112 1 1505435"/>
                <a:gd name="f142" fmla="*/ f113 1 1015754"/>
                <a:gd name="f143" fmla="*/ f114 1 1505435"/>
                <a:gd name="f144" fmla="*/ f115 1 1015754"/>
                <a:gd name="f145" fmla="*/ f5 1 f86"/>
                <a:gd name="f146" fmla="*/ f6 1 f86"/>
                <a:gd name="f147" fmla="*/ f5 1 f87"/>
                <a:gd name="f148" fmla="*/ f7 1 f87"/>
                <a:gd name="f149" fmla="+- f116 0 f1"/>
                <a:gd name="f150" fmla="*/ f117 1 f86"/>
                <a:gd name="f151" fmla="*/ f118 1 f87"/>
                <a:gd name="f152" fmla="*/ f119 1 f86"/>
                <a:gd name="f153" fmla="*/ f120 1 f87"/>
                <a:gd name="f154" fmla="*/ f121 1 f86"/>
                <a:gd name="f155" fmla="*/ f122 1 f87"/>
                <a:gd name="f156" fmla="*/ f123 1 f86"/>
                <a:gd name="f157" fmla="*/ f124 1 f87"/>
                <a:gd name="f158" fmla="*/ f125 1 f86"/>
                <a:gd name="f159" fmla="*/ f126 1 f87"/>
                <a:gd name="f160" fmla="*/ f127 1 f86"/>
                <a:gd name="f161" fmla="*/ f128 1 f87"/>
                <a:gd name="f162" fmla="*/ f129 1 f86"/>
                <a:gd name="f163" fmla="*/ f130 1 f87"/>
                <a:gd name="f164" fmla="*/ f131 1 f86"/>
                <a:gd name="f165" fmla="*/ f132 1 f87"/>
                <a:gd name="f166" fmla="*/ f133 1 f86"/>
                <a:gd name="f167" fmla="*/ f134 1 f87"/>
                <a:gd name="f168" fmla="*/ f135 1 f86"/>
                <a:gd name="f169" fmla="*/ f136 1 f87"/>
                <a:gd name="f170" fmla="*/ f137 1 f86"/>
                <a:gd name="f171" fmla="*/ f138 1 f87"/>
                <a:gd name="f172" fmla="*/ f139 1 f86"/>
                <a:gd name="f173" fmla="*/ f140 1 f87"/>
                <a:gd name="f174" fmla="*/ f141 1 f86"/>
                <a:gd name="f175" fmla="*/ f142 1 f87"/>
                <a:gd name="f176" fmla="*/ f143 1 f86"/>
                <a:gd name="f177" fmla="*/ f144 1 f87"/>
                <a:gd name="f178" fmla="*/ f145 f81 1"/>
                <a:gd name="f179" fmla="*/ f146 f81 1"/>
                <a:gd name="f180" fmla="*/ f148 f82 1"/>
                <a:gd name="f181" fmla="*/ f147 f82 1"/>
                <a:gd name="f182" fmla="*/ f150 f81 1"/>
                <a:gd name="f183" fmla="*/ f151 f82 1"/>
                <a:gd name="f184" fmla="*/ f152 f81 1"/>
                <a:gd name="f185" fmla="*/ f153 f82 1"/>
                <a:gd name="f186" fmla="*/ f154 f81 1"/>
                <a:gd name="f187" fmla="*/ f155 f82 1"/>
                <a:gd name="f188" fmla="*/ f156 f81 1"/>
                <a:gd name="f189" fmla="*/ f157 f82 1"/>
                <a:gd name="f190" fmla="*/ f158 f81 1"/>
                <a:gd name="f191" fmla="*/ f159 f82 1"/>
                <a:gd name="f192" fmla="*/ f160 f81 1"/>
                <a:gd name="f193" fmla="*/ f161 f82 1"/>
                <a:gd name="f194" fmla="*/ f162 f81 1"/>
                <a:gd name="f195" fmla="*/ f163 f82 1"/>
                <a:gd name="f196" fmla="*/ f164 f81 1"/>
                <a:gd name="f197" fmla="*/ f165 f82 1"/>
                <a:gd name="f198" fmla="*/ f166 f81 1"/>
                <a:gd name="f199" fmla="*/ f167 f82 1"/>
                <a:gd name="f200" fmla="*/ f168 f81 1"/>
                <a:gd name="f201" fmla="*/ f169 f82 1"/>
                <a:gd name="f202" fmla="*/ f170 f81 1"/>
                <a:gd name="f203" fmla="*/ f171 f82 1"/>
                <a:gd name="f204" fmla="*/ f172 f81 1"/>
                <a:gd name="f205" fmla="*/ f173 f82 1"/>
                <a:gd name="f206" fmla="*/ f174 f81 1"/>
                <a:gd name="f207" fmla="*/ f175 f82 1"/>
                <a:gd name="f208" fmla="*/ f176 f81 1"/>
                <a:gd name="f209" fmla="*/ f177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182" y="f183"/>
                </a:cxn>
                <a:cxn ang="f149">
                  <a:pos x="f184" y="f185"/>
                </a:cxn>
                <a:cxn ang="f149">
                  <a:pos x="f186" y="f187"/>
                </a:cxn>
                <a:cxn ang="f149">
                  <a:pos x="f188" y="f189"/>
                </a:cxn>
                <a:cxn ang="f149">
                  <a:pos x="f190" y="f191"/>
                </a:cxn>
                <a:cxn ang="f149">
                  <a:pos x="f192" y="f193"/>
                </a:cxn>
                <a:cxn ang="f149">
                  <a:pos x="f194" y="f195"/>
                </a:cxn>
                <a:cxn ang="f149">
                  <a:pos x="f196" y="f197"/>
                </a:cxn>
                <a:cxn ang="f149">
                  <a:pos x="f198" y="f199"/>
                </a:cxn>
                <a:cxn ang="f149">
                  <a:pos x="f200" y="f201"/>
                </a:cxn>
                <a:cxn ang="f149">
                  <a:pos x="f202" y="f203"/>
                </a:cxn>
                <a:cxn ang="f149">
                  <a:pos x="f204" y="f205"/>
                </a:cxn>
                <a:cxn ang="f149">
                  <a:pos x="f206" y="f207"/>
                </a:cxn>
                <a:cxn ang="f149">
                  <a:pos x="f208" y="f209"/>
                </a:cxn>
                <a:cxn ang="f149">
                  <a:pos x="f182" y="f183"/>
                </a:cxn>
              </a:cxnLst>
              <a:rect l="f178" t="f181" r="f179" b="f180"/>
              <a:pathLst>
                <a:path w="1505435" h="101575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lnTo>
                    <a:pt x="f78" y="f7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A6A6A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reeform 104"/>
            <p:cNvSpPr/>
            <p:nvPr/>
          </p:nvSpPr>
          <p:spPr>
            <a:xfrm rot="21253766">
              <a:off x="8724336" y="2538740"/>
              <a:ext cx="255721" cy="1715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5435"/>
                <a:gd name="f7" fmla="val 1015754"/>
                <a:gd name="f8" fmla="val 800209"/>
                <a:gd name="f9" fmla="val 204349"/>
                <a:gd name="f10" fmla="val 598895"/>
                <a:gd name="f11" fmla="val 140461"/>
                <a:gd name="f12" fmla="val 302164"/>
                <a:gd name="f13" fmla="+- 0 0 50647"/>
                <a:gd name="f14" fmla="val 196266"/>
                <a:gd name="f15" fmla="val 12686"/>
                <a:gd name="f16" fmla="val 103106"/>
                <a:gd name="f17" fmla="val 72064"/>
                <a:gd name="f18" fmla="val 168969"/>
                <a:gd name="f19" fmla="val 214930"/>
                <a:gd name="f20" fmla="val 147370"/>
                <a:gd name="f21" fmla="val 306113"/>
                <a:gd name="f22" fmla="val 102254"/>
                <a:gd name="f23" fmla="val 376805"/>
                <a:gd name="f24" fmla="+- 0 0 42253"/>
                <a:gd name="f25" fmla="val 455447"/>
                <a:gd name="f26" fmla="val 12021"/>
                <a:gd name="f27" fmla="val 518188"/>
                <a:gd name="f28" fmla="val 164480"/>
                <a:gd name="f29" fmla="val 669383"/>
                <a:gd name="f30" fmla="val 559454"/>
                <a:gd name="f31" fmla="val 713233"/>
                <a:gd name="f32" fmla="val 636377"/>
                <a:gd name="f33" fmla="val 741181"/>
                <a:gd name="f34" fmla="val 696624"/>
                <a:gd name="f35" fmla="val 733941"/>
                <a:gd name="f36" fmla="val 677361"/>
                <a:gd name="f37" fmla="val 671042"/>
                <a:gd name="f38" fmla="val 705803"/>
                <a:gd name="f39" fmla="val 624047"/>
                <a:gd name="f40" fmla="val 859369"/>
                <a:gd name="f41" fmla="val 679765"/>
                <a:gd name="f42" fmla="val 850034"/>
                <a:gd name="f43" fmla="val 889051"/>
                <a:gd name="f44" fmla="val 1063333"/>
                <a:gd name="f45" fmla="val 847870"/>
                <a:gd name="f46" fmla="val 1189170"/>
                <a:gd name="f47" fmla="val 914032"/>
                <a:gd name="f48" fmla="val 1618678"/>
                <a:gd name="f49" fmla="val 1176386"/>
                <a:gd name="f50" fmla="val 1495571"/>
                <a:gd name="f51" fmla="val 862271"/>
                <a:gd name="f52" fmla="val 1467881"/>
                <a:gd name="f53" fmla="val 742961"/>
                <a:gd name="f54" fmla="val 1356424"/>
                <a:gd name="f55" fmla="val 685542"/>
                <a:gd name="f56" fmla="val 1304603"/>
                <a:gd name="f57" fmla="val 671853"/>
                <a:gd name="f58" fmla="val 1173267"/>
                <a:gd name="f59" fmla="val 634312"/>
                <a:gd name="f60" fmla="val 1199040"/>
                <a:gd name="f61" fmla="val 568902"/>
                <a:gd name="f62" fmla="val 1292398"/>
                <a:gd name="f63" fmla="val 479637"/>
                <a:gd name="f64" fmla="val 1250585"/>
                <a:gd name="f65" fmla="val 438081"/>
                <a:gd name="f66" fmla="val 1165850"/>
                <a:gd name="f67" fmla="val 405662"/>
                <a:gd name="f68" fmla="val 1045335"/>
                <a:gd name="f69" fmla="val 381196"/>
                <a:gd name="f70" fmla="val 964576"/>
                <a:gd name="f71" fmla="val 344802"/>
                <a:gd name="f72" fmla="val 930279"/>
                <a:gd name="f73" fmla="val 379871"/>
                <a:gd name="f74" fmla="val 927786"/>
                <a:gd name="f75" fmla="val 414939"/>
                <a:gd name="f76" fmla="val 909391"/>
                <a:gd name="f77" fmla="val 450008"/>
                <a:gd name="f78" fmla="val 766089"/>
                <a:gd name="f79" fmla="val 388593"/>
                <a:gd name="f80" fmla="+- 0 0 -90"/>
                <a:gd name="f81" fmla="*/ f3 1 1505435"/>
                <a:gd name="f82" fmla="*/ f4 1 1015754"/>
                <a:gd name="f83" fmla="+- f7 0 f5"/>
                <a:gd name="f84" fmla="+- f6 0 f5"/>
                <a:gd name="f85" fmla="*/ f80 f0 1"/>
                <a:gd name="f86" fmla="*/ f84 1 1505435"/>
                <a:gd name="f87" fmla="*/ f83 1 1015754"/>
                <a:gd name="f88" fmla="*/ 800209 f84 1"/>
                <a:gd name="f89" fmla="*/ 204349 f83 1"/>
                <a:gd name="f90" fmla="*/ 196266 f84 1"/>
                <a:gd name="f91" fmla="*/ 12686 f83 1"/>
                <a:gd name="f92" fmla="*/ 147370 f84 1"/>
                <a:gd name="f93" fmla="*/ 306113 f83 1"/>
                <a:gd name="f94" fmla="*/ 12021 f84 1"/>
                <a:gd name="f95" fmla="*/ 518188 f83 1"/>
                <a:gd name="f96" fmla="*/ 636377 f84 1"/>
                <a:gd name="f97" fmla="*/ 741181 f83 1"/>
                <a:gd name="f98" fmla="*/ 705803 f84 1"/>
                <a:gd name="f99" fmla="*/ 624047 f83 1"/>
                <a:gd name="f100" fmla="*/ 859369 f84 1"/>
                <a:gd name="f101" fmla="*/ 679765 f83 1"/>
                <a:gd name="f102" fmla="*/ 1189170 f84 1"/>
                <a:gd name="f103" fmla="*/ 914032 f83 1"/>
                <a:gd name="f104" fmla="*/ 1467881 f84 1"/>
                <a:gd name="f105" fmla="*/ 742961 f83 1"/>
                <a:gd name="f106" fmla="*/ 1173267 f84 1"/>
                <a:gd name="f107" fmla="*/ 634312 f83 1"/>
                <a:gd name="f108" fmla="*/ 1250585 f84 1"/>
                <a:gd name="f109" fmla="*/ 438081 f83 1"/>
                <a:gd name="f110" fmla="*/ 964576 f84 1"/>
                <a:gd name="f111" fmla="*/ 344802 f83 1"/>
                <a:gd name="f112" fmla="*/ 909391 f84 1"/>
                <a:gd name="f113" fmla="*/ 450008 f83 1"/>
                <a:gd name="f114" fmla="*/ 766089 f84 1"/>
                <a:gd name="f115" fmla="*/ 388593 f83 1"/>
                <a:gd name="f116" fmla="*/ f85 1 f2"/>
                <a:gd name="f117" fmla="*/ f88 1 1505435"/>
                <a:gd name="f118" fmla="*/ f89 1 1015754"/>
                <a:gd name="f119" fmla="*/ f90 1 1505435"/>
                <a:gd name="f120" fmla="*/ f91 1 1015754"/>
                <a:gd name="f121" fmla="*/ f92 1 1505435"/>
                <a:gd name="f122" fmla="*/ f93 1 1015754"/>
                <a:gd name="f123" fmla="*/ f94 1 1505435"/>
                <a:gd name="f124" fmla="*/ f95 1 1015754"/>
                <a:gd name="f125" fmla="*/ f96 1 1505435"/>
                <a:gd name="f126" fmla="*/ f97 1 1015754"/>
                <a:gd name="f127" fmla="*/ f98 1 1505435"/>
                <a:gd name="f128" fmla="*/ f99 1 1015754"/>
                <a:gd name="f129" fmla="*/ f100 1 1505435"/>
                <a:gd name="f130" fmla="*/ f101 1 1015754"/>
                <a:gd name="f131" fmla="*/ f102 1 1505435"/>
                <a:gd name="f132" fmla="*/ f103 1 1015754"/>
                <a:gd name="f133" fmla="*/ f104 1 1505435"/>
                <a:gd name="f134" fmla="*/ f105 1 1015754"/>
                <a:gd name="f135" fmla="*/ f106 1 1505435"/>
                <a:gd name="f136" fmla="*/ f107 1 1015754"/>
                <a:gd name="f137" fmla="*/ f108 1 1505435"/>
                <a:gd name="f138" fmla="*/ f109 1 1015754"/>
                <a:gd name="f139" fmla="*/ f110 1 1505435"/>
                <a:gd name="f140" fmla="*/ f111 1 1015754"/>
                <a:gd name="f141" fmla="*/ f112 1 1505435"/>
                <a:gd name="f142" fmla="*/ f113 1 1015754"/>
                <a:gd name="f143" fmla="*/ f114 1 1505435"/>
                <a:gd name="f144" fmla="*/ f115 1 1015754"/>
                <a:gd name="f145" fmla="*/ f5 1 f86"/>
                <a:gd name="f146" fmla="*/ f6 1 f86"/>
                <a:gd name="f147" fmla="*/ f5 1 f87"/>
                <a:gd name="f148" fmla="*/ f7 1 f87"/>
                <a:gd name="f149" fmla="+- f116 0 f1"/>
                <a:gd name="f150" fmla="*/ f117 1 f86"/>
                <a:gd name="f151" fmla="*/ f118 1 f87"/>
                <a:gd name="f152" fmla="*/ f119 1 f86"/>
                <a:gd name="f153" fmla="*/ f120 1 f87"/>
                <a:gd name="f154" fmla="*/ f121 1 f86"/>
                <a:gd name="f155" fmla="*/ f122 1 f87"/>
                <a:gd name="f156" fmla="*/ f123 1 f86"/>
                <a:gd name="f157" fmla="*/ f124 1 f87"/>
                <a:gd name="f158" fmla="*/ f125 1 f86"/>
                <a:gd name="f159" fmla="*/ f126 1 f87"/>
                <a:gd name="f160" fmla="*/ f127 1 f86"/>
                <a:gd name="f161" fmla="*/ f128 1 f87"/>
                <a:gd name="f162" fmla="*/ f129 1 f86"/>
                <a:gd name="f163" fmla="*/ f130 1 f87"/>
                <a:gd name="f164" fmla="*/ f131 1 f86"/>
                <a:gd name="f165" fmla="*/ f132 1 f87"/>
                <a:gd name="f166" fmla="*/ f133 1 f86"/>
                <a:gd name="f167" fmla="*/ f134 1 f87"/>
                <a:gd name="f168" fmla="*/ f135 1 f86"/>
                <a:gd name="f169" fmla="*/ f136 1 f87"/>
                <a:gd name="f170" fmla="*/ f137 1 f86"/>
                <a:gd name="f171" fmla="*/ f138 1 f87"/>
                <a:gd name="f172" fmla="*/ f139 1 f86"/>
                <a:gd name="f173" fmla="*/ f140 1 f87"/>
                <a:gd name="f174" fmla="*/ f141 1 f86"/>
                <a:gd name="f175" fmla="*/ f142 1 f87"/>
                <a:gd name="f176" fmla="*/ f143 1 f86"/>
                <a:gd name="f177" fmla="*/ f144 1 f87"/>
                <a:gd name="f178" fmla="*/ f145 f81 1"/>
                <a:gd name="f179" fmla="*/ f146 f81 1"/>
                <a:gd name="f180" fmla="*/ f148 f82 1"/>
                <a:gd name="f181" fmla="*/ f147 f82 1"/>
                <a:gd name="f182" fmla="*/ f150 f81 1"/>
                <a:gd name="f183" fmla="*/ f151 f82 1"/>
                <a:gd name="f184" fmla="*/ f152 f81 1"/>
                <a:gd name="f185" fmla="*/ f153 f82 1"/>
                <a:gd name="f186" fmla="*/ f154 f81 1"/>
                <a:gd name="f187" fmla="*/ f155 f82 1"/>
                <a:gd name="f188" fmla="*/ f156 f81 1"/>
                <a:gd name="f189" fmla="*/ f157 f82 1"/>
                <a:gd name="f190" fmla="*/ f158 f81 1"/>
                <a:gd name="f191" fmla="*/ f159 f82 1"/>
                <a:gd name="f192" fmla="*/ f160 f81 1"/>
                <a:gd name="f193" fmla="*/ f161 f82 1"/>
                <a:gd name="f194" fmla="*/ f162 f81 1"/>
                <a:gd name="f195" fmla="*/ f163 f82 1"/>
                <a:gd name="f196" fmla="*/ f164 f81 1"/>
                <a:gd name="f197" fmla="*/ f165 f82 1"/>
                <a:gd name="f198" fmla="*/ f166 f81 1"/>
                <a:gd name="f199" fmla="*/ f167 f82 1"/>
                <a:gd name="f200" fmla="*/ f168 f81 1"/>
                <a:gd name="f201" fmla="*/ f169 f82 1"/>
                <a:gd name="f202" fmla="*/ f170 f81 1"/>
                <a:gd name="f203" fmla="*/ f171 f82 1"/>
                <a:gd name="f204" fmla="*/ f172 f81 1"/>
                <a:gd name="f205" fmla="*/ f173 f82 1"/>
                <a:gd name="f206" fmla="*/ f174 f81 1"/>
                <a:gd name="f207" fmla="*/ f175 f82 1"/>
                <a:gd name="f208" fmla="*/ f176 f81 1"/>
                <a:gd name="f209" fmla="*/ f177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182" y="f183"/>
                </a:cxn>
                <a:cxn ang="f149">
                  <a:pos x="f184" y="f185"/>
                </a:cxn>
                <a:cxn ang="f149">
                  <a:pos x="f186" y="f187"/>
                </a:cxn>
                <a:cxn ang="f149">
                  <a:pos x="f188" y="f189"/>
                </a:cxn>
                <a:cxn ang="f149">
                  <a:pos x="f190" y="f191"/>
                </a:cxn>
                <a:cxn ang="f149">
                  <a:pos x="f192" y="f193"/>
                </a:cxn>
                <a:cxn ang="f149">
                  <a:pos x="f194" y="f195"/>
                </a:cxn>
                <a:cxn ang="f149">
                  <a:pos x="f196" y="f197"/>
                </a:cxn>
                <a:cxn ang="f149">
                  <a:pos x="f198" y="f199"/>
                </a:cxn>
                <a:cxn ang="f149">
                  <a:pos x="f200" y="f201"/>
                </a:cxn>
                <a:cxn ang="f149">
                  <a:pos x="f202" y="f203"/>
                </a:cxn>
                <a:cxn ang="f149">
                  <a:pos x="f204" y="f205"/>
                </a:cxn>
                <a:cxn ang="f149">
                  <a:pos x="f206" y="f207"/>
                </a:cxn>
                <a:cxn ang="f149">
                  <a:pos x="f208" y="f209"/>
                </a:cxn>
                <a:cxn ang="f149">
                  <a:pos x="f182" y="f183"/>
                </a:cxn>
              </a:cxnLst>
              <a:rect l="f178" t="f181" r="f179" b="f180"/>
              <a:pathLst>
                <a:path w="1505435" h="101575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lnTo>
                    <a:pt x="f78" y="f7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A6A6A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Freeform 105"/>
            <p:cNvSpPr/>
            <p:nvPr/>
          </p:nvSpPr>
          <p:spPr>
            <a:xfrm rot="20634628">
              <a:off x="8707493" y="2666555"/>
              <a:ext cx="255721" cy="1715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5435"/>
                <a:gd name="f7" fmla="val 1015754"/>
                <a:gd name="f8" fmla="val 800209"/>
                <a:gd name="f9" fmla="val 204349"/>
                <a:gd name="f10" fmla="val 598895"/>
                <a:gd name="f11" fmla="val 140461"/>
                <a:gd name="f12" fmla="val 302164"/>
                <a:gd name="f13" fmla="+- 0 0 50647"/>
                <a:gd name="f14" fmla="val 196266"/>
                <a:gd name="f15" fmla="val 12686"/>
                <a:gd name="f16" fmla="val 103106"/>
                <a:gd name="f17" fmla="val 72064"/>
                <a:gd name="f18" fmla="val 168969"/>
                <a:gd name="f19" fmla="val 214930"/>
                <a:gd name="f20" fmla="val 147370"/>
                <a:gd name="f21" fmla="val 306113"/>
                <a:gd name="f22" fmla="val 102254"/>
                <a:gd name="f23" fmla="val 376805"/>
                <a:gd name="f24" fmla="+- 0 0 42253"/>
                <a:gd name="f25" fmla="val 455447"/>
                <a:gd name="f26" fmla="val 12021"/>
                <a:gd name="f27" fmla="val 518188"/>
                <a:gd name="f28" fmla="val 164480"/>
                <a:gd name="f29" fmla="val 669383"/>
                <a:gd name="f30" fmla="val 559454"/>
                <a:gd name="f31" fmla="val 713233"/>
                <a:gd name="f32" fmla="val 636377"/>
                <a:gd name="f33" fmla="val 741181"/>
                <a:gd name="f34" fmla="val 696624"/>
                <a:gd name="f35" fmla="val 733941"/>
                <a:gd name="f36" fmla="val 677361"/>
                <a:gd name="f37" fmla="val 671042"/>
                <a:gd name="f38" fmla="val 705803"/>
                <a:gd name="f39" fmla="val 624047"/>
                <a:gd name="f40" fmla="val 859369"/>
                <a:gd name="f41" fmla="val 679765"/>
                <a:gd name="f42" fmla="val 850034"/>
                <a:gd name="f43" fmla="val 889051"/>
                <a:gd name="f44" fmla="val 1063333"/>
                <a:gd name="f45" fmla="val 847870"/>
                <a:gd name="f46" fmla="val 1189170"/>
                <a:gd name="f47" fmla="val 914032"/>
                <a:gd name="f48" fmla="val 1618678"/>
                <a:gd name="f49" fmla="val 1176386"/>
                <a:gd name="f50" fmla="val 1495571"/>
                <a:gd name="f51" fmla="val 862271"/>
                <a:gd name="f52" fmla="val 1467881"/>
                <a:gd name="f53" fmla="val 742961"/>
                <a:gd name="f54" fmla="val 1356424"/>
                <a:gd name="f55" fmla="val 685542"/>
                <a:gd name="f56" fmla="val 1304603"/>
                <a:gd name="f57" fmla="val 671853"/>
                <a:gd name="f58" fmla="val 1173267"/>
                <a:gd name="f59" fmla="val 634312"/>
                <a:gd name="f60" fmla="val 1199040"/>
                <a:gd name="f61" fmla="val 568902"/>
                <a:gd name="f62" fmla="val 1292398"/>
                <a:gd name="f63" fmla="val 479637"/>
                <a:gd name="f64" fmla="val 1250585"/>
                <a:gd name="f65" fmla="val 438081"/>
                <a:gd name="f66" fmla="val 1165850"/>
                <a:gd name="f67" fmla="val 405662"/>
                <a:gd name="f68" fmla="val 1045335"/>
                <a:gd name="f69" fmla="val 381196"/>
                <a:gd name="f70" fmla="val 964576"/>
                <a:gd name="f71" fmla="val 344802"/>
                <a:gd name="f72" fmla="val 930279"/>
                <a:gd name="f73" fmla="val 379871"/>
                <a:gd name="f74" fmla="val 927786"/>
                <a:gd name="f75" fmla="val 414939"/>
                <a:gd name="f76" fmla="val 909391"/>
                <a:gd name="f77" fmla="val 450008"/>
                <a:gd name="f78" fmla="val 766089"/>
                <a:gd name="f79" fmla="val 388593"/>
                <a:gd name="f80" fmla="+- 0 0 -90"/>
                <a:gd name="f81" fmla="*/ f3 1 1505435"/>
                <a:gd name="f82" fmla="*/ f4 1 1015754"/>
                <a:gd name="f83" fmla="+- f7 0 f5"/>
                <a:gd name="f84" fmla="+- f6 0 f5"/>
                <a:gd name="f85" fmla="*/ f80 f0 1"/>
                <a:gd name="f86" fmla="*/ f84 1 1505435"/>
                <a:gd name="f87" fmla="*/ f83 1 1015754"/>
                <a:gd name="f88" fmla="*/ 800209 f84 1"/>
                <a:gd name="f89" fmla="*/ 204349 f83 1"/>
                <a:gd name="f90" fmla="*/ 196266 f84 1"/>
                <a:gd name="f91" fmla="*/ 12686 f83 1"/>
                <a:gd name="f92" fmla="*/ 147370 f84 1"/>
                <a:gd name="f93" fmla="*/ 306113 f83 1"/>
                <a:gd name="f94" fmla="*/ 12021 f84 1"/>
                <a:gd name="f95" fmla="*/ 518188 f83 1"/>
                <a:gd name="f96" fmla="*/ 636377 f84 1"/>
                <a:gd name="f97" fmla="*/ 741181 f83 1"/>
                <a:gd name="f98" fmla="*/ 705803 f84 1"/>
                <a:gd name="f99" fmla="*/ 624047 f83 1"/>
                <a:gd name="f100" fmla="*/ 859369 f84 1"/>
                <a:gd name="f101" fmla="*/ 679765 f83 1"/>
                <a:gd name="f102" fmla="*/ 1189170 f84 1"/>
                <a:gd name="f103" fmla="*/ 914032 f83 1"/>
                <a:gd name="f104" fmla="*/ 1467881 f84 1"/>
                <a:gd name="f105" fmla="*/ 742961 f83 1"/>
                <a:gd name="f106" fmla="*/ 1173267 f84 1"/>
                <a:gd name="f107" fmla="*/ 634312 f83 1"/>
                <a:gd name="f108" fmla="*/ 1250585 f84 1"/>
                <a:gd name="f109" fmla="*/ 438081 f83 1"/>
                <a:gd name="f110" fmla="*/ 964576 f84 1"/>
                <a:gd name="f111" fmla="*/ 344802 f83 1"/>
                <a:gd name="f112" fmla="*/ 909391 f84 1"/>
                <a:gd name="f113" fmla="*/ 450008 f83 1"/>
                <a:gd name="f114" fmla="*/ 766089 f84 1"/>
                <a:gd name="f115" fmla="*/ 388593 f83 1"/>
                <a:gd name="f116" fmla="*/ f85 1 f2"/>
                <a:gd name="f117" fmla="*/ f88 1 1505435"/>
                <a:gd name="f118" fmla="*/ f89 1 1015754"/>
                <a:gd name="f119" fmla="*/ f90 1 1505435"/>
                <a:gd name="f120" fmla="*/ f91 1 1015754"/>
                <a:gd name="f121" fmla="*/ f92 1 1505435"/>
                <a:gd name="f122" fmla="*/ f93 1 1015754"/>
                <a:gd name="f123" fmla="*/ f94 1 1505435"/>
                <a:gd name="f124" fmla="*/ f95 1 1015754"/>
                <a:gd name="f125" fmla="*/ f96 1 1505435"/>
                <a:gd name="f126" fmla="*/ f97 1 1015754"/>
                <a:gd name="f127" fmla="*/ f98 1 1505435"/>
                <a:gd name="f128" fmla="*/ f99 1 1015754"/>
                <a:gd name="f129" fmla="*/ f100 1 1505435"/>
                <a:gd name="f130" fmla="*/ f101 1 1015754"/>
                <a:gd name="f131" fmla="*/ f102 1 1505435"/>
                <a:gd name="f132" fmla="*/ f103 1 1015754"/>
                <a:gd name="f133" fmla="*/ f104 1 1505435"/>
                <a:gd name="f134" fmla="*/ f105 1 1015754"/>
                <a:gd name="f135" fmla="*/ f106 1 1505435"/>
                <a:gd name="f136" fmla="*/ f107 1 1015754"/>
                <a:gd name="f137" fmla="*/ f108 1 1505435"/>
                <a:gd name="f138" fmla="*/ f109 1 1015754"/>
                <a:gd name="f139" fmla="*/ f110 1 1505435"/>
                <a:gd name="f140" fmla="*/ f111 1 1015754"/>
                <a:gd name="f141" fmla="*/ f112 1 1505435"/>
                <a:gd name="f142" fmla="*/ f113 1 1015754"/>
                <a:gd name="f143" fmla="*/ f114 1 1505435"/>
                <a:gd name="f144" fmla="*/ f115 1 1015754"/>
                <a:gd name="f145" fmla="*/ f5 1 f86"/>
                <a:gd name="f146" fmla="*/ f6 1 f86"/>
                <a:gd name="f147" fmla="*/ f5 1 f87"/>
                <a:gd name="f148" fmla="*/ f7 1 f87"/>
                <a:gd name="f149" fmla="+- f116 0 f1"/>
                <a:gd name="f150" fmla="*/ f117 1 f86"/>
                <a:gd name="f151" fmla="*/ f118 1 f87"/>
                <a:gd name="f152" fmla="*/ f119 1 f86"/>
                <a:gd name="f153" fmla="*/ f120 1 f87"/>
                <a:gd name="f154" fmla="*/ f121 1 f86"/>
                <a:gd name="f155" fmla="*/ f122 1 f87"/>
                <a:gd name="f156" fmla="*/ f123 1 f86"/>
                <a:gd name="f157" fmla="*/ f124 1 f87"/>
                <a:gd name="f158" fmla="*/ f125 1 f86"/>
                <a:gd name="f159" fmla="*/ f126 1 f87"/>
                <a:gd name="f160" fmla="*/ f127 1 f86"/>
                <a:gd name="f161" fmla="*/ f128 1 f87"/>
                <a:gd name="f162" fmla="*/ f129 1 f86"/>
                <a:gd name="f163" fmla="*/ f130 1 f87"/>
                <a:gd name="f164" fmla="*/ f131 1 f86"/>
                <a:gd name="f165" fmla="*/ f132 1 f87"/>
                <a:gd name="f166" fmla="*/ f133 1 f86"/>
                <a:gd name="f167" fmla="*/ f134 1 f87"/>
                <a:gd name="f168" fmla="*/ f135 1 f86"/>
                <a:gd name="f169" fmla="*/ f136 1 f87"/>
                <a:gd name="f170" fmla="*/ f137 1 f86"/>
                <a:gd name="f171" fmla="*/ f138 1 f87"/>
                <a:gd name="f172" fmla="*/ f139 1 f86"/>
                <a:gd name="f173" fmla="*/ f140 1 f87"/>
                <a:gd name="f174" fmla="*/ f141 1 f86"/>
                <a:gd name="f175" fmla="*/ f142 1 f87"/>
                <a:gd name="f176" fmla="*/ f143 1 f86"/>
                <a:gd name="f177" fmla="*/ f144 1 f87"/>
                <a:gd name="f178" fmla="*/ f145 f81 1"/>
                <a:gd name="f179" fmla="*/ f146 f81 1"/>
                <a:gd name="f180" fmla="*/ f148 f82 1"/>
                <a:gd name="f181" fmla="*/ f147 f82 1"/>
                <a:gd name="f182" fmla="*/ f150 f81 1"/>
                <a:gd name="f183" fmla="*/ f151 f82 1"/>
                <a:gd name="f184" fmla="*/ f152 f81 1"/>
                <a:gd name="f185" fmla="*/ f153 f82 1"/>
                <a:gd name="f186" fmla="*/ f154 f81 1"/>
                <a:gd name="f187" fmla="*/ f155 f82 1"/>
                <a:gd name="f188" fmla="*/ f156 f81 1"/>
                <a:gd name="f189" fmla="*/ f157 f82 1"/>
                <a:gd name="f190" fmla="*/ f158 f81 1"/>
                <a:gd name="f191" fmla="*/ f159 f82 1"/>
                <a:gd name="f192" fmla="*/ f160 f81 1"/>
                <a:gd name="f193" fmla="*/ f161 f82 1"/>
                <a:gd name="f194" fmla="*/ f162 f81 1"/>
                <a:gd name="f195" fmla="*/ f163 f82 1"/>
                <a:gd name="f196" fmla="*/ f164 f81 1"/>
                <a:gd name="f197" fmla="*/ f165 f82 1"/>
                <a:gd name="f198" fmla="*/ f166 f81 1"/>
                <a:gd name="f199" fmla="*/ f167 f82 1"/>
                <a:gd name="f200" fmla="*/ f168 f81 1"/>
                <a:gd name="f201" fmla="*/ f169 f82 1"/>
                <a:gd name="f202" fmla="*/ f170 f81 1"/>
                <a:gd name="f203" fmla="*/ f171 f82 1"/>
                <a:gd name="f204" fmla="*/ f172 f81 1"/>
                <a:gd name="f205" fmla="*/ f173 f82 1"/>
                <a:gd name="f206" fmla="*/ f174 f81 1"/>
                <a:gd name="f207" fmla="*/ f175 f82 1"/>
                <a:gd name="f208" fmla="*/ f176 f81 1"/>
                <a:gd name="f209" fmla="*/ f177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182" y="f183"/>
                </a:cxn>
                <a:cxn ang="f149">
                  <a:pos x="f184" y="f185"/>
                </a:cxn>
                <a:cxn ang="f149">
                  <a:pos x="f186" y="f187"/>
                </a:cxn>
                <a:cxn ang="f149">
                  <a:pos x="f188" y="f189"/>
                </a:cxn>
                <a:cxn ang="f149">
                  <a:pos x="f190" y="f191"/>
                </a:cxn>
                <a:cxn ang="f149">
                  <a:pos x="f192" y="f193"/>
                </a:cxn>
                <a:cxn ang="f149">
                  <a:pos x="f194" y="f195"/>
                </a:cxn>
                <a:cxn ang="f149">
                  <a:pos x="f196" y="f197"/>
                </a:cxn>
                <a:cxn ang="f149">
                  <a:pos x="f198" y="f199"/>
                </a:cxn>
                <a:cxn ang="f149">
                  <a:pos x="f200" y="f201"/>
                </a:cxn>
                <a:cxn ang="f149">
                  <a:pos x="f202" y="f203"/>
                </a:cxn>
                <a:cxn ang="f149">
                  <a:pos x="f204" y="f205"/>
                </a:cxn>
                <a:cxn ang="f149">
                  <a:pos x="f206" y="f207"/>
                </a:cxn>
                <a:cxn ang="f149">
                  <a:pos x="f208" y="f209"/>
                </a:cxn>
                <a:cxn ang="f149">
                  <a:pos x="f182" y="f183"/>
                </a:cxn>
              </a:cxnLst>
              <a:rect l="f178" t="f181" r="f179" b="f180"/>
              <a:pathLst>
                <a:path w="1505435" h="101575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lnTo>
                    <a:pt x="f78" y="f7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A6A6A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Freeform 106"/>
            <p:cNvSpPr/>
            <p:nvPr/>
          </p:nvSpPr>
          <p:spPr>
            <a:xfrm rot="19632937">
              <a:off x="8739096" y="2787374"/>
              <a:ext cx="255721" cy="1715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05435"/>
                <a:gd name="f7" fmla="val 1015754"/>
                <a:gd name="f8" fmla="val 800209"/>
                <a:gd name="f9" fmla="val 204349"/>
                <a:gd name="f10" fmla="val 598895"/>
                <a:gd name="f11" fmla="val 140461"/>
                <a:gd name="f12" fmla="val 302164"/>
                <a:gd name="f13" fmla="+- 0 0 50647"/>
                <a:gd name="f14" fmla="val 196266"/>
                <a:gd name="f15" fmla="val 12686"/>
                <a:gd name="f16" fmla="val 103106"/>
                <a:gd name="f17" fmla="val 72064"/>
                <a:gd name="f18" fmla="val 168969"/>
                <a:gd name="f19" fmla="val 214930"/>
                <a:gd name="f20" fmla="val 147370"/>
                <a:gd name="f21" fmla="val 306113"/>
                <a:gd name="f22" fmla="val 102254"/>
                <a:gd name="f23" fmla="val 376805"/>
                <a:gd name="f24" fmla="+- 0 0 42253"/>
                <a:gd name="f25" fmla="val 455447"/>
                <a:gd name="f26" fmla="val 12021"/>
                <a:gd name="f27" fmla="val 518188"/>
                <a:gd name="f28" fmla="val 164480"/>
                <a:gd name="f29" fmla="val 669383"/>
                <a:gd name="f30" fmla="val 559454"/>
                <a:gd name="f31" fmla="val 713233"/>
                <a:gd name="f32" fmla="val 636377"/>
                <a:gd name="f33" fmla="val 741181"/>
                <a:gd name="f34" fmla="val 696624"/>
                <a:gd name="f35" fmla="val 733941"/>
                <a:gd name="f36" fmla="val 677361"/>
                <a:gd name="f37" fmla="val 671042"/>
                <a:gd name="f38" fmla="val 705803"/>
                <a:gd name="f39" fmla="val 624047"/>
                <a:gd name="f40" fmla="val 859369"/>
                <a:gd name="f41" fmla="val 679765"/>
                <a:gd name="f42" fmla="val 850034"/>
                <a:gd name="f43" fmla="val 889051"/>
                <a:gd name="f44" fmla="val 1063333"/>
                <a:gd name="f45" fmla="val 847870"/>
                <a:gd name="f46" fmla="val 1189170"/>
                <a:gd name="f47" fmla="val 914032"/>
                <a:gd name="f48" fmla="val 1618678"/>
                <a:gd name="f49" fmla="val 1176386"/>
                <a:gd name="f50" fmla="val 1495571"/>
                <a:gd name="f51" fmla="val 862271"/>
                <a:gd name="f52" fmla="val 1467881"/>
                <a:gd name="f53" fmla="val 742961"/>
                <a:gd name="f54" fmla="val 1356424"/>
                <a:gd name="f55" fmla="val 685542"/>
                <a:gd name="f56" fmla="val 1304603"/>
                <a:gd name="f57" fmla="val 671853"/>
                <a:gd name="f58" fmla="val 1173267"/>
                <a:gd name="f59" fmla="val 634312"/>
                <a:gd name="f60" fmla="val 1199040"/>
                <a:gd name="f61" fmla="val 568902"/>
                <a:gd name="f62" fmla="val 1292398"/>
                <a:gd name="f63" fmla="val 479637"/>
                <a:gd name="f64" fmla="val 1250585"/>
                <a:gd name="f65" fmla="val 438081"/>
                <a:gd name="f66" fmla="val 1165850"/>
                <a:gd name="f67" fmla="val 405662"/>
                <a:gd name="f68" fmla="val 1045335"/>
                <a:gd name="f69" fmla="val 381196"/>
                <a:gd name="f70" fmla="val 964576"/>
                <a:gd name="f71" fmla="val 344802"/>
                <a:gd name="f72" fmla="val 930279"/>
                <a:gd name="f73" fmla="val 379871"/>
                <a:gd name="f74" fmla="val 927786"/>
                <a:gd name="f75" fmla="val 414939"/>
                <a:gd name="f76" fmla="val 909391"/>
                <a:gd name="f77" fmla="val 450008"/>
                <a:gd name="f78" fmla="val 766089"/>
                <a:gd name="f79" fmla="val 388593"/>
                <a:gd name="f80" fmla="+- 0 0 -90"/>
                <a:gd name="f81" fmla="*/ f3 1 1505435"/>
                <a:gd name="f82" fmla="*/ f4 1 1015754"/>
                <a:gd name="f83" fmla="+- f7 0 f5"/>
                <a:gd name="f84" fmla="+- f6 0 f5"/>
                <a:gd name="f85" fmla="*/ f80 f0 1"/>
                <a:gd name="f86" fmla="*/ f84 1 1505435"/>
                <a:gd name="f87" fmla="*/ f83 1 1015754"/>
                <a:gd name="f88" fmla="*/ 800209 f84 1"/>
                <a:gd name="f89" fmla="*/ 204349 f83 1"/>
                <a:gd name="f90" fmla="*/ 196266 f84 1"/>
                <a:gd name="f91" fmla="*/ 12686 f83 1"/>
                <a:gd name="f92" fmla="*/ 147370 f84 1"/>
                <a:gd name="f93" fmla="*/ 306113 f83 1"/>
                <a:gd name="f94" fmla="*/ 12021 f84 1"/>
                <a:gd name="f95" fmla="*/ 518188 f83 1"/>
                <a:gd name="f96" fmla="*/ 636377 f84 1"/>
                <a:gd name="f97" fmla="*/ 741181 f83 1"/>
                <a:gd name="f98" fmla="*/ 705803 f84 1"/>
                <a:gd name="f99" fmla="*/ 624047 f83 1"/>
                <a:gd name="f100" fmla="*/ 859369 f84 1"/>
                <a:gd name="f101" fmla="*/ 679765 f83 1"/>
                <a:gd name="f102" fmla="*/ 1189170 f84 1"/>
                <a:gd name="f103" fmla="*/ 914032 f83 1"/>
                <a:gd name="f104" fmla="*/ 1467881 f84 1"/>
                <a:gd name="f105" fmla="*/ 742961 f83 1"/>
                <a:gd name="f106" fmla="*/ 1173267 f84 1"/>
                <a:gd name="f107" fmla="*/ 634312 f83 1"/>
                <a:gd name="f108" fmla="*/ 1250585 f84 1"/>
                <a:gd name="f109" fmla="*/ 438081 f83 1"/>
                <a:gd name="f110" fmla="*/ 964576 f84 1"/>
                <a:gd name="f111" fmla="*/ 344802 f83 1"/>
                <a:gd name="f112" fmla="*/ 909391 f84 1"/>
                <a:gd name="f113" fmla="*/ 450008 f83 1"/>
                <a:gd name="f114" fmla="*/ 766089 f84 1"/>
                <a:gd name="f115" fmla="*/ 388593 f83 1"/>
                <a:gd name="f116" fmla="*/ f85 1 f2"/>
                <a:gd name="f117" fmla="*/ f88 1 1505435"/>
                <a:gd name="f118" fmla="*/ f89 1 1015754"/>
                <a:gd name="f119" fmla="*/ f90 1 1505435"/>
                <a:gd name="f120" fmla="*/ f91 1 1015754"/>
                <a:gd name="f121" fmla="*/ f92 1 1505435"/>
                <a:gd name="f122" fmla="*/ f93 1 1015754"/>
                <a:gd name="f123" fmla="*/ f94 1 1505435"/>
                <a:gd name="f124" fmla="*/ f95 1 1015754"/>
                <a:gd name="f125" fmla="*/ f96 1 1505435"/>
                <a:gd name="f126" fmla="*/ f97 1 1015754"/>
                <a:gd name="f127" fmla="*/ f98 1 1505435"/>
                <a:gd name="f128" fmla="*/ f99 1 1015754"/>
                <a:gd name="f129" fmla="*/ f100 1 1505435"/>
                <a:gd name="f130" fmla="*/ f101 1 1015754"/>
                <a:gd name="f131" fmla="*/ f102 1 1505435"/>
                <a:gd name="f132" fmla="*/ f103 1 1015754"/>
                <a:gd name="f133" fmla="*/ f104 1 1505435"/>
                <a:gd name="f134" fmla="*/ f105 1 1015754"/>
                <a:gd name="f135" fmla="*/ f106 1 1505435"/>
                <a:gd name="f136" fmla="*/ f107 1 1015754"/>
                <a:gd name="f137" fmla="*/ f108 1 1505435"/>
                <a:gd name="f138" fmla="*/ f109 1 1015754"/>
                <a:gd name="f139" fmla="*/ f110 1 1505435"/>
                <a:gd name="f140" fmla="*/ f111 1 1015754"/>
                <a:gd name="f141" fmla="*/ f112 1 1505435"/>
                <a:gd name="f142" fmla="*/ f113 1 1015754"/>
                <a:gd name="f143" fmla="*/ f114 1 1505435"/>
                <a:gd name="f144" fmla="*/ f115 1 1015754"/>
                <a:gd name="f145" fmla="*/ f5 1 f86"/>
                <a:gd name="f146" fmla="*/ f6 1 f86"/>
                <a:gd name="f147" fmla="*/ f5 1 f87"/>
                <a:gd name="f148" fmla="*/ f7 1 f87"/>
                <a:gd name="f149" fmla="+- f116 0 f1"/>
                <a:gd name="f150" fmla="*/ f117 1 f86"/>
                <a:gd name="f151" fmla="*/ f118 1 f87"/>
                <a:gd name="f152" fmla="*/ f119 1 f86"/>
                <a:gd name="f153" fmla="*/ f120 1 f87"/>
                <a:gd name="f154" fmla="*/ f121 1 f86"/>
                <a:gd name="f155" fmla="*/ f122 1 f87"/>
                <a:gd name="f156" fmla="*/ f123 1 f86"/>
                <a:gd name="f157" fmla="*/ f124 1 f87"/>
                <a:gd name="f158" fmla="*/ f125 1 f86"/>
                <a:gd name="f159" fmla="*/ f126 1 f87"/>
                <a:gd name="f160" fmla="*/ f127 1 f86"/>
                <a:gd name="f161" fmla="*/ f128 1 f87"/>
                <a:gd name="f162" fmla="*/ f129 1 f86"/>
                <a:gd name="f163" fmla="*/ f130 1 f87"/>
                <a:gd name="f164" fmla="*/ f131 1 f86"/>
                <a:gd name="f165" fmla="*/ f132 1 f87"/>
                <a:gd name="f166" fmla="*/ f133 1 f86"/>
                <a:gd name="f167" fmla="*/ f134 1 f87"/>
                <a:gd name="f168" fmla="*/ f135 1 f86"/>
                <a:gd name="f169" fmla="*/ f136 1 f87"/>
                <a:gd name="f170" fmla="*/ f137 1 f86"/>
                <a:gd name="f171" fmla="*/ f138 1 f87"/>
                <a:gd name="f172" fmla="*/ f139 1 f86"/>
                <a:gd name="f173" fmla="*/ f140 1 f87"/>
                <a:gd name="f174" fmla="*/ f141 1 f86"/>
                <a:gd name="f175" fmla="*/ f142 1 f87"/>
                <a:gd name="f176" fmla="*/ f143 1 f86"/>
                <a:gd name="f177" fmla="*/ f144 1 f87"/>
                <a:gd name="f178" fmla="*/ f145 f81 1"/>
                <a:gd name="f179" fmla="*/ f146 f81 1"/>
                <a:gd name="f180" fmla="*/ f148 f82 1"/>
                <a:gd name="f181" fmla="*/ f147 f82 1"/>
                <a:gd name="f182" fmla="*/ f150 f81 1"/>
                <a:gd name="f183" fmla="*/ f151 f82 1"/>
                <a:gd name="f184" fmla="*/ f152 f81 1"/>
                <a:gd name="f185" fmla="*/ f153 f82 1"/>
                <a:gd name="f186" fmla="*/ f154 f81 1"/>
                <a:gd name="f187" fmla="*/ f155 f82 1"/>
                <a:gd name="f188" fmla="*/ f156 f81 1"/>
                <a:gd name="f189" fmla="*/ f157 f82 1"/>
                <a:gd name="f190" fmla="*/ f158 f81 1"/>
                <a:gd name="f191" fmla="*/ f159 f82 1"/>
                <a:gd name="f192" fmla="*/ f160 f81 1"/>
                <a:gd name="f193" fmla="*/ f161 f82 1"/>
                <a:gd name="f194" fmla="*/ f162 f81 1"/>
                <a:gd name="f195" fmla="*/ f163 f82 1"/>
                <a:gd name="f196" fmla="*/ f164 f81 1"/>
                <a:gd name="f197" fmla="*/ f165 f82 1"/>
                <a:gd name="f198" fmla="*/ f166 f81 1"/>
                <a:gd name="f199" fmla="*/ f167 f82 1"/>
                <a:gd name="f200" fmla="*/ f168 f81 1"/>
                <a:gd name="f201" fmla="*/ f169 f82 1"/>
                <a:gd name="f202" fmla="*/ f170 f81 1"/>
                <a:gd name="f203" fmla="*/ f171 f82 1"/>
                <a:gd name="f204" fmla="*/ f172 f81 1"/>
                <a:gd name="f205" fmla="*/ f173 f82 1"/>
                <a:gd name="f206" fmla="*/ f174 f81 1"/>
                <a:gd name="f207" fmla="*/ f175 f82 1"/>
                <a:gd name="f208" fmla="*/ f176 f81 1"/>
                <a:gd name="f209" fmla="*/ f177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182" y="f183"/>
                </a:cxn>
                <a:cxn ang="f149">
                  <a:pos x="f184" y="f185"/>
                </a:cxn>
                <a:cxn ang="f149">
                  <a:pos x="f186" y="f187"/>
                </a:cxn>
                <a:cxn ang="f149">
                  <a:pos x="f188" y="f189"/>
                </a:cxn>
                <a:cxn ang="f149">
                  <a:pos x="f190" y="f191"/>
                </a:cxn>
                <a:cxn ang="f149">
                  <a:pos x="f192" y="f193"/>
                </a:cxn>
                <a:cxn ang="f149">
                  <a:pos x="f194" y="f195"/>
                </a:cxn>
                <a:cxn ang="f149">
                  <a:pos x="f196" y="f197"/>
                </a:cxn>
                <a:cxn ang="f149">
                  <a:pos x="f198" y="f199"/>
                </a:cxn>
                <a:cxn ang="f149">
                  <a:pos x="f200" y="f201"/>
                </a:cxn>
                <a:cxn ang="f149">
                  <a:pos x="f202" y="f203"/>
                </a:cxn>
                <a:cxn ang="f149">
                  <a:pos x="f204" y="f205"/>
                </a:cxn>
                <a:cxn ang="f149">
                  <a:pos x="f206" y="f207"/>
                </a:cxn>
                <a:cxn ang="f149">
                  <a:pos x="f208" y="f209"/>
                </a:cxn>
                <a:cxn ang="f149">
                  <a:pos x="f182" y="f183"/>
                </a:cxn>
              </a:cxnLst>
              <a:rect l="f178" t="f181" r="f179" b="f180"/>
              <a:pathLst>
                <a:path w="1505435" h="101575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lnTo>
                    <a:pt x="f78" y="f7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A6A6A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8" name="Freeform 107"/>
          <p:cNvSpPr/>
          <p:nvPr/>
        </p:nvSpPr>
        <p:spPr>
          <a:xfrm>
            <a:off x="9618683" y="2429103"/>
            <a:ext cx="169895" cy="5298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5322"/>
              <a:gd name="f7" fmla="val 2449001"/>
              <a:gd name="f8" fmla="val 413332"/>
              <a:gd name="f9" fmla="val 1331843"/>
              <a:gd name="f10" fmla="val 470316"/>
              <a:gd name="f11" fmla="val 1339795"/>
              <a:gd name="f12" fmla="val 487545"/>
              <a:gd name="f13" fmla="val 1363648"/>
              <a:gd name="f14" fmla="val 524651"/>
              <a:gd name="f15" fmla="val 1379551"/>
              <a:gd name="f16" fmla="val 598461"/>
              <a:gd name="f17" fmla="val 1388490"/>
              <a:gd name="f18" fmla="val 730438"/>
              <a:gd name="f19" fmla="val 1342684"/>
              <a:gd name="f20" fmla="val 763189"/>
              <a:gd name="f21" fmla="val 1406369"/>
              <a:gd name="f22" fmla="val 860365"/>
              <a:gd name="f23" fmla="val 1644887"/>
              <a:gd name="f24" fmla="val 606378"/>
              <a:gd name="f25" fmla="val 1660931"/>
              <a:gd name="f26" fmla="val 601295"/>
              <a:gd name="f27" fmla="val 1785816"/>
              <a:gd name="f28" fmla="val 592018"/>
              <a:gd name="f29" fmla="val 1995200"/>
              <a:gd name="f30" fmla="val 585610"/>
              <a:gd name="f31" fmla="val 2024932"/>
              <a:gd name="f32" fmla="val 592236"/>
              <a:gd name="f33" fmla="val 2441050"/>
              <a:gd name="f34" fmla="val 302014"/>
              <a:gd name="f35" fmla="val 2445025"/>
              <a:gd name="f36" fmla="val 266233"/>
              <a:gd name="f37" fmla="val 2198535"/>
              <a:gd name="f38" fmla="val 340856"/>
              <a:gd name="f39" fmla="val 1660357"/>
              <a:gd name="f40" fmla="val 211779"/>
              <a:gd name="f41" fmla="val 1721654"/>
              <a:gd name="f42" fmla="val 170697"/>
              <a:gd name="f43" fmla="val 1762736"/>
              <a:gd name="f44" fmla="val 192021"/>
              <a:gd name="f45" fmla="val 2185283"/>
              <a:gd name="f46" fmla="val 190696"/>
              <a:gd name="f47" fmla="val 146301"/>
              <a:gd name="f48" fmla="val 2445688"/>
              <a:gd name="f49" fmla="val 179432"/>
              <a:gd name="f50" fmla="val 119134"/>
              <a:gd name="f51" fmla="val 103231"/>
              <a:gd name="f52" fmla="val 1623390"/>
              <a:gd name="f53" fmla="val 60150"/>
              <a:gd name="f54" fmla="val 1875377"/>
              <a:gd name="f55" fmla="val 8466"/>
              <a:gd name="f56" fmla="val 1749481"/>
              <a:gd name="f57" fmla="+- 0 0 31697"/>
              <a:gd name="f58" fmla="val 1604092"/>
              <a:gd name="f59" fmla="val 83130"/>
              <a:gd name="f60" fmla="val 1642413"/>
              <a:gd name="f61" fmla="val 100558"/>
              <a:gd name="f62" fmla="val 1641682"/>
              <a:gd name="f63" fmla="val 5622"/>
              <a:gd name="f64" fmla="val 1561516"/>
              <a:gd name="f65" fmla="+- 0 0 3874"/>
              <a:gd name="f66" fmla="val 1450657"/>
              <a:gd name="f67" fmla="val 71979"/>
              <a:gd name="f68" fmla="val 1389262"/>
              <a:gd name="f69" fmla="val 119567"/>
              <a:gd name="f70" fmla="val 1358010"/>
              <a:gd name="f71" fmla="val 239728"/>
              <a:gd name="f72" fmla="val 1375575"/>
              <a:gd name="f73" fmla="val 321892"/>
              <a:gd name="f74" fmla="val 347071"/>
              <a:gd name="f75" fmla="val 1360998"/>
              <a:gd name="f76" fmla="val 364299"/>
              <a:gd name="f77" fmla="val 1334493"/>
              <a:gd name="f78" fmla="val 205946"/>
              <a:gd name="f79" fmla="val 557659"/>
              <a:gd name="f80" fmla="val 3422"/>
              <a:gd name="f81" fmla="val 580863"/>
              <a:gd name="f82" fmla="val 327547"/>
              <a:gd name="f83" fmla="val 489978"/>
              <a:gd name="f84" fmla="val 820211"/>
              <a:gd name="f85" fmla="val 664907"/>
              <a:gd name="f86" fmla="val 938156"/>
              <a:gd name="f87" fmla="val 834535"/>
              <a:gd name="f88" fmla="val 1061401"/>
              <a:gd name="f89" fmla="val 785141"/>
              <a:gd name="f90" fmla="val 1256861"/>
              <a:gd name="f91" fmla="val 707529"/>
              <a:gd name="f92" fmla="val 1307990"/>
              <a:gd name="f93" fmla="val 596211"/>
              <a:gd name="f94" fmla="val 1362324"/>
              <a:gd name="f95" fmla="val 496819"/>
              <a:gd name="f96" fmla="val 1313291"/>
              <a:gd name="f97" fmla="val 397428"/>
              <a:gd name="f98" fmla="val 1268233"/>
              <a:gd name="f99" fmla="val 324542"/>
              <a:gd name="f100" fmla="val 1317265"/>
              <a:gd name="f101" fmla="val 192020"/>
              <a:gd name="f102" fmla="val 1358347"/>
              <a:gd name="f103" fmla="val 87328"/>
              <a:gd name="f104" fmla="val 1288111"/>
              <a:gd name="f105" fmla="+- 0 0 33267"/>
              <a:gd name="f106" fmla="val 1184744"/>
              <a:gd name="f107" fmla="val 58608"/>
              <a:gd name="f108" fmla="val 985670"/>
              <a:gd name="f109" fmla="val 120893"/>
              <a:gd name="f110" fmla="val 945913"/>
              <a:gd name="f111" fmla="val 259584"/>
              <a:gd name="f112" fmla="val 846619"/>
              <a:gd name="f113" fmla="val 211126"/>
              <a:gd name="f114" fmla="val 365206"/>
              <a:gd name="f115" fmla="+- 0 0 -90"/>
              <a:gd name="f116" fmla="*/ f3 1 785322"/>
              <a:gd name="f117" fmla="*/ f4 1 2449001"/>
              <a:gd name="f118" fmla="+- f7 0 f5"/>
              <a:gd name="f119" fmla="+- f6 0 f5"/>
              <a:gd name="f120" fmla="*/ f115 f0 1"/>
              <a:gd name="f121" fmla="*/ f119 1 785322"/>
              <a:gd name="f122" fmla="*/ f118 1 2449001"/>
              <a:gd name="f123" fmla="*/ 1331843 f118 1"/>
              <a:gd name="f124" fmla="*/ 1379551 f118 1"/>
              <a:gd name="f125" fmla="*/ 1375575 f118 1"/>
              <a:gd name="f126" fmla="*/ 2441050 f118 1"/>
              <a:gd name="f127" fmla="*/ 2445025 f118 1"/>
              <a:gd name="f128" fmla="*/ 2449001 f118 1"/>
              <a:gd name="f129" fmla="*/ 1389262 f118 1"/>
              <a:gd name="f130" fmla="*/ 0 f118 1"/>
              <a:gd name="f131" fmla="*/ 1307990 f118 1"/>
              <a:gd name="f132" fmla="*/ 1268233 f118 1"/>
              <a:gd name="f133" fmla="*/ 1288111 f118 1"/>
              <a:gd name="f134" fmla="*/ 1406369 f118 1"/>
              <a:gd name="f135" fmla="*/ 945913 f118 1"/>
              <a:gd name="f136" fmla="*/ 3422 f118 1"/>
              <a:gd name="f137" fmla="*/ 938156 f118 1"/>
              <a:gd name="f138" fmla="*/ 1785816 f118 1"/>
              <a:gd name="f139" fmla="*/ 1721654 f118 1"/>
              <a:gd name="f140" fmla="*/ 1641682 f118 1"/>
              <a:gd name="f141" fmla="*/ 1749481 f118 1"/>
              <a:gd name="f142" fmla="*/ 413332 f119 1"/>
              <a:gd name="f143" fmla="*/ 524651 f119 1"/>
              <a:gd name="f144" fmla="*/ 763189 f119 1"/>
              <a:gd name="f145" fmla="*/ 601295 f119 1"/>
              <a:gd name="f146" fmla="*/ 592236 f119 1"/>
              <a:gd name="f147" fmla="*/ 302014 f119 1"/>
              <a:gd name="f148" fmla="*/ 211779 f119 1"/>
              <a:gd name="f149" fmla="*/ 190696 f119 1"/>
              <a:gd name="f150" fmla="*/ 119134 f119 1"/>
              <a:gd name="f151" fmla="*/ 8466 f119 1"/>
              <a:gd name="f152" fmla="*/ 100558 f119 1"/>
              <a:gd name="f153" fmla="*/ 71979 f119 1"/>
              <a:gd name="f154" fmla="*/ 321892 f119 1"/>
              <a:gd name="f155" fmla="*/ 205946 f119 1"/>
              <a:gd name="f156" fmla="*/ 557659 f119 1"/>
              <a:gd name="f157" fmla="*/ 664907 f119 1"/>
              <a:gd name="f158" fmla="*/ 707529 f119 1"/>
              <a:gd name="f159" fmla="*/ 397428 f119 1"/>
              <a:gd name="f160" fmla="*/ 87328 f119 1"/>
              <a:gd name="f161" fmla="*/ 120893 f119 1"/>
              <a:gd name="f162" fmla="*/ f120 1 f2"/>
              <a:gd name="f163" fmla="*/ f123 1 2449001"/>
              <a:gd name="f164" fmla="*/ f124 1 2449001"/>
              <a:gd name="f165" fmla="*/ f125 1 2449001"/>
              <a:gd name="f166" fmla="*/ f126 1 2449001"/>
              <a:gd name="f167" fmla="*/ f127 1 2449001"/>
              <a:gd name="f168" fmla="*/ f128 1 2449001"/>
              <a:gd name="f169" fmla="*/ f129 1 2449001"/>
              <a:gd name="f170" fmla="*/ f130 1 2449001"/>
              <a:gd name="f171" fmla="*/ f131 1 2449001"/>
              <a:gd name="f172" fmla="*/ f132 1 2449001"/>
              <a:gd name="f173" fmla="*/ f133 1 2449001"/>
              <a:gd name="f174" fmla="*/ f134 1 2449001"/>
              <a:gd name="f175" fmla="*/ f135 1 2449001"/>
              <a:gd name="f176" fmla="*/ f136 1 2449001"/>
              <a:gd name="f177" fmla="*/ f137 1 2449001"/>
              <a:gd name="f178" fmla="*/ f138 1 2449001"/>
              <a:gd name="f179" fmla="*/ f139 1 2449001"/>
              <a:gd name="f180" fmla="*/ f140 1 2449001"/>
              <a:gd name="f181" fmla="*/ f141 1 2449001"/>
              <a:gd name="f182" fmla="*/ f142 1 785322"/>
              <a:gd name="f183" fmla="*/ f143 1 785322"/>
              <a:gd name="f184" fmla="*/ f144 1 785322"/>
              <a:gd name="f185" fmla="*/ f145 1 785322"/>
              <a:gd name="f186" fmla="*/ f146 1 785322"/>
              <a:gd name="f187" fmla="*/ f147 1 785322"/>
              <a:gd name="f188" fmla="*/ f148 1 785322"/>
              <a:gd name="f189" fmla="*/ f149 1 785322"/>
              <a:gd name="f190" fmla="*/ f150 1 785322"/>
              <a:gd name="f191" fmla="*/ f151 1 785322"/>
              <a:gd name="f192" fmla="*/ f152 1 785322"/>
              <a:gd name="f193" fmla="*/ f153 1 785322"/>
              <a:gd name="f194" fmla="*/ f154 1 785322"/>
              <a:gd name="f195" fmla="*/ f155 1 785322"/>
              <a:gd name="f196" fmla="*/ f156 1 785322"/>
              <a:gd name="f197" fmla="*/ f157 1 785322"/>
              <a:gd name="f198" fmla="*/ f158 1 785322"/>
              <a:gd name="f199" fmla="*/ f159 1 785322"/>
              <a:gd name="f200" fmla="*/ f160 1 785322"/>
              <a:gd name="f201" fmla="*/ f161 1 785322"/>
              <a:gd name="f202" fmla="*/ f5 1 f121"/>
              <a:gd name="f203" fmla="*/ f6 1 f121"/>
              <a:gd name="f204" fmla="*/ f5 1 f122"/>
              <a:gd name="f205" fmla="*/ f7 1 f122"/>
              <a:gd name="f206" fmla="+- f162 0 f1"/>
              <a:gd name="f207" fmla="*/ f182 1 f121"/>
              <a:gd name="f208" fmla="*/ f163 1 f122"/>
              <a:gd name="f209" fmla="*/ f183 1 f121"/>
              <a:gd name="f210" fmla="*/ f164 1 f122"/>
              <a:gd name="f211" fmla="*/ f184 1 f121"/>
              <a:gd name="f212" fmla="*/ f174 1 f122"/>
              <a:gd name="f213" fmla="*/ f185 1 f121"/>
              <a:gd name="f214" fmla="*/ f178 1 f122"/>
              <a:gd name="f215" fmla="*/ f186 1 f121"/>
              <a:gd name="f216" fmla="*/ f166 1 f122"/>
              <a:gd name="f217" fmla="*/ f187 1 f121"/>
              <a:gd name="f218" fmla="*/ f167 1 f122"/>
              <a:gd name="f219" fmla="*/ f188 1 f121"/>
              <a:gd name="f220" fmla="*/ f179 1 f122"/>
              <a:gd name="f221" fmla="*/ f189 1 f121"/>
              <a:gd name="f222" fmla="*/ f190 1 f121"/>
              <a:gd name="f223" fmla="*/ f168 1 f122"/>
              <a:gd name="f224" fmla="*/ f191 1 f121"/>
              <a:gd name="f225" fmla="*/ f181 1 f122"/>
              <a:gd name="f226" fmla="*/ f192 1 f121"/>
              <a:gd name="f227" fmla="*/ f180 1 f122"/>
              <a:gd name="f228" fmla="*/ f193 1 f121"/>
              <a:gd name="f229" fmla="*/ f169 1 f122"/>
              <a:gd name="f230" fmla="*/ f194 1 f121"/>
              <a:gd name="f231" fmla="*/ f165 1 f122"/>
              <a:gd name="f232" fmla="*/ f195 1 f121"/>
              <a:gd name="f233" fmla="*/ f170 1 f122"/>
              <a:gd name="f234" fmla="*/ f196 1 f121"/>
              <a:gd name="f235" fmla="*/ f176 1 f122"/>
              <a:gd name="f236" fmla="*/ f197 1 f121"/>
              <a:gd name="f237" fmla="*/ f177 1 f122"/>
              <a:gd name="f238" fmla="*/ f198 1 f121"/>
              <a:gd name="f239" fmla="*/ f171 1 f122"/>
              <a:gd name="f240" fmla="*/ f199 1 f121"/>
              <a:gd name="f241" fmla="*/ f172 1 f122"/>
              <a:gd name="f242" fmla="*/ f200 1 f121"/>
              <a:gd name="f243" fmla="*/ f173 1 f122"/>
              <a:gd name="f244" fmla="*/ f201 1 f121"/>
              <a:gd name="f245" fmla="*/ f175 1 f122"/>
              <a:gd name="f246" fmla="*/ f202 f116 1"/>
              <a:gd name="f247" fmla="*/ f203 f116 1"/>
              <a:gd name="f248" fmla="*/ f205 f117 1"/>
              <a:gd name="f249" fmla="*/ f204 f117 1"/>
              <a:gd name="f250" fmla="*/ f207 f116 1"/>
              <a:gd name="f251" fmla="*/ f208 f117 1"/>
              <a:gd name="f252" fmla="*/ f209 f116 1"/>
              <a:gd name="f253" fmla="*/ f210 f117 1"/>
              <a:gd name="f254" fmla="*/ f211 f116 1"/>
              <a:gd name="f255" fmla="*/ f212 f117 1"/>
              <a:gd name="f256" fmla="*/ f213 f116 1"/>
              <a:gd name="f257" fmla="*/ f214 f117 1"/>
              <a:gd name="f258" fmla="*/ f215 f116 1"/>
              <a:gd name="f259" fmla="*/ f216 f117 1"/>
              <a:gd name="f260" fmla="*/ f217 f116 1"/>
              <a:gd name="f261" fmla="*/ f218 f117 1"/>
              <a:gd name="f262" fmla="*/ f219 f116 1"/>
              <a:gd name="f263" fmla="*/ f220 f117 1"/>
              <a:gd name="f264" fmla="*/ f221 f116 1"/>
              <a:gd name="f265" fmla="*/ f222 f116 1"/>
              <a:gd name="f266" fmla="*/ f223 f117 1"/>
              <a:gd name="f267" fmla="*/ f224 f116 1"/>
              <a:gd name="f268" fmla="*/ f225 f117 1"/>
              <a:gd name="f269" fmla="*/ f226 f116 1"/>
              <a:gd name="f270" fmla="*/ f227 f117 1"/>
              <a:gd name="f271" fmla="*/ f228 f116 1"/>
              <a:gd name="f272" fmla="*/ f229 f117 1"/>
              <a:gd name="f273" fmla="*/ f230 f116 1"/>
              <a:gd name="f274" fmla="*/ f231 f117 1"/>
              <a:gd name="f275" fmla="*/ f232 f116 1"/>
              <a:gd name="f276" fmla="*/ f233 f117 1"/>
              <a:gd name="f277" fmla="*/ f234 f116 1"/>
              <a:gd name="f278" fmla="*/ f235 f117 1"/>
              <a:gd name="f279" fmla="*/ f236 f116 1"/>
              <a:gd name="f280" fmla="*/ f237 f117 1"/>
              <a:gd name="f281" fmla="*/ f238 f116 1"/>
              <a:gd name="f282" fmla="*/ f239 f117 1"/>
              <a:gd name="f283" fmla="*/ f240 f116 1"/>
              <a:gd name="f284" fmla="*/ f241 f117 1"/>
              <a:gd name="f285" fmla="*/ f242 f116 1"/>
              <a:gd name="f286" fmla="*/ f243 f117 1"/>
              <a:gd name="f287" fmla="*/ f244 f116 1"/>
              <a:gd name="f288" fmla="*/ f245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6">
                <a:pos x="f250" y="f251"/>
              </a:cxn>
              <a:cxn ang="f206">
                <a:pos x="f252" y="f253"/>
              </a:cxn>
              <a:cxn ang="f206">
                <a:pos x="f254" y="f255"/>
              </a:cxn>
              <a:cxn ang="f206">
                <a:pos x="f256" y="f257"/>
              </a:cxn>
              <a:cxn ang="f206">
                <a:pos x="f258" y="f259"/>
              </a:cxn>
              <a:cxn ang="f206">
                <a:pos x="f260" y="f261"/>
              </a:cxn>
              <a:cxn ang="f206">
                <a:pos x="f262" y="f263"/>
              </a:cxn>
              <a:cxn ang="f206">
                <a:pos x="f264" y="f259"/>
              </a:cxn>
              <a:cxn ang="f206">
                <a:pos x="f265" y="f266"/>
              </a:cxn>
              <a:cxn ang="f206">
                <a:pos x="f267" y="f268"/>
              </a:cxn>
              <a:cxn ang="f206">
                <a:pos x="f269" y="f270"/>
              </a:cxn>
              <a:cxn ang="f206">
                <a:pos x="f271" y="f272"/>
              </a:cxn>
              <a:cxn ang="f206">
                <a:pos x="f273" y="f274"/>
              </a:cxn>
              <a:cxn ang="f206">
                <a:pos x="f250" y="f251"/>
              </a:cxn>
              <a:cxn ang="f206">
                <a:pos x="f275" y="f276"/>
              </a:cxn>
              <a:cxn ang="f206">
                <a:pos x="f277" y="f278"/>
              </a:cxn>
              <a:cxn ang="f206">
                <a:pos x="f279" y="f280"/>
              </a:cxn>
              <a:cxn ang="f206">
                <a:pos x="f281" y="f282"/>
              </a:cxn>
              <a:cxn ang="f206">
                <a:pos x="f283" y="f284"/>
              </a:cxn>
              <a:cxn ang="f206">
                <a:pos x="f285" y="f286"/>
              </a:cxn>
              <a:cxn ang="f206">
                <a:pos x="f287" y="f288"/>
              </a:cxn>
              <a:cxn ang="f206">
                <a:pos x="f275" y="f276"/>
              </a:cxn>
            </a:cxnLst>
            <a:rect l="f246" t="f249" r="f247" b="f248"/>
            <a:pathLst>
              <a:path w="785322" h="244900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lnTo>
                  <a:pt x="f34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33"/>
                </a:cubicBezTo>
                <a:cubicBezTo>
                  <a:pt x="f47" y="f48"/>
                  <a:pt x="f49" y="f48"/>
                  <a:pt x="f50" y="f7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2"/>
                </a:cubicBezTo>
                <a:cubicBezTo>
                  <a:pt x="f74" y="f75"/>
                  <a:pt x="f76" y="f77"/>
                  <a:pt x="f8" y="f9"/>
                </a:cubicBezTo>
                <a:close/>
                <a:moveTo>
                  <a:pt x="f78" y="f5"/>
                </a:moveTo>
                <a:lnTo>
                  <a:pt x="f79" y="f80"/>
                </a:ln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113" y="f114"/>
                  <a:pt x="f78" y="f5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9" name="Freeform 108"/>
          <p:cNvSpPr/>
          <p:nvPr/>
        </p:nvSpPr>
        <p:spPr>
          <a:xfrm>
            <a:off x="6129963" y="2416731"/>
            <a:ext cx="501859" cy="554556"/>
          </a:xfrm>
          <a:custGeom>
            <a:avLst/>
            <a:gdLst>
              <a:gd name="f0" fmla="val w"/>
              <a:gd name="f1" fmla="val h"/>
              <a:gd name="f2" fmla="val 0"/>
              <a:gd name="f3" fmla="val 341005"/>
              <a:gd name="f4" fmla="val 376812"/>
              <a:gd name="f5" fmla="val 179590"/>
              <a:gd name="f6" fmla="val 105941"/>
              <a:gd name="f7" fmla="val 189466"/>
              <a:gd name="f8" fmla="val 103284"/>
              <a:gd name="f9" fmla="val 200229"/>
              <a:gd name="f10" fmla="val 106383"/>
              <a:gd name="f11" fmla="val 207502"/>
              <a:gd name="f12" fmla="val 113978"/>
              <a:gd name="f13" fmla="val 205155"/>
              <a:gd name="f14" fmla="val 116193"/>
              <a:gd name="f15" fmla="val 198727"/>
              <a:gd name="f16" fmla="val 109493"/>
              <a:gd name="f17" fmla="val 189244"/>
              <a:gd name="f18" fmla="val 106732"/>
              <a:gd name="f19" fmla="val 180543"/>
              <a:gd name="f20" fmla="val 109027"/>
              <a:gd name="f21" fmla="val 171284"/>
              <a:gd name="f22" fmla="val 111470"/>
              <a:gd name="f23" fmla="val 164597"/>
              <a:gd name="f24" fmla="val 119184"/>
              <a:gd name="f25" fmla="val 163491"/>
              <a:gd name="f26" fmla="val 128699"/>
              <a:gd name="f27" fmla="val 160301"/>
              <a:gd name="f28" fmla="val 128192"/>
              <a:gd name="f29" fmla="val 160626"/>
              <a:gd name="f30" fmla="val 125509"/>
              <a:gd name="f31" fmla="val 161343"/>
              <a:gd name="f32" fmla="val 122953"/>
              <a:gd name="f33" fmla="val 162397"/>
              <a:gd name="f34" fmla="val 120583"/>
              <a:gd name="f35" fmla="val 163188"/>
              <a:gd name="f36" fmla="val 118806"/>
              <a:gd name="f37" fmla="val 164168"/>
              <a:gd name="f38" fmla="val 117134"/>
              <a:gd name="f39" fmla="val 165317"/>
              <a:gd name="f40" fmla="val 115593"/>
              <a:gd name="f41" fmla="val 184774"/>
              <a:gd name="f42" fmla="val 76800"/>
              <a:gd name="f43" fmla="val 189722"/>
              <a:gd name="f44" fmla="val 75892"/>
              <a:gd name="f45" fmla="val 194950"/>
              <a:gd name="f46" fmla="val 76276"/>
              <a:gd name="f47" fmla="val 199898"/>
              <a:gd name="f48" fmla="val 78055"/>
              <a:gd name="f49" fmla="val 198784"/>
              <a:gd name="f50" fmla="val 81085"/>
              <a:gd name="f51" fmla="val 190044"/>
              <a:gd name="f52" fmla="val 77951"/>
              <a:gd name="f53" fmla="val 180324"/>
              <a:gd name="f54" fmla="val 79705"/>
              <a:gd name="f55" fmla="val 173557"/>
              <a:gd name="f56" fmla="val 85636"/>
              <a:gd name="f57" fmla="val 166357"/>
              <a:gd name="f58" fmla="val 91948"/>
              <a:gd name="f59" fmla="val 163808"/>
              <a:gd name="f60" fmla="val 101834"/>
              <a:gd name="f61" fmla="val 167057"/>
              <a:gd name="f62" fmla="val 110845"/>
              <a:gd name="f63" fmla="val 163976"/>
              <a:gd name="f64" fmla="val 111813"/>
              <a:gd name="f65" fmla="val 161264"/>
              <a:gd name="f66" fmla="val 104174"/>
              <a:gd name="f67" fmla="val 162206"/>
              <a:gd name="f68" fmla="val 95982"/>
              <a:gd name="f69" fmla="val 166259"/>
              <a:gd name="f70" fmla="val 89343"/>
              <a:gd name="f71" fmla="val 171329"/>
              <a:gd name="f72" fmla="val 83298"/>
              <a:gd name="f73" fmla="val 175158"/>
              <a:gd name="f74" fmla="val 79908"/>
              <a:gd name="f75" fmla="val 179826"/>
              <a:gd name="f76" fmla="val 77708"/>
              <a:gd name="f77" fmla="val 179076"/>
              <a:gd name="f78" fmla="val 24908"/>
              <a:gd name="f79" fmla="val 173882"/>
              <a:gd name="f80" fmla="val 25821"/>
              <a:gd name="f81" fmla="val 169065"/>
              <a:gd name="f82" fmla="val 28595"/>
              <a:gd name="f83" fmla="val 165693"/>
              <a:gd name="f84" fmla="val 33023"/>
              <a:gd name="f85" fmla="val 165081"/>
              <a:gd name="f86" fmla="val 32645"/>
              <a:gd name="f87" fmla="val 164343"/>
              <a:gd name="f88" fmla="val 33841"/>
              <a:gd name="f89" fmla="val 159156"/>
              <a:gd name="f90" fmla="val 28989"/>
              <a:gd name="f91" fmla="val 147650"/>
              <a:gd name="f92" fmla="val 21890"/>
              <a:gd name="f93" fmla="val 132568"/>
              <a:gd name="f94" fmla="val 25462"/>
              <a:gd name="f95" fmla="val 125468"/>
              <a:gd name="f96" fmla="val 36968"/>
              <a:gd name="f97" fmla="val 125028"/>
              <a:gd name="f98" fmla="val 37682"/>
              <a:gd name="f99" fmla="val 124628"/>
              <a:gd name="f100" fmla="val 38410"/>
              <a:gd name="f101" fmla="val 124607"/>
              <a:gd name="f102" fmla="val 39302"/>
              <a:gd name="f103" fmla="val 121192"/>
              <a:gd name="f104" fmla="val 53871"/>
              <a:gd name="f105" fmla="val 126621"/>
              <a:gd name="f106" fmla="val 67918"/>
              <a:gd name="f107" fmla="val 137512"/>
              <a:gd name="f108" fmla="val 72288"/>
              <a:gd name="f109" fmla="val 136408"/>
              <a:gd name="f110" fmla="val 75373"/>
              <a:gd name="f111" fmla="val 125065"/>
              <a:gd name="f112" fmla="val 70889"/>
              <a:gd name="f113" fmla="val 118824"/>
              <a:gd name="f114" fmla="val 57470"/>
              <a:gd name="f115" fmla="val 120792"/>
              <a:gd name="f116" fmla="val 42874"/>
              <a:gd name="f117" fmla="val 110219"/>
              <a:gd name="f118" fmla="val 38045"/>
              <a:gd name="f119" fmla="val 97555"/>
              <a:gd name="f120" fmla="val 41998"/>
              <a:gd name="f121" fmla="val 91229"/>
              <a:gd name="f122" fmla="val 52250"/>
              <a:gd name="f123" fmla="val 86215"/>
              <a:gd name="f124" fmla="val 60377"/>
              <a:gd name="f125" fmla="val 87164"/>
              <a:gd name="f126" fmla="val 68019"/>
              <a:gd name="f127" fmla="val 90995"/>
              <a:gd name="f128" fmla="val 75559"/>
              <a:gd name="f129" fmla="val 88405"/>
              <a:gd name="f130" fmla="val 77546"/>
              <a:gd name="f131" fmla="val 86197"/>
              <a:gd name="f132" fmla="val 80074"/>
              <a:gd name="f133" fmla="val 84391"/>
              <a:gd name="f134" fmla="val 83001"/>
              <a:gd name="f135" fmla="val 75261"/>
              <a:gd name="f136" fmla="val 97799"/>
              <a:gd name="f137" fmla="val 79855"/>
              <a:gd name="f138" fmla="val 117197"/>
              <a:gd name="f139" fmla="val 94653"/>
              <a:gd name="f140" fmla="val 126328"/>
              <a:gd name="f141" fmla="val 99603"/>
              <a:gd name="f142" fmla="val 129383"/>
              <a:gd name="f143" fmla="val 105068"/>
              <a:gd name="f144" fmla="val 130901"/>
              <a:gd name="f145" fmla="val 110449"/>
              <a:gd name="f146" fmla="val 130283"/>
              <a:gd name="f147" fmla="val 111461"/>
              <a:gd name="f148" fmla="val 121556"/>
              <a:gd name="f149" fmla="val 114239"/>
              <a:gd name="f150" fmla="val 112980"/>
              <a:gd name="f151" fmla="val 118788"/>
              <a:gd name="f152" fmla="val 105103"/>
              <a:gd name="f153" fmla="val 122060"/>
              <a:gd name="f154" fmla="val 106993"/>
              <a:gd name="f155" fmla="val 117549"/>
              <a:gd name="f156" fmla="val 114804"/>
              <a:gd name="f157" fmla="val 114885"/>
              <a:gd name="f158" fmla="val 123345"/>
              <a:gd name="f159" fmla="val 114602"/>
              <a:gd name="f160" fmla="val 132066"/>
              <a:gd name="f161" fmla="val 118189"/>
              <a:gd name="f162" fmla="val 142541"/>
              <a:gd name="f163" fmla="val 127538"/>
              <a:gd name="f164" fmla="val 149533"/>
              <a:gd name="f165" fmla="val 138054"/>
              <a:gd name="f166" fmla="val 150704"/>
              <a:gd name="f167" fmla="val 138622"/>
              <a:gd name="f168" fmla="val 157584"/>
              <a:gd name="f169" fmla="val 141809"/>
              <a:gd name="f170" fmla="val 168599"/>
              <a:gd name="f171" fmla="val 152592"/>
              <a:gd name="f172" fmla="val 175355"/>
              <a:gd name="f173" fmla="val 163536"/>
              <a:gd name="f174" fmla="val 173320"/>
              <a:gd name="f175" fmla="val 163736"/>
              <a:gd name="f176" fmla="val 174011"/>
              <a:gd name="f177" fmla="val 165086"/>
              <a:gd name="f178" fmla="val 173621"/>
              <a:gd name="f179" fmla="val 165671"/>
              <a:gd name="f180" fmla="val 180699"/>
              <a:gd name="f181" fmla="val 169429"/>
              <a:gd name="f182" fmla="val 193686"/>
              <a:gd name="f183" fmla="val 183003"/>
              <a:gd name="f184" fmla="val 201168"/>
              <a:gd name="f185" fmla="val 195990"/>
              <a:gd name="f186" fmla="val 197411"/>
              <a:gd name="f187" fmla="val 196796"/>
              <a:gd name="f188" fmla="val 197178"/>
              <a:gd name="f189" fmla="val 197581"/>
              <a:gd name="f190" fmla="val 196907"/>
              <a:gd name="f191" fmla="val 198196"/>
              <a:gd name="f192" fmla="val 196260"/>
              <a:gd name="f193" fmla="val 209934"/>
              <a:gd name="f194" fmla="val 188156"/>
              <a:gd name="f195" fmla="val 215400"/>
              <a:gd name="f196" fmla="val 175007"/>
              <a:gd name="f197" fmla="val 211155"/>
              <a:gd name="f198" fmla="val 164763"/>
              <a:gd name="f199" fmla="val 205121"/>
              <a:gd name="f200" fmla="val 170199"/>
              <a:gd name="f201" fmla="val 196738"/>
              <a:gd name="f202" fmla="val 172687"/>
              <a:gd name="f203" fmla="val 188343"/>
              <a:gd name="f204" fmla="val 171472"/>
              <a:gd name="f205" fmla="val 188829"/>
              <a:gd name="f206" fmla="val 168281"/>
              <a:gd name="f207" fmla="val 198020"/>
              <a:gd name="f208" fmla="val 169602"/>
              <a:gd name="f209" fmla="val 207192"/>
              <a:gd name="f210" fmla="val 165939"/>
              <a:gd name="f211" fmla="val 212635"/>
              <a:gd name="f212" fmla="val 158774"/>
              <a:gd name="f213" fmla="val 218427"/>
              <a:gd name="f214" fmla="val 151149"/>
              <a:gd name="f215" fmla="val 218946"/>
              <a:gd name="f216" fmla="val 140953"/>
              <a:gd name="f217" fmla="val 213960"/>
              <a:gd name="f218" fmla="val 132774"/>
              <a:gd name="f219" fmla="val 216785"/>
              <a:gd name="f220" fmla="val 131210"/>
              <a:gd name="f221" fmla="val 222366"/>
              <a:gd name="f222" fmla="val 140465"/>
              <a:gd name="f223" fmla="val 221779"/>
              <a:gd name="f224" fmla="val 151983"/>
              <a:gd name="f225" fmla="val 215286"/>
              <a:gd name="f226" fmla="val 160619"/>
              <a:gd name="f227" fmla="val 213805"/>
              <a:gd name="f228" fmla="val 162105"/>
              <a:gd name="f229" fmla="val 172938"/>
              <a:gd name="f230" fmla="val 214526"/>
              <a:gd name="f231" fmla="val 186813"/>
              <a:gd name="f232" fmla="val 203421"/>
              <a:gd name="f233" fmla="val 196175"/>
              <a:gd name="f234" fmla="val 208012"/>
              <a:gd name="f235" fmla="val 206854"/>
              <a:gd name="f236" fmla="val 220050"/>
              <a:gd name="f237" fmla="val 212429"/>
              <a:gd name="f238" fmla="val 231622"/>
              <a:gd name="f239" fmla="val 209082"/>
              <a:gd name="f240" fmla="val 239377"/>
              <a:gd name="f241" fmla="val 206838"/>
              <a:gd name="f242" fmla="val 243741"/>
              <a:gd name="f243" fmla="val 201989"/>
              <a:gd name="f244" fmla="val 246092"/>
              <a:gd name="f245" fmla="val 195539"/>
              <a:gd name="f246" fmla="val 255042"/>
              <a:gd name="f247" fmla="val 199507"/>
              <a:gd name="f248" fmla="val 265290"/>
              <a:gd name="f249" fmla="val 198199"/>
              <a:gd name="f250" fmla="val 272958"/>
              <a:gd name="f251" fmla="val 192601"/>
              <a:gd name="f252" fmla="val 276795"/>
              <a:gd name="f253" fmla="val 193971"/>
              <a:gd name="f254" fmla="val 289009"/>
              <a:gd name="f255" fmla="val 194016"/>
              <a:gd name="f256" fmla="val 298363"/>
              <a:gd name="f257" fmla="val 193248"/>
              <a:gd name="f258" fmla="val 304258"/>
              <a:gd name="f259" fmla="val 183694"/>
              <a:gd name="f260" fmla="val 309343"/>
              <a:gd name="f261" fmla="val 175453"/>
              <a:gd name="f262" fmla="val 308953"/>
              <a:gd name="f263" fmla="val 165378"/>
              <a:gd name="f264" fmla="val 303795"/>
              <a:gd name="f265" fmla="val 157923"/>
              <a:gd name="f266" fmla="val 298315"/>
              <a:gd name="f267" fmla="val 164420"/>
              <a:gd name="f268" fmla="val 291041"/>
              <a:gd name="f269" fmla="val 168177"/>
              <a:gd name="f270" fmla="val 283702"/>
              <a:gd name="f271" fmla="val 168174"/>
              <a:gd name="f272" fmla="val 283555"/>
              <a:gd name="f273" fmla="val 164527"/>
              <a:gd name="f274" fmla="val 293404"/>
              <a:gd name="f275" fmla="val 164978"/>
              <a:gd name="f276" fmla="val 303289"/>
              <a:gd name="f277" fmla="val 157339"/>
              <a:gd name="f278" fmla="val 308110"/>
              <a:gd name="f279" fmla="val 145450"/>
              <a:gd name="f280" fmla="val 311022"/>
              <a:gd name="f281" fmla="val 136198"/>
              <a:gd name="f282" fmla="val 308752"/>
              <a:gd name="f283" fmla="val 126109"/>
              <a:gd name="f284" fmla="val 302169"/>
              <a:gd name="f285" fmla="val 119023"/>
              <a:gd name="f286" fmla="val 296249"/>
              <a:gd name="f287" fmla="val 127191"/>
              <a:gd name="f288" fmla="val 286098"/>
              <a:gd name="f289" fmla="val 131525"/>
              <a:gd name="f290" fmla="val 275782"/>
              <a:gd name="f291" fmla="val 130309"/>
              <a:gd name="f292" fmla="val 276183"/>
              <a:gd name="f293" fmla="val 127106"/>
              <a:gd name="f294" fmla="val 285405"/>
              <a:gd name="f295" fmla="val 128184"/>
              <a:gd name="f296" fmla="val 294478"/>
              <a:gd name="f297" fmla="val 124281"/>
              <a:gd name="f298" fmla="val 299730"/>
              <a:gd name="f299" fmla="val 116974"/>
              <a:gd name="f300" fmla="val 300207"/>
              <a:gd name="f301" fmla="val 116045"/>
              <a:gd name="f302" fmla="val 300079"/>
              <a:gd name="f303" fmla="val 107222"/>
              <a:gd name="f304" fmla="val 295342"/>
              <a:gd name="f305" fmla="val 98867"/>
              <a:gd name="f306" fmla="val 287259"/>
              <a:gd name="f307" fmla="val 93880"/>
              <a:gd name="f308" fmla="val 284295"/>
              <a:gd name="f309" fmla="val 92051"/>
              <a:gd name="f310" fmla="val 281129"/>
              <a:gd name="f311" fmla="val 90828"/>
              <a:gd name="f312" fmla="val 277855"/>
              <a:gd name="f313" fmla="val 90561"/>
              <a:gd name="f314" fmla="val 271916"/>
              <a:gd name="f315" fmla="val 104194"/>
              <a:gd name="f316" fmla="val 259881"/>
              <a:gd name="f317" fmla="val 112708"/>
              <a:gd name="f318" fmla="val 248172"/>
              <a:gd name="f319" fmla="val 111695"/>
              <a:gd name="f320" fmla="val 248002"/>
              <a:gd name="f321" fmla="val 114741"/>
              <a:gd name="f322" fmla="val 246936"/>
              <a:gd name="f323" fmla="val 117719"/>
              <a:gd name="f324" fmla="val 245089"/>
              <a:gd name="f325" fmla="val 120348"/>
              <a:gd name="f326" fmla="val 241307"/>
              <a:gd name="f327" fmla="val 125729"/>
              <a:gd name="f328" fmla="val 234825"/>
              <a:gd name="f329" fmla="val 128827"/>
              <a:gd name="f330" fmla="val 228007"/>
              <a:gd name="f331" fmla="val 128511"/>
              <a:gd name="f332" fmla="val 228158"/>
              <a:gd name="f333" fmla="val 125380"/>
              <a:gd name="f334" fmla="val 233848"/>
              <a:gd name="f335" fmla="val 125642"/>
              <a:gd name="f336" fmla="val 239262"/>
              <a:gd name="f337" fmla="val 123097"/>
              <a:gd name="f338" fmla="val 242439"/>
              <a:gd name="f339" fmla="val 118667"/>
              <a:gd name="f340" fmla="val 244071"/>
              <a:gd name="f341" fmla="val 116391"/>
              <a:gd name="f342" fmla="val 244987"/>
              <a:gd name="f343" fmla="val 113796"/>
              <a:gd name="f344" fmla="val 245116"/>
              <a:gd name="f345" fmla="val 111152"/>
              <a:gd name="f346" fmla="val 243716"/>
              <a:gd name="f347" fmla="val 110904"/>
              <a:gd name="f348" fmla="val 244539"/>
              <a:gd name="f349" fmla="val 108155"/>
              <a:gd name="f350" fmla="val 244792"/>
              <a:gd name="f351" fmla="val 106166"/>
              <a:gd name="f352" fmla="val 244131"/>
              <a:gd name="f353" fmla="val 104285"/>
              <a:gd name="f354" fmla="val 243078"/>
              <a:gd name="f355" fmla="val 102544"/>
              <a:gd name="f356" fmla="val 240257"/>
              <a:gd name="f357" fmla="val 97875"/>
              <a:gd name="f358" fmla="val 235048"/>
              <a:gd name="f359" fmla="val 94922"/>
              <a:gd name="f360" fmla="val 229344"/>
              <a:gd name="f361" fmla="val 94755"/>
              <a:gd name="f362" fmla="val 229436"/>
              <a:gd name="f363" fmla="val 91621"/>
              <a:gd name="f364" fmla="val 236268"/>
              <a:gd name="f365" fmla="val 91821"/>
              <a:gd name="f366" fmla="val 242499"/>
              <a:gd name="f367" fmla="val 95409"/>
              <a:gd name="f368" fmla="val 245850"/>
              <a:gd name="f369" fmla="val 101072"/>
              <a:gd name="f370" fmla="val 247129"/>
              <a:gd name="f371" fmla="val 103235"/>
              <a:gd name="f372" fmla="val 247915"/>
              <a:gd name="f373" fmla="val 105575"/>
              <a:gd name="f374" fmla="val 248037"/>
              <a:gd name="f375" fmla="val 107973"/>
              <a:gd name="f376" fmla="val 258268"/>
              <a:gd name="f377" fmla="val 109553"/>
              <a:gd name="f378" fmla="val 268981"/>
              <a:gd name="f379" fmla="val 102051"/>
              <a:gd name="f380" fmla="val 274232"/>
              <a:gd name="f381" fmla="val 89778"/>
              <a:gd name="f382" fmla="val 278708"/>
              <a:gd name="f383" fmla="val 77339"/>
              <a:gd name="f384" fmla="val 274020"/>
              <a:gd name="f385" fmla="val 63056"/>
              <a:gd name="f386" fmla="val 262316"/>
              <a:gd name="f387" fmla="val 55834"/>
              <a:gd name="f388" fmla="val 257734"/>
              <a:gd name="f389" fmla="val 53007"/>
              <a:gd name="f390" fmla="val 252666"/>
              <a:gd name="f391" fmla="val 51626"/>
              <a:gd name="f392" fmla="val 247691"/>
              <a:gd name="f393" fmla="val 52231"/>
              <a:gd name="f394" fmla="val 248705"/>
              <a:gd name="f395" fmla="val 60913"/>
              <a:gd name="f396" fmla="val 245967"/>
              <a:gd name="f397" fmla="val 69020"/>
              <a:gd name="f398" fmla="val 239739"/>
              <a:gd name="f399" fmla="val 74185"/>
              <a:gd name="f400" fmla="val 237649"/>
              <a:gd name="f401" fmla="val 71664"/>
              <a:gd name="f402" fmla="val 244579"/>
              <a:gd name="f403" fmla="val 65918"/>
              <a:gd name="f404" fmla="val 246481"/>
              <a:gd name="f405" fmla="val 55888"/>
              <a:gd name="f406" fmla="val 243151"/>
              <a:gd name="f407" fmla="val 45920"/>
              <a:gd name="f408" fmla="val 241194"/>
              <a:gd name="f409" fmla="val 40124"/>
              <a:gd name="f410" fmla="val 237183"/>
              <a:gd name="f411" fmla="val 35004"/>
              <a:gd name="f412" fmla="val 231542"/>
              <a:gd name="f413" fmla="val 31523"/>
              <a:gd name="f414" fmla="val 221392"/>
              <a:gd name="f415" fmla="val 25261"/>
              <a:gd name="f416" fmla="val 208864"/>
              <a:gd name="f417" fmla="val 26095"/>
              <a:gd name="f418" fmla="val 199763"/>
              <a:gd name="f419" fmla="val 32668"/>
              <a:gd name="f420" fmla="val 194721"/>
              <a:gd name="f421" fmla="val 27952"/>
              <a:gd name="f422" fmla="val 189842"/>
              <a:gd name="f423" fmla="val 24941"/>
              <a:gd name="f424" fmla="val 184271"/>
              <a:gd name="f425" fmla="val 23995"/>
              <a:gd name="f426" fmla="val 190632"/>
              <a:gd name="f427" fmla="val 62"/>
              <a:gd name="f428" fmla="val 300121"/>
              <a:gd name="f429" fmla="val 2329"/>
              <a:gd name="f430" fmla="val 391248"/>
              <a:gd name="f431" fmla="val 125645"/>
              <a:gd name="f432" fmla="val 309641"/>
              <a:gd name="f433" fmla="val 225160"/>
              <a:gd name="f434" fmla="val 282892"/>
              <a:gd name="f435" fmla="val 251229"/>
              <a:gd name="f436" fmla="val 279266"/>
              <a:gd name="f437" fmla="val 288859"/>
              <a:gd name="f438" fmla="val 302841"/>
              <a:gd name="f439" fmla="val 374772"/>
              <a:gd name="f440" fmla="val 121266"/>
              <a:gd name="f441" fmla="val 109025"/>
              <a:gd name="f442" fmla="val 322355"/>
              <a:gd name="f443" fmla="val 76580"/>
              <a:gd name="f444" fmla="val 333165"/>
              <a:gd name="f445" fmla="val 40716"/>
              <a:gd name="f446" fmla="val 329924"/>
              <a:gd name="f447" fmla="val 28778"/>
              <a:gd name="f448" fmla="val 318327"/>
              <a:gd name="f449" fmla="val 22923"/>
              <a:gd name="f450" fmla="val 311868"/>
              <a:gd name="f451" fmla="val 25422"/>
              <a:gd name="f452" fmla="val 291738"/>
              <a:gd name="f453" fmla="val 32859"/>
              <a:gd name="f454" fmla="val 276164"/>
              <a:gd name="f455" fmla="val 35235"/>
              <a:gd name="f456" fmla="val 270344"/>
              <a:gd name="f457" fmla="val 23179"/>
              <a:gd name="f458" fmla="val 268321"/>
              <a:gd name="f459" fmla="val 20618"/>
              <a:gd name="f460" fmla="val 259843"/>
              <a:gd name="f461" fmla="val 19440"/>
              <a:gd name="f462" fmla="val 251965"/>
              <a:gd name="f463" fmla="val 27377"/>
              <a:gd name="f464" fmla="val 251682"/>
              <a:gd name="f465" fmla="val 30757"/>
              <a:gd name="f466" fmla="val 247602"/>
              <a:gd name="f467" fmla="val 18516"/>
              <a:gd name="f468" fmla="val 238938"/>
              <a:gd name="f469" fmla="val 12669"/>
              <a:gd name="f470" fmla="val 232923"/>
              <a:gd name="f471" fmla="val 25811"/>
              <a:gd name="f472" fmla="val 221592"/>
              <a:gd name="f473" fmla="val 29458"/>
              <a:gd name="f474" fmla="val 212919"/>
              <a:gd name="f475" fmla="val 16679"/>
              <a:gd name="f476" fmla="val 208924"/>
              <a:gd name="f477" fmla="val 7006"/>
              <a:gd name="f478" fmla="val 203466"/>
              <a:gd name="f479" fmla="val 307"/>
              <a:gd name="f480" fmla="val 196983"/>
              <a:gd name="f481" fmla="+- 0 0 2572"/>
              <a:gd name="f482" fmla="val 186228"/>
              <a:gd name="f483" fmla="val 15339"/>
              <a:gd name="f484" fmla="val 171234"/>
              <a:gd name="f485" fmla="val 31089"/>
              <a:gd name="f486" fmla="val 151672"/>
              <a:gd name="f487" fmla="val 47602"/>
              <a:gd name="f488" fmla="val 132201"/>
              <a:gd name="f489" fmla="val 33821"/>
              <a:gd name="f490" fmla="val 117353"/>
              <a:gd name="f491" fmla="val 46470"/>
              <a:gd name="f492" fmla="val 75544"/>
              <a:gd name="f493" fmla="val 66559"/>
              <a:gd name="f494" fmla="val 23813"/>
              <a:gd name="f495" fmla="val 114124"/>
              <a:gd name="f496" fmla="+- 0 0 1423"/>
              <a:gd name="f497" fmla="*/ f0 1 341005"/>
              <a:gd name="f498" fmla="*/ f1 1 376812"/>
              <a:gd name="f499" fmla="+- f4 0 f2"/>
              <a:gd name="f500" fmla="+- f3 0 f2"/>
              <a:gd name="f501" fmla="*/ f500 1 341005"/>
              <a:gd name="f502" fmla="*/ f499 1 376812"/>
              <a:gd name="f503" fmla="*/ f2 1 f501"/>
              <a:gd name="f504" fmla="*/ f3 1 f501"/>
              <a:gd name="f505" fmla="*/ f2 1 f502"/>
              <a:gd name="f506" fmla="*/ f4 1 f502"/>
              <a:gd name="f507" fmla="*/ f503 f497 1"/>
              <a:gd name="f508" fmla="*/ f504 f497 1"/>
              <a:gd name="f509" fmla="*/ f506 f498 1"/>
              <a:gd name="f510" fmla="*/ f505 f4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7" t="f510" r="f508" b="f509"/>
            <a:pathLst>
              <a:path w="341005" h="37681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cubicBezTo>
                  <a:pt x="f65" y="f66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41" y="f42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199" y="f200"/>
                  <a:pt x="f201" y="f202"/>
                  <a:pt x="f203" y="f204"/>
                </a:cubicBezTo>
                <a:lnTo>
                  <a:pt x="f205" y="f206"/>
                </a:ln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215" y="f216"/>
                  <a:pt x="f217" y="f218"/>
                </a:cubicBezTo>
                <a:lnTo>
                  <a:pt x="f219" y="f220"/>
                </a:lnTo>
                <a:cubicBezTo>
                  <a:pt x="f221" y="f222"/>
                  <a:pt x="f223" y="f224"/>
                  <a:pt x="f225" y="f226"/>
                </a:cubicBezTo>
                <a:lnTo>
                  <a:pt x="f227" y="f228"/>
                </a:lnTo>
                <a:cubicBezTo>
                  <a:pt x="f215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lnTo>
                  <a:pt x="f252" y="f253"/>
                </a:ln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lnTo>
                  <a:pt x="f272" y="f273"/>
                </a:ln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lnTo>
                  <a:pt x="f300" y="f301"/>
                </a:lnTo>
                <a:cubicBezTo>
                  <a:pt x="f302" y="f303"/>
                  <a:pt x="f304" y="f305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7"/>
                  <a:pt x="f328" y="f329"/>
                  <a:pt x="f330" y="f331"/>
                </a:cubicBezTo>
                <a:lnTo>
                  <a:pt x="f332" y="f333"/>
                </a:ln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lnTo>
                  <a:pt x="f348" y="f349"/>
                </a:ln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lnTo>
                  <a:pt x="f362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98" y="f399"/>
                </a:cubicBezTo>
                <a:lnTo>
                  <a:pt x="f400" y="f401"/>
                </a:lnTo>
                <a:cubicBezTo>
                  <a:pt x="f402" y="f403"/>
                  <a:pt x="f404" y="f405"/>
                  <a:pt x="f406" y="f407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414" y="f415"/>
                  <a:pt x="f416" y="f417"/>
                  <a:pt x="f418" y="f419"/>
                </a:cubicBezTo>
                <a:lnTo>
                  <a:pt x="f420" y="f421"/>
                </a:lnTo>
                <a:cubicBezTo>
                  <a:pt x="f422" y="f423"/>
                  <a:pt x="f424" y="f425"/>
                  <a:pt x="f77" y="f78"/>
                </a:cubicBezTo>
                <a:close/>
                <a:moveTo>
                  <a:pt x="f426" y="f427"/>
                </a:moveTo>
                <a:cubicBezTo>
                  <a:pt x="f428" y="f429"/>
                  <a:pt x="f430" y="f431"/>
                  <a:pt x="f432" y="f433"/>
                </a:cubicBezTo>
                <a:cubicBezTo>
                  <a:pt x="f434" y="f435"/>
                  <a:pt x="f436" y="f437"/>
                  <a:pt x="f438" y="f439"/>
                </a:cubicBezTo>
                <a:lnTo>
                  <a:pt x="f440" y="f4"/>
                </a:lnTo>
                <a:lnTo>
                  <a:pt x="f441" y="f442"/>
                </a:lnTo>
                <a:cubicBezTo>
                  <a:pt x="f443" y="f444"/>
                  <a:pt x="f445" y="f446"/>
                  <a:pt x="f447" y="f448"/>
                </a:cubicBezTo>
                <a:cubicBezTo>
                  <a:pt x="f449" y="f450"/>
                  <a:pt x="f451" y="f452"/>
                  <a:pt x="f453" y="f454"/>
                </a:cubicBezTo>
                <a:cubicBezTo>
                  <a:pt x="f455" y="f456"/>
                  <a:pt x="f457" y="f458"/>
                  <a:pt x="f459" y="f460"/>
                </a:cubicBezTo>
                <a:cubicBezTo>
                  <a:pt x="f461" y="f462"/>
                  <a:pt x="f463" y="f464"/>
                  <a:pt x="f465" y="f466"/>
                </a:cubicBezTo>
                <a:lnTo>
                  <a:pt x="f467" y="f468"/>
                </a:lnTo>
                <a:cubicBezTo>
                  <a:pt x="f469" y="f470"/>
                  <a:pt x="f471" y="f472"/>
                  <a:pt x="f473" y="f474"/>
                </a:cubicBezTo>
                <a:cubicBezTo>
                  <a:pt x="f475" y="f476"/>
                  <a:pt x="f477" y="f478"/>
                  <a:pt x="f479" y="f480"/>
                </a:cubicBezTo>
                <a:cubicBezTo>
                  <a:pt x="f481" y="f482"/>
                  <a:pt x="f483" y="f484"/>
                  <a:pt x="f485" y="f486"/>
                </a:cubicBezTo>
                <a:cubicBezTo>
                  <a:pt x="f487" y="f488"/>
                  <a:pt x="f489" y="f490"/>
                  <a:pt x="f491" y="f492"/>
                </a:cubicBezTo>
                <a:cubicBezTo>
                  <a:pt x="f493" y="f494"/>
                  <a:pt x="f495" y="f496"/>
                  <a:pt x="f426" y="f427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0" name="Oval 8"/>
          <p:cNvSpPr/>
          <p:nvPr/>
        </p:nvSpPr>
        <p:spPr>
          <a:xfrm>
            <a:off x="6967307" y="2429076"/>
            <a:ext cx="527151" cy="529867"/>
          </a:xfrm>
          <a:custGeom>
            <a:avLst/>
            <a:gdLst>
              <a:gd name="f0" fmla="val w"/>
              <a:gd name="f1" fmla="val h"/>
              <a:gd name="f2" fmla="val 0"/>
              <a:gd name="f3" fmla="val 3068057"/>
              <a:gd name="f4" fmla="val 3083879"/>
              <a:gd name="f5" fmla="val 1943022"/>
              <a:gd name="f6" fmla="val 2091435"/>
              <a:gd name="f7" fmla="val 2214809"/>
              <a:gd name="f8" fmla="val 107202"/>
              <a:gd name="f9" fmla="val 2232575"/>
              <a:gd name="f10" fmla="val 249298"/>
              <a:gd name="f11" fmla="val 2066806"/>
              <a:gd name="f12" fmla="val 323095"/>
              <a:gd name="f13" fmla="val 1966497"/>
              <a:gd name="f14" fmla="val 475331"/>
              <a:gd name="f15" fmla="val 1992863"/>
              <a:gd name="f16" fmla="val 623272"/>
              <a:gd name="f17" fmla="val 2032344"/>
              <a:gd name="f18" fmla="val 614884"/>
              <a:gd name="f19" fmla="val 2007703"/>
              <a:gd name="f20" fmla="val 472429"/>
              <a:gd name="f21" fmla="val 2119863"/>
              <a:gd name="f22" fmla="val 324636"/>
              <a:gd name="f23" fmla="val 2294697"/>
              <a:gd name="f24" fmla="val 266187"/>
              <a:gd name="f25" fmla="val 2304190"/>
              <a:gd name="f26" fmla="val 260641"/>
              <a:gd name="f27" fmla="val 2314409"/>
              <a:gd name="f28" fmla="val 260119"/>
              <a:gd name="f29" fmla="val 2324748"/>
              <a:gd name="f30" fmla="val 2491310"/>
              <a:gd name="f31" fmla="val 2626336"/>
              <a:gd name="f32" fmla="val 395145"/>
              <a:gd name="f33" fmla="val 561708"/>
              <a:gd name="f34" fmla="val 2609021"/>
              <a:gd name="f35" fmla="val 647481"/>
              <a:gd name="f36" fmla="val 656343"/>
              <a:gd name="f37" fmla="val 2762823"/>
              <a:gd name="f38" fmla="val 669742"/>
              <a:gd name="f39" fmla="val 2867295"/>
              <a:gd name="f40" fmla="val 786613"/>
              <a:gd name="f41" fmla="val 927882"/>
              <a:gd name="f42" fmla="val 2850464"/>
              <a:gd name="f43" fmla="val 1011252"/>
              <a:gd name="f44" fmla="val 2978255"/>
              <a:gd name="f45" fmla="val 1064152"/>
              <a:gd name="f46" fmla="val 1190111"/>
              <a:gd name="f47" fmla="val 1337042"/>
              <a:gd name="f48" fmla="val 1418703"/>
              <a:gd name="f49" fmla="val 3040320"/>
              <a:gd name="f50" fmla="val 1493884"/>
              <a:gd name="f51" fmla="val 2992210"/>
              <a:gd name="f52" fmla="val 1551889"/>
              <a:gd name="f53" fmla="val 2909241"/>
              <a:gd name="f54" fmla="val 1651289"/>
              <a:gd name="f55" fmla="val 2791782"/>
              <a:gd name="f56" fmla="val 1696238"/>
              <a:gd name="f57" fmla="val 2686704"/>
              <a:gd name="f58" fmla="val 1660749"/>
              <a:gd name="f59" fmla="val 2673794"/>
              <a:gd name="f60" fmla="val 1698968"/>
              <a:gd name="f61" fmla="val 2768232"/>
              <a:gd name="f62" fmla="val 1730865"/>
              <a:gd name="f63" fmla="val 2870956"/>
              <a:gd name="f64" fmla="val 1707121"/>
              <a:gd name="f65" fmla="val 2955415"/>
              <a:gd name="f66" fmla="val 1640323"/>
              <a:gd name="f67" fmla="val 2993943"/>
              <a:gd name="f68" fmla="val 1688574"/>
              <a:gd name="f69" fmla="val 3012247"/>
              <a:gd name="f70" fmla="val 1750635"/>
              <a:gd name="f71" fmla="val 1816968"/>
              <a:gd name="f72" fmla="val 1986406"/>
              <a:gd name="f73" fmla="val 2892829"/>
              <a:gd name="f74" fmla="val 2127952"/>
              <a:gd name="f75" fmla="val 2733451"/>
              <a:gd name="f76" fmla="val 2161496"/>
              <a:gd name="f77" fmla="val 2570803"/>
              <a:gd name="f78" fmla="val 2185843"/>
              <a:gd name="f79" fmla="val 2422847"/>
              <a:gd name="f80" fmla="val 2122052"/>
              <a:gd name="f81" fmla="val 2373218"/>
              <a:gd name="f82" fmla="val 2004561"/>
              <a:gd name="f83" fmla="val 2397575"/>
              <a:gd name="f84" fmla="val 1987765"/>
              <a:gd name="f85" fmla="val 2417022"/>
              <a:gd name="f86" fmla="val 1964396"/>
              <a:gd name="f87" fmla="val 2431421"/>
              <a:gd name="f88" fmla="val 1936987"/>
              <a:gd name="f89" fmla="val 2469123"/>
              <a:gd name="f90" fmla="val 1865220"/>
              <a:gd name="f91" fmla="val 2466430"/>
              <a:gd name="f92" fmla="val 1776674"/>
              <a:gd name="f93" fmla="val 2424327"/>
              <a:gd name="f94" fmla="val 1703750"/>
              <a:gd name="f95" fmla="val 2390880"/>
              <a:gd name="f96" fmla="val 1723060"/>
              <a:gd name="f97" fmla="val 2426033"/>
              <a:gd name="f98" fmla="val 1783948"/>
              <a:gd name="f99" fmla="val 2428758"/>
              <a:gd name="f100" fmla="val 1857660"/>
              <a:gd name="f101" fmla="val 2398065"/>
              <a:gd name="f102" fmla="val 1917447"/>
              <a:gd name="f103" fmla="val 2386618"/>
              <a:gd name="f104" fmla="val 1939743"/>
              <a:gd name="f105" fmla="val 2371177"/>
              <a:gd name="f106" fmla="val 1958844"/>
              <a:gd name="f107" fmla="val 2348681"/>
              <a:gd name="f108" fmla="val 1969064"/>
              <a:gd name="f109" fmla="val 2314536"/>
              <a:gd name="f110" fmla="val 1978212"/>
              <a:gd name="f111" fmla="val 2320989"/>
              <a:gd name="f112" fmla="val 1994504"/>
              <a:gd name="f113" fmla="val 2292439"/>
              <a:gd name="f114" fmla="val 2010252"/>
              <a:gd name="f115" fmla="val 2259301"/>
              <a:gd name="f116" fmla="val 2017439"/>
              <a:gd name="f117" fmla="val 2224883"/>
              <a:gd name="f118" fmla="val 2015050"/>
              <a:gd name="f119" fmla="val 2157880"/>
              <a:gd name="f120" fmla="val 2010397"/>
              <a:gd name="f121" fmla="val 2096183"/>
              <a:gd name="f122" fmla="val 1970105"/>
              <a:gd name="f123" fmla="val 2062112"/>
              <a:gd name="f124" fmla="val 1908746"/>
              <a:gd name="f125" fmla="val 2028307"/>
              <a:gd name="f126" fmla="val 1927422"/>
              <a:gd name="f127" fmla="val 2069101"/>
              <a:gd name="f128" fmla="val 2000945"/>
              <a:gd name="f129" fmla="val 2143517"/>
              <a:gd name="f130" fmla="val 2048870"/>
              <a:gd name="f131" fmla="val 2224395"/>
              <a:gd name="f132" fmla="val 2053708"/>
              <a:gd name="f133" fmla="val 2263912"/>
              <a:gd name="f134" fmla="val 2056070"/>
              <a:gd name="f135" fmla="val 2302036"/>
              <a:gd name="f136" fmla="val 2047984"/>
              <a:gd name="f137" fmla="val 2335071"/>
              <a:gd name="f138" fmla="val 2030056"/>
              <a:gd name="f139" fmla="val 2400196"/>
              <a:gd name="f140" fmla="val 2159379"/>
              <a:gd name="f141" fmla="val 2567325"/>
              <a:gd name="f142" fmla="val 2230480"/>
              <a:gd name="f143" fmla="val 2748680"/>
              <a:gd name="f144" fmla="val 2204554"/>
              <a:gd name="f145" fmla="val 2767068"/>
              <a:gd name="f146" fmla="val 2240602"/>
              <a:gd name="f147" fmla="val 2774723"/>
              <a:gd name="f148" fmla="val 2281713"/>
              <a:gd name="f149" fmla="val 2324613"/>
              <a:gd name="f150" fmla="val 2444667"/>
              <a:gd name="f151" fmla="val 2714770"/>
              <a:gd name="f152" fmla="val 2550720"/>
              <a:gd name="f153" fmla="val 2619461"/>
              <a:gd name="f154" fmla="val 2609132"/>
              <a:gd name="f155" fmla="val 2594093"/>
              <a:gd name="f156" fmla="val 2739763"/>
              <a:gd name="f157" fmla="val 2496512"/>
              <a:gd name="f158" fmla="val 2844553"/>
              <a:gd name="f159" fmla="val 2368919"/>
              <a:gd name="f160" fmla="val 2876858"/>
              <a:gd name="f161" fmla="val 2184369"/>
              <a:gd name="f162" fmla="val 2908073"/>
              <a:gd name="f163" fmla="val 2016372"/>
              <a:gd name="f164" fmla="val 2826285"/>
              <a:gd name="f165" fmla="val 1978290"/>
              <a:gd name="f166" fmla="val 2684161"/>
              <a:gd name="f167" fmla="val 1939323"/>
              <a:gd name="f168" fmla="val 2694602"/>
              <a:gd name="f169" fmla="val 1970494"/>
              <a:gd name="f170" fmla="val 2810931"/>
              <a:gd name="f171" fmla="val 2075973"/>
              <a:gd name="f172" fmla="val 2892306"/>
              <a:gd name="f173" fmla="val 2210223"/>
              <a:gd name="f174" fmla="val 2912307"/>
              <a:gd name="f175" fmla="val 2165434"/>
              <a:gd name="f176" fmla="val 3014618"/>
              <a:gd name="f177" fmla="val 2062317"/>
              <a:gd name="f178" fmla="val 1804718"/>
              <a:gd name="f179" fmla="val 1736151"/>
              <a:gd name="f180" fmla="val 2990782"/>
              <a:gd name="f181" fmla="val 1657612"/>
              <a:gd name="f182" fmla="val 2862428"/>
              <a:gd name="f183" fmla="val 1632100"/>
              <a:gd name="f184" fmla="val 2775963"/>
              <a:gd name="f185" fmla="val 1598588"/>
              <a:gd name="f186" fmla="val 2449530"/>
              <a:gd name="f187" fmla="val 1653064"/>
              <a:gd name="f188" fmla="val 2147091"/>
              <a:gd name="f189" fmla="val 1775302"/>
              <a:gd name="f190" fmla="val 2294672"/>
              <a:gd name="f191" fmla="val 1947360"/>
              <a:gd name="f192" fmla="val 2360889"/>
              <a:gd name="f193" fmla="val 2101389"/>
              <a:gd name="f194" fmla="val 2319520"/>
              <a:gd name="f195" fmla="val 2085913"/>
              <a:gd name="f196" fmla="val 2268654"/>
              <a:gd name="f197" fmla="val 1935632"/>
              <a:gd name="f198" fmla="val 2308197"/>
              <a:gd name="f199" fmla="val 1765039"/>
              <a:gd name="f200" fmla="val 2228547"/>
              <a:gd name="f201" fmla="val 1652548"/>
              <a:gd name="f202" fmla="val 2065927"/>
              <a:gd name="f203" fmla="val 1594744"/>
              <a:gd name="f204" fmla="val 1988631"/>
              <a:gd name="f205" fmla="val 1552933"/>
              <a:gd name="f206" fmla="val 1543383"/>
              <a:gd name="f207" fmla="val 1647107"/>
              <a:gd name="f208" fmla="val 1210118"/>
              <a:gd name="f209" fmla="val 1757451"/>
              <a:gd name="f210" fmla="val 1073526"/>
              <a:gd name="f211" fmla="val 1924310"/>
              <a:gd name="f212" fmla="val 1023711"/>
              <a:gd name="f213" fmla="val 2044795"/>
              <a:gd name="f214" fmla="val 1095494"/>
              <a:gd name="f215" fmla="val 2046624"/>
              <a:gd name="f216" fmla="val 1092427"/>
              <a:gd name="f217" fmla="val 2044963"/>
              <a:gd name="f218" fmla="val 1115904"/>
              <a:gd name="f219" fmla="val 2049817"/>
              <a:gd name="f220" fmla="val 1139574"/>
              <a:gd name="f221" fmla="val 2059741"/>
              <a:gd name="f222" fmla="val 1162003"/>
              <a:gd name="f223" fmla="val 2085174"/>
              <a:gd name="f224" fmla="val 1219476"/>
              <a:gd name="f225" fmla="val 2140055"/>
              <a:gd name="f226" fmla="val 1259997"/>
              <a:gd name="f227" fmla="val 2204060"/>
              <a:gd name="f228" fmla="val 1268556"/>
              <a:gd name="f229" fmla="val 2208020"/>
              <a:gd name="f230" fmla="val 1238949"/>
              <a:gd name="f231" fmla="val 2154665"/>
              <a:gd name="f232" fmla="val 1231814"/>
              <a:gd name="f233" fmla="val 2108853"/>
              <a:gd name="f234" fmla="val 1198319"/>
              <a:gd name="f235" fmla="val 2087448"/>
              <a:gd name="f236" fmla="val 1150798"/>
              <a:gd name="f237" fmla="val 2064784"/>
              <a:gd name="f238" fmla="val 1100476"/>
              <a:gd name="f239" fmla="val 2073123"/>
              <a:gd name="f240" fmla="val 1042569"/>
              <a:gd name="f241" fmla="val 2109077"/>
              <a:gd name="f242" fmla="val 1000639"/>
              <a:gd name="f243" fmla="val 2142987"/>
              <a:gd name="f244" fmla="val 961090"/>
              <a:gd name="f245" fmla="val 2196315"/>
              <a:gd name="f246" fmla="val 941798"/>
              <a:gd name="f247" fmla="val 2249471"/>
              <a:gd name="f248" fmla="val 949847"/>
              <a:gd name="f249" fmla="val 2253988"/>
              <a:gd name="f250" fmla="val 920317"/>
              <a:gd name="f251" fmla="val 2190211"/>
              <a:gd name="f252" fmla="val 910645"/>
              <a:gd name="f253" fmla="val 2126205"/>
              <a:gd name="f254" fmla="val 934132"/>
              <a:gd name="f255" fmla="val 2085632"/>
              <a:gd name="f256" fmla="val 982099"/>
              <a:gd name="f257" fmla="val 2052614"/>
              <a:gd name="f258" fmla="val 1055246"/>
              <a:gd name="f259" fmla="val 1928226"/>
              <a:gd name="f260" fmla="val 988072"/>
              <a:gd name="f261" fmla="val 1765306"/>
              <a:gd name="f262" fmla="val 1028878"/>
              <a:gd name="f263" fmla="val 1646726"/>
              <a:gd name="f264" fmla="val 1149851"/>
              <a:gd name="f265" fmla="val 1576863"/>
              <a:gd name="f266" fmla="val 1018908"/>
              <a:gd name="f267" fmla="val 1584053"/>
              <a:gd name="f268" fmla="val 461235"/>
              <a:gd name="f269" fmla="val 1633436"/>
              <a:gd name="f270" fmla="val 269593"/>
              <a:gd name="f271" fmla="val 1697428"/>
              <a:gd name="f272" fmla="val 119029"/>
              <a:gd name="f273" fmla="val 1776459"/>
              <a:gd name="f274" fmla="val 1125035"/>
              <a:gd name="f275" fmla="val 1263339"/>
              <a:gd name="f276" fmla="val 1331906"/>
              <a:gd name="f277" fmla="val 93097"/>
              <a:gd name="f278" fmla="val 1410445"/>
              <a:gd name="f279" fmla="val 221451"/>
              <a:gd name="f280" fmla="val 1435957"/>
              <a:gd name="f281" fmla="val 307916"/>
              <a:gd name="f282" fmla="val 1469469"/>
              <a:gd name="f283" fmla="val 634350"/>
              <a:gd name="f284" fmla="val 1414993"/>
              <a:gd name="f285" fmla="val 936788"/>
              <a:gd name="f286" fmla="val 1292755"/>
              <a:gd name="f287" fmla="val 789207"/>
              <a:gd name="f288" fmla="val 1120697"/>
              <a:gd name="f289" fmla="val 722990"/>
              <a:gd name="f290" fmla="val 966668"/>
              <a:gd name="f291" fmla="val 764359"/>
              <a:gd name="f292" fmla="val 982144"/>
              <a:gd name="f293" fmla="val 815225"/>
              <a:gd name="f294" fmla="val 1132425"/>
              <a:gd name="f295" fmla="val 775682"/>
              <a:gd name="f296" fmla="val 1303018"/>
              <a:gd name="f297" fmla="val 855332"/>
              <a:gd name="f298" fmla="val 1415509"/>
              <a:gd name="f299" fmla="val 1017952"/>
              <a:gd name="f300" fmla="val 1473313"/>
              <a:gd name="f301" fmla="val 1095249"/>
              <a:gd name="f302" fmla="val 1515123"/>
              <a:gd name="f303" fmla="val 1540497"/>
              <a:gd name="f304" fmla="val 1420950"/>
              <a:gd name="f305" fmla="val 1873762"/>
              <a:gd name="f306" fmla="val 1310606"/>
              <a:gd name="f307" fmla="val 2010353"/>
              <a:gd name="f308" fmla="val 1143747"/>
              <a:gd name="f309" fmla="val 2060168"/>
              <a:gd name="f310" fmla="val 1023262"/>
              <a:gd name="f311" fmla="val 1988385"/>
              <a:gd name="f312" fmla="val 1021433"/>
              <a:gd name="f313" fmla="val 1991453"/>
              <a:gd name="f314" fmla="val 1023094"/>
              <a:gd name="f315" fmla="val 1967976"/>
              <a:gd name="f316" fmla="val 1018240"/>
              <a:gd name="f317" fmla="val 1944306"/>
              <a:gd name="f318" fmla="val 1008316"/>
              <a:gd name="f319" fmla="val 1921877"/>
              <a:gd name="f320" fmla="val 982883"/>
              <a:gd name="f321" fmla="val 1864403"/>
              <a:gd name="f322" fmla="val 928002"/>
              <a:gd name="f323" fmla="val 1823883"/>
              <a:gd name="f324" fmla="val 863997"/>
              <a:gd name="f325" fmla="val 1815323"/>
              <a:gd name="f326" fmla="val 860037"/>
              <a:gd name="f327" fmla="val 1844930"/>
              <a:gd name="f328" fmla="val 913392"/>
              <a:gd name="f329" fmla="val 1852066"/>
              <a:gd name="f330" fmla="val 959204"/>
              <a:gd name="f331" fmla="val 1885560"/>
              <a:gd name="f332" fmla="val 980609"/>
              <a:gd name="f333" fmla="val 1933082"/>
              <a:gd name="f334" fmla="val 1003273"/>
              <a:gd name="f335" fmla="val 1983404"/>
              <a:gd name="f336" fmla="val 994934"/>
              <a:gd name="f337" fmla="val 2041310"/>
              <a:gd name="f338" fmla="val 958980"/>
              <a:gd name="f339" fmla="val 2083241"/>
              <a:gd name="f340" fmla="val 925070"/>
              <a:gd name="f341" fmla="val 2122789"/>
              <a:gd name="f342" fmla="val 871742"/>
              <a:gd name="f343" fmla="val 2142082"/>
              <a:gd name="f344" fmla="val 818586"/>
              <a:gd name="f345" fmla="val 2134033"/>
              <a:gd name="f346" fmla="val 814069"/>
              <a:gd name="f347" fmla="val 2163562"/>
              <a:gd name="f348" fmla="val 877846"/>
              <a:gd name="f349" fmla="val 2173235"/>
              <a:gd name="f350" fmla="val 941852"/>
              <a:gd name="f351" fmla="val 2149747"/>
              <a:gd name="f352" fmla="val 982425"/>
              <a:gd name="f353" fmla="val 2101780"/>
              <a:gd name="f354" fmla="val 1015443"/>
              <a:gd name="f355" fmla="val 2028633"/>
              <a:gd name="f356" fmla="val 1139831"/>
              <a:gd name="f357" fmla="val 2095808"/>
              <a:gd name="f358" fmla="val 1302751"/>
              <a:gd name="f359" fmla="val 2055001"/>
              <a:gd name="f360" fmla="val 1421331"/>
              <a:gd name="f361" fmla="val 1934029"/>
              <a:gd name="f362" fmla="val 1491194"/>
              <a:gd name="f363" fmla="val 2064971"/>
              <a:gd name="f364" fmla="val 1484003"/>
              <a:gd name="f365" fmla="val 2622644"/>
              <a:gd name="f366" fmla="val 1434621"/>
              <a:gd name="f367" fmla="val 2814287"/>
              <a:gd name="f368" fmla="val 1370629"/>
              <a:gd name="f369" fmla="val 2964850"/>
              <a:gd name="f370" fmla="val 1291598"/>
              <a:gd name="f371" fmla="val 976622"/>
              <a:gd name="f372" fmla="val 853248"/>
              <a:gd name="f373" fmla="val 2976677"/>
              <a:gd name="f374" fmla="val 835482"/>
              <a:gd name="f375" fmla="val 2834581"/>
              <a:gd name="f376" fmla="val 1001251"/>
              <a:gd name="f377" fmla="val 2760784"/>
              <a:gd name="f378" fmla="val 1101560"/>
              <a:gd name="f379" fmla="val 2608549"/>
              <a:gd name="f380" fmla="val 1075194"/>
              <a:gd name="f381" fmla="val 2460607"/>
              <a:gd name="f382" fmla="val 1035713"/>
              <a:gd name="f383" fmla="val 2468996"/>
              <a:gd name="f384" fmla="val 1060354"/>
              <a:gd name="f385" fmla="val 2611450"/>
              <a:gd name="f386" fmla="val 948194"/>
              <a:gd name="f387" fmla="val 2759243"/>
              <a:gd name="f388" fmla="val 773360"/>
              <a:gd name="f389" fmla="val 2817692"/>
              <a:gd name="f390" fmla="val 763867"/>
              <a:gd name="f391" fmla="val 2823239"/>
              <a:gd name="f392" fmla="val 753648"/>
              <a:gd name="f393" fmla="val 2823760"/>
              <a:gd name="f394" fmla="val 743309"/>
              <a:gd name="f395" fmla="val 576747"/>
              <a:gd name="f396" fmla="val 441721"/>
              <a:gd name="f397" fmla="val 2688734"/>
              <a:gd name="f398" fmla="val 2522172"/>
              <a:gd name="f399" fmla="val 459036"/>
              <a:gd name="f400" fmla="val 2436399"/>
              <a:gd name="f401" fmla="val 2427537"/>
              <a:gd name="f402" fmla="val 305234"/>
              <a:gd name="f403" fmla="val 2414137"/>
              <a:gd name="f404" fmla="val 200762"/>
              <a:gd name="f405" fmla="val 2297266"/>
              <a:gd name="f406" fmla="val 2155997"/>
              <a:gd name="f407" fmla="val 217593"/>
              <a:gd name="f408" fmla="val 2072628"/>
              <a:gd name="f409" fmla="val 89802"/>
              <a:gd name="f410" fmla="val 2019727"/>
              <a:gd name="f411" fmla="val 1893768"/>
              <a:gd name="f412" fmla="val 1746838"/>
              <a:gd name="f413" fmla="val 1665177"/>
              <a:gd name="f414" fmla="val 27737"/>
              <a:gd name="f415" fmla="val 1589996"/>
              <a:gd name="f416" fmla="val 75847"/>
              <a:gd name="f417" fmla="val 1531990"/>
              <a:gd name="f418" fmla="val 158816"/>
              <a:gd name="f419" fmla="val 1432590"/>
              <a:gd name="f420" fmla="val 276275"/>
              <a:gd name="f421" fmla="val 1387641"/>
              <a:gd name="f422" fmla="val 381353"/>
              <a:gd name="f423" fmla="val 1423131"/>
              <a:gd name="f424" fmla="val 394263"/>
              <a:gd name="f425" fmla="val 1384911"/>
              <a:gd name="f426" fmla="val 299825"/>
              <a:gd name="f427" fmla="val 1353014"/>
              <a:gd name="f428" fmla="val 197101"/>
              <a:gd name="f429" fmla="val 1376758"/>
              <a:gd name="f430" fmla="val 112642"/>
              <a:gd name="f431" fmla="val 1443556"/>
              <a:gd name="f432" fmla="val 74114"/>
              <a:gd name="f433" fmla="val 1395305"/>
              <a:gd name="f434" fmla="val 55810"/>
              <a:gd name="f435" fmla="val 1333244"/>
              <a:gd name="f436" fmla="val 1266911"/>
              <a:gd name="f437" fmla="val 1097473"/>
              <a:gd name="f438" fmla="val 175228"/>
              <a:gd name="f439" fmla="val 955927"/>
              <a:gd name="f440" fmla="val 334606"/>
              <a:gd name="f441" fmla="val 922383"/>
              <a:gd name="f442" fmla="val 497254"/>
              <a:gd name="f443" fmla="val 898036"/>
              <a:gd name="f444" fmla="val 645210"/>
              <a:gd name="f445" fmla="val 961827"/>
              <a:gd name="f446" fmla="val 694839"/>
              <a:gd name="f447" fmla="val 1079319"/>
              <a:gd name="f448" fmla="val 670482"/>
              <a:gd name="f449" fmla="val 1096114"/>
              <a:gd name="f450" fmla="val 651035"/>
              <a:gd name="f451" fmla="val 1119484"/>
              <a:gd name="f452" fmla="val 636636"/>
              <a:gd name="f453" fmla="val 1146893"/>
              <a:gd name="f454" fmla="val 598934"/>
              <a:gd name="f455" fmla="val 1218660"/>
              <a:gd name="f456" fmla="val 601627"/>
              <a:gd name="f457" fmla="val 1307205"/>
              <a:gd name="f458" fmla="val 643730"/>
              <a:gd name="f459" fmla="val 1380130"/>
              <a:gd name="f460" fmla="val 677177"/>
              <a:gd name="f461" fmla="val 1360819"/>
              <a:gd name="f462" fmla="val 642024"/>
              <a:gd name="f463" fmla="val 1299932"/>
              <a:gd name="f464" fmla="val 639299"/>
              <a:gd name="f465" fmla="val 1226219"/>
              <a:gd name="f466" fmla="val 669992"/>
              <a:gd name="f467" fmla="val 1166433"/>
              <a:gd name="f468" fmla="val 681439"/>
              <a:gd name="f469" fmla="val 1144136"/>
              <a:gd name="f470" fmla="val 696880"/>
              <a:gd name="f471" fmla="val 1125036"/>
              <a:gd name="f472" fmla="val 719376"/>
              <a:gd name="f473" fmla="val 1114815"/>
              <a:gd name="f474" fmla="val 753521"/>
              <a:gd name="f475" fmla="val 1105667"/>
              <a:gd name="f476" fmla="val 747068"/>
              <a:gd name="f477" fmla="val 1089375"/>
              <a:gd name="f478" fmla="val 775618"/>
              <a:gd name="f479" fmla="val 1073627"/>
              <a:gd name="f480" fmla="val 808756"/>
              <a:gd name="f481" fmla="val 1066440"/>
              <a:gd name="f482" fmla="val 843174"/>
              <a:gd name="f483" fmla="val 1068829"/>
              <a:gd name="f484" fmla="val 910177"/>
              <a:gd name="f485" fmla="val 1073482"/>
              <a:gd name="f486" fmla="val 971874"/>
              <a:gd name="f487" fmla="val 1113774"/>
              <a:gd name="f488" fmla="val 1005945"/>
              <a:gd name="f489" fmla="val 1175134"/>
              <a:gd name="f490" fmla="val 1039750"/>
              <a:gd name="f491" fmla="val 1156458"/>
              <a:gd name="f492" fmla="val 998956"/>
              <a:gd name="f493" fmla="val 1082934"/>
              <a:gd name="f494" fmla="val 924540"/>
              <a:gd name="f495" fmla="val 1035010"/>
              <a:gd name="f496" fmla="val 843662"/>
              <a:gd name="f497" fmla="val 1030172"/>
              <a:gd name="f498" fmla="val 804145"/>
              <a:gd name="f499" fmla="val 1027809"/>
              <a:gd name="f500" fmla="val 766021"/>
              <a:gd name="f501" fmla="val 1035895"/>
              <a:gd name="f502" fmla="val 732986"/>
              <a:gd name="f503" fmla="val 1053824"/>
              <a:gd name="f504" fmla="val 667861"/>
              <a:gd name="f505" fmla="val 924500"/>
              <a:gd name="f506" fmla="val 500732"/>
              <a:gd name="f507" fmla="val 853399"/>
              <a:gd name="f508" fmla="val 319377"/>
              <a:gd name="f509" fmla="val 879325"/>
              <a:gd name="f510" fmla="val 300989"/>
              <a:gd name="f511" fmla="val 843277"/>
              <a:gd name="f512" fmla="val 293334"/>
              <a:gd name="f513" fmla="val 802167"/>
              <a:gd name="f514" fmla="val 759266"/>
              <a:gd name="f515" fmla="val 639212"/>
              <a:gd name="f516" fmla="val 353287"/>
              <a:gd name="f517" fmla="val 533159"/>
              <a:gd name="f518" fmla="val 448596"/>
              <a:gd name="f519" fmla="val 474747"/>
              <a:gd name="f520" fmla="val 473964"/>
              <a:gd name="f521" fmla="val 344116"/>
              <a:gd name="f522" fmla="val 571545"/>
              <a:gd name="f523" fmla="val 239326"/>
              <a:gd name="f524" fmla="val 699138"/>
              <a:gd name="f525" fmla="val 207021"/>
              <a:gd name="f526" fmla="val 883688"/>
              <a:gd name="f527" fmla="val 175806"/>
              <a:gd name="f528" fmla="val 1051685"/>
              <a:gd name="f529" fmla="val 257594"/>
              <a:gd name="f530" fmla="val 1089767"/>
              <a:gd name="f531" fmla="val 399718"/>
              <a:gd name="f532" fmla="val 1128734"/>
              <a:gd name="f533" fmla="val 389277"/>
              <a:gd name="f534" fmla="val 1097563"/>
              <a:gd name="f535" fmla="val 272948"/>
              <a:gd name="f536" fmla="val 992084"/>
              <a:gd name="f537" fmla="val 191573"/>
              <a:gd name="f538" fmla="val 857834"/>
              <a:gd name="f539" fmla="val 171572"/>
              <a:gd name="f540" fmla="val 902623"/>
              <a:gd name="f541" fmla="val 69261"/>
              <a:gd name="f542" fmla="val 1005740"/>
              <a:gd name="f543" fmla="*/ f0 1 3068057"/>
              <a:gd name="f544" fmla="*/ f1 1 3083879"/>
              <a:gd name="f545" fmla="+- f4 0 f2"/>
              <a:gd name="f546" fmla="+- f3 0 f2"/>
              <a:gd name="f547" fmla="*/ f546 1 3068057"/>
              <a:gd name="f548" fmla="*/ f545 1 3083879"/>
              <a:gd name="f549" fmla="*/ f2 1 f547"/>
              <a:gd name="f550" fmla="*/ f3 1 f547"/>
              <a:gd name="f551" fmla="*/ f2 1 f548"/>
              <a:gd name="f552" fmla="*/ f4 1 f548"/>
              <a:gd name="f553" fmla="*/ f549 f543 1"/>
              <a:gd name="f554" fmla="*/ f550 f543 1"/>
              <a:gd name="f555" fmla="*/ f552 f544 1"/>
              <a:gd name="f556" fmla="*/ f551 f5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3" t="f556" r="f554" b="f555"/>
            <a:pathLst>
              <a:path w="3068057" h="308387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1" y="f33"/>
                </a:cubicBezTo>
                <a:lnTo>
                  <a:pt x="f34" y="f35"/>
                </a:lnTo>
                <a:lnTo>
                  <a:pt x="f31" y="f35"/>
                </a:lnTo>
                <a:lnTo>
                  <a:pt x="f31" y="f36"/>
                </a:lnTo>
                <a:cubicBezTo>
                  <a:pt x="f37" y="f38"/>
                  <a:pt x="f39" y="f40"/>
                  <a:pt x="f39" y="f41"/>
                </a:cubicBezTo>
                <a:lnTo>
                  <a:pt x="f42" y="f43"/>
                </a:lnTo>
                <a:cubicBezTo>
                  <a:pt x="f44" y="f45"/>
                  <a:pt x="f3" y="f46"/>
                  <a:pt x="f3" y="f47"/>
                </a:cubicBezTo>
                <a:cubicBezTo>
                  <a:pt x="f3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lnTo>
                  <a:pt x="f59" y="f60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lnTo>
                  <a:pt x="f125" y="f126"/>
                </a:ln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7" y="f149"/>
                </a:cubicBezTo>
                <a:cubicBezTo>
                  <a:pt x="f147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4"/>
                  <a:pt x="f5" y="f4"/>
                </a:cubicBezTo>
                <a:cubicBezTo>
                  <a:pt x="f178" y="f4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lnTo>
                  <a:pt x="f195" y="f196"/>
                </a:ln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lnTo>
                  <a:pt x="f215" y="f216"/>
                </a:ln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lnTo>
                  <a:pt x="f229" y="f230"/>
                </a:ln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246"/>
                  <a:pt x="f247" y="f248"/>
                </a:cubicBezTo>
                <a:lnTo>
                  <a:pt x="f249" y="f250"/>
                </a:lnTo>
                <a:cubicBezTo>
                  <a:pt x="f251" y="f252"/>
                  <a:pt x="f253" y="f254"/>
                  <a:pt x="f255" y="f256"/>
                </a:cubicBezTo>
                <a:lnTo>
                  <a:pt x="f257" y="f258"/>
                </a:ln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70"/>
                </a:cubicBezTo>
                <a:cubicBezTo>
                  <a:pt x="f271" y="f272"/>
                  <a:pt x="f273" y="f2"/>
                  <a:pt x="f5" y="f2"/>
                </a:cubicBezTo>
                <a:close/>
                <a:moveTo>
                  <a:pt x="f274" y="f2"/>
                </a:moveTo>
                <a:cubicBezTo>
                  <a:pt x="f275" y="f2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cubicBezTo>
                  <a:pt x="f300" y="f301"/>
                  <a:pt x="f302" y="f303"/>
                  <a:pt x="f304" y="f305"/>
                </a:cubicBezTo>
                <a:cubicBezTo>
                  <a:pt x="f306" y="f307"/>
                  <a:pt x="f308" y="f309"/>
                  <a:pt x="f310" y="f311"/>
                </a:cubicBezTo>
                <a:lnTo>
                  <a:pt x="f312" y="f313"/>
                </a:ln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lnTo>
                  <a:pt x="f326" y="f327"/>
                </a:ln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cubicBezTo>
                  <a:pt x="f348" y="f349"/>
                  <a:pt x="f350" y="f351"/>
                  <a:pt x="f352" y="f353"/>
                </a:cubicBezTo>
                <a:lnTo>
                  <a:pt x="f354" y="f355"/>
                </a:ln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4"/>
                  <a:pt x="f274" y="f4"/>
                </a:cubicBezTo>
                <a:cubicBezTo>
                  <a:pt x="f371" y="f4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lnTo>
                  <a:pt x="f382" y="f383"/>
                </a:ln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94" y="f393"/>
                </a:cubicBezTo>
                <a:cubicBezTo>
                  <a:pt x="f395" y="f393"/>
                  <a:pt x="f396" y="f397"/>
                  <a:pt x="f396" y="f398"/>
                </a:cubicBezTo>
                <a:lnTo>
                  <a:pt x="f399" y="f400"/>
                </a:lnTo>
                <a:lnTo>
                  <a:pt x="f396" y="f400"/>
                </a:lnTo>
                <a:lnTo>
                  <a:pt x="f396" y="f401"/>
                </a:lnTo>
                <a:cubicBezTo>
                  <a:pt x="f402" y="f403"/>
                  <a:pt x="f404" y="f405"/>
                  <a:pt x="f404" y="f406"/>
                </a:cubicBezTo>
                <a:lnTo>
                  <a:pt x="f407" y="f408"/>
                </a:lnTo>
                <a:cubicBezTo>
                  <a:pt x="f409" y="f410"/>
                  <a:pt x="f2" y="f411"/>
                  <a:pt x="f2" y="f412"/>
                </a:cubicBezTo>
                <a:cubicBezTo>
                  <a:pt x="f2" y="f413"/>
                  <a:pt x="f414" y="f415"/>
                  <a:pt x="f416" y="f417"/>
                </a:cubicBezTo>
                <a:cubicBezTo>
                  <a:pt x="f418" y="f419"/>
                  <a:pt x="f420" y="f421"/>
                  <a:pt x="f422" y="f423"/>
                </a:cubicBezTo>
                <a:lnTo>
                  <a:pt x="f424" y="f425"/>
                </a:lnTo>
                <a:cubicBezTo>
                  <a:pt x="f426" y="f427"/>
                  <a:pt x="f428" y="f429"/>
                  <a:pt x="f430" y="f431"/>
                </a:cubicBezTo>
                <a:cubicBezTo>
                  <a:pt x="f432" y="f433"/>
                  <a:pt x="f434" y="f435"/>
                  <a:pt x="f434" y="f436"/>
                </a:cubicBezTo>
                <a:cubicBezTo>
                  <a:pt x="f434" y="f437"/>
                  <a:pt x="f438" y="f439"/>
                  <a:pt x="f440" y="f441"/>
                </a:cubicBezTo>
                <a:cubicBezTo>
                  <a:pt x="f442" y="f443"/>
                  <a:pt x="f444" y="f445"/>
                  <a:pt x="f446" y="f447"/>
                </a:cubicBez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456" y="f457"/>
                  <a:pt x="f458" y="f459"/>
                </a:cubicBezTo>
                <a:lnTo>
                  <a:pt x="f460" y="f461"/>
                </a:ln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lnTo>
                  <a:pt x="f474" y="f475"/>
                </a:lnTo>
                <a:lnTo>
                  <a:pt x="f476" y="f477"/>
                </a:ln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lnTo>
                  <a:pt x="f490" y="f491"/>
                </a:lnTo>
                <a:cubicBezTo>
                  <a:pt x="f492" y="f493"/>
                  <a:pt x="f494" y="f495"/>
                  <a:pt x="f496" y="f497"/>
                </a:cubicBezTo>
                <a:cubicBezTo>
                  <a:pt x="f498" y="f499"/>
                  <a:pt x="f500" y="f501"/>
                  <a:pt x="f502" y="f503"/>
                </a:cubicBezTo>
                <a:cubicBezTo>
                  <a:pt x="f504" y="f505"/>
                  <a:pt x="f506" y="f507"/>
                  <a:pt x="f508" y="f509"/>
                </a:cubicBezTo>
                <a:cubicBezTo>
                  <a:pt x="f510" y="f511"/>
                  <a:pt x="f512" y="f513"/>
                  <a:pt x="f512" y="f514"/>
                </a:cubicBezTo>
                <a:cubicBezTo>
                  <a:pt x="f512" y="f515"/>
                  <a:pt x="f516" y="f517"/>
                  <a:pt x="f518" y="f519"/>
                </a:cubicBezTo>
                <a:cubicBezTo>
                  <a:pt x="f520" y="f521"/>
                  <a:pt x="f522" y="f523"/>
                  <a:pt x="f524" y="f525"/>
                </a:cubicBezTo>
                <a:cubicBezTo>
                  <a:pt x="f526" y="f527"/>
                  <a:pt x="f528" y="f529"/>
                  <a:pt x="f530" y="f531"/>
                </a:cubicBezTo>
                <a:lnTo>
                  <a:pt x="f532" y="f533"/>
                </a:lnTo>
                <a:cubicBezTo>
                  <a:pt x="f534" y="f535"/>
                  <a:pt x="f536" y="f537"/>
                  <a:pt x="f538" y="f539"/>
                </a:cubicBezTo>
                <a:cubicBezTo>
                  <a:pt x="f540" y="f541"/>
                  <a:pt x="f542" y="f2"/>
                  <a:pt x="f274" y="f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1" name="Group 110"/>
          <p:cNvGrpSpPr/>
          <p:nvPr/>
        </p:nvGrpSpPr>
        <p:grpSpPr>
          <a:xfrm>
            <a:off x="5291980" y="2416731"/>
            <a:ext cx="501859" cy="554556"/>
            <a:chOff x="5291980" y="2416731"/>
            <a:chExt cx="501859" cy="554556"/>
          </a:xfrm>
        </p:grpSpPr>
        <p:sp>
          <p:nvSpPr>
            <p:cNvPr id="22" name="Freeform 111"/>
            <p:cNvSpPr/>
            <p:nvPr/>
          </p:nvSpPr>
          <p:spPr>
            <a:xfrm>
              <a:off x="5291980" y="2416731"/>
              <a:ext cx="501859" cy="55455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+- 0 0 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+- 0 0 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+- f7 0 f5"/>
                <a:gd name="f83" fmla="+- f6 0 f5"/>
                <a:gd name="f84" fmla="*/ f79 f0 1"/>
                <a:gd name="f85" fmla="*/ f83 1 5331558"/>
                <a:gd name="f86" fmla="*/ f82 1 5891405"/>
                <a:gd name="f87" fmla="*/ 968 f82 1"/>
                <a:gd name="f88" fmla="*/ 1181117 f82 1"/>
                <a:gd name="f89" fmla="*/ 3328959 f82 1"/>
                <a:gd name="f90" fmla="*/ 3735758 f82 1"/>
                <a:gd name="f91" fmla="*/ 3871219 f82 1"/>
                <a:gd name="f92" fmla="*/ 4062605 f82 1"/>
                <a:gd name="f93" fmla="*/ 4317787 f82 1"/>
                <a:gd name="f94" fmla="*/ 4977005 f82 1"/>
                <a:gd name="f95" fmla="*/ 5039972 f82 1"/>
                <a:gd name="f96" fmla="*/ 5891405 f82 1"/>
                <a:gd name="f97" fmla="*/ 5859508 f82 1"/>
                <a:gd name="f98" fmla="*/ 3520345 f82 1"/>
                <a:gd name="f99" fmla="*/ 3079808 f82 1"/>
                <a:gd name="f100" fmla="*/ 2980491 f83 1"/>
                <a:gd name="f101" fmla="*/ 726547 f83 1"/>
                <a:gd name="f102" fmla="*/ 486068 f83 1"/>
                <a:gd name="f103" fmla="*/ 2371366 f82 1"/>
                <a:gd name="f104" fmla="*/ 4803 f83 1"/>
                <a:gd name="f105" fmla="*/ 460575 f83 1"/>
                <a:gd name="f106" fmla="*/ 289487 f83 1"/>
                <a:gd name="f107" fmla="*/ 480873 f83 1"/>
                <a:gd name="f108" fmla="*/ 322351 f83 1"/>
                <a:gd name="f109" fmla="*/ 513737 f83 1"/>
                <a:gd name="f110" fmla="*/ 449942 f83 1"/>
                <a:gd name="f111" fmla="*/ 1704584 f83 1"/>
                <a:gd name="f112" fmla="*/ 1895970 f83 1"/>
                <a:gd name="f113" fmla="*/ 4734863 f83 1"/>
                <a:gd name="f114" fmla="*/ 4841189 f83 1"/>
                <a:gd name="f115" fmla="*/ f84 1 f2"/>
                <a:gd name="f116" fmla="*/ f87 1 5891405"/>
                <a:gd name="f117" fmla="*/ f88 1 5891405"/>
                <a:gd name="f118" fmla="*/ f89 1 5891405"/>
                <a:gd name="f119" fmla="*/ f90 1 5891405"/>
                <a:gd name="f120" fmla="*/ f91 1 5891405"/>
                <a:gd name="f121" fmla="*/ f92 1 5891405"/>
                <a:gd name="f122" fmla="*/ f93 1 5891405"/>
                <a:gd name="f123" fmla="*/ f94 1 5891405"/>
                <a:gd name="f124" fmla="*/ f95 1 5891405"/>
                <a:gd name="f125" fmla="*/ f96 1 5891405"/>
                <a:gd name="f126" fmla="*/ f97 1 5891405"/>
                <a:gd name="f127" fmla="*/ f98 1 5891405"/>
                <a:gd name="f128" fmla="*/ f99 1 5891405"/>
                <a:gd name="f129" fmla="*/ f100 1 5331558"/>
                <a:gd name="f130" fmla="*/ f101 1 5331558"/>
                <a:gd name="f131" fmla="*/ f102 1 5331558"/>
                <a:gd name="f132" fmla="*/ f103 1 5891405"/>
                <a:gd name="f133" fmla="*/ f104 1 5331558"/>
                <a:gd name="f134" fmla="*/ f105 1 5331558"/>
                <a:gd name="f135" fmla="*/ f106 1 5331558"/>
                <a:gd name="f136" fmla="*/ f107 1 5331558"/>
                <a:gd name="f137" fmla="*/ f108 1 5331558"/>
                <a:gd name="f138" fmla="*/ f109 1 5331558"/>
                <a:gd name="f139" fmla="*/ f110 1 5331558"/>
                <a:gd name="f140" fmla="*/ f111 1 5331558"/>
                <a:gd name="f141" fmla="*/ f112 1 5331558"/>
                <a:gd name="f142" fmla="*/ f113 1 5331558"/>
                <a:gd name="f143" fmla="*/ f114 1 5331558"/>
                <a:gd name="f144" fmla="*/ f5 1 f85"/>
                <a:gd name="f145" fmla="*/ f6 1 f85"/>
                <a:gd name="f146" fmla="*/ f5 1 f86"/>
                <a:gd name="f147" fmla="*/ f7 1 f86"/>
                <a:gd name="f148" fmla="+- f115 0 f1"/>
                <a:gd name="f149" fmla="*/ f129 1 f85"/>
                <a:gd name="f150" fmla="*/ f116 1 f86"/>
                <a:gd name="f151" fmla="*/ f130 1 f85"/>
                <a:gd name="f152" fmla="*/ f117 1 f86"/>
                <a:gd name="f153" fmla="*/ f131 1 f85"/>
                <a:gd name="f154" fmla="*/ f132 1 f86"/>
                <a:gd name="f155" fmla="*/ f133 1 f85"/>
                <a:gd name="f156" fmla="*/ f128 1 f86"/>
                <a:gd name="f157" fmla="*/ f134 1 f85"/>
                <a:gd name="f158" fmla="*/ f118 1 f86"/>
                <a:gd name="f159" fmla="*/ f135 1 f85"/>
                <a:gd name="f160" fmla="*/ f119 1 f86"/>
                <a:gd name="f161" fmla="*/ f136 1 f85"/>
                <a:gd name="f162" fmla="*/ f120 1 f86"/>
                <a:gd name="f163" fmla="*/ f137 1 f85"/>
                <a:gd name="f164" fmla="*/ f121 1 f86"/>
                <a:gd name="f165" fmla="*/ f138 1 f85"/>
                <a:gd name="f166" fmla="*/ f122 1 f86"/>
                <a:gd name="f167" fmla="*/ f139 1 f85"/>
                <a:gd name="f168" fmla="*/ f123 1 f86"/>
                <a:gd name="f169" fmla="*/ f140 1 f85"/>
                <a:gd name="f170" fmla="*/ f124 1 f86"/>
                <a:gd name="f171" fmla="*/ f141 1 f85"/>
                <a:gd name="f172" fmla="*/ f125 1 f86"/>
                <a:gd name="f173" fmla="*/ f142 1 f85"/>
                <a:gd name="f174" fmla="*/ f126 1 f86"/>
                <a:gd name="f175" fmla="*/ f143 1 f85"/>
                <a:gd name="f176" fmla="*/ f127 1 f86"/>
                <a:gd name="f177" fmla="*/ f144 f80 1"/>
                <a:gd name="f178" fmla="*/ f145 f80 1"/>
                <a:gd name="f179" fmla="*/ f147 f81 1"/>
                <a:gd name="f180" fmla="*/ f146 f81 1"/>
                <a:gd name="f181" fmla="*/ f149 f80 1"/>
                <a:gd name="f182" fmla="*/ f150 f81 1"/>
                <a:gd name="f183" fmla="*/ f151 f80 1"/>
                <a:gd name="f184" fmla="*/ f152 f81 1"/>
                <a:gd name="f185" fmla="*/ f153 f80 1"/>
                <a:gd name="f186" fmla="*/ f154 f81 1"/>
                <a:gd name="f187" fmla="*/ f155 f80 1"/>
                <a:gd name="f188" fmla="*/ f156 f81 1"/>
                <a:gd name="f189" fmla="*/ f157 f80 1"/>
                <a:gd name="f190" fmla="*/ f158 f81 1"/>
                <a:gd name="f191" fmla="*/ f159 f80 1"/>
                <a:gd name="f192" fmla="*/ f160 f81 1"/>
                <a:gd name="f193" fmla="*/ f161 f80 1"/>
                <a:gd name="f194" fmla="*/ f162 f81 1"/>
                <a:gd name="f195" fmla="*/ f163 f80 1"/>
                <a:gd name="f196" fmla="*/ f164 f81 1"/>
                <a:gd name="f197" fmla="*/ f165 f80 1"/>
                <a:gd name="f198" fmla="*/ f166 f81 1"/>
                <a:gd name="f199" fmla="*/ f167 f80 1"/>
                <a:gd name="f200" fmla="*/ f168 f81 1"/>
                <a:gd name="f201" fmla="*/ f169 f80 1"/>
                <a:gd name="f202" fmla="*/ f170 f81 1"/>
                <a:gd name="f203" fmla="*/ f171 f80 1"/>
                <a:gd name="f204" fmla="*/ f172 f81 1"/>
                <a:gd name="f205" fmla="*/ f173 f80 1"/>
                <a:gd name="f206" fmla="*/ f174 f81 1"/>
                <a:gd name="f207" fmla="*/ f175 f80 1"/>
                <a:gd name="f208" fmla="*/ f176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181" y="f182"/>
                </a:cxn>
                <a:cxn ang="f148">
                  <a:pos x="f183" y="f184"/>
                </a:cxn>
                <a:cxn ang="f148">
                  <a:pos x="f185" y="f186"/>
                </a:cxn>
                <a:cxn ang="f148">
                  <a:pos x="f187" y="f188"/>
                </a:cxn>
                <a:cxn ang="f148">
                  <a:pos x="f189" y="f190"/>
                </a:cxn>
                <a:cxn ang="f148">
                  <a:pos x="f191" y="f192"/>
                </a:cxn>
                <a:cxn ang="f148">
                  <a:pos x="f193" y="f194"/>
                </a:cxn>
                <a:cxn ang="f148">
                  <a:pos x="f195" y="f196"/>
                </a:cxn>
                <a:cxn ang="f148">
                  <a:pos x="f197" y="f198"/>
                </a:cxn>
                <a:cxn ang="f148">
                  <a:pos x="f199" y="f200"/>
                </a:cxn>
                <a:cxn ang="f148">
                  <a:pos x="f201" y="f202"/>
                </a:cxn>
                <a:cxn ang="f148">
                  <a:pos x="f203" y="f204"/>
                </a:cxn>
                <a:cxn ang="f148">
                  <a:pos x="f205" y="f206"/>
                </a:cxn>
                <a:cxn ang="f148">
                  <a:pos x="f207" y="f208"/>
                </a:cxn>
                <a:cxn ang="f148">
                  <a:pos x="f181" y="f182"/>
                </a:cxn>
              </a:cxnLst>
              <a:rect l="f177" t="f180" r="f178" b="f179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solidFill>
              <a:srgbClr val="A6A6A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Oval 37"/>
            <p:cNvSpPr/>
            <p:nvPr/>
          </p:nvSpPr>
          <p:spPr>
            <a:xfrm rot="18100527">
              <a:off x="5476264" y="2394079"/>
              <a:ext cx="246741" cy="3678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9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455549"/>
                <a:gd name="f275" fmla="val 416747"/>
                <a:gd name="f276" fmla="val 1692524"/>
                <a:gd name="f277" fmla="val 372301"/>
                <a:gd name="f278" fmla="val 1619888"/>
                <a:gd name="f279" fmla="val 366380"/>
                <a:gd name="f280" fmla="val 1592106"/>
                <a:gd name="f281" fmla="val 305091"/>
                <a:gd name="f282" fmla="val 1567105"/>
                <a:gd name="f283" fmla="val 259811"/>
                <a:gd name="f284" fmla="val 1511085"/>
                <a:gd name="f285" fmla="val 250590"/>
                <a:gd name="f286" fmla="val 1443452"/>
                <a:gd name="f287" fmla="val 203712"/>
                <a:gd name="f288" fmla="val 1453117"/>
                <a:gd name="f289" fmla="val 158965"/>
                <a:gd name="f290" fmla="val 1444975"/>
                <a:gd name="f291" fmla="val 117260"/>
                <a:gd name="f292" fmla="val 1407178"/>
                <a:gd name="f293" fmla="val 55030"/>
                <a:gd name="f294" fmla="val 1350772"/>
                <a:gd name="f295" fmla="val 44039"/>
                <a:gd name="f296" fmla="val 1258933"/>
                <a:gd name="f297" fmla="val 90593"/>
                <a:gd name="f298" fmla="val 1192598"/>
                <a:gd name="f299" fmla="val 186799"/>
                <a:gd name="f300" fmla="val 1224213"/>
                <a:gd name="f301" fmla="val 285304"/>
                <a:gd name="f302" fmla="val 1199642"/>
                <a:gd name="f303" fmla="val 330760"/>
                <a:gd name="f304" fmla="val 1129474"/>
                <a:gd name="f305" fmla="val 344999"/>
                <a:gd name="f306" fmla="val 1132822"/>
                <a:gd name="f307" fmla="val 420009"/>
                <a:gd name="f308" fmla="val 1139731"/>
                <a:gd name="f309" fmla="val 490500"/>
                <a:gd name="f310" fmla="val 1101048"/>
                <a:gd name="f311" fmla="val 524987"/>
                <a:gd name="f312" fmla="val 1034051"/>
                <a:gd name="f313" fmla="val 505360"/>
                <a:gd name="f314" fmla="val 1023014"/>
                <a:gd name="f315" fmla="val 475089"/>
                <a:gd name="f316" fmla="val 1082544"/>
                <a:gd name="f317" fmla="val 412689"/>
                <a:gd name="f318" fmla="val 1116790"/>
                <a:gd name="f319" fmla="val 346243"/>
                <a:gd name="f320" fmla="val 1110339"/>
                <a:gd name="f321" fmla="val 283801"/>
                <a:gd name="f322" fmla="val 1104277"/>
                <a:gd name="f323" fmla="val 228486"/>
                <a:gd name="f324" fmla="val 1063265"/>
                <a:gd name="f325" fmla="val 202679"/>
                <a:gd name="f326" fmla="val 1003895"/>
                <a:gd name="f327" fmla="val 181967"/>
                <a:gd name="f328" fmla="val 1012696"/>
                <a:gd name="f329" fmla="val 205492"/>
                <a:gd name="f330" fmla="val 1066954"/>
                <a:gd name="f331" fmla="val 250941"/>
                <a:gd name="f332" fmla="val 1107583"/>
                <a:gd name="f333" fmla="val 305288"/>
                <a:gd name="f334" fmla="val 1123484"/>
                <a:gd name="f335" fmla="val 260051"/>
                <a:gd name="f336" fmla="val 1186174"/>
                <a:gd name="f337" fmla="val 162021"/>
                <a:gd name="f338" fmla="val 1201884"/>
                <a:gd name="f339" fmla="val 70961"/>
                <a:gd name="f340" fmla="val 1161909"/>
                <a:gd name="f341" fmla="val 64874"/>
                <a:gd name="f342" fmla="val 1160625"/>
                <a:gd name="f343" fmla="val 60391"/>
                <a:gd name="f344" fmla="val 1156961"/>
                <a:gd name="f345" fmla="val 56055"/>
                <a:gd name="f346" fmla="val 1153032"/>
                <a:gd name="f347" fmla="+- 0 0 13786"/>
                <a:gd name="f348" fmla="val 1089729"/>
                <a:gd name="f349" fmla="+- 0 0 19088"/>
                <a:gd name="f350" fmla="val 981796"/>
                <a:gd name="f351" fmla="val 44214"/>
                <a:gd name="f352" fmla="val 911953"/>
                <a:gd name="f353" fmla="val 84073"/>
                <a:gd name="f354" fmla="val 882569"/>
                <a:gd name="f355" fmla="val 76811"/>
                <a:gd name="f356" fmla="val 875989"/>
                <a:gd name="f357" fmla="val 80179"/>
                <a:gd name="f358" fmla="val 872273"/>
                <a:gd name="f359" fmla="val 28040"/>
                <a:gd name="f360" fmla="val 814783"/>
                <a:gd name="f361" fmla="val 28651"/>
                <a:gd name="f362" fmla="val 726072"/>
                <a:gd name="f363" fmla="val 82340"/>
                <a:gd name="f364" fmla="val 666836"/>
                <a:gd name="f365" fmla="val 121082"/>
                <a:gd name="f366" fmla="val 638275"/>
                <a:gd name="f367" fmla="val 89526"/>
                <a:gd name="f368" fmla="val 571593"/>
                <a:gd name="f369" fmla="val 96788"/>
                <a:gd name="f370" fmla="val 490523"/>
                <a:gd name="f371" fmla="val 145805"/>
                <a:gd name="f372" fmla="val 430894"/>
                <a:gd name="f373" fmla="val 198586"/>
                <a:gd name="f374" fmla="val 400645"/>
                <a:gd name="f375" fmla="val 259015"/>
                <a:gd name="f376" fmla="val 385179"/>
                <a:gd name="f377" fmla="val 321878"/>
                <a:gd name="f378" fmla="val 383347"/>
                <a:gd name="f379" fmla="val 321111"/>
                <a:gd name="f380" fmla="val 357014"/>
                <a:gd name="f381" fmla="val 257723"/>
                <a:gd name="f382" fmla="val 358862"/>
                <a:gd name="f383" fmla="val 196668"/>
                <a:gd name="f384" fmla="val 373772"/>
                <a:gd name="f385" fmla="val 141180"/>
                <a:gd name="f386" fmla="val 399723"/>
                <a:gd name="f387" fmla="val 117813"/>
                <a:gd name="f388" fmla="val 370058"/>
                <a:gd name="f389" fmla="val 106816"/>
                <a:gd name="f390" fmla="val 332072"/>
                <a:gd name="f391" fmla="val 291518"/>
                <a:gd name="f392" fmla="val 170286"/>
                <a:gd name="f393" fmla="val 205094"/>
                <a:gd name="f394" fmla="val 72008"/>
                <a:gd name="f395" fmla="val 326327"/>
                <a:gd name="f396" fmla="val 350305"/>
                <a:gd name="f397" fmla="val 373385"/>
                <a:gd name="f398" fmla="val 75853"/>
                <a:gd name="f399" fmla="val 394659"/>
                <a:gd name="f400" fmla="val 83948"/>
                <a:gd name="f401" fmla="val 425371"/>
                <a:gd name="f402" fmla="val 33609"/>
                <a:gd name="f403" fmla="val 467237"/>
                <a:gd name="f404" fmla="*/ f0 1 1170491"/>
                <a:gd name="f405" fmla="*/ f1 1 1745209"/>
                <a:gd name="f406" fmla="+- f4 0 f2"/>
                <a:gd name="f407" fmla="+- f3 0 f2"/>
                <a:gd name="f408" fmla="*/ f407 1 1170491"/>
                <a:gd name="f409" fmla="*/ f406 1 1745209"/>
                <a:gd name="f410" fmla="*/ f2 1 f408"/>
                <a:gd name="f411" fmla="*/ f3 1 f408"/>
                <a:gd name="f412" fmla="*/ f2 1 f409"/>
                <a:gd name="f413" fmla="*/ f4 1 f409"/>
                <a:gd name="f414" fmla="*/ f410 f404 1"/>
                <a:gd name="f415" fmla="*/ f411 f404 1"/>
                <a:gd name="f416" fmla="*/ f413 f405 1"/>
                <a:gd name="f417" fmla="*/ f412 f4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4" t="f417" r="f415" b="f416"/>
              <a:pathLst>
                <a:path w="1170491" h="174520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4"/>
                  </a:cubicBezTo>
                  <a:cubicBezTo>
                    <a:pt x="f274" y="f272"/>
                    <a:pt x="f275" y="f276"/>
                    <a:pt x="f277" y="f278"/>
                  </a:cubicBezTo>
                  <a:lnTo>
                    <a:pt x="f279" y="f280"/>
                  </a:lnTo>
                  <a:cubicBezTo>
                    <a:pt x="f281" y="f282"/>
                    <a:pt x="f283" y="f284"/>
                    <a:pt x="f285" y="f286"/>
                  </a:cubicBez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8"/>
                  </a:cubicBezTo>
                  <a:cubicBezTo>
                    <a:pt x="f299" y="f300"/>
                    <a:pt x="f301" y="f302"/>
                    <a:pt x="f303" y="f304"/>
                  </a:cubicBezTo>
                  <a:lnTo>
                    <a:pt x="f305" y="f306"/>
                  </a:lnTo>
                  <a:cubicBezTo>
                    <a:pt x="f307" y="f308"/>
                    <a:pt x="f309" y="f310"/>
                    <a:pt x="f311" y="f312"/>
                  </a:cubicBezTo>
                  <a:lnTo>
                    <a:pt x="f313" y="f314"/>
                  </a:lnTo>
                  <a:cubicBezTo>
                    <a:pt x="f315" y="f316"/>
                    <a:pt x="f317" y="f318"/>
                    <a:pt x="f319" y="f320"/>
                  </a:cubicBezTo>
                  <a:cubicBezTo>
                    <a:pt x="f321" y="f322"/>
                    <a:pt x="f323" y="f324"/>
                    <a:pt x="f325" y="f326"/>
                  </a:cubicBezTo>
                  <a:lnTo>
                    <a:pt x="f327" y="f328"/>
                  </a:lnTo>
                  <a:cubicBezTo>
                    <a:pt x="f329" y="f330"/>
                    <a:pt x="f331" y="f332"/>
                    <a:pt x="f333" y="f334"/>
                  </a:cubicBezTo>
                  <a:cubicBezTo>
                    <a:pt x="f335" y="f336"/>
                    <a:pt x="f337" y="f338"/>
                    <a:pt x="f339" y="f340"/>
                  </a:cubicBezTo>
                  <a:cubicBezTo>
                    <a:pt x="f341" y="f342"/>
                    <a:pt x="f343" y="f344"/>
                    <a:pt x="f345" y="f346"/>
                  </a:cubicBezTo>
                  <a:cubicBezTo>
                    <a:pt x="f347" y="f348"/>
                    <a:pt x="f349" y="f350"/>
                    <a:pt x="f351" y="f352"/>
                  </a:cubicBezTo>
                  <a:lnTo>
                    <a:pt x="f353" y="f354"/>
                  </a:lnTo>
                  <a:lnTo>
                    <a:pt x="f355" y="f356"/>
                  </a:lnTo>
                  <a:lnTo>
                    <a:pt x="f357" y="f358"/>
                  </a:lnTo>
                  <a:cubicBezTo>
                    <a:pt x="f359" y="f360"/>
                    <a:pt x="f361" y="f362"/>
                    <a:pt x="f363" y="f364"/>
                  </a:cubicBezTo>
                  <a:lnTo>
                    <a:pt x="f365" y="f366"/>
                  </a:lnTo>
                  <a:cubicBezTo>
                    <a:pt x="f367" y="f368"/>
                    <a:pt x="f369" y="f370"/>
                    <a:pt x="f371" y="f372"/>
                  </a:cubicBezTo>
                  <a:cubicBezTo>
                    <a:pt x="f373" y="f374"/>
                    <a:pt x="f375" y="f376"/>
                    <a:pt x="f377" y="f378"/>
                  </a:cubicBezTo>
                  <a:lnTo>
                    <a:pt x="f379" y="f380"/>
                  </a:lnTo>
                  <a:cubicBezTo>
                    <a:pt x="f381" y="f382"/>
                    <a:pt x="f383" y="f384"/>
                    <a:pt x="f385" y="f386"/>
                  </a:cubicBezTo>
                  <a:cubicBezTo>
                    <a:pt x="f387" y="f388"/>
                    <a:pt x="f389" y="f390"/>
                    <a:pt x="f389" y="f391"/>
                  </a:cubicBezTo>
                  <a:cubicBezTo>
                    <a:pt x="f389" y="f392"/>
                    <a:pt x="f393" y="f394"/>
                    <a:pt x="f395" y="f394"/>
                  </a:cubicBezTo>
                  <a:cubicBezTo>
                    <a:pt x="f396" y="f394"/>
                    <a:pt x="f397" y="f398"/>
                    <a:pt x="f399" y="f400"/>
                  </a:cubicBezTo>
                  <a:cubicBezTo>
                    <a:pt x="f401" y="f402"/>
                    <a:pt x="f403" y="f2"/>
                    <a:pt x="f79" y="f2"/>
                  </a:cubicBezTo>
                  <a:close/>
                </a:path>
              </a:pathLst>
            </a:custGeom>
            <a:solidFill>
              <a:srgbClr val="A6A6A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4" name="Rectangle 19"/>
          <p:cNvSpPr/>
          <p:nvPr/>
        </p:nvSpPr>
        <p:spPr>
          <a:xfrm>
            <a:off x="4471050" y="2446824"/>
            <a:ext cx="449747" cy="494370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+- 0 0 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+- 0 0 5451"/>
              <a:gd name="f267" fmla="*/ f0 1 2926108"/>
              <a:gd name="f268" fmla="*/ f1 1 3216409"/>
              <a:gd name="f269" fmla="+- f4 0 f2"/>
              <a:gd name="f270" fmla="+- f3 0 f2"/>
              <a:gd name="f271" fmla="*/ f270 1 2926108"/>
              <a:gd name="f272" fmla="*/ f269 1 3216409"/>
              <a:gd name="f273" fmla="*/ f2 1 f271"/>
              <a:gd name="f274" fmla="*/ f3 1 f271"/>
              <a:gd name="f275" fmla="*/ f2 1 f272"/>
              <a:gd name="f276" fmla="*/ f4 1 f272"/>
              <a:gd name="f277" fmla="*/ f273 f267 1"/>
              <a:gd name="f278" fmla="*/ f274 f267 1"/>
              <a:gd name="f279" fmla="*/ f276 f268 1"/>
              <a:gd name="f280" fmla="*/ f275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7" t="f280" r="f278" b="f279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5" name="Freeform 114"/>
          <p:cNvSpPr/>
          <p:nvPr/>
        </p:nvSpPr>
        <p:spPr>
          <a:xfrm>
            <a:off x="10267642" y="2429103"/>
            <a:ext cx="549380" cy="52981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45816"/>
              <a:gd name="f7" fmla="val 3316502"/>
              <a:gd name="f8" fmla="val 2500704"/>
              <a:gd name="f9" fmla="val 2026790"/>
              <a:gd name="f10" fmla="val 2380149"/>
              <a:gd name="f11" fmla="val 2047261"/>
              <a:gd name="f12" fmla="val 2334656"/>
              <a:gd name="f13" fmla="val 2081381"/>
              <a:gd name="f14" fmla="val 2261868"/>
              <a:gd name="f15" fmla="val 2108676"/>
              <a:gd name="f16" fmla="val 2220926"/>
              <a:gd name="f17" fmla="val 2245154"/>
              <a:gd name="f18" fmla="val 2248220"/>
              <a:gd name="f19" fmla="val 2327040"/>
              <a:gd name="f20" fmla="val 2364227"/>
              <a:gd name="f21" fmla="val 2313393"/>
              <a:gd name="f22" fmla="val 2491606"/>
              <a:gd name="f23" fmla="val 2272450"/>
              <a:gd name="f24" fmla="val 2502979"/>
              <a:gd name="f25" fmla="val 2190563"/>
              <a:gd name="f26" fmla="val 1245112"/>
              <a:gd name="f27" fmla="val 1242837"/>
              <a:gd name="f28" fmla="val 1254210"/>
              <a:gd name="f29" fmla="val 1381589"/>
              <a:gd name="f30" fmla="val 1497596"/>
              <a:gd name="f31" fmla="val 1524890"/>
              <a:gd name="f32" fmla="val 1483948"/>
              <a:gd name="f33" fmla="val 1411160"/>
              <a:gd name="f34" fmla="val 1365667"/>
              <a:gd name="f35" fmla="val 3185000"/>
              <a:gd name="f36" fmla="val 1670667"/>
              <a:gd name="f37" fmla="val 3206444"/>
              <a:gd name="f38" fmla="val 1672444"/>
              <a:gd name="f39" fmla="val 3226596"/>
              <a:gd name="f40" fmla="val 1679339"/>
              <a:gd name="f41" fmla="val 3244509"/>
              <a:gd name="f42" fmla="val 1692418"/>
              <a:gd name="f43" fmla="val 3340044"/>
              <a:gd name="f44" fmla="val 1731086"/>
              <a:gd name="f45" fmla="val 3210389"/>
              <a:gd name="f46" fmla="val 1885761"/>
              <a:gd name="f47" fmla="val 3380986"/>
              <a:gd name="f48" fmla="val 1856191"/>
              <a:gd name="f49" fmla="val 3424203"/>
              <a:gd name="f50" fmla="val 1826621"/>
              <a:gd name="f51" fmla="val 3528837"/>
              <a:gd name="f52" fmla="val 1837994"/>
              <a:gd name="f53" fmla="val 3599350"/>
              <a:gd name="f54" fmla="val 1903959"/>
              <a:gd name="f55" fmla="val 3647117"/>
              <a:gd name="f56" fmla="val 1983571"/>
              <a:gd name="f57" fmla="val 3783594"/>
              <a:gd name="f58" fmla="val 2056359"/>
              <a:gd name="f59" fmla="val 3735827"/>
              <a:gd name="f60" fmla="val 2142795"/>
              <a:gd name="f61" fmla="val 3653941"/>
              <a:gd name="f62" fmla="val 2374806"/>
              <a:gd name="f63" fmla="val 3606173"/>
              <a:gd name="f64" fmla="val 2422574"/>
              <a:gd name="f65" fmla="val 3572054"/>
              <a:gd name="f66" fmla="val 2620466"/>
              <a:gd name="f67" fmla="val 3574328"/>
              <a:gd name="f68" fmla="val 2882048"/>
              <a:gd name="f69" fmla="val 3542485"/>
              <a:gd name="f70" fmla="val 3061744"/>
              <a:gd name="f71" fmla="val 3551583"/>
              <a:gd name="f72" fmla="val 3292276"/>
              <a:gd name="f73" fmla="val 3302855"/>
              <a:gd name="f74" fmla="val 3310472"/>
              <a:gd name="f75" fmla="val 3025350"/>
              <a:gd name="f76" fmla="val 3315022"/>
              <a:gd name="f77" fmla="val 2788789"/>
              <a:gd name="f78" fmla="val 3271804"/>
              <a:gd name="f79" fmla="val 2511284"/>
              <a:gd name="f80" fmla="val 3217213"/>
              <a:gd name="f81" fmla="val 2465791"/>
              <a:gd name="f82" fmla="val 3189917"/>
              <a:gd name="f83" fmla="val 2399828"/>
              <a:gd name="f84" fmla="val 3278628"/>
              <a:gd name="f85" fmla="val 2272449"/>
              <a:gd name="f86" fmla="val 2190562"/>
              <a:gd name="f87" fmla="val 3128502"/>
              <a:gd name="f88" fmla="val 2108675"/>
              <a:gd name="f89" fmla="val 3042066"/>
              <a:gd name="f90" fmla="val 2051809"/>
              <a:gd name="f91" fmla="val 2921512"/>
              <a:gd name="f92" fmla="val 2165541"/>
              <a:gd name="f93" fmla="val 2869195"/>
              <a:gd name="f94" fmla="val 2019965"/>
              <a:gd name="f95" fmla="val 2821427"/>
              <a:gd name="f96" fmla="val 1896567"/>
              <a:gd name="f97" fmla="val 3034887"/>
              <a:gd name="f98" fmla="val 1658228"/>
              <a:gd name="f99" fmla="val 560816"/>
              <a:gd name="f100" fmla="val 710929"/>
              <a:gd name="f101" fmla="val 924389"/>
              <a:gd name="f102" fmla="val 876621"/>
              <a:gd name="f103" fmla="val 824304"/>
              <a:gd name="f104" fmla="val 703750"/>
              <a:gd name="f105" fmla="val 617314"/>
              <a:gd name="f106" fmla="val 474012"/>
              <a:gd name="f107" fmla="val 501307"/>
              <a:gd name="f108" fmla="val 467188"/>
              <a:gd name="f109" fmla="val 555899"/>
              <a:gd name="f110" fmla="val 528603"/>
              <a:gd name="f111" fmla="val 430794"/>
              <a:gd name="f112" fmla="val 435344"/>
              <a:gd name="f113" fmla="val 453540"/>
              <a:gd name="f114" fmla="val 194233"/>
              <a:gd name="f115" fmla="val 203331"/>
              <a:gd name="f116" fmla="val 171488"/>
              <a:gd name="f117" fmla="val 173762"/>
              <a:gd name="f118" fmla="val 139643"/>
              <a:gd name="f119" fmla="val 91875"/>
              <a:gd name="f120" fmla="val 9989"/>
              <a:gd name="f121" fmla="+- 0 0 37778"/>
              <a:gd name="f122" fmla="val 98699"/>
              <a:gd name="f123" fmla="val 146466"/>
              <a:gd name="f124" fmla="val 216979"/>
              <a:gd name="f125" fmla="val 321613"/>
              <a:gd name="f126" fmla="val 364830"/>
              <a:gd name="f127" fmla="val 535427"/>
              <a:gd name="f128" fmla="val 405772"/>
              <a:gd name="f129" fmla="val 519220"/>
              <a:gd name="f130" fmla="val 539372"/>
              <a:gd name="f131" fmla="val 2609647"/>
              <a:gd name="f132" fmla="val 1003649"/>
              <a:gd name="f133" fmla="val 2444889"/>
              <a:gd name="f134" fmla="val 994437"/>
              <a:gd name="f135" fmla="val 2381715"/>
              <a:gd name="f136" fmla="val 1312839"/>
              <a:gd name="f137" fmla="val 2234575"/>
              <a:gd name="f138" fmla="val 1385343"/>
              <a:gd name="f139" fmla="val 2013936"/>
              <a:gd name="f140" fmla="val 1460406"/>
              <a:gd name="f141" fmla="val 1963895"/>
              <a:gd name="f142" fmla="val 1651474"/>
              <a:gd name="f143" fmla="val 1968444"/>
              <a:gd name="f144" fmla="val 1951725"/>
              <a:gd name="f145" fmla="val 1979817"/>
              <a:gd name="f146" fmla="val 2035887"/>
              <a:gd name="f147" fmla="val 2134492"/>
              <a:gd name="f148" fmla="val 1956274"/>
              <a:gd name="f149" fmla="val 2248223"/>
              <a:gd name="f150" fmla="val 1897134"/>
              <a:gd name="f151" fmla="val 2393799"/>
              <a:gd name="f152" fmla="val 1812972"/>
              <a:gd name="f153" fmla="val 2839626"/>
              <a:gd name="f154" fmla="val 1121486"/>
              <a:gd name="f155" fmla="val 2644008"/>
              <a:gd name="f156" fmla="val 1010029"/>
              <a:gd name="f157" fmla="val 2632066"/>
              <a:gd name="f158" fmla="val 1006333"/>
              <a:gd name="f159" fmla="val 2620631"/>
              <a:gd name="f160" fmla="val 1004263"/>
              <a:gd name="f161" fmla="val 1136169"/>
              <a:gd name="f162" fmla="val 1125185"/>
              <a:gd name="f163" fmla="val 1113750"/>
              <a:gd name="f164" fmla="val 1101808"/>
              <a:gd name="f165" fmla="val 906190"/>
              <a:gd name="f166" fmla="val 1352017"/>
              <a:gd name="f167" fmla="val 1497593"/>
              <a:gd name="f168" fmla="val 1611324"/>
              <a:gd name="f169" fmla="val 1765999"/>
              <a:gd name="f170" fmla="val 1777372"/>
              <a:gd name="f171" fmla="val 1781921"/>
              <a:gd name="f172" fmla="val 1731880"/>
              <a:gd name="f173" fmla="val 1511241"/>
              <a:gd name="f174" fmla="val 1364101"/>
              <a:gd name="f175" fmla="val 1300927"/>
              <a:gd name="f176" fmla="val 665081"/>
              <a:gd name="f177" fmla="val 96"/>
              <a:gd name="f178" fmla="val 1486802"/>
              <a:gd name="f179" fmla="+- 0 0 2174"/>
              <a:gd name="f180" fmla="val 1309537"/>
              <a:gd name="f181" fmla="val 573200"/>
              <a:gd name="f182" fmla="val 1862679"/>
              <a:gd name="f183" fmla="val 634117"/>
              <a:gd name="f184" fmla="val 2415888"/>
              <a:gd name="f185" fmla="val 573192"/>
              <a:gd name="f186" fmla="val 2259021"/>
              <a:gd name="f187" fmla="val 3080735"/>
              <a:gd name="f188" fmla="val 3608448"/>
              <a:gd name="f189" fmla="+- 0 0 9003"/>
              <a:gd name="f190" fmla="val 3767673"/>
              <a:gd name="f191" fmla="val 636991"/>
              <a:gd name="f192" fmla="val 3619822"/>
              <a:gd name="f193" fmla="val 921320"/>
              <a:gd name="f194" fmla="val 3590251"/>
              <a:gd name="f195" fmla="val 1010030"/>
              <a:gd name="f196" fmla="val 3519739"/>
              <a:gd name="f197" fmla="val 941793"/>
              <a:gd name="f198" fmla="val 3456049"/>
              <a:gd name="f199" fmla="val 955441"/>
              <a:gd name="f200" fmla="val 3416937"/>
              <a:gd name="f201" fmla="val 1011300"/>
              <a:gd name="f202" fmla="val 3385716"/>
              <a:gd name="f203" fmla="val 1096130"/>
              <a:gd name="f204" fmla="val 3370271"/>
              <a:gd name="f205" fmla="val 1159232"/>
              <a:gd name="f206" fmla="val 1317105"/>
              <a:gd name="f207" fmla="val 1426286"/>
              <a:gd name="f208" fmla="val 3258156"/>
              <a:gd name="f209" fmla="val 1555942"/>
              <a:gd name="f210" fmla="val 3155798"/>
              <a:gd name="f211" fmla="val 1596884"/>
              <a:gd name="f212" fmla="val 2973828"/>
              <a:gd name="f213" fmla="val 1651475"/>
              <a:gd name="f214" fmla="val 2866920"/>
              <a:gd name="f215" fmla="val 1726538"/>
              <a:gd name="f216" fmla="val 2848723"/>
              <a:gd name="f217" fmla="val 1842544"/>
              <a:gd name="f218" fmla="val 2830525"/>
              <a:gd name="f219" fmla="val 2001768"/>
              <a:gd name="f220" fmla="val 2832803"/>
              <a:gd name="f221" fmla="val 2481714"/>
              <a:gd name="f222" fmla="val 2650831"/>
              <a:gd name="f223" fmla="val 2518108"/>
              <a:gd name="f224" fmla="val 2498431"/>
              <a:gd name="f225" fmla="val 2522657"/>
              <a:gd name="f226" fmla="val 2373325"/>
              <a:gd name="f227" fmla="val 2513559"/>
              <a:gd name="f228" fmla="val 2193630"/>
              <a:gd name="f229" fmla="val 2531756"/>
              <a:gd name="f230" fmla="val 2088997"/>
              <a:gd name="f231" fmla="val 1998012"/>
              <a:gd name="f232" fmla="val 2349785"/>
              <a:gd name="f233" fmla="val 1941147"/>
              <a:gd name="f234" fmla="val 2211033"/>
              <a:gd name="f235" fmla="val 1872908"/>
              <a:gd name="f236" fmla="val 2313392"/>
              <a:gd name="f237" fmla="val 1804669"/>
              <a:gd name="f238" fmla="val 1747804"/>
              <a:gd name="f239" fmla="val 1656819"/>
              <a:gd name="f240" fmla="val 1552186"/>
              <a:gd name="f241" fmla="val 1372491"/>
              <a:gd name="f242" fmla="val 1247385"/>
              <a:gd name="f243" fmla="val 1094985"/>
              <a:gd name="f244" fmla="val 913013"/>
              <a:gd name="f245" fmla="val 915291"/>
              <a:gd name="f246" fmla="val 897093"/>
              <a:gd name="f247" fmla="val 878896"/>
              <a:gd name="f248" fmla="val 771988"/>
              <a:gd name="f249" fmla="val 590018"/>
              <a:gd name="f250" fmla="val 487660"/>
              <a:gd name="f251" fmla="val 497354"/>
              <a:gd name="f252" fmla="val 1247580"/>
              <a:gd name="f253" fmla="val 494034"/>
              <a:gd name="f254" fmla="val 1228756"/>
              <a:gd name="f255" fmla="val 380265"/>
              <a:gd name="f256" fmla="val 1173717"/>
              <a:gd name="f257" fmla="val 350099"/>
              <a:gd name="f258" fmla="val 1122687"/>
              <a:gd name="f259" fmla="val 319933"/>
              <a:gd name="f260" fmla="val 1057172"/>
              <a:gd name="f261" fmla="val 289767"/>
              <a:gd name="f262" fmla="val 1006142"/>
              <a:gd name="f263" fmla="val 226077"/>
              <a:gd name="f264" fmla="val 992494"/>
              <a:gd name="f265" fmla="val 155565"/>
              <a:gd name="f266" fmla="val 125994"/>
              <a:gd name="f267" fmla="+- 0 0 21857"/>
              <a:gd name="f268" fmla="val 137368"/>
              <a:gd name="f269" fmla="+- 0 0 -90"/>
              <a:gd name="f270" fmla="*/ f3 1 3745816"/>
              <a:gd name="f271" fmla="*/ f4 1 3316502"/>
              <a:gd name="f272" fmla="+- f7 0 f5"/>
              <a:gd name="f273" fmla="+- f6 0 f5"/>
              <a:gd name="f274" fmla="*/ f269 f0 1"/>
              <a:gd name="f275" fmla="*/ f273 1 3745816"/>
              <a:gd name="f276" fmla="*/ f272 1 3316502"/>
              <a:gd name="f277" fmla="*/ 2500704 f273 1"/>
              <a:gd name="f278" fmla="*/ 2026790 f272 1"/>
              <a:gd name="f279" fmla="*/ 2261868 f273 1"/>
              <a:gd name="f280" fmla="*/ 2108676 f272 1"/>
              <a:gd name="f281" fmla="*/ 2364227 f273 1"/>
              <a:gd name="f282" fmla="*/ 2313393 f272 1"/>
              <a:gd name="f283" fmla="*/ 1245112 f273 1"/>
              <a:gd name="f284" fmla="*/ 1381589 f273 1"/>
              <a:gd name="f285" fmla="*/ 1483948 f273 1"/>
              <a:gd name="f286" fmla="*/ 3185000 f273 1"/>
              <a:gd name="f287" fmla="*/ 1670667 f272 1"/>
              <a:gd name="f288" fmla="*/ 3244509 f273 1"/>
              <a:gd name="f289" fmla="*/ 1692418 f272 1"/>
              <a:gd name="f290" fmla="*/ 3380986 f273 1"/>
              <a:gd name="f291" fmla="*/ 1856191 f272 1"/>
              <a:gd name="f292" fmla="*/ 3599350 f273 1"/>
              <a:gd name="f293" fmla="*/ 1903959 f272 1"/>
              <a:gd name="f294" fmla="*/ 3735827 f273 1"/>
              <a:gd name="f295" fmla="*/ 2142795 f272 1"/>
              <a:gd name="f296" fmla="*/ 3572054 f273 1"/>
              <a:gd name="f297" fmla="*/ 2620466 f272 1"/>
              <a:gd name="f298" fmla="*/ 3551583 f273 1"/>
              <a:gd name="f299" fmla="*/ 3316502 f272 1"/>
              <a:gd name="f300" fmla="*/ 3292276 f273 1"/>
              <a:gd name="f301" fmla="*/ 3302855 f272 1"/>
              <a:gd name="f302" fmla="*/ 3271804 f273 1"/>
              <a:gd name="f303" fmla="*/ 2511284 f272 1"/>
              <a:gd name="f304" fmla="*/ 3278628 f273 1"/>
              <a:gd name="f305" fmla="*/ 2272449 f272 1"/>
              <a:gd name="f306" fmla="*/ 3128502 f273 1"/>
              <a:gd name="f307" fmla="*/ 2108675 f272 1"/>
              <a:gd name="f308" fmla="*/ 2869195 f273 1"/>
              <a:gd name="f309" fmla="*/ 2019965 f272 1"/>
              <a:gd name="f310" fmla="*/ 560816 f273 1"/>
              <a:gd name="f311" fmla="*/ 876621 f273 1"/>
              <a:gd name="f312" fmla="*/ 617314 f273 1"/>
              <a:gd name="f313" fmla="*/ 467188 f273 1"/>
              <a:gd name="f314" fmla="*/ 474012 f273 1"/>
              <a:gd name="f315" fmla="*/ 453540 f273 1"/>
              <a:gd name="f316" fmla="*/ 194233 f273 1"/>
              <a:gd name="f317" fmla="*/ 173762 f273 1"/>
              <a:gd name="f318" fmla="*/ 9989 f273 1"/>
              <a:gd name="f319" fmla="*/ 146466 f273 1"/>
              <a:gd name="f320" fmla="*/ 364830 f273 1"/>
              <a:gd name="f321" fmla="*/ 501307 f273 1"/>
              <a:gd name="f322" fmla="*/ 2609647 f273 1"/>
              <a:gd name="f323" fmla="*/ 1003649 f272 1"/>
              <a:gd name="f324" fmla="*/ 2234575 f273 1"/>
              <a:gd name="f325" fmla="*/ 1385343 f272 1"/>
              <a:gd name="f326" fmla="*/ 1968444 f273 1"/>
              <a:gd name="f327" fmla="*/ 1951725 f272 1"/>
              <a:gd name="f328" fmla="*/ 2248223 f273 1"/>
              <a:gd name="f329" fmla="*/ 1897134 f272 1"/>
              <a:gd name="f330" fmla="*/ 2644008 f273 1"/>
              <a:gd name="f331" fmla="*/ 1010029 f272 1"/>
              <a:gd name="f332" fmla="*/ 1136169 f273 1"/>
              <a:gd name="f333" fmla="*/ 1101808 f273 1"/>
              <a:gd name="f334" fmla="*/ 1497593 f273 1"/>
              <a:gd name="f335" fmla="*/ 1777372 f273 1"/>
              <a:gd name="f336" fmla="*/ 1511241 f273 1"/>
              <a:gd name="f337" fmla="*/ 665081 f273 1"/>
              <a:gd name="f338" fmla="*/ 96 f272 1"/>
              <a:gd name="f339" fmla="*/ 1862679 f273 1"/>
              <a:gd name="f340" fmla="*/ 634117 f272 1"/>
              <a:gd name="f341" fmla="*/ 3080735 f273 1"/>
              <a:gd name="f342" fmla="*/ 3619822 f273 1"/>
              <a:gd name="f343" fmla="*/ 921320 f272 1"/>
              <a:gd name="f344" fmla="*/ 3456049 f273 1"/>
              <a:gd name="f345" fmla="*/ 955441 f272 1"/>
              <a:gd name="f346" fmla="*/ 3189917 f273 1"/>
              <a:gd name="f347" fmla="*/ 1317105 f272 1"/>
              <a:gd name="f348" fmla="*/ 3155798 f273 1"/>
              <a:gd name="f349" fmla="*/ 1596884 f272 1"/>
              <a:gd name="f350" fmla="*/ 2848723 f273 1"/>
              <a:gd name="f351" fmla="*/ 1842544 f272 1"/>
              <a:gd name="f352" fmla="*/ 2650831 f273 1"/>
              <a:gd name="f353" fmla="*/ 2518108 f272 1"/>
              <a:gd name="f354" fmla="*/ 2193630 f273 1"/>
              <a:gd name="f355" fmla="*/ 2531756 f272 1"/>
              <a:gd name="f356" fmla="*/ 1941147 f273 1"/>
              <a:gd name="f357" fmla="*/ 2211033 f272 1"/>
              <a:gd name="f358" fmla="*/ 1872908 f273 1"/>
              <a:gd name="f359" fmla="*/ 2313392 f272 1"/>
              <a:gd name="f360" fmla="*/ 1804669 f273 1"/>
              <a:gd name="f361" fmla="*/ 1552186 f273 1"/>
              <a:gd name="f362" fmla="*/ 1094985 f273 1"/>
              <a:gd name="f363" fmla="*/ 897093 f273 1"/>
              <a:gd name="f364" fmla="*/ 590018 f273 1"/>
              <a:gd name="f365" fmla="*/ 555899 f273 1"/>
              <a:gd name="f366" fmla="*/ 289767 f273 1"/>
              <a:gd name="f367" fmla="*/ 125994 f273 1"/>
              <a:gd name="f368" fmla="*/ 1006142 f272 1"/>
              <a:gd name="f369" fmla="*/ 380265 f273 1"/>
              <a:gd name="f370" fmla="*/ 1173717 f272 1"/>
              <a:gd name="f371" fmla="*/ 3370271 f273 1"/>
              <a:gd name="f372" fmla="*/ 1159232 f272 1"/>
              <a:gd name="f373" fmla="*/ f274 1 f2"/>
              <a:gd name="f374" fmla="*/ f277 1 3745816"/>
              <a:gd name="f375" fmla="*/ f278 1 3316502"/>
              <a:gd name="f376" fmla="*/ f279 1 3745816"/>
              <a:gd name="f377" fmla="*/ f280 1 3316502"/>
              <a:gd name="f378" fmla="*/ f281 1 3745816"/>
              <a:gd name="f379" fmla="*/ f282 1 3316502"/>
              <a:gd name="f380" fmla="*/ f283 1 3745816"/>
              <a:gd name="f381" fmla="*/ f284 1 3745816"/>
              <a:gd name="f382" fmla="*/ f285 1 3745816"/>
              <a:gd name="f383" fmla="*/ f286 1 3745816"/>
              <a:gd name="f384" fmla="*/ f287 1 3316502"/>
              <a:gd name="f385" fmla="*/ f288 1 3745816"/>
              <a:gd name="f386" fmla="*/ f289 1 3316502"/>
              <a:gd name="f387" fmla="*/ f290 1 3745816"/>
              <a:gd name="f388" fmla="*/ f291 1 3316502"/>
              <a:gd name="f389" fmla="*/ f292 1 3745816"/>
              <a:gd name="f390" fmla="*/ f293 1 3316502"/>
              <a:gd name="f391" fmla="*/ f294 1 3745816"/>
              <a:gd name="f392" fmla="*/ f295 1 3316502"/>
              <a:gd name="f393" fmla="*/ f296 1 3745816"/>
              <a:gd name="f394" fmla="*/ f297 1 3316502"/>
              <a:gd name="f395" fmla="*/ f298 1 3745816"/>
              <a:gd name="f396" fmla="*/ f299 1 3316502"/>
              <a:gd name="f397" fmla="*/ f300 1 3745816"/>
              <a:gd name="f398" fmla="*/ f301 1 3316502"/>
              <a:gd name="f399" fmla="*/ f302 1 3745816"/>
              <a:gd name="f400" fmla="*/ f303 1 3316502"/>
              <a:gd name="f401" fmla="*/ f304 1 3745816"/>
              <a:gd name="f402" fmla="*/ f305 1 3316502"/>
              <a:gd name="f403" fmla="*/ f306 1 3745816"/>
              <a:gd name="f404" fmla="*/ f307 1 3316502"/>
              <a:gd name="f405" fmla="*/ f308 1 3745816"/>
              <a:gd name="f406" fmla="*/ f309 1 3316502"/>
              <a:gd name="f407" fmla="*/ f310 1 3745816"/>
              <a:gd name="f408" fmla="*/ f311 1 3745816"/>
              <a:gd name="f409" fmla="*/ f312 1 3745816"/>
              <a:gd name="f410" fmla="*/ f313 1 3745816"/>
              <a:gd name="f411" fmla="*/ f314 1 3745816"/>
              <a:gd name="f412" fmla="*/ f315 1 3745816"/>
              <a:gd name="f413" fmla="*/ f316 1 3745816"/>
              <a:gd name="f414" fmla="*/ f317 1 3745816"/>
              <a:gd name="f415" fmla="*/ f318 1 3745816"/>
              <a:gd name="f416" fmla="*/ f319 1 3745816"/>
              <a:gd name="f417" fmla="*/ f320 1 3745816"/>
              <a:gd name="f418" fmla="*/ f321 1 3745816"/>
              <a:gd name="f419" fmla="*/ f322 1 3745816"/>
              <a:gd name="f420" fmla="*/ f323 1 3316502"/>
              <a:gd name="f421" fmla="*/ f324 1 3745816"/>
              <a:gd name="f422" fmla="*/ f325 1 3316502"/>
              <a:gd name="f423" fmla="*/ f326 1 3745816"/>
              <a:gd name="f424" fmla="*/ f327 1 3316502"/>
              <a:gd name="f425" fmla="*/ f328 1 3745816"/>
              <a:gd name="f426" fmla="*/ f329 1 3316502"/>
              <a:gd name="f427" fmla="*/ f330 1 3745816"/>
              <a:gd name="f428" fmla="*/ f331 1 3316502"/>
              <a:gd name="f429" fmla="*/ f332 1 3745816"/>
              <a:gd name="f430" fmla="*/ f333 1 3745816"/>
              <a:gd name="f431" fmla="*/ f334 1 3745816"/>
              <a:gd name="f432" fmla="*/ f335 1 3745816"/>
              <a:gd name="f433" fmla="*/ f336 1 3745816"/>
              <a:gd name="f434" fmla="*/ f337 1 3745816"/>
              <a:gd name="f435" fmla="*/ f338 1 3316502"/>
              <a:gd name="f436" fmla="*/ f339 1 3745816"/>
              <a:gd name="f437" fmla="*/ f340 1 3316502"/>
              <a:gd name="f438" fmla="*/ f341 1 3745816"/>
              <a:gd name="f439" fmla="*/ f342 1 3745816"/>
              <a:gd name="f440" fmla="*/ f343 1 3316502"/>
              <a:gd name="f441" fmla="*/ f344 1 3745816"/>
              <a:gd name="f442" fmla="*/ f345 1 3316502"/>
              <a:gd name="f443" fmla="*/ f346 1 3745816"/>
              <a:gd name="f444" fmla="*/ f347 1 3316502"/>
              <a:gd name="f445" fmla="*/ f348 1 3745816"/>
              <a:gd name="f446" fmla="*/ f349 1 3316502"/>
              <a:gd name="f447" fmla="*/ f350 1 3745816"/>
              <a:gd name="f448" fmla="*/ f351 1 3316502"/>
              <a:gd name="f449" fmla="*/ f352 1 3745816"/>
              <a:gd name="f450" fmla="*/ f353 1 3316502"/>
              <a:gd name="f451" fmla="*/ f354 1 3745816"/>
              <a:gd name="f452" fmla="*/ f355 1 3316502"/>
              <a:gd name="f453" fmla="*/ f356 1 3745816"/>
              <a:gd name="f454" fmla="*/ f357 1 3316502"/>
              <a:gd name="f455" fmla="*/ f358 1 3745816"/>
              <a:gd name="f456" fmla="*/ f359 1 3316502"/>
              <a:gd name="f457" fmla="*/ f360 1 3745816"/>
              <a:gd name="f458" fmla="*/ f361 1 3745816"/>
              <a:gd name="f459" fmla="*/ f362 1 3745816"/>
              <a:gd name="f460" fmla="*/ f363 1 3745816"/>
              <a:gd name="f461" fmla="*/ f364 1 3745816"/>
              <a:gd name="f462" fmla="*/ f365 1 3745816"/>
              <a:gd name="f463" fmla="*/ f366 1 3745816"/>
              <a:gd name="f464" fmla="*/ f367 1 3745816"/>
              <a:gd name="f465" fmla="*/ f368 1 3316502"/>
              <a:gd name="f466" fmla="*/ f369 1 3745816"/>
              <a:gd name="f467" fmla="*/ f370 1 3316502"/>
              <a:gd name="f468" fmla="*/ f371 1 3745816"/>
              <a:gd name="f469" fmla="*/ f372 1 3316502"/>
              <a:gd name="f470" fmla="*/ f5 1 f275"/>
              <a:gd name="f471" fmla="*/ f6 1 f275"/>
              <a:gd name="f472" fmla="*/ f5 1 f276"/>
              <a:gd name="f473" fmla="*/ f7 1 f276"/>
              <a:gd name="f474" fmla="+- f373 0 f1"/>
              <a:gd name="f475" fmla="*/ f374 1 f275"/>
              <a:gd name="f476" fmla="*/ f375 1 f276"/>
              <a:gd name="f477" fmla="*/ f376 1 f275"/>
              <a:gd name="f478" fmla="*/ f377 1 f276"/>
              <a:gd name="f479" fmla="*/ f378 1 f275"/>
              <a:gd name="f480" fmla="*/ f379 1 f276"/>
              <a:gd name="f481" fmla="*/ f380 1 f275"/>
              <a:gd name="f482" fmla="*/ f381 1 f275"/>
              <a:gd name="f483" fmla="*/ f382 1 f275"/>
              <a:gd name="f484" fmla="*/ f383 1 f275"/>
              <a:gd name="f485" fmla="*/ f384 1 f276"/>
              <a:gd name="f486" fmla="*/ f385 1 f275"/>
              <a:gd name="f487" fmla="*/ f386 1 f276"/>
              <a:gd name="f488" fmla="*/ f387 1 f275"/>
              <a:gd name="f489" fmla="*/ f388 1 f276"/>
              <a:gd name="f490" fmla="*/ f389 1 f275"/>
              <a:gd name="f491" fmla="*/ f390 1 f276"/>
              <a:gd name="f492" fmla="*/ f391 1 f275"/>
              <a:gd name="f493" fmla="*/ f392 1 f276"/>
              <a:gd name="f494" fmla="*/ f393 1 f275"/>
              <a:gd name="f495" fmla="*/ f394 1 f276"/>
              <a:gd name="f496" fmla="*/ f395 1 f275"/>
              <a:gd name="f497" fmla="*/ f396 1 f276"/>
              <a:gd name="f498" fmla="*/ f397 1 f275"/>
              <a:gd name="f499" fmla="*/ f398 1 f276"/>
              <a:gd name="f500" fmla="*/ f399 1 f275"/>
              <a:gd name="f501" fmla="*/ f400 1 f276"/>
              <a:gd name="f502" fmla="*/ f401 1 f275"/>
              <a:gd name="f503" fmla="*/ f402 1 f276"/>
              <a:gd name="f504" fmla="*/ f403 1 f275"/>
              <a:gd name="f505" fmla="*/ f404 1 f276"/>
              <a:gd name="f506" fmla="*/ f405 1 f275"/>
              <a:gd name="f507" fmla="*/ f406 1 f276"/>
              <a:gd name="f508" fmla="*/ f407 1 f275"/>
              <a:gd name="f509" fmla="*/ f408 1 f275"/>
              <a:gd name="f510" fmla="*/ f409 1 f275"/>
              <a:gd name="f511" fmla="*/ f410 1 f275"/>
              <a:gd name="f512" fmla="*/ f411 1 f275"/>
              <a:gd name="f513" fmla="*/ f412 1 f275"/>
              <a:gd name="f514" fmla="*/ f413 1 f275"/>
              <a:gd name="f515" fmla="*/ f414 1 f275"/>
              <a:gd name="f516" fmla="*/ f415 1 f275"/>
              <a:gd name="f517" fmla="*/ f416 1 f275"/>
              <a:gd name="f518" fmla="*/ f417 1 f275"/>
              <a:gd name="f519" fmla="*/ f418 1 f275"/>
              <a:gd name="f520" fmla="*/ f419 1 f275"/>
              <a:gd name="f521" fmla="*/ f420 1 f276"/>
              <a:gd name="f522" fmla="*/ f421 1 f275"/>
              <a:gd name="f523" fmla="*/ f422 1 f276"/>
              <a:gd name="f524" fmla="*/ f423 1 f275"/>
              <a:gd name="f525" fmla="*/ f424 1 f276"/>
              <a:gd name="f526" fmla="*/ f425 1 f275"/>
              <a:gd name="f527" fmla="*/ f426 1 f276"/>
              <a:gd name="f528" fmla="*/ f427 1 f275"/>
              <a:gd name="f529" fmla="*/ f428 1 f276"/>
              <a:gd name="f530" fmla="*/ f429 1 f275"/>
              <a:gd name="f531" fmla="*/ f430 1 f275"/>
              <a:gd name="f532" fmla="*/ f431 1 f275"/>
              <a:gd name="f533" fmla="*/ f432 1 f275"/>
              <a:gd name="f534" fmla="*/ f433 1 f275"/>
              <a:gd name="f535" fmla="*/ f434 1 f275"/>
              <a:gd name="f536" fmla="*/ f435 1 f276"/>
              <a:gd name="f537" fmla="*/ f436 1 f275"/>
              <a:gd name="f538" fmla="*/ f437 1 f276"/>
              <a:gd name="f539" fmla="*/ f438 1 f275"/>
              <a:gd name="f540" fmla="*/ f439 1 f275"/>
              <a:gd name="f541" fmla="*/ f440 1 f276"/>
              <a:gd name="f542" fmla="*/ f441 1 f275"/>
              <a:gd name="f543" fmla="*/ f442 1 f276"/>
              <a:gd name="f544" fmla="*/ f468 1 f275"/>
              <a:gd name="f545" fmla="*/ f469 1 f276"/>
              <a:gd name="f546" fmla="*/ f443 1 f275"/>
              <a:gd name="f547" fmla="*/ f444 1 f276"/>
              <a:gd name="f548" fmla="*/ f445 1 f275"/>
              <a:gd name="f549" fmla="*/ f446 1 f276"/>
              <a:gd name="f550" fmla="*/ f447 1 f275"/>
              <a:gd name="f551" fmla="*/ f448 1 f276"/>
              <a:gd name="f552" fmla="*/ f449 1 f275"/>
              <a:gd name="f553" fmla="*/ f450 1 f276"/>
              <a:gd name="f554" fmla="*/ f451 1 f275"/>
              <a:gd name="f555" fmla="*/ f452 1 f276"/>
              <a:gd name="f556" fmla="*/ f453 1 f275"/>
              <a:gd name="f557" fmla="*/ f454 1 f276"/>
              <a:gd name="f558" fmla="*/ f455 1 f275"/>
              <a:gd name="f559" fmla="*/ f456 1 f276"/>
              <a:gd name="f560" fmla="*/ f457 1 f275"/>
              <a:gd name="f561" fmla="*/ f458 1 f275"/>
              <a:gd name="f562" fmla="*/ f459 1 f275"/>
              <a:gd name="f563" fmla="*/ f460 1 f275"/>
              <a:gd name="f564" fmla="*/ f461 1 f275"/>
              <a:gd name="f565" fmla="*/ f462 1 f275"/>
              <a:gd name="f566" fmla="*/ f466 1 f275"/>
              <a:gd name="f567" fmla="*/ f467 1 f276"/>
              <a:gd name="f568" fmla="*/ f463 1 f275"/>
              <a:gd name="f569" fmla="*/ f465 1 f276"/>
              <a:gd name="f570" fmla="*/ f464 1 f275"/>
              <a:gd name="f571" fmla="*/ f470 f270 1"/>
              <a:gd name="f572" fmla="*/ f471 f270 1"/>
              <a:gd name="f573" fmla="*/ f473 f271 1"/>
              <a:gd name="f574" fmla="*/ f472 f271 1"/>
              <a:gd name="f575" fmla="*/ f475 f270 1"/>
              <a:gd name="f576" fmla="*/ f476 f271 1"/>
              <a:gd name="f577" fmla="*/ f477 f270 1"/>
              <a:gd name="f578" fmla="*/ f478 f271 1"/>
              <a:gd name="f579" fmla="*/ f479 f270 1"/>
              <a:gd name="f580" fmla="*/ f480 f271 1"/>
              <a:gd name="f581" fmla="*/ f481 f270 1"/>
              <a:gd name="f582" fmla="*/ f482 f270 1"/>
              <a:gd name="f583" fmla="*/ f483 f270 1"/>
              <a:gd name="f584" fmla="*/ f484 f270 1"/>
              <a:gd name="f585" fmla="*/ f485 f271 1"/>
              <a:gd name="f586" fmla="*/ f486 f270 1"/>
              <a:gd name="f587" fmla="*/ f487 f271 1"/>
              <a:gd name="f588" fmla="*/ f488 f270 1"/>
              <a:gd name="f589" fmla="*/ f489 f271 1"/>
              <a:gd name="f590" fmla="*/ f490 f270 1"/>
              <a:gd name="f591" fmla="*/ f491 f271 1"/>
              <a:gd name="f592" fmla="*/ f492 f270 1"/>
              <a:gd name="f593" fmla="*/ f493 f271 1"/>
              <a:gd name="f594" fmla="*/ f494 f270 1"/>
              <a:gd name="f595" fmla="*/ f495 f271 1"/>
              <a:gd name="f596" fmla="*/ f496 f270 1"/>
              <a:gd name="f597" fmla="*/ f497 f271 1"/>
              <a:gd name="f598" fmla="*/ f498 f270 1"/>
              <a:gd name="f599" fmla="*/ f499 f271 1"/>
              <a:gd name="f600" fmla="*/ f500 f270 1"/>
              <a:gd name="f601" fmla="*/ f501 f271 1"/>
              <a:gd name="f602" fmla="*/ f502 f270 1"/>
              <a:gd name="f603" fmla="*/ f503 f271 1"/>
              <a:gd name="f604" fmla="*/ f504 f270 1"/>
              <a:gd name="f605" fmla="*/ f505 f271 1"/>
              <a:gd name="f606" fmla="*/ f506 f270 1"/>
              <a:gd name="f607" fmla="*/ f507 f271 1"/>
              <a:gd name="f608" fmla="*/ f508 f270 1"/>
              <a:gd name="f609" fmla="*/ f509 f270 1"/>
              <a:gd name="f610" fmla="*/ f510 f270 1"/>
              <a:gd name="f611" fmla="*/ f511 f270 1"/>
              <a:gd name="f612" fmla="*/ f512 f270 1"/>
              <a:gd name="f613" fmla="*/ f513 f270 1"/>
              <a:gd name="f614" fmla="*/ f514 f270 1"/>
              <a:gd name="f615" fmla="*/ f515 f270 1"/>
              <a:gd name="f616" fmla="*/ f516 f270 1"/>
              <a:gd name="f617" fmla="*/ f517 f270 1"/>
              <a:gd name="f618" fmla="*/ f518 f270 1"/>
              <a:gd name="f619" fmla="*/ f519 f270 1"/>
              <a:gd name="f620" fmla="*/ f520 f270 1"/>
              <a:gd name="f621" fmla="*/ f521 f271 1"/>
              <a:gd name="f622" fmla="*/ f522 f270 1"/>
              <a:gd name="f623" fmla="*/ f523 f271 1"/>
              <a:gd name="f624" fmla="*/ f524 f270 1"/>
              <a:gd name="f625" fmla="*/ f525 f271 1"/>
              <a:gd name="f626" fmla="*/ f526 f270 1"/>
              <a:gd name="f627" fmla="*/ f527 f271 1"/>
              <a:gd name="f628" fmla="*/ f528 f270 1"/>
              <a:gd name="f629" fmla="*/ f529 f271 1"/>
              <a:gd name="f630" fmla="*/ f530 f270 1"/>
              <a:gd name="f631" fmla="*/ f531 f270 1"/>
              <a:gd name="f632" fmla="*/ f532 f270 1"/>
              <a:gd name="f633" fmla="*/ f533 f270 1"/>
              <a:gd name="f634" fmla="*/ f534 f270 1"/>
              <a:gd name="f635" fmla="*/ f535 f270 1"/>
              <a:gd name="f636" fmla="*/ f536 f271 1"/>
              <a:gd name="f637" fmla="*/ f537 f270 1"/>
              <a:gd name="f638" fmla="*/ f538 f271 1"/>
              <a:gd name="f639" fmla="*/ f539 f270 1"/>
              <a:gd name="f640" fmla="*/ f540 f270 1"/>
              <a:gd name="f641" fmla="*/ f541 f271 1"/>
              <a:gd name="f642" fmla="*/ f542 f270 1"/>
              <a:gd name="f643" fmla="*/ f543 f271 1"/>
              <a:gd name="f644" fmla="*/ f544 f270 1"/>
              <a:gd name="f645" fmla="*/ f545 f271 1"/>
              <a:gd name="f646" fmla="*/ f546 f270 1"/>
              <a:gd name="f647" fmla="*/ f547 f271 1"/>
              <a:gd name="f648" fmla="*/ f548 f270 1"/>
              <a:gd name="f649" fmla="*/ f549 f271 1"/>
              <a:gd name="f650" fmla="*/ f550 f270 1"/>
              <a:gd name="f651" fmla="*/ f551 f271 1"/>
              <a:gd name="f652" fmla="*/ f552 f270 1"/>
              <a:gd name="f653" fmla="*/ f553 f271 1"/>
              <a:gd name="f654" fmla="*/ f554 f270 1"/>
              <a:gd name="f655" fmla="*/ f555 f271 1"/>
              <a:gd name="f656" fmla="*/ f556 f270 1"/>
              <a:gd name="f657" fmla="*/ f557 f271 1"/>
              <a:gd name="f658" fmla="*/ f558 f270 1"/>
              <a:gd name="f659" fmla="*/ f559 f271 1"/>
              <a:gd name="f660" fmla="*/ f560 f270 1"/>
              <a:gd name="f661" fmla="*/ f561 f270 1"/>
              <a:gd name="f662" fmla="*/ f562 f270 1"/>
              <a:gd name="f663" fmla="*/ f563 f270 1"/>
              <a:gd name="f664" fmla="*/ f564 f270 1"/>
              <a:gd name="f665" fmla="*/ f565 f270 1"/>
              <a:gd name="f666" fmla="*/ f566 f270 1"/>
              <a:gd name="f667" fmla="*/ f567 f271 1"/>
              <a:gd name="f668" fmla="*/ f568 f270 1"/>
              <a:gd name="f669" fmla="*/ f569 f271 1"/>
              <a:gd name="f670" fmla="*/ f570 f2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4">
                <a:pos x="f575" y="f576"/>
              </a:cxn>
              <a:cxn ang="f474">
                <a:pos x="f577" y="f578"/>
              </a:cxn>
              <a:cxn ang="f474">
                <a:pos x="f579" y="f580"/>
              </a:cxn>
              <a:cxn ang="f474">
                <a:pos x="f575" y="f576"/>
              </a:cxn>
              <a:cxn ang="f474">
                <a:pos x="f581" y="f576"/>
              </a:cxn>
              <a:cxn ang="f474">
                <a:pos x="f582" y="f580"/>
              </a:cxn>
              <a:cxn ang="f474">
                <a:pos x="f583" y="f578"/>
              </a:cxn>
              <a:cxn ang="f474">
                <a:pos x="f581" y="f576"/>
              </a:cxn>
              <a:cxn ang="f474">
                <a:pos x="f584" y="f585"/>
              </a:cxn>
              <a:cxn ang="f474">
                <a:pos x="f586" y="f587"/>
              </a:cxn>
              <a:cxn ang="f474">
                <a:pos x="f588" y="f589"/>
              </a:cxn>
              <a:cxn ang="f474">
                <a:pos x="f590" y="f591"/>
              </a:cxn>
              <a:cxn ang="f474">
                <a:pos x="f592" y="f593"/>
              </a:cxn>
              <a:cxn ang="f474">
                <a:pos x="f594" y="f595"/>
              </a:cxn>
              <a:cxn ang="f474">
                <a:pos x="f596" y="f597"/>
              </a:cxn>
              <a:cxn ang="f474">
                <a:pos x="f598" y="f599"/>
              </a:cxn>
              <a:cxn ang="f474">
                <a:pos x="f600" y="f601"/>
              </a:cxn>
              <a:cxn ang="f474">
                <a:pos x="f602" y="f603"/>
              </a:cxn>
              <a:cxn ang="f474">
                <a:pos x="f604" y="f605"/>
              </a:cxn>
              <a:cxn ang="f474">
                <a:pos x="f606" y="f607"/>
              </a:cxn>
              <a:cxn ang="f474">
                <a:pos x="f584" y="f585"/>
              </a:cxn>
              <a:cxn ang="f474">
                <a:pos x="f608" y="f585"/>
              </a:cxn>
              <a:cxn ang="f474">
                <a:pos x="f609" y="f607"/>
              </a:cxn>
              <a:cxn ang="f474">
                <a:pos x="f610" y="f605"/>
              </a:cxn>
              <a:cxn ang="f474">
                <a:pos x="f611" y="f603"/>
              </a:cxn>
              <a:cxn ang="f474">
                <a:pos x="f612" y="f601"/>
              </a:cxn>
              <a:cxn ang="f474">
                <a:pos x="f613" y="f599"/>
              </a:cxn>
              <a:cxn ang="f474">
                <a:pos x="f614" y="f597"/>
              </a:cxn>
              <a:cxn ang="f474">
                <a:pos x="f615" y="f595"/>
              </a:cxn>
              <a:cxn ang="f474">
                <a:pos x="f616" y="f593"/>
              </a:cxn>
              <a:cxn ang="f474">
                <a:pos x="f617" y="f591"/>
              </a:cxn>
              <a:cxn ang="f474">
                <a:pos x="f618" y="f589"/>
              </a:cxn>
              <a:cxn ang="f474">
                <a:pos x="f619" y="f587"/>
              </a:cxn>
              <a:cxn ang="f474">
                <a:pos x="f608" y="f585"/>
              </a:cxn>
              <a:cxn ang="f474">
                <a:pos x="f620" y="f621"/>
              </a:cxn>
              <a:cxn ang="f474">
                <a:pos x="f622" y="f623"/>
              </a:cxn>
              <a:cxn ang="f474">
                <a:pos x="f624" y="f625"/>
              </a:cxn>
              <a:cxn ang="f474">
                <a:pos x="f626" y="f627"/>
              </a:cxn>
              <a:cxn ang="f474">
                <a:pos x="f628" y="f629"/>
              </a:cxn>
              <a:cxn ang="f474">
                <a:pos x="f620" y="f621"/>
              </a:cxn>
              <a:cxn ang="f474">
                <a:pos x="f630" y="f621"/>
              </a:cxn>
              <a:cxn ang="f474">
                <a:pos x="f631" y="f629"/>
              </a:cxn>
              <a:cxn ang="f474">
                <a:pos x="f632" y="f627"/>
              </a:cxn>
              <a:cxn ang="f474">
                <a:pos x="f633" y="f625"/>
              </a:cxn>
              <a:cxn ang="f474">
                <a:pos x="f634" y="f623"/>
              </a:cxn>
              <a:cxn ang="f474">
                <a:pos x="f630" y="f621"/>
              </a:cxn>
              <a:cxn ang="f474">
                <a:pos x="f635" y="f636"/>
              </a:cxn>
              <a:cxn ang="f474">
                <a:pos x="f637" y="f638"/>
              </a:cxn>
              <a:cxn ang="f474">
                <a:pos x="f639" y="f636"/>
              </a:cxn>
              <a:cxn ang="f474">
                <a:pos x="f640" y="f641"/>
              </a:cxn>
              <a:cxn ang="f474">
                <a:pos x="f642" y="f643"/>
              </a:cxn>
              <a:cxn ang="f474">
                <a:pos x="f644" y="f645"/>
              </a:cxn>
              <a:cxn ang="f474">
                <a:pos x="f646" y="f647"/>
              </a:cxn>
              <a:cxn ang="f474">
                <a:pos x="f648" y="f649"/>
              </a:cxn>
              <a:cxn ang="f474">
                <a:pos x="f650" y="f651"/>
              </a:cxn>
              <a:cxn ang="f474">
                <a:pos x="f652" y="f653"/>
              </a:cxn>
              <a:cxn ang="f474">
                <a:pos x="f654" y="f655"/>
              </a:cxn>
              <a:cxn ang="f474">
                <a:pos x="f656" y="f657"/>
              </a:cxn>
              <a:cxn ang="f474">
                <a:pos x="f658" y="f659"/>
              </a:cxn>
              <a:cxn ang="f474">
                <a:pos x="f660" y="f657"/>
              </a:cxn>
              <a:cxn ang="f474">
                <a:pos x="f661" y="f655"/>
              </a:cxn>
              <a:cxn ang="f474">
                <a:pos x="f662" y="f653"/>
              </a:cxn>
              <a:cxn ang="f474">
                <a:pos x="f663" y="f651"/>
              </a:cxn>
              <a:cxn ang="f474">
                <a:pos x="f664" y="f649"/>
              </a:cxn>
              <a:cxn ang="f474">
                <a:pos x="f665" y="f647"/>
              </a:cxn>
              <a:cxn ang="f474">
                <a:pos x="f666" y="f667"/>
              </a:cxn>
              <a:cxn ang="f474">
                <a:pos x="f668" y="f669"/>
              </a:cxn>
              <a:cxn ang="f474">
                <a:pos x="f670" y="f641"/>
              </a:cxn>
              <a:cxn ang="f474">
                <a:pos x="f635" y="f636"/>
              </a:cxn>
            </a:cxnLst>
            <a:rect l="f571" t="f574" r="f572" b="f573"/>
            <a:pathLst>
              <a:path w="3745816" h="331650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8" y="f9"/>
                </a:cubicBezTo>
                <a:close/>
                <a:moveTo>
                  <a:pt x="f26" y="f9"/>
                </a:moveTo>
                <a:cubicBezTo>
                  <a:pt x="f27" y="f25"/>
                  <a:pt x="f28" y="f23"/>
                  <a:pt x="f29" y="f21"/>
                </a:cubicBezTo>
                <a:cubicBezTo>
                  <a:pt x="f30" y="f19"/>
                  <a:pt x="f31" y="f17"/>
                  <a:pt x="f32" y="f15"/>
                </a:cubicBezTo>
                <a:cubicBezTo>
                  <a:pt x="f33" y="f13"/>
                  <a:pt x="f34" y="f11"/>
                  <a:pt x="f26" y="f9"/>
                </a:cubicBezTo>
                <a:close/>
                <a:moveTo>
                  <a:pt x="f35" y="f36"/>
                </a:move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"/>
                </a:cubicBez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41" y="f86"/>
                  <a:pt x="f78" y="f60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35" y="f36"/>
                </a:cubicBezTo>
                <a:close/>
                <a:moveTo>
                  <a:pt x="f99" y="f36"/>
                </a:moveTo>
                <a:cubicBezTo>
                  <a:pt x="f100" y="f98"/>
                  <a:pt x="f101" y="f96"/>
                  <a:pt x="f102" y="f94"/>
                </a:cubicBezTo>
                <a:cubicBezTo>
                  <a:pt x="f103" y="f92"/>
                  <a:pt x="f104" y="f90"/>
                  <a:pt x="f105" y="f88"/>
                </a:cubicBezTo>
                <a:cubicBezTo>
                  <a:pt x="f106" y="f60"/>
                  <a:pt x="f107" y="f86"/>
                  <a:pt x="f108" y="f85"/>
                </a:cubicBezTo>
                <a:cubicBezTo>
                  <a:pt x="f109" y="f83"/>
                  <a:pt x="f110" y="f81"/>
                  <a:pt x="f106" y="f79"/>
                </a:cubicBezTo>
                <a:cubicBezTo>
                  <a:pt x="f111" y="f77"/>
                  <a:pt x="f112" y="f75"/>
                  <a:pt x="f113" y="f73"/>
                </a:cubicBezTo>
                <a:lnTo>
                  <a:pt x="f114" y="f7"/>
                </a:lnTo>
                <a:cubicBezTo>
                  <a:pt x="f115" y="f70"/>
                  <a:pt x="f116" y="f68"/>
                  <a:pt x="f117" y="f66"/>
                </a:cubicBezTo>
                <a:cubicBezTo>
                  <a:pt x="f118" y="f64"/>
                  <a:pt x="f119" y="f62"/>
                  <a:pt x="f120" y="f60"/>
                </a:cubicBezTo>
                <a:cubicBezTo>
                  <a:pt x="f121" y="f58"/>
                  <a:pt x="f122" y="f56"/>
                  <a:pt x="f123" y="f54"/>
                </a:cubicBezTo>
                <a:cubicBezTo>
                  <a:pt x="f124" y="f52"/>
                  <a:pt x="f125" y="f50"/>
                  <a:pt x="f126" y="f48"/>
                </a:cubicBezTo>
                <a:cubicBezTo>
                  <a:pt x="f127" y="f46"/>
                  <a:pt x="f128" y="f44"/>
                  <a:pt x="f107" y="f42"/>
                </a:cubicBezTo>
                <a:cubicBezTo>
                  <a:pt x="f129" y="f40"/>
                  <a:pt x="f130" y="f38"/>
                  <a:pt x="f99" y="f36"/>
                </a:cubicBezTo>
                <a:close/>
                <a:moveTo>
                  <a:pt x="f131" y="f132"/>
                </a:move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31" y="f132"/>
                </a:cubicBezTo>
                <a:close/>
                <a:moveTo>
                  <a:pt x="f161" y="f132"/>
                </a:moveTo>
                <a:cubicBezTo>
                  <a:pt x="f162" y="f160"/>
                  <a:pt x="f163" y="f158"/>
                  <a:pt x="f164" y="f156"/>
                </a:cubicBezTo>
                <a:cubicBezTo>
                  <a:pt x="f165" y="f154"/>
                  <a:pt x="f166" y="f152"/>
                  <a:pt x="f167" y="f150"/>
                </a:cubicBezTo>
                <a:cubicBezTo>
                  <a:pt x="f168" y="f148"/>
                  <a:pt x="f169" y="f146"/>
                  <a:pt x="f170" y="f144"/>
                </a:cubicBezTo>
                <a:cubicBezTo>
                  <a:pt x="f171" y="f142"/>
                  <a:pt x="f172" y="f140"/>
                  <a:pt x="f173" y="f138"/>
                </a:cubicBezTo>
                <a:cubicBezTo>
                  <a:pt x="f174" y="f136"/>
                  <a:pt x="f175" y="f134"/>
                  <a:pt x="f161" y="f132"/>
                </a:cubicBezTo>
                <a:close/>
                <a:moveTo>
                  <a:pt x="f176" y="f177"/>
                </a:move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79"/>
                  <a:pt x="f187" y="f177"/>
                </a:cubicBezTo>
                <a:cubicBezTo>
                  <a:pt x="f188" y="f189"/>
                  <a:pt x="f190" y="f191"/>
                  <a:pt x="f192" y="f193"/>
                </a:cubicBezTo>
                <a:cubicBezTo>
                  <a:pt x="f194" y="f195"/>
                  <a:pt x="f196" y="f197"/>
                  <a:pt x="f198" y="f199"/>
                </a:cubicBezTo>
                <a:cubicBezTo>
                  <a:pt x="f200" y="f201"/>
                  <a:pt x="f202" y="f203"/>
                  <a:pt x="f204" y="f205"/>
                </a:cubicBezTo>
                <a:lnTo>
                  <a:pt x="f82" y="f206"/>
                </a:lnTo>
                <a:cubicBezTo>
                  <a:pt x="f78" y="f207"/>
                  <a:pt x="f208" y="f209"/>
                  <a:pt x="f210" y="f211"/>
                </a:cubicBezTo>
                <a:cubicBezTo>
                  <a:pt x="f212" y="f213"/>
                  <a:pt x="f214" y="f215"/>
                  <a:pt x="f216" y="f217"/>
                </a:cubicBezTo>
                <a:cubicBezTo>
                  <a:pt x="f218" y="f219"/>
                  <a:pt x="f220" y="f221"/>
                  <a:pt x="f222" y="f223"/>
                </a:cubicBezTo>
                <a:cubicBezTo>
                  <a:pt x="f224" y="f225"/>
                  <a:pt x="f226" y="f227"/>
                  <a:pt x="f228" y="f229"/>
                </a:cubicBezTo>
                <a:cubicBezTo>
                  <a:pt x="f230" y="f225"/>
                  <a:pt x="f231" y="f232"/>
                  <a:pt x="f233" y="f234"/>
                </a:cubicBezTo>
                <a:lnTo>
                  <a:pt x="f235" y="f236"/>
                </a:lnTo>
                <a:lnTo>
                  <a:pt x="f237" y="f234"/>
                </a:lnTo>
                <a:cubicBezTo>
                  <a:pt x="f238" y="f232"/>
                  <a:pt x="f239" y="f225"/>
                  <a:pt x="f240" y="f229"/>
                </a:cubicBezTo>
                <a:cubicBezTo>
                  <a:pt x="f241" y="f227"/>
                  <a:pt x="f242" y="f225"/>
                  <a:pt x="f243" y="f223"/>
                </a:cubicBezTo>
                <a:cubicBezTo>
                  <a:pt x="f244" y="f221"/>
                  <a:pt x="f245" y="f219"/>
                  <a:pt x="f246" y="f217"/>
                </a:cubicBezTo>
                <a:cubicBezTo>
                  <a:pt x="f247" y="f215"/>
                  <a:pt x="f248" y="f213"/>
                  <a:pt x="f249" y="f211"/>
                </a:cubicBezTo>
                <a:cubicBezTo>
                  <a:pt x="f250" y="f209"/>
                  <a:pt x="f106" y="f207"/>
                  <a:pt x="f109" y="f206"/>
                </a:cubicBezTo>
                <a:cubicBezTo>
                  <a:pt x="f251" y="f252"/>
                  <a:pt x="f253" y="f254"/>
                  <a:pt x="f255" y="f256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195"/>
                  <a:pt x="f266" y="f193"/>
                </a:cubicBezTo>
                <a:cubicBezTo>
                  <a:pt x="f267" y="f191"/>
                  <a:pt x="f268" y="f189"/>
                  <a:pt x="f176" y="f177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Rounded Rectangle 31"/>
          <p:cNvSpPr/>
          <p:nvPr/>
        </p:nvSpPr>
        <p:spPr>
          <a:xfrm>
            <a:off x="4509610" y="3571006"/>
            <a:ext cx="372636" cy="529812"/>
          </a:xfrm>
          <a:custGeom>
            <a:avLst/>
            <a:gdLst>
              <a:gd name="f0" fmla="val w"/>
              <a:gd name="f1" fmla="val h"/>
              <a:gd name="f2" fmla="val 0"/>
              <a:gd name="f3" fmla="val 2273269"/>
              <a:gd name="f4" fmla="val 3232141"/>
              <a:gd name="f5" fmla="val 1301358"/>
              <a:gd name="f6" fmla="val 1224998"/>
              <a:gd name="f7" fmla="val 1288512"/>
              <a:gd name="f8" fmla="val 1224739"/>
              <a:gd name="f9" fmla="val 1275404"/>
              <a:gd name="f10" fmla="val 1226994"/>
              <a:gd name="f11" fmla="val 1262722"/>
              <a:gd name="f12" fmla="val 1232060"/>
              <a:gd name="f13" fmla="val 1224020"/>
              <a:gd name="f14" fmla="val 1247517"/>
              <a:gd name="f15" fmla="val 1200469"/>
              <a:gd name="f16" fmla="val 1284678"/>
              <a:gd name="f17" fmla="val 1200858"/>
              <a:gd name="f18" fmla="val 1323955"/>
              <a:gd name="f19" fmla="val 1068969"/>
              <a:gd name="f20" fmla="val 1816173"/>
              <a:gd name="f21" fmla="val 975827"/>
              <a:gd name="f22" fmla="val 1468563"/>
              <a:gd name="f23" fmla="val 965224"/>
              <a:gd name="f24" fmla="val 1428990"/>
              <a:gd name="f25" fmla="val 932065"/>
              <a:gd name="f26" fmla="val 1401484"/>
              <a:gd name="f27" fmla="val 893889"/>
              <a:gd name="f28" fmla="val 1396168"/>
              <a:gd name="f29" fmla="val 887581"/>
              <a:gd name="f30" fmla="val 1395290"/>
              <a:gd name="f31" fmla="val 881136"/>
              <a:gd name="f32" fmla="val 1395017"/>
              <a:gd name="f33" fmla="val 874749"/>
              <a:gd name="f34" fmla="val 1397368"/>
              <a:gd name="f35" fmla="val 873048"/>
              <a:gd name="f36" fmla="val 1397069"/>
              <a:gd name="f37" fmla="val 871822"/>
              <a:gd name="f38" fmla="val 1397102"/>
              <a:gd name="f39" fmla="val 870599"/>
              <a:gd name="f40" fmla="val 1397158"/>
              <a:gd name="f41" fmla="val 869409"/>
              <a:gd name="f42" fmla="val 1397702"/>
              <a:gd name="f43" fmla="val 854690"/>
              <a:gd name="f44" fmla="val 1398625"/>
              <a:gd name="f45" fmla="val 852870"/>
              <a:gd name="f46" fmla="val 1399112"/>
              <a:gd name="f47" fmla="val 851076"/>
              <a:gd name="f48" fmla="val 1399648"/>
              <a:gd name="f49" fmla="val 849610"/>
              <a:gd name="f50" fmla="val 1401148"/>
              <a:gd name="f51" fmla="val 820426"/>
              <a:gd name="f52" fmla="val 1408603"/>
              <a:gd name="f53" fmla="val 795399"/>
              <a:gd name="f54" fmla="val 1429720"/>
              <a:gd name="f55" fmla="val 783580"/>
              <a:gd name="f56" fmla="val 1459921"/>
              <a:gd name="f57" fmla="val 576552"/>
              <a:gd name="f58" fmla="val 1988920"/>
              <a:gd name="f59" fmla="val 360960"/>
              <a:gd name="f60" fmla="val 306335"/>
              <a:gd name="f61" fmla="val 262052"/>
              <a:gd name="f62" fmla="val 2033203"/>
              <a:gd name="f63" fmla="val 2087828"/>
              <a:gd name="f64" fmla="val 2142453"/>
              <a:gd name="f65" fmla="val 2186736"/>
              <a:gd name="f66" fmla="val 624414"/>
              <a:gd name="f67" fmla="val 655679"/>
              <a:gd name="f68" fmla="val 2194749"/>
              <a:gd name="f69" fmla="val 687884"/>
              <a:gd name="f70" fmla="val 2184847"/>
              <a:gd name="f71" fmla="val 710155"/>
              <a:gd name="f72" fmla="val 2162843"/>
              <a:gd name="f73" fmla="val 728043"/>
              <a:gd name="f74" fmla="val 2149675"/>
              <a:gd name="f75" fmla="val 740236"/>
              <a:gd name="f76" fmla="val 2129868"/>
              <a:gd name="f77" fmla="val 742804"/>
              <a:gd name="f78" fmla="val 2106901"/>
              <a:gd name="f79" fmla="val 861090"/>
              <a:gd name="f80" fmla="val 1804659"/>
              <a:gd name="f81" fmla="val 967256"/>
              <a:gd name="f82" fmla="val 2200878"/>
              <a:gd name="f83" fmla="val 956121"/>
              <a:gd name="f84" fmla="val 2251327"/>
              <a:gd name="f85" fmla="val 986997"/>
              <a:gd name="f86" fmla="val 2301788"/>
              <a:gd name="f87" fmla="val 1037612"/>
              <a:gd name="f88" fmla="val 2315350"/>
              <a:gd name="f89" fmla="val 1044252"/>
              <a:gd name="f90" fmla="val 2317129"/>
              <a:gd name="f91" fmla="val 1050915"/>
              <a:gd name="f92" fmla="val 2318189"/>
              <a:gd name="f93" fmla="val 1057633"/>
              <a:gd name="f94" fmla="val 2316605"/>
              <a:gd name="f95" fmla="val 1061264"/>
              <a:gd name="f96" fmla="val 2317900"/>
              <a:gd name="f97" fmla="val 1065062"/>
              <a:gd name="f98" fmla="val 2318350"/>
              <a:gd name="f99" fmla="val 1068971"/>
              <a:gd name="f100" fmla="val 2317315"/>
              <a:gd name="f101" fmla="val 1072878"/>
              <a:gd name="f102" fmla="val 2318349"/>
              <a:gd name="f103" fmla="val 1076674"/>
              <a:gd name="f104" fmla="val 1080303"/>
              <a:gd name="f105" fmla="val 1100326"/>
              <a:gd name="f106" fmla="val 1150941"/>
              <a:gd name="f107" fmla="val 1181817"/>
              <a:gd name="f108" fmla="val 1170682"/>
              <a:gd name="f109" fmla="val 1320238"/>
              <a:gd name="f110" fmla="val 1642726"/>
              <a:gd name="f111" fmla="val 1513977"/>
              <a:gd name="f112" fmla="val 2127797"/>
              <a:gd name="f113" fmla="val 1531567"/>
              <a:gd name="f114" fmla="val 2171838"/>
              <a:gd name="f115" fmla="val 1577262"/>
              <a:gd name="f116" fmla="val 2196260"/>
              <a:gd name="f117" fmla="val 1621871"/>
              <a:gd name="f118" fmla="val 2186737"/>
              <a:gd name="f119" fmla="val 1878495"/>
              <a:gd name="f120" fmla="val 1933120"/>
              <a:gd name="f121" fmla="val 1977403"/>
              <a:gd name="f122" fmla="val 2142454"/>
              <a:gd name="f123" fmla="val 2087829"/>
              <a:gd name="f124" fmla="val 2033204"/>
              <a:gd name="f125" fmla="val 1988921"/>
              <a:gd name="f126" fmla="val 1671520"/>
              <a:gd name="f127" fmla="val 1391261"/>
              <a:gd name="f128" fmla="val 1287226"/>
              <a:gd name="f129" fmla="val 1376065"/>
              <a:gd name="f130" fmla="val 1249180"/>
              <a:gd name="f131" fmla="val 1339894"/>
              <a:gd name="f132" fmla="val 1225775"/>
              <a:gd name="f133" fmla="val 335892"/>
              <a:gd name="f134" fmla="val 524745"/>
              <a:gd name="f135" fmla="val 1937377"/>
              <a:gd name="f136" fmla="val 1996486"/>
              <a:gd name="f137" fmla="val 2044403"/>
              <a:gd name="f138" fmla="val 572662"/>
              <a:gd name="f139" fmla="val 631771"/>
              <a:gd name="f140" fmla="val 2898384"/>
              <a:gd name="f141" fmla="val 2957493"/>
              <a:gd name="f142" fmla="val 3005410"/>
              <a:gd name="f143" fmla="val 276783"/>
              <a:gd name="f144" fmla="val 228866"/>
              <a:gd name="f145" fmla="val 245659"/>
              <a:gd name="f146" fmla="val 437009"/>
              <a:gd name="f147" fmla="val 179890"/>
              <a:gd name="f148" fmla="val 126573"/>
              <a:gd name="f149" fmla="val 490326"/>
              <a:gd name="f150" fmla="val 556095"/>
              <a:gd name="f151" fmla="val 2974061"/>
              <a:gd name="f152" fmla="val 3039830"/>
              <a:gd name="f153" fmla="val 3093147"/>
              <a:gd name="f154" fmla="val 2027611"/>
              <a:gd name="f155" fmla="val 2093380"/>
              <a:gd name="f156" fmla="val 2146697"/>
              <a:gd name="f157" fmla="val 974181"/>
              <a:gd name="f158" fmla="val 1299087"/>
              <a:gd name="f159" fmla="val 1327680"/>
              <a:gd name="f160" fmla="val 1350860"/>
              <a:gd name="f161" fmla="val 23180"/>
              <a:gd name="f162" fmla="val 51773"/>
              <a:gd name="f163" fmla="val 155306"/>
              <a:gd name="f164" fmla="val 1381614"/>
              <a:gd name="f165" fmla="val 1410207"/>
              <a:gd name="f166" fmla="val 1433387"/>
              <a:gd name="f167" fmla="val 178486"/>
              <a:gd name="f168" fmla="val 207079"/>
              <a:gd name="f169" fmla="val 298015"/>
              <a:gd name="f170" fmla="val 2081269"/>
              <a:gd name="f171" fmla="val 2187308"/>
              <a:gd name="f172" fmla="val 383976"/>
              <a:gd name="f173" fmla="val 490015"/>
              <a:gd name="f174" fmla="val 3040141"/>
              <a:gd name="f175" fmla="val 3146180"/>
              <a:gd name="f176" fmla="val 192000"/>
              <a:gd name="f177" fmla="val 85961"/>
              <a:gd name="f178" fmla="val 839881"/>
              <a:gd name="f179" fmla="val 863061"/>
              <a:gd name="f180" fmla="val 891654"/>
              <a:gd name="f181" fmla="val 922408"/>
              <a:gd name="f182" fmla="val 945588"/>
              <a:gd name="f183" fmla="*/ f0 1 2273269"/>
              <a:gd name="f184" fmla="*/ f1 1 3232141"/>
              <a:gd name="f185" fmla="+- f4 0 f2"/>
              <a:gd name="f186" fmla="+- f3 0 f2"/>
              <a:gd name="f187" fmla="*/ f186 1 2273269"/>
              <a:gd name="f188" fmla="*/ f185 1 3232141"/>
              <a:gd name="f189" fmla="*/ f2 1 f187"/>
              <a:gd name="f190" fmla="*/ f3 1 f187"/>
              <a:gd name="f191" fmla="*/ f2 1 f188"/>
              <a:gd name="f192" fmla="*/ f4 1 f188"/>
              <a:gd name="f193" fmla="*/ f189 f183 1"/>
              <a:gd name="f194" fmla="*/ f190 f183 1"/>
              <a:gd name="f195" fmla="*/ f192 f184 1"/>
              <a:gd name="f196" fmla="*/ f191 f18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3" t="f196" r="f194" b="f195"/>
            <a:pathLst>
              <a:path w="2273269" h="323214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lnTo>
                  <a:pt x="f21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lnTo>
                  <a:pt x="f43" y="f44"/>
                </a:ln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58"/>
                </a:lnTo>
                <a:cubicBezTo>
                  <a:pt x="f60" y="f58"/>
                  <a:pt x="f61" y="f62"/>
                  <a:pt x="f61" y="f63"/>
                </a:cubicBezTo>
                <a:cubicBezTo>
                  <a:pt x="f61" y="f64"/>
                  <a:pt x="f60" y="f65"/>
                  <a:pt x="f59" y="f65"/>
                </a:cubicBez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96"/>
                  <a:pt x="f104" y="f94"/>
                </a:cubicBezTo>
                <a:lnTo>
                  <a:pt x="f105" y="f88"/>
                </a:lnTo>
                <a:cubicBezTo>
                  <a:pt x="f106" y="f86"/>
                  <a:pt x="f107" y="f84"/>
                  <a:pt x="f108" y="f82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lnTo>
                  <a:pt x="f119" y="f118"/>
                </a:ln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lnTo>
                  <a:pt x="f126" y="f125"/>
                </a:lnTo>
                <a:lnTo>
                  <a:pt x="f127" y="f128"/>
                </a:lnTo>
                <a:cubicBezTo>
                  <a:pt x="f129" y="f130"/>
                  <a:pt x="f131" y="f132"/>
                  <a:pt x="f5" y="f6"/>
                </a:cubicBezTo>
                <a:close/>
                <a:moveTo>
                  <a:pt x="f133" y="f134"/>
                </a:moveTo>
                <a:lnTo>
                  <a:pt x="f135" y="f134"/>
                </a:lnTo>
                <a:cubicBezTo>
                  <a:pt x="f136" y="f134"/>
                  <a:pt x="f137" y="f138"/>
                  <a:pt x="f137" y="f139"/>
                </a:cubicBezTo>
                <a:lnTo>
                  <a:pt x="f137" y="f140"/>
                </a:lnTo>
                <a:cubicBezTo>
                  <a:pt x="f137" y="f141"/>
                  <a:pt x="f136" y="f142"/>
                  <a:pt x="f135" y="f142"/>
                </a:cubicBezTo>
                <a:lnTo>
                  <a:pt x="f133" y="f142"/>
                </a:lnTo>
                <a:cubicBezTo>
                  <a:pt x="f143" y="f142"/>
                  <a:pt x="f144" y="f141"/>
                  <a:pt x="f144" y="f140"/>
                </a:cubicBezTo>
                <a:lnTo>
                  <a:pt x="f144" y="f139"/>
                </a:lnTo>
                <a:cubicBezTo>
                  <a:pt x="f144" y="f138"/>
                  <a:pt x="f143" y="f134"/>
                  <a:pt x="f133" y="f134"/>
                </a:cubicBezTo>
                <a:close/>
                <a:moveTo>
                  <a:pt x="f145" y="f146"/>
                </a:moveTo>
                <a:cubicBezTo>
                  <a:pt x="f147" y="f146"/>
                  <a:pt x="f148" y="f149"/>
                  <a:pt x="f148" y="f150"/>
                </a:cubicBezTo>
                <a:lnTo>
                  <a:pt x="f148" y="f151"/>
                </a:lnTo>
                <a:cubicBezTo>
                  <a:pt x="f148" y="f152"/>
                  <a:pt x="f147" y="f153"/>
                  <a:pt x="f145" y="f153"/>
                </a:cubicBezTo>
                <a:lnTo>
                  <a:pt x="f154" y="f153"/>
                </a:lnTo>
                <a:cubicBezTo>
                  <a:pt x="f155" y="f153"/>
                  <a:pt x="f156" y="f152"/>
                  <a:pt x="f156" y="f151"/>
                </a:cubicBezTo>
                <a:lnTo>
                  <a:pt x="f156" y="f150"/>
                </a:lnTo>
                <a:cubicBezTo>
                  <a:pt x="f156" y="f149"/>
                  <a:pt x="f155" y="f146"/>
                  <a:pt x="f154" y="f146"/>
                </a:cubicBezTo>
                <a:close/>
                <a:moveTo>
                  <a:pt x="f157" y="f2"/>
                </a:moveTo>
                <a:lnTo>
                  <a:pt x="f158" y="f2"/>
                </a:lnTo>
                <a:cubicBezTo>
                  <a:pt x="f159" y="f2"/>
                  <a:pt x="f160" y="f161"/>
                  <a:pt x="f160" y="f162"/>
                </a:cubicBezTo>
                <a:lnTo>
                  <a:pt x="f160" y="f163"/>
                </a:lnTo>
                <a:lnTo>
                  <a:pt x="f164" y="f163"/>
                </a:lnTo>
                <a:cubicBezTo>
                  <a:pt x="f165" y="f163"/>
                  <a:pt x="f166" y="f167"/>
                  <a:pt x="f166" y="f168"/>
                </a:cubicBezTo>
                <a:lnTo>
                  <a:pt x="f166" y="f169"/>
                </a:lnTo>
                <a:lnTo>
                  <a:pt x="f170" y="f169"/>
                </a:lnTo>
                <a:cubicBezTo>
                  <a:pt x="f171" y="f169"/>
                  <a:pt x="f3" y="f172"/>
                  <a:pt x="f3" y="f173"/>
                </a:cubicBezTo>
                <a:lnTo>
                  <a:pt x="f3" y="f174"/>
                </a:lnTo>
                <a:cubicBezTo>
                  <a:pt x="f3" y="f175"/>
                  <a:pt x="f171" y="f4"/>
                  <a:pt x="f170" y="f4"/>
                </a:cubicBezTo>
                <a:lnTo>
                  <a:pt x="f176" y="f4"/>
                </a:lnTo>
                <a:cubicBezTo>
                  <a:pt x="f177" y="f4"/>
                  <a:pt x="f2" y="f175"/>
                  <a:pt x="f2" y="f174"/>
                </a:cubicBezTo>
                <a:lnTo>
                  <a:pt x="f2" y="f173"/>
                </a:lnTo>
                <a:cubicBezTo>
                  <a:pt x="f2" y="f172"/>
                  <a:pt x="f177" y="f169"/>
                  <a:pt x="f176" y="f169"/>
                </a:cubicBezTo>
                <a:lnTo>
                  <a:pt x="f178" y="f169"/>
                </a:lnTo>
                <a:lnTo>
                  <a:pt x="f178" y="f168"/>
                </a:lnTo>
                <a:cubicBezTo>
                  <a:pt x="f178" y="f167"/>
                  <a:pt x="f179" y="f163"/>
                  <a:pt x="f180" y="f163"/>
                </a:cubicBezTo>
                <a:lnTo>
                  <a:pt x="f181" y="f163"/>
                </a:lnTo>
                <a:lnTo>
                  <a:pt x="f181" y="f162"/>
                </a:lnTo>
                <a:cubicBezTo>
                  <a:pt x="f181" y="f161"/>
                  <a:pt x="f182" y="f2"/>
                  <a:pt x="f157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7" name="Oval 47"/>
          <p:cNvSpPr/>
          <p:nvPr/>
        </p:nvSpPr>
        <p:spPr>
          <a:xfrm>
            <a:off x="11057976" y="2429103"/>
            <a:ext cx="529812" cy="5298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303187"/>
              <a:gd name="f5" fmla="val 480874"/>
              <a:gd name="f6" fmla="val 1936813"/>
              <a:gd name="f7" fmla="val 2759126"/>
              <a:gd name="f8" fmla="val 1620000"/>
              <a:gd name="f9" fmla="val 2514701"/>
              <a:gd name="f10" fmla="val 725299"/>
              <a:gd name="f11" fmla="*/ f0 1 3240000"/>
              <a:gd name="f12" fmla="*/ f1 1 3240000"/>
              <a:gd name="f13" fmla="+- f3 0 f2"/>
              <a:gd name="f14" fmla="*/ f13 1 3240000"/>
              <a:gd name="f15" fmla="*/ f2 1 f14"/>
              <a:gd name="f16" fmla="*/ f3 1 f14"/>
              <a:gd name="f17" fmla="*/ f15 f11 1"/>
              <a:gd name="f18" fmla="*/ f16 f11 1"/>
              <a:gd name="f19" fmla="*/ f16 f12 1"/>
              <a:gd name="f20" fmla="*/ f15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240000" h="3240000">
                <a:moveTo>
                  <a:pt x="f4" y="f5"/>
                </a:moveTo>
                <a:lnTo>
                  <a:pt x="f4" y="f4"/>
                </a:lnTo>
                <a:lnTo>
                  <a:pt x="f5" y="f4"/>
                </a:lnTo>
                <a:lnTo>
                  <a:pt x="f5" y="f6"/>
                </a:lnTo>
                <a:lnTo>
                  <a:pt x="f4" y="f6"/>
                </a:lnTo>
                <a:lnTo>
                  <a:pt x="f4" y="f7"/>
                </a:lnTo>
                <a:lnTo>
                  <a:pt x="f6" y="f7"/>
                </a:lnTo>
                <a:lnTo>
                  <a:pt x="f6" y="f6"/>
                </a:lnTo>
                <a:lnTo>
                  <a:pt x="f7" y="f6"/>
                </a:lnTo>
                <a:lnTo>
                  <a:pt x="f7" y="f4"/>
                </a:lnTo>
                <a:lnTo>
                  <a:pt x="f6" y="f4"/>
                </a:lnTo>
                <a:lnTo>
                  <a:pt x="f6" y="f5"/>
                </a:lnTo>
                <a:close/>
                <a:moveTo>
                  <a:pt x="f8" y="f2"/>
                </a:moveTo>
                <a:cubicBezTo>
                  <a:pt x="f9" y="f2"/>
                  <a:pt x="f3" y="f10"/>
                  <a:pt x="f3" y="f8"/>
                </a:cubicBezTo>
                <a:cubicBezTo>
                  <a:pt x="f3" y="f9"/>
                  <a:pt x="f9" y="f3"/>
                  <a:pt x="f8" y="f3"/>
                </a:cubicBezTo>
                <a:cubicBezTo>
                  <a:pt x="f10" y="f3"/>
                  <a:pt x="f2" y="f9"/>
                  <a:pt x="f2" y="f8"/>
                </a:cubicBezTo>
                <a:cubicBezTo>
                  <a:pt x="f2" y="f10"/>
                  <a:pt x="f10" y="f2"/>
                  <a:pt x="f8" y="f2"/>
                </a:cubicBezTo>
                <a:close/>
              </a:path>
            </a:pathLst>
          </a:custGeom>
          <a:solidFill>
            <a:srgbClr val="A6A6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8" name="Oval 50"/>
          <p:cNvSpPr/>
          <p:nvPr/>
        </p:nvSpPr>
        <p:spPr>
          <a:xfrm>
            <a:off x="5308366" y="3571006"/>
            <a:ext cx="469096" cy="529812"/>
          </a:xfrm>
          <a:custGeom>
            <a:avLst/>
            <a:gdLst>
              <a:gd name="f0" fmla="val w"/>
              <a:gd name="f1" fmla="val h"/>
              <a:gd name="f2" fmla="val 0"/>
              <a:gd name="f3" fmla="val 2868687"/>
              <a:gd name="f4" fmla="val 3240000"/>
              <a:gd name="f5" fmla="val 1433799"/>
              <a:gd name="f6" fmla="val 2290728"/>
              <a:gd name="f7" fmla="val 1317650"/>
              <a:gd name="f8" fmla="val 2346839"/>
              <a:gd name="f9" fmla="val 1203301"/>
              <a:gd name="f10" fmla="val 2394700"/>
              <a:gd name="f11" fmla="val 1093028"/>
              <a:gd name="f12" fmla="val 2434329"/>
              <a:gd name="f13" fmla="val 1167481"/>
              <a:gd name="f14" fmla="val 2812207"/>
              <a:gd name="f15" fmla="val 1292592"/>
              <a:gd name="f16" fmla="val 3060000"/>
              <a:gd name="f17" fmla="val 1434343"/>
              <a:gd name="f18" fmla="val 1576138"/>
              <a:gd name="f19" fmla="val 1701284"/>
              <a:gd name="f20" fmla="val 2812053"/>
              <a:gd name="f21" fmla="val 1774025"/>
              <a:gd name="f22" fmla="val 2433735"/>
              <a:gd name="f23" fmla="val 1663854"/>
              <a:gd name="f24" fmla="val 2394452"/>
              <a:gd name="f25" fmla="val 1549823"/>
              <a:gd name="f26" fmla="val 2346469"/>
              <a:gd name="f27" fmla="val 1824954"/>
              <a:gd name="f28" fmla="val 2078037"/>
              <a:gd name="f29" fmla="val 1794480"/>
              <a:gd name="f30" fmla="val 2097450"/>
              <a:gd name="f31" fmla="val 1763147"/>
              <a:gd name="f32" fmla="val 2116057"/>
              <a:gd name="f33" fmla="val 1731343"/>
              <a:gd name="f34" fmla="val 2134419"/>
              <a:gd name="f35" fmla="val 1635415"/>
              <a:gd name="f36" fmla="val 2187161"/>
              <a:gd name="f37" fmla="val 1691788"/>
              <a:gd name="f38" fmla="val 2215044"/>
              <a:gd name="f39" fmla="val 1747931"/>
              <a:gd name="f40" fmla="val 2239109"/>
              <a:gd name="f41" fmla="val 1803378"/>
              <a:gd name="f42" fmla="val 2259350"/>
              <a:gd name="f43" fmla="val 1812120"/>
              <a:gd name="f44" fmla="val 2201101"/>
              <a:gd name="f45" fmla="val 1819148"/>
              <a:gd name="f46" fmla="val 2140526"/>
              <a:gd name="f47" fmla="val 1042306"/>
              <a:gd name="f48" fmla="val 2077178"/>
              <a:gd name="f49" fmla="val 1047949"/>
              <a:gd name="f50" fmla="val 2140175"/>
              <a:gd name="f51" fmla="val 1055328"/>
              <a:gd name="f52" fmla="val 2201182"/>
              <a:gd name="f53" fmla="val 1063873"/>
              <a:gd name="f54" fmla="val 2259905"/>
              <a:gd name="f55" fmla="val 1119365"/>
              <a:gd name="f56" fmla="val 2238275"/>
              <a:gd name="f57" fmla="val 1176217"/>
              <a:gd name="f58" fmla="val 2214355"/>
              <a:gd name="f59" fmla="val 1233887"/>
              <a:gd name="f60" fmla="val 2187801"/>
              <a:gd name="f61" fmla="val 1201538"/>
              <a:gd name="f62" fmla="val 2170955"/>
              <a:gd name="f63" fmla="val 1169452"/>
              <a:gd name="f64" fmla="val 2152957"/>
              <a:gd name="f65" fmla="val 1137343"/>
              <a:gd name="f66" fmla="val 559768"/>
              <a:gd name="f67" fmla="val 1732679"/>
              <a:gd name="f68" fmla="val 268524"/>
              <a:gd name="f69" fmla="val 1984850"/>
              <a:gd name="f70" fmla="val 116369"/>
              <a:gd name="f71" fmla="val 2217202"/>
              <a:gd name="f72" fmla="val 187266"/>
              <a:gd name="f73" fmla="val 2340000"/>
              <a:gd name="f74" fmla="val 258144"/>
              <a:gd name="f75" fmla="val 2462764"/>
              <a:gd name="f76" fmla="val 535307"/>
              <a:gd name="f77" fmla="val 2447213"/>
              <a:gd name="f78" fmla="val 899736"/>
              <a:gd name="f79" fmla="val 2322555"/>
              <a:gd name="f80" fmla="val 878937"/>
              <a:gd name="f81" fmla="val 2207297"/>
              <a:gd name="f82" fmla="val 863223"/>
              <a:gd name="f83" fmla="val 2084405"/>
              <a:gd name="f84" fmla="val 853746"/>
              <a:gd name="f85" fmla="val 1955834"/>
              <a:gd name="f86" fmla="val 747454"/>
              <a:gd name="f87" fmla="val 1883220"/>
              <a:gd name="f88" fmla="val 648878"/>
              <a:gd name="f89" fmla="val 1808453"/>
              <a:gd name="f90" fmla="val 2309048"/>
              <a:gd name="f91" fmla="val 1730507"/>
              <a:gd name="f92" fmla="val 2220666"/>
              <a:gd name="f93" fmla="val 1807660"/>
              <a:gd name="f94" fmla="val 2121792"/>
              <a:gd name="f95" fmla="val 1882664"/>
              <a:gd name="f96" fmla="val 2015235"/>
              <a:gd name="f97" fmla="val 1955625"/>
              <a:gd name="f98" fmla="val 2005364"/>
              <a:gd name="f99" fmla="val 2084180"/>
              <a:gd name="f100" fmla="val 1989894"/>
              <a:gd name="f101" fmla="val 2207119"/>
              <a:gd name="f102" fmla="val 1967330"/>
              <a:gd name="f103" fmla="val 2322070"/>
              <a:gd name="f104" fmla="val 2081685"/>
              <a:gd name="f105" fmla="val 2358048"/>
              <a:gd name="f106" fmla="val 2116015"/>
              <a:gd name="f107" fmla="val 2320492"/>
              <a:gd name="f108" fmla="val 2165526"/>
              <a:gd name="f109" fmla="val 2297468"/>
              <a:gd name="f110" fmla="val 2220415"/>
              <a:gd name="f111" fmla="val 2302230"/>
              <a:gd name="f112" fmla="val 2372097"/>
              <a:gd name="f113" fmla="val 2348622"/>
              <a:gd name="f114" fmla="val 2399287"/>
              <a:gd name="f115" fmla="val 2420880"/>
              <a:gd name="f116" fmla="val 2542053"/>
              <a:gd name="f117" fmla="val 2432945"/>
              <a:gd name="f118" fmla="val 2642630"/>
              <a:gd name="f119" fmla="val 2407186"/>
              <a:gd name="f120" fmla="val 2681420"/>
              <a:gd name="f121" fmla="val 2752393"/>
              <a:gd name="f122" fmla="val 2217071"/>
              <a:gd name="f123" fmla="val 2599836"/>
              <a:gd name="f124" fmla="val 1984353"/>
              <a:gd name="f125" fmla="val 2026056"/>
              <a:gd name="f126" fmla="val 1510554"/>
              <a:gd name="f127" fmla="val 2027893"/>
              <a:gd name="f128" fmla="val 1546708"/>
              <a:gd name="f129" fmla="val 2028343"/>
              <a:gd name="f130" fmla="val 1583211"/>
              <a:gd name="f131" fmla="val 1620000"/>
              <a:gd name="f132" fmla="val 2024251"/>
              <a:gd name="f133" fmla="val 1730716"/>
              <a:gd name="f134" fmla="val 2173722"/>
              <a:gd name="f135" fmla="val 1619092"/>
              <a:gd name="f136" fmla="val 2127526"/>
              <a:gd name="f137" fmla="val 1582190"/>
              <a:gd name="f138" fmla="val 2078507"/>
              <a:gd name="f139" fmla="val 1545517"/>
              <a:gd name="f140" fmla="val 844436"/>
              <a:gd name="f141" fmla="val 1509285"/>
              <a:gd name="f142" fmla="val 694964"/>
              <a:gd name="f143" fmla="val 1620908"/>
              <a:gd name="f144" fmla="val 741160"/>
              <a:gd name="f145" fmla="val 1657811"/>
              <a:gd name="f146" fmla="val 790179"/>
              <a:gd name="f147" fmla="val 1694484"/>
              <a:gd name="f148" fmla="val 842630"/>
              <a:gd name="f149" fmla="val 1729447"/>
              <a:gd name="f150" fmla="val 840793"/>
              <a:gd name="f151" fmla="val 1693293"/>
              <a:gd name="f152" fmla="val 840343"/>
              <a:gd name="f153" fmla="val 1656790"/>
              <a:gd name="f154" fmla="val 1361184"/>
              <a:gd name="f155" fmla="val 1573534"/>
              <a:gd name="f156" fmla="val 1686371"/>
              <a:gd name="f157" fmla="val 1474021"/>
              <a:gd name="f158" fmla="val 1613212"/>
              <a:gd name="f159" fmla="val 1752403"/>
              <a:gd name="f160" fmla="val 1865240"/>
              <a:gd name="f161" fmla="val 1295152"/>
              <a:gd name="f162" fmla="val 1182315"/>
              <a:gd name="f163" fmla="val 1433770"/>
              <a:gd name="f164" fmla="val 1149513"/>
              <a:gd name="f165" fmla="val 1365445"/>
              <a:gd name="f166" fmla="val 1183896"/>
              <a:gd name="f167" fmla="val 1296585"/>
              <a:gd name="f168" fmla="val 1221489"/>
              <a:gd name="f169" fmla="val 1227343"/>
              <a:gd name="f170" fmla="val 1261466"/>
              <a:gd name="f171" fmla="val 1027157"/>
              <a:gd name="f172" fmla="val 1384911"/>
              <a:gd name="f173" fmla="val 1022222"/>
              <a:gd name="f174" fmla="val 1461370"/>
              <a:gd name="f175" fmla="val 1020343"/>
              <a:gd name="f176" fmla="val 1539922"/>
              <a:gd name="f177" fmla="val 1028287"/>
              <a:gd name="f178" fmla="val 1855786"/>
              <a:gd name="f179" fmla="val 1091680"/>
              <a:gd name="f180" fmla="val 1898065"/>
              <a:gd name="f181" fmla="val 1158394"/>
              <a:gd name="f182" fmla="val 1938727"/>
              <a:gd name="f183" fmla="val 1978535"/>
              <a:gd name="f184" fmla="val 1434916"/>
              <a:gd name="f185" fmla="val 2090488"/>
              <a:gd name="f186" fmla="val 1503241"/>
              <a:gd name="f187" fmla="val 2056105"/>
              <a:gd name="f188" fmla="val 1572101"/>
              <a:gd name="f189" fmla="val 2018511"/>
              <a:gd name="f190" fmla="val 1641343"/>
              <a:gd name="f191" fmla="val 1841530"/>
              <a:gd name="f192" fmla="val 1855090"/>
              <a:gd name="f193" fmla="val 1846464"/>
              <a:gd name="f194" fmla="val 1778631"/>
              <a:gd name="f195" fmla="val 1848343"/>
              <a:gd name="f196" fmla="val 1700079"/>
              <a:gd name="f197" fmla="val 1840399"/>
              <a:gd name="f198" fmla="val 1384214"/>
              <a:gd name="f199" fmla="val 1777006"/>
              <a:gd name="f200" fmla="val 1341936"/>
              <a:gd name="f201" fmla="val 1710293"/>
              <a:gd name="f202" fmla="val 1301274"/>
              <a:gd name="f203" fmla="val 1065308"/>
              <a:gd name="f204" fmla="val 980650"/>
              <a:gd name="f205" fmla="val 1056566"/>
              <a:gd name="f206" fmla="val 1038899"/>
              <a:gd name="f207" fmla="val 1049538"/>
              <a:gd name="f208" fmla="val 1099475"/>
              <a:gd name="f209" fmla="val 1043732"/>
              <a:gd name="f210" fmla="val 1161964"/>
              <a:gd name="f211" fmla="val 1074206"/>
              <a:gd name="f212" fmla="val 1142551"/>
              <a:gd name="f213" fmla="val 1105539"/>
              <a:gd name="f214" fmla="val 1123943"/>
              <a:gd name="f215" fmla="val 1105581"/>
              <a:gd name="f216" fmla="val 1233271"/>
              <a:gd name="f217" fmla="val 1052839"/>
              <a:gd name="f218" fmla="val 1176898"/>
              <a:gd name="f219" fmla="val 1024957"/>
              <a:gd name="f220" fmla="val 1120756"/>
              <a:gd name="f221" fmla="val 1000892"/>
              <a:gd name="f222" fmla="val 1804814"/>
              <a:gd name="f223" fmla="val 980095"/>
              <a:gd name="f224" fmla="val 1749321"/>
              <a:gd name="f225" fmla="val 1001726"/>
              <a:gd name="f226" fmla="val 1692469"/>
              <a:gd name="f227" fmla="val 1025646"/>
              <a:gd name="f228" fmla="val 1634800"/>
              <a:gd name="f229" fmla="val 1052200"/>
              <a:gd name="f230" fmla="val 1667149"/>
              <a:gd name="f231" fmla="val 1069046"/>
              <a:gd name="f232" fmla="val 1699234"/>
              <a:gd name="f233" fmla="val 1087043"/>
              <a:gd name="f234" fmla="val 1826380"/>
              <a:gd name="f235" fmla="val 1162822"/>
              <a:gd name="f236" fmla="val 1820738"/>
              <a:gd name="f237" fmla="val 1099825"/>
              <a:gd name="f238" fmla="val 1813359"/>
              <a:gd name="f239" fmla="val 1038819"/>
              <a:gd name="f240" fmla="val 2432236"/>
              <a:gd name="f241" fmla="val 816002"/>
              <a:gd name="f242" fmla="val 2308930"/>
              <a:gd name="f243" fmla="val 820546"/>
              <a:gd name="f244" fmla="val 2149627"/>
              <a:gd name="f245" fmla="val 855445"/>
              <a:gd name="f246" fmla="val 1968950"/>
              <a:gd name="f247" fmla="val 917446"/>
              <a:gd name="f248" fmla="val 1989749"/>
              <a:gd name="f249" fmla="val 1032703"/>
              <a:gd name="f250" fmla="val 2005463"/>
              <a:gd name="f251" fmla="val 1155596"/>
              <a:gd name="f252" fmla="val 2014941"/>
              <a:gd name="f253" fmla="val 1284167"/>
              <a:gd name="f254" fmla="val 2121232"/>
              <a:gd name="f255" fmla="val 1356780"/>
              <a:gd name="f256" fmla="val 2219808"/>
              <a:gd name="f257" fmla="val 1431548"/>
              <a:gd name="f258" fmla="val 2308918"/>
              <a:gd name="f259" fmla="val 1507322"/>
              <a:gd name="f260" fmla="val 2600162"/>
              <a:gd name="f261" fmla="val 1255150"/>
              <a:gd name="f262" fmla="val 2752317"/>
              <a:gd name="f263" fmla="val 1022798"/>
              <a:gd name="f264" fmla="val 900000"/>
              <a:gd name="f265" fmla="val 2645694"/>
              <a:gd name="f266" fmla="val 838121"/>
              <a:gd name="f267" fmla="val 2557557"/>
              <a:gd name="f268" fmla="val 811383"/>
              <a:gd name="f269" fmla="val 436450"/>
              <a:gd name="f270" fmla="val 816001"/>
              <a:gd name="f271" fmla="val 311129"/>
              <a:gd name="f272" fmla="val 222992"/>
              <a:gd name="f273" fmla="val 158404"/>
              <a:gd name="f274" fmla="val 949991"/>
              <a:gd name="f275" fmla="val 166508"/>
              <a:gd name="f276" fmla="val 1018139"/>
              <a:gd name="f277" fmla="val 206887"/>
              <a:gd name="f278" fmla="val 1097970"/>
              <a:gd name="f279" fmla="val 213842"/>
              <a:gd name="f280" fmla="val 1096217"/>
              <a:gd name="f281" fmla="val 221021"/>
              <a:gd name="f282" fmla="val 1095812"/>
              <a:gd name="f283" fmla="val 228294"/>
              <a:gd name="f284" fmla="val 334372"/>
              <a:gd name="f285" fmla="val 420366"/>
              <a:gd name="f286" fmla="val 1181806"/>
              <a:gd name="f287" fmla="val 1287884"/>
              <a:gd name="f288" fmla="val 1314219"/>
              <a:gd name="f289" fmla="val 415066"/>
              <a:gd name="f290" fmla="val 1339317"/>
              <a:gd name="f291" fmla="val 405427"/>
              <a:gd name="f292" fmla="val 1362148"/>
              <a:gd name="f293" fmla="val 450585"/>
              <a:gd name="f294" fmla="val 1410442"/>
              <a:gd name="f295" fmla="val 502437"/>
              <a:gd name="f296" fmla="val 1459559"/>
              <a:gd name="f297" fmla="val 559639"/>
              <a:gd name="f298" fmla="val 1509493"/>
              <a:gd name="f299" fmla="val 648020"/>
              <a:gd name="f300" fmla="val 1432341"/>
              <a:gd name="f301" fmla="val 746894"/>
              <a:gd name="f302" fmla="val 1357336"/>
              <a:gd name="f303" fmla="val 853451"/>
              <a:gd name="f304" fmla="val 1284376"/>
              <a:gd name="f305" fmla="val 863322"/>
              <a:gd name="f306" fmla="val 1155820"/>
              <a:gd name="f307" fmla="val 878792"/>
              <a:gd name="f308" fmla="val 1032881"/>
              <a:gd name="f309" fmla="val 901357"/>
              <a:gd name="f310" fmla="val 917930"/>
              <a:gd name="f311" fmla="val 719999"/>
              <a:gd name="f312" fmla="val 855651"/>
              <a:gd name="f313" fmla="val 560119"/>
              <a:gd name="f314" fmla="val 820559"/>
              <a:gd name="f315" fmla="val 180000"/>
              <a:gd name="f316" fmla="val 1292548"/>
              <a:gd name="f317" fmla="val 1167402"/>
              <a:gd name="f318" fmla="val 427948"/>
              <a:gd name="f319" fmla="val 1094661"/>
              <a:gd name="f320" fmla="val 806265"/>
              <a:gd name="f321" fmla="val 1204832"/>
              <a:gd name="f322" fmla="val 845548"/>
              <a:gd name="f323" fmla="val 1318864"/>
              <a:gd name="f324" fmla="val 893532"/>
              <a:gd name="f325" fmla="val 1434887"/>
              <a:gd name="f326" fmla="val 949272"/>
              <a:gd name="f327" fmla="val 1551037"/>
              <a:gd name="f328" fmla="val 893162"/>
              <a:gd name="f329" fmla="val 1665385"/>
              <a:gd name="f330" fmla="val 845301"/>
              <a:gd name="f331" fmla="val 1775658"/>
              <a:gd name="f332" fmla="val 805671"/>
              <a:gd name="f333" fmla="val 1751860"/>
              <a:gd name="f334" fmla="val 684885"/>
              <a:gd name="f335" fmla="val 1722886"/>
              <a:gd name="f336" fmla="val 577390"/>
              <a:gd name="f337" fmla="val 1688823"/>
              <a:gd name="f338" fmla="val 487405"/>
              <a:gd name="f339" fmla="val 1688009"/>
              <a:gd name="f340" fmla="val 487647"/>
              <a:gd name="f341" fmla="val 1687191"/>
              <a:gd name="f342" fmla="val 487652"/>
              <a:gd name="f343" fmla="val 1580293"/>
              <a:gd name="f344" fmla="val 1494299"/>
              <a:gd name="f345" fmla="val 401658"/>
              <a:gd name="f346" fmla="val 295580"/>
              <a:gd name="f347" fmla="val 264819"/>
              <a:gd name="f348" fmla="val 1501530"/>
              <a:gd name="f349" fmla="val 235747"/>
              <a:gd name="f350" fmla="val 1516122"/>
              <a:gd name="f351" fmla="val 210837"/>
              <a:gd name="f352" fmla="val 1490583"/>
              <a:gd name="f353" fmla="val 189985"/>
              <a:gd name="f354" fmla="val 1462798"/>
              <a:gd name="f355" fmla="val 1509303"/>
              <a:gd name="f356" fmla="val 1581019"/>
              <a:gd name="f357" fmla="val 37868"/>
              <a:gd name="f358" fmla="val 1646062"/>
              <a:gd name="f359" fmla="val 107907"/>
              <a:gd name="f360" fmla="val 1659037"/>
              <a:gd name="f361" fmla="val 104972"/>
              <a:gd name="f362" fmla="val 1672533"/>
              <a:gd name="f363" fmla="val 103508"/>
              <a:gd name="f364" fmla="val 1792449"/>
              <a:gd name="f365" fmla="val 1878443"/>
              <a:gd name="f366" fmla="val 189502"/>
              <a:gd name="f367" fmla="val 342831"/>
              <a:gd name="f368" fmla="val 1861381"/>
              <a:gd name="f369" fmla="val 386097"/>
              <a:gd name="f370" fmla="val 1831228"/>
              <a:gd name="f371" fmla="val 417985"/>
              <a:gd name="f372" fmla="val 1871860"/>
              <a:gd name="f373" fmla="val 515668"/>
              <a:gd name="f374" fmla="val 1906636"/>
              <a:gd name="f375" fmla="val 628220"/>
              <a:gd name="f376" fmla="val 1935357"/>
              <a:gd name="f377" fmla="val 752219"/>
              <a:gd name="f378" fmla="val 2379384"/>
              <a:gd name="f379" fmla="val 616814"/>
              <a:gd name="f380" fmla="val 2731816"/>
              <a:gd name="f381" fmla="val 627289"/>
              <a:gd name="f382" fmla="val 2837304"/>
              <a:gd name="f383" fmla="val 810000"/>
              <a:gd name="f384" fmla="val 2942793"/>
              <a:gd name="f385" fmla="val 992711"/>
              <a:gd name="f386" fmla="val 2775650"/>
              <a:gd name="f387" fmla="val 1303161"/>
              <a:gd name="f388" fmla="val 2436521"/>
              <a:gd name="f389" fmla="val 1620139"/>
              <a:gd name="f390" fmla="val 2775698"/>
              <a:gd name="f391" fmla="val 1936928"/>
              <a:gd name="f392" fmla="val 2942777"/>
              <a:gd name="f393" fmla="val 2247316"/>
              <a:gd name="f394" fmla="val 2430000"/>
              <a:gd name="f395" fmla="val 2771439"/>
              <a:gd name="f396" fmla="val 2544083"/>
              <a:gd name="f397" fmla="val 2609300"/>
              <a:gd name="f398" fmla="val 2591017"/>
              <a:gd name="f399" fmla="val 2388706"/>
              <a:gd name="f400" fmla="val 2577188"/>
              <a:gd name="f401" fmla="val 2358753"/>
              <a:gd name="f402" fmla="val 2639691"/>
              <a:gd name="f403" fmla="val 2294480"/>
              <a:gd name="f404" fmla="val 2681612"/>
              <a:gd name="f405" fmla="val 2122541"/>
              <a:gd name="f406" fmla="val 2041764"/>
              <a:gd name="f407" fmla="val 2608405"/>
              <a:gd name="f408" fmla="val 2030773"/>
              <a:gd name="f409" fmla="val 2513644"/>
              <a:gd name="f410" fmla="val 1999304"/>
              <a:gd name="f411" fmla="val 2506661"/>
              <a:gd name="f412" fmla="val 1967635"/>
              <a:gd name="f413" fmla="val 2497623"/>
              <a:gd name="f414" fmla="val 1935485"/>
              <a:gd name="f415" fmla="val 2487821"/>
              <a:gd name="f416" fmla="val 1830610"/>
              <a:gd name="f417" fmla="val 2940018"/>
              <a:gd name="f418" fmla="val 1645322"/>
              <a:gd name="f419" fmla="val 1223366"/>
              <a:gd name="f420" fmla="val 1038079"/>
              <a:gd name="f421" fmla="val 2940023"/>
              <a:gd name="f422" fmla="val 933330"/>
              <a:gd name="f423" fmla="val 2487781"/>
              <a:gd name="f424" fmla="val 489302"/>
              <a:gd name="f425" fmla="val 2623186"/>
              <a:gd name="f426" fmla="val 136870"/>
              <a:gd name="f427" fmla="val 2612712"/>
              <a:gd name="f428" fmla="val 31382"/>
              <a:gd name="f429" fmla="+- 0 0 74106"/>
              <a:gd name="f430" fmla="val 2247290"/>
              <a:gd name="f431" fmla="val 93037"/>
              <a:gd name="f432" fmla="val 1936840"/>
              <a:gd name="f433" fmla="val 432165"/>
              <a:gd name="f434" fmla="val 1619862"/>
              <a:gd name="f435" fmla="val 378689"/>
              <a:gd name="f436" fmla="val 1569916"/>
              <a:gd name="f437" fmla="val 329491"/>
              <a:gd name="f438" fmla="val 1520128"/>
              <a:gd name="f439" fmla="val 285801"/>
              <a:gd name="f440" fmla="val 1470219"/>
              <a:gd name="f441" fmla="val 267844"/>
              <a:gd name="f442" fmla="val 1476857"/>
              <a:gd name="f443" fmla="val 248431"/>
              <a:gd name="f444" fmla="val 1479956"/>
              <a:gd name="f445" fmla="val 122216"/>
              <a:gd name="f446" fmla="val 36222"/>
              <a:gd name="f447" fmla="val 1393962"/>
              <a:gd name="f448" fmla="val 1246866"/>
              <a:gd name="f449" fmla="val 49080"/>
              <a:gd name="f450" fmla="val 1208850"/>
              <a:gd name="f451" fmla="val 73868"/>
              <a:gd name="f452" fmla="val 1179672"/>
              <a:gd name="f453" fmla="+- 0 0 4733"/>
              <a:gd name="f454" fmla="val 1033688"/>
              <a:gd name="f455" fmla="+- 0 0 23287"/>
              <a:gd name="f456" fmla="val 904690"/>
              <a:gd name="f457" fmla="val 136860"/>
              <a:gd name="f458" fmla="val 627306"/>
              <a:gd name="f459" fmla="val 489234"/>
              <a:gd name="f460" fmla="val 616816"/>
              <a:gd name="f461" fmla="val 933201"/>
              <a:gd name="f462" fmla="val 752179"/>
              <a:gd name="f463" fmla="val 1038076"/>
              <a:gd name="f464" fmla="val 299982"/>
              <a:gd name="f465" fmla="val 1223365"/>
              <a:gd name="f466" fmla="*/ f0 1 2868687"/>
              <a:gd name="f467" fmla="*/ f1 1 3240000"/>
              <a:gd name="f468" fmla="+- f4 0 f2"/>
              <a:gd name="f469" fmla="+- f3 0 f2"/>
              <a:gd name="f470" fmla="*/ f469 1 2868687"/>
              <a:gd name="f471" fmla="*/ f468 1 3240000"/>
              <a:gd name="f472" fmla="*/ f2 1 f470"/>
              <a:gd name="f473" fmla="*/ f3 1 f470"/>
              <a:gd name="f474" fmla="*/ f2 1 f471"/>
              <a:gd name="f475" fmla="*/ f4 1 f471"/>
              <a:gd name="f476" fmla="*/ f472 f466 1"/>
              <a:gd name="f477" fmla="*/ f473 f466 1"/>
              <a:gd name="f478" fmla="*/ f475 f467 1"/>
              <a:gd name="f479" fmla="*/ f474 f4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6" t="f479" r="f477" b="f478"/>
            <a:pathLst>
              <a:path w="2868687" h="324000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6"/>
                </a:cubicBezTo>
                <a:cubicBezTo>
                  <a:pt x="f18" y="f16"/>
                  <a:pt x="f19" y="f20"/>
                  <a:pt x="f21" y="f22"/>
                </a:cubicBezTo>
                <a:cubicBezTo>
                  <a:pt x="f23" y="f24"/>
                  <a:pt x="f25" y="f26"/>
                  <a:pt x="f5" y="f6"/>
                </a:cubicBezTo>
                <a:close/>
                <a:moveTo>
                  <a:pt x="f27" y="f28"/>
                </a:move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27" y="f28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34"/>
                </a:cubicBezTo>
                <a:close/>
                <a:moveTo>
                  <a:pt x="f66" y="f67"/>
                </a:move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66" y="f67"/>
                </a:cubicBezTo>
                <a:close/>
                <a:moveTo>
                  <a:pt x="f90" y="f91"/>
                </a:move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lnTo>
                  <a:pt x="f104" y="f105"/>
                </a:lnTo>
                <a:cubicBezTo>
                  <a:pt x="f106" y="f107"/>
                  <a:pt x="f108" y="f109"/>
                  <a:pt x="f110" y="f109"/>
                </a:cubicBezTo>
                <a:cubicBezTo>
                  <a:pt x="f111" y="f109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73"/>
                </a:cubicBezTo>
                <a:cubicBezTo>
                  <a:pt x="f121" y="f122"/>
                  <a:pt x="f123" y="f124"/>
                  <a:pt x="f90" y="f91"/>
                </a:cubicBezTo>
                <a:close/>
                <a:moveTo>
                  <a:pt x="f125" y="f126"/>
                </a:moveTo>
                <a:cubicBezTo>
                  <a:pt x="f127" y="f128"/>
                  <a:pt x="f129" y="f130"/>
                  <a:pt x="f129" y="f131"/>
                </a:cubicBezTo>
                <a:lnTo>
                  <a:pt x="f132" y="f133"/>
                </a:lnTo>
                <a:lnTo>
                  <a:pt x="f134" y="f135"/>
                </a:lnTo>
                <a:cubicBezTo>
                  <a:pt x="f136" y="f137"/>
                  <a:pt x="f138" y="f139"/>
                  <a:pt x="f125" y="f126"/>
                </a:cubicBezTo>
                <a:close/>
                <a:moveTo>
                  <a:pt x="f140" y="f141"/>
                </a:moveTo>
                <a:lnTo>
                  <a:pt x="f142" y="f143"/>
                </a:lnTo>
                <a:cubicBezTo>
                  <a:pt x="f144" y="f145"/>
                  <a:pt x="f146" y="f147"/>
                  <a:pt x="f148" y="f149"/>
                </a:cubicBezTo>
                <a:cubicBezTo>
                  <a:pt x="f150" y="f151"/>
                  <a:pt x="f152" y="f153"/>
                  <a:pt x="f152" y="f131"/>
                </a:cubicBezTo>
                <a:close/>
                <a:moveTo>
                  <a:pt x="f17" y="f154"/>
                </a:moveTo>
                <a:cubicBezTo>
                  <a:pt x="f155" y="f154"/>
                  <a:pt x="f156" y="f157"/>
                  <a:pt x="f156" y="f158"/>
                </a:cubicBezTo>
                <a:cubicBezTo>
                  <a:pt x="f156" y="f159"/>
                  <a:pt x="f155" y="f160"/>
                  <a:pt x="f17" y="f160"/>
                </a:cubicBezTo>
                <a:cubicBezTo>
                  <a:pt x="f161" y="f160"/>
                  <a:pt x="f162" y="f159"/>
                  <a:pt x="f162" y="f158"/>
                </a:cubicBezTo>
                <a:cubicBezTo>
                  <a:pt x="f162" y="f157"/>
                  <a:pt x="f161" y="f154"/>
                  <a:pt x="f17" y="f154"/>
                </a:cubicBezTo>
                <a:close/>
                <a:moveTo>
                  <a:pt x="f163" y="f164"/>
                </a:moveTo>
                <a:cubicBezTo>
                  <a:pt x="f165" y="f166"/>
                  <a:pt x="f167" y="f168"/>
                  <a:pt x="f169" y="f170"/>
                </a:cubicBezTo>
                <a:lnTo>
                  <a:pt x="f171" y="f172"/>
                </a:lnTo>
                <a:cubicBezTo>
                  <a:pt x="f173" y="f174"/>
                  <a:pt x="f175" y="f176"/>
                  <a:pt x="f175" y="f131"/>
                </a:cubicBezTo>
                <a:lnTo>
                  <a:pt x="f177" y="f178"/>
                </a:lnTo>
                <a:cubicBezTo>
                  <a:pt x="f179" y="f180"/>
                  <a:pt x="f181" y="f182"/>
                  <a:pt x="f169" y="f183"/>
                </a:cubicBezTo>
                <a:lnTo>
                  <a:pt x="f184" y="f185"/>
                </a:lnTo>
                <a:cubicBezTo>
                  <a:pt x="f186" y="f187"/>
                  <a:pt x="f188" y="f189"/>
                  <a:pt x="f190" y="f183"/>
                </a:cubicBezTo>
                <a:lnTo>
                  <a:pt x="f191" y="f192"/>
                </a:lnTo>
                <a:cubicBezTo>
                  <a:pt x="f193" y="f194"/>
                  <a:pt x="f195" y="f196"/>
                  <a:pt x="f195" y="f131"/>
                </a:cubicBezTo>
                <a:lnTo>
                  <a:pt x="f197" y="f198"/>
                </a:lnTo>
                <a:cubicBezTo>
                  <a:pt x="f199" y="f200"/>
                  <a:pt x="f201" y="f202"/>
                  <a:pt x="f190" y="f170"/>
                </a:cubicBezTo>
                <a:close/>
                <a:moveTo>
                  <a:pt x="f203" y="f204"/>
                </a:moveTo>
                <a:cubicBezTo>
                  <a:pt x="f205" y="f206"/>
                  <a:pt x="f207" y="f208"/>
                  <a:pt x="f209" y="f210"/>
                </a:cubicBezTo>
                <a:cubicBezTo>
                  <a:pt x="f211" y="f212"/>
                  <a:pt x="f213" y="f214"/>
                  <a:pt x="f65" y="f215"/>
                </a:cubicBezTo>
                <a:lnTo>
                  <a:pt x="f216" y="f217"/>
                </a:lnTo>
                <a:cubicBezTo>
                  <a:pt x="f218" y="f219"/>
                  <a:pt x="f220" y="f221"/>
                  <a:pt x="f203" y="f204"/>
                </a:cubicBezTo>
                <a:close/>
                <a:moveTo>
                  <a:pt x="f222" y="f223"/>
                </a:moveTo>
                <a:cubicBezTo>
                  <a:pt x="f224" y="f225"/>
                  <a:pt x="f226" y="f227"/>
                  <a:pt x="f228" y="f229"/>
                </a:cubicBezTo>
                <a:cubicBezTo>
                  <a:pt x="f230" y="f231"/>
                  <a:pt x="f232" y="f233"/>
                  <a:pt x="f33" y="f215"/>
                </a:cubicBezTo>
                <a:lnTo>
                  <a:pt x="f234" y="f235"/>
                </a:lnTo>
                <a:cubicBezTo>
                  <a:pt x="f236" y="f237"/>
                  <a:pt x="f238" y="f239"/>
                  <a:pt x="f222" y="f223"/>
                </a:cubicBezTo>
                <a:close/>
                <a:moveTo>
                  <a:pt x="f240" y="f241"/>
                </a:moveTo>
                <a:cubicBezTo>
                  <a:pt x="f242" y="f243"/>
                  <a:pt x="f244" y="f245"/>
                  <a:pt x="f246" y="f247"/>
                </a:cubicBezTo>
                <a:cubicBezTo>
                  <a:pt x="f248" y="f249"/>
                  <a:pt x="f250" y="f251"/>
                  <a:pt x="f252" y="f253"/>
                </a:cubicBez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120" y="f264"/>
                </a:cubicBezTo>
                <a:cubicBezTo>
                  <a:pt x="f265" y="f266"/>
                  <a:pt x="f267" y="f268"/>
                  <a:pt x="f240" y="f241"/>
                </a:cubicBezTo>
                <a:close/>
                <a:moveTo>
                  <a:pt x="f269" y="f270"/>
                </a:moveTo>
                <a:cubicBezTo>
                  <a:pt x="f271" y="f268"/>
                  <a:pt x="f272" y="f266"/>
                  <a:pt x="f72" y="f264"/>
                </a:cubicBezTo>
                <a:cubicBezTo>
                  <a:pt x="f273" y="f274"/>
                  <a:pt x="f275" y="f276"/>
                  <a:pt x="f277" y="f278"/>
                </a:cubicBezTo>
                <a:cubicBezTo>
                  <a:pt x="f279" y="f280"/>
                  <a:pt x="f281" y="f282"/>
                  <a:pt x="f283" y="f282"/>
                </a:cubicBezTo>
                <a:cubicBezTo>
                  <a:pt x="f284" y="f282"/>
                  <a:pt x="f285" y="f286"/>
                  <a:pt x="f285" y="f287"/>
                </a:cubicBezTo>
                <a:cubicBezTo>
                  <a:pt x="f285" y="f288"/>
                  <a:pt x="f289" y="f290"/>
                  <a:pt x="f291" y="f292"/>
                </a:cubicBezTo>
                <a:cubicBezTo>
                  <a:pt x="f293" y="f294"/>
                  <a:pt x="f295" y="f296"/>
                  <a:pt x="f297" y="f298"/>
                </a:cubicBezTo>
                <a:cubicBezTo>
                  <a:pt x="f299" y="f300"/>
                  <a:pt x="f301" y="f302"/>
                  <a:pt x="f303" y="f304"/>
                </a:cubicBezTo>
                <a:cubicBezTo>
                  <a:pt x="f305" y="f306"/>
                  <a:pt x="f307" y="f308"/>
                  <a:pt x="f309" y="f310"/>
                </a:cubicBezTo>
                <a:cubicBezTo>
                  <a:pt x="f311" y="f312"/>
                  <a:pt x="f313" y="f314"/>
                  <a:pt x="f269" y="f270"/>
                </a:cubicBezTo>
                <a:close/>
                <a:moveTo>
                  <a:pt x="f17" y="f315"/>
                </a:moveTo>
                <a:cubicBezTo>
                  <a:pt x="f316" y="f315"/>
                  <a:pt x="f317" y="f318"/>
                  <a:pt x="f319" y="f320"/>
                </a:cubicBezTo>
                <a:cubicBezTo>
                  <a:pt x="f321" y="f322"/>
                  <a:pt x="f323" y="f324"/>
                  <a:pt x="f325" y="f326"/>
                </a:cubicBezTo>
                <a:cubicBezTo>
                  <a:pt x="f327" y="f328"/>
                  <a:pt x="f329" y="f330"/>
                  <a:pt x="f331" y="f332"/>
                </a:cubicBezTo>
                <a:cubicBezTo>
                  <a:pt x="f333" y="f334"/>
                  <a:pt x="f335" y="f336"/>
                  <a:pt x="f337" y="f338"/>
                </a:cubicBezTo>
                <a:cubicBezTo>
                  <a:pt x="f339" y="f340"/>
                  <a:pt x="f341" y="f342"/>
                  <a:pt x="f156" y="f342"/>
                </a:cubicBezTo>
                <a:cubicBezTo>
                  <a:pt x="f343" y="f342"/>
                  <a:pt x="f344" y="f345"/>
                  <a:pt x="f344" y="f346"/>
                </a:cubicBezTo>
                <a:cubicBezTo>
                  <a:pt x="f344" y="f347"/>
                  <a:pt x="f348" y="f349"/>
                  <a:pt x="f350" y="f351"/>
                </a:cubicBezTo>
                <a:cubicBezTo>
                  <a:pt x="f352" y="f353"/>
                  <a:pt x="f354" y="f315"/>
                  <a:pt x="f17" y="f315"/>
                </a:cubicBezTo>
                <a:close/>
                <a:moveTo>
                  <a:pt x="f17" y="f2"/>
                </a:moveTo>
                <a:cubicBezTo>
                  <a:pt x="f355" y="f2"/>
                  <a:pt x="f356" y="f357"/>
                  <a:pt x="f358" y="f359"/>
                </a:cubicBezTo>
                <a:cubicBezTo>
                  <a:pt x="f360" y="f361"/>
                  <a:pt x="f362" y="f363"/>
                  <a:pt x="f156" y="f363"/>
                </a:cubicBezTo>
                <a:cubicBezTo>
                  <a:pt x="f364" y="f363"/>
                  <a:pt x="f365" y="f366"/>
                  <a:pt x="f365" y="f346"/>
                </a:cubicBezTo>
                <a:cubicBezTo>
                  <a:pt x="f365" y="f367"/>
                  <a:pt x="f368" y="f369"/>
                  <a:pt x="f370" y="f371"/>
                </a:cubicBezTo>
                <a:cubicBezTo>
                  <a:pt x="f372" y="f373"/>
                  <a:pt x="f374" y="f375"/>
                  <a:pt x="f376" y="f377"/>
                </a:cubicBezTo>
                <a:cubicBezTo>
                  <a:pt x="f378" y="f379"/>
                  <a:pt x="f380" y="f381"/>
                  <a:pt x="f382" y="f383"/>
                </a:cubicBez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82" y="f394"/>
                </a:cubicBezTo>
                <a:cubicBezTo>
                  <a:pt x="f395" y="f396"/>
                  <a:pt x="f397" y="f398"/>
                  <a:pt x="f399" y="f400"/>
                </a:cubicBezTo>
                <a:cubicBezTo>
                  <a:pt x="f401" y="f402"/>
                  <a:pt x="f403" y="f404"/>
                  <a:pt x="f110" y="f404"/>
                </a:cubicBezTo>
                <a:cubicBezTo>
                  <a:pt x="f405" y="f404"/>
                  <a:pt x="f406" y="f407"/>
                  <a:pt x="f408" y="f409"/>
                </a:cubicBezTo>
                <a:cubicBezTo>
                  <a:pt x="f410" y="f411"/>
                  <a:pt x="f412" y="f413"/>
                  <a:pt x="f414" y="f415"/>
                </a:cubicBezTo>
                <a:cubicBezTo>
                  <a:pt x="f416" y="f417"/>
                  <a:pt x="f418" y="f4"/>
                  <a:pt x="f17" y="f4"/>
                </a:cubicBezTo>
                <a:cubicBezTo>
                  <a:pt x="f419" y="f4"/>
                  <a:pt x="f420" y="f421"/>
                  <a:pt x="f422" y="f423"/>
                </a:cubicBezTo>
                <a:cubicBezTo>
                  <a:pt x="f424" y="f425"/>
                  <a:pt x="f426" y="f427"/>
                  <a:pt x="f428" y="f394"/>
                </a:cubicBezTo>
                <a:cubicBezTo>
                  <a:pt x="f429" y="f430"/>
                  <a:pt x="f431" y="f432"/>
                  <a:pt x="f433" y="f434"/>
                </a:cubicBezTo>
                <a:cubicBezTo>
                  <a:pt x="f435" y="f436"/>
                  <a:pt x="f437" y="f438"/>
                  <a:pt x="f439" y="f440"/>
                </a:cubicBezTo>
                <a:cubicBezTo>
                  <a:pt x="f441" y="f442"/>
                  <a:pt x="f443" y="f444"/>
                  <a:pt x="f283" y="f444"/>
                </a:cubicBezTo>
                <a:cubicBezTo>
                  <a:pt x="f445" y="f444"/>
                  <a:pt x="f446" y="f447"/>
                  <a:pt x="f446" y="f287"/>
                </a:cubicBezTo>
                <a:cubicBezTo>
                  <a:pt x="f446" y="f448"/>
                  <a:pt x="f449" y="f450"/>
                  <a:pt x="f451" y="f452"/>
                </a:cubicBezTo>
                <a:cubicBezTo>
                  <a:pt x="f453" y="f454"/>
                  <a:pt x="f455" y="f456"/>
                  <a:pt x="f428" y="f383"/>
                </a:cubicBezTo>
                <a:cubicBezTo>
                  <a:pt x="f457" y="f458"/>
                  <a:pt x="f459" y="f460"/>
                  <a:pt x="f461" y="f462"/>
                </a:cubicBezTo>
                <a:cubicBezTo>
                  <a:pt x="f463" y="f464"/>
                  <a:pt x="f465" y="f2"/>
                  <a:pt x="f17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9" name="Heart 17"/>
          <p:cNvSpPr/>
          <p:nvPr/>
        </p:nvSpPr>
        <p:spPr>
          <a:xfrm>
            <a:off x="7846539" y="3588498"/>
            <a:ext cx="501301" cy="491508"/>
          </a:xfrm>
          <a:custGeom>
            <a:avLst/>
            <a:gdLst>
              <a:gd name="f0" fmla="val w"/>
              <a:gd name="f1" fmla="val h"/>
              <a:gd name="f2" fmla="val 0"/>
              <a:gd name="f3" fmla="val 3263621"/>
              <a:gd name="f4" fmla="val 3199863"/>
              <a:gd name="f5" fmla="val 1896188"/>
              <a:gd name="f6" fmla="val 786599"/>
              <a:gd name="f7" fmla="val 1878938"/>
              <a:gd name="f8" fmla="val 786251"/>
              <a:gd name="f9" fmla="val 1861335"/>
              <a:gd name="f10" fmla="val 789280"/>
              <a:gd name="f11" fmla="val 1844305"/>
              <a:gd name="f12" fmla="val 796082"/>
              <a:gd name="f13" fmla="val 1792333"/>
              <a:gd name="f14" fmla="val 816839"/>
              <a:gd name="f15" fmla="val 1760707"/>
              <a:gd name="f16" fmla="val 866742"/>
              <a:gd name="f17" fmla="val 1761231"/>
              <a:gd name="f18" fmla="val 919486"/>
              <a:gd name="f19" fmla="val 1573886"/>
              <a:gd name="f20" fmla="val 1618665"/>
              <a:gd name="f21" fmla="val 1438574"/>
              <a:gd name="f22" fmla="val 1113672"/>
              <a:gd name="f23" fmla="val 1424335"/>
              <a:gd name="f24" fmla="val 1060531"/>
              <a:gd name="f25" fmla="val 1379808"/>
              <a:gd name="f26" fmla="val 1023594"/>
              <a:gd name="f27" fmla="val 1328543"/>
              <a:gd name="f28" fmla="val 1016456"/>
              <a:gd name="f29" fmla="val 1320071"/>
              <a:gd name="f30" fmla="val 1015276"/>
              <a:gd name="f31" fmla="val 1311415"/>
              <a:gd name="f32" fmla="val 1014911"/>
              <a:gd name="f33" fmla="val 1302836"/>
              <a:gd name="f34" fmla="val 1018067"/>
              <a:gd name="f35" fmla="val 1300556"/>
              <a:gd name="f36" fmla="val 1017667"/>
              <a:gd name="f37" fmla="val 1298914"/>
              <a:gd name="f38" fmla="val 1017711"/>
              <a:gd name="f39" fmla="val 1297275"/>
              <a:gd name="f40" fmla="val 1017786"/>
              <a:gd name="f41" fmla="val 1295680"/>
              <a:gd name="f42" fmla="val 1018515"/>
              <a:gd name="f43" fmla="val 1275904"/>
              <a:gd name="f44" fmla="val 1019755"/>
              <a:gd name="f45" fmla="val 1273459"/>
              <a:gd name="f46" fmla="val 1020410"/>
              <a:gd name="f47" fmla="val 1271049"/>
              <a:gd name="f48" fmla="val 1021129"/>
              <a:gd name="f49" fmla="val 1269080"/>
              <a:gd name="f50" fmla="val 1023145"/>
              <a:gd name="f51" fmla="val 1229892"/>
              <a:gd name="f52" fmla="val 1033156"/>
              <a:gd name="f53" fmla="val 1196286"/>
              <a:gd name="f54" fmla="val 1061513"/>
              <a:gd name="f55" fmla="val 1180414"/>
              <a:gd name="f56" fmla="val 1102068"/>
              <a:gd name="f57" fmla="val 902406"/>
              <a:gd name="f58" fmla="val 1812437"/>
              <a:gd name="f59" fmla="val 612897"/>
              <a:gd name="f60" fmla="val 539543"/>
              <a:gd name="f61" fmla="val 480078"/>
              <a:gd name="f62" fmla="val 1871902"/>
              <a:gd name="f63" fmla="val 1945256"/>
              <a:gd name="f64" fmla="val 2018610"/>
              <a:gd name="f65" fmla="val 2078075"/>
              <a:gd name="f66" fmla="val 966673"/>
              <a:gd name="f67" fmla="val 1008666"/>
              <a:gd name="f68" fmla="val 2088839"/>
              <a:gd name="f69" fmla="val 1051924"/>
              <a:gd name="f70" fmla="val 2075535"/>
              <a:gd name="f71" fmla="val 1081835"/>
              <a:gd name="f72" fmla="val 2045978"/>
              <a:gd name="f73" fmla="val 1105846"/>
              <a:gd name="f74" fmla="val 2028294"/>
              <a:gd name="f75" fmla="val 1122213"/>
              <a:gd name="f76" fmla="val 2001701"/>
              <a:gd name="f77" fmla="val 1125659"/>
              <a:gd name="f78" fmla="val 1970866"/>
              <a:gd name="f79" fmla="val 1284498"/>
              <a:gd name="f80" fmla="val 1565001"/>
              <a:gd name="f81" fmla="val 1443089"/>
              <a:gd name="f82" fmla="val 2156868"/>
              <a:gd name="f83" fmla="val 1455914"/>
              <a:gd name="f84" fmla="val 2204733"/>
              <a:gd name="f85" fmla="val 1493311"/>
              <a:gd name="f86" fmla="val 2239452"/>
              <a:gd name="f87" fmla="val 1538593"/>
              <a:gd name="f88" fmla="val 2249086"/>
              <a:gd name="f89" fmla="val 1542015"/>
              <a:gd name="f90" fmla="val 2250785"/>
              <a:gd name="f91" fmla="val 1542604"/>
              <a:gd name="f92" fmla="val 2250943"/>
              <a:gd name="f93" fmla="val 1543193"/>
              <a:gd name="f94" fmla="val 2251097"/>
              <a:gd name="f95" fmla="val 1543870"/>
              <a:gd name="f96" fmla="val 2250902"/>
              <a:gd name="f97" fmla="val 1553422"/>
              <a:gd name="f98" fmla="val 2254514"/>
              <a:gd name="f99" fmla="val 1563610"/>
              <a:gd name="f100" fmla="val 2255524"/>
              <a:gd name="f101" fmla="val 2252783"/>
              <a:gd name="f102" fmla="val 1584162"/>
              <a:gd name="f103" fmla="val 1594351"/>
              <a:gd name="f104" fmla="val 2254515"/>
              <a:gd name="f105" fmla="val 1603903"/>
              <a:gd name="f106" fmla="val 2250901"/>
              <a:gd name="f107" fmla="val 1605758"/>
              <a:gd name="f108" fmla="val 1606974"/>
              <a:gd name="f109" fmla="val 2250459"/>
              <a:gd name="f110" fmla="val 1608181"/>
              <a:gd name="f111" fmla="val 2250118"/>
              <a:gd name="f112" fmla="val 1609178"/>
              <a:gd name="f113" fmla="val 1654461"/>
              <a:gd name="f114" fmla="val 2239453"/>
              <a:gd name="f115" fmla="val 1691859"/>
              <a:gd name="f116" fmla="val 2204734"/>
              <a:gd name="f117" fmla="val 1704684"/>
              <a:gd name="f118" fmla="val 1921541"/>
              <a:gd name="f119" fmla="val 1347547"/>
              <a:gd name="f120" fmla="val 2181705"/>
              <a:gd name="f121" fmla="val 1998928"/>
              <a:gd name="f122" fmla="val 2205326"/>
              <a:gd name="f123" fmla="val 2058070"/>
              <a:gd name="f124" fmla="val 2266689"/>
              <a:gd name="f125" fmla="val 2090865"/>
              <a:gd name="f126" fmla="val 2326593"/>
              <a:gd name="f127" fmla="val 2671200"/>
              <a:gd name="f128" fmla="val 2744554"/>
              <a:gd name="f129" fmla="val 2804019"/>
              <a:gd name="f130" fmla="val 2393261"/>
              <a:gd name="f131" fmla="val 2016914"/>
              <a:gd name="f132" fmla="val 870162"/>
              <a:gd name="f133" fmla="val 1996508"/>
              <a:gd name="f134" fmla="val 819071"/>
              <a:gd name="f135" fmla="val 1947937"/>
              <a:gd name="f136" fmla="val 787642"/>
              <a:gd name="f137" fmla="val 773454"/>
              <a:gd name="f138" fmla="val 106"/>
              <a:gd name="f139" fmla="val 1097282"/>
              <a:gd name="f140" fmla="val 5742"/>
              <a:gd name="f141" fmla="val 1441967"/>
              <a:gd name="f142" fmla="val 238301"/>
              <a:gd name="f143" fmla="val 1631811"/>
              <a:gd name="f144" fmla="val 769863"/>
              <a:gd name="f145" fmla="val 2306811"/>
              <a:gd name="f146" fmla="+- 0 0 1120137"/>
              <a:gd name="f147" fmla="val 4939311"/>
              <a:gd name="f148" fmla="+- 0 0 745455"/>
              <a:gd name="f149" fmla="val 1453301"/>
              <a:gd name="f150" fmla="+- 0 0 54107"/>
              <a:gd name="f151" fmla="+- 0 0 14297"/>
              <a:gd name="f152" fmla="*/ f0 1 3263621"/>
              <a:gd name="f153" fmla="*/ f1 1 3199863"/>
              <a:gd name="f154" fmla="+- f4 0 f2"/>
              <a:gd name="f155" fmla="+- f3 0 f2"/>
              <a:gd name="f156" fmla="*/ f155 1 3263621"/>
              <a:gd name="f157" fmla="*/ f154 1 3199863"/>
              <a:gd name="f158" fmla="*/ f2 1 f156"/>
              <a:gd name="f159" fmla="*/ f3 1 f156"/>
              <a:gd name="f160" fmla="*/ f2 1 f157"/>
              <a:gd name="f161" fmla="*/ f4 1 f157"/>
              <a:gd name="f162" fmla="*/ f158 f152 1"/>
              <a:gd name="f163" fmla="*/ f159 f152 1"/>
              <a:gd name="f164" fmla="*/ f161 f153 1"/>
              <a:gd name="f165" fmla="*/ f160 f1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2" t="f165" r="f163" b="f164"/>
            <a:pathLst>
              <a:path w="3263621" h="319986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lnTo>
                  <a:pt x="f21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lnTo>
                  <a:pt x="f43" y="f44"/>
                </a:ln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58"/>
                </a:lnTo>
                <a:cubicBezTo>
                  <a:pt x="f60" y="f58"/>
                  <a:pt x="f61" y="f62"/>
                  <a:pt x="f61" y="f63"/>
                </a:cubicBezTo>
                <a:cubicBezTo>
                  <a:pt x="f61" y="f64"/>
                  <a:pt x="f60" y="f65"/>
                  <a:pt x="f59" y="f65"/>
                </a:cubicBez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9" y="f101"/>
                </a:cubicBezTo>
                <a:cubicBezTo>
                  <a:pt x="f102" y="f100"/>
                  <a:pt x="f103" y="f104"/>
                  <a:pt x="f105" y="f106"/>
                </a:cubicBezTo>
                <a:lnTo>
                  <a:pt x="f107" y="f90"/>
                </a:lnTo>
                <a:cubicBezTo>
                  <a:pt x="f108" y="f109"/>
                  <a:pt x="f110" y="f111"/>
                  <a:pt x="f112" y="f88"/>
                </a:cubicBezTo>
                <a:cubicBezTo>
                  <a:pt x="f113" y="f114"/>
                  <a:pt x="f115" y="f116"/>
                  <a:pt x="f117" y="f82"/>
                </a:cubicBezTo>
                <a:lnTo>
                  <a:pt x="f118" y="f119"/>
                </a:lnTo>
                <a:lnTo>
                  <a:pt x="f120" y="f121"/>
                </a:lnTo>
                <a:cubicBezTo>
                  <a:pt x="f122" y="f123"/>
                  <a:pt x="f124" y="f125"/>
                  <a:pt x="f126" y="f65"/>
                </a:cubicBezTo>
                <a:lnTo>
                  <a:pt x="f127" y="f65"/>
                </a:lnTo>
                <a:cubicBezTo>
                  <a:pt x="f128" y="f65"/>
                  <a:pt x="f129" y="f64"/>
                  <a:pt x="f129" y="f63"/>
                </a:cubicBezTo>
                <a:cubicBezTo>
                  <a:pt x="f129" y="f62"/>
                  <a:pt x="f128" y="f58"/>
                  <a:pt x="f127" y="f58"/>
                </a:cubicBezTo>
                <a:lnTo>
                  <a:pt x="f130" y="f58"/>
                </a:lnTo>
                <a:lnTo>
                  <a:pt x="f131" y="f132"/>
                </a:lnTo>
                <a:cubicBezTo>
                  <a:pt x="f133" y="f134"/>
                  <a:pt x="f135" y="f136"/>
                  <a:pt x="f5" y="f6"/>
                </a:cubicBezTo>
                <a:close/>
                <a:moveTo>
                  <a:pt x="f137" y="f138"/>
                </a:move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4"/>
                  <a:pt x="f143" y="f4"/>
                </a:cubicBezTo>
                <a:cubicBezTo>
                  <a:pt x="f148" y="f149"/>
                  <a:pt x="f150" y="f151"/>
                  <a:pt x="f137" y="f138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25"/>
          <p:cNvSpPr/>
          <p:nvPr/>
        </p:nvSpPr>
        <p:spPr>
          <a:xfrm>
            <a:off x="6982047" y="3626199"/>
            <a:ext cx="497671" cy="41943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2730652"/>
              <a:gd name="f5" fmla="val 1452811"/>
              <a:gd name="f6" fmla="val 1541940"/>
              <a:gd name="f7" fmla="val 1831951"/>
              <a:gd name="f8" fmla="val 1162800"/>
              <a:gd name="f9" fmla="val 2166329"/>
              <a:gd name="f10" fmla="val 2456340"/>
              <a:gd name="f11" fmla="val 1787189"/>
              <a:gd name="f12" fmla="val 2077200"/>
              <a:gd name="f13" fmla="val 1278453"/>
              <a:gd name="f14" fmla="val 2376509"/>
              <a:gd name="f15" fmla="val 2572097"/>
              <a:gd name="f16" fmla="val 3081445"/>
              <a:gd name="f17" fmla="val 2885857"/>
              <a:gd name="f18" fmla="val 354143"/>
              <a:gd name="f19" fmla="val 158555"/>
              <a:gd name="f20" fmla="val 1001150"/>
              <a:gd name="f21" fmla="val 200505"/>
              <a:gd name="f22" fmla="val 933045"/>
              <a:gd name="f23" fmla="val 877834"/>
              <a:gd name="f24" fmla="val 255715"/>
              <a:gd name="f25" fmla="val 323821"/>
              <a:gd name="f26" fmla="val 605836"/>
              <a:gd name="f27" fmla="val 2362163"/>
              <a:gd name="f28" fmla="val 2306952"/>
              <a:gd name="f29" fmla="val 2238846"/>
              <a:gd name="f30" fmla="val 843301"/>
              <a:gd name="f31" fmla="val 2396696"/>
              <a:gd name="f32" fmla="val 2488075"/>
              <a:gd name="f33" fmla="val 2562152"/>
              <a:gd name="f34" fmla="val 74077"/>
              <a:gd name="f35" fmla="val 165456"/>
              <a:gd name="f36" fmla="val 764391"/>
              <a:gd name="f37" fmla="val 959979"/>
              <a:gd name="f38" fmla="val 1134437"/>
              <a:gd name="f39" fmla="val 677845"/>
              <a:gd name="f40" fmla="val 751923"/>
              <a:gd name="f41" fmla="*/ f0 1 3240000"/>
              <a:gd name="f42" fmla="*/ f1 1 2730652"/>
              <a:gd name="f43" fmla="+- f4 0 f2"/>
              <a:gd name="f44" fmla="+- f3 0 f2"/>
              <a:gd name="f45" fmla="*/ f44 1 3240000"/>
              <a:gd name="f46" fmla="*/ f43 1 2730652"/>
              <a:gd name="f47" fmla="*/ f2 1 f45"/>
              <a:gd name="f48" fmla="*/ f3 1 f45"/>
              <a:gd name="f49" fmla="*/ f2 1 f46"/>
              <a:gd name="f50" fmla="*/ f4 1 f46"/>
              <a:gd name="f51" fmla="*/ f47 f41 1"/>
              <a:gd name="f52" fmla="*/ f48 f41 1"/>
              <a:gd name="f53" fmla="*/ f50 f42 1"/>
              <a:gd name="f54" fmla="*/ f49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" t="f54" r="f52" b="f53"/>
            <a:pathLst>
              <a:path w="3240000" h="2730652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2" y="f13"/>
                </a:moveTo>
                <a:lnTo>
                  <a:pt x="f3" y="f13"/>
                </a:lnTo>
                <a:lnTo>
                  <a:pt x="f3" y="f14"/>
                </a:lnTo>
                <a:cubicBezTo>
                  <a:pt x="f3" y="f15"/>
                  <a:pt x="f16" y="f4"/>
                  <a:pt x="f17" y="f4"/>
                </a:cubicBezTo>
                <a:lnTo>
                  <a:pt x="f18" y="f4"/>
                </a:lnTo>
                <a:cubicBezTo>
                  <a:pt x="f19" y="f4"/>
                  <a:pt x="f2" y="f15"/>
                  <a:pt x="f2" y="f14"/>
                </a:cubicBezTo>
                <a:close/>
                <a:moveTo>
                  <a:pt x="f20" y="f21"/>
                </a:moveTo>
                <a:cubicBezTo>
                  <a:pt x="f22" y="f21"/>
                  <a:pt x="f23" y="f24"/>
                  <a:pt x="f23" y="f25"/>
                </a:cubicBezTo>
                <a:lnTo>
                  <a:pt x="f23" y="f26"/>
                </a:lnTo>
                <a:lnTo>
                  <a:pt x="f27" y="f26"/>
                </a:lnTo>
                <a:lnTo>
                  <a:pt x="f27" y="f25"/>
                </a:lnTo>
                <a:cubicBezTo>
                  <a:pt x="f27" y="f24"/>
                  <a:pt x="f28" y="f21"/>
                  <a:pt x="f29" y="f21"/>
                </a:cubicBezTo>
                <a:close/>
                <a:moveTo>
                  <a:pt x="f30" y="f2"/>
                </a:moveTo>
                <a:lnTo>
                  <a:pt x="f31" y="f2"/>
                </a:lnTo>
                <a:cubicBezTo>
                  <a:pt x="f32" y="f2"/>
                  <a:pt x="f33" y="f34"/>
                  <a:pt x="f33" y="f35"/>
                </a:cubicBezTo>
                <a:lnTo>
                  <a:pt x="f33" y="f26"/>
                </a:lnTo>
                <a:lnTo>
                  <a:pt x="f17" y="f26"/>
                </a:lnTo>
                <a:cubicBezTo>
                  <a:pt x="f16" y="f26"/>
                  <a:pt x="f3" y="f36"/>
                  <a:pt x="f3" y="f37"/>
                </a:cubicBezTo>
                <a:lnTo>
                  <a:pt x="f3" y="f38"/>
                </a:lnTo>
                <a:lnTo>
                  <a:pt x="f2" y="f38"/>
                </a:lnTo>
                <a:lnTo>
                  <a:pt x="f2" y="f37"/>
                </a:lnTo>
                <a:cubicBezTo>
                  <a:pt x="f2" y="f36"/>
                  <a:pt x="f19" y="f26"/>
                  <a:pt x="f18" y="f26"/>
                </a:cubicBezTo>
                <a:lnTo>
                  <a:pt x="f39" y="f26"/>
                </a:lnTo>
                <a:lnTo>
                  <a:pt x="f39" y="f35"/>
                </a:lnTo>
                <a:cubicBezTo>
                  <a:pt x="f39" y="f34"/>
                  <a:pt x="f40" y="f2"/>
                  <a:pt x="f30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1" name="Chord 32"/>
          <p:cNvSpPr/>
          <p:nvPr/>
        </p:nvSpPr>
        <p:spPr>
          <a:xfrm>
            <a:off x="6132057" y="3589257"/>
            <a:ext cx="497671" cy="493300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11580"/>
              <a:gd name="f5" fmla="val 991906"/>
              <a:gd name="f6" fmla="val 2959580"/>
              <a:gd name="f7" fmla="val 2193254"/>
              <a:gd name="f8" fmla="val 2215674"/>
              <a:gd name="f9" fmla="val 2233849"/>
              <a:gd name="f10" fmla="val 2977755"/>
              <a:gd name="f11" fmla="val 3000175"/>
              <a:gd name="f12" fmla="val 3170985"/>
              <a:gd name="f13" fmla="val 3193405"/>
              <a:gd name="f14" fmla="val 969486"/>
              <a:gd name="f15" fmla="val 951311"/>
              <a:gd name="f16" fmla="val 1439043"/>
              <a:gd name="f17" fmla="val 1763796"/>
              <a:gd name="f18" fmla="val 2067459"/>
              <a:gd name="f19" fmla="val 1135380"/>
              <a:gd name="f20" fmla="val 2374533"/>
              <a:gd name="f21" fmla="val 2678196"/>
              <a:gd name="f22" fmla="val 1746117"/>
              <a:gd name="f23" fmla="val 2049780"/>
              <a:gd name="f24" fmla="val 128358"/>
              <a:gd name="f25" fmla="val 1541040"/>
              <a:gd name="f26" fmla="val 3056915"/>
              <a:gd name="f27" fmla="val 1550917"/>
              <a:gd name="f28" fmla="val 3061111"/>
              <a:gd name="f29" fmla="val 2078028"/>
              <a:gd name="f30" fmla="val 2781683"/>
              <a:gd name="f31" fmla="val 2566719"/>
              <a:gd name="f32" fmla="val 2325284"/>
              <a:gd name="f33" fmla="val 2830467"/>
              <a:gd name="f34" fmla="val 2182018"/>
              <a:gd name="f35" fmla="val 2900953"/>
              <a:gd name="f36" fmla="val 1002135"/>
              <a:gd name="f37" fmla="val 950374"/>
              <a:gd name="f38" fmla="val 2879821"/>
              <a:gd name="f39" fmla="val 900231"/>
              <a:gd name="f40" fmla="val 2854191"/>
              <a:gd name="f41" fmla="val 851341"/>
              <a:gd name="f42" fmla="val 2825496"/>
              <a:gd name="f43" fmla="val 396732"/>
              <a:gd name="f44" fmla="val 2558675"/>
              <a:gd name="f45" fmla="val 120607"/>
              <a:gd name="f46" fmla="val 2068110"/>
              <a:gd name="f47" fmla="val 61067"/>
              <a:gd name="f48" fmla="val 1230414"/>
              <a:gd name="f49" fmla="val 3178933"/>
              <a:gd name="f50" fmla="val 3212659"/>
              <a:gd name="f51" fmla="val 1257755"/>
              <a:gd name="f52" fmla="val 1291481"/>
              <a:gd name="f53" fmla="val 1421347"/>
              <a:gd name="f54" fmla="val 1455073"/>
              <a:gd name="f55" fmla="val 1482414"/>
              <a:gd name="f56" fmla="val 27341"/>
              <a:gd name="f57" fmla="val 2481726"/>
              <a:gd name="f58" fmla="val 315922"/>
              <a:gd name="f59" fmla="val 2862412"/>
              <a:gd name="f60" fmla="val 696608"/>
              <a:gd name="f61" fmla="val 2420437"/>
              <a:gd name="f62" fmla="val 1138584"/>
              <a:gd name="f63" fmla="val 1659064"/>
              <a:gd name="f64" fmla="val 2730827"/>
              <a:gd name="f65" fmla="val 2765703"/>
              <a:gd name="f66" fmla="val 2800581"/>
              <a:gd name="f67" fmla="val 13305"/>
              <a:gd name="f68" fmla="val 2827191"/>
              <a:gd name="f69" fmla="val 39915"/>
              <a:gd name="f70" fmla="val 3143636"/>
              <a:gd name="f71" fmla="val 356360"/>
              <a:gd name="f72" fmla="val 3196857"/>
              <a:gd name="f73" fmla="val 409581"/>
              <a:gd name="f74" fmla="val 495868"/>
              <a:gd name="f75" fmla="val 549088"/>
              <a:gd name="f76" fmla="val 3082882"/>
              <a:gd name="f77" fmla="val 609843"/>
              <a:gd name="f78" fmla="val 3029661"/>
              <a:gd name="f79" fmla="val 663063"/>
              <a:gd name="f80" fmla="val 2943375"/>
              <a:gd name="f81" fmla="val 663064"/>
              <a:gd name="f82" fmla="val 2890155"/>
              <a:gd name="f83" fmla="val 2573708"/>
              <a:gd name="f84" fmla="val 293397"/>
              <a:gd name="f85" fmla="val 2520488"/>
              <a:gd name="f86" fmla="val 240176"/>
              <a:gd name="f87" fmla="val 153889"/>
              <a:gd name="f88" fmla="val 100669"/>
              <a:gd name="f89" fmla="val 2634463"/>
              <a:gd name="f90" fmla="val 39914"/>
              <a:gd name="f91" fmla="val 2661073"/>
              <a:gd name="f92" fmla="val 2695950"/>
              <a:gd name="f93" fmla="*/ f0 1 3240000"/>
              <a:gd name="f94" fmla="*/ f1 1 3211580"/>
              <a:gd name="f95" fmla="+- f4 0 f2"/>
              <a:gd name="f96" fmla="+- f3 0 f2"/>
              <a:gd name="f97" fmla="*/ f96 1 3240000"/>
              <a:gd name="f98" fmla="*/ f95 1 3211580"/>
              <a:gd name="f99" fmla="*/ f2 1 f97"/>
              <a:gd name="f100" fmla="*/ f3 1 f97"/>
              <a:gd name="f101" fmla="*/ f2 1 f98"/>
              <a:gd name="f102" fmla="*/ f4 1 f98"/>
              <a:gd name="f103" fmla="*/ f99 f93 1"/>
              <a:gd name="f104" fmla="*/ f100 f93 1"/>
              <a:gd name="f105" fmla="*/ f102 f94 1"/>
              <a:gd name="f106" fmla="*/ f101 f9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3" t="f106" r="f104" b="f105"/>
            <a:pathLst>
              <a:path w="3240000" h="3211580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9" y="f10"/>
                  <a:pt x="f9" y="f11"/>
                </a:cubicBezTo>
                <a:lnTo>
                  <a:pt x="f9" y="f12"/>
                </a:lnTo>
                <a:cubicBezTo>
                  <a:pt x="f9" y="f13"/>
                  <a:pt x="f8" y="f4"/>
                  <a:pt x="f7" y="f4"/>
                </a:cubicBezTo>
                <a:lnTo>
                  <a:pt x="f5" y="f4"/>
                </a:lnTo>
                <a:cubicBezTo>
                  <a:pt x="f14" y="f4"/>
                  <a:pt x="f15" y="f13"/>
                  <a:pt x="f15" y="f12"/>
                </a:cubicBezTo>
                <a:lnTo>
                  <a:pt x="f15" y="f11"/>
                </a:lnTo>
                <a:cubicBezTo>
                  <a:pt x="f15" y="f10"/>
                  <a:pt x="f14" y="f6"/>
                  <a:pt x="f5" y="f6"/>
                </a:cubicBezTo>
                <a:close/>
                <a:moveTo>
                  <a:pt x="f16" y="f17"/>
                </a:moveTo>
                <a:lnTo>
                  <a:pt x="f16" y="f18"/>
                </a:lnTo>
                <a:lnTo>
                  <a:pt x="f19" y="f18"/>
                </a:lnTo>
                <a:lnTo>
                  <a:pt x="f19" y="f20"/>
                </a:lnTo>
                <a:lnTo>
                  <a:pt x="f16" y="f20"/>
                </a:lnTo>
                <a:lnTo>
                  <a:pt x="f16" y="f21"/>
                </a:lnTo>
                <a:lnTo>
                  <a:pt x="f22" y="f21"/>
                </a:lnTo>
                <a:lnTo>
                  <a:pt x="f22" y="f20"/>
                </a:lnTo>
                <a:lnTo>
                  <a:pt x="f23" y="f20"/>
                </a:lnTo>
                <a:lnTo>
                  <a:pt x="f23" y="f18"/>
                </a:lnTo>
                <a:lnTo>
                  <a:pt x="f22" y="f18"/>
                </a:lnTo>
                <a:lnTo>
                  <a:pt x="f22" y="f17"/>
                </a:lnTo>
                <a:close/>
                <a:moveTo>
                  <a:pt x="f24" y="f25"/>
                </a:moveTo>
                <a:lnTo>
                  <a:pt x="f26" y="f27"/>
                </a:lnTo>
                <a:cubicBezTo>
                  <a:pt x="f28" y="f29"/>
                  <a:pt x="f30" y="f31"/>
                  <a:pt x="f32" y="f33"/>
                </a:cubicBezTo>
                <a:lnTo>
                  <a:pt x="f34" y="f35"/>
                </a:lnTo>
                <a:lnTo>
                  <a:pt x="f36" y="f35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24" y="f25"/>
                </a:cubicBezTo>
                <a:close/>
                <a:moveTo>
                  <a:pt x="f47" y="f48"/>
                </a:moveTo>
                <a:lnTo>
                  <a:pt x="f49" y="f48"/>
                </a:lnTo>
                <a:cubicBezTo>
                  <a:pt x="f50" y="f48"/>
                  <a:pt x="f3" y="f51"/>
                  <a:pt x="f3" y="f52"/>
                </a:cubicBezTo>
                <a:lnTo>
                  <a:pt x="f3" y="f53"/>
                </a:lnTo>
                <a:cubicBezTo>
                  <a:pt x="f3" y="f54"/>
                  <a:pt x="f50" y="f55"/>
                  <a:pt x="f49" y="f55"/>
                </a:cubicBezTo>
                <a:lnTo>
                  <a:pt x="f47" y="f55"/>
                </a:lnTo>
                <a:cubicBezTo>
                  <a:pt x="f56" y="f55"/>
                  <a:pt x="f2" y="f54"/>
                  <a:pt x="f2" y="f53"/>
                </a:cubicBezTo>
                <a:lnTo>
                  <a:pt x="f2" y="f52"/>
                </a:lnTo>
                <a:cubicBezTo>
                  <a:pt x="f2" y="f51"/>
                  <a:pt x="f56" y="f48"/>
                  <a:pt x="f47" y="f48"/>
                </a:cubicBezTo>
                <a:close/>
                <a:moveTo>
                  <a:pt x="f57" y="f58"/>
                </a:moveTo>
                <a:lnTo>
                  <a:pt x="f59" y="f60"/>
                </a:lnTo>
                <a:lnTo>
                  <a:pt x="f61" y="f62"/>
                </a:lnTo>
                <a:lnTo>
                  <a:pt x="f63" y="f62"/>
                </a:lnTo>
                <a:close/>
                <a:moveTo>
                  <a:pt x="f64" y="f2"/>
                </a:moveTo>
                <a:cubicBezTo>
                  <a:pt x="f65" y="f2"/>
                  <a:pt x="f66" y="f67"/>
                  <a:pt x="f68" y="f69"/>
                </a:cubicBezTo>
                <a:lnTo>
                  <a:pt x="f70" y="f71"/>
                </a:lnTo>
                <a:cubicBezTo>
                  <a:pt x="f72" y="f73"/>
                  <a:pt x="f72" y="f74"/>
                  <a:pt x="f70" y="f75"/>
                </a:cubicBezTo>
                <a:lnTo>
                  <a:pt x="f76" y="f77"/>
                </a:lnTo>
                <a:cubicBezTo>
                  <a:pt x="f78" y="f79"/>
                  <a:pt x="f80" y="f81"/>
                  <a:pt x="f82" y="f77"/>
                </a:cubicBezTo>
                <a:lnTo>
                  <a:pt x="f83" y="f84"/>
                </a:lnTo>
                <a:cubicBezTo>
                  <a:pt x="f85" y="f86"/>
                  <a:pt x="f85" y="f87"/>
                  <a:pt x="f83" y="f88"/>
                </a:cubicBezTo>
                <a:lnTo>
                  <a:pt x="f89" y="f90"/>
                </a:lnTo>
                <a:cubicBezTo>
                  <a:pt x="f91" y="f67"/>
                  <a:pt x="f92" y="f2"/>
                  <a:pt x="f64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2" name="Rounded Rectangle 40"/>
          <p:cNvSpPr/>
          <p:nvPr/>
        </p:nvSpPr>
        <p:spPr>
          <a:xfrm rot="2942058">
            <a:off x="8639063" y="3589844"/>
            <a:ext cx="462604" cy="492139"/>
          </a:xfrm>
          <a:custGeom>
            <a:avLst/>
            <a:gdLst>
              <a:gd name="f0" fmla="val w"/>
              <a:gd name="f1" fmla="val h"/>
              <a:gd name="f2" fmla="val 0"/>
              <a:gd name="f3" fmla="val 3011706"/>
              <a:gd name="f4" fmla="val 3204001"/>
              <a:gd name="f5" fmla="val 2432249"/>
              <a:gd name="f6" fmla="val 1011942"/>
              <a:gd name="f7" fmla="val 2423608"/>
              <a:gd name="f8" fmla="val 1019482"/>
              <a:gd name="f9" fmla="val 2416303"/>
              <a:gd name="f10" fmla="val 1028841"/>
              <a:gd name="f11" fmla="val 2410966"/>
              <a:gd name="f12" fmla="val 1039800"/>
              <a:gd name="f13" fmla="val 1969837"/>
              <a:gd name="f14" fmla="val 1945620"/>
              <a:gd name="f15" fmla="val 1948488"/>
              <a:gd name="f16" fmla="val 1989457"/>
              <a:gd name="f17" fmla="val 1966719"/>
              <a:gd name="f18" fmla="val 2042300"/>
              <a:gd name="f19" fmla="val 2010556"/>
              <a:gd name="f20" fmla="val 2063648"/>
              <a:gd name="f21" fmla="val 2054392"/>
              <a:gd name="f22" fmla="val 2084996"/>
              <a:gd name="f23" fmla="val 2107235"/>
              <a:gd name="f24" fmla="val 2066766"/>
              <a:gd name="f25" fmla="val 2128583"/>
              <a:gd name="f26" fmla="val 2022929"/>
              <a:gd name="f27" fmla="val 2569712"/>
              <a:gd name="f28" fmla="val 1117109"/>
              <a:gd name="f29" fmla="val 2591061"/>
              <a:gd name="f30" fmla="val 1073271"/>
              <a:gd name="f31" fmla="val 2572830"/>
              <a:gd name="f32" fmla="val 1020430"/>
              <a:gd name="f33" fmla="val 2528993"/>
              <a:gd name="f34" fmla="val 999081"/>
              <a:gd name="f35" fmla="val 2496115"/>
              <a:gd name="f36" fmla="val 983070"/>
              <a:gd name="f37" fmla="val 2458172"/>
              <a:gd name="f38" fmla="val 989322"/>
              <a:gd name="f39" fmla="val 1709549"/>
              <a:gd name="f40" fmla="val 1044955"/>
              <a:gd name="f41" fmla="val 1978186"/>
              <a:gd name="f42" fmla="val 735551"/>
              <a:gd name="f43" fmla="val 2446780"/>
              <a:gd name="f44" fmla="val 702502"/>
              <a:gd name="f45" fmla="val 2756184"/>
              <a:gd name="f46" fmla="val 971139"/>
              <a:gd name="f47" fmla="val 3065588"/>
              <a:gd name="f48" fmla="val 1239776"/>
              <a:gd name="f49" fmla="val 3098636"/>
              <a:gd name="f50" fmla="val 1708370"/>
              <a:gd name="f51" fmla="val 2830000"/>
              <a:gd name="f52" fmla="val 2017774"/>
              <a:gd name="f53" fmla="val 2561363"/>
              <a:gd name="f54" fmla="val 2327178"/>
              <a:gd name="f55" fmla="val 2092769"/>
              <a:gd name="f56" fmla="val 2360227"/>
              <a:gd name="f57" fmla="val 1783365"/>
              <a:gd name="f58" fmla="val 2091590"/>
              <a:gd name="f59" fmla="val 1473960"/>
              <a:gd name="f60" fmla="val 1822953"/>
              <a:gd name="f61" fmla="val 1440912"/>
              <a:gd name="f62" fmla="val 1354359"/>
              <a:gd name="f63" fmla="val 208197"/>
              <a:gd name="f64" fmla="val 1872243"/>
              <a:gd name="f65" fmla="val 195168"/>
              <a:gd name="f66" fmla="val 1885273"/>
              <a:gd name="f67" fmla="val 187109"/>
              <a:gd name="f68" fmla="val 1903273"/>
              <a:gd name="f69" fmla="val 1923155"/>
              <a:gd name="f70" fmla="val 2715155"/>
              <a:gd name="f71" fmla="val 2754920"/>
              <a:gd name="f72" fmla="val 219344"/>
              <a:gd name="f73" fmla="val 2787155"/>
              <a:gd name="f74" fmla="val 259109"/>
              <a:gd name="f75" fmla="val 298874"/>
              <a:gd name="f76" fmla="val 331109"/>
              <a:gd name="f77" fmla="val 1883390"/>
              <a:gd name="f78" fmla="val 1851155"/>
              <a:gd name="f79" fmla="val 239226"/>
              <a:gd name="f80" fmla="val 1851156"/>
              <a:gd name="f81" fmla="val 221226"/>
              <a:gd name="f82" fmla="val 1859214"/>
              <a:gd name="f83" fmla="val 1625202"/>
              <a:gd name="f84" fmla="val 418057"/>
              <a:gd name="f85" fmla="val 1737228"/>
              <a:gd name="f86" fmla="val 858998"/>
              <a:gd name="f87" fmla="val 1737384"/>
              <a:gd name="f88" fmla="val 1277606"/>
              <a:gd name="f89" fmla="val 1625336"/>
              <a:gd name="f90" fmla="val 1277605"/>
              <a:gd name="f91" fmla="val 1938624"/>
              <a:gd name="f92" fmla="val 2251911"/>
              <a:gd name="f93" fmla="val 2565198"/>
              <a:gd name="f94" fmla="val 2917999"/>
              <a:gd name="f95" fmla="val 991603"/>
              <a:gd name="f96" fmla="val 638802"/>
              <a:gd name="f97" fmla="val 638803"/>
              <a:gd name="f98" fmla="val 3204000"/>
              <a:gd name="f99" fmla="val 286002"/>
              <a:gd name="f100" fmla="val 2565197"/>
              <a:gd name="f101" fmla="val 459897"/>
              <a:gd name="f102" fmla="val 195167"/>
              <a:gd name="f103" fmla="val 472926"/>
              <a:gd name="f104" fmla="val 490926"/>
              <a:gd name="f105" fmla="val 510808"/>
              <a:gd name="f106" fmla="val 1302808"/>
              <a:gd name="f107" fmla="val 1342573"/>
              <a:gd name="f108" fmla="val 1374808"/>
              <a:gd name="f109" fmla="val 471043"/>
              <a:gd name="f110" fmla="val 438808"/>
              <a:gd name="f111" fmla="val 446867"/>
              <a:gd name="f112" fmla="val 187101"/>
              <a:gd name="f113" fmla="val 302701"/>
              <a:gd name="f114" fmla="val 71501"/>
              <a:gd name="f115" fmla="val 462402"/>
              <a:gd name="f116" fmla="val 991604"/>
              <a:gd name="f117" fmla="val 1497764"/>
              <a:gd name="f118" fmla="val 859958"/>
              <a:gd name="f119" fmla="val 1616355"/>
              <a:gd name="f120" fmla="val 417375"/>
              <a:gd name="f121" fmla="val 1616210"/>
              <a:gd name="f122" fmla="val 1498771"/>
              <a:gd name="f123" fmla="val 462403"/>
              <a:gd name="f124" fmla="val 71500"/>
              <a:gd name="f125" fmla="val 302702"/>
              <a:gd name="f126" fmla="*/ f0 1 3011706"/>
              <a:gd name="f127" fmla="*/ f1 1 3204001"/>
              <a:gd name="f128" fmla="+- f4 0 f2"/>
              <a:gd name="f129" fmla="+- f3 0 f2"/>
              <a:gd name="f130" fmla="*/ f129 1 3011706"/>
              <a:gd name="f131" fmla="*/ f128 1 3204001"/>
              <a:gd name="f132" fmla="*/ f2 1 f130"/>
              <a:gd name="f133" fmla="*/ f3 1 f130"/>
              <a:gd name="f134" fmla="*/ f2 1 f131"/>
              <a:gd name="f135" fmla="*/ f4 1 f131"/>
              <a:gd name="f136" fmla="*/ f132 f126 1"/>
              <a:gd name="f137" fmla="*/ f133 f126 1"/>
              <a:gd name="f138" fmla="*/ f135 f127 1"/>
              <a:gd name="f139" fmla="*/ f134 f1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6" t="f139" r="f137" b="f138"/>
            <a:pathLst>
              <a:path w="3011706" h="320400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5" y="f6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39" y="f40"/>
                </a:cubicBezTo>
                <a:close/>
                <a:moveTo>
                  <a:pt x="f63" y="f64"/>
                </a:moveTo>
                <a:cubicBezTo>
                  <a:pt x="f65" y="f66"/>
                  <a:pt x="f67" y="f68"/>
                  <a:pt x="f67" y="f69"/>
                </a:cubicBezTo>
                <a:lnTo>
                  <a:pt x="f67" y="f70"/>
                </a:lnTo>
                <a:cubicBezTo>
                  <a:pt x="f67" y="f71"/>
                  <a:pt x="f72" y="f73"/>
                  <a:pt x="f74" y="f73"/>
                </a:cubicBezTo>
                <a:cubicBezTo>
                  <a:pt x="f75" y="f73"/>
                  <a:pt x="f76" y="f71"/>
                  <a:pt x="f76" y="f70"/>
                </a:cubicBezTo>
                <a:lnTo>
                  <a:pt x="f76" y="f69"/>
                </a:lnTo>
                <a:cubicBezTo>
                  <a:pt x="f76" y="f77"/>
                  <a:pt x="f75" y="f78"/>
                  <a:pt x="f74" y="f78"/>
                </a:cubicBezTo>
                <a:cubicBezTo>
                  <a:pt x="f79" y="f80"/>
                  <a:pt x="f81" y="f82"/>
                  <a:pt x="f63" y="f64"/>
                </a:cubicBezTo>
                <a:close/>
                <a:moveTo>
                  <a:pt x="f2" y="f83"/>
                </a:move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0" y="f92"/>
                  <a:pt x="f90" y="f93"/>
                </a:cubicBezTo>
                <a:cubicBezTo>
                  <a:pt x="f90" y="f94"/>
                  <a:pt x="f95" y="f4"/>
                  <a:pt x="f96" y="f4"/>
                </a:cubicBezTo>
                <a:lnTo>
                  <a:pt x="f97" y="f98"/>
                </a:lnTo>
                <a:cubicBezTo>
                  <a:pt x="f99" y="f98"/>
                  <a:pt x="f2" y="f94"/>
                  <a:pt x="f2" y="f100"/>
                </a:cubicBezTo>
                <a:close/>
                <a:moveTo>
                  <a:pt x="f63" y="f101"/>
                </a:moveTo>
                <a:cubicBezTo>
                  <a:pt x="f102" y="f103"/>
                  <a:pt x="f67" y="f104"/>
                  <a:pt x="f67" y="f105"/>
                </a:cubicBezTo>
                <a:lnTo>
                  <a:pt x="f67" y="f106"/>
                </a:lnTo>
                <a:cubicBezTo>
                  <a:pt x="f67" y="f107"/>
                  <a:pt x="f72" y="f108"/>
                  <a:pt x="f74" y="f108"/>
                </a:cubicBezTo>
                <a:cubicBezTo>
                  <a:pt x="f75" y="f108"/>
                  <a:pt x="f76" y="f107"/>
                  <a:pt x="f76" y="f106"/>
                </a:cubicBezTo>
                <a:lnTo>
                  <a:pt x="f76" y="f105"/>
                </a:lnTo>
                <a:cubicBezTo>
                  <a:pt x="f76" y="f109"/>
                  <a:pt x="f75" y="f110"/>
                  <a:pt x="f74" y="f110"/>
                </a:cubicBezTo>
                <a:cubicBezTo>
                  <a:pt x="f79" y="f110"/>
                  <a:pt x="f81" y="f111"/>
                  <a:pt x="f63" y="f101"/>
                </a:cubicBezTo>
                <a:close/>
                <a:moveTo>
                  <a:pt x="f112" y="f112"/>
                </a:moveTo>
                <a:cubicBezTo>
                  <a:pt x="f113" y="f114"/>
                  <a:pt x="f115" y="f2"/>
                  <a:pt x="f97" y="f2"/>
                </a:cubicBezTo>
                <a:cubicBezTo>
                  <a:pt x="f116" y="f2"/>
                  <a:pt x="f88" y="f99"/>
                  <a:pt x="f88" y="f97"/>
                </a:cubicBezTo>
                <a:lnTo>
                  <a:pt x="f88" y="f117"/>
                </a:lnTo>
                <a:cubicBezTo>
                  <a:pt x="f118" y="f119"/>
                  <a:pt x="f120" y="f121"/>
                  <a:pt x="f2" y="f122"/>
                </a:cubicBezTo>
                <a:lnTo>
                  <a:pt x="f2" y="f97"/>
                </a:lnTo>
                <a:cubicBezTo>
                  <a:pt x="f2" y="f123"/>
                  <a:pt x="f124" y="f125"/>
                  <a:pt x="f112" y="f11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3" name="Rounded Rectangle 7"/>
          <p:cNvSpPr/>
          <p:nvPr/>
        </p:nvSpPr>
        <p:spPr>
          <a:xfrm rot="18924883" flipH="1">
            <a:off x="6299615" y="4621985"/>
            <a:ext cx="162552" cy="635773"/>
          </a:xfrm>
          <a:custGeom>
            <a:avLst/>
            <a:gdLst>
              <a:gd name="f0" fmla="val w"/>
              <a:gd name="f1" fmla="val h"/>
              <a:gd name="f2" fmla="val 0"/>
              <a:gd name="f3" fmla="val 1081111"/>
              <a:gd name="f4" fmla="val 4228323"/>
              <a:gd name="f5" fmla="val 335224"/>
              <a:gd name="f6" fmla="val 1867922"/>
              <a:gd name="f7" fmla="val 355105"/>
              <a:gd name="f8" fmla="val 1839562"/>
              <a:gd name="f9" fmla="val 441066"/>
              <a:gd name="f10" fmla="val 1818228"/>
              <a:gd name="f11" fmla="val 544096"/>
              <a:gd name="f12" fmla="val 661845"/>
              <a:gd name="f13" fmla="val 757300"/>
              <a:gd name="f14" fmla="val 1846093"/>
              <a:gd name="f15" fmla="val 1880465"/>
              <a:gd name="f16" fmla="val 754850"/>
              <a:gd name="f17" fmla="val 1887560"/>
              <a:gd name="f18" fmla="val 757869"/>
              <a:gd name="f19" fmla="val 2839818"/>
              <a:gd name="f20" fmla="val 2972331"/>
              <a:gd name="f21" fmla="val 662287"/>
              <a:gd name="f22" fmla="val 3079754"/>
              <a:gd name="f23" fmla="val 544381"/>
              <a:gd name="f24" fmla="val 426475"/>
              <a:gd name="f25" fmla="val 330892"/>
              <a:gd name="f26" fmla="val 2972330"/>
              <a:gd name="f27" fmla="val 2522399"/>
              <a:gd name="f28" fmla="val 330893"/>
              <a:gd name="f29" fmla="val 2204979"/>
              <a:gd name="f30" fmla="val 333343"/>
              <a:gd name="f31" fmla="val 331423"/>
              <a:gd name="f32" fmla="val 1885549"/>
              <a:gd name="f33" fmla="val 1883025"/>
              <a:gd name="f34" fmla="val 1876168"/>
              <a:gd name="f35" fmla="val 332384"/>
              <a:gd name="f36" fmla="val 1871973"/>
              <a:gd name="f37" fmla="val 40017"/>
              <a:gd name="f38" fmla="val 122059"/>
              <a:gd name="f39" fmla="val 33211"/>
              <a:gd name="f40" fmla="val 132011"/>
              <a:gd name="f41" fmla="val 29637"/>
              <a:gd name="f42" fmla="val 142314"/>
              <a:gd name="f43" fmla="val 152868"/>
              <a:gd name="f44" fmla="val 201406"/>
              <a:gd name="f45" fmla="val 105246"/>
              <a:gd name="f46" fmla="val 244661"/>
              <a:gd name="f47" fmla="val 223474"/>
              <a:gd name="f48" fmla="val 271871"/>
              <a:gd name="f49" fmla="val 259635"/>
              <a:gd name="f50" fmla="val 468058"/>
              <a:gd name="f51" fmla="val 103865"/>
              <a:gd name="f52" fmla="val 495856"/>
              <a:gd name="f53" fmla="val 547115"/>
              <a:gd name="f54" fmla="val 605632"/>
              <a:gd name="f55" fmla="val 658669"/>
              <a:gd name="f56" fmla="val 85325"/>
              <a:gd name="f57" fmla="val 705745"/>
              <a:gd name="f58" fmla="val 217400"/>
              <a:gd name="f59" fmla="val 734580"/>
              <a:gd name="f60" fmla="val 217063"/>
              <a:gd name="f61" fmla="val 737117"/>
              <a:gd name="f62" fmla="val 2943282"/>
              <a:gd name="f63" fmla="val 3039089"/>
              <a:gd name="f64" fmla="val 294931"/>
              <a:gd name="f65" fmla="val 3121078"/>
              <a:gd name="f66" fmla="val 405721"/>
              <a:gd name="f67" fmla="val 3153265"/>
              <a:gd name="f68" fmla="val 400324"/>
              <a:gd name="f69" fmla="val 3160310"/>
              <a:gd name="f70" fmla="val 397646"/>
              <a:gd name="f71" fmla="val 3168520"/>
              <a:gd name="f72" fmla="val 3177204"/>
              <a:gd name="f73" fmla="val 3194256"/>
              <a:gd name="f74" fmla="val 3224314"/>
              <a:gd name="f75" fmla="val 429716"/>
              <a:gd name="f76" fmla="val 3248680"/>
              <a:gd name="f77" fmla="val 469276"/>
              <a:gd name="f78" fmla="val 496274"/>
              <a:gd name="f79" fmla="val 503831"/>
              <a:gd name="f80" fmla="val 3569617"/>
              <a:gd name="f81" fmla="val 518631"/>
              <a:gd name="f82" fmla="val 3867052"/>
              <a:gd name="f83" fmla="val 514761"/>
              <a:gd name="f84" fmla="val 577573"/>
              <a:gd name="f85" fmla="val 4091802"/>
              <a:gd name="f86" fmla="val 580481"/>
              <a:gd name="f87" fmla="val 3794896"/>
              <a:gd name="f88" fmla="val 583388"/>
              <a:gd name="f89" fmla="val 3537508"/>
              <a:gd name="f90" fmla="val 586278"/>
              <a:gd name="f91" fmla="val 611834"/>
              <a:gd name="f92" fmla="val 651395"/>
              <a:gd name="f93" fmla="val 683465"/>
              <a:gd name="f94" fmla="val 3177205"/>
              <a:gd name="f95" fmla="val 3168518"/>
              <a:gd name="f96" fmla="val 680787"/>
              <a:gd name="f97" fmla="val 3160307"/>
              <a:gd name="f98" fmla="val 675388"/>
              <a:gd name="f99" fmla="val 3153262"/>
              <a:gd name="f100" fmla="val 786180"/>
              <a:gd name="f101" fmla="val 3121079"/>
              <a:gd name="f102" fmla="val 864048"/>
              <a:gd name="f103" fmla="val 736269"/>
              <a:gd name="f104" fmla="val 864042"/>
              <a:gd name="f105" fmla="val 735422"/>
              <a:gd name="f106" fmla="val 863712"/>
              <a:gd name="f107" fmla="val 734579"/>
              <a:gd name="f108" fmla="val 995786"/>
              <a:gd name="f109" fmla="val 705744"/>
              <a:gd name="f110" fmla="val 977246"/>
              <a:gd name="f111" fmla="val 821477"/>
              <a:gd name="f112" fmla="val 857637"/>
              <a:gd name="f113" fmla="val 975865"/>
              <a:gd name="f114" fmla="val 1051474"/>
              <a:gd name="f115" fmla="val 68441"/>
              <a:gd name="f116" fmla="val 822728"/>
              <a:gd name="f117" fmla="val 540555"/>
              <a:gd name="f118" fmla="val 293654"/>
              <a:gd name="f119" fmla="val 87658"/>
              <a:gd name="f120" fmla="val 52400"/>
              <a:gd name="f121" fmla="*/ f0 1 1081111"/>
              <a:gd name="f122" fmla="*/ f1 1 4228323"/>
              <a:gd name="f123" fmla="+- f4 0 f2"/>
              <a:gd name="f124" fmla="+- f3 0 f2"/>
              <a:gd name="f125" fmla="*/ f124 1 1081111"/>
              <a:gd name="f126" fmla="*/ f123 1 4228323"/>
              <a:gd name="f127" fmla="*/ f2 1 f125"/>
              <a:gd name="f128" fmla="*/ f3 1 f125"/>
              <a:gd name="f129" fmla="*/ f2 1 f126"/>
              <a:gd name="f130" fmla="*/ f4 1 f126"/>
              <a:gd name="f131" fmla="*/ f127 f121 1"/>
              <a:gd name="f132" fmla="*/ f128 f121 1"/>
              <a:gd name="f133" fmla="*/ f130 f122 1"/>
              <a:gd name="f134" fmla="*/ f129 f1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1" t="f134" r="f132" b="f133"/>
            <a:pathLst>
              <a:path w="1081111" h="4228323">
                <a:moveTo>
                  <a:pt x="f5" y="f6"/>
                </a:moveTo>
                <a:cubicBezTo>
                  <a:pt x="f7" y="f8"/>
                  <a:pt x="f9" y="f10"/>
                  <a:pt x="f11" y="f10"/>
                </a:cubicBezTo>
                <a:cubicBezTo>
                  <a:pt x="f12" y="f10"/>
                  <a:pt x="f13" y="f14"/>
                  <a:pt x="f13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8" y="f19"/>
                </a:lnTo>
                <a:cubicBezTo>
                  <a:pt x="f18" y="f20"/>
                  <a:pt x="f21" y="f22"/>
                  <a:pt x="f23" y="f22"/>
                </a:cubicBezTo>
                <a:cubicBezTo>
                  <a:pt x="f24" y="f22"/>
                  <a:pt x="f25" y="f26"/>
                  <a:pt x="f25" y="f19"/>
                </a:cubicBezTo>
                <a:cubicBezTo>
                  <a:pt x="f25" y="f27"/>
                  <a:pt x="f28" y="f29"/>
                  <a:pt x="f28" y="f17"/>
                </a:cubicBezTo>
                <a:lnTo>
                  <a:pt x="f30" y="f17"/>
                </a:lnTo>
                <a:cubicBezTo>
                  <a:pt x="f31" y="f32"/>
                  <a:pt x="f28" y="f33"/>
                  <a:pt x="f28" y="f15"/>
                </a:cubicBezTo>
                <a:cubicBezTo>
                  <a:pt x="f28" y="f34"/>
                  <a:pt x="f35" y="f36"/>
                  <a:pt x="f5" y="f6"/>
                </a:cubicBezTo>
                <a:close/>
                <a:moveTo>
                  <a:pt x="f37" y="f38"/>
                </a:moveTo>
                <a:cubicBezTo>
                  <a:pt x="f39" y="f40"/>
                  <a:pt x="f41" y="f42"/>
                  <a:pt x="f41" y="f43"/>
                </a:cubicBezTo>
                <a:cubicBezTo>
                  <a:pt x="f41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2" y="f53"/>
                  <a:pt x="f2" y="f54"/>
                </a:cubicBezTo>
                <a:cubicBezTo>
                  <a:pt x="f2" y="f55"/>
                  <a:pt x="f56" y="f57"/>
                  <a:pt x="f58" y="f59"/>
                </a:cubicBezTo>
                <a:lnTo>
                  <a:pt x="f60" y="f61"/>
                </a:lnTo>
                <a:lnTo>
                  <a:pt x="f60" y="f62"/>
                </a:lnTo>
                <a:cubicBezTo>
                  <a:pt x="f60" y="f63"/>
                  <a:pt x="f64" y="f65"/>
                  <a:pt x="f66" y="f67"/>
                </a:cubicBezTo>
                <a:cubicBezTo>
                  <a:pt x="f68" y="f69"/>
                  <a:pt x="f70" y="f71"/>
                  <a:pt x="f70" y="f72"/>
                </a:cubicBezTo>
                <a:lnTo>
                  <a:pt x="f70" y="f73"/>
                </a:lnTo>
                <a:cubicBezTo>
                  <a:pt x="f70" y="f74"/>
                  <a:pt x="f75" y="f76"/>
                  <a:pt x="f77" y="f76"/>
                </a:cubicBezTo>
                <a:lnTo>
                  <a:pt x="f78" y="f76"/>
                </a:lnTo>
                <a:cubicBezTo>
                  <a:pt x="f79" y="f80"/>
                  <a:pt x="f81" y="f82"/>
                  <a:pt x="f83" y="f4"/>
                </a:cubicBezTo>
                <a:lnTo>
                  <a:pt x="f84" y="f85"/>
                </a:lnTo>
                <a:cubicBezTo>
                  <a:pt x="f86" y="f87"/>
                  <a:pt x="f88" y="f89"/>
                  <a:pt x="f90" y="f76"/>
                </a:cubicBezTo>
                <a:lnTo>
                  <a:pt x="f91" y="f76"/>
                </a:lnTo>
                <a:cubicBezTo>
                  <a:pt x="f92" y="f76"/>
                  <a:pt x="f93" y="f74"/>
                  <a:pt x="f93" y="f73"/>
                </a:cubicBezTo>
                <a:lnTo>
                  <a:pt x="f93" y="f94"/>
                </a:lnTo>
                <a:cubicBezTo>
                  <a:pt x="f93" y="f95"/>
                  <a:pt x="f96" y="f97"/>
                  <a:pt x="f98" y="f99"/>
                </a:cubicBezTo>
                <a:cubicBezTo>
                  <a:pt x="f100" y="f101"/>
                  <a:pt x="f102" y="f63"/>
                  <a:pt x="f102" y="f62"/>
                </a:cubicBezTo>
                <a:lnTo>
                  <a:pt x="f102" y="f61"/>
                </a:ln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3" y="f55"/>
                  <a:pt x="f3" y="f54"/>
                </a:cubicBezTo>
                <a:cubicBezTo>
                  <a:pt x="f3" y="f53"/>
                  <a:pt x="f110" y="f52"/>
                  <a:pt x="f111" y="f50"/>
                </a:cubicBezTo>
                <a:lnTo>
                  <a:pt x="f112" y="f48"/>
                </a:lnTo>
                <a:cubicBezTo>
                  <a:pt x="f113" y="f46"/>
                  <a:pt x="f114" y="f44"/>
                  <a:pt x="f114" y="f43"/>
                </a:cubicBezTo>
                <a:cubicBezTo>
                  <a:pt x="f114" y="f115"/>
                  <a:pt x="f116" y="f2"/>
                  <a:pt x="f117" y="f2"/>
                </a:cubicBezTo>
                <a:cubicBezTo>
                  <a:pt x="f118" y="f2"/>
                  <a:pt x="f119" y="f120"/>
                  <a:pt x="f37" y="f38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17"/>
          <p:cNvSpPr/>
          <p:nvPr/>
        </p:nvSpPr>
        <p:spPr>
          <a:xfrm>
            <a:off x="11156384" y="3571006"/>
            <a:ext cx="332987" cy="529812"/>
          </a:xfrm>
          <a:custGeom>
            <a:avLst/>
            <a:gdLst>
              <a:gd name="f0" fmla="val w"/>
              <a:gd name="f1" fmla="val h"/>
              <a:gd name="f2" fmla="val 0"/>
              <a:gd name="f3" fmla="val 2016224"/>
              <a:gd name="f4" fmla="val 3207971"/>
              <a:gd name="f5" fmla="val 854575"/>
              <a:gd name="f6" fmla="val 1382799"/>
              <a:gd name="f7" fmla="val 1686462"/>
              <a:gd name="f8" fmla="val 550912"/>
              <a:gd name="f9" fmla="val 1993536"/>
              <a:gd name="f10" fmla="val 2297199"/>
              <a:gd name="f11" fmla="val 1161649"/>
              <a:gd name="f12" fmla="val 1465312"/>
              <a:gd name="f13" fmla="val 397285"/>
              <a:gd name="f14" fmla="val 941591"/>
              <a:gd name="f15" fmla="val 1618940"/>
              <a:gd name="f16" fmla="val 2738407"/>
              <a:gd name="f17" fmla="val 305673"/>
              <a:gd name="f18" fmla="val 849979"/>
              <a:gd name="f19" fmla="val 2830019"/>
              <a:gd name="f20" fmla="val 1710552"/>
              <a:gd name="f21" fmla="val 240515"/>
              <a:gd name="f22" fmla="val 472027"/>
              <a:gd name="f23" fmla="val 1775709"/>
              <a:gd name="f24" fmla="val 1908542"/>
              <a:gd name="f25" fmla="val 579709"/>
              <a:gd name="f26" fmla="val 712542"/>
              <a:gd name="f27" fmla="val 2967456"/>
              <a:gd name="f28" fmla="val 3100289"/>
              <a:gd name="f29" fmla="val 107682"/>
              <a:gd name="f30" fmla="val 515787"/>
              <a:gd name="f31" fmla="val 1500437"/>
              <a:gd name="f32" fmla="val 1541893"/>
              <a:gd name="f33" fmla="val 1575500"/>
              <a:gd name="f34" fmla="val 33607"/>
              <a:gd name="f35" fmla="val 75063"/>
              <a:gd name="f36" fmla="val 367990"/>
              <a:gd name="f37" fmla="val 440724"/>
              <a:gd name="f38" fmla="val 474331"/>
              <a:gd name="f39" fmla="*/ f0 1 2016224"/>
              <a:gd name="f40" fmla="*/ f1 1 3207971"/>
              <a:gd name="f41" fmla="+- f4 0 f2"/>
              <a:gd name="f42" fmla="+- f3 0 f2"/>
              <a:gd name="f43" fmla="*/ f42 1 2016224"/>
              <a:gd name="f44" fmla="*/ f41 1 3207971"/>
              <a:gd name="f45" fmla="*/ f2 1 f43"/>
              <a:gd name="f46" fmla="*/ f3 1 f43"/>
              <a:gd name="f47" fmla="*/ f2 1 f44"/>
              <a:gd name="f48" fmla="*/ f4 1 f44"/>
              <a:gd name="f49" fmla="*/ f45 f39 1"/>
              <a:gd name="f50" fmla="*/ f46 f39 1"/>
              <a:gd name="f51" fmla="*/ f48 f40 1"/>
              <a:gd name="f52" fmla="*/ f47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9" t="f52" r="f50" b="f51"/>
            <a:pathLst>
              <a:path w="2016224" h="3207971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5" y="f16"/>
                </a:lnTo>
                <a:lnTo>
                  <a:pt x="f13" y="f16"/>
                </a:lnTo>
                <a:close/>
                <a:moveTo>
                  <a:pt x="f17" y="f18"/>
                </a:moveTo>
                <a:lnTo>
                  <a:pt x="f17" y="f19"/>
                </a:lnTo>
                <a:lnTo>
                  <a:pt x="f20" y="f19"/>
                </a:lnTo>
                <a:lnTo>
                  <a:pt x="f20" y="f18"/>
                </a:lnTo>
                <a:close/>
                <a:moveTo>
                  <a:pt x="f21" y="f22"/>
                </a:moveTo>
                <a:lnTo>
                  <a:pt x="f23" y="f22"/>
                </a:lnTo>
                <a:cubicBezTo>
                  <a:pt x="f24" y="f22"/>
                  <a:pt x="f3" y="f25"/>
                  <a:pt x="f3" y="f26"/>
                </a:cubicBezTo>
                <a:lnTo>
                  <a:pt x="f3" y="f27"/>
                </a:lnTo>
                <a:cubicBezTo>
                  <a:pt x="f3" y="f28"/>
                  <a:pt x="f24" y="f4"/>
                  <a:pt x="f23" y="f4"/>
                </a:cubicBezTo>
                <a:lnTo>
                  <a:pt x="f21" y="f4"/>
                </a:lnTo>
                <a:cubicBezTo>
                  <a:pt x="f29" y="f4"/>
                  <a:pt x="f2" y="f28"/>
                  <a:pt x="f2" y="f27"/>
                </a:cubicBezTo>
                <a:lnTo>
                  <a:pt x="f2" y="f26"/>
                </a:lnTo>
                <a:cubicBezTo>
                  <a:pt x="f2" y="f25"/>
                  <a:pt x="f29" y="f22"/>
                  <a:pt x="f21" y="f22"/>
                </a:cubicBezTo>
                <a:close/>
                <a:moveTo>
                  <a:pt x="f30" y="f2"/>
                </a:moveTo>
                <a:lnTo>
                  <a:pt x="f31" y="f2"/>
                </a:lnTo>
                <a:cubicBezTo>
                  <a:pt x="f32" y="f2"/>
                  <a:pt x="f33" y="f34"/>
                  <a:pt x="f33" y="f35"/>
                </a:cubicBezTo>
                <a:lnTo>
                  <a:pt x="f33" y="f36"/>
                </a:lnTo>
                <a:lnTo>
                  <a:pt x="f37" y="f36"/>
                </a:lnTo>
                <a:lnTo>
                  <a:pt x="f37" y="f35"/>
                </a:lnTo>
                <a:cubicBezTo>
                  <a:pt x="f37" y="f34"/>
                  <a:pt x="f38" y="f2"/>
                  <a:pt x="f30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5" name="Oval 21"/>
          <p:cNvSpPr/>
          <p:nvPr/>
        </p:nvSpPr>
        <p:spPr>
          <a:xfrm>
            <a:off x="9438720" y="3571006"/>
            <a:ext cx="529812" cy="5298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799999"/>
              <a:gd name="f5" fmla="val 306000"/>
              <a:gd name="f6" fmla="val 1440000"/>
              <a:gd name="f7" fmla="val 1308231"/>
              <a:gd name="f8" fmla="val 572043"/>
              <a:gd name="f9" fmla="val 807116"/>
              <a:gd name="f10" fmla="val 392043"/>
              <a:gd name="f11" fmla="val 1118885"/>
              <a:gd name="f12" fmla="val 1260000"/>
              <a:gd name="f13" fmla="val 1620000"/>
              <a:gd name="f14" fmla="val 2121116"/>
              <a:gd name="f15" fmla="val 2432885"/>
              <a:gd name="f16" fmla="val 1931769"/>
              <a:gd name="f17" fmla="val 2934000"/>
              <a:gd name="f18" fmla="val 1800000"/>
              <a:gd name="f19" fmla="val 2667957"/>
              <a:gd name="f20" fmla="val 2432884"/>
              <a:gd name="f21" fmla="val 2847957"/>
              <a:gd name="f22" fmla="val 1980000"/>
              <a:gd name="f23" fmla="val 2847958"/>
              <a:gd name="f24" fmla="val 2514701"/>
              <a:gd name="f25" fmla="val 725299"/>
              <a:gd name="f26" fmla="*/ f0 1 3240000"/>
              <a:gd name="f27" fmla="*/ f1 1 3240000"/>
              <a:gd name="f28" fmla="+- f3 0 f2"/>
              <a:gd name="f29" fmla="*/ f28 1 3240000"/>
              <a:gd name="f30" fmla="*/ f2 1 f29"/>
              <a:gd name="f31" fmla="*/ f3 1 f29"/>
              <a:gd name="f32" fmla="*/ f30 f26 1"/>
              <a:gd name="f33" fmla="*/ f31 f26 1"/>
              <a:gd name="f34" fmla="*/ f31 f27 1"/>
              <a:gd name="f35" fmla="*/ f30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2" t="f35" r="f33" b="f3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0" y="f14"/>
                </a:lnTo>
                <a:lnTo>
                  <a:pt x="f8" y="f15"/>
                </a:lnTo>
                <a:lnTo>
                  <a:pt x="f6" y="f16"/>
                </a:lnTo>
                <a:lnTo>
                  <a:pt x="f6" y="f17"/>
                </a:lnTo>
                <a:lnTo>
                  <a:pt x="f18" y="f17"/>
                </a:lnTo>
                <a:lnTo>
                  <a:pt x="f18" y="f16"/>
                </a:lnTo>
                <a:lnTo>
                  <a:pt x="f19" y="f20"/>
                </a:lnTo>
                <a:lnTo>
                  <a:pt x="f21" y="f14"/>
                </a:lnTo>
                <a:lnTo>
                  <a:pt x="f22" y="f13"/>
                </a:lnTo>
                <a:lnTo>
                  <a:pt x="f23" y="f11"/>
                </a:lnTo>
                <a:lnTo>
                  <a:pt x="f19" y="f9"/>
                </a:lnTo>
                <a:lnTo>
                  <a:pt x="f18" y="f7"/>
                </a:lnTo>
                <a:close/>
                <a:moveTo>
                  <a:pt x="f13" y="f2"/>
                </a:moveTo>
                <a:cubicBezTo>
                  <a:pt x="f24" y="f2"/>
                  <a:pt x="f3" y="f25"/>
                  <a:pt x="f3" y="f13"/>
                </a:cubicBezTo>
                <a:cubicBezTo>
                  <a:pt x="f3" y="f24"/>
                  <a:pt x="f24" y="f3"/>
                  <a:pt x="f13" y="f3"/>
                </a:cubicBezTo>
                <a:cubicBezTo>
                  <a:pt x="f25" y="f3"/>
                  <a:pt x="f2" y="f24"/>
                  <a:pt x="f2" y="f13"/>
                </a:cubicBezTo>
                <a:cubicBezTo>
                  <a:pt x="f2" y="f25"/>
                  <a:pt x="f25" y="f2"/>
                  <a:pt x="f13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6" name="Oval 25"/>
          <p:cNvSpPr/>
          <p:nvPr/>
        </p:nvSpPr>
        <p:spPr>
          <a:xfrm>
            <a:off x="10277791" y="3571006"/>
            <a:ext cx="529090" cy="529812"/>
          </a:xfrm>
          <a:custGeom>
            <a:avLst/>
            <a:gdLst>
              <a:gd name="f0" fmla="val w"/>
              <a:gd name="f1" fmla="val h"/>
              <a:gd name="f2" fmla="val 0"/>
              <a:gd name="f3" fmla="val 3225370"/>
              <a:gd name="f4" fmla="val 3229762"/>
              <a:gd name="f5" fmla="val 1355872"/>
              <a:gd name="f6" fmla="val 1564636"/>
              <a:gd name="f7" fmla="val 1733872"/>
              <a:gd name="f8" fmla="val 169236"/>
              <a:gd name="f9" fmla="val 378000"/>
              <a:gd name="f10" fmla="val 530834"/>
              <a:gd name="f11" fmla="val 1643169"/>
              <a:gd name="f12" fmla="val 662483"/>
              <a:gd name="f13" fmla="val 1512292"/>
              <a:gd name="f14" fmla="val 721255"/>
              <a:gd name="f15" fmla="val 1607042"/>
              <a:gd name="f16" fmla="val 1169019"/>
              <a:gd name="f17" fmla="val 1611319"/>
              <a:gd name="f18" fmla="val 1167786"/>
              <a:gd name="f19" fmla="val 1615651"/>
              <a:gd name="f20" fmla="val 1167712"/>
              <a:gd name="f21" fmla="val 1620000"/>
              <a:gd name="f22" fmla="val 1828764"/>
              <a:gd name="f23" fmla="val 1998000"/>
              <a:gd name="f24" fmla="val 1336948"/>
              <a:gd name="f25" fmla="val 1545712"/>
              <a:gd name="f26" fmla="val 1996362"/>
              <a:gd name="f27" fmla="val 1567711"/>
              <a:gd name="f28" fmla="val 2525816"/>
              <a:gd name="f29" fmla="val 1711728"/>
              <a:gd name="f30" fmla="val 2591164"/>
              <a:gd name="f31" fmla="val 1602543"/>
              <a:gd name="f32" fmla="val 2710810"/>
              <a:gd name="f33" fmla="val 1530128"/>
              <a:gd name="f34" fmla="val 2847370"/>
              <a:gd name="f35" fmla="val 3056134"/>
              <a:gd name="f36" fmla="val 1699364"/>
              <a:gd name="f37" fmla="val 1908128"/>
              <a:gd name="f38" fmla="val 2116892"/>
              <a:gd name="f39" fmla="val 2286128"/>
              <a:gd name="f40" fmla="val 2638606"/>
              <a:gd name="f41" fmla="val 2469370"/>
              <a:gd name="f42" fmla="val 2475505"/>
              <a:gd name="f43" fmla="val 1847275"/>
              <a:gd name="f44" fmla="val 1957861"/>
              <a:gd name="f45" fmla="val 1706471"/>
              <a:gd name="f46" fmla="val 1922674"/>
              <a:gd name="f47" fmla="val 1789256"/>
              <a:gd name="f48" fmla="val 1855841"/>
              <a:gd name="f49" fmla="val 1854310"/>
              <a:gd name="f50" fmla="val 1773397"/>
              <a:gd name="f51" fmla="val 1890608"/>
              <a:gd name="f52" fmla="val 1908290"/>
              <a:gd name="f53" fmla="val 2478637"/>
              <a:gd name="f54" fmla="val 2094333"/>
              <a:gd name="f55" fmla="val 2500701"/>
              <a:gd name="f56" fmla="val 2237929"/>
              <a:gd name="f57" fmla="val 2659462"/>
              <a:gd name="f58" fmla="val 2851762"/>
              <a:gd name="f59" fmla="val 3060526"/>
              <a:gd name="f60" fmla="val 2068693"/>
              <a:gd name="f61" fmla="val 1859929"/>
              <a:gd name="f62" fmla="val 1651165"/>
              <a:gd name="f63" fmla="val 1481929"/>
              <a:gd name="f64" fmla="val 2676759"/>
              <a:gd name="f65" fmla="val 1600854"/>
              <a:gd name="f66" fmla="val 2529533"/>
              <a:gd name="f67" fmla="val 1762693"/>
              <a:gd name="f68" fmla="val 2487978"/>
              <a:gd name="f69" fmla="val 1632951"/>
              <a:gd name="f70" fmla="val 1922407"/>
              <a:gd name="f71" fmla="val 1628677"/>
              <a:gd name="f72" fmla="val 1923639"/>
              <a:gd name="f73" fmla="val 1624347"/>
              <a:gd name="f74" fmla="val 1923712"/>
              <a:gd name="f75" fmla="val 1474614"/>
              <a:gd name="f76" fmla="val 1348399"/>
              <a:gd name="f77" fmla="val 1841634"/>
              <a:gd name="f78" fmla="val 1286703"/>
              <a:gd name="f79" fmla="val 1720478"/>
              <a:gd name="f80" fmla="val 726463"/>
              <a:gd name="f81" fmla="val 1950491"/>
              <a:gd name="f82" fmla="val 745503"/>
              <a:gd name="f83" fmla="val 1995553"/>
              <a:gd name="f84" fmla="val 756000"/>
              <a:gd name="f85" fmla="val 2045092"/>
              <a:gd name="f86" fmla="val 2097083"/>
              <a:gd name="f87" fmla="val 2305847"/>
              <a:gd name="f88" fmla="val 586764"/>
              <a:gd name="f89" fmla="val 2475083"/>
              <a:gd name="f90" fmla="val 1888319"/>
              <a:gd name="f91" fmla="val 1719083"/>
              <a:gd name="f92" fmla="val 481765"/>
              <a:gd name="f93" fmla="val 575764"/>
              <a:gd name="f94" fmla="val 1760894"/>
              <a:gd name="f95" fmla="val 643957"/>
              <a:gd name="f96" fmla="val 1828700"/>
              <a:gd name="f97" fmla="val 1245626"/>
              <a:gd name="f98" fmla="val 1581679"/>
              <a:gd name="f99" fmla="val 1242578"/>
              <a:gd name="f100" fmla="val 1569964"/>
              <a:gd name="f101" fmla="val 1242000"/>
              <a:gd name="f102" fmla="val 1557905"/>
              <a:gd name="f103" fmla="val 1391666"/>
              <a:gd name="f104" fmla="val 1334148"/>
              <a:gd name="f105" fmla="val 1259142"/>
              <a:gd name="f106" fmla="val 1466584"/>
              <a:gd name="f107" fmla="val 1200827"/>
              <a:gd name="f108" fmla="val 1372109"/>
              <a:gd name="f109" fmla="val 754363"/>
              <a:gd name="f110" fmla="val 1366762"/>
              <a:gd name="f111" fmla="val 755885"/>
              <a:gd name="f112" fmla="val 1361331"/>
              <a:gd name="f113" fmla="val 1147108"/>
              <a:gd name="f114" fmla="val 977872"/>
              <a:gd name="f115" fmla="*/ f0 1 3225370"/>
              <a:gd name="f116" fmla="*/ f1 1 3229762"/>
              <a:gd name="f117" fmla="+- f4 0 f2"/>
              <a:gd name="f118" fmla="+- f3 0 f2"/>
              <a:gd name="f119" fmla="*/ f118 1 3225370"/>
              <a:gd name="f120" fmla="*/ f117 1 3229762"/>
              <a:gd name="f121" fmla="*/ f2 1 f119"/>
              <a:gd name="f122" fmla="*/ f3 1 f119"/>
              <a:gd name="f123" fmla="*/ f2 1 f120"/>
              <a:gd name="f124" fmla="*/ f4 1 f120"/>
              <a:gd name="f125" fmla="*/ f121 f115 1"/>
              <a:gd name="f126" fmla="*/ f122 f115 1"/>
              <a:gd name="f127" fmla="*/ f124 f116 1"/>
              <a:gd name="f128" fmla="*/ f123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5" t="f128" r="f126" b="f127"/>
            <a:pathLst>
              <a:path w="3225370" h="3229762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cubicBezTo>
                  <a:pt x="f7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0"/>
                </a:cubicBezTo>
                <a:cubicBezTo>
                  <a:pt x="f22" y="f20"/>
                  <a:pt x="f23" y="f24"/>
                  <a:pt x="f23" y="f25"/>
                </a:cubicBezTo>
                <a:lnTo>
                  <a:pt x="f26" y="f27"/>
                </a:lnTo>
                <a:lnTo>
                  <a:pt x="f28" y="f29"/>
                </a:lnTo>
                <a:cubicBezTo>
                  <a:pt x="f30" y="f31"/>
                  <a:pt x="f32" y="f33"/>
                  <a:pt x="f34" y="f33"/>
                </a:cubicBezTo>
                <a:cubicBezTo>
                  <a:pt x="f35" y="f33"/>
                  <a:pt x="f3" y="f36"/>
                  <a:pt x="f3" y="f37"/>
                </a:cubicBezTo>
                <a:cubicBezTo>
                  <a:pt x="f3" y="f38"/>
                  <a:pt x="f35" y="f39"/>
                  <a:pt x="f34" y="f39"/>
                </a:cubicBezTo>
                <a:cubicBezTo>
                  <a:pt x="f40" y="f39"/>
                  <a:pt x="f41" y="f38"/>
                  <a:pt x="f41" y="f37"/>
                </a:cubicBezTo>
                <a:lnTo>
                  <a:pt x="f42" y="f43"/>
                </a:lnTo>
                <a:lnTo>
                  <a:pt x="f44" y="f45"/>
                </a:lnTo>
                <a:cubicBezTo>
                  <a:pt x="f46" y="f47"/>
                  <a:pt x="f48" y="f49"/>
                  <a:pt x="f50" y="f51"/>
                </a:cubicBezTo>
                <a:lnTo>
                  <a:pt x="f52" y="f53"/>
                </a:lnTo>
                <a:cubicBezTo>
                  <a:pt x="f54" y="f55"/>
                  <a:pt x="f56" y="f57"/>
                  <a:pt x="f56" y="f58"/>
                </a:cubicBezTo>
                <a:cubicBezTo>
                  <a:pt x="f56" y="f59"/>
                  <a:pt x="f60" y="f4"/>
                  <a:pt x="f61" y="f4"/>
                </a:cubicBezTo>
                <a:cubicBezTo>
                  <a:pt x="f62" y="f4"/>
                  <a:pt x="f63" y="f59"/>
                  <a:pt x="f63" y="f58"/>
                </a:cubicBez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21" y="f74"/>
                </a:cubicBezTo>
                <a:cubicBezTo>
                  <a:pt x="f75" y="f74"/>
                  <a:pt x="f76" y="f77"/>
                  <a:pt x="f78" y="f79"/>
                </a:cubicBezTo>
                <a:lnTo>
                  <a:pt x="f80" y="f81"/>
                </a:lnTo>
                <a:cubicBezTo>
                  <a:pt x="f82" y="f83"/>
                  <a:pt x="f84" y="f85"/>
                  <a:pt x="f84" y="f86"/>
                </a:cubicBezTo>
                <a:cubicBezTo>
                  <a:pt x="f84" y="f87"/>
                  <a:pt x="f88" y="f89"/>
                  <a:pt x="f9" y="f89"/>
                </a:cubicBezTo>
                <a:cubicBezTo>
                  <a:pt x="f8" y="f89"/>
                  <a:pt x="f2" y="f87"/>
                  <a:pt x="f2" y="f86"/>
                </a:cubicBezTo>
                <a:cubicBezTo>
                  <a:pt x="f2" y="f90"/>
                  <a:pt x="f8" y="f91"/>
                  <a:pt x="f9" y="f91"/>
                </a:cubicBezTo>
                <a:cubicBezTo>
                  <a:pt x="f92" y="f91"/>
                  <a:pt x="f93" y="f94"/>
                  <a:pt x="f95" y="f96"/>
                </a:cubicBezTo>
                <a:lnTo>
                  <a:pt x="f97" y="f98"/>
                </a:lnTo>
                <a:cubicBezTo>
                  <a:pt x="f99" y="f100"/>
                  <a:pt x="f101" y="f102"/>
                  <a:pt x="f101" y="f25"/>
                </a:cubicBezTo>
                <a:cubicBezTo>
                  <a:pt x="f101" y="f103"/>
                  <a:pt x="f104" y="f105"/>
                  <a:pt x="f106" y="f107"/>
                </a:cubicBezTo>
                <a:lnTo>
                  <a:pt x="f108" y="f109"/>
                </a:lnTo>
                <a:cubicBezTo>
                  <a:pt x="f110" y="f111"/>
                  <a:pt x="f112" y="f84"/>
                  <a:pt x="f5" y="f84"/>
                </a:cubicBezTo>
                <a:cubicBezTo>
                  <a:pt x="f113" y="f84"/>
                  <a:pt x="f114" y="f88"/>
                  <a:pt x="f114" y="f9"/>
                </a:cubicBezTo>
                <a:cubicBezTo>
                  <a:pt x="f114" y="f8"/>
                  <a:pt x="f113" y="f2"/>
                  <a:pt x="f5" y="f2"/>
                </a:cubicBezTo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7" name="Block Arc 20"/>
          <p:cNvSpPr/>
          <p:nvPr/>
        </p:nvSpPr>
        <p:spPr>
          <a:xfrm rot="10799991">
            <a:off x="5298600" y="4674952"/>
            <a:ext cx="488618" cy="529812"/>
          </a:xfrm>
          <a:custGeom>
            <a:avLst/>
            <a:gdLst>
              <a:gd name="f0" fmla="val w"/>
              <a:gd name="f1" fmla="val h"/>
              <a:gd name="f2" fmla="val 0"/>
              <a:gd name="f3" fmla="val 2958558"/>
              <a:gd name="f4" fmla="val 3207983"/>
              <a:gd name="f5" fmla="val 376920"/>
              <a:gd name="f6" fmla="val 2960896"/>
              <a:gd name="f7" fmla="val 266613"/>
              <a:gd name="f8" fmla="val 177192"/>
              <a:gd name="f9" fmla="val 2871475"/>
              <a:gd name="f10" fmla="val 2761168"/>
              <a:gd name="f11" fmla="val 2650861"/>
              <a:gd name="f12" fmla="val 2561440"/>
              <a:gd name="f13" fmla="val 487227"/>
              <a:gd name="f14" fmla="val 576648"/>
              <a:gd name="f15" fmla="val 376921"/>
              <a:gd name="f16" fmla="val 3072323"/>
              <a:gd name="f17" fmla="val 539434"/>
              <a:gd name="f18" fmla="val 671176"/>
              <a:gd name="f19" fmla="val 2940581"/>
              <a:gd name="f20" fmla="val 2778068"/>
              <a:gd name="f21" fmla="val 2615555"/>
              <a:gd name="f22" fmla="val 2483813"/>
              <a:gd name="f23" fmla="val 214408"/>
              <a:gd name="f24" fmla="val 82666"/>
              <a:gd name="f25" fmla="val 2379939"/>
              <a:gd name="f26" fmla="val 3207575"/>
              <a:gd name="f27" fmla="val 2342159"/>
              <a:gd name="f28" fmla="val 3210380"/>
              <a:gd name="f29" fmla="val 2303308"/>
              <a:gd name="f30" fmla="val 3198772"/>
              <a:gd name="f31" fmla="val 2272342"/>
              <a:gd name="f32" fmla="val 3172087"/>
              <a:gd name="f33" fmla="val 2210411"/>
              <a:gd name="f34" fmla="val 3118717"/>
              <a:gd name="f35" fmla="val 2203469"/>
              <a:gd name="f36" fmla="val 3025247"/>
              <a:gd name="f37" fmla="val 2256839"/>
              <a:gd name="f38" fmla="val 2963315"/>
              <a:gd name="f39" fmla="val 2292137"/>
              <a:gd name="f40" fmla="val 2922355"/>
              <a:gd name="f41" fmla="val 2344975"/>
              <a:gd name="f42" fmla="val 2905450"/>
              <a:gd name="f43" fmla="val 2394194"/>
              <a:gd name="f44" fmla="val 2916618"/>
              <a:gd name="f45" fmla="val 2482323"/>
              <a:gd name="f46" fmla="val 2842744"/>
              <a:gd name="f47" fmla="val 2486558"/>
              <a:gd name="f48" fmla="val 2847797"/>
              <a:gd name="f49" fmla="val 2638916"/>
              <a:gd name="f50" fmla="val 2767056"/>
              <a:gd name="f51" fmla="val 2628462"/>
              <a:gd name="f52" fmla="val 2744879"/>
              <a:gd name="f53" fmla="val 2689889"/>
              <a:gd name="f54" fmla="val 2690172"/>
              <a:gd name="f55" fmla="val 2722819"/>
              <a:gd name="f56" fmla="val 2655246"/>
              <a:gd name="f57" fmla="val 2732363"/>
              <a:gd name="f58" fmla="val 2657367"/>
              <a:gd name="f59" fmla="val 2726376"/>
              <a:gd name="f60" fmla="val 2568558"/>
              <a:gd name="f61" fmla="val 2730335"/>
              <a:gd name="f62" fmla="val 2568172"/>
              <a:gd name="f63" fmla="val 2726098"/>
              <a:gd name="f64" fmla="val 2140027"/>
              <a:gd name="f65" fmla="val 2686068"/>
              <a:gd name="f66" fmla="val 2140105"/>
              <a:gd name="f67" fmla="val 2685662"/>
              <a:gd name="f68" fmla="val 1932305"/>
              <a:gd name="f69" fmla="val 2574529"/>
              <a:gd name="f70" fmla="val 1740506"/>
              <a:gd name="f71" fmla="val 2394530"/>
              <a:gd name="f72" fmla="val 1636956"/>
              <a:gd name="f73" fmla="val 2214320"/>
              <a:gd name="f74" fmla="val 1533284"/>
              <a:gd name="f75" fmla="val 1992511"/>
              <a:gd name="f76" fmla="val 1533845"/>
              <a:gd name="f77" fmla="val 1812826"/>
              <a:gd name="f78" fmla="val 1638426"/>
              <a:gd name="f79" fmla="val 1633353"/>
              <a:gd name="f80" fmla="val 1742884"/>
              <a:gd name="f81" fmla="val 1523189"/>
              <a:gd name="f82" fmla="val 1935240"/>
              <a:gd name="f83" fmla="val 1523830"/>
              <a:gd name="f84" fmla="val 2143038"/>
              <a:gd name="f85" fmla="val 1483625"/>
              <a:gd name="f86" fmla="val 2143162"/>
              <a:gd name="f87" fmla="val 1479388"/>
              <a:gd name="f88" fmla="val 1483347"/>
              <a:gd name="f89" fmla="val 1477359"/>
              <a:gd name="f90" fmla="val 1486903"/>
              <a:gd name="f91" fmla="val 1519833"/>
              <a:gd name="f92" fmla="val 1581261"/>
              <a:gd name="f93" fmla="val 1570806"/>
              <a:gd name="f94" fmla="val 2767057"/>
              <a:gd name="f95" fmla="val 1723166"/>
              <a:gd name="f96" fmla="val 1727402"/>
              <a:gd name="f97" fmla="val 1815530"/>
              <a:gd name="f98" fmla="val 1864749"/>
              <a:gd name="f99" fmla="val 1917587"/>
              <a:gd name="f100" fmla="val 2922356"/>
              <a:gd name="f101" fmla="val 1952884"/>
              <a:gd name="f102" fmla="val 2006254"/>
              <a:gd name="f103" fmla="val 1999313"/>
              <a:gd name="f104" fmla="val 1937381"/>
              <a:gd name="f105" fmla="val 1906416"/>
              <a:gd name="f106" fmla="val 1867565"/>
              <a:gd name="f107" fmla="val 1829785"/>
              <a:gd name="f108" fmla="val 1792004"/>
              <a:gd name="f109" fmla="val 3204769"/>
              <a:gd name="f110" fmla="val 1755294"/>
              <a:gd name="f111" fmla="val 3187551"/>
              <a:gd name="f112" fmla="val 1728609"/>
              <a:gd name="f113" fmla="val 3156586"/>
              <a:gd name="f114" fmla="val 1704170"/>
              <a:gd name="f115" fmla="val 3128225"/>
              <a:gd name="f116" fmla="val 1692377"/>
              <a:gd name="f117" fmla="val 3093251"/>
              <a:gd name="f118" fmla="val 1694258"/>
              <a:gd name="f119" fmla="val 3058558"/>
              <a:gd name="f120" fmla="val 1607474"/>
              <a:gd name="f121" fmla="val 2985811"/>
              <a:gd name="f122" fmla="val 1609754"/>
              <a:gd name="f123" fmla="val 2983092"/>
              <a:gd name="f124" fmla="val 1505378"/>
              <a:gd name="f125" fmla="val 2914609"/>
              <a:gd name="f126" fmla="val 1454899"/>
              <a:gd name="f127" fmla="val 2874388"/>
              <a:gd name="f128" fmla="val 1372959"/>
              <a:gd name="f129" fmla="val 2808609"/>
              <a:gd name="f130" fmla="val 1301402"/>
              <a:gd name="f131" fmla="val 2768123"/>
              <a:gd name="f132" fmla="val 1295976"/>
              <a:gd name="f133" fmla="val 2652344"/>
              <a:gd name="f134" fmla="val 1300245"/>
              <a:gd name="f135" fmla="val 1296941"/>
              <a:gd name="f136" fmla="val 2143739"/>
              <a:gd name="f137" fmla="val 1251342"/>
              <a:gd name="f138" fmla="val 2143880"/>
              <a:gd name="f139" fmla="val 1250400"/>
              <a:gd name="f140" fmla="val 1838694"/>
              <a:gd name="f141" fmla="val 1412261"/>
              <a:gd name="f142" fmla="val 1556194"/>
              <a:gd name="f143" fmla="val 1675942"/>
              <a:gd name="f144" fmla="val 1402813"/>
              <a:gd name="f145" fmla="val 1778114"/>
              <a:gd name="f146" fmla="val 1343381"/>
              <a:gd name="f147" fmla="val 1889554"/>
              <a:gd name="f148" fmla="val 1306836"/>
              <a:gd name="f149" fmla="val 2003205"/>
              <a:gd name="f150" fmla="val 1293823"/>
              <a:gd name="f151" fmla="val 878785"/>
              <a:gd name="f152" fmla="val 1998176"/>
              <a:gd name="f153" fmla="val 878621"/>
              <a:gd name="f154" fmla="val 2009560"/>
              <a:gd name="f155" fmla="val 630102"/>
              <a:gd name="f156" fmla="val 1847671"/>
              <a:gd name="f157" fmla="val 398939"/>
              <a:gd name="f158" fmla="val 1584243"/>
              <a:gd name="f159" fmla="val 287563"/>
              <a:gd name="f160" fmla="val 1373323"/>
              <a:gd name="f161" fmla="val 198386"/>
              <a:gd name="f162" fmla="val 1125012"/>
              <a:gd name="f163" fmla="val 198092"/>
              <a:gd name="f164" fmla="val 913796"/>
              <a:gd name="f165" fmla="val 286769"/>
              <a:gd name="f166" fmla="val 650203"/>
              <a:gd name="f167" fmla="val 397436"/>
              <a:gd name="f168" fmla="val 487575"/>
              <a:gd name="f169" fmla="val 627955"/>
              <a:gd name="f170" fmla="val 497878"/>
              <a:gd name="f171" fmla="val 876315"/>
              <a:gd name="f172" fmla="val 492947"/>
              <a:gd name="f173" fmla="val 876461"/>
              <a:gd name="f174" fmla="val 2424958"/>
              <a:gd name="f175" fmla="val 646520"/>
              <a:gd name="f176" fmla="val 2471832"/>
              <a:gd name="f177" fmla="val 757382"/>
              <a:gd name="f178" fmla="val 2615059"/>
              <a:gd name="f179" fmla="val 2784179"/>
              <a:gd name="f180" fmla="val 2993324"/>
              <a:gd name="f181" fmla="val 587836"/>
              <a:gd name="f182" fmla="val 3162870"/>
              <a:gd name="f183" fmla="val 378691"/>
              <a:gd name="f184" fmla="val 169546"/>
              <a:gd name="f185" fmla="val 2610447"/>
              <a:gd name="f186" fmla="val 116991"/>
              <a:gd name="f187" fmla="val 2464039"/>
              <a:gd name="f188" fmla="val 276947"/>
              <a:gd name="f189" fmla="val 2421074"/>
              <a:gd name="f190" fmla="val 783746"/>
              <a:gd name="f191" fmla="val 281758"/>
              <a:gd name="f192" fmla="val 307533"/>
              <a:gd name="f193" fmla="val 493124"/>
              <a:gd name="f194" fmla="val 502412"/>
              <a:gd name="f195" fmla="val 231983"/>
              <a:gd name="f196" fmla="val 801266"/>
              <a:gd name="f197" fmla="val 95774"/>
              <a:gd name="f198" fmla="val 1082323"/>
              <a:gd name="f199" fmla="+- 0 0 32324"/>
              <a:gd name="f200" fmla="val 1416727"/>
              <a:gd name="f201" fmla="+- 0 0 31901"/>
              <a:gd name="f202" fmla="val 1697364"/>
              <a:gd name="f203" fmla="val 96907"/>
              <a:gd name="f204" fmla="val 1994951"/>
              <a:gd name="f205" fmla="val 233494"/>
              <a:gd name="f206" fmla="val 2188714"/>
              <a:gd name="f207" fmla="val 494056"/>
              <a:gd name="f208" fmla="val 2214549"/>
              <a:gd name="f209" fmla="val 2219205"/>
              <a:gd name="f210" fmla="val 1295162"/>
              <a:gd name="f211" fmla="val 2327099"/>
              <a:gd name="f212" fmla="val 1309357"/>
              <a:gd name="f213" fmla="val 2432799"/>
              <a:gd name="f214" fmla="val 1344641"/>
              <a:gd name="f215" fmla="val 2530224"/>
              <a:gd name="f216" fmla="val 1400656"/>
              <a:gd name="f217" fmla="val 2794677"/>
              <a:gd name="f218" fmla="val 1552703"/>
              <a:gd name="f219" fmla="val 2957961"/>
              <a:gd name="f220" fmla="val 1834385"/>
              <a:gd name="f221" fmla="val 2139573"/>
              <a:gd name="f222" fmla="val 2912782"/>
              <a:gd name="f223" fmla="val 2139663"/>
              <a:gd name="f224" fmla="val 2909478"/>
              <a:gd name="f225" fmla="val 2913747"/>
              <a:gd name="f226" fmla="val 2908320"/>
              <a:gd name="f227" fmla="val 2836763"/>
              <a:gd name="f228" fmla="val 2754824"/>
              <a:gd name="f229" fmla="val 2704345"/>
              <a:gd name="f230" fmla="val 2599970"/>
              <a:gd name="f231" fmla="val 2983091"/>
              <a:gd name="f232" fmla="val 2602250"/>
              <a:gd name="f233" fmla="val 2515466"/>
              <a:gd name="f234" fmla="val 3058559"/>
              <a:gd name="f235" fmla="val 2517346"/>
              <a:gd name="f236" fmla="val 3093252"/>
              <a:gd name="f237" fmla="val 2505554"/>
              <a:gd name="f238" fmla="val 2481114"/>
              <a:gd name="f239" fmla="val 2454429"/>
              <a:gd name="f240" fmla="val 2417719"/>
              <a:gd name="f241" fmla="*/ f0 1 2958558"/>
              <a:gd name="f242" fmla="*/ f1 1 3207983"/>
              <a:gd name="f243" fmla="+- f4 0 f2"/>
              <a:gd name="f244" fmla="+- f3 0 f2"/>
              <a:gd name="f245" fmla="*/ f244 1 2958558"/>
              <a:gd name="f246" fmla="*/ f243 1 3207983"/>
              <a:gd name="f247" fmla="*/ f2 1 f245"/>
              <a:gd name="f248" fmla="*/ f3 1 f245"/>
              <a:gd name="f249" fmla="*/ f2 1 f246"/>
              <a:gd name="f250" fmla="*/ f4 1 f246"/>
              <a:gd name="f251" fmla="*/ f247 f241 1"/>
              <a:gd name="f252" fmla="*/ f248 f241 1"/>
              <a:gd name="f253" fmla="*/ f250 f242 1"/>
              <a:gd name="f254" fmla="*/ f249 f2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1" t="f254" r="f252" b="f253"/>
            <a:pathLst>
              <a:path w="2958558" h="3207983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lnTo>
                  <a:pt x="f61" y="f62"/>
                </a:lnTo>
                <a:lnTo>
                  <a:pt x="f63" y="f62"/>
                </a:lnTo>
                <a:lnTo>
                  <a:pt x="f63" y="f64"/>
                </a:lnTo>
                <a:lnTo>
                  <a:pt x="f65" y="f66"/>
                </a:ln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5" y="f62"/>
                </a:lnTo>
                <a:lnTo>
                  <a:pt x="f87" y="f62"/>
                </a:lnTo>
                <a:lnTo>
                  <a:pt x="f88" y="f60"/>
                </a:lnTo>
                <a:cubicBezTo>
                  <a:pt x="f89" y="f58"/>
                  <a:pt x="f90" y="f56"/>
                  <a:pt x="f91" y="f54"/>
                </a:cubicBezTo>
                <a:cubicBezTo>
                  <a:pt x="f92" y="f52"/>
                  <a:pt x="f93" y="f94"/>
                  <a:pt x="f95" y="f48"/>
                </a:cubicBezTo>
                <a:lnTo>
                  <a:pt x="f96" y="f46"/>
                </a:lnTo>
                <a:lnTo>
                  <a:pt x="f97" y="f44"/>
                </a:lnTo>
                <a:cubicBezTo>
                  <a:pt x="f98" y="f42"/>
                  <a:pt x="f99" y="f100"/>
                  <a:pt x="f101" y="f38"/>
                </a:cubicBezTo>
                <a:cubicBezTo>
                  <a:pt x="f102" y="f36"/>
                  <a:pt x="f103" y="f34"/>
                  <a:pt x="f104" y="f32"/>
                </a:cubicBezTo>
                <a:cubicBezTo>
                  <a:pt x="f105" y="f30"/>
                  <a:pt x="f106" y="f28"/>
                  <a:pt x="f107" y="f26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lnTo>
                  <a:pt x="f120" y="f121"/>
                </a:lnTo>
                <a:lnTo>
                  <a:pt x="f122" y="f123"/>
                </a:lnTo>
                <a:cubicBezTo>
                  <a:pt x="f124" y="f125"/>
                  <a:pt x="f126" y="f127"/>
                  <a:pt x="f128" y="f129"/>
                </a:cubicBezTo>
                <a:cubicBezTo>
                  <a:pt x="f130" y="f131"/>
                  <a:pt x="f132" y="f133"/>
                  <a:pt x="f134" y="f62"/>
                </a:cubicBezTo>
                <a:lnTo>
                  <a:pt x="f135" y="f62"/>
                </a:lnTo>
                <a:lnTo>
                  <a:pt x="f135" y="f136"/>
                </a:lnTo>
                <a:lnTo>
                  <a:pt x="f137" y="f138"/>
                </a:ln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lnTo>
                  <a:pt x="f149" y="f151"/>
                </a:lnTo>
                <a:lnTo>
                  <a:pt x="f152" y="f153"/>
                </a:lnTo>
                <a:cubicBezTo>
                  <a:pt x="f154" y="f155"/>
                  <a:pt x="f156" y="f157"/>
                  <a:pt x="f158" y="f159"/>
                </a:cubicBez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lnTo>
                  <a:pt x="f172" y="f173"/>
                </a:lnTo>
                <a:lnTo>
                  <a:pt x="f172" y="f174"/>
                </a:lnTo>
                <a:cubicBezTo>
                  <a:pt x="f175" y="f176"/>
                  <a:pt x="f177" y="f178"/>
                  <a:pt x="f177" y="f179"/>
                </a:cubicBezTo>
                <a:cubicBezTo>
                  <a:pt x="f177" y="f180"/>
                  <a:pt x="f181" y="f182"/>
                  <a:pt x="f183" y="f182"/>
                </a:cubicBezTo>
                <a:cubicBezTo>
                  <a:pt x="f184" y="f182"/>
                  <a:pt x="f2" y="f180"/>
                  <a:pt x="f2" y="f179"/>
                </a:cubicBezTo>
                <a:cubicBezTo>
                  <a:pt x="f2" y="f185"/>
                  <a:pt x="f186" y="f187"/>
                  <a:pt x="f188" y="f189"/>
                </a:cubicBezTo>
                <a:lnTo>
                  <a:pt x="f188" y="f190"/>
                </a:lnTo>
                <a:lnTo>
                  <a:pt x="f191" y="f190"/>
                </a:lnTo>
                <a:cubicBezTo>
                  <a:pt x="f192" y="f193"/>
                  <a:pt x="f194" y="f195"/>
                  <a:pt x="f196" y="f197"/>
                </a:cubicBezTo>
                <a:cubicBezTo>
                  <a:pt x="f198" y="f199"/>
                  <a:pt x="f200" y="f201"/>
                  <a:pt x="f202" y="f203"/>
                </a:cubicBezTo>
                <a:cubicBezTo>
                  <a:pt x="f204" y="f205"/>
                  <a:pt x="f206" y="f207"/>
                  <a:pt x="f208" y="f190"/>
                </a:cubicBezTo>
                <a:lnTo>
                  <a:pt x="f209" y="f190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cubicBezTo>
                  <a:pt x="f217" y="f218"/>
                  <a:pt x="f219" y="f220"/>
                  <a:pt x="f3" y="f221"/>
                </a:cubicBezTo>
                <a:lnTo>
                  <a:pt x="f222" y="f223"/>
                </a:lnTo>
                <a:lnTo>
                  <a:pt x="f222" y="f62"/>
                </a:lnTo>
                <a:lnTo>
                  <a:pt x="f224" y="f62"/>
                </a:lnTo>
                <a:cubicBezTo>
                  <a:pt x="f225" y="f133"/>
                  <a:pt x="f226" y="f131"/>
                  <a:pt x="f227" y="f129"/>
                </a:cubicBezTo>
                <a:cubicBezTo>
                  <a:pt x="f228" y="f127"/>
                  <a:pt x="f229" y="f125"/>
                  <a:pt x="f230" y="f231"/>
                </a:cubicBezTo>
                <a:lnTo>
                  <a:pt x="f232" y="f121"/>
                </a:lnTo>
                <a:lnTo>
                  <a:pt x="f233" y="f234"/>
                </a:lnTo>
                <a:cubicBezTo>
                  <a:pt x="f235" y="f236"/>
                  <a:pt x="f237" y="f115"/>
                  <a:pt x="f238" y="f113"/>
                </a:cubicBezTo>
                <a:cubicBezTo>
                  <a:pt x="f239" y="f111"/>
                  <a:pt x="f240" y="f109"/>
                  <a:pt x="f25" y="f2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8" name="Block Arc 11"/>
          <p:cNvSpPr/>
          <p:nvPr/>
        </p:nvSpPr>
        <p:spPr>
          <a:xfrm rot="10799991">
            <a:off x="8710290" y="4659298"/>
            <a:ext cx="320104" cy="520851"/>
          </a:xfrm>
          <a:custGeom>
            <a:avLst/>
            <a:gdLst>
              <a:gd name="f0" fmla="val w"/>
              <a:gd name="f1" fmla="val h"/>
              <a:gd name="f2" fmla="val 0"/>
              <a:gd name="f3" fmla="val 3636337"/>
              <a:gd name="f4" fmla="val 7138182"/>
              <a:gd name="f5" fmla="val 1563551"/>
              <a:gd name="f6" fmla="val 3029061"/>
              <a:gd name="f7" fmla="val 1171769"/>
              <a:gd name="f8" fmla="val 1444523"/>
              <a:gd name="f9" fmla="val 1201084"/>
              <a:gd name="f10" fmla="val 1330799"/>
              <a:gd name="f11" fmla="val 1254073"/>
              <a:gd name="f12" fmla="val 1228219"/>
              <a:gd name="f13" fmla="val 1328453"/>
              <a:gd name="f14" fmla="val 927220"/>
              <a:gd name="f15" fmla="val 1546705"/>
              <a:gd name="f16" fmla="val 771440"/>
              <a:gd name="f17" fmla="val 1913395"/>
              <a:gd name="f18" fmla="val 823311"/>
              <a:gd name="f19" fmla="val 2281559"/>
              <a:gd name="f20" fmla="val 886035"/>
              <a:gd name="f21" fmla="val 2761950"/>
              <a:gd name="f22" fmla="val 1181988"/>
              <a:gd name="f23" fmla="val 2923981"/>
              <a:gd name="f24" fmla="val 2056123"/>
              <a:gd name="f25" fmla="val 5971053"/>
              <a:gd name="f26" fmla="val 2180706"/>
              <a:gd name="f27" fmla="val 5941789"/>
              <a:gd name="f28" fmla="val 2300029"/>
              <a:gd name="f29" fmla="val 5887431"/>
              <a:gd name="f30" fmla="val 2407191"/>
              <a:gd name="f31" fmla="val 5809729"/>
              <a:gd name="f32" fmla="val 2708190"/>
              <a:gd name="f33" fmla="val 5591477"/>
              <a:gd name="f34" fmla="val 2863970"/>
              <a:gd name="f35" fmla="val 5224787"/>
              <a:gd name="f36" fmla="val 2812099"/>
              <a:gd name="f37" fmla="val 4856623"/>
              <a:gd name="f38" fmla="val 2712300"/>
              <a:gd name="f39" fmla="val 4365494"/>
              <a:gd name="f40" fmla="val 2419393"/>
              <a:gd name="f41" fmla="val 4148018"/>
              <a:gd name="f42" fmla="val 4007016"/>
              <a:gd name="f43" fmla="val 6796553"/>
              <a:gd name="f44" fmla="val 1376287"/>
              <a:gd name="f45" fmla="val 6771102"/>
              <a:gd name="f46" fmla="val 1191751"/>
              <a:gd name="f47" fmla="val 6715291"/>
              <a:gd name="f48" fmla="val 1016794"/>
              <a:gd name="f49" fmla="val 6629471"/>
              <a:gd name="f50" fmla="val 412303"/>
              <a:gd name="f51" fmla="val 6332946"/>
              <a:gd name="f52" fmla="val 21102"/>
              <a:gd name="f53" fmla="val 5726704"/>
              <a:gd name="f54" fmla="val 5053734"/>
              <a:gd name="f55" fmla="val 813973"/>
              <a:gd name="f56" fmla="val 5028205"/>
              <a:gd name="f57" fmla="val 825624"/>
              <a:gd name="f58" fmla="val 5399818"/>
              <a:gd name="f59" fmla="val 1041643"/>
              <a:gd name="f60" fmla="val 5734588"/>
              <a:gd name="f61" fmla="val 1375441"/>
              <a:gd name="f62" fmla="val 5898325"/>
              <a:gd name="f63" fmla="val 1436179"/>
              <a:gd name="f64" fmla="val 5928119"/>
              <a:gd name="f65" fmla="val 1499008"/>
              <a:gd name="f66" fmla="val 5951362"/>
              <a:gd name="f67" fmla="val 5965918"/>
              <a:gd name="f68" fmla="val 3847635"/>
              <a:gd name="f69" fmla="val 920238"/>
              <a:gd name="f70" fmla="val 3662345"/>
              <a:gd name="f71" fmla="val 233045"/>
              <a:gd name="f72" fmla="val 3450393"/>
              <a:gd name="f73" fmla="val 16852"/>
              <a:gd name="f74" fmla="val 2382091"/>
              <a:gd name="f75" fmla="+- 0 0 73403"/>
              <a:gd name="f76" fmla="val 1719933"/>
              <a:gd name="f77" fmla="val 208577"/>
              <a:gd name="f78" fmla="val 1061859"/>
              <a:gd name="f79" fmla="val 750173"/>
              <a:gd name="f80" fmla="val 669157"/>
              <a:gd name="f81" fmla="val 994931"/>
              <a:gd name="f82" fmla="val 491686"/>
              <a:gd name="f83" fmla="val 1274723"/>
              <a:gd name="f84" fmla="val 381458"/>
              <a:gd name="f85" fmla="val 341319"/>
              <a:gd name="f86" fmla="val 339268"/>
              <a:gd name="f87" fmla="val 2248752"/>
              <a:gd name="f88" fmla="val 363969"/>
              <a:gd name="f89" fmla="val 2438747"/>
              <a:gd name="f90" fmla="val 420481"/>
              <a:gd name="f91" fmla="val 2618616"/>
              <a:gd name="f92" fmla="val 508711"/>
              <a:gd name="f93" fmla="val 3223107"/>
              <a:gd name="f94" fmla="val 805237"/>
              <a:gd name="f95" fmla="val 3614308"/>
              <a:gd name="f96" fmla="val 1411478"/>
              <a:gd name="f97" fmla="val 3635410"/>
              <a:gd name="f98" fmla="val 2084448"/>
              <a:gd name="f99" fmla="val 2821437"/>
              <a:gd name="f100" fmla="val 2109978"/>
              <a:gd name="f101" fmla="val 2809786"/>
              <a:gd name="f102" fmla="val 1738364"/>
              <a:gd name="f103" fmla="val 2593767"/>
              <a:gd name="f104" fmla="val 1403594"/>
              <a:gd name="f105" fmla="val 2259969"/>
              <a:gd name="f106" fmla="val 1239857"/>
              <a:gd name="f107" fmla="val 2194243"/>
              <a:gd name="f108" fmla="val 1207617"/>
              <a:gd name="f109" fmla="val 2126069"/>
              <a:gd name="f110" fmla="val 1183046"/>
              <a:gd name="f111" fmla="val 1168235"/>
              <a:gd name="f112" fmla="val 3150890"/>
              <a:gd name="f113" fmla="val 2675271"/>
              <a:gd name="f114" fmla="val 3303511"/>
              <a:gd name="f115" fmla="val 3347939"/>
              <a:gd name="f116" fmla="val 3564428"/>
              <a:gd name="f117" fmla="val 3618512"/>
              <a:gd name="f118" fmla="val 4743007"/>
              <a:gd name="f119" fmla="val 3712448"/>
              <a:gd name="f120" fmla="val 5409725"/>
              <a:gd name="f121" fmla="val 3430336"/>
              <a:gd name="f122" fmla="val 6073786"/>
              <a:gd name="f123" fmla="val 2885237"/>
              <a:gd name="f124" fmla="val 6469025"/>
              <a:gd name="f125" fmla="val 2636047"/>
              <a:gd name="f126" fmla="val 6649712"/>
              <a:gd name="f127" fmla="val 2350538"/>
              <a:gd name="f128" fmla="val 6760700"/>
              <a:gd name="f129" fmla="val 6798748"/>
              <a:gd name="f130" fmla="*/ f0 1 3636337"/>
              <a:gd name="f131" fmla="*/ f1 1 7138182"/>
              <a:gd name="f132" fmla="+- f4 0 f2"/>
              <a:gd name="f133" fmla="+- f3 0 f2"/>
              <a:gd name="f134" fmla="*/ f133 1 3636337"/>
              <a:gd name="f135" fmla="*/ f132 1 7138182"/>
              <a:gd name="f136" fmla="*/ f2 1 f134"/>
              <a:gd name="f137" fmla="*/ f3 1 f134"/>
              <a:gd name="f138" fmla="*/ f2 1 f135"/>
              <a:gd name="f139" fmla="*/ f4 1 f135"/>
              <a:gd name="f140" fmla="*/ f136 f130 1"/>
              <a:gd name="f141" fmla="*/ f137 f130 1"/>
              <a:gd name="f142" fmla="*/ f139 f131 1"/>
              <a:gd name="f143" fmla="*/ f138 f1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0" t="f143" r="f141" b="f142"/>
            <a:pathLst>
              <a:path w="3636337" h="7138182">
                <a:moveTo>
                  <a:pt x="f5" y="f6"/>
                </a:moveTo>
                <a:lnTo>
                  <a:pt x="f5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5" y="f6"/>
                </a:cubicBezTo>
                <a:close/>
                <a:moveTo>
                  <a:pt x="f24" y="f25"/>
                </a:move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24" y="f42"/>
                </a:cubicBezTo>
                <a:close/>
                <a:moveTo>
                  <a:pt x="f24" y="f4"/>
                </a:moveTo>
                <a:lnTo>
                  <a:pt x="f5" y="f4"/>
                </a:lnTo>
                <a:lnTo>
                  <a:pt x="f5" y="f43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2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5" y="f67"/>
                </a:cubicBezTo>
                <a:lnTo>
                  <a:pt x="f5" y="f68"/>
                </a:ln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5" y="f85"/>
                </a:cubicBezTo>
                <a:lnTo>
                  <a:pt x="f5" y="f2"/>
                </a:lnTo>
                <a:lnTo>
                  <a:pt x="f24" y="f2"/>
                </a:lnTo>
                <a:lnTo>
                  <a:pt x="f24" y="f86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97" y="f98"/>
                </a:cubicBez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24" y="f111"/>
                </a:cubicBezTo>
                <a:lnTo>
                  <a:pt x="f24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24" y="f129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9" name="Rectangle 21"/>
          <p:cNvSpPr/>
          <p:nvPr/>
        </p:nvSpPr>
        <p:spPr>
          <a:xfrm>
            <a:off x="6977932" y="4798176"/>
            <a:ext cx="505900" cy="283399"/>
          </a:xfrm>
          <a:custGeom>
            <a:avLst/>
            <a:gdLst>
              <a:gd name="f0" fmla="val w"/>
              <a:gd name="f1" fmla="val h"/>
              <a:gd name="f2" fmla="val 0"/>
              <a:gd name="f3" fmla="val 4560938"/>
              <a:gd name="f4" fmla="val 2554996"/>
              <a:gd name="f5" fmla="val 2315585"/>
              <a:gd name="f6" fmla="val 1351978"/>
              <a:gd name="f7" fmla="val 1608128"/>
              <a:gd name="f8" fmla="val 2332000"/>
              <a:gd name="f9" fmla="val 1604085"/>
              <a:gd name="f10" fmla="val 2347685"/>
              <a:gd name="f11" fmla="val 1596777"/>
              <a:gd name="f12" fmla="val 2361832"/>
              <a:gd name="f13" fmla="val 1586519"/>
              <a:gd name="f14" fmla="val 2403345"/>
              <a:gd name="f15" fmla="val 1556419"/>
              <a:gd name="f16" fmla="val 2424829"/>
              <a:gd name="f17" fmla="val 1505846"/>
              <a:gd name="f18" fmla="val 2417675"/>
              <a:gd name="f19" fmla="val 1455070"/>
              <a:gd name="f20" fmla="val 2409025"/>
              <a:gd name="f21" fmla="val 1388817"/>
              <a:gd name="f22" fmla="val 2368208"/>
              <a:gd name="f23" fmla="val 1366470"/>
              <a:gd name="f24" fmla="val 3612086"/>
              <a:gd name="f25" fmla="val 989467"/>
              <a:gd name="f26" fmla="val 3453010"/>
              <a:gd name="f27" fmla="val 3324054"/>
              <a:gd name="f28" fmla="val 1118423"/>
              <a:gd name="f29" fmla="val 1277499"/>
              <a:gd name="f30" fmla="val 1436575"/>
              <a:gd name="f31" fmla="val 1565531"/>
              <a:gd name="f32" fmla="val 3771162"/>
              <a:gd name="f33" fmla="val 3900118"/>
              <a:gd name="f34" fmla="val 948854"/>
              <a:gd name="f35" fmla="val 789778"/>
              <a:gd name="f36" fmla="val 660822"/>
              <a:gd name="f37" fmla="val 1107930"/>
              <a:gd name="f38" fmla="val 1236886"/>
              <a:gd name="f39" fmla="val 2247651"/>
              <a:gd name="f40" fmla="val 946230"/>
              <a:gd name="f41" fmla="val 2230469"/>
              <a:gd name="f42" fmla="val 950266"/>
              <a:gd name="f43" fmla="val 2214012"/>
              <a:gd name="f44" fmla="val 957763"/>
              <a:gd name="f45" fmla="val 2199233"/>
              <a:gd name="f46" fmla="val 968479"/>
              <a:gd name="f47" fmla="val 2157721"/>
              <a:gd name="f48" fmla="val 998579"/>
              <a:gd name="f49" fmla="val 2136236"/>
              <a:gd name="f50" fmla="val 1049152"/>
              <a:gd name="f51" fmla="val 2143390"/>
              <a:gd name="f52" fmla="val 1099928"/>
              <a:gd name="f53" fmla="val 2157154"/>
              <a:gd name="f54" fmla="val 1167662"/>
              <a:gd name="f55" fmla="val 2197550"/>
              <a:gd name="f56" fmla="val 1197656"/>
              <a:gd name="f57" fmla="val 1217102"/>
              <a:gd name="f58" fmla="val 785264"/>
              <a:gd name="f59" fmla="val 832380"/>
              <a:gd name="f60" fmla="val 2341411"/>
              <a:gd name="f61" fmla="val 835890"/>
              <a:gd name="f62" fmla="val 2366862"/>
              <a:gd name="f63" fmla="val 843587"/>
              <a:gd name="f64" fmla="val 2390991"/>
              <a:gd name="f65" fmla="val 855423"/>
              <a:gd name="f66" fmla="val 2474360"/>
              <a:gd name="f67" fmla="val 896319"/>
              <a:gd name="f68" fmla="val 2528313"/>
              <a:gd name="f69" fmla="val 979930"/>
              <a:gd name="f70" fmla="val 2531223"/>
              <a:gd name="f71" fmla="val 1072743"/>
              <a:gd name="f72" fmla="val 2418963"/>
              <a:gd name="f73" fmla="val 1076264"/>
              <a:gd name="f74" fmla="val 2417356"/>
              <a:gd name="f75" fmla="val 1025012"/>
              <a:gd name="f76" fmla="val 2387564"/>
              <a:gd name="f77" fmla="val 978842"/>
              <a:gd name="f78" fmla="val 2341528"/>
              <a:gd name="f79" fmla="val 956260"/>
              <a:gd name="f80" fmla="val 2333151"/>
              <a:gd name="f81" fmla="val 952151"/>
              <a:gd name="f82" fmla="val 2324486"/>
              <a:gd name="f83" fmla="val 948946"/>
              <a:gd name="f84" fmla="val 946938"/>
              <a:gd name="f85" fmla="val 1239083"/>
              <a:gd name="f86" fmla="val 2404308"/>
              <a:gd name="f87" fmla="val 1264638"/>
              <a:gd name="f88" fmla="val 2499083"/>
              <a:gd name="f89" fmla="val 1293869"/>
              <a:gd name="f90" fmla="val 2528899"/>
              <a:gd name="f91" fmla="val 1441205"/>
              <a:gd name="f92" fmla="val 2541347"/>
              <a:gd name="f93" fmla="val 1532528"/>
              <a:gd name="f94" fmla="val 2502457"/>
              <a:gd name="f95" fmla="val 1623287"/>
              <a:gd name="f96" fmla="val 2427762"/>
              <a:gd name="f97" fmla="val 1677447"/>
              <a:gd name="f98" fmla="val 2394006"/>
              <a:gd name="f99" fmla="val 1701923"/>
              <a:gd name="f100" fmla="val 2355419"/>
              <a:gd name="f101" fmla="val 1717125"/>
              <a:gd name="f102" fmla="val 1722661"/>
              <a:gd name="f103" fmla="val 1769734"/>
              <a:gd name="f104" fmla="val 1722944"/>
              <a:gd name="f105" fmla="val 2221084"/>
              <a:gd name="f106" fmla="val 1719537"/>
              <a:gd name="f107" fmla="val 2194881"/>
              <a:gd name="f108" fmla="val 1711743"/>
              <a:gd name="f109" fmla="val 2170074"/>
              <a:gd name="f110" fmla="val 1699575"/>
              <a:gd name="f111" fmla="val 2086705"/>
              <a:gd name="f112" fmla="val 1658679"/>
              <a:gd name="f113" fmla="val 2032752"/>
              <a:gd name="f114" fmla="val 1575069"/>
              <a:gd name="f115" fmla="val 2029842"/>
              <a:gd name="f116" fmla="val 1482255"/>
              <a:gd name="f117" fmla="val 2142102"/>
              <a:gd name="f118" fmla="val 1478734"/>
              <a:gd name="f119" fmla="val 2143709"/>
              <a:gd name="f120" fmla="val 1529986"/>
              <a:gd name="f121" fmla="val 2173501"/>
              <a:gd name="f122" fmla="val 1576156"/>
              <a:gd name="f123" fmla="val 2219537"/>
              <a:gd name="f124" fmla="val 1598738"/>
              <a:gd name="f125" fmla="val 2228602"/>
              <a:gd name="f126" fmla="val 1603184"/>
              <a:gd name="f127" fmla="val 2238004"/>
              <a:gd name="f128" fmla="val 1606573"/>
              <a:gd name="f129" fmla="val 1608616"/>
              <a:gd name="f130" fmla="val 1335176"/>
              <a:gd name="f131" fmla="val 2162261"/>
              <a:gd name="f132" fmla="val 1314127"/>
              <a:gd name="f133" fmla="val 2069489"/>
              <a:gd name="f134" fmla="val 1278142"/>
              <a:gd name="f135" fmla="val 2032173"/>
              <a:gd name="f136" fmla="val 1115597"/>
              <a:gd name="f137" fmla="val 2019217"/>
              <a:gd name="f138" fmla="val 1023646"/>
              <a:gd name="f139" fmla="val 2058125"/>
              <a:gd name="f140" fmla="val 932061"/>
              <a:gd name="f141" fmla="val 2133303"/>
              <a:gd name="f142" fmla="val 877552"/>
              <a:gd name="f143" fmla="val 2167670"/>
              <a:gd name="f144" fmla="val 852632"/>
              <a:gd name="f145" fmla="val 2207046"/>
              <a:gd name="f146" fmla="val 837325"/>
              <a:gd name="f147" fmla="val 832077"/>
              <a:gd name="f148" fmla="val 2280470"/>
              <a:gd name="f149" fmla="val 617534"/>
              <a:gd name="f150" fmla="val 1915981"/>
              <a:gd name="f151" fmla="val 1620504"/>
              <a:gd name="f152" fmla="val 913011"/>
              <a:gd name="f153" fmla="val 1277500"/>
              <a:gd name="f154" fmla="val 1641989"/>
              <a:gd name="f155" fmla="val 1937466"/>
              <a:gd name="f156" fmla="val 2644959"/>
              <a:gd name="f157" fmla="val 2940436"/>
              <a:gd name="f158" fmla="val 284505"/>
              <a:gd name="f159" fmla="val 265281"/>
              <a:gd name="f160" fmla="val 4276434"/>
              <a:gd name="f161" fmla="val 2289716"/>
              <a:gd name="f162" fmla="val 180344"/>
              <a:gd name="f163" fmla="val 148161"/>
              <a:gd name="f164" fmla="val 2406836"/>
              <a:gd name="f165" fmla="val 4380595"/>
              <a:gd name="f166" fmla="*/ f0 1 4560938"/>
              <a:gd name="f167" fmla="*/ f1 1 2554996"/>
              <a:gd name="f168" fmla="+- f4 0 f2"/>
              <a:gd name="f169" fmla="+- f3 0 f2"/>
              <a:gd name="f170" fmla="*/ f169 1 4560938"/>
              <a:gd name="f171" fmla="*/ f168 1 2554996"/>
              <a:gd name="f172" fmla="*/ f2 1 f170"/>
              <a:gd name="f173" fmla="*/ f3 1 f170"/>
              <a:gd name="f174" fmla="*/ f2 1 f171"/>
              <a:gd name="f175" fmla="*/ f4 1 f171"/>
              <a:gd name="f176" fmla="*/ f172 f166 1"/>
              <a:gd name="f177" fmla="*/ f173 f166 1"/>
              <a:gd name="f178" fmla="*/ f175 f167 1"/>
              <a:gd name="f179" fmla="*/ f174 f1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6" t="f179" r="f177" b="f178"/>
            <a:pathLst>
              <a:path w="4560938" h="2554996">
                <a:moveTo>
                  <a:pt x="f5" y="f6"/>
                </a:moveTo>
                <a:lnTo>
                  <a:pt x="f5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5" y="f6"/>
                </a:cubicBezTo>
                <a:close/>
                <a:moveTo>
                  <a:pt x="f24" y="f25"/>
                </a:moveTo>
                <a:cubicBezTo>
                  <a:pt x="f26" y="f25"/>
                  <a:pt x="f27" y="f28"/>
                  <a:pt x="f27" y="f29"/>
                </a:cubicBezTo>
                <a:cubicBezTo>
                  <a:pt x="f27" y="f30"/>
                  <a:pt x="f26" y="f31"/>
                  <a:pt x="f24" y="f31"/>
                </a:cubicBezTo>
                <a:cubicBezTo>
                  <a:pt x="f32" y="f31"/>
                  <a:pt x="f33" y="f30"/>
                  <a:pt x="f33" y="f29"/>
                </a:cubicBezTo>
                <a:cubicBezTo>
                  <a:pt x="f33" y="f28"/>
                  <a:pt x="f32" y="f25"/>
                  <a:pt x="f24" y="f25"/>
                </a:cubicBezTo>
                <a:close/>
                <a:moveTo>
                  <a:pt x="f34" y="f25"/>
                </a:moveTo>
                <a:cubicBezTo>
                  <a:pt x="f35" y="f25"/>
                  <a:pt x="f36" y="f28"/>
                  <a:pt x="f36" y="f29"/>
                </a:cubicBezTo>
                <a:cubicBezTo>
                  <a:pt x="f36" y="f30"/>
                  <a:pt x="f35" y="f31"/>
                  <a:pt x="f34" y="f31"/>
                </a:cubicBezTo>
                <a:cubicBezTo>
                  <a:pt x="f37" y="f31"/>
                  <a:pt x="f38" y="f30"/>
                  <a:pt x="f38" y="f29"/>
                </a:cubicBezTo>
                <a:cubicBezTo>
                  <a:pt x="f38" y="f28"/>
                  <a:pt x="f37" y="f25"/>
                  <a:pt x="f34" y="f25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39" y="f57"/>
                </a:cubicBezTo>
                <a:close/>
                <a:moveTo>
                  <a:pt x="f39" y="f58"/>
                </a:moveTo>
                <a:lnTo>
                  <a:pt x="f5" y="f58"/>
                </a:lnTo>
                <a:lnTo>
                  <a:pt x="f5" y="f59"/>
                </a:ln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5" y="f84"/>
                </a:cubicBezTo>
                <a:lnTo>
                  <a:pt x="f5" y="f85"/>
                </a:ln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5" y="f102"/>
                </a:cubicBezTo>
                <a:lnTo>
                  <a:pt x="f5" y="f103"/>
                </a:lnTo>
                <a:lnTo>
                  <a:pt x="f39" y="f103"/>
                </a:lnTo>
                <a:lnTo>
                  <a:pt x="f39" y="f104"/>
                </a:lnTo>
                <a:cubicBezTo>
                  <a:pt x="f105" y="f106"/>
                  <a:pt x="f107" y="f108"/>
                  <a:pt x="f109" y="f110"/>
                </a:cubicBezTo>
                <a:cubicBezTo>
                  <a:pt x="f111" y="f112"/>
                  <a:pt x="f113" y="f114"/>
                  <a:pt x="f115" y="f116"/>
                </a:cubicBezTo>
                <a:lnTo>
                  <a:pt x="f117" y="f118"/>
                </a:ln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39" y="f129"/>
                </a:cubicBezTo>
                <a:lnTo>
                  <a:pt x="f39" y="f130"/>
                </a:lnTo>
                <a:cubicBezTo>
                  <a:pt x="f131" y="f132"/>
                  <a:pt x="f133" y="f134"/>
                  <a:pt x="f135" y="f136"/>
                </a:cubicBezTo>
                <a:cubicBezTo>
                  <a:pt x="f137" y="f138"/>
                  <a:pt x="f139" y="f140"/>
                  <a:pt x="f141" y="f142"/>
                </a:cubicBezTo>
                <a:cubicBezTo>
                  <a:pt x="f143" y="f144"/>
                  <a:pt x="f145" y="f146"/>
                  <a:pt x="f39" y="f147"/>
                </a:cubicBezTo>
                <a:close/>
                <a:moveTo>
                  <a:pt x="f148" y="f149"/>
                </a:moveTo>
                <a:cubicBezTo>
                  <a:pt x="f150" y="f149"/>
                  <a:pt x="f151" y="f152"/>
                  <a:pt x="f151" y="f153"/>
                </a:cubicBezTo>
                <a:cubicBezTo>
                  <a:pt x="f151" y="f154"/>
                  <a:pt x="f150" y="f155"/>
                  <a:pt x="f148" y="f155"/>
                </a:cubicBezTo>
                <a:cubicBezTo>
                  <a:pt x="f156" y="f155"/>
                  <a:pt x="f157" y="f154"/>
                  <a:pt x="f157" y="f153"/>
                </a:cubicBezTo>
                <a:cubicBezTo>
                  <a:pt x="f157" y="f152"/>
                  <a:pt x="f156" y="f149"/>
                  <a:pt x="f148" y="f149"/>
                </a:cubicBezTo>
                <a:close/>
                <a:moveTo>
                  <a:pt x="f158" y="f159"/>
                </a:moveTo>
                <a:lnTo>
                  <a:pt x="f160" y="f159"/>
                </a:lnTo>
                <a:lnTo>
                  <a:pt x="f160" y="f161"/>
                </a:lnTo>
                <a:lnTo>
                  <a:pt x="f158" y="f161"/>
                </a:lnTo>
                <a:close/>
                <a:moveTo>
                  <a:pt x="f162" y="f163"/>
                </a:moveTo>
                <a:lnTo>
                  <a:pt x="f162" y="f164"/>
                </a:lnTo>
                <a:lnTo>
                  <a:pt x="f165" y="f164"/>
                </a:lnTo>
                <a:lnTo>
                  <a:pt x="f165" y="f163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0" name="Round Same Side Corner Rectangle 8"/>
          <p:cNvSpPr/>
          <p:nvPr/>
        </p:nvSpPr>
        <p:spPr>
          <a:xfrm>
            <a:off x="11061661" y="4700089"/>
            <a:ext cx="522442" cy="523237"/>
          </a:xfrm>
          <a:custGeom>
            <a:avLst/>
            <a:gdLst>
              <a:gd name="f0" fmla="val w"/>
              <a:gd name="f1" fmla="val h"/>
              <a:gd name="f2" fmla="val 0"/>
              <a:gd name="f3" fmla="val 3197597"/>
              <a:gd name="f4" fmla="val 3202496"/>
              <a:gd name="f5" fmla="val 601421"/>
              <a:gd name="f6" fmla="val 1611393"/>
              <a:gd name="f7" fmla="val 2596176"/>
              <a:gd name="f8" fmla="val 2928331"/>
              <a:gd name="f9" fmla="val 3197594"/>
              <a:gd name="f10" fmla="val 1880656"/>
              <a:gd name="f11" fmla="val 2212811"/>
              <a:gd name="f12" fmla="val 2776360"/>
              <a:gd name="f13" fmla="val 2914824"/>
              <a:gd name="f14" fmla="val 3197198"/>
              <a:gd name="f15" fmla="val 398"/>
              <a:gd name="f16" fmla="val 269266"/>
              <a:gd name="f17" fmla="val 1598801"/>
              <a:gd name="f18" fmla="val 1998649"/>
              <a:gd name="f19" fmla="val 2322791"/>
              <a:gd name="f20" fmla="val 324142"/>
              <a:gd name="f21" fmla="val 723993"/>
              <a:gd name="f22" fmla="val 1123843"/>
              <a:gd name="f23" fmla="val 1447985"/>
              <a:gd name="f24" fmla="val 1198951"/>
              <a:gd name="f25" fmla="val 874809"/>
              <a:gd name="f26" fmla="*/ f0 1 3197597"/>
              <a:gd name="f27" fmla="*/ f1 1 3202496"/>
              <a:gd name="f28" fmla="+- f4 0 f2"/>
              <a:gd name="f29" fmla="+- f3 0 f2"/>
              <a:gd name="f30" fmla="*/ f29 1 3197597"/>
              <a:gd name="f31" fmla="*/ f28 1 3202496"/>
              <a:gd name="f32" fmla="*/ f2 1 f30"/>
              <a:gd name="f33" fmla="*/ f3 1 f30"/>
              <a:gd name="f34" fmla="*/ f2 1 f31"/>
              <a:gd name="f35" fmla="*/ f4 1 f31"/>
              <a:gd name="f36" fmla="*/ f32 f26 1"/>
              <a:gd name="f37" fmla="*/ f33 f26 1"/>
              <a:gd name="f38" fmla="*/ f35 f27 1"/>
              <a:gd name="f39" fmla="*/ f34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197597" h="3202496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9" y="f10"/>
                  <a:pt x="f9" y="f11"/>
                </a:cubicBezTo>
                <a:lnTo>
                  <a:pt x="f9" y="f12"/>
                </a:lnTo>
                <a:lnTo>
                  <a:pt x="f3" y="f12"/>
                </a:lnTo>
                <a:lnTo>
                  <a:pt x="f3" y="f13"/>
                </a:lnTo>
                <a:lnTo>
                  <a:pt x="f14" y="f13"/>
                </a:lnTo>
                <a:lnTo>
                  <a:pt x="f14" y="f4"/>
                </a:lnTo>
                <a:lnTo>
                  <a:pt x="f15" y="f4"/>
                </a:lnTo>
                <a:lnTo>
                  <a:pt x="f15" y="f13"/>
                </a:lnTo>
                <a:lnTo>
                  <a:pt x="f2" y="f13"/>
                </a:lnTo>
                <a:lnTo>
                  <a:pt x="f2" y="f11"/>
                </a:lnTo>
                <a:cubicBezTo>
                  <a:pt x="f2" y="f10"/>
                  <a:pt x="f16" y="f6"/>
                  <a:pt x="f5" y="f6"/>
                </a:cubicBezTo>
                <a:close/>
                <a:moveTo>
                  <a:pt x="f17" y="f2"/>
                </a:moveTo>
                <a:cubicBezTo>
                  <a:pt x="f18" y="f2"/>
                  <a:pt x="f19" y="f20"/>
                  <a:pt x="f19" y="f21"/>
                </a:cubicBezTo>
                <a:cubicBezTo>
                  <a:pt x="f19" y="f22"/>
                  <a:pt x="f18" y="f23"/>
                  <a:pt x="f17" y="f23"/>
                </a:cubicBezTo>
                <a:cubicBezTo>
                  <a:pt x="f24" y="f23"/>
                  <a:pt x="f25" y="f22"/>
                  <a:pt x="f25" y="f21"/>
                </a:cubicBezTo>
                <a:cubicBezTo>
                  <a:pt x="f25" y="f20"/>
                  <a:pt x="f24" y="f2"/>
                  <a:pt x="f17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1" name="Rounded Rectangle 51"/>
          <p:cNvSpPr/>
          <p:nvPr/>
        </p:nvSpPr>
        <p:spPr>
          <a:xfrm rot="16199987" flipH="1">
            <a:off x="9442730" y="5628228"/>
            <a:ext cx="541562" cy="510024"/>
          </a:xfrm>
          <a:custGeom>
            <a:avLst/>
            <a:gdLst>
              <a:gd name="f0" fmla="val w"/>
              <a:gd name="f1" fmla="val h"/>
              <a:gd name="f2" fmla="val 0"/>
              <a:gd name="f3" fmla="val 2928608"/>
              <a:gd name="f4" fmla="val 2758049"/>
              <a:gd name="f5" fmla="val 2797052"/>
              <a:gd name="f6" fmla="val 1199936"/>
              <a:gd name="f7" fmla="val 1541978"/>
              <a:gd name="f8" fmla="val 1578306"/>
              <a:gd name="f9" fmla="val 2826502"/>
              <a:gd name="f10" fmla="val 1607756"/>
              <a:gd name="f11" fmla="val 2862830"/>
              <a:gd name="f12" fmla="val 1607755"/>
              <a:gd name="f13" fmla="val 2899158"/>
              <a:gd name="f14" fmla="val 1578305"/>
              <a:gd name="f15" fmla="val 1541977"/>
              <a:gd name="f16" fmla="val 2928607"/>
              <a:gd name="f17" fmla="val 1163608"/>
              <a:gd name="f18" fmla="val 1134159"/>
              <a:gd name="f19" fmla="val 1134158"/>
              <a:gd name="f20" fmla="val 2593193"/>
              <a:gd name="f21" fmla="val 1147315"/>
              <a:gd name="f22" fmla="val 1594601"/>
              <a:gd name="f23" fmla="val 1630929"/>
              <a:gd name="f24" fmla="val 2622643"/>
              <a:gd name="f25" fmla="val 1660379"/>
              <a:gd name="f26" fmla="val 2658971"/>
              <a:gd name="f27" fmla="val 1660378"/>
              <a:gd name="f28" fmla="val 2695299"/>
              <a:gd name="f29" fmla="val 2724749"/>
              <a:gd name="f30" fmla="val 1630928"/>
              <a:gd name="f31" fmla="val 1594600"/>
              <a:gd name="f32" fmla="val 2724748"/>
              <a:gd name="f33" fmla="val 1110987"/>
              <a:gd name="f34" fmla="val 1081538"/>
              <a:gd name="f35" fmla="val 1081537"/>
              <a:gd name="f36" fmla="val 2389334"/>
              <a:gd name="f37" fmla="val 1121004"/>
              <a:gd name="f38" fmla="val 1620912"/>
              <a:gd name="f39" fmla="val 1657240"/>
              <a:gd name="f40" fmla="val 2418784"/>
              <a:gd name="f41" fmla="val 1686690"/>
              <a:gd name="f42" fmla="val 2455112"/>
              <a:gd name="f43" fmla="val 1686689"/>
              <a:gd name="f44" fmla="val 2491440"/>
              <a:gd name="f45" fmla="val 2520890"/>
              <a:gd name="f46" fmla="val 1657239"/>
              <a:gd name="f47" fmla="val 1620911"/>
              <a:gd name="f48" fmla="val 2520889"/>
              <a:gd name="f49" fmla="val 1084676"/>
              <a:gd name="f50" fmla="val 1055227"/>
              <a:gd name="f51" fmla="val 1055226"/>
              <a:gd name="f52" fmla="val 1314382"/>
              <a:gd name="f53" fmla="val 1247024"/>
              <a:gd name="f54" fmla="val 1314381"/>
              <a:gd name="f55" fmla="val 1225915"/>
              <a:gd name="f56" fmla="val 1331494"/>
              <a:gd name="f57" fmla="val 1208803"/>
              <a:gd name="f58" fmla="val 1352603"/>
              <a:gd name="f59" fmla="val 1410313"/>
              <a:gd name="f60" fmla="val 1146778"/>
              <a:gd name="f61" fmla="val 1145599"/>
              <a:gd name="f62" fmla="val 1410393"/>
              <a:gd name="f63" fmla="val 1144438"/>
              <a:gd name="f64" fmla="val 1411688"/>
              <a:gd name="f65" fmla="val 1143457"/>
              <a:gd name="f66" fmla="val 1408531"/>
              <a:gd name="f67" fmla="val 1133444"/>
              <a:gd name="f68" fmla="val 1410371"/>
              <a:gd name="f69" fmla="val 1112415"/>
              <a:gd name="f70" fmla="val 1428909"/>
              <a:gd name="f71" fmla="val 1096860"/>
              <a:gd name="f72" fmla="val 1449938"/>
              <a:gd name="f73" fmla="val 1098699"/>
              <a:gd name="f74" fmla="val 2236821"/>
              <a:gd name="f75" fmla="val 1167543"/>
              <a:gd name="f76" fmla="val 2257849"/>
              <a:gd name="f77" fmla="val 1169383"/>
              <a:gd name="f78" fmla="val 2273405"/>
              <a:gd name="f79" fmla="val 1187920"/>
              <a:gd name="f80" fmla="val 2271565"/>
              <a:gd name="f81" fmla="val 1208950"/>
              <a:gd name="f82" fmla="val 2269725"/>
              <a:gd name="f83" fmla="val 1229978"/>
              <a:gd name="f84" fmla="val 2251187"/>
              <a:gd name="f85" fmla="val 1245533"/>
              <a:gd name="f86" fmla="val 2230159"/>
              <a:gd name="f87" fmla="val 1243693"/>
              <a:gd name="f88" fmla="val 1973864"/>
              <a:gd name="f89" fmla="val 1221271"/>
              <a:gd name="f90" fmla="val 1717570"/>
              <a:gd name="f91" fmla="val 1198849"/>
              <a:gd name="f92" fmla="val 1461275"/>
              <a:gd name="f93" fmla="val 1176426"/>
              <a:gd name="f94" fmla="val 1461274"/>
              <a:gd name="f95" fmla="val 1518985"/>
              <a:gd name="f96" fmla="val 1540095"/>
              <a:gd name="f97" fmla="val 1208802"/>
              <a:gd name="f98" fmla="val 1557205"/>
              <a:gd name="f99" fmla="val 1557206"/>
              <a:gd name="f100" fmla="val 1247025"/>
              <a:gd name="f101" fmla="val 1557207"/>
              <a:gd name="f102" fmla="val 1247023"/>
              <a:gd name="f103" fmla="val 1268132"/>
              <a:gd name="f104" fmla="val 1285244"/>
              <a:gd name="f105" fmla="val 1518986"/>
              <a:gd name="f106" fmla="val 1499749"/>
              <a:gd name="f107" fmla="val 1480511"/>
              <a:gd name="f108" fmla="val 1285243"/>
              <a:gd name="f109" fmla="val 1337600"/>
              <a:gd name="f110" fmla="val 1354713"/>
              <a:gd name="f111" fmla="val 1375821"/>
              <a:gd name="f112" fmla="val 1375820"/>
              <a:gd name="f113" fmla="val 1396928"/>
              <a:gd name="f114" fmla="val 1414041"/>
              <a:gd name="f115" fmla="val 1499750"/>
              <a:gd name="f116" fmla="val 1414042"/>
              <a:gd name="f117" fmla="val 1466398"/>
              <a:gd name="f118" fmla="val 1483509"/>
              <a:gd name="f119" fmla="val 1504618"/>
              <a:gd name="f120" fmla="val 1504619"/>
              <a:gd name="f121" fmla="val 1525727"/>
              <a:gd name="f122" fmla="val 1540094"/>
              <a:gd name="f123" fmla="val 1542838"/>
              <a:gd name="f124" fmla="val 1542839"/>
              <a:gd name="f125" fmla="val 1575412"/>
              <a:gd name="f126" fmla="val 2226550"/>
              <a:gd name="f127" fmla="val 1494978"/>
              <a:gd name="f128" fmla="val 2247542"/>
              <a:gd name="f129" fmla="val 1492772"/>
              <a:gd name="f130" fmla="val 2266350"/>
              <a:gd name="f131" fmla="val 1508001"/>
              <a:gd name="f132" fmla="val 2268556"/>
              <a:gd name="f133" fmla="val 1528995"/>
              <a:gd name="f134" fmla="val 2270763"/>
              <a:gd name="f135" fmla="val 1549988"/>
              <a:gd name="f136" fmla="val 2255534"/>
              <a:gd name="f137" fmla="val 1568794"/>
              <a:gd name="f138" fmla="val 2234542"/>
              <a:gd name="f139" fmla="val 1571000"/>
              <a:gd name="f140" fmla="val 1972686"/>
              <a:gd name="f141" fmla="val 1598522"/>
              <a:gd name="f142" fmla="val 1710833"/>
              <a:gd name="f143" fmla="val 1626046"/>
              <a:gd name="f144" fmla="val 1448978"/>
              <a:gd name="f145" fmla="val 1653567"/>
              <a:gd name="f146" fmla="val 1427984"/>
              <a:gd name="f147" fmla="val 1655774"/>
              <a:gd name="f148" fmla="val 1409178"/>
              <a:gd name="f149" fmla="val 1640544"/>
              <a:gd name="f150" fmla="val 1406971"/>
              <a:gd name="f151" fmla="val 1619551"/>
              <a:gd name="f152" fmla="val 1406474"/>
              <a:gd name="f153" fmla="val 1614827"/>
              <a:gd name="f154" fmla="val 1406862"/>
              <a:gd name="f155" fmla="val 1610214"/>
              <a:gd name="f156" fmla="val 1410805"/>
              <a:gd name="f157" fmla="val 1606610"/>
              <a:gd name="f158" fmla="val 1410312"/>
              <a:gd name="f159" fmla="val 1605422"/>
              <a:gd name="f160" fmla="val 1542841"/>
              <a:gd name="f161" fmla="val 1525729"/>
              <a:gd name="f162" fmla="val 1483510"/>
              <a:gd name="f163" fmla="val 1331493"/>
              <a:gd name="f164" fmla="val 1466397"/>
              <a:gd name="f165" fmla="val 1314383"/>
              <a:gd name="f166" fmla="val 1396930"/>
              <a:gd name="f167" fmla="val 1337601"/>
              <a:gd name="f168" fmla="val 1268133"/>
              <a:gd name="f169" fmla="val 1171967"/>
              <a:gd name="f170" fmla="val 72000"/>
              <a:gd name="f171" fmla="val 288000"/>
              <a:gd name="f172" fmla="val 327765"/>
              <a:gd name="f173" fmla="val 1204202"/>
              <a:gd name="f174" fmla="val 360000"/>
              <a:gd name="f175" fmla="val 1243967"/>
              <a:gd name="f176" fmla="val 1283732"/>
              <a:gd name="f177" fmla="val 1315967"/>
              <a:gd name="f178" fmla="val 32235"/>
              <a:gd name="f179" fmla="val 1171966"/>
              <a:gd name="f180" fmla="val 2470049"/>
              <a:gd name="f181" fmla="val 2686049"/>
              <a:gd name="f182" fmla="val 2725814"/>
              <a:gd name="f183" fmla="val 1204201"/>
              <a:gd name="f184" fmla="val 1243966"/>
              <a:gd name="f185" fmla="val 1283731"/>
              <a:gd name="f186" fmla="val 1315966"/>
              <a:gd name="f187" fmla="val 2430284"/>
              <a:gd name="f188" fmla="val 2398049"/>
              <a:gd name="f189" fmla="val 515345"/>
              <a:gd name="f190" fmla="val 1370958"/>
              <a:gd name="f191" fmla="val 515344"/>
              <a:gd name="f192" fmla="val 1558300"/>
              <a:gd name="f193" fmla="val 586814"/>
              <a:gd name="f194" fmla="val 1745642"/>
              <a:gd name="f195" fmla="val 729750"/>
              <a:gd name="f196" fmla="val 1888579"/>
              <a:gd name="f197" fmla="val 1015625"/>
              <a:gd name="f198" fmla="val 2174454"/>
              <a:gd name="f199" fmla="val 1479119"/>
              <a:gd name="f200" fmla="val 1764994"/>
              <a:gd name="f201" fmla="val 1888580"/>
              <a:gd name="f202" fmla="val 1940572"/>
              <a:gd name="f203" fmla="val 1713001"/>
              <a:gd name="f204" fmla="val 2136413"/>
              <a:gd name="f205" fmla="val 1713002"/>
              <a:gd name="f206" fmla="val 2215124"/>
              <a:gd name="f207" fmla="val 2278929"/>
              <a:gd name="f208" fmla="val 1649195"/>
              <a:gd name="f209" fmla="val 1570486"/>
              <a:gd name="f210" fmla="val 1374645"/>
              <a:gd name="f211" fmla="val 2282614"/>
              <a:gd name="f212" fmla="val 1370959"/>
              <a:gd name="f213" fmla="val 1367272"/>
              <a:gd name="f214" fmla="val 1171432"/>
              <a:gd name="f215" fmla="val 1092722"/>
              <a:gd name="f216" fmla="val 2215123"/>
              <a:gd name="f217" fmla="val 1028916"/>
              <a:gd name="f218" fmla="val 1940571"/>
              <a:gd name="f219" fmla="val 1882045"/>
              <a:gd name="f220" fmla="val 970390"/>
              <a:gd name="f221" fmla="val 1823519"/>
              <a:gd name="f222" fmla="val 911862"/>
              <a:gd name="f223" fmla="val 1764993"/>
              <a:gd name="f224" fmla="val 853336"/>
              <a:gd name="f225" fmla="val 1479118"/>
              <a:gd name="f226" fmla="val 567461"/>
              <a:gd name="f227" fmla="val 567462"/>
              <a:gd name="f228" fmla="val 586813"/>
              <a:gd name="f229" fmla="val 996273"/>
              <a:gd name="f230" fmla="val 1183616"/>
              <a:gd name="f231" fmla="val 388776"/>
              <a:gd name="f232" fmla="val 2386770"/>
              <a:gd name="f233" fmla="val 2405196"/>
              <a:gd name="f234" fmla="val 395805"/>
              <a:gd name="f235" fmla="val 2423622"/>
              <a:gd name="f236" fmla="val 409865"/>
              <a:gd name="f237" fmla="val 2437681"/>
              <a:gd name="f238" fmla="val 437983"/>
              <a:gd name="f239" fmla="val 2465800"/>
              <a:gd name="f240" fmla="val 483570"/>
              <a:gd name="f241" fmla="val 511688"/>
              <a:gd name="f242" fmla="val 664423"/>
              <a:gd name="f243" fmla="val 2284946"/>
              <a:gd name="f244" fmla="val 692541"/>
              <a:gd name="f245" fmla="val 2256828"/>
              <a:gd name="f246" fmla="val 2211241"/>
              <a:gd name="f247" fmla="val 2183123"/>
              <a:gd name="f248" fmla="val 636305"/>
              <a:gd name="f249" fmla="val 2155005"/>
              <a:gd name="f250" fmla="val 590718"/>
              <a:gd name="f251" fmla="val 562599"/>
              <a:gd name="f252" fmla="val 2335858"/>
              <a:gd name="f253" fmla="val 2349917"/>
              <a:gd name="f254" fmla="val 2368343"/>
              <a:gd name="f255" fmla="val 365689"/>
              <a:gd name="f256" fmla="val 384115"/>
              <a:gd name="f257" fmla="val 402541"/>
              <a:gd name="f258" fmla="val 416600"/>
              <a:gd name="f259" fmla="val 569335"/>
              <a:gd name="f260" fmla="val 597454"/>
              <a:gd name="f261" fmla="val 541217"/>
              <a:gd name="f262" fmla="val 495630"/>
              <a:gd name="f263" fmla="val 467512"/>
              <a:gd name="f264" fmla="val 314777"/>
              <a:gd name="f265" fmla="val 286659"/>
              <a:gd name="f266" fmla="val 328836"/>
              <a:gd name="f267" fmla="val 347262"/>
              <a:gd name="f268" fmla="val 1379024"/>
              <a:gd name="f269" fmla="val 1418789"/>
              <a:gd name="f270" fmla="val 1451024"/>
              <a:gd name="f271" fmla="val 1339259"/>
              <a:gd name="f272" fmla="val 1307024"/>
              <a:gd name="f273" fmla="*/ f0 1 2928608"/>
              <a:gd name="f274" fmla="*/ f1 1 2758049"/>
              <a:gd name="f275" fmla="+- f4 0 f2"/>
              <a:gd name="f276" fmla="+- f3 0 f2"/>
              <a:gd name="f277" fmla="*/ f276 1 2928608"/>
              <a:gd name="f278" fmla="*/ f275 1 2758049"/>
              <a:gd name="f279" fmla="*/ f2 1 f277"/>
              <a:gd name="f280" fmla="*/ f3 1 f277"/>
              <a:gd name="f281" fmla="*/ f2 1 f278"/>
              <a:gd name="f282" fmla="*/ f4 1 f278"/>
              <a:gd name="f283" fmla="*/ f279 f273 1"/>
              <a:gd name="f284" fmla="*/ f280 f273 1"/>
              <a:gd name="f285" fmla="*/ f282 f274 1"/>
              <a:gd name="f286" fmla="*/ f281 f27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3" t="f286" r="f284" b="f285"/>
            <a:pathLst>
              <a:path w="2928608" h="2758049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1" y="f12"/>
                </a:lnTo>
                <a:cubicBezTo>
                  <a:pt x="f13" y="f12"/>
                  <a:pt x="f3" y="f14"/>
                  <a:pt x="f3" y="f15"/>
                </a:cubicBezTo>
                <a:lnTo>
                  <a:pt x="f16" y="f6"/>
                </a:lnTo>
                <a:cubicBezTo>
                  <a:pt x="f16" y="f17"/>
                  <a:pt x="f13" y="f18"/>
                  <a:pt x="f11" y="f19"/>
                </a:cubicBezTo>
                <a:cubicBezTo>
                  <a:pt x="f9" y="f18"/>
                  <a:pt x="f5" y="f17"/>
                  <a:pt x="f5" y="f6"/>
                </a:cubicBezTo>
                <a:close/>
                <a:moveTo>
                  <a:pt x="f20" y="f21"/>
                </a:moveTo>
                <a:lnTo>
                  <a:pt x="f20" y="f22"/>
                </a:lnTo>
                <a:cubicBezTo>
                  <a:pt x="f20" y="f23"/>
                  <a:pt x="f24" y="f25"/>
                  <a:pt x="f26" y="f25"/>
                </a:cubicBezTo>
                <a:lnTo>
                  <a:pt x="f26" y="f27"/>
                </a:lnTo>
                <a:cubicBezTo>
                  <a:pt x="f28" y="f27"/>
                  <a:pt x="f29" y="f30"/>
                  <a:pt x="f29" y="f31"/>
                </a:cubicBezTo>
                <a:lnTo>
                  <a:pt x="f32" y="f21"/>
                </a:lnTo>
                <a:cubicBezTo>
                  <a:pt x="f32" y="f33"/>
                  <a:pt x="f28" y="f34"/>
                  <a:pt x="f26" y="f35"/>
                </a:cubicBezTo>
                <a:cubicBezTo>
                  <a:pt x="f24" y="f34"/>
                  <a:pt x="f20" y="f33"/>
                  <a:pt x="f20" y="f21"/>
                </a:cubicBezTo>
                <a:close/>
                <a:moveTo>
                  <a:pt x="f36" y="f37"/>
                </a:moveTo>
                <a:lnTo>
                  <a:pt x="f36" y="f38"/>
                </a:lnTo>
                <a:cubicBezTo>
                  <a:pt x="f36" y="f39"/>
                  <a:pt x="f40" y="f41"/>
                  <a:pt x="f42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45" y="f47"/>
                </a:cubicBezTo>
                <a:lnTo>
                  <a:pt x="f48" y="f37"/>
                </a:lnTo>
                <a:cubicBezTo>
                  <a:pt x="f48" y="f49"/>
                  <a:pt x="f44" y="f50"/>
                  <a:pt x="f42" y="f51"/>
                </a:cubicBezTo>
                <a:cubicBezTo>
                  <a:pt x="f40" y="f50"/>
                  <a:pt x="f36" y="f49"/>
                  <a:pt x="f36" y="f37"/>
                </a:cubicBezTo>
                <a:close/>
                <a:moveTo>
                  <a:pt x="f52" y="f53"/>
                </a:moveTo>
                <a:cubicBezTo>
                  <a:pt x="f54" y="f55"/>
                  <a:pt x="f56" y="f57"/>
                  <a:pt x="f58" y="f57"/>
                </a:cubicBezTo>
                <a:lnTo>
                  <a:pt x="f59" y="f57"/>
                </a:lnTo>
                <a:lnTo>
                  <a:pt x="f59" y="f60"/>
                </a:lnTo>
                <a:cubicBezTo>
                  <a:pt x="f59" y="f61"/>
                  <a:pt x="f62" y="f63"/>
                  <a:pt x="f64" y="f65"/>
                </a:cubicBezTo>
                <a:lnTo>
                  <a:pt x="f66" y="f67"/>
                </a:lnTo>
                <a:cubicBezTo>
                  <a:pt x="f68" y="f69"/>
                  <a:pt x="f70" y="f71"/>
                  <a:pt x="f7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lnTo>
                  <a:pt x="f94" y="f57"/>
                </a:lnTo>
                <a:lnTo>
                  <a:pt x="f95" y="f57"/>
                </a:lnTo>
                <a:cubicBezTo>
                  <a:pt x="f96" y="f97"/>
                  <a:pt x="f98" y="f55"/>
                  <a:pt x="f99" y="f100"/>
                </a:cubicBezTo>
                <a:lnTo>
                  <a:pt x="f101" y="f102"/>
                </a:lnTo>
                <a:cubicBezTo>
                  <a:pt x="f101" y="f103"/>
                  <a:pt x="f96" y="f104"/>
                  <a:pt x="f105" y="f104"/>
                </a:cubicBezTo>
                <a:cubicBezTo>
                  <a:pt x="f106" y="f104"/>
                  <a:pt x="f107" y="f108"/>
                  <a:pt x="f92" y="f104"/>
                </a:cubicBezTo>
                <a:lnTo>
                  <a:pt x="f92" y="f109"/>
                </a:lnTo>
                <a:lnTo>
                  <a:pt x="f95" y="f109"/>
                </a:lnTo>
                <a:cubicBezTo>
                  <a:pt x="f96" y="f109"/>
                  <a:pt x="f99" y="f110"/>
                  <a:pt x="f99" y="f111"/>
                </a:cubicBezTo>
                <a:lnTo>
                  <a:pt x="f101" y="f112"/>
                </a:lnTo>
                <a:cubicBezTo>
                  <a:pt x="f99" y="f113"/>
                  <a:pt x="f96" y="f114"/>
                  <a:pt x="f105" y="f114"/>
                </a:cubicBezTo>
                <a:cubicBezTo>
                  <a:pt x="f115" y="f114"/>
                  <a:pt x="f107" y="f114"/>
                  <a:pt x="f92" y="f116"/>
                </a:cubicBezTo>
                <a:lnTo>
                  <a:pt x="f92" y="f117"/>
                </a:lnTo>
                <a:lnTo>
                  <a:pt x="f95" y="f117"/>
                </a:lnTo>
                <a:cubicBezTo>
                  <a:pt x="f96" y="f117"/>
                  <a:pt x="f99" y="f118"/>
                  <a:pt x="f99" y="f119"/>
                </a:cubicBezTo>
                <a:lnTo>
                  <a:pt x="f101" y="f120"/>
                </a:lnTo>
                <a:cubicBezTo>
                  <a:pt x="f101" y="f121"/>
                  <a:pt x="f122" y="f123"/>
                  <a:pt x="f105" y="f124"/>
                </a:cubicBezTo>
                <a:cubicBezTo>
                  <a:pt x="f106" y="f124"/>
                  <a:pt x="f107" y="f123"/>
                  <a:pt x="f92" y="f124"/>
                </a:cubicBezTo>
                <a:lnTo>
                  <a:pt x="f94" y="f125"/>
                </a:lnTo>
                <a:lnTo>
                  <a:pt x="f126" y="f127"/>
                </a:lnTo>
                <a:cubicBezTo>
                  <a:pt x="f128" y="f129"/>
                  <a:pt x="f130" y="f131"/>
                  <a:pt x="f132" y="f133"/>
                </a:cubicBez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50" y="f151"/>
                </a:cubicBezTo>
                <a:cubicBezTo>
                  <a:pt x="f152" y="f153"/>
                  <a:pt x="f154" y="f155"/>
                  <a:pt x="f156" y="f157"/>
                </a:cubicBezTo>
                <a:lnTo>
                  <a:pt x="f158" y="f159"/>
                </a:lnTo>
                <a:lnTo>
                  <a:pt x="f158" y="f124"/>
                </a:lnTo>
                <a:lnTo>
                  <a:pt x="f58" y="f160"/>
                </a:lnTo>
                <a:cubicBezTo>
                  <a:pt x="f56" y="f160"/>
                  <a:pt x="f52" y="f161"/>
                  <a:pt x="f52" y="f120"/>
                </a:cubicBezTo>
                <a:cubicBezTo>
                  <a:pt x="f52" y="f162"/>
                  <a:pt x="f163" y="f164"/>
                  <a:pt x="f58" y="f117"/>
                </a:cubicBezTo>
                <a:lnTo>
                  <a:pt x="f158" y="f117"/>
                </a:lnTo>
                <a:lnTo>
                  <a:pt x="f59" y="f116"/>
                </a:lnTo>
                <a:lnTo>
                  <a:pt x="f58" y="f116"/>
                </a:lnTo>
                <a:cubicBezTo>
                  <a:pt x="f56" y="f114"/>
                  <a:pt x="f165" y="f166"/>
                  <a:pt x="f52" y="f112"/>
                </a:cubicBezTo>
                <a:cubicBezTo>
                  <a:pt x="f165" y="f110"/>
                  <a:pt x="f56" y="f109"/>
                  <a:pt x="f58" y="f167"/>
                </a:cubicBezTo>
                <a:lnTo>
                  <a:pt x="f158" y="f109"/>
                </a:lnTo>
                <a:lnTo>
                  <a:pt x="f158" y="f104"/>
                </a:lnTo>
                <a:lnTo>
                  <a:pt x="f58" y="f104"/>
                </a:lnTo>
                <a:cubicBezTo>
                  <a:pt x="f56" y="f104"/>
                  <a:pt x="f54" y="f168"/>
                  <a:pt x="f52" y="f53"/>
                </a:cubicBezTo>
                <a:close/>
                <a:moveTo>
                  <a:pt x="f169" y="f170"/>
                </a:moveTo>
                <a:lnTo>
                  <a:pt x="f169" y="f171"/>
                </a:lnTo>
                <a:cubicBezTo>
                  <a:pt x="f169" y="f172"/>
                  <a:pt x="f173" y="f174"/>
                  <a:pt x="f175" y="f174"/>
                </a:cubicBezTo>
                <a:cubicBezTo>
                  <a:pt x="f176" y="f174"/>
                  <a:pt x="f177" y="f172"/>
                  <a:pt x="f177" y="f171"/>
                </a:cubicBezTo>
                <a:lnTo>
                  <a:pt x="f177" y="f170"/>
                </a:lnTo>
                <a:cubicBezTo>
                  <a:pt x="f177" y="f178"/>
                  <a:pt x="f176" y="f2"/>
                  <a:pt x="f175" y="f2"/>
                </a:cubicBezTo>
                <a:cubicBezTo>
                  <a:pt x="f173" y="f2"/>
                  <a:pt x="f169" y="f178"/>
                  <a:pt x="f169" y="f170"/>
                </a:cubicBezTo>
                <a:close/>
                <a:moveTo>
                  <a:pt x="f179" y="f180"/>
                </a:moveTo>
                <a:lnTo>
                  <a:pt x="f179" y="f181"/>
                </a:lnTo>
                <a:cubicBezTo>
                  <a:pt x="f179" y="f182"/>
                  <a:pt x="f183" y="f4"/>
                  <a:pt x="f184" y="f4"/>
                </a:cubicBezTo>
                <a:cubicBezTo>
                  <a:pt x="f185" y="f4"/>
                  <a:pt x="f186" y="f182"/>
                  <a:pt x="f186" y="f181"/>
                </a:cubicBezTo>
                <a:lnTo>
                  <a:pt x="f186" y="f180"/>
                </a:lnTo>
                <a:cubicBezTo>
                  <a:pt x="f186" y="f187"/>
                  <a:pt x="f185" y="f188"/>
                  <a:pt x="f184" y="f188"/>
                </a:cubicBezTo>
                <a:cubicBezTo>
                  <a:pt x="f183" y="f188"/>
                  <a:pt x="f179" y="f187"/>
                  <a:pt x="f179" y="f180"/>
                </a:cubicBezTo>
                <a:close/>
                <a:moveTo>
                  <a:pt x="f189" y="f190"/>
                </a:moveTo>
                <a:cubicBezTo>
                  <a:pt x="f191" y="f192"/>
                  <a:pt x="f193" y="f194"/>
                  <a:pt x="f195" y="f196"/>
                </a:cubicBezTo>
                <a:cubicBezTo>
                  <a:pt x="f197" y="f198"/>
                  <a:pt x="f199" y="f198"/>
                  <a:pt x="f200" y="f201"/>
                </a:cubicBezTo>
                <a:lnTo>
                  <a:pt x="f202" y="f203"/>
                </a:lnTo>
                <a:lnTo>
                  <a:pt x="f204" y="f205"/>
                </a:lnTo>
                <a:cubicBezTo>
                  <a:pt x="f206" y="f203"/>
                  <a:pt x="f207" y="f208"/>
                  <a:pt x="f207" y="f209"/>
                </a:cubicBezTo>
                <a:lnTo>
                  <a:pt x="f207" y="f210"/>
                </a:lnTo>
                <a:lnTo>
                  <a:pt x="f211" y="f212"/>
                </a:lnTo>
                <a:lnTo>
                  <a:pt x="f207" y="f213"/>
                </a:lnTo>
                <a:lnTo>
                  <a:pt x="f207" y="f214"/>
                </a:lnTo>
                <a:cubicBezTo>
                  <a:pt x="f207" y="f215"/>
                  <a:pt x="f216" y="f217"/>
                  <a:pt x="f204" y="f217"/>
                </a:cubicBezTo>
                <a:lnTo>
                  <a:pt x="f218" y="f217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197" y="f227"/>
                  <a:pt x="f195" y="f224"/>
                </a:cubicBezTo>
                <a:cubicBezTo>
                  <a:pt x="f228" y="f229"/>
                  <a:pt x="f191" y="f230"/>
                  <a:pt x="f189" y="f190"/>
                </a:cubicBezTo>
                <a:close/>
                <a:moveTo>
                  <a:pt x="f231" y="f232"/>
                </a:moveTo>
                <a:cubicBezTo>
                  <a:pt x="f231" y="f233"/>
                  <a:pt x="f234" y="f235"/>
                  <a:pt x="f236" y="f237"/>
                </a:cubicBezTo>
                <a:cubicBezTo>
                  <a:pt x="f238" y="f239"/>
                  <a:pt x="f240" y="f239"/>
                  <a:pt x="f241" y="f237"/>
                </a:cubicBezTo>
                <a:lnTo>
                  <a:pt x="f242" y="f243"/>
                </a:lnTo>
                <a:cubicBezTo>
                  <a:pt x="f244" y="f245"/>
                  <a:pt x="f244" y="f246"/>
                  <a:pt x="f242" y="f247"/>
                </a:cubicBezTo>
                <a:cubicBezTo>
                  <a:pt x="f248" y="f249"/>
                  <a:pt x="f250" y="f249"/>
                  <a:pt x="f251" y="f247"/>
                </a:cubicBezTo>
                <a:lnTo>
                  <a:pt x="f236" y="f252"/>
                </a:lnTo>
                <a:cubicBezTo>
                  <a:pt x="f234" y="f253"/>
                  <a:pt x="f231" y="f254"/>
                  <a:pt x="f231" y="f232"/>
                </a:cubicBezTo>
                <a:close/>
                <a:moveTo>
                  <a:pt x="f231" y="f255"/>
                </a:moveTo>
                <a:cubicBezTo>
                  <a:pt x="f231" y="f256"/>
                  <a:pt x="f234" y="f257"/>
                  <a:pt x="f236" y="f258"/>
                </a:cubicBezTo>
                <a:lnTo>
                  <a:pt x="f251" y="f259"/>
                </a:lnTo>
                <a:cubicBezTo>
                  <a:pt x="f250" y="f260"/>
                  <a:pt x="f248" y="f260"/>
                  <a:pt x="f242" y="f259"/>
                </a:cubicBezTo>
                <a:cubicBezTo>
                  <a:pt x="f244" y="f261"/>
                  <a:pt x="f244" y="f262"/>
                  <a:pt x="f242" y="f263"/>
                </a:cubicBezTo>
                <a:lnTo>
                  <a:pt x="f241" y="f264"/>
                </a:lnTo>
                <a:cubicBezTo>
                  <a:pt x="f240" y="f265"/>
                  <a:pt x="f238" y="f265"/>
                  <a:pt x="f236" y="f264"/>
                </a:cubicBezTo>
                <a:cubicBezTo>
                  <a:pt x="f234" y="f266"/>
                  <a:pt x="f231" y="f267"/>
                  <a:pt x="f231" y="f255"/>
                </a:cubicBezTo>
                <a:close/>
                <a:moveTo>
                  <a:pt x="f2" y="f268"/>
                </a:moveTo>
                <a:cubicBezTo>
                  <a:pt x="f2" y="f269"/>
                  <a:pt x="f178" y="f270"/>
                  <a:pt x="f170" y="f270"/>
                </a:cubicBezTo>
                <a:lnTo>
                  <a:pt x="f171" y="f270"/>
                </a:lnTo>
                <a:cubicBezTo>
                  <a:pt x="f172" y="f270"/>
                  <a:pt x="f174" y="f269"/>
                  <a:pt x="f174" y="f268"/>
                </a:cubicBezTo>
                <a:cubicBezTo>
                  <a:pt x="f174" y="f271"/>
                  <a:pt x="f172" y="f272"/>
                  <a:pt x="f171" y="f272"/>
                </a:cubicBezTo>
                <a:lnTo>
                  <a:pt x="f170" y="f272"/>
                </a:lnTo>
                <a:cubicBezTo>
                  <a:pt x="f178" y="f272"/>
                  <a:pt x="f2" y="f271"/>
                  <a:pt x="f2" y="f268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2" name="Isosceles Triangle 5"/>
          <p:cNvSpPr/>
          <p:nvPr/>
        </p:nvSpPr>
        <p:spPr>
          <a:xfrm>
            <a:off x="7895085" y="4737981"/>
            <a:ext cx="404219" cy="403780"/>
          </a:xfrm>
          <a:custGeom>
            <a:avLst/>
            <a:gdLst>
              <a:gd name="f0" fmla="val w"/>
              <a:gd name="f1" fmla="val h"/>
              <a:gd name="f2" fmla="val 0"/>
              <a:gd name="f3" fmla="val 3229104"/>
              <a:gd name="f4" fmla="val 3225610"/>
              <a:gd name="f5" fmla="val 2311104"/>
              <a:gd name="f6" fmla="val 907633"/>
              <a:gd name="f7" fmla="val 1769979"/>
              <a:gd name="f8" fmla="val 3097491"/>
              <a:gd name="f9" fmla="val 823"/>
              <a:gd name="f10" fmla="val 918823"/>
              <a:gd name="f11" fmla="val 1498048"/>
              <a:gd name="f12" fmla="val 3135591"/>
              <a:gd name="f13" fmla="val 1036980"/>
              <a:gd name="f14" fmla="val 907632"/>
              <a:gd name="f15" fmla="val 2192122"/>
              <a:gd name="f16" fmla="val 1614551"/>
              <a:gd name="f17" fmla="val 2769693"/>
              <a:gd name="f18" fmla="val 792088"/>
              <a:gd name="f19" fmla="val 2310282"/>
              <a:gd name="f20" fmla="val 1732713"/>
              <a:gd name="f21" fmla="val 2651535"/>
              <a:gd name="f22" fmla="val 2192124"/>
              <a:gd name="f23" fmla="val 1614553"/>
              <a:gd name="f24" fmla="val 2073964"/>
              <a:gd name="f25" fmla="val 1155142"/>
              <a:gd name="f26" fmla="val 577571"/>
              <a:gd name="f27" fmla="val 1496393"/>
              <a:gd name="f28" fmla="val 1036982"/>
              <a:gd name="f29" fmla="val 459411"/>
              <a:gd name="f30" fmla="val 918822"/>
              <a:gd name="f31" fmla="*/ f0 1 3229104"/>
              <a:gd name="f32" fmla="*/ f1 1 3225610"/>
              <a:gd name="f33" fmla="+- f4 0 f2"/>
              <a:gd name="f34" fmla="+- f3 0 f2"/>
              <a:gd name="f35" fmla="*/ f34 1 3229104"/>
              <a:gd name="f36" fmla="*/ f33 1 322561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3229104" h="3225610">
                <a:moveTo>
                  <a:pt x="f5" y="f6"/>
                </a:moveTo>
                <a:lnTo>
                  <a:pt x="f3" y="f6"/>
                </a:lnTo>
                <a:lnTo>
                  <a:pt x="f7" y="f8"/>
                </a:lnTo>
                <a:close/>
                <a:moveTo>
                  <a:pt x="f9" y="f6"/>
                </a:moveTo>
                <a:lnTo>
                  <a:pt x="f10" y="f6"/>
                </a:lnTo>
                <a:lnTo>
                  <a:pt x="f11" y="f12"/>
                </a:lnTo>
                <a:close/>
                <a:moveTo>
                  <a:pt x="f13" y="f14"/>
                </a:moveTo>
                <a:lnTo>
                  <a:pt x="f15" y="f14"/>
                </a:lnTo>
                <a:lnTo>
                  <a:pt x="f16" y="f4"/>
                </a:lnTo>
                <a:close/>
                <a:moveTo>
                  <a:pt x="f17" y="f2"/>
                </a:moveTo>
                <a:lnTo>
                  <a:pt x="f3" y="f18"/>
                </a:lnTo>
                <a:lnTo>
                  <a:pt x="f19" y="f18"/>
                </a:lnTo>
                <a:close/>
                <a:moveTo>
                  <a:pt x="f20" y="f2"/>
                </a:moveTo>
                <a:lnTo>
                  <a:pt x="f21" y="f2"/>
                </a:lnTo>
                <a:lnTo>
                  <a:pt x="f22" y="f18"/>
                </a:lnTo>
                <a:close/>
                <a:moveTo>
                  <a:pt x="f23" y="f2"/>
                </a:moveTo>
                <a:lnTo>
                  <a:pt x="f24" y="f18"/>
                </a:lnTo>
                <a:lnTo>
                  <a:pt x="f25" y="f18"/>
                </a:lnTo>
                <a:close/>
                <a:moveTo>
                  <a:pt x="f26" y="f2"/>
                </a:moveTo>
                <a:lnTo>
                  <a:pt x="f27" y="f2"/>
                </a:lnTo>
                <a:lnTo>
                  <a:pt x="f28" y="f18"/>
                </a:lnTo>
                <a:close/>
                <a:moveTo>
                  <a:pt x="f29" y="f2"/>
                </a:moveTo>
                <a:lnTo>
                  <a:pt x="f30" y="f18"/>
                </a:lnTo>
                <a:lnTo>
                  <a:pt x="f2" y="f18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3" name="Trapezoid 22"/>
          <p:cNvSpPr/>
          <p:nvPr/>
        </p:nvSpPr>
        <p:spPr>
          <a:xfrm>
            <a:off x="9438720" y="4805117"/>
            <a:ext cx="529812" cy="269528"/>
          </a:xfrm>
          <a:custGeom>
            <a:avLst/>
            <a:gdLst>
              <a:gd name="f0" fmla="val w"/>
              <a:gd name="f1" fmla="val h"/>
              <a:gd name="f2" fmla="val 0"/>
              <a:gd name="f3" fmla="val 3261500"/>
              <a:gd name="f4" fmla="val 1659188"/>
              <a:gd name="f5" fmla="val 121102"/>
              <a:gd name="f6" fmla="val 1436888"/>
              <a:gd name="f7" fmla="val 3045452"/>
              <a:gd name="f8" fmla="val 3001437"/>
              <a:gd name="f9" fmla="val 1508238"/>
              <a:gd name="f10" fmla="val 2956882"/>
              <a:gd name="f11" fmla="val 1580993"/>
              <a:gd name="f12" fmla="val 2918729"/>
              <a:gd name="f13" fmla="val 202648"/>
              <a:gd name="f14" fmla="val 188127"/>
              <a:gd name="f15" fmla="val 1585004"/>
              <a:gd name="f16" fmla="val 156049"/>
              <a:gd name="f17" fmla="val 1510828"/>
              <a:gd name="f18" fmla="val 2814967"/>
              <a:gd name="f19" fmla="val 1119413"/>
              <a:gd name="f20" fmla="val 1227413"/>
              <a:gd name="f21" fmla="val 2922967"/>
              <a:gd name="f22" fmla="val 2600074"/>
              <a:gd name="f23" fmla="val 2708074"/>
              <a:gd name="f24" fmla="val 2385182"/>
              <a:gd name="f25" fmla="val 2493182"/>
              <a:gd name="f26" fmla="val 1716569"/>
              <a:gd name="f27" fmla="val 1824569"/>
              <a:gd name="f28" fmla="val 1501676"/>
              <a:gd name="f29" fmla="val 1609676"/>
              <a:gd name="f30" fmla="val 1286784"/>
              <a:gd name="f31" fmla="val 1394784"/>
              <a:gd name="f32" fmla="val 1071892"/>
              <a:gd name="f33" fmla="val 1179892"/>
              <a:gd name="f34" fmla="val 857000"/>
              <a:gd name="f35" fmla="val 965000"/>
              <a:gd name="f36" fmla="val 642108"/>
              <a:gd name="f37" fmla="val 750108"/>
              <a:gd name="f38" fmla="val 427216"/>
              <a:gd name="f39" fmla="val 535216"/>
              <a:gd name="f40" fmla="val 356387"/>
              <a:gd name="f41" fmla="val 794045"/>
              <a:gd name="f42" fmla="val 310667"/>
              <a:gd name="f43" fmla="val 896924"/>
              <a:gd name="f44" fmla="val 2620886"/>
              <a:gd name="f45" fmla="val 908354"/>
              <a:gd name="f46" fmla="val 2540130"/>
              <a:gd name="f47" fmla="val 801665"/>
              <a:gd name="f48" fmla="val 382676"/>
              <a:gd name="f49" fmla="val 631248"/>
              <a:gd name="f50" fmla="val 363625"/>
              <a:gd name="f51" fmla="val 730317"/>
              <a:gd name="f52" fmla="val 2492522"/>
              <a:gd name="f53" fmla="val 737937"/>
              <a:gd name="f54" fmla="val 2418771"/>
              <a:gd name="f55" fmla="val 1756650"/>
              <a:gd name="f56" fmla="val 318899"/>
              <a:gd name="f57" fmla="val 477608"/>
              <a:gd name="f58" fmla="val 1900650"/>
              <a:gd name="f59" fmla="val 1470038"/>
              <a:gd name="f60" fmla="val 1614038"/>
              <a:gd name="f61" fmla="val 1183427"/>
              <a:gd name="f62" fmla="val 1327427"/>
              <a:gd name="f63" fmla="val 896816"/>
              <a:gd name="f64" fmla="val 1040816"/>
              <a:gd name="f65" fmla="val 1190618"/>
              <a:gd name="f66" fmla="val 1271830"/>
              <a:gd name="f67" fmla="val 1308266"/>
              <a:gd name="f68" fmla="val 193836"/>
              <a:gd name="f69" fmla="val 1977660"/>
              <a:gd name="f70" fmla="val 2138144"/>
              <a:gd name="f71" fmla="val 525639"/>
              <a:gd name="f72" fmla="val 2421400"/>
              <a:gd name="f73" fmla="val 2750195"/>
              <a:gd name="f74" fmla="val 950920"/>
              <a:gd name="f75" fmla="val 937238"/>
              <a:gd name="f76" fmla="val 3244841"/>
              <a:gd name="f77" fmla="val 1097170"/>
              <a:gd name="f78" fmla="val 3172191"/>
              <a:gd name="f79" fmla="val 1230845"/>
              <a:gd name="f80" fmla="val 3089450"/>
              <a:gd name="f81" fmla="val 1364888"/>
              <a:gd name="f82" fmla="val 88044"/>
              <a:gd name="f83" fmla="val 35437"/>
              <a:gd name="f84" fmla="val 1251413"/>
              <a:gd name="f85" fmla="+- 0 0 11245"/>
              <a:gd name="f86" fmla="val 1137942"/>
              <a:gd name="f87" fmla="val 2399"/>
              <a:gd name="f88" fmla="val 1024450"/>
              <a:gd name="f89" fmla="val 197767"/>
              <a:gd name="f90" fmla="val 1019222"/>
              <a:gd name="f91" fmla="val 321162"/>
              <a:gd name="f92" fmla="val 681951"/>
              <a:gd name="f93" fmla="val 764901"/>
              <a:gd name="f94" fmla="val 930048"/>
              <a:gd name="f95" fmla="val 966373"/>
              <a:gd name="f96" fmla="val 588"/>
              <a:gd name="f97" fmla="val 1047585"/>
              <a:gd name="f98" fmla="val 1083910"/>
              <a:gd name="f99" fmla="val 1154183"/>
              <a:gd name="f100" fmla="*/ f0 1 3261500"/>
              <a:gd name="f101" fmla="*/ f1 1 1659188"/>
              <a:gd name="f102" fmla="+- f4 0 f2"/>
              <a:gd name="f103" fmla="+- f3 0 f2"/>
              <a:gd name="f104" fmla="*/ f103 1 3261500"/>
              <a:gd name="f105" fmla="*/ f102 1 1659188"/>
              <a:gd name="f106" fmla="*/ f2 1 f104"/>
              <a:gd name="f107" fmla="*/ f3 1 f104"/>
              <a:gd name="f108" fmla="*/ f2 1 f105"/>
              <a:gd name="f109" fmla="*/ f4 1 f105"/>
              <a:gd name="f110" fmla="*/ f106 f100 1"/>
              <a:gd name="f111" fmla="*/ f107 f100 1"/>
              <a:gd name="f112" fmla="*/ f109 f101 1"/>
              <a:gd name="f113" fmla="*/ f108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3" r="f111" b="f112"/>
            <a:pathLst>
              <a:path w="3261500" h="1659188">
                <a:moveTo>
                  <a:pt x="f5" y="f6"/>
                </a:moveTo>
                <a:lnTo>
                  <a:pt x="f7" y="f6"/>
                </a:lnTo>
                <a:cubicBezTo>
                  <a:pt x="f8" y="f9"/>
                  <a:pt x="f10" y="f11"/>
                  <a:pt x="f12" y="f4"/>
                </a:cubicBezTo>
                <a:lnTo>
                  <a:pt x="f13" y="f4"/>
                </a:lnTo>
                <a:cubicBezTo>
                  <a:pt x="f14" y="f15"/>
                  <a:pt x="f16" y="f17"/>
                  <a:pt x="f5" y="f6"/>
                </a:cubicBezTo>
                <a:close/>
                <a:moveTo>
                  <a:pt x="f18" y="f19"/>
                </a:moveTo>
                <a:lnTo>
                  <a:pt x="f18" y="f20"/>
                </a:lnTo>
                <a:lnTo>
                  <a:pt x="f21" y="f20"/>
                </a:lnTo>
                <a:lnTo>
                  <a:pt x="f21" y="f19"/>
                </a:lnTo>
                <a:close/>
                <a:moveTo>
                  <a:pt x="f22" y="f19"/>
                </a:moveTo>
                <a:lnTo>
                  <a:pt x="f22" y="f20"/>
                </a:lnTo>
                <a:lnTo>
                  <a:pt x="f23" y="f20"/>
                </a:lnTo>
                <a:lnTo>
                  <a:pt x="f23" y="f19"/>
                </a:lnTo>
                <a:close/>
                <a:moveTo>
                  <a:pt x="f24" y="f19"/>
                </a:moveTo>
                <a:lnTo>
                  <a:pt x="f24" y="f20"/>
                </a:lnTo>
                <a:lnTo>
                  <a:pt x="f25" y="f20"/>
                </a:lnTo>
                <a:lnTo>
                  <a:pt x="f25" y="f19"/>
                </a:lnTo>
                <a:close/>
                <a:moveTo>
                  <a:pt x="f26" y="f19"/>
                </a:moveTo>
                <a:lnTo>
                  <a:pt x="f26" y="f20"/>
                </a:lnTo>
                <a:lnTo>
                  <a:pt x="f27" y="f20"/>
                </a:lnTo>
                <a:lnTo>
                  <a:pt x="f27" y="f19"/>
                </a:lnTo>
                <a:close/>
                <a:moveTo>
                  <a:pt x="f28" y="f19"/>
                </a:moveTo>
                <a:lnTo>
                  <a:pt x="f28" y="f20"/>
                </a:lnTo>
                <a:lnTo>
                  <a:pt x="f29" y="f20"/>
                </a:lnTo>
                <a:lnTo>
                  <a:pt x="f29" y="f19"/>
                </a:lnTo>
                <a:close/>
                <a:moveTo>
                  <a:pt x="f30" y="f19"/>
                </a:moveTo>
                <a:lnTo>
                  <a:pt x="f30" y="f20"/>
                </a:lnTo>
                <a:lnTo>
                  <a:pt x="f31" y="f20"/>
                </a:lnTo>
                <a:lnTo>
                  <a:pt x="f31" y="f19"/>
                </a:lnTo>
                <a:close/>
                <a:moveTo>
                  <a:pt x="f32" y="f19"/>
                </a:moveTo>
                <a:lnTo>
                  <a:pt x="f32" y="f20"/>
                </a:lnTo>
                <a:lnTo>
                  <a:pt x="f33" y="f20"/>
                </a:lnTo>
                <a:lnTo>
                  <a:pt x="f33" y="f19"/>
                </a:lnTo>
                <a:close/>
                <a:moveTo>
                  <a:pt x="f34" y="f19"/>
                </a:moveTo>
                <a:lnTo>
                  <a:pt x="f34" y="f20"/>
                </a:lnTo>
                <a:lnTo>
                  <a:pt x="f35" y="f20"/>
                </a:lnTo>
                <a:lnTo>
                  <a:pt x="f35" y="f19"/>
                </a:lnTo>
                <a:close/>
                <a:moveTo>
                  <a:pt x="f36" y="f19"/>
                </a:moveTo>
                <a:lnTo>
                  <a:pt x="f36" y="f20"/>
                </a:lnTo>
                <a:lnTo>
                  <a:pt x="f37" y="f20"/>
                </a:lnTo>
                <a:lnTo>
                  <a:pt x="f37" y="f19"/>
                </a:lnTo>
                <a:close/>
                <a:moveTo>
                  <a:pt x="f38" y="f19"/>
                </a:moveTo>
                <a:lnTo>
                  <a:pt x="f38" y="f20"/>
                </a:lnTo>
                <a:lnTo>
                  <a:pt x="f39" y="f20"/>
                </a:lnTo>
                <a:lnTo>
                  <a:pt x="f39" y="f1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51"/>
                </a:lnTo>
                <a:lnTo>
                  <a:pt x="f52" y="f53"/>
                </a:lnTo>
                <a:lnTo>
                  <a:pt x="f54" y="f49"/>
                </a:lnTo>
                <a:close/>
                <a:moveTo>
                  <a:pt x="f55" y="f56"/>
                </a:moveTo>
                <a:lnTo>
                  <a:pt x="f55" y="f57"/>
                </a:lnTo>
                <a:lnTo>
                  <a:pt x="f58" y="f57"/>
                </a:lnTo>
                <a:lnTo>
                  <a:pt x="f58" y="f56"/>
                </a:lnTo>
                <a:close/>
                <a:moveTo>
                  <a:pt x="f59" y="f56"/>
                </a:moveTo>
                <a:lnTo>
                  <a:pt x="f59" y="f57"/>
                </a:lnTo>
                <a:lnTo>
                  <a:pt x="f60" y="f57"/>
                </a:lnTo>
                <a:lnTo>
                  <a:pt x="f60" y="f56"/>
                </a:lnTo>
                <a:close/>
                <a:moveTo>
                  <a:pt x="f61" y="f56"/>
                </a:moveTo>
                <a:lnTo>
                  <a:pt x="f61" y="f57"/>
                </a:lnTo>
                <a:lnTo>
                  <a:pt x="f62" y="f57"/>
                </a:lnTo>
                <a:lnTo>
                  <a:pt x="f62" y="f56"/>
                </a:lnTo>
                <a:close/>
                <a:moveTo>
                  <a:pt x="f63" y="f56"/>
                </a:moveTo>
                <a:lnTo>
                  <a:pt x="f63" y="f57"/>
                </a:lnTo>
                <a:lnTo>
                  <a:pt x="f64" y="f57"/>
                </a:lnTo>
                <a:lnTo>
                  <a:pt x="f64" y="f56"/>
                </a:lnTo>
                <a:close/>
                <a:moveTo>
                  <a:pt x="f65" y="f2"/>
                </a:moveTo>
                <a:lnTo>
                  <a:pt x="f66" y="f2"/>
                </a:lnTo>
                <a:lnTo>
                  <a:pt x="f67" y="f68"/>
                </a:lnTo>
                <a:lnTo>
                  <a:pt x="f69" y="f68"/>
                </a:lnTo>
                <a:lnTo>
                  <a:pt x="f70" y="f71"/>
                </a:lnTo>
                <a:lnTo>
                  <a:pt x="f72" y="f71"/>
                </a:lnTo>
                <a:lnTo>
                  <a:pt x="f73" y="f74"/>
                </a:lnTo>
                <a:lnTo>
                  <a:pt x="f3" y="f75"/>
                </a:lnTo>
                <a:cubicBezTo>
                  <a:pt x="f76" y="f77"/>
                  <a:pt x="f78" y="f79"/>
                  <a:pt x="f80" y="f81"/>
                </a:cubicBezTo>
                <a:lnTo>
                  <a:pt x="f82" y="f81"/>
                </a:lnTo>
                <a:cubicBezTo>
                  <a:pt x="f83" y="f84"/>
                  <a:pt x="f85" y="f86"/>
                  <a:pt x="f87" y="f88"/>
                </a:cubicBezTo>
                <a:lnTo>
                  <a:pt x="f89" y="f90"/>
                </a:lnTo>
                <a:lnTo>
                  <a:pt x="f91" y="f71"/>
                </a:lnTo>
                <a:lnTo>
                  <a:pt x="f92" y="f71"/>
                </a:lnTo>
                <a:lnTo>
                  <a:pt x="f93" y="f68"/>
                </a:lnTo>
                <a:lnTo>
                  <a:pt x="f94" y="f68"/>
                </a:lnTo>
                <a:lnTo>
                  <a:pt x="f95" y="f96"/>
                </a:lnTo>
                <a:lnTo>
                  <a:pt x="f97" y="f96"/>
                </a:lnTo>
                <a:lnTo>
                  <a:pt x="f98" y="f68"/>
                </a:lnTo>
                <a:lnTo>
                  <a:pt x="f99" y="f68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4" name="Rounded Rectangle 20"/>
          <p:cNvSpPr/>
          <p:nvPr/>
        </p:nvSpPr>
        <p:spPr>
          <a:xfrm rot="2160005">
            <a:off x="10296816" y="4674973"/>
            <a:ext cx="491023" cy="529812"/>
          </a:xfrm>
          <a:custGeom>
            <a:avLst/>
            <a:gdLst>
              <a:gd name="f0" fmla="val w"/>
              <a:gd name="f1" fmla="val h"/>
              <a:gd name="f2" fmla="val 0"/>
              <a:gd name="f3" fmla="val 2735240"/>
              <a:gd name="f4" fmla="val 2951283"/>
              <a:gd name="f5" fmla="val 945240"/>
              <a:gd name="f6" fmla="val 943134"/>
              <a:gd name="f7" fmla="val 504657"/>
              <a:gd name="f8" fmla="val 1263236"/>
              <a:gd name="f9" fmla="val 406988"/>
              <a:gd name="f10" fmla="val 1879894"/>
              <a:gd name="f11" fmla="val 727090"/>
              <a:gd name="f12" fmla="val 2320477"/>
              <a:gd name="f13" fmla="val 1047193"/>
              <a:gd name="f14" fmla="val 2761060"/>
              <a:gd name="f15" fmla="val 1663850"/>
              <a:gd name="f16" fmla="val 2858729"/>
              <a:gd name="f17" fmla="val 2104434"/>
              <a:gd name="f18" fmla="val 2538627"/>
              <a:gd name="f19" fmla="val 2545017"/>
              <a:gd name="f20" fmla="val 2218524"/>
              <a:gd name="f21" fmla="val 2642686"/>
              <a:gd name="f22" fmla="val 1601867"/>
              <a:gd name="f23" fmla="val 2322584"/>
              <a:gd name="f24" fmla="val 1161283"/>
              <a:gd name="f25" fmla="val 2003839"/>
              <a:gd name="f26" fmla="val 722570"/>
              <a:gd name="f27" fmla="val 1391052"/>
              <a:gd name="f28" fmla="val 623866"/>
              <a:gd name="f29" fmla="val 951049"/>
              <a:gd name="f30" fmla="val 939346"/>
              <a:gd name="f31" fmla="val 1557721"/>
              <a:gd name="f32" fmla="val 1618250"/>
              <a:gd name="f33" fmla="val 1596798"/>
              <a:gd name="f34" fmla="val 1621348"/>
              <a:gd name="f35" fmla="val 1633874"/>
              <a:gd name="f36" fmla="val 1641400"/>
              <a:gd name="f37" fmla="val 1658719"/>
              <a:gd name="f38" fmla="val 1675596"/>
              <a:gd name="f39" fmla="val 1705470"/>
              <a:gd name="f40" fmla="val 1739944"/>
              <a:gd name="f41" fmla="val 1691206"/>
              <a:gd name="f42" fmla="val 1830007"/>
              <a:gd name="f43" fmla="val 1626858"/>
              <a:gd name="f44" fmla="val 1876758"/>
              <a:gd name="f45" fmla="val 1562511"/>
              <a:gd name="f46" fmla="val 1923509"/>
              <a:gd name="f47" fmla="val 1472448"/>
              <a:gd name="f48" fmla="val 1909245"/>
              <a:gd name="f49" fmla="val 1425696"/>
              <a:gd name="f50" fmla="val 1844897"/>
              <a:gd name="f51" fmla="val 1398776"/>
              <a:gd name="f52" fmla="val 1807844"/>
              <a:gd name="f53" fmla="val 1392087"/>
              <a:gd name="f54" fmla="val 1762265"/>
              <a:gd name="f55" fmla="val 1405709"/>
              <a:gd name="f56" fmla="val 1721944"/>
              <a:gd name="f57" fmla="val 950242"/>
              <a:gd name="f58" fmla="val 939871"/>
              <a:gd name="f59" fmla="val 948462"/>
              <a:gd name="f60" fmla="val 940800"/>
              <a:gd name="f61" fmla="val 946850"/>
              <a:gd name="f62" fmla="val 941964"/>
              <a:gd name="f63" fmla="val 390013"/>
              <a:gd name="f64" fmla="val 178929"/>
              <a:gd name="f65" fmla="val 223423"/>
              <a:gd name="f66" fmla="val 299964"/>
              <a:gd name="f67" fmla="val 186493"/>
              <a:gd name="f68" fmla="val 533130"/>
              <a:gd name="f69" fmla="val 307528"/>
              <a:gd name="f70" fmla="val 699721"/>
              <a:gd name="f71" fmla="val 392822"/>
              <a:gd name="f72" fmla="val 817118"/>
              <a:gd name="f73" fmla="val 533802"/>
              <a:gd name="f74" fmla="val 870124"/>
              <a:gd name="f75" fmla="val 667672"/>
              <a:gd name="f76" fmla="val 847235"/>
              <a:gd name="f77" fmla="val 556452"/>
              <a:gd name="f78" fmla="val 694153"/>
              <a:gd name="f79" fmla="val 528500"/>
              <a:gd name="f80" fmla="val 714461"/>
              <a:gd name="f81" fmla="val 498835"/>
              <a:gd name="f82" fmla="val 736014"/>
              <a:gd name="f83" fmla="val 457314"/>
              <a:gd name="f84" fmla="val 729437"/>
              <a:gd name="f85" fmla="val 435761"/>
              <a:gd name="f86" fmla="val 699772"/>
              <a:gd name="f87" fmla="val 341779"/>
              <a:gd name="f88" fmla="val 570418"/>
              <a:gd name="f89" fmla="val 320226"/>
              <a:gd name="f90" fmla="val 540753"/>
              <a:gd name="f91" fmla="val 326803"/>
              <a:gd name="f92" fmla="val 499231"/>
              <a:gd name="f93" fmla="val 356468"/>
              <a:gd name="f94" fmla="val 477679"/>
              <a:gd name="f95" fmla="val 684509"/>
              <a:gd name="f96" fmla="val 239343"/>
              <a:gd name="f97" fmla="val 714174"/>
              <a:gd name="f98" fmla="val 217790"/>
              <a:gd name="f99" fmla="val 755695"/>
              <a:gd name="f100" fmla="val 224366"/>
              <a:gd name="f101" fmla="val 777248"/>
              <a:gd name="f102" fmla="val 254031"/>
              <a:gd name="f103" fmla="val 871230"/>
              <a:gd name="f104" fmla="val 383386"/>
              <a:gd name="f105" fmla="val 892782"/>
              <a:gd name="f106" fmla="val 413051"/>
              <a:gd name="f107" fmla="val 886206"/>
              <a:gd name="f108" fmla="val 454572"/>
              <a:gd name="f109" fmla="val 856541"/>
              <a:gd name="f110" fmla="val 476125"/>
              <a:gd name="f111" fmla="val 828590"/>
              <a:gd name="f112" fmla="val 496433"/>
              <a:gd name="f113" fmla="val 939810"/>
              <a:gd name="f114" fmla="val 649514"/>
              <a:gd name="f115" fmla="val 1002947"/>
              <a:gd name="f116" fmla="val 529270"/>
              <a:gd name="f117" fmla="val 996100"/>
              <a:gd name="f118" fmla="val 378811"/>
              <a:gd name="f119" fmla="val 910806"/>
              <a:gd name="f120" fmla="val 261414"/>
              <a:gd name="f121" fmla="val 789771"/>
              <a:gd name="f122" fmla="val 94824"/>
              <a:gd name="f123" fmla="val 556604"/>
              <a:gd name="f124" fmla="val 57894"/>
              <a:gd name="f125" fmla="val 326716"/>
              <a:gd name="f126" fmla="val 91807"/>
              <a:gd name="f127" fmla="val 541423"/>
              <a:gd name="f128" fmla="+- 0 0 64186"/>
              <a:gd name="f129" fmla="val 841934"/>
              <a:gd name="f130" fmla="+- 0 0 16590"/>
              <a:gd name="f131" fmla="val 997927"/>
              <a:gd name="f132" fmla="val 198117"/>
              <a:gd name="f133" fmla="val 1090326"/>
              <a:gd name="f134" fmla="val 325293"/>
              <a:gd name="f135" fmla="val 1111296"/>
              <a:gd name="f136" fmla="val 482575"/>
              <a:gd name="f137" fmla="val 1067359"/>
              <a:gd name="f138" fmla="val 621566"/>
              <a:gd name="f139" fmla="val 1125087"/>
              <a:gd name="f140" fmla="val 596400"/>
              <a:gd name="f141" fmla="val 1184605"/>
              <a:gd name="f142" fmla="val 577365"/>
              <a:gd name="f143" fmla="val 1244892"/>
              <a:gd name="f144" fmla="val 563339"/>
              <a:gd name="f145" fmla="val 425809"/>
              <a:gd name="f146" fmla="val 1238396"/>
              <a:gd name="f147" fmla="val 1203300"/>
              <a:gd name="f148" fmla="val 1174849"/>
              <a:gd name="f149" fmla="val 397358"/>
              <a:gd name="f150" fmla="val 362262"/>
              <a:gd name="f151" fmla="val 209229"/>
              <a:gd name="f152" fmla="val 191681"/>
              <a:gd name="f153" fmla="val 1181962"/>
              <a:gd name="f154" fmla="val 175794"/>
              <a:gd name="f155" fmla="val 1193462"/>
              <a:gd name="f156" fmla="val 164294"/>
              <a:gd name="f157" fmla="val 1204961"/>
              <a:gd name="f158" fmla="val 152795"/>
              <a:gd name="f159" fmla="val 1220848"/>
              <a:gd name="f160" fmla="val 145682"/>
              <a:gd name="f161" fmla="val 1484804"/>
              <a:gd name="f162" fmla="val 1519900"/>
              <a:gd name="f163" fmla="val 1548351"/>
              <a:gd name="f164" fmla="val 174133"/>
              <a:gd name="f165" fmla="val 1478305"/>
              <a:gd name="f166" fmla="val 531522"/>
              <a:gd name="f167" fmla="val 1867969"/>
              <a:gd name="f168" fmla="val 516696"/>
              <a:gd name="f169" fmla="val 2257580"/>
              <a:gd name="f170" fmla="val 690299"/>
              <a:gd name="f171" fmla="val 2504004"/>
              <a:gd name="f172" fmla="val 1029474"/>
              <a:gd name="f173" fmla="val 2896903"/>
              <a:gd name="f174" fmla="val 1570253"/>
              <a:gd name="f175" fmla="val 2777023"/>
              <a:gd name="f176" fmla="val 2327148"/>
              <a:gd name="f177" fmla="val 2236244"/>
              <a:gd name="f178" fmla="val 2720047"/>
              <a:gd name="f179" fmla="val 1695464"/>
              <a:gd name="f180" fmla="val 3112946"/>
              <a:gd name="f181" fmla="val 938569"/>
              <a:gd name="f182" fmla="val 2993066"/>
              <a:gd name="f183" fmla="val 545670"/>
              <a:gd name="f184" fmla="val 2452287"/>
              <a:gd name="f185" fmla="val 302842"/>
              <a:gd name="f186" fmla="val 2118063"/>
              <a:gd name="f187" fmla="val 255883"/>
              <a:gd name="f188" fmla="val 1701289"/>
              <a:gd name="f189" fmla="val 383624"/>
              <a:gd name="f190" fmla="val 1339097"/>
              <a:gd name="f191" fmla="val 271337"/>
              <a:gd name="f192" fmla="val 1301981"/>
              <a:gd name="f193" fmla="val 269200"/>
              <a:gd name="f194" fmla="val 1308446"/>
              <a:gd name="f195" fmla="val 258184"/>
              <a:gd name="f196" fmla="val 1341768"/>
              <a:gd name="f197" fmla="val 222242"/>
              <a:gd name="f198" fmla="val 1359852"/>
              <a:gd name="f199" fmla="val 188919"/>
              <a:gd name="f200" fmla="val 1348836"/>
              <a:gd name="f201" fmla="val 43619"/>
              <a:gd name="f202" fmla="val 1300805"/>
              <a:gd name="f203" fmla="val 10297"/>
              <a:gd name="f204" fmla="val 1289790"/>
              <a:gd name="f205" fmla="+- 0 0 7787"/>
              <a:gd name="f206" fmla="val 1253847"/>
              <a:gd name="f207" fmla="val 3228"/>
              <a:gd name="f208" fmla="val 1220525"/>
              <a:gd name="f209" fmla="val 80565"/>
              <a:gd name="f210" fmla="val 986568"/>
              <a:gd name="f211" fmla="val 86073"/>
              <a:gd name="f212" fmla="val 969906"/>
              <a:gd name="f213" fmla="val 97812"/>
              <a:gd name="f214" fmla="val 957056"/>
              <a:gd name="f215" fmla="val 112340"/>
              <a:gd name="f216" fmla="val 949746"/>
              <a:gd name="f217" fmla="val 126869"/>
              <a:gd name="f218" fmla="val 942436"/>
              <a:gd name="f219" fmla="val 144185"/>
              <a:gd name="f220" fmla="val 940669"/>
              <a:gd name="f221" fmla="val 160847"/>
              <a:gd name="f222" fmla="val 946177"/>
              <a:gd name="f223" fmla="val 306147"/>
              <a:gd name="f224" fmla="val 994208"/>
              <a:gd name="f225" fmla="val 339468"/>
              <a:gd name="f226" fmla="val 1005223"/>
              <a:gd name="f227" fmla="val 357552"/>
              <a:gd name="f228" fmla="val 1041166"/>
              <a:gd name="f229" fmla="val 346537"/>
              <a:gd name="f230" fmla="val 1074488"/>
              <a:gd name="f231" fmla="val 344596"/>
              <a:gd name="f232" fmla="val 1080361"/>
              <a:gd name="f233" fmla="val 482601"/>
              <a:gd name="f234" fmla="val 1125980"/>
              <a:gd name="f235" fmla="val 516519"/>
              <a:gd name="f236" fmla="val 1067404"/>
              <a:gd name="f237" fmla="val 556040"/>
              <a:gd name="f238" fmla="val 1011588"/>
              <a:gd name="f239" fmla="val 601675"/>
              <a:gd name="f240" fmla="val 959905"/>
              <a:gd name="f241" fmla="val 455910"/>
              <a:gd name="f242" fmla="val 958740"/>
              <a:gd name="f243" fmla="val 312806"/>
              <a:gd name="f244" fmla="val 890195"/>
              <a:gd name="f245" fmla="val 220407"/>
              <a:gd name="f246" fmla="val 763018"/>
              <a:gd name="f247" fmla="val 64413"/>
              <a:gd name="f248" fmla="val 548311"/>
              <a:gd name="f249" fmla="val 112009"/>
              <a:gd name="f250" fmla="val 247801"/>
              <a:gd name="f251" fmla="*/ f0 1 2735240"/>
              <a:gd name="f252" fmla="*/ f1 1 2951283"/>
              <a:gd name="f253" fmla="+- f4 0 f2"/>
              <a:gd name="f254" fmla="+- f3 0 f2"/>
              <a:gd name="f255" fmla="*/ f254 1 2735240"/>
              <a:gd name="f256" fmla="*/ f253 1 2951283"/>
              <a:gd name="f257" fmla="*/ f2 1 f255"/>
              <a:gd name="f258" fmla="*/ f3 1 f255"/>
              <a:gd name="f259" fmla="*/ f2 1 f256"/>
              <a:gd name="f260" fmla="*/ f4 1 f256"/>
              <a:gd name="f261" fmla="*/ f257 f251 1"/>
              <a:gd name="f262" fmla="*/ f258 f251 1"/>
              <a:gd name="f263" fmla="*/ f260 f252 1"/>
              <a:gd name="f264" fmla="*/ f259 f2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1" t="f264" r="f262" b="f263"/>
            <a:pathLst>
              <a:path w="2735240" h="29512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cubicBezTo>
                  <a:pt x="f59" y="f60"/>
                  <a:pt x="f61" y="f62"/>
                  <a:pt x="f5" y="f6"/>
                </a:cubicBezTo>
                <a:close/>
                <a:moveTo>
                  <a:pt x="f63" y="f64"/>
                </a:move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cubicBezTo>
                  <a:pt x="f81" y="f82"/>
                  <a:pt x="f83" y="f84"/>
                  <a:pt x="f85" y="f86"/>
                </a:cubicBezTo>
                <a:lnTo>
                  <a:pt x="f87" y="f88"/>
                </a:ln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lnTo>
                  <a:pt x="f103" y="f104"/>
                </a:lnTo>
                <a:cubicBezTo>
                  <a:pt x="f105" y="f106"/>
                  <a:pt x="f107" y="f108"/>
                  <a:pt x="f109" y="f110"/>
                </a:cubicBezTo>
                <a:lnTo>
                  <a:pt x="f111" y="f112"/>
                </a:lnTo>
                <a:lnTo>
                  <a:pt x="f113" y="f114"/>
                </a:ln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63" y="f64"/>
                </a:cubicBezTo>
                <a:close/>
                <a:moveTo>
                  <a:pt x="f125" y="f126"/>
                </a:move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lnTo>
                  <a:pt x="f143" y="f145"/>
                </a:lnTo>
                <a:lnTo>
                  <a:pt x="f146" y="f145"/>
                </a:lnTo>
                <a:cubicBezTo>
                  <a:pt x="f147" y="f145"/>
                  <a:pt x="f148" y="f149"/>
                  <a:pt x="f148" y="f150"/>
                </a:cubicBezTo>
                <a:lnTo>
                  <a:pt x="f148" y="f151"/>
                </a:lnTo>
                <a:cubicBezTo>
                  <a:pt x="f148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46" y="f160"/>
                </a:cubicBezTo>
                <a:lnTo>
                  <a:pt x="f161" y="f160"/>
                </a:lnTo>
                <a:cubicBezTo>
                  <a:pt x="f162" y="f160"/>
                  <a:pt x="f163" y="f164"/>
                  <a:pt x="f163" y="f151"/>
                </a:cubicBezTo>
                <a:lnTo>
                  <a:pt x="f163" y="f150"/>
                </a:lnTo>
                <a:cubicBezTo>
                  <a:pt x="f163" y="f149"/>
                  <a:pt x="f162" y="f145"/>
                  <a:pt x="f161" y="f145"/>
                </a:cubicBezTo>
                <a:lnTo>
                  <a:pt x="f165" y="f145"/>
                </a:lnTo>
                <a:lnTo>
                  <a:pt x="f165" y="f166"/>
                </a:ln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ubicBezTo>
                  <a:pt x="f185" y="f186"/>
                  <a:pt x="f187" y="f188"/>
                  <a:pt x="f189" y="f190"/>
                </a:cubicBezTo>
                <a:lnTo>
                  <a:pt x="f191" y="f192"/>
                </a:lnTo>
                <a:lnTo>
                  <a:pt x="f193" y="f194"/>
                </a:lnTo>
                <a:cubicBezTo>
                  <a:pt x="f195" y="f196"/>
                  <a:pt x="f197" y="f198"/>
                  <a:pt x="f199" y="f200"/>
                </a:cubicBezTo>
                <a:lnTo>
                  <a:pt x="f201" y="f202"/>
                </a:lnTo>
                <a:cubicBezTo>
                  <a:pt x="f203" y="f204"/>
                  <a:pt x="f205" y="f206"/>
                  <a:pt x="f207" y="f208"/>
                </a:cubicBez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cubicBezTo>
                  <a:pt x="f217" y="f218"/>
                  <a:pt x="f219" y="f220"/>
                  <a:pt x="f221" y="f222"/>
                </a:cubicBezTo>
                <a:lnTo>
                  <a:pt x="f223" y="f224"/>
                </a:lnTo>
                <a:cubicBezTo>
                  <a:pt x="f225" y="f226"/>
                  <a:pt x="f227" y="f228"/>
                  <a:pt x="f229" y="f230"/>
                </a:cubicBezTo>
                <a:lnTo>
                  <a:pt x="f231" y="f232"/>
                </a:lnTo>
                <a:lnTo>
                  <a:pt x="f233" y="f234"/>
                </a:ln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49" y="f250"/>
                  <a:pt x="f125" y="f126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5" name="Trapezoid 28"/>
          <p:cNvSpPr/>
          <p:nvPr/>
        </p:nvSpPr>
        <p:spPr>
          <a:xfrm>
            <a:off x="4477341" y="4674970"/>
            <a:ext cx="437174" cy="529812"/>
          </a:xfrm>
          <a:custGeom>
            <a:avLst/>
            <a:gdLst>
              <a:gd name="f0" fmla="val w"/>
              <a:gd name="f1" fmla="val h"/>
              <a:gd name="f2" fmla="val 0"/>
              <a:gd name="f3" fmla="val 2664297"/>
              <a:gd name="f4" fmla="val 3228846"/>
              <a:gd name="f5" fmla="val 2006233"/>
              <a:gd name="f6" fmla="val 1910002"/>
              <a:gd name="f7" fmla="val 2195393"/>
              <a:gd name="f8" fmla="val 2270441"/>
              <a:gd name="f9" fmla="val 2396463"/>
              <a:gd name="f10" fmla="val 2592453"/>
              <a:gd name="f11" fmla="val 2218318"/>
              <a:gd name="f12" fmla="val 2693318"/>
              <a:gd name="f13" fmla="val 1760490"/>
              <a:gd name="f14" fmla="val 2959655"/>
              <a:gd name="f15" fmla="val 875097"/>
              <a:gd name="f16" fmla="val 3011972"/>
              <a:gd name="f17" fmla="val 413381"/>
              <a:gd name="f18" fmla="val 278026"/>
              <a:gd name="f19" fmla="val 2578660"/>
              <a:gd name="f20" fmla="val 448417"/>
              <a:gd name="f21" fmla="val 2270210"/>
              <a:gd name="f22" fmla="val 622358"/>
              <a:gd name="f23" fmla="val 1918652"/>
              <a:gd name="f24" fmla="val 998355"/>
              <a:gd name="f25" fmla="val 318176"/>
              <a:gd name="f26" fmla="val 1054483"/>
              <a:gd name="f27" fmla="val 938365"/>
              <a:gd name="f28" fmla="val 1073419"/>
              <a:gd name="f29" fmla="val 1202005"/>
              <a:gd name="f30" fmla="+- 0 0 94533"/>
              <a:gd name="f31" fmla="val 2544942"/>
              <a:gd name="f32" fmla="val 263185"/>
              <a:gd name="f33" fmla="val 2803859"/>
              <a:gd name="f34" fmla="val 799752"/>
              <a:gd name="f35" fmla="val 3120272"/>
              <a:gd name="f36" fmla="val 1828684"/>
              <a:gd name="f37" fmla="val 3068324"/>
              <a:gd name="f38" fmla="val 2360732"/>
              <a:gd name="f39" fmla="val 2817826"/>
              <a:gd name="f40" fmla="val 2582721"/>
              <a:gd name="f41" fmla="val 1567592"/>
              <a:gd name="f42" fmla="val 1249230"/>
              <a:gd name="f43" fmla="val 1559424"/>
              <a:gd name="f44" fmla="val 938364"/>
              <a:gd name="f45" fmla="val 1635785"/>
              <a:gd name="f46" fmla="val 320808"/>
              <a:gd name="f47" fmla="val 1616510"/>
              <a:gd name="f48" fmla="val 323841"/>
              <a:gd name="f49" fmla="val 1541035"/>
              <a:gd name="f50" fmla="val 362546"/>
              <a:gd name="f51" fmla="val 1432716"/>
              <a:gd name="f52" fmla="val 386340"/>
              <a:gd name="f53" fmla="val 1312455"/>
              <a:gd name="f54" fmla="val 1186664"/>
              <a:gd name="f55" fmla="val 1073940"/>
              <a:gd name="f56" fmla="val 360308"/>
              <a:gd name="f57" fmla="val 60748"/>
              <a:gd name="f58" fmla="val 1155275"/>
              <a:gd name="f59" fmla="val 1027857"/>
              <a:gd name="f60" fmla="val 120035"/>
              <a:gd name="f61" fmla="val 193171"/>
              <a:gd name="f62" fmla="val 266307"/>
              <a:gd name="f63" fmla="val 325594"/>
              <a:gd name="f64" fmla="val 1469634"/>
              <a:gd name="f65" fmla="val 1597052"/>
              <a:gd name="f66" fmla="val 1537130"/>
              <a:gd name="f67" fmla="val 1720121"/>
              <a:gd name="f68" fmla="val 83046"/>
              <a:gd name="f69" fmla="val 1726235"/>
              <a:gd name="f70" fmla="val 186847"/>
              <a:gd name="f71" fmla="val 1726742"/>
              <a:gd name="f72" fmla="val 186524"/>
              <a:gd name="f73" fmla="val 1727174"/>
              <a:gd name="f74" fmla="val 186120"/>
              <a:gd name="f75" fmla="val 1727606"/>
              <a:gd name="f76" fmla="val 185717"/>
              <a:gd name="f77" fmla="val 1727102"/>
              <a:gd name="f78" fmla="val 190850"/>
              <a:gd name="f79" fmla="val 1727595"/>
              <a:gd name="f80" fmla="val 191614"/>
              <a:gd name="f81" fmla="val 1727605"/>
              <a:gd name="f82" fmla="val 192391"/>
              <a:gd name="f83" fmla="val 193170"/>
              <a:gd name="f84" fmla="val 1726271"/>
              <a:gd name="f85" fmla="val 199326"/>
              <a:gd name="f86" fmla="val 1655630"/>
              <a:gd name="f87" fmla="val 919826"/>
              <a:gd name="f88" fmla="val 1665213"/>
              <a:gd name="f89" fmla="val 1268678"/>
              <a:gd name="f90" fmla="val 3079202"/>
              <a:gd name="f91" fmla="val 2735754"/>
              <a:gd name="f92" fmla="val 2542920"/>
              <a:gd name="f93" fmla="val 2983914"/>
              <a:gd name="f94" fmla="val 1918698"/>
              <a:gd name="f95" fmla="val 3280693"/>
              <a:gd name="f96" fmla="val 711513"/>
              <a:gd name="f97" fmla="val 3338989"/>
              <a:gd name="f98" fmla="val 81991"/>
              <a:gd name="f99" fmla="+- 0 0 337699"/>
              <a:gd name="f100" fmla="val 2693358"/>
              <a:gd name="f101" fmla="val 991496"/>
              <a:gd name="f102" fmla="val 1215684"/>
              <a:gd name="f103" fmla="val 969280"/>
              <a:gd name="f104" fmla="val 919828"/>
              <a:gd name="f105" fmla="val 898640"/>
              <a:gd name="f106" fmla="val 199335"/>
              <a:gd name="f107" fmla="val 897375"/>
              <a:gd name="f108" fmla="val 197339"/>
              <a:gd name="f109" fmla="val 897304"/>
              <a:gd name="f110" fmla="val 195258"/>
              <a:gd name="f111" fmla="val 897808"/>
              <a:gd name="f112" fmla="val 190847"/>
              <a:gd name="f113" fmla="val 897305"/>
              <a:gd name="f114" fmla="val 898687"/>
              <a:gd name="f115" fmla="val 186789"/>
              <a:gd name="f116" fmla="val 904857"/>
              <a:gd name="f117" fmla="val 83015"/>
              <a:gd name="f118" fmla="val 1087821"/>
              <a:gd name="f119" fmla="*/ f0 1 2664297"/>
              <a:gd name="f120" fmla="*/ f1 1 3228846"/>
              <a:gd name="f121" fmla="+- f4 0 f2"/>
              <a:gd name="f122" fmla="+- f3 0 f2"/>
              <a:gd name="f123" fmla="*/ f122 1 2664297"/>
              <a:gd name="f124" fmla="*/ f121 1 3228846"/>
              <a:gd name="f125" fmla="*/ f2 1 f123"/>
              <a:gd name="f126" fmla="*/ f3 1 f123"/>
              <a:gd name="f127" fmla="*/ f2 1 f124"/>
              <a:gd name="f128" fmla="*/ f4 1 f124"/>
              <a:gd name="f129" fmla="*/ f125 f119 1"/>
              <a:gd name="f130" fmla="*/ f126 f119 1"/>
              <a:gd name="f131" fmla="*/ f128 f120 1"/>
              <a:gd name="f132" fmla="*/ f127 f1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9" t="f132" r="f130" b="f131"/>
            <a:pathLst>
              <a:path w="2664297" h="3228846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2"/>
                </a:cubicBezTo>
                <a:cubicBezTo>
                  <a:pt x="f18" y="f19"/>
                  <a:pt x="f20" y="f21"/>
                  <a:pt x="f22" y="f23"/>
                </a:cubicBezTo>
                <a:close/>
                <a:moveTo>
                  <a:pt x="f24" y="f25"/>
                </a:moveTo>
                <a:lnTo>
                  <a:pt x="f26" y="f27"/>
                </a:ln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3"/>
                </a:cubicBez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53" y="f52"/>
                </a:cubicBezTo>
                <a:cubicBezTo>
                  <a:pt x="f54" y="f52"/>
                  <a:pt x="f55" y="f56"/>
                  <a:pt x="f24" y="f25"/>
                </a:cubicBezTo>
                <a:close/>
                <a:moveTo>
                  <a:pt x="f53" y="f57"/>
                </a:moveTo>
                <a:cubicBezTo>
                  <a:pt x="f58" y="f57"/>
                  <a:pt x="f59" y="f60"/>
                  <a:pt x="f59" y="f61"/>
                </a:cubicBezTo>
                <a:cubicBezTo>
                  <a:pt x="f59" y="f62"/>
                  <a:pt x="f58" y="f63"/>
                  <a:pt x="f53" y="f63"/>
                </a:cubicBezTo>
                <a:cubicBezTo>
                  <a:pt x="f64" y="f63"/>
                  <a:pt x="f65" y="f62"/>
                  <a:pt x="f65" y="f61"/>
                </a:cubicBezTo>
                <a:cubicBezTo>
                  <a:pt x="f65" y="f60"/>
                  <a:pt x="f64" y="f57"/>
                  <a:pt x="f53" y="f57"/>
                </a:cubicBezTo>
                <a:close/>
                <a:moveTo>
                  <a:pt x="f53" y="f2"/>
                </a:moveTo>
                <a:cubicBezTo>
                  <a:pt x="f66" y="f2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cubicBezTo>
                  <a:pt x="f79" y="f80"/>
                  <a:pt x="f81" y="f82"/>
                  <a:pt x="f81" y="f83"/>
                </a:cubicBez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3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09" y="f83"/>
                </a:cubicBezTo>
                <a:lnTo>
                  <a:pt x="f111" y="f112"/>
                </a:lnTo>
                <a:lnTo>
                  <a:pt x="f113" y="f76"/>
                </a:lnTo>
                <a:lnTo>
                  <a:pt x="f114" y="f115"/>
                </a:lnTo>
                <a:cubicBezTo>
                  <a:pt x="f116" y="f117"/>
                  <a:pt x="f118" y="f2"/>
                  <a:pt x="f53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6" name="Rounded Rectangle 2"/>
          <p:cNvSpPr/>
          <p:nvPr/>
        </p:nvSpPr>
        <p:spPr>
          <a:xfrm>
            <a:off x="5283275" y="5634752"/>
            <a:ext cx="519269" cy="5192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440"/>
              <a:gd name="f7" fmla="val 3960000"/>
              <a:gd name="f8" fmla="val 1979373"/>
              <a:gd name="f9" fmla="val 472350"/>
              <a:gd name="f10" fmla="val 1228307"/>
              <a:gd name="f11" fmla="val 485871"/>
              <a:gd name="f12" fmla="val 850011"/>
              <a:gd name="f13" fmla="val 1078219"/>
              <a:gd name="f14" fmla="val 813783"/>
              <a:gd name="f15" fmla="val 1434034"/>
              <a:gd name="f16" fmla="val 787561"/>
              <a:gd name="f17" fmla="val 1781828"/>
              <a:gd name="f18" fmla="val 889690"/>
              <a:gd name="f19" fmla="val 2005359"/>
              <a:gd name="f20" fmla="val 1119009"/>
              <a:gd name="f21" fmla="val 2222584"/>
              <a:gd name="f22" fmla="val 1178964"/>
              <a:gd name="f23" fmla="val 2123026"/>
              <a:gd name="f24" fmla="val 1260199"/>
              <a:gd name="f25" fmla="val 1908547"/>
              <a:gd name="f26" fmla="val 1328015"/>
              <a:gd name="f27" fmla="val 1812920"/>
              <a:gd name="f28" fmla="val 1222115"/>
              <a:gd name="f29" fmla="val 1647651"/>
              <a:gd name="f30" fmla="val 1255483"/>
              <a:gd name="f31" fmla="val 1756375"/>
              <a:gd name="f32" fmla="val 1234998"/>
              <a:gd name="f33" fmla="val 1431771"/>
              <a:gd name="f34" fmla="val 1331609"/>
              <a:gd name="f35" fmla="val 922504"/>
              <a:gd name="f36" fmla="val 1719145"/>
              <a:gd name="f37" fmla="val 812633"/>
              <a:gd name="f38" fmla="val 2217373"/>
              <a:gd name="f39" fmla="val 891303"/>
              <a:gd name="f40" fmla="val 2693518"/>
              <a:gd name="f41" fmla="val 1016895"/>
              <a:gd name="f42" fmla="val 2787642"/>
              <a:gd name="f43" fmla="val 1344599"/>
              <a:gd name="f44" fmla="val 2783502"/>
              <a:gd name="f45" fmla="val 1606823"/>
              <a:gd name="f46" fmla="val 2771081"/>
              <a:gd name="f47" fmla="val 1743454"/>
              <a:gd name="f48" fmla="val 2679609"/>
              <a:gd name="f49" fmla="val 2064482"/>
              <a:gd name="f50" fmla="val 2456028"/>
              <a:gd name="f51" fmla="val 2225955"/>
              <a:gd name="f52" fmla="val 2192422"/>
              <a:gd name="f53" fmla="val 2399851"/>
              <a:gd name="f54" fmla="val 2004893"/>
              <a:gd name="f55" fmla="val 2209395"/>
              <a:gd name="f56" fmla="val 2026974"/>
              <a:gd name="f57" fmla="val 2018938"/>
              <a:gd name="f58" fmla="val 2072519"/>
              <a:gd name="f59" fmla="val 1810540"/>
              <a:gd name="f60" fmla="val 2086043"/>
              <a:gd name="f61" fmla="val 1754994"/>
              <a:gd name="f62" fmla="val 2135727"/>
              <a:gd name="f63" fmla="val 1554876"/>
              <a:gd name="f64" fmla="val 2195073"/>
              <a:gd name="f65" fmla="val 1382360"/>
              <a:gd name="f66" fmla="val 2084273"/>
              <a:gd name="f67" fmla="val 1259912"/>
              <a:gd name="f68" fmla="val 1915898"/>
              <a:gd name="f69" fmla="val 1219889"/>
              <a:gd name="f70" fmla="val 1750283"/>
              <a:gd name="f71" fmla="val 1186766"/>
              <a:gd name="f72" fmla="val 1626460"/>
              <a:gd name="f73" fmla="val 1331294"/>
              <a:gd name="f74" fmla="val 1589196"/>
              <a:gd name="f75" fmla="val 1434803"/>
              <a:gd name="f76" fmla="val 1499489"/>
              <a:gd name="f77" fmla="val 1732912"/>
              <a:gd name="f78" fmla="val 1614533"/>
              <a:gd name="f79" fmla="val 1824000"/>
              <a:gd name="f80" fmla="val 1574511"/>
              <a:gd name="f81" fmla="val 1939931"/>
              <a:gd name="f82" fmla="val 1332991"/>
              <a:gd name="f83" fmla="val 2671400"/>
              <a:gd name="f84" fmla="val 1220920"/>
              <a:gd name="f85" fmla="val 3468343"/>
              <a:gd name="f86" fmla="val 1339611"/>
              <a:gd name="f87" fmla="val 3487664"/>
              <a:gd name="f88" fmla="val 1434840"/>
              <a:gd name="f89" fmla="val 3497327"/>
              <a:gd name="f90" fmla="val 1730357"/>
              <a:gd name="f91" fmla="val 3129057"/>
              <a:gd name="f92" fmla="val 1887692"/>
              <a:gd name="f93" fmla="val 2422431"/>
              <a:gd name="f94" fmla="val 1985681"/>
              <a:gd name="f95" fmla="val 2531460"/>
              <a:gd name="f96" fmla="val 2093439"/>
              <a:gd name="f97" fmla="val 2747804"/>
              <a:gd name="f98" fmla="val 2336342"/>
              <a:gd name="f99" fmla="val 2720202"/>
              <a:gd name="f100" fmla="val 2693796"/>
              <a:gd name="f101" fmla="val 2666377"/>
              <a:gd name="f102" fmla="val 3092265"/>
              <a:gd name="f103" fmla="val 2401394"/>
              <a:gd name="f104" fmla="val 3176454"/>
              <a:gd name="f105" fmla="val 1627140"/>
              <a:gd name="f106" fmla="val 3254038"/>
              <a:gd name="f107" fmla="val 999456"/>
              <a:gd name="f108" fmla="val 2816023"/>
              <a:gd name="f109" fmla="val 430731"/>
              <a:gd name="f110" fmla="val 436907"/>
              <a:gd name="f111" fmla="val 3523533"/>
              <a:gd name="f112" fmla="val 3764830"/>
              <a:gd name="f113" fmla="val 195610"/>
              <a:gd name="f114" fmla="val 3523093"/>
              <a:gd name="f115" fmla="val 3764390"/>
              <a:gd name="f116" fmla="+- 0 0 -90"/>
              <a:gd name="f117" fmla="*/ f3 1 3960440"/>
              <a:gd name="f118" fmla="*/ f4 1 3960000"/>
              <a:gd name="f119" fmla="+- f7 0 f5"/>
              <a:gd name="f120" fmla="+- f6 0 f5"/>
              <a:gd name="f121" fmla="*/ f116 f0 1"/>
              <a:gd name="f122" fmla="*/ f120 1 3960440"/>
              <a:gd name="f123" fmla="*/ f119 1 3960000"/>
              <a:gd name="f124" fmla="*/ 1979373 f120 1"/>
              <a:gd name="f125" fmla="*/ 472350 f119 1"/>
              <a:gd name="f126" fmla="*/ 813783 f120 1"/>
              <a:gd name="f127" fmla="*/ 1434034 f119 1"/>
              <a:gd name="f128" fmla="*/ 2217373 f120 1"/>
              <a:gd name="f129" fmla="*/ 1339611 f120 1"/>
              <a:gd name="f130" fmla="*/ 3487664 f119 1"/>
              <a:gd name="f131" fmla="*/ 436907 f120 1"/>
              <a:gd name="f132" fmla="*/ 0 f119 1"/>
              <a:gd name="f133" fmla="*/ 3523533 f120 1"/>
              <a:gd name="f134" fmla="*/ 3960440 f120 1"/>
              <a:gd name="f135" fmla="*/ 436907 f119 1"/>
              <a:gd name="f136" fmla="*/ 3523093 f119 1"/>
              <a:gd name="f137" fmla="*/ 3960000 f119 1"/>
              <a:gd name="f138" fmla="*/ 0 f120 1"/>
              <a:gd name="f139" fmla="*/ 1119009 f120 1"/>
              <a:gd name="f140" fmla="*/ 2222584 f119 1"/>
              <a:gd name="f141" fmla="*/ 1234998 f120 1"/>
              <a:gd name="f142" fmla="*/ 1431771 f119 1"/>
              <a:gd name="f143" fmla="*/ 1915898 f120 1"/>
              <a:gd name="f144" fmla="*/ 1219889 f119 1"/>
              <a:gd name="f145" fmla="*/ 1589196 f120 1"/>
              <a:gd name="f146" fmla="*/ 1434803 f119 1"/>
              <a:gd name="f147" fmla="*/ 1574511 f120 1"/>
              <a:gd name="f148" fmla="*/ 1939931 f119 1"/>
              <a:gd name="f149" fmla="*/ 2135727 f120 1"/>
              <a:gd name="f150" fmla="*/ 1554876 f119 1"/>
              <a:gd name="f151" fmla="*/ 891303 f119 1"/>
              <a:gd name="f152" fmla="*/ 2783502 f120 1"/>
              <a:gd name="f153" fmla="*/ 1606823 f119 1"/>
              <a:gd name="f154" fmla="*/ 2456028 f120 1"/>
              <a:gd name="f155" fmla="*/ 2225955 f119 1"/>
              <a:gd name="f156" fmla="*/ 2026974 f120 1"/>
              <a:gd name="f157" fmla="*/ 2018938 f119 1"/>
              <a:gd name="f158" fmla="*/ 1887692 f120 1"/>
              <a:gd name="f159" fmla="*/ 2422431 f119 1"/>
              <a:gd name="f160" fmla="*/ 2336342 f120 1"/>
              <a:gd name="f161" fmla="*/ 2720202 f119 1"/>
              <a:gd name="f162" fmla="*/ 3176454 f120 1"/>
              <a:gd name="f163" fmla="*/ 1627140 f119 1"/>
              <a:gd name="f164" fmla="*/ 1328015 f120 1"/>
              <a:gd name="f165" fmla="*/ 1812920 f119 1"/>
              <a:gd name="f166" fmla="*/ f121 1 f2"/>
              <a:gd name="f167" fmla="*/ f124 1 3960440"/>
              <a:gd name="f168" fmla="*/ f125 1 3960000"/>
              <a:gd name="f169" fmla="*/ f126 1 3960440"/>
              <a:gd name="f170" fmla="*/ f127 1 3960000"/>
              <a:gd name="f171" fmla="*/ f128 1 3960440"/>
              <a:gd name="f172" fmla="*/ f129 1 3960440"/>
              <a:gd name="f173" fmla="*/ f130 1 3960000"/>
              <a:gd name="f174" fmla="*/ f131 1 3960440"/>
              <a:gd name="f175" fmla="*/ f132 1 3960000"/>
              <a:gd name="f176" fmla="*/ f133 1 3960440"/>
              <a:gd name="f177" fmla="*/ f134 1 3960440"/>
              <a:gd name="f178" fmla="*/ f135 1 3960000"/>
              <a:gd name="f179" fmla="*/ f136 1 3960000"/>
              <a:gd name="f180" fmla="*/ f137 1 3960000"/>
              <a:gd name="f181" fmla="*/ f138 1 3960440"/>
              <a:gd name="f182" fmla="*/ f139 1 3960440"/>
              <a:gd name="f183" fmla="*/ f140 1 3960000"/>
              <a:gd name="f184" fmla="*/ f141 1 3960440"/>
              <a:gd name="f185" fmla="*/ f142 1 3960000"/>
              <a:gd name="f186" fmla="*/ f143 1 3960440"/>
              <a:gd name="f187" fmla="*/ f144 1 3960000"/>
              <a:gd name="f188" fmla="*/ f145 1 3960440"/>
              <a:gd name="f189" fmla="*/ f146 1 3960000"/>
              <a:gd name="f190" fmla="*/ f147 1 3960440"/>
              <a:gd name="f191" fmla="*/ f148 1 3960000"/>
              <a:gd name="f192" fmla="*/ f149 1 3960440"/>
              <a:gd name="f193" fmla="*/ f150 1 3960000"/>
              <a:gd name="f194" fmla="*/ f151 1 3960000"/>
              <a:gd name="f195" fmla="*/ f152 1 3960440"/>
              <a:gd name="f196" fmla="*/ f153 1 3960000"/>
              <a:gd name="f197" fmla="*/ f154 1 3960440"/>
              <a:gd name="f198" fmla="*/ f155 1 3960000"/>
              <a:gd name="f199" fmla="*/ f156 1 3960440"/>
              <a:gd name="f200" fmla="*/ f157 1 3960000"/>
              <a:gd name="f201" fmla="*/ f158 1 3960440"/>
              <a:gd name="f202" fmla="*/ f159 1 3960000"/>
              <a:gd name="f203" fmla="*/ f160 1 3960440"/>
              <a:gd name="f204" fmla="*/ f161 1 3960000"/>
              <a:gd name="f205" fmla="*/ f162 1 3960440"/>
              <a:gd name="f206" fmla="*/ f163 1 3960000"/>
              <a:gd name="f207" fmla="*/ f164 1 3960440"/>
              <a:gd name="f208" fmla="*/ f165 1 3960000"/>
              <a:gd name="f209" fmla="*/ f5 1 f122"/>
              <a:gd name="f210" fmla="*/ f6 1 f122"/>
              <a:gd name="f211" fmla="*/ f5 1 f123"/>
              <a:gd name="f212" fmla="*/ f7 1 f123"/>
              <a:gd name="f213" fmla="+- f166 0 f1"/>
              <a:gd name="f214" fmla="*/ f167 1 f122"/>
              <a:gd name="f215" fmla="*/ f168 1 f123"/>
              <a:gd name="f216" fmla="*/ f169 1 f122"/>
              <a:gd name="f217" fmla="*/ f170 1 f123"/>
              <a:gd name="f218" fmla="*/ f182 1 f122"/>
              <a:gd name="f219" fmla="*/ f183 1 f123"/>
              <a:gd name="f220" fmla="*/ f207 1 f122"/>
              <a:gd name="f221" fmla="*/ f208 1 f123"/>
              <a:gd name="f222" fmla="*/ f184 1 f122"/>
              <a:gd name="f223" fmla="*/ f185 1 f123"/>
              <a:gd name="f224" fmla="*/ f171 1 f122"/>
              <a:gd name="f225" fmla="*/ f194 1 f123"/>
              <a:gd name="f226" fmla="*/ f195 1 f122"/>
              <a:gd name="f227" fmla="*/ f196 1 f123"/>
              <a:gd name="f228" fmla="*/ f197 1 f122"/>
              <a:gd name="f229" fmla="*/ f198 1 f123"/>
              <a:gd name="f230" fmla="*/ f199 1 f122"/>
              <a:gd name="f231" fmla="*/ f200 1 f123"/>
              <a:gd name="f232" fmla="*/ f192 1 f122"/>
              <a:gd name="f233" fmla="*/ f193 1 f123"/>
              <a:gd name="f234" fmla="*/ f186 1 f122"/>
              <a:gd name="f235" fmla="*/ f187 1 f123"/>
              <a:gd name="f236" fmla="*/ f188 1 f122"/>
              <a:gd name="f237" fmla="*/ f189 1 f123"/>
              <a:gd name="f238" fmla="*/ f190 1 f122"/>
              <a:gd name="f239" fmla="*/ f191 1 f123"/>
              <a:gd name="f240" fmla="*/ f172 1 f122"/>
              <a:gd name="f241" fmla="*/ f173 1 f123"/>
              <a:gd name="f242" fmla="*/ f201 1 f122"/>
              <a:gd name="f243" fmla="*/ f202 1 f123"/>
              <a:gd name="f244" fmla="*/ f203 1 f122"/>
              <a:gd name="f245" fmla="*/ f204 1 f123"/>
              <a:gd name="f246" fmla="*/ f205 1 f122"/>
              <a:gd name="f247" fmla="*/ f206 1 f123"/>
              <a:gd name="f248" fmla="*/ f174 1 f122"/>
              <a:gd name="f249" fmla="*/ f175 1 f123"/>
              <a:gd name="f250" fmla="*/ f176 1 f122"/>
              <a:gd name="f251" fmla="*/ f177 1 f122"/>
              <a:gd name="f252" fmla="*/ f178 1 f123"/>
              <a:gd name="f253" fmla="*/ f179 1 f123"/>
              <a:gd name="f254" fmla="*/ f180 1 f123"/>
              <a:gd name="f255" fmla="*/ f181 1 f122"/>
              <a:gd name="f256" fmla="*/ f209 f117 1"/>
              <a:gd name="f257" fmla="*/ f210 f117 1"/>
              <a:gd name="f258" fmla="*/ f212 f118 1"/>
              <a:gd name="f259" fmla="*/ f211 f118 1"/>
              <a:gd name="f260" fmla="*/ f214 f117 1"/>
              <a:gd name="f261" fmla="*/ f215 f118 1"/>
              <a:gd name="f262" fmla="*/ f216 f117 1"/>
              <a:gd name="f263" fmla="*/ f217 f118 1"/>
              <a:gd name="f264" fmla="*/ f218 f117 1"/>
              <a:gd name="f265" fmla="*/ f219 f118 1"/>
              <a:gd name="f266" fmla="*/ f220 f117 1"/>
              <a:gd name="f267" fmla="*/ f221 f118 1"/>
              <a:gd name="f268" fmla="*/ f222 f117 1"/>
              <a:gd name="f269" fmla="*/ f223 f118 1"/>
              <a:gd name="f270" fmla="*/ f224 f117 1"/>
              <a:gd name="f271" fmla="*/ f225 f118 1"/>
              <a:gd name="f272" fmla="*/ f226 f117 1"/>
              <a:gd name="f273" fmla="*/ f227 f118 1"/>
              <a:gd name="f274" fmla="*/ f228 f117 1"/>
              <a:gd name="f275" fmla="*/ f229 f118 1"/>
              <a:gd name="f276" fmla="*/ f230 f117 1"/>
              <a:gd name="f277" fmla="*/ f231 f118 1"/>
              <a:gd name="f278" fmla="*/ f232 f117 1"/>
              <a:gd name="f279" fmla="*/ f233 f118 1"/>
              <a:gd name="f280" fmla="*/ f234 f117 1"/>
              <a:gd name="f281" fmla="*/ f235 f118 1"/>
              <a:gd name="f282" fmla="*/ f236 f117 1"/>
              <a:gd name="f283" fmla="*/ f237 f118 1"/>
              <a:gd name="f284" fmla="*/ f238 f117 1"/>
              <a:gd name="f285" fmla="*/ f239 f118 1"/>
              <a:gd name="f286" fmla="*/ f240 f117 1"/>
              <a:gd name="f287" fmla="*/ f241 f118 1"/>
              <a:gd name="f288" fmla="*/ f242 f117 1"/>
              <a:gd name="f289" fmla="*/ f243 f118 1"/>
              <a:gd name="f290" fmla="*/ f244 f117 1"/>
              <a:gd name="f291" fmla="*/ f245 f118 1"/>
              <a:gd name="f292" fmla="*/ f246 f117 1"/>
              <a:gd name="f293" fmla="*/ f247 f118 1"/>
              <a:gd name="f294" fmla="*/ f248 f117 1"/>
              <a:gd name="f295" fmla="*/ f249 f118 1"/>
              <a:gd name="f296" fmla="*/ f250 f117 1"/>
              <a:gd name="f297" fmla="*/ f251 f117 1"/>
              <a:gd name="f298" fmla="*/ f252 f118 1"/>
              <a:gd name="f299" fmla="*/ f253 f118 1"/>
              <a:gd name="f300" fmla="*/ f254 f118 1"/>
              <a:gd name="f301" fmla="*/ f255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3">
                <a:pos x="f260" y="f261"/>
              </a:cxn>
              <a:cxn ang="f213">
                <a:pos x="f262" y="f263"/>
              </a:cxn>
              <a:cxn ang="f213">
                <a:pos x="f264" y="f265"/>
              </a:cxn>
              <a:cxn ang="f213">
                <a:pos x="f266" y="f267"/>
              </a:cxn>
              <a:cxn ang="f213">
                <a:pos x="f268" y="f269"/>
              </a:cxn>
              <a:cxn ang="f213">
                <a:pos x="f270" y="f271"/>
              </a:cxn>
              <a:cxn ang="f213">
                <a:pos x="f272" y="f273"/>
              </a:cxn>
              <a:cxn ang="f213">
                <a:pos x="f274" y="f275"/>
              </a:cxn>
              <a:cxn ang="f213">
                <a:pos x="f276" y="f277"/>
              </a:cxn>
              <a:cxn ang="f213">
                <a:pos x="f278" y="f279"/>
              </a:cxn>
              <a:cxn ang="f213">
                <a:pos x="f280" y="f281"/>
              </a:cxn>
              <a:cxn ang="f213">
                <a:pos x="f282" y="f283"/>
              </a:cxn>
              <a:cxn ang="f213">
                <a:pos x="f284" y="f285"/>
              </a:cxn>
              <a:cxn ang="f213">
                <a:pos x="f286" y="f287"/>
              </a:cxn>
              <a:cxn ang="f213">
                <a:pos x="f288" y="f289"/>
              </a:cxn>
              <a:cxn ang="f213">
                <a:pos x="f290" y="f291"/>
              </a:cxn>
              <a:cxn ang="f213">
                <a:pos x="f292" y="f293"/>
              </a:cxn>
              <a:cxn ang="f213">
                <a:pos x="f260" y="f261"/>
              </a:cxn>
              <a:cxn ang="f213">
                <a:pos x="f294" y="f295"/>
              </a:cxn>
              <a:cxn ang="f213">
                <a:pos x="f296" y="f295"/>
              </a:cxn>
              <a:cxn ang="f213">
                <a:pos x="f297" y="f298"/>
              </a:cxn>
              <a:cxn ang="f213">
                <a:pos x="f297" y="f299"/>
              </a:cxn>
              <a:cxn ang="f213">
                <a:pos x="f296" y="f300"/>
              </a:cxn>
              <a:cxn ang="f213">
                <a:pos x="f294" y="f300"/>
              </a:cxn>
              <a:cxn ang="f213">
                <a:pos x="f301" y="f299"/>
              </a:cxn>
              <a:cxn ang="f213">
                <a:pos x="f301" y="f298"/>
              </a:cxn>
              <a:cxn ang="f213">
                <a:pos x="f294" y="f295"/>
              </a:cxn>
            </a:cxnLst>
            <a:rect l="f256" t="f259" r="f257" b="f258"/>
            <a:pathLst>
              <a:path w="3960440" h="39600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8" y="f9"/>
                </a:cubicBezTo>
                <a:close/>
                <a:moveTo>
                  <a:pt x="f110" y="f5"/>
                </a:moveTo>
                <a:lnTo>
                  <a:pt x="f111" y="f5"/>
                </a:lnTo>
                <a:cubicBezTo>
                  <a:pt x="f112" y="f5"/>
                  <a:pt x="f6" y="f113"/>
                  <a:pt x="f6" y="f110"/>
                </a:cubicBezTo>
                <a:lnTo>
                  <a:pt x="f6" y="f114"/>
                </a:lnTo>
                <a:cubicBezTo>
                  <a:pt x="f6" y="f115"/>
                  <a:pt x="f112" y="f7"/>
                  <a:pt x="f111" y="f7"/>
                </a:cubicBezTo>
                <a:lnTo>
                  <a:pt x="f110" y="f7"/>
                </a:lnTo>
                <a:cubicBezTo>
                  <a:pt x="f113" y="f7"/>
                  <a:pt x="f5" y="f115"/>
                  <a:pt x="f5" y="f114"/>
                </a:cubicBezTo>
                <a:lnTo>
                  <a:pt x="f5" y="f110"/>
                </a:lnTo>
                <a:cubicBezTo>
                  <a:pt x="f5" y="f113"/>
                  <a:pt x="f113" y="f5"/>
                  <a:pt x="f110" y="f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7" name="Rounded Rectangle 8"/>
          <p:cNvSpPr/>
          <p:nvPr/>
        </p:nvSpPr>
        <p:spPr>
          <a:xfrm>
            <a:off x="4436266" y="5634752"/>
            <a:ext cx="519324" cy="5192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8432"/>
              <a:gd name="f7" fmla="val 3960440"/>
              <a:gd name="f8" fmla="val 554477"/>
              <a:gd name="f9" fmla="val 1512168"/>
              <a:gd name="f10" fmla="val 3312368"/>
              <a:gd name="f11" fmla="val 1201638"/>
              <a:gd name="f12" fmla="val 2840340"/>
              <a:gd name="f13" fmla="val 1479943"/>
              <a:gd name="f14" fmla="val 2293254"/>
              <a:gd name="f15" fmla="val 1484797"/>
              <a:gd name="f16" fmla="val 2254084"/>
              <a:gd name="f17" fmla="val 1780470"/>
              <a:gd name="f18" fmla="val 2136833"/>
              <a:gd name="f19" fmla="val 1785510"/>
              <a:gd name="f20" fmla="val 1510185"/>
              <a:gd name="f21" fmla="val 1489672"/>
              <a:gd name="f22" fmla="val 3310385"/>
              <a:gd name="f23" fmla="val 2140283"/>
              <a:gd name="f24" fmla="val 2925445"/>
              <a:gd name="f25" fmla="val 2133383"/>
              <a:gd name="f26" fmla="val 2560917"/>
              <a:gd name="f27" fmla="val 2147184"/>
              <a:gd name="f28" fmla="val 2155564"/>
              <a:gd name="f29" fmla="val 2187272"/>
              <a:gd name="f30" fmla="val 1842063"/>
              <a:gd name="f31" fmla="val 2668986"/>
              <a:gd name="f32" fmla="val 1938990"/>
              <a:gd name="f33" fmla="val 2673919"/>
              <a:gd name="f34" fmla="val 2138897"/>
              <a:gd name="f35" fmla="val 2679688"/>
              <a:gd name="f36" fmla="val 3312366"/>
              <a:gd name="f37" fmla="val 3326849"/>
              <a:gd name="f38" fmla="val 3329155"/>
              <a:gd name="f39" fmla="val 2917782"/>
              <a:gd name="f40" fmla="val 3331462"/>
              <a:gd name="f41" fmla="val 2523197"/>
              <a:gd name="f42" fmla="val 3333768"/>
              <a:gd name="f43" fmla="val 2128613"/>
              <a:gd name="f44" fmla="val 3339026"/>
              <a:gd name="f45" fmla="val 1942962"/>
              <a:gd name="f46" fmla="val 3184753"/>
              <a:gd name="f47" fmla="val 1475890"/>
              <a:gd name="f48" fmla="val 878058"/>
              <a:gd name="f49" fmla="val 648072"/>
              <a:gd name="f50" fmla="val 699349"/>
              <a:gd name="f51" fmla="val 792944"/>
              <a:gd name="f52" fmla="val 971653"/>
              <a:gd name="f53" fmla="val 1150362"/>
              <a:gd name="f54" fmla="val 1295234"/>
              <a:gd name="f55" fmla="val 1056767"/>
              <a:gd name="f56" fmla="val 1201639"/>
              <a:gd name="f57" fmla="val 333511"/>
              <a:gd name="f58" fmla="val 3554921"/>
              <a:gd name="f59" fmla="val 3739114"/>
              <a:gd name="f60" fmla="val 149318"/>
              <a:gd name="f61" fmla="val 3626929"/>
              <a:gd name="f62" fmla="val 3811122"/>
              <a:gd name="f63" fmla="+- 0 0 -90"/>
              <a:gd name="f64" fmla="*/ f3 1 3888432"/>
              <a:gd name="f65" fmla="*/ f4 1 3960440"/>
              <a:gd name="f66" fmla="+- f7 0 f5"/>
              <a:gd name="f67" fmla="+- f6 0 f5"/>
              <a:gd name="f68" fmla="*/ f63 f0 1"/>
              <a:gd name="f69" fmla="*/ f67 1 3888432"/>
              <a:gd name="f70" fmla="*/ f66 1 3960440"/>
              <a:gd name="f71" fmla="*/ 554477 f67 1"/>
              <a:gd name="f72" fmla="*/ 1512168 f66 1"/>
              <a:gd name="f73" fmla="*/ 3312368 f66 1"/>
              <a:gd name="f74" fmla="*/ 1201638 f67 1"/>
              <a:gd name="f75" fmla="*/ 2136833 f67 1"/>
              <a:gd name="f76" fmla="*/ 1785510 f66 1"/>
              <a:gd name="f77" fmla="*/ 1510185 f66 1"/>
              <a:gd name="f78" fmla="*/ 1489672 f67 1"/>
              <a:gd name="f79" fmla="*/ 3310385 f66 1"/>
              <a:gd name="f80" fmla="*/ 2673919 f67 1"/>
              <a:gd name="f81" fmla="*/ 2138897 f66 1"/>
              <a:gd name="f82" fmla="*/ 2679688 f67 1"/>
              <a:gd name="f83" fmla="*/ 3312366 f66 1"/>
              <a:gd name="f84" fmla="*/ 3326849 f67 1"/>
              <a:gd name="f85" fmla="*/ 3333768 f67 1"/>
              <a:gd name="f86" fmla="*/ 2128613 f66 1"/>
              <a:gd name="f87" fmla="*/ 2840340 f67 1"/>
              <a:gd name="f88" fmla="*/ 1479943 f66 1"/>
              <a:gd name="f89" fmla="*/ 878058 f67 1"/>
              <a:gd name="f90" fmla="*/ 648072 f66 1"/>
              <a:gd name="f91" fmla="*/ 971653 f66 1"/>
              <a:gd name="f92" fmla="*/ 1295234 f66 1"/>
              <a:gd name="f93" fmla="*/ 1201639 f67 1"/>
              <a:gd name="f94" fmla="*/ 333511 f67 1"/>
              <a:gd name="f95" fmla="*/ 0 f66 1"/>
              <a:gd name="f96" fmla="*/ 3554921 f67 1"/>
              <a:gd name="f97" fmla="*/ 3888432 f67 1"/>
              <a:gd name="f98" fmla="*/ 333511 f66 1"/>
              <a:gd name="f99" fmla="*/ 3626929 f66 1"/>
              <a:gd name="f100" fmla="*/ 3960440 f66 1"/>
              <a:gd name="f101" fmla="*/ 0 f67 1"/>
              <a:gd name="f102" fmla="*/ 2147184 f67 1"/>
              <a:gd name="f103" fmla="*/ 2155564 f66 1"/>
              <a:gd name="f104" fmla="*/ f68 1 f2"/>
              <a:gd name="f105" fmla="*/ f71 1 3888432"/>
              <a:gd name="f106" fmla="*/ f72 1 3960440"/>
              <a:gd name="f107" fmla="*/ f73 1 3960440"/>
              <a:gd name="f108" fmla="*/ f74 1 3888432"/>
              <a:gd name="f109" fmla="*/ f75 1 3888432"/>
              <a:gd name="f110" fmla="*/ f76 1 3960440"/>
              <a:gd name="f111" fmla="*/ f77 1 3960440"/>
              <a:gd name="f112" fmla="*/ f78 1 3888432"/>
              <a:gd name="f113" fmla="*/ f79 1 3960440"/>
              <a:gd name="f114" fmla="*/ f80 1 3888432"/>
              <a:gd name="f115" fmla="*/ f81 1 3960440"/>
              <a:gd name="f116" fmla="*/ f82 1 3888432"/>
              <a:gd name="f117" fmla="*/ f83 1 3960440"/>
              <a:gd name="f118" fmla="*/ f84 1 3888432"/>
              <a:gd name="f119" fmla="*/ f85 1 3888432"/>
              <a:gd name="f120" fmla="*/ f86 1 3960440"/>
              <a:gd name="f121" fmla="*/ f87 1 3888432"/>
              <a:gd name="f122" fmla="*/ f88 1 3960440"/>
              <a:gd name="f123" fmla="*/ f89 1 3888432"/>
              <a:gd name="f124" fmla="*/ f90 1 3960440"/>
              <a:gd name="f125" fmla="*/ f91 1 3960440"/>
              <a:gd name="f126" fmla="*/ f92 1 3960440"/>
              <a:gd name="f127" fmla="*/ f93 1 3888432"/>
              <a:gd name="f128" fmla="*/ f94 1 3888432"/>
              <a:gd name="f129" fmla="*/ f95 1 3960440"/>
              <a:gd name="f130" fmla="*/ f96 1 3888432"/>
              <a:gd name="f131" fmla="*/ f97 1 3888432"/>
              <a:gd name="f132" fmla="*/ f98 1 3960440"/>
              <a:gd name="f133" fmla="*/ f99 1 3960440"/>
              <a:gd name="f134" fmla="*/ f100 1 3960440"/>
              <a:gd name="f135" fmla="*/ f101 1 3888432"/>
              <a:gd name="f136" fmla="*/ f102 1 3888432"/>
              <a:gd name="f137" fmla="*/ f103 1 3960440"/>
              <a:gd name="f138" fmla="*/ f5 1 f69"/>
              <a:gd name="f139" fmla="*/ f6 1 f69"/>
              <a:gd name="f140" fmla="*/ f5 1 f70"/>
              <a:gd name="f141" fmla="*/ f7 1 f70"/>
              <a:gd name="f142" fmla="+- f104 0 f1"/>
              <a:gd name="f143" fmla="*/ f105 1 f69"/>
              <a:gd name="f144" fmla="*/ f106 1 f70"/>
              <a:gd name="f145" fmla="*/ f107 1 f70"/>
              <a:gd name="f146" fmla="*/ f108 1 f69"/>
              <a:gd name="f147" fmla="*/ f121 1 f69"/>
              <a:gd name="f148" fmla="*/ f122 1 f70"/>
              <a:gd name="f149" fmla="*/ f109 1 f69"/>
              <a:gd name="f150" fmla="*/ f110 1 f70"/>
              <a:gd name="f151" fmla="*/ f111 1 f70"/>
              <a:gd name="f152" fmla="*/ f112 1 f69"/>
              <a:gd name="f153" fmla="*/ f113 1 f70"/>
              <a:gd name="f154" fmla="*/ f136 1 f69"/>
              <a:gd name="f155" fmla="*/ f137 1 f70"/>
              <a:gd name="f156" fmla="*/ f114 1 f69"/>
              <a:gd name="f157" fmla="*/ f115 1 f70"/>
              <a:gd name="f158" fmla="*/ f116 1 f69"/>
              <a:gd name="f159" fmla="*/ f117 1 f70"/>
              <a:gd name="f160" fmla="*/ f118 1 f69"/>
              <a:gd name="f161" fmla="*/ f119 1 f69"/>
              <a:gd name="f162" fmla="*/ f120 1 f70"/>
              <a:gd name="f163" fmla="*/ f123 1 f69"/>
              <a:gd name="f164" fmla="*/ f124 1 f70"/>
              <a:gd name="f165" fmla="*/ f125 1 f70"/>
              <a:gd name="f166" fmla="*/ f126 1 f70"/>
              <a:gd name="f167" fmla="*/ f127 1 f69"/>
              <a:gd name="f168" fmla="*/ f128 1 f69"/>
              <a:gd name="f169" fmla="*/ f129 1 f70"/>
              <a:gd name="f170" fmla="*/ f130 1 f69"/>
              <a:gd name="f171" fmla="*/ f131 1 f69"/>
              <a:gd name="f172" fmla="*/ f132 1 f70"/>
              <a:gd name="f173" fmla="*/ f133 1 f70"/>
              <a:gd name="f174" fmla="*/ f134 1 f70"/>
              <a:gd name="f175" fmla="*/ f135 1 f69"/>
              <a:gd name="f176" fmla="*/ f138 f64 1"/>
              <a:gd name="f177" fmla="*/ f139 f64 1"/>
              <a:gd name="f178" fmla="*/ f141 f65 1"/>
              <a:gd name="f179" fmla="*/ f140 f65 1"/>
              <a:gd name="f180" fmla="*/ f143 f64 1"/>
              <a:gd name="f181" fmla="*/ f144 f65 1"/>
              <a:gd name="f182" fmla="*/ f145 f65 1"/>
              <a:gd name="f183" fmla="*/ f146 f64 1"/>
              <a:gd name="f184" fmla="*/ f147 f64 1"/>
              <a:gd name="f185" fmla="*/ f148 f65 1"/>
              <a:gd name="f186" fmla="*/ f149 f64 1"/>
              <a:gd name="f187" fmla="*/ f150 f65 1"/>
              <a:gd name="f188" fmla="*/ f151 f65 1"/>
              <a:gd name="f189" fmla="*/ f152 f64 1"/>
              <a:gd name="f190" fmla="*/ f153 f65 1"/>
              <a:gd name="f191" fmla="*/ f154 f64 1"/>
              <a:gd name="f192" fmla="*/ f155 f65 1"/>
              <a:gd name="f193" fmla="*/ f156 f64 1"/>
              <a:gd name="f194" fmla="*/ f157 f65 1"/>
              <a:gd name="f195" fmla="*/ f158 f64 1"/>
              <a:gd name="f196" fmla="*/ f159 f65 1"/>
              <a:gd name="f197" fmla="*/ f160 f64 1"/>
              <a:gd name="f198" fmla="*/ f161 f64 1"/>
              <a:gd name="f199" fmla="*/ f162 f65 1"/>
              <a:gd name="f200" fmla="*/ f163 f64 1"/>
              <a:gd name="f201" fmla="*/ f164 f65 1"/>
              <a:gd name="f202" fmla="*/ f165 f65 1"/>
              <a:gd name="f203" fmla="*/ f166 f65 1"/>
              <a:gd name="f204" fmla="*/ f167 f64 1"/>
              <a:gd name="f205" fmla="*/ f168 f64 1"/>
              <a:gd name="f206" fmla="*/ f169 f65 1"/>
              <a:gd name="f207" fmla="*/ f170 f64 1"/>
              <a:gd name="f208" fmla="*/ f171 f64 1"/>
              <a:gd name="f209" fmla="*/ f172 f65 1"/>
              <a:gd name="f210" fmla="*/ f173 f65 1"/>
              <a:gd name="f211" fmla="*/ f174 f65 1"/>
              <a:gd name="f212" fmla="*/ f175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2">
                <a:pos x="f180" y="f181"/>
              </a:cxn>
              <a:cxn ang="f142">
                <a:pos x="f180" y="f182"/>
              </a:cxn>
              <a:cxn ang="f142">
                <a:pos x="f183" y="f182"/>
              </a:cxn>
              <a:cxn ang="f142">
                <a:pos x="f183" y="f181"/>
              </a:cxn>
              <a:cxn ang="f142">
                <a:pos x="f180" y="f181"/>
              </a:cxn>
              <a:cxn ang="f142">
                <a:pos x="f184" y="f185"/>
              </a:cxn>
              <a:cxn ang="f142">
                <a:pos x="f186" y="f187"/>
              </a:cxn>
              <a:cxn ang="f142">
                <a:pos x="f186" y="f188"/>
              </a:cxn>
              <a:cxn ang="f142">
                <a:pos x="f189" y="f188"/>
              </a:cxn>
              <a:cxn ang="f142">
                <a:pos x="f189" y="f190"/>
              </a:cxn>
              <a:cxn ang="f142">
                <a:pos x="f186" y="f190"/>
              </a:cxn>
              <a:cxn ang="f142">
                <a:pos x="f191" y="f192"/>
              </a:cxn>
              <a:cxn ang="f142">
                <a:pos x="f193" y="f194"/>
              </a:cxn>
              <a:cxn ang="f142">
                <a:pos x="f195" y="f196"/>
              </a:cxn>
              <a:cxn ang="f142">
                <a:pos x="f197" y="f196"/>
              </a:cxn>
              <a:cxn ang="f142">
                <a:pos x="f198" y="f199"/>
              </a:cxn>
              <a:cxn ang="f142">
                <a:pos x="f184" y="f185"/>
              </a:cxn>
              <a:cxn ang="f142">
                <a:pos x="f200" y="f201"/>
              </a:cxn>
              <a:cxn ang="f142">
                <a:pos x="f180" y="f202"/>
              </a:cxn>
              <a:cxn ang="f142">
                <a:pos x="f200" y="f203"/>
              </a:cxn>
              <a:cxn ang="f142">
                <a:pos x="f204" y="f202"/>
              </a:cxn>
              <a:cxn ang="f142">
                <a:pos x="f200" y="f201"/>
              </a:cxn>
              <a:cxn ang="f142">
                <a:pos x="f205" y="f206"/>
              </a:cxn>
              <a:cxn ang="f142">
                <a:pos x="f207" y="f206"/>
              </a:cxn>
              <a:cxn ang="f142">
                <a:pos x="f208" y="f209"/>
              </a:cxn>
              <a:cxn ang="f142">
                <a:pos x="f208" y="f210"/>
              </a:cxn>
              <a:cxn ang="f142">
                <a:pos x="f207" y="f211"/>
              </a:cxn>
              <a:cxn ang="f142">
                <a:pos x="f205" y="f211"/>
              </a:cxn>
              <a:cxn ang="f142">
                <a:pos x="f212" y="f210"/>
              </a:cxn>
              <a:cxn ang="f142">
                <a:pos x="f212" y="f209"/>
              </a:cxn>
              <a:cxn ang="f142">
                <a:pos x="f205" y="f206"/>
              </a:cxn>
            </a:cxnLst>
            <a:rect l="f176" t="f179" r="f177" b="f178"/>
            <a:pathLst>
              <a:path w="3888432" h="396044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lnTo>
                  <a:pt x="f8" y="f9"/>
                </a:lnTo>
                <a:close/>
                <a:moveTo>
                  <a:pt x="f12" y="f13"/>
                </a:moveTo>
                <a:cubicBezTo>
                  <a:pt x="f14" y="f15"/>
                  <a:pt x="f16" y="f17"/>
                  <a:pt x="f18" y="f19"/>
                </a:cubicBezTo>
                <a:lnTo>
                  <a:pt x="f18" y="f20"/>
                </a:lnTo>
                <a:lnTo>
                  <a:pt x="f21" y="f20"/>
                </a:lnTo>
                <a:lnTo>
                  <a:pt x="f21" y="f22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6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2" y="f13"/>
                </a:cubicBezTo>
                <a:close/>
                <a:moveTo>
                  <a:pt x="f48" y="f49"/>
                </a:moveTo>
                <a:cubicBezTo>
                  <a:pt x="f50" y="f49"/>
                  <a:pt x="f8" y="f51"/>
                  <a:pt x="f8" y="f52"/>
                </a:cubicBezTo>
                <a:cubicBezTo>
                  <a:pt x="f8" y="f53"/>
                  <a:pt x="f50" y="f54"/>
                  <a:pt x="f48" y="f54"/>
                </a:cubicBezTo>
                <a:cubicBezTo>
                  <a:pt x="f55" y="f54"/>
                  <a:pt x="f56" y="f53"/>
                  <a:pt x="f56" y="f52"/>
                </a:cubicBezTo>
                <a:cubicBezTo>
                  <a:pt x="f56" y="f51"/>
                  <a:pt x="f55" y="f49"/>
                  <a:pt x="f48" y="f49"/>
                </a:cubicBezTo>
                <a:close/>
                <a:moveTo>
                  <a:pt x="f57" y="f5"/>
                </a:moveTo>
                <a:lnTo>
                  <a:pt x="f58" y="f5"/>
                </a:lnTo>
                <a:cubicBezTo>
                  <a:pt x="f59" y="f5"/>
                  <a:pt x="f6" y="f60"/>
                  <a:pt x="f6" y="f57"/>
                </a:cubicBezTo>
                <a:lnTo>
                  <a:pt x="f6" y="f61"/>
                </a:lnTo>
                <a:cubicBezTo>
                  <a:pt x="f6" y="f62"/>
                  <a:pt x="f59" y="f7"/>
                  <a:pt x="f58" y="f7"/>
                </a:cubicBezTo>
                <a:lnTo>
                  <a:pt x="f57" y="f7"/>
                </a:lnTo>
                <a:cubicBezTo>
                  <a:pt x="f60" y="f7"/>
                  <a:pt x="f5" y="f62"/>
                  <a:pt x="f5" y="f61"/>
                </a:cubicBezTo>
                <a:lnTo>
                  <a:pt x="f5" y="f57"/>
                </a:lnTo>
                <a:cubicBezTo>
                  <a:pt x="f5" y="f60"/>
                  <a:pt x="f60" y="f5"/>
                  <a:pt x="f57" y="f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"/>
          <p:cNvSpPr/>
          <p:nvPr/>
        </p:nvSpPr>
        <p:spPr>
          <a:xfrm>
            <a:off x="6971248" y="5634752"/>
            <a:ext cx="519269" cy="5192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+- f6 0 f5"/>
              <a:gd name="f119" fmla="*/ f115 f0 1"/>
              <a:gd name="f120" fmla="*/ f118 1 3960000"/>
              <a:gd name="f121" fmla="*/ 3160999 f118 1"/>
              <a:gd name="f122" fmla="*/ 1374274 f118 1"/>
              <a:gd name="f123" fmla="*/ 3155132 f118 1"/>
              <a:gd name="f124" fmla="*/ 1419362 f118 1"/>
              <a:gd name="f125" fmla="*/ 1921633 f118 1"/>
              <a:gd name="f126" fmla="*/ 1942445 f118 1"/>
              <a:gd name="f127" fmla="*/ 1570340 f118 1"/>
              <a:gd name="f128" fmla="*/ 2257108 f118 1"/>
              <a:gd name="f129" fmla="*/ 3207849 f118 1"/>
              <a:gd name="f130" fmla="*/ 1493166 f118 1"/>
              <a:gd name="f131" fmla="*/ 2995677 f118 1"/>
              <a:gd name="f132" fmla="*/ 1008938 f118 1"/>
              <a:gd name="f133" fmla="*/ 308009 f118 1"/>
              <a:gd name="f134" fmla="*/ 0 f118 1"/>
              <a:gd name="f135" fmla="*/ 3651991 f118 1"/>
              <a:gd name="f136" fmla="*/ 3960000 f118 1"/>
              <a:gd name="f137" fmla="*/ 3140091 f118 1"/>
              <a:gd name="f138" fmla="*/ 1227260 f118 1"/>
              <a:gd name="f139" fmla="*/ 3449507 f118 1"/>
              <a:gd name="f140" fmla="*/ 1170564 f118 1"/>
              <a:gd name="f141" fmla="*/ 3324107 f118 1"/>
              <a:gd name="f142" fmla="*/ 851504 f118 1"/>
              <a:gd name="f143" fmla="*/ 1292845 f118 1"/>
              <a:gd name="f144" fmla="*/ 2496208 f118 1"/>
              <a:gd name="f145" fmla="*/ 770986 f118 1"/>
              <a:gd name="f146" fmla="*/ 815277 f118 1"/>
              <a:gd name="f147" fmla="*/ 836121 f118 1"/>
              <a:gd name="f148" fmla="*/ 965659 f118 1"/>
              <a:gd name="f149" fmla="*/ 1735195 f118 1"/>
              <a:gd name="f150" fmla="*/ 1196057 f118 1"/>
              <a:gd name="f151" fmla="*/ 1486410 f118 1"/>
              <a:gd name="f152" fmla="*/ 2607420 f118 1"/>
              <a:gd name="f153" fmla="*/ 813848 f118 1"/>
              <a:gd name="f154" fmla="*/ 2296824 f118 1"/>
              <a:gd name="f155" fmla="*/ 570453 f118 1"/>
              <a:gd name="f156" fmla="*/ 1629310 f118 1"/>
              <a:gd name="f157" fmla="*/ 489408 f118 1"/>
              <a:gd name="f158" fmla="*/ 2829018 f118 1"/>
              <a:gd name="f159" fmla="*/ 2062787 f118 1"/>
              <a:gd name="f160" fmla="*/ 3146219 f118 1"/>
              <a:gd name="f161" fmla="*/ 3074271 f118 1"/>
              <a:gd name="f162" fmla="*/ 2105563 f118 1"/>
              <a:gd name="f163" fmla="*/ f119 1 f2"/>
              <a:gd name="f164" fmla="*/ f121 1 3960000"/>
              <a:gd name="f165" fmla="*/ f122 1 3960000"/>
              <a:gd name="f166" fmla="*/ f123 1 3960000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5 1 f120"/>
              <a:gd name="f207" fmla="*/ f6 1 f120"/>
              <a:gd name="f208" fmla="+- f163 0 f1"/>
              <a:gd name="f209" fmla="*/ f164 1 f120"/>
              <a:gd name="f210" fmla="*/ f165 1 f120"/>
              <a:gd name="f211" fmla="*/ f166 1 f120"/>
              <a:gd name="f212" fmla="*/ f167 1 f120"/>
              <a:gd name="f213" fmla="*/ f187 1 f120"/>
              <a:gd name="f214" fmla="*/ f188 1 f120"/>
              <a:gd name="f215" fmla="*/ f168 1 f120"/>
              <a:gd name="f216" fmla="*/ f186 1 f120"/>
              <a:gd name="f217" fmla="*/ f169 1 f120"/>
              <a:gd name="f218" fmla="*/ f170 1 f120"/>
              <a:gd name="f219" fmla="*/ f189 1 f120"/>
              <a:gd name="f220" fmla="*/ f190 1 f120"/>
              <a:gd name="f221" fmla="*/ f191 1 f120"/>
              <a:gd name="f222" fmla="*/ f192 1 f120"/>
              <a:gd name="f223" fmla="*/ f198 1 f120"/>
              <a:gd name="f224" fmla="*/ f199 1 f120"/>
              <a:gd name="f225" fmla="*/ f193 1 f120"/>
              <a:gd name="f226" fmla="*/ f171 1 f120"/>
              <a:gd name="f227" fmla="*/ f196 1 f120"/>
              <a:gd name="f228" fmla="*/ f197 1 f120"/>
              <a:gd name="f229" fmla="*/ f194 1 f120"/>
              <a:gd name="f230" fmla="*/ f195 1 f120"/>
              <a:gd name="f231" fmla="*/ f200 1 f120"/>
              <a:gd name="f232" fmla="*/ f201 1 f120"/>
              <a:gd name="f233" fmla="*/ f202 1 f120"/>
              <a:gd name="f234" fmla="*/ f203 1 f120"/>
              <a:gd name="f235" fmla="*/ f204 1 f120"/>
              <a:gd name="f236" fmla="*/ f205 1 f120"/>
              <a:gd name="f237" fmla="*/ f172 1 f120"/>
              <a:gd name="f238" fmla="*/ f173 1 f120"/>
              <a:gd name="f239" fmla="*/ f182 1 f120"/>
              <a:gd name="f240" fmla="*/ f183 1 f120"/>
              <a:gd name="f241" fmla="*/ f180 1 f120"/>
              <a:gd name="f242" fmla="*/ f181 1 f120"/>
              <a:gd name="f243" fmla="*/ f184 1 f120"/>
              <a:gd name="f244" fmla="*/ f185 1 f120"/>
              <a:gd name="f245" fmla="*/ f174 1 f120"/>
              <a:gd name="f246" fmla="*/ f175 1 f120"/>
              <a:gd name="f247" fmla="*/ f176 1 f120"/>
              <a:gd name="f248" fmla="*/ f177 1 f120"/>
              <a:gd name="f249" fmla="*/ f178 1 f120"/>
              <a:gd name="f250" fmla="*/ f179 1 f120"/>
              <a:gd name="f251" fmla="*/ f206 f116 1"/>
              <a:gd name="f252" fmla="*/ f207 f116 1"/>
              <a:gd name="f253" fmla="*/ f207 f117 1"/>
              <a:gd name="f254" fmla="*/ f206 f117 1"/>
              <a:gd name="f255" fmla="*/ f209 f116 1"/>
              <a:gd name="f256" fmla="*/ f210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6 1"/>
              <a:gd name="f297" fmla="*/ f247 f117 1"/>
              <a:gd name="f298" fmla="*/ f249 f117 1"/>
              <a:gd name="f299" fmla="*/ f250 f117 1"/>
              <a:gd name="f300" fmla="*/ f248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8">
                <a:pos x="f255" y="f256"/>
              </a:cxn>
              <a:cxn ang="f208">
                <a:pos x="f257" y="f258"/>
              </a:cxn>
              <a:cxn ang="f208">
                <a:pos x="f255" y="f256"/>
              </a:cxn>
              <a:cxn ang="f208">
                <a:pos x="f259" y="f260"/>
              </a:cxn>
              <a:cxn ang="f208">
                <a:pos x="f261" y="f262"/>
              </a:cxn>
              <a:cxn ang="f208">
                <a:pos x="f263" y="f264"/>
              </a:cxn>
              <a:cxn ang="f208">
                <a:pos x="f265" y="f266"/>
              </a:cxn>
              <a:cxn ang="f208">
                <a:pos x="f267" y="f268"/>
              </a:cxn>
              <a:cxn ang="f208">
                <a:pos x="f269" y="f270"/>
              </a:cxn>
              <a:cxn ang="f208">
                <a:pos x="f271" y="f272"/>
              </a:cxn>
              <a:cxn ang="f208">
                <a:pos x="f273" y="f274"/>
              </a:cxn>
              <a:cxn ang="f208">
                <a:pos x="f275" y="f276"/>
              </a:cxn>
              <a:cxn ang="f208">
                <a:pos x="f277" y="f278"/>
              </a:cxn>
              <a:cxn ang="f208">
                <a:pos x="f279" y="f280"/>
              </a:cxn>
              <a:cxn ang="f208">
                <a:pos x="f281" y="f282"/>
              </a:cxn>
              <a:cxn ang="f208">
                <a:pos x="f283" y="f284"/>
              </a:cxn>
              <a:cxn ang="f208">
                <a:pos x="f285" y="f286"/>
              </a:cxn>
              <a:cxn ang="f208">
                <a:pos x="f287" y="f288"/>
              </a:cxn>
              <a:cxn ang="f208">
                <a:pos x="f289" y="f290"/>
              </a:cxn>
              <a:cxn ang="f208">
                <a:pos x="f291" y="f292"/>
              </a:cxn>
              <a:cxn ang="f208">
                <a:pos x="f259" y="f260"/>
              </a:cxn>
              <a:cxn ang="f208">
                <a:pos x="f293" y="f294"/>
              </a:cxn>
              <a:cxn ang="f208">
                <a:pos x="f295" y="f294"/>
              </a:cxn>
              <a:cxn ang="f208">
                <a:pos x="f296" y="f297"/>
              </a:cxn>
              <a:cxn ang="f208">
                <a:pos x="f296" y="f298"/>
              </a:cxn>
              <a:cxn ang="f208">
                <a:pos x="f295" y="f299"/>
              </a:cxn>
              <a:cxn ang="f208">
                <a:pos x="f293" y="f299"/>
              </a:cxn>
              <a:cxn ang="f208">
                <a:pos x="f300" y="f298"/>
              </a:cxn>
              <a:cxn ang="f208">
                <a:pos x="f300" y="f297"/>
              </a:cxn>
              <a:cxn ang="f208">
                <a:pos x="f293" y="f294"/>
              </a:cxn>
            </a:cxnLst>
            <a:rect l="f251" t="f254" r="f252" b="f253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49" name="Rounded Rectangle 3"/>
          <p:cNvSpPr/>
          <p:nvPr/>
        </p:nvSpPr>
        <p:spPr>
          <a:xfrm>
            <a:off x="6121258" y="5634752"/>
            <a:ext cx="519269" cy="5192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+- f6 0 f5"/>
              <a:gd name="f50" fmla="*/ f46 f0 1"/>
              <a:gd name="f51" fmla="*/ f49 1 3960000"/>
              <a:gd name="f52" fmla="*/ 2841893 f49 1"/>
              <a:gd name="f53" fmla="*/ 181064 f49 1"/>
              <a:gd name="f54" fmla="*/ 2105790 f49 1"/>
              <a:gd name="f55" fmla="*/ 859562 f49 1"/>
              <a:gd name="f56" fmla="*/ 2106860 f49 1"/>
              <a:gd name="f57" fmla="*/ 863292 f49 1"/>
              <a:gd name="f58" fmla="*/ 1248172 f49 1"/>
              <a:gd name="f59" fmla="*/ 1691968 f49 1"/>
              <a:gd name="f60" fmla="*/ 1824236 f49 1"/>
              <a:gd name="f61" fmla="*/ 3779396 f49 1"/>
              <a:gd name="f62" fmla="*/ 2754932 f49 1"/>
              <a:gd name="f63" fmla="*/ 3305869 f49 1"/>
              <a:gd name="f64" fmla="*/ 1813665 f49 1"/>
              <a:gd name="f65" fmla="*/ 3348152 f49 1"/>
              <a:gd name="f66" fmla="*/ 907124 f49 1"/>
              <a:gd name="f67" fmla="*/ 3369037 f49 1"/>
              <a:gd name="f68" fmla="*/ 308009 f49 1"/>
              <a:gd name="f69" fmla="*/ 0 f49 1"/>
              <a:gd name="f70" fmla="*/ 3651991 f49 1"/>
              <a:gd name="f71" fmla="*/ 3960000 f49 1"/>
              <a:gd name="f72" fmla="*/ 704441 f49 1"/>
              <a:gd name="f73" fmla="*/ 3410216 f49 1"/>
              <a:gd name="f74" fmla="*/ 195189 f49 1"/>
              <a:gd name="f75" fmla="*/ f50 1 f2"/>
              <a:gd name="f76" fmla="*/ f52 1 3960000"/>
              <a:gd name="f77" fmla="*/ f53 1 3960000"/>
              <a:gd name="f78" fmla="*/ f54 1 3960000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5 1 f51"/>
              <a:gd name="f100" fmla="*/ f6 1 f51"/>
              <a:gd name="f101" fmla="+- f75 0 f1"/>
              <a:gd name="f102" fmla="*/ f76 1 f51"/>
              <a:gd name="f103" fmla="*/ f77 1 f51"/>
              <a:gd name="f104" fmla="*/ f78 1 f51"/>
              <a:gd name="f105" fmla="*/ f79 1 f51"/>
              <a:gd name="f106" fmla="*/ f80 1 f51"/>
              <a:gd name="f107" fmla="*/ f81 1 f51"/>
              <a:gd name="f108" fmla="*/ f82 1 f51"/>
              <a:gd name="f109" fmla="*/ f83 1 f51"/>
              <a:gd name="f110" fmla="*/ f84 1 f51"/>
              <a:gd name="f111" fmla="*/ f85 1 f51"/>
              <a:gd name="f112" fmla="*/ f86 1 f51"/>
              <a:gd name="f113" fmla="*/ f87 1 f51"/>
              <a:gd name="f114" fmla="*/ f88 1 f51"/>
              <a:gd name="f115" fmla="*/ f89 1 f51"/>
              <a:gd name="f116" fmla="*/ f90 1 f51"/>
              <a:gd name="f117" fmla="*/ f91 1 f51"/>
              <a:gd name="f118" fmla="*/ f96 1 f51"/>
              <a:gd name="f119" fmla="*/ f97 1 f51"/>
              <a:gd name="f120" fmla="*/ f98 1 f51"/>
              <a:gd name="f121" fmla="*/ f92 1 f51"/>
              <a:gd name="f122" fmla="*/ f93 1 f51"/>
              <a:gd name="f123" fmla="*/ f94 1 f51"/>
              <a:gd name="f124" fmla="*/ f95 1 f51"/>
              <a:gd name="f125" fmla="*/ f99 f47 1"/>
              <a:gd name="f126" fmla="*/ f100 f47 1"/>
              <a:gd name="f127" fmla="*/ f100 f48 1"/>
              <a:gd name="f128" fmla="*/ f99 f48 1"/>
              <a:gd name="f129" fmla="*/ f102 f47 1"/>
              <a:gd name="f130" fmla="*/ f103 f48 1"/>
              <a:gd name="f131" fmla="*/ f104 f47 1"/>
              <a:gd name="f132" fmla="*/ f105 f48 1"/>
              <a:gd name="f133" fmla="*/ f106 f47 1"/>
              <a:gd name="f134" fmla="*/ f107 f48 1"/>
              <a:gd name="f135" fmla="*/ f108 f48 1"/>
              <a:gd name="f136" fmla="*/ f109 f47 1"/>
              <a:gd name="f137" fmla="*/ f110 f48 1"/>
              <a:gd name="f138" fmla="*/ f111 f48 1"/>
              <a:gd name="f139" fmla="*/ f112 f47 1"/>
              <a:gd name="f140" fmla="*/ f113 f47 1"/>
              <a:gd name="f141" fmla="*/ f114 f48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7 1"/>
              <a:gd name="f152" fmla="*/ f121 f48 1"/>
              <a:gd name="f153" fmla="*/ f123 f48 1"/>
              <a:gd name="f154" fmla="*/ f124 f48 1"/>
              <a:gd name="f155" fmla="*/ f122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1">
                <a:pos x="f129" y="f130"/>
              </a:cxn>
              <a:cxn ang="f101">
                <a:pos x="f131" y="f132"/>
              </a:cxn>
              <a:cxn ang="f101">
                <a:pos x="f133" y="f134"/>
              </a:cxn>
              <a:cxn ang="f101">
                <a:pos x="f133" y="f135"/>
              </a:cxn>
              <a:cxn ang="f101">
                <a:pos x="f136" y="f135"/>
              </a:cxn>
              <a:cxn ang="f101">
                <a:pos x="f136" y="f137"/>
              </a:cxn>
              <a:cxn ang="f101">
                <a:pos x="f133" y="f137"/>
              </a:cxn>
              <a:cxn ang="f101">
                <a:pos x="f133" y="f138"/>
              </a:cxn>
              <a:cxn ang="f101">
                <a:pos x="f139" y="f138"/>
              </a:cxn>
              <a:cxn ang="f101">
                <a:pos x="f139" y="f137"/>
              </a:cxn>
              <a:cxn ang="f101">
                <a:pos x="f140" y="f141"/>
              </a:cxn>
              <a:cxn ang="f101">
                <a:pos x="f142" y="f135"/>
              </a:cxn>
              <a:cxn ang="f101">
                <a:pos x="f139" y="f135"/>
              </a:cxn>
              <a:cxn ang="f101">
                <a:pos x="f139" y="f143"/>
              </a:cxn>
              <a:cxn ang="f101">
                <a:pos x="f144" y="f145"/>
              </a:cxn>
              <a:cxn ang="f101">
                <a:pos x="f146" y="f147"/>
              </a:cxn>
              <a:cxn ang="f101">
                <a:pos x="f129" y="f130"/>
              </a:cxn>
              <a:cxn ang="f101">
                <a:pos x="f148" y="f149"/>
              </a:cxn>
              <a:cxn ang="f101">
                <a:pos x="f150" y="f149"/>
              </a:cxn>
              <a:cxn ang="f101">
                <a:pos x="f151" y="f152"/>
              </a:cxn>
              <a:cxn ang="f101">
                <a:pos x="f151" y="f153"/>
              </a:cxn>
              <a:cxn ang="f101">
                <a:pos x="f150" y="f154"/>
              </a:cxn>
              <a:cxn ang="f101">
                <a:pos x="f148" y="f154"/>
              </a:cxn>
              <a:cxn ang="f101">
                <a:pos x="f155" y="f153"/>
              </a:cxn>
              <a:cxn ang="f101">
                <a:pos x="f155" y="f152"/>
              </a:cxn>
              <a:cxn ang="f101">
                <a:pos x="f148" y="f149"/>
              </a:cxn>
            </a:cxnLst>
            <a:rect l="f125" t="f128" r="f126" b="f127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10"/>
          <p:cNvSpPr/>
          <p:nvPr/>
        </p:nvSpPr>
        <p:spPr>
          <a:xfrm>
            <a:off x="7836636" y="5624209"/>
            <a:ext cx="521116" cy="529812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240000"/>
              <a:gd name="f5" fmla="val 2141174"/>
              <a:gd name="f6" fmla="val 1384899"/>
              <a:gd name="f7" fmla="val 1528887"/>
              <a:gd name="f8" fmla="val 1997174"/>
              <a:gd name="f9" fmla="val 1744911"/>
              <a:gd name="f10" fmla="val 1888899"/>
              <a:gd name="f11" fmla="val 2357174"/>
              <a:gd name="f12" fmla="val 2501174"/>
              <a:gd name="f13" fmla="val 1286582"/>
              <a:gd name="f14" fmla="val 1008157"/>
              <a:gd name="f15" fmla="val 1148208"/>
              <a:gd name="f16" fmla="val 1006486"/>
              <a:gd name="f17" fmla="val 1009270"/>
              <a:gd name="f18" fmla="val 1051569"/>
              <a:gd name="f19" fmla="val 894997"/>
              <a:gd name="f20" fmla="val 1143711"/>
              <a:gd name="f21" fmla="val 666451"/>
              <a:gd name="f22" fmla="val 1327995"/>
              <a:gd name="f23" fmla="val 600947"/>
              <a:gd name="f24" fmla="val 1648602"/>
              <a:gd name="f25" fmla="val 738892"/>
              <a:gd name="f26" fmla="val 1907765"/>
              <a:gd name="f27" fmla="val 876837"/>
              <a:gd name="f28" fmla="val 2166928"/>
              <a:gd name="f29" fmla="val 1179371"/>
              <a:gd name="f30" fmla="val 2291639"/>
              <a:gd name="f31" fmla="val 1459875"/>
              <a:gd name="f32" fmla="val 2204971"/>
              <a:gd name="f33" fmla="val 1676459"/>
              <a:gd name="f34" fmla="val 2138053"/>
              <a:gd name="f35" fmla="val 1832801"/>
              <a:gd name="f36" fmla="val 1959669"/>
              <a:gd name="f37" fmla="val 1876637"/>
              <a:gd name="f38" fmla="val 1747242"/>
              <a:gd name="f39" fmla="val 1879565"/>
              <a:gd name="f40" fmla="val 1728291"/>
              <a:gd name="f41" fmla="val 1891883"/>
              <a:gd name="f42" fmla="val 1671800"/>
              <a:gd name="f43" fmla="val 1894168"/>
              <a:gd name="f44" fmla="val 1612713"/>
              <a:gd name="f45" fmla="val 1887545"/>
              <a:gd name="f46" fmla="val 1552862"/>
              <a:gd name="f47" fmla="val 1553745"/>
              <a:gd name="f48" fmla="val 1531218"/>
              <a:gd name="f49" fmla="val 1231565"/>
              <a:gd name="f50" fmla="val 1565835"/>
              <a:gd name="f51" fmla="val 1530201"/>
              <a:gd name="f52" fmla="val 1827940"/>
              <a:gd name="f53" fmla="val 1460959"/>
              <a:gd name="f54" fmla="val 1892348"/>
              <a:gd name="f55" fmla="val 1371795"/>
              <a:gd name="f56" fmla="val 1919897"/>
              <a:gd name="f57" fmla="val 1228031"/>
              <a:gd name="f58" fmla="val 1964316"/>
              <a:gd name="f59" fmla="val 1072976"/>
              <a:gd name="f60" fmla="val 1900399"/>
              <a:gd name="f61" fmla="val 1002277"/>
              <a:gd name="f62" fmla="val 1767573"/>
              <a:gd name="f63" fmla="val 931578"/>
              <a:gd name="f64" fmla="val 1634747"/>
              <a:gd name="f65" fmla="val 965150"/>
              <a:gd name="f66" fmla="val 1470429"/>
              <a:gd name="f67" fmla="val 1082284"/>
              <a:gd name="f68" fmla="val 1375980"/>
              <a:gd name="f69" fmla="val 1199418"/>
              <a:gd name="f70" fmla="val 1281531"/>
              <a:gd name="f71" fmla="val 1367118"/>
              <a:gd name="f72" fmla="val 1283556"/>
              <a:gd name="f73" fmla="val 1481937"/>
              <a:gd name="f74" fmla="val 1380807"/>
              <a:gd name="f75" fmla="val 1674778"/>
              <a:gd name="f76" fmla="val 1153129"/>
              <a:gd name="f77" fmla="val 1562764"/>
              <a:gd name="f78" fmla="val 1058254"/>
              <a:gd name="f79" fmla="val 1424955"/>
              <a:gd name="f80" fmla="val 1009828"/>
              <a:gd name="f81" fmla="val 293028"/>
              <a:gd name="f82" fmla="val 2893796"/>
              <a:gd name="f83" fmla="val 3055631"/>
              <a:gd name="f84" fmla="val 131193"/>
              <a:gd name="f85" fmla="val 2946972"/>
              <a:gd name="f86" fmla="val 3108807"/>
              <a:gd name="f87" fmla="*/ f0 1 3186824"/>
              <a:gd name="f88" fmla="*/ f1 1 3240000"/>
              <a:gd name="f89" fmla="+- f4 0 f2"/>
              <a:gd name="f90" fmla="+- f3 0 f2"/>
              <a:gd name="f91" fmla="*/ f90 1 3186824"/>
              <a:gd name="f92" fmla="*/ f89 1 3240000"/>
              <a:gd name="f93" fmla="*/ f2 1 f91"/>
              <a:gd name="f94" fmla="*/ f3 1 f91"/>
              <a:gd name="f95" fmla="*/ f2 1 f92"/>
              <a:gd name="f96" fmla="*/ f4 1 f92"/>
              <a:gd name="f97" fmla="*/ f93 f87 1"/>
              <a:gd name="f98" fmla="*/ f94 f87 1"/>
              <a:gd name="f99" fmla="*/ f96 f88 1"/>
              <a:gd name="f100" fmla="*/ f95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7" t="f100" r="f98" b="f99"/>
            <a:pathLst>
              <a:path w="318682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lnTo>
                  <a:pt x="f39" y="f38"/>
                </a:lnTo>
                <a:lnTo>
                  <a:pt x="f39" y="f40"/>
                </a:lnTo>
                <a:cubicBezTo>
                  <a:pt x="f41" y="f42"/>
                  <a:pt x="f43" y="f44"/>
                  <a:pt x="f45" y="f46"/>
                </a:cubicBezTo>
                <a:lnTo>
                  <a:pt x="f39" y="f47"/>
                </a:lnTo>
                <a:lnTo>
                  <a:pt x="f39" y="f48"/>
                </a:lnTo>
                <a:lnTo>
                  <a:pt x="f49" y="f48"/>
                </a:lnTo>
                <a:lnTo>
                  <a:pt x="f49" y="f38"/>
                </a:lnTo>
                <a:lnTo>
                  <a:pt x="f50" y="f38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cubicBezTo>
                  <a:pt x="f77" y="f78"/>
                  <a:pt x="f79" y="f80"/>
                  <a:pt x="f13" y="f14"/>
                </a:cubicBezTo>
                <a:close/>
                <a:moveTo>
                  <a:pt x="f81" y="f2"/>
                </a:moveTo>
                <a:lnTo>
                  <a:pt x="f82" y="f2"/>
                </a:lnTo>
                <a:cubicBezTo>
                  <a:pt x="f83" y="f2"/>
                  <a:pt x="f3" y="f84"/>
                  <a:pt x="f3" y="f81"/>
                </a:cubicBezTo>
                <a:lnTo>
                  <a:pt x="f3" y="f85"/>
                </a:lnTo>
                <a:cubicBezTo>
                  <a:pt x="f3" y="f86"/>
                  <a:pt x="f83" y="f4"/>
                  <a:pt x="f82" y="f4"/>
                </a:cubicBezTo>
                <a:lnTo>
                  <a:pt x="f81" y="f4"/>
                </a:lnTo>
                <a:cubicBezTo>
                  <a:pt x="f84" y="f4"/>
                  <a:pt x="f2" y="f86"/>
                  <a:pt x="f2" y="f85"/>
                </a:cubicBezTo>
                <a:lnTo>
                  <a:pt x="f2" y="f81"/>
                </a:lnTo>
                <a:cubicBezTo>
                  <a:pt x="f2" y="f84"/>
                  <a:pt x="f84" y="f2"/>
                  <a:pt x="f81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1" name="Block Arc 6"/>
          <p:cNvSpPr/>
          <p:nvPr/>
        </p:nvSpPr>
        <p:spPr>
          <a:xfrm>
            <a:off x="8626102" y="5660693"/>
            <a:ext cx="488518" cy="49331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9723"/>
              <a:gd name="f7" fmla="val 3221116"/>
              <a:gd name="f8" fmla="val 2664630"/>
              <a:gd name="f9" fmla="val 2175617"/>
              <a:gd name="f10" fmla="val 2658205"/>
              <a:gd name="f11" fmla="val 2178566"/>
              <a:gd name="f12" fmla="val 2662222"/>
              <a:gd name="f13" fmla="val 2175972"/>
              <a:gd name="f14" fmla="val 2664284"/>
              <a:gd name="f15" fmla="val 2175096"/>
              <a:gd name="f16" fmla="val 1477043"/>
              <a:gd name="f17" fmla="val 1144372"/>
              <a:gd name="f18" fmla="val 1409070"/>
              <a:gd name="f19" fmla="val 1159393"/>
              <a:gd name="f20" fmla="val 1167974"/>
              <a:gd name="f21" fmla="val 1216277"/>
              <a:gd name="f22" fmla="val 1134894"/>
              <a:gd name="f23" fmla="val 1538245"/>
              <a:gd name="f24" fmla="val 1152384"/>
              <a:gd name="f25" fmla="val 1703728"/>
              <a:gd name="f26" fmla="val 1169874"/>
              <a:gd name="f27" fmla="val 1869211"/>
              <a:gd name="f28" fmla="val 1272747"/>
              <a:gd name="f29" fmla="val 2156947"/>
              <a:gd name="f30" fmla="val 1514013"/>
              <a:gd name="f31" fmla="val 2152290"/>
              <a:gd name="f32" fmla="val 1680659"/>
              <a:gd name="f33" fmla="val 2149073"/>
              <a:gd name="f34" fmla="val 1865876"/>
              <a:gd name="f35" fmla="val 1940767"/>
              <a:gd name="f36" fmla="val 1850815"/>
              <a:gd name="f37" fmla="val 1654259"/>
              <a:gd name="f38" fmla="val 1844015"/>
              <a:gd name="f39" fmla="val 1608142"/>
              <a:gd name="f40" fmla="val 1837162"/>
              <a:gd name="f41" fmla="val 1561942"/>
              <a:gd name="f42" fmla="val 1830467"/>
              <a:gd name="f43" fmla="val 1515986"/>
              <a:gd name="f44" fmla="val 1779361"/>
              <a:gd name="f45" fmla="val 1292438"/>
              <a:gd name="f46" fmla="val 1635542"/>
              <a:gd name="f47" fmla="val 1134285"/>
              <a:gd name="f48" fmla="val 1651152"/>
              <a:gd name="f49" fmla="val 501"/>
              <a:gd name="f50" fmla="val 1977584"/>
              <a:gd name="f51" fmla="val 8635"/>
              <a:gd name="f52" fmla="val 2235425"/>
              <a:gd name="f53" fmla="val 52153"/>
              <a:gd name="f54" fmla="val 2580395"/>
              <a:gd name="f55" fmla="val 324821"/>
              <a:gd name="f56" fmla="val 3000061"/>
              <a:gd name="f57" fmla="val 656529"/>
              <a:gd name="f58" fmla="val 3430704"/>
              <a:gd name="f59" fmla="val 1549940"/>
              <a:gd name="f60" fmla="val 3030464"/>
              <a:gd name="f61" fmla="val 2249544"/>
              <a:gd name="f62" fmla="val 2882259"/>
              <a:gd name="f63" fmla="val 2451798"/>
              <a:gd name="f64" fmla="val 2785813"/>
              <a:gd name="f65" fmla="val 2507403"/>
              <a:gd name="f66" fmla="val 2585849"/>
              <a:gd name="f67" fmla="val 2588887"/>
              <a:gd name="f68" fmla="val 2194785"/>
              <a:gd name="f69" fmla="val 2615774"/>
              <a:gd name="f70" fmla="val 1984876"/>
              <a:gd name="f71" fmla="val 2478759"/>
              <a:gd name="f72" fmla="val 1973374"/>
              <a:gd name="f73" fmla="val 2195096"/>
              <a:gd name="f74" fmla="val 1841986"/>
              <a:gd name="f75" fmla="val 2496540"/>
              <a:gd name="f76" fmla="val 1610941"/>
              <a:gd name="f77" fmla="val 2555551"/>
              <a:gd name="f78" fmla="val 1390827"/>
              <a:gd name="f79" fmla="val 2527630"/>
              <a:gd name="f80" fmla="val 1131071"/>
              <a:gd name="f81" fmla="val 2494680"/>
              <a:gd name="f82" fmla="val 853863"/>
              <a:gd name="f83" fmla="val 2136270"/>
              <a:gd name="f84" fmla="val 783896"/>
              <a:gd name="f85" fmla="val 1665044"/>
              <a:gd name="f86" fmla="val 715204"/>
              <a:gd name="f87" fmla="val 1202409"/>
              <a:gd name="f88" fmla="val 991941"/>
              <a:gd name="f89" fmla="val 900416"/>
              <a:gd name="f90" fmla="val 1268509"/>
              <a:gd name="f91" fmla="val 819983"/>
              <a:gd name="f92" fmla="val 1288264"/>
              <a:gd name="f93" fmla="val 814237"/>
              <a:gd name="f94" fmla="val 1308391"/>
              <a:gd name="f95" fmla="val 810536"/>
              <a:gd name="f96" fmla="val 1328805"/>
              <a:gd name="f97" fmla="val 807930"/>
              <a:gd name="f98" fmla="val 1349219"/>
              <a:gd name="f99" fmla="val 805325"/>
              <a:gd name="f100" fmla="val 1369921"/>
              <a:gd name="f101" fmla="val 803817"/>
              <a:gd name="f102" fmla="val 802457"/>
              <a:gd name="f103" fmla="val 1416795"/>
              <a:gd name="f104" fmla="val 800769"/>
              <a:gd name="f105" fmla="val 1355770"/>
              <a:gd name="f106" fmla="val 788713"/>
              <a:gd name="f107" fmla="val 1462242"/>
              <a:gd name="f108" fmla="val 801708"/>
              <a:gd name="f109" fmla="val 1599590"/>
              <a:gd name="f110" fmla="val 818472"/>
              <a:gd name="f111" fmla="val 1776043"/>
              <a:gd name="f112" fmla="val 890774"/>
              <a:gd name="f113" fmla="val 1956122"/>
              <a:gd name="f114" fmla="val 1110076"/>
              <a:gd name="f115" fmla="val 875315"/>
              <a:gd name="f116" fmla="val 2333414"/>
              <a:gd name="f117" fmla="val 2330539"/>
              <a:gd name="f118" fmla="val 1325736"/>
              <a:gd name="f119" fmla="val 2327663"/>
              <a:gd name="f120" fmla="val 1603628"/>
              <a:gd name="f121" fmla="val 2324788"/>
              <a:gd name="f122" fmla="val 2054049"/>
              <a:gd name="f123" fmla="val 2290850"/>
              <a:gd name="f124" fmla="val 2479718"/>
              <a:gd name="f125" fmla="val 2627788"/>
              <a:gd name="f126" fmla="val 2217580"/>
              <a:gd name="f127" fmla="val 2661746"/>
              <a:gd name="f128" fmla="val 2179658"/>
              <a:gd name="f129" fmla="val 2691046"/>
              <a:gd name="f130" fmla="val 2188689"/>
              <a:gd name="f131" fmla="val 2667011"/>
              <a:gd name="f132" fmla="val 2175828"/>
              <a:gd name="f133" fmla="val 2945550"/>
              <a:gd name="f134" fmla="val 1655295"/>
              <a:gd name="f135" fmla="val 2803444"/>
              <a:gd name="f136" fmla="val 1009445"/>
              <a:gd name="f137" fmla="val 2332141"/>
              <a:gd name="f138" fmla="val 653899"/>
              <a:gd name="f139" fmla="val 1860838"/>
              <a:gd name="f140" fmla="val 298353"/>
              <a:gd name="f141" fmla="val 1200794"/>
              <a:gd name="f142" fmla="val 339069"/>
              <a:gd name="f143" fmla="val 776764"/>
              <a:gd name="f144" fmla="val 749845"/>
              <a:gd name="f145" fmla="val 352733"/>
              <a:gd name="f146" fmla="val 1160621"/>
              <a:gd name="f147" fmla="val 291083"/>
              <a:gd name="f148" fmla="val 1819040"/>
              <a:gd name="f149" fmla="val 631487"/>
              <a:gd name="f150" fmla="val 2301392"/>
              <a:gd name="f151" fmla="val 971891"/>
              <a:gd name="f152" fmla="val 2783745"/>
              <a:gd name="f153" fmla="val 1612904"/>
              <a:gd name="f154" fmla="val 2946283"/>
              <a:gd name="f155" fmla="val 2142017"/>
              <a:gd name="f156" fmla="val 2684410"/>
              <a:gd name="f157" fmla="val 2324866"/>
              <a:gd name="f158" fmla="val 3053856"/>
              <a:gd name="f159" fmla="val 1613730"/>
              <a:gd name="f160" fmla="val 3405817"/>
              <a:gd name="f161" fmla="val 752200"/>
              <a:gd name="f162" fmla="val 3187363"/>
              <a:gd name="f163" fmla="val 294693"/>
              <a:gd name="f164" fmla="val 2539075"/>
              <a:gd name="f165" fmla="+- 0 0 162814"/>
              <a:gd name="f166" fmla="val 1890787"/>
              <a:gd name="f167" fmla="+- 0 0 79956"/>
              <a:gd name="f168" fmla="val 1005863"/>
              <a:gd name="f169" fmla="val 489947"/>
              <a:gd name="f170" fmla="val 453774"/>
              <a:gd name="f171" fmla="val 810518"/>
              <a:gd name="f172" fmla="val 143225"/>
              <a:gd name="f173" fmla="val 1231454"/>
              <a:gd name="f174" fmla="+- 0 0 9956"/>
              <a:gd name="f175" fmla="+- 0 0 -90"/>
              <a:gd name="f176" fmla="*/ f3 1 3189723"/>
              <a:gd name="f177" fmla="*/ f4 1 3221116"/>
              <a:gd name="f178" fmla="+- f7 0 f5"/>
              <a:gd name="f179" fmla="+- f6 0 f5"/>
              <a:gd name="f180" fmla="*/ f175 f0 1"/>
              <a:gd name="f181" fmla="*/ f179 1 3189723"/>
              <a:gd name="f182" fmla="*/ f178 1 3221116"/>
              <a:gd name="f183" fmla="*/ 2175617 f178 1"/>
              <a:gd name="f184" fmla="*/ 2178566 f178 1"/>
              <a:gd name="f185" fmla="*/ 1144372 f178 1"/>
              <a:gd name="f186" fmla="*/ 1159393 f178 1"/>
              <a:gd name="f187" fmla="*/ 1703728 f178 1"/>
              <a:gd name="f188" fmla="*/ 2152290 f178 1"/>
              <a:gd name="f189" fmla="*/ 1654259 f178 1"/>
              <a:gd name="f190" fmla="*/ 1515986 f178 1"/>
              <a:gd name="f191" fmla="*/ 501 f178 1"/>
              <a:gd name="f192" fmla="*/ 324821 f178 1"/>
              <a:gd name="f193" fmla="*/ 2588887 f178 1"/>
              <a:gd name="f194" fmla="*/ 2195096 f178 1"/>
              <a:gd name="f195" fmla="*/ 2527630 f178 1"/>
              <a:gd name="f196" fmla="*/ 1665044 f178 1"/>
              <a:gd name="f197" fmla="*/ 819983 f178 1"/>
              <a:gd name="f198" fmla="*/ 807930 f178 1"/>
              <a:gd name="f199" fmla="*/ 802457 f178 1"/>
              <a:gd name="f200" fmla="*/ 801708 f178 1"/>
              <a:gd name="f201" fmla="*/ 1110076 f178 1"/>
              <a:gd name="f202" fmla="*/ 875315 f178 1"/>
              <a:gd name="f203" fmla="*/ 2054049 f178 1"/>
              <a:gd name="f204" fmla="*/ 2179658 f178 1"/>
              <a:gd name="f205" fmla="*/ 2188689 f178 1"/>
              <a:gd name="f206" fmla="*/ 2175828 f178 1"/>
              <a:gd name="f207" fmla="*/ 653899 f178 1"/>
              <a:gd name="f208" fmla="*/ 749845 f178 1"/>
              <a:gd name="f209" fmla="*/ 2301392 f178 1"/>
              <a:gd name="f210" fmla="*/ 2684410 f178 1"/>
              <a:gd name="f211" fmla="*/ 3053856 f178 1"/>
              <a:gd name="f212" fmla="*/ 2539075 f178 1"/>
              <a:gd name="f213" fmla="*/ 453774 f178 1"/>
              <a:gd name="f214" fmla="*/ 2249544 f178 1"/>
              <a:gd name="f215" fmla="*/ 2664630 f179 1"/>
              <a:gd name="f216" fmla="*/ 2658205 f179 1"/>
              <a:gd name="f217" fmla="*/ 1477043 f179 1"/>
              <a:gd name="f218" fmla="*/ 1409070 f179 1"/>
              <a:gd name="f219" fmla="*/ 1152384 f179 1"/>
              <a:gd name="f220" fmla="*/ 1514013 f179 1"/>
              <a:gd name="f221" fmla="*/ 1850815 f179 1"/>
              <a:gd name="f222" fmla="*/ 1830467 f179 1"/>
              <a:gd name="f223" fmla="*/ 1651152 f179 1"/>
              <a:gd name="f224" fmla="*/ 2580395 f179 1"/>
              <a:gd name="f225" fmla="*/ 3030464 f179 1"/>
              <a:gd name="f226" fmla="*/ 2585849 f179 1"/>
              <a:gd name="f227" fmla="*/ 1973374 f179 1"/>
              <a:gd name="f228" fmla="*/ 1390827 f179 1"/>
              <a:gd name="f229" fmla="*/ 783896 f179 1"/>
              <a:gd name="f230" fmla="*/ 1268509 f179 1"/>
              <a:gd name="f231" fmla="*/ 1328805 f179 1"/>
              <a:gd name="f232" fmla="*/ 1462242 f179 1"/>
              <a:gd name="f233" fmla="*/ 1956122 f179 1"/>
              <a:gd name="f234" fmla="*/ 2333414 f179 1"/>
              <a:gd name="f235" fmla="*/ 2324788 f179 1"/>
              <a:gd name="f236" fmla="*/ 2661746 f179 1"/>
              <a:gd name="f237" fmla="*/ 2691046 f179 1"/>
              <a:gd name="f238" fmla="*/ 2667011 f179 1"/>
              <a:gd name="f239" fmla="*/ 2332141 f179 1"/>
              <a:gd name="f240" fmla="*/ 776764 f179 1"/>
              <a:gd name="f241" fmla="*/ 631487 f179 1"/>
              <a:gd name="f242" fmla="*/ 2142017 f179 1"/>
              <a:gd name="f243" fmla="*/ 2324866 f179 1"/>
              <a:gd name="f244" fmla="*/ 294693 f179 1"/>
              <a:gd name="f245" fmla="*/ 489947 f179 1"/>
              <a:gd name="f246" fmla="*/ f180 1 f2"/>
              <a:gd name="f247" fmla="*/ f183 1 3221116"/>
              <a:gd name="f248" fmla="*/ f184 1 3221116"/>
              <a:gd name="f249" fmla="*/ f185 1 3221116"/>
              <a:gd name="f250" fmla="*/ f186 1 3221116"/>
              <a:gd name="f251" fmla="*/ f187 1 3221116"/>
              <a:gd name="f252" fmla="*/ f188 1 3221116"/>
              <a:gd name="f253" fmla="*/ f189 1 3221116"/>
              <a:gd name="f254" fmla="*/ f190 1 3221116"/>
              <a:gd name="f255" fmla="*/ f191 1 3221116"/>
              <a:gd name="f256" fmla="*/ f192 1 3221116"/>
              <a:gd name="f257" fmla="*/ f193 1 3221116"/>
              <a:gd name="f258" fmla="*/ f194 1 3221116"/>
              <a:gd name="f259" fmla="*/ f195 1 3221116"/>
              <a:gd name="f260" fmla="*/ f196 1 3221116"/>
              <a:gd name="f261" fmla="*/ f197 1 3221116"/>
              <a:gd name="f262" fmla="*/ f198 1 3221116"/>
              <a:gd name="f263" fmla="*/ f199 1 3221116"/>
              <a:gd name="f264" fmla="*/ f200 1 3221116"/>
              <a:gd name="f265" fmla="*/ f201 1 3221116"/>
              <a:gd name="f266" fmla="*/ f202 1 3221116"/>
              <a:gd name="f267" fmla="*/ f203 1 3221116"/>
              <a:gd name="f268" fmla="*/ f204 1 3221116"/>
              <a:gd name="f269" fmla="*/ f205 1 3221116"/>
              <a:gd name="f270" fmla="*/ f206 1 3221116"/>
              <a:gd name="f271" fmla="*/ f207 1 3221116"/>
              <a:gd name="f272" fmla="*/ f208 1 3221116"/>
              <a:gd name="f273" fmla="*/ f209 1 3221116"/>
              <a:gd name="f274" fmla="*/ f210 1 3221116"/>
              <a:gd name="f275" fmla="*/ f211 1 3221116"/>
              <a:gd name="f276" fmla="*/ f212 1 3221116"/>
              <a:gd name="f277" fmla="*/ f213 1 3221116"/>
              <a:gd name="f278" fmla="*/ f214 1 3221116"/>
              <a:gd name="f279" fmla="*/ f215 1 3189723"/>
              <a:gd name="f280" fmla="*/ f216 1 3189723"/>
              <a:gd name="f281" fmla="*/ f217 1 3189723"/>
              <a:gd name="f282" fmla="*/ f218 1 3189723"/>
              <a:gd name="f283" fmla="*/ f219 1 3189723"/>
              <a:gd name="f284" fmla="*/ f220 1 3189723"/>
              <a:gd name="f285" fmla="*/ f221 1 3189723"/>
              <a:gd name="f286" fmla="*/ f222 1 3189723"/>
              <a:gd name="f287" fmla="*/ f223 1 3189723"/>
              <a:gd name="f288" fmla="*/ f224 1 3189723"/>
              <a:gd name="f289" fmla="*/ f225 1 3189723"/>
              <a:gd name="f290" fmla="*/ f226 1 3189723"/>
              <a:gd name="f291" fmla="*/ f227 1 3189723"/>
              <a:gd name="f292" fmla="*/ f228 1 3189723"/>
              <a:gd name="f293" fmla="*/ f229 1 3189723"/>
              <a:gd name="f294" fmla="*/ f230 1 3189723"/>
              <a:gd name="f295" fmla="*/ f231 1 3189723"/>
              <a:gd name="f296" fmla="*/ f232 1 3189723"/>
              <a:gd name="f297" fmla="*/ f233 1 3189723"/>
              <a:gd name="f298" fmla="*/ f234 1 3189723"/>
              <a:gd name="f299" fmla="*/ f235 1 3189723"/>
              <a:gd name="f300" fmla="*/ f236 1 3189723"/>
              <a:gd name="f301" fmla="*/ f237 1 3189723"/>
              <a:gd name="f302" fmla="*/ f238 1 3189723"/>
              <a:gd name="f303" fmla="*/ f239 1 3189723"/>
              <a:gd name="f304" fmla="*/ f240 1 3189723"/>
              <a:gd name="f305" fmla="*/ f241 1 3189723"/>
              <a:gd name="f306" fmla="*/ f242 1 3189723"/>
              <a:gd name="f307" fmla="*/ f243 1 3189723"/>
              <a:gd name="f308" fmla="*/ f244 1 3189723"/>
              <a:gd name="f309" fmla="*/ f245 1 3189723"/>
              <a:gd name="f310" fmla="*/ f5 1 f181"/>
              <a:gd name="f311" fmla="*/ f6 1 f181"/>
              <a:gd name="f312" fmla="*/ f5 1 f182"/>
              <a:gd name="f313" fmla="*/ f7 1 f182"/>
              <a:gd name="f314" fmla="+- f246 0 f1"/>
              <a:gd name="f315" fmla="*/ f279 1 f181"/>
              <a:gd name="f316" fmla="*/ f247 1 f182"/>
              <a:gd name="f317" fmla="*/ f280 1 f181"/>
              <a:gd name="f318" fmla="*/ f248 1 f182"/>
              <a:gd name="f319" fmla="*/ f281 1 f181"/>
              <a:gd name="f320" fmla="*/ f249 1 f182"/>
              <a:gd name="f321" fmla="*/ f282 1 f181"/>
              <a:gd name="f322" fmla="*/ f250 1 f182"/>
              <a:gd name="f323" fmla="*/ f283 1 f181"/>
              <a:gd name="f324" fmla="*/ f251 1 f182"/>
              <a:gd name="f325" fmla="*/ f284 1 f181"/>
              <a:gd name="f326" fmla="*/ f252 1 f182"/>
              <a:gd name="f327" fmla="*/ f285 1 f181"/>
              <a:gd name="f328" fmla="*/ f253 1 f182"/>
              <a:gd name="f329" fmla="*/ f286 1 f181"/>
              <a:gd name="f330" fmla="*/ f254 1 f182"/>
              <a:gd name="f331" fmla="*/ f287 1 f181"/>
              <a:gd name="f332" fmla="*/ f255 1 f182"/>
              <a:gd name="f333" fmla="*/ f288 1 f181"/>
              <a:gd name="f334" fmla="*/ f256 1 f182"/>
              <a:gd name="f335" fmla="*/ f289 1 f181"/>
              <a:gd name="f336" fmla="*/ f278 1 f182"/>
              <a:gd name="f337" fmla="*/ f290 1 f181"/>
              <a:gd name="f338" fmla="*/ f257 1 f182"/>
              <a:gd name="f339" fmla="*/ f291 1 f181"/>
              <a:gd name="f340" fmla="*/ f258 1 f182"/>
              <a:gd name="f341" fmla="*/ f292 1 f181"/>
              <a:gd name="f342" fmla="*/ f259 1 f182"/>
              <a:gd name="f343" fmla="*/ f293 1 f181"/>
              <a:gd name="f344" fmla="*/ f260 1 f182"/>
              <a:gd name="f345" fmla="*/ f294 1 f181"/>
              <a:gd name="f346" fmla="*/ f261 1 f182"/>
              <a:gd name="f347" fmla="*/ f295 1 f181"/>
              <a:gd name="f348" fmla="*/ f262 1 f182"/>
              <a:gd name="f349" fmla="*/ f263 1 f182"/>
              <a:gd name="f350" fmla="*/ f296 1 f181"/>
              <a:gd name="f351" fmla="*/ f264 1 f182"/>
              <a:gd name="f352" fmla="*/ f297 1 f181"/>
              <a:gd name="f353" fmla="*/ f265 1 f182"/>
              <a:gd name="f354" fmla="*/ f266 1 f182"/>
              <a:gd name="f355" fmla="*/ f298 1 f181"/>
              <a:gd name="f356" fmla="*/ f299 1 f181"/>
              <a:gd name="f357" fmla="*/ f267 1 f182"/>
              <a:gd name="f358" fmla="*/ f300 1 f181"/>
              <a:gd name="f359" fmla="*/ f268 1 f182"/>
              <a:gd name="f360" fmla="*/ f301 1 f181"/>
              <a:gd name="f361" fmla="*/ f269 1 f182"/>
              <a:gd name="f362" fmla="*/ f302 1 f181"/>
              <a:gd name="f363" fmla="*/ f270 1 f182"/>
              <a:gd name="f364" fmla="*/ f303 1 f181"/>
              <a:gd name="f365" fmla="*/ f271 1 f182"/>
              <a:gd name="f366" fmla="*/ f304 1 f181"/>
              <a:gd name="f367" fmla="*/ f272 1 f182"/>
              <a:gd name="f368" fmla="*/ f305 1 f181"/>
              <a:gd name="f369" fmla="*/ f273 1 f182"/>
              <a:gd name="f370" fmla="*/ f306 1 f181"/>
              <a:gd name="f371" fmla="*/ f274 1 f182"/>
              <a:gd name="f372" fmla="*/ f307 1 f181"/>
              <a:gd name="f373" fmla="*/ f275 1 f182"/>
              <a:gd name="f374" fmla="*/ f308 1 f181"/>
              <a:gd name="f375" fmla="*/ f276 1 f182"/>
              <a:gd name="f376" fmla="*/ f309 1 f181"/>
              <a:gd name="f377" fmla="*/ f277 1 f182"/>
              <a:gd name="f378" fmla="*/ f310 f176 1"/>
              <a:gd name="f379" fmla="*/ f311 f176 1"/>
              <a:gd name="f380" fmla="*/ f313 f177 1"/>
              <a:gd name="f381" fmla="*/ f312 f177 1"/>
              <a:gd name="f382" fmla="*/ f315 f176 1"/>
              <a:gd name="f383" fmla="*/ f316 f177 1"/>
              <a:gd name="f384" fmla="*/ f317 f176 1"/>
              <a:gd name="f385" fmla="*/ f318 f177 1"/>
              <a:gd name="f386" fmla="*/ f319 f176 1"/>
              <a:gd name="f387" fmla="*/ f320 f177 1"/>
              <a:gd name="f388" fmla="*/ f321 f176 1"/>
              <a:gd name="f389" fmla="*/ f322 f177 1"/>
              <a:gd name="f390" fmla="*/ f323 f176 1"/>
              <a:gd name="f391" fmla="*/ f324 f177 1"/>
              <a:gd name="f392" fmla="*/ f325 f176 1"/>
              <a:gd name="f393" fmla="*/ f326 f177 1"/>
              <a:gd name="f394" fmla="*/ f327 f176 1"/>
              <a:gd name="f395" fmla="*/ f328 f177 1"/>
              <a:gd name="f396" fmla="*/ f329 f176 1"/>
              <a:gd name="f397" fmla="*/ f330 f177 1"/>
              <a:gd name="f398" fmla="*/ f331 f176 1"/>
              <a:gd name="f399" fmla="*/ f332 f177 1"/>
              <a:gd name="f400" fmla="*/ f333 f176 1"/>
              <a:gd name="f401" fmla="*/ f334 f177 1"/>
              <a:gd name="f402" fmla="*/ f335 f176 1"/>
              <a:gd name="f403" fmla="*/ f336 f177 1"/>
              <a:gd name="f404" fmla="*/ f337 f176 1"/>
              <a:gd name="f405" fmla="*/ f338 f177 1"/>
              <a:gd name="f406" fmla="*/ f339 f176 1"/>
              <a:gd name="f407" fmla="*/ f340 f177 1"/>
              <a:gd name="f408" fmla="*/ f341 f176 1"/>
              <a:gd name="f409" fmla="*/ f342 f177 1"/>
              <a:gd name="f410" fmla="*/ f343 f176 1"/>
              <a:gd name="f411" fmla="*/ f344 f177 1"/>
              <a:gd name="f412" fmla="*/ f345 f176 1"/>
              <a:gd name="f413" fmla="*/ f346 f177 1"/>
              <a:gd name="f414" fmla="*/ f347 f176 1"/>
              <a:gd name="f415" fmla="*/ f348 f177 1"/>
              <a:gd name="f416" fmla="*/ f349 f177 1"/>
              <a:gd name="f417" fmla="*/ f350 f176 1"/>
              <a:gd name="f418" fmla="*/ f351 f177 1"/>
              <a:gd name="f419" fmla="*/ f352 f176 1"/>
              <a:gd name="f420" fmla="*/ f353 f177 1"/>
              <a:gd name="f421" fmla="*/ f354 f177 1"/>
              <a:gd name="f422" fmla="*/ f355 f176 1"/>
              <a:gd name="f423" fmla="*/ f356 f176 1"/>
              <a:gd name="f424" fmla="*/ f357 f177 1"/>
              <a:gd name="f425" fmla="*/ f358 f176 1"/>
              <a:gd name="f426" fmla="*/ f359 f177 1"/>
              <a:gd name="f427" fmla="*/ f360 f176 1"/>
              <a:gd name="f428" fmla="*/ f361 f177 1"/>
              <a:gd name="f429" fmla="*/ f362 f176 1"/>
              <a:gd name="f430" fmla="*/ f363 f177 1"/>
              <a:gd name="f431" fmla="*/ f364 f176 1"/>
              <a:gd name="f432" fmla="*/ f365 f177 1"/>
              <a:gd name="f433" fmla="*/ f366 f176 1"/>
              <a:gd name="f434" fmla="*/ f367 f177 1"/>
              <a:gd name="f435" fmla="*/ f368 f176 1"/>
              <a:gd name="f436" fmla="*/ f369 f177 1"/>
              <a:gd name="f437" fmla="*/ f370 f176 1"/>
              <a:gd name="f438" fmla="*/ f371 f177 1"/>
              <a:gd name="f439" fmla="*/ f372 f176 1"/>
              <a:gd name="f440" fmla="*/ f373 f177 1"/>
              <a:gd name="f441" fmla="*/ f374 f176 1"/>
              <a:gd name="f442" fmla="*/ f375 f177 1"/>
              <a:gd name="f443" fmla="*/ f376 f176 1"/>
              <a:gd name="f444" fmla="*/ f377 f1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4">
                <a:pos x="f382" y="f383"/>
              </a:cxn>
              <a:cxn ang="f314">
                <a:pos x="f384" y="f385"/>
              </a:cxn>
              <a:cxn ang="f314">
                <a:pos x="f382" y="f383"/>
              </a:cxn>
              <a:cxn ang="f314">
                <a:pos x="f386" y="f387"/>
              </a:cxn>
              <a:cxn ang="f314">
                <a:pos x="f388" y="f389"/>
              </a:cxn>
              <a:cxn ang="f314">
                <a:pos x="f390" y="f391"/>
              </a:cxn>
              <a:cxn ang="f314">
                <a:pos x="f392" y="f393"/>
              </a:cxn>
              <a:cxn ang="f314">
                <a:pos x="f394" y="f395"/>
              </a:cxn>
              <a:cxn ang="f314">
                <a:pos x="f396" y="f397"/>
              </a:cxn>
              <a:cxn ang="f314">
                <a:pos x="f386" y="f387"/>
              </a:cxn>
              <a:cxn ang="f314">
                <a:pos x="f398" y="f399"/>
              </a:cxn>
              <a:cxn ang="f314">
                <a:pos x="f400" y="f401"/>
              </a:cxn>
              <a:cxn ang="f314">
                <a:pos x="f402" y="f403"/>
              </a:cxn>
              <a:cxn ang="f314">
                <a:pos x="f404" y="f405"/>
              </a:cxn>
              <a:cxn ang="f314">
                <a:pos x="f406" y="f407"/>
              </a:cxn>
              <a:cxn ang="f314">
                <a:pos x="f408" y="f409"/>
              </a:cxn>
              <a:cxn ang="f314">
                <a:pos x="f410" y="f411"/>
              </a:cxn>
              <a:cxn ang="f314">
                <a:pos x="f412" y="f413"/>
              </a:cxn>
              <a:cxn ang="f314">
                <a:pos x="f414" y="f415"/>
              </a:cxn>
              <a:cxn ang="f314">
                <a:pos x="f408" y="f416"/>
              </a:cxn>
              <a:cxn ang="f314">
                <a:pos x="f417" y="f418"/>
              </a:cxn>
              <a:cxn ang="f314">
                <a:pos x="f419" y="f420"/>
              </a:cxn>
              <a:cxn ang="f314">
                <a:pos x="f406" y="f421"/>
              </a:cxn>
              <a:cxn ang="f314">
                <a:pos x="f422" y="f421"/>
              </a:cxn>
              <a:cxn ang="f314">
                <a:pos x="f423" y="f424"/>
              </a:cxn>
              <a:cxn ang="f314">
                <a:pos x="f425" y="f426"/>
              </a:cxn>
              <a:cxn ang="f314">
                <a:pos x="f427" y="f428"/>
              </a:cxn>
              <a:cxn ang="f314">
                <a:pos x="f429" y="f430"/>
              </a:cxn>
              <a:cxn ang="f314">
                <a:pos x="f431" y="f432"/>
              </a:cxn>
              <a:cxn ang="f314">
                <a:pos x="f433" y="f434"/>
              </a:cxn>
              <a:cxn ang="f314">
                <a:pos x="f435" y="f436"/>
              </a:cxn>
              <a:cxn ang="f314">
                <a:pos x="f437" y="f438"/>
              </a:cxn>
              <a:cxn ang="f314">
                <a:pos x="f439" y="f440"/>
              </a:cxn>
              <a:cxn ang="f314">
                <a:pos x="f441" y="f442"/>
              </a:cxn>
              <a:cxn ang="f314">
                <a:pos x="f443" y="f444"/>
              </a:cxn>
              <a:cxn ang="f314">
                <a:pos x="f398" y="f399"/>
              </a:cxn>
            </a:cxnLst>
            <a:rect l="f378" t="f381" r="f379" b="f380"/>
            <a:pathLst>
              <a:path w="3189723" h="3221116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8" y="f9"/>
                </a:cubicBezTo>
                <a:close/>
                <a:moveTo>
                  <a:pt x="f16" y="f17"/>
                </a:move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6" y="f17"/>
                </a:cubicBezTo>
                <a:close/>
                <a:moveTo>
                  <a:pt x="f48" y="f49"/>
                </a:move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78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72" y="f115"/>
                </a:lnTo>
                <a:lnTo>
                  <a:pt x="f116" y="f115"/>
                </a:ln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lnTo>
                  <a:pt x="f129" y="f130"/>
                </a:lnTo>
                <a:lnTo>
                  <a:pt x="f131" y="f132"/>
                </a:ln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lnTo>
                  <a:pt x="f157" y="f158"/>
                </a:ln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48" y="f49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2" name="Left Arrow 1"/>
          <p:cNvSpPr/>
          <p:nvPr/>
        </p:nvSpPr>
        <p:spPr>
          <a:xfrm>
            <a:off x="11088983" y="5624209"/>
            <a:ext cx="544342" cy="529812"/>
          </a:xfrm>
          <a:custGeom>
            <a:avLst/>
            <a:gdLst>
              <a:gd name="f0" fmla="val w"/>
              <a:gd name="f1" fmla="val h"/>
              <a:gd name="f2" fmla="val 0"/>
              <a:gd name="f3" fmla="val 3306630"/>
              <a:gd name="f4" fmla="val 3218379"/>
              <a:gd name="f5" fmla="val 2085651"/>
              <a:gd name="f6" fmla="val 253919"/>
              <a:gd name="f7" fmla="val 2342528"/>
              <a:gd name="f8" fmla="val 881542"/>
              <a:gd name="f9" fmla="val 2297196"/>
              <a:gd name="f10" fmla="val 1388167"/>
              <a:gd name="f11" fmla="val 2271654"/>
              <a:gd name="f12" fmla="val 1417952"/>
              <a:gd name="f13" fmla="val 2988872"/>
              <a:gd name="f14" fmla="val 717647"/>
              <a:gd name="f15" fmla="val 2950294"/>
              <a:gd name="f16" fmla="val 467617"/>
              <a:gd name="f17" fmla="val 2928101"/>
              <a:gd name="f18" fmla="val 217417"/>
              <a:gd name="f19" fmla="val 2555860"/>
              <a:gd name="f20" fmla="val 1969797"/>
              <a:gd name="f21" fmla="val 2019847"/>
              <a:gd name="f22" fmla="val 2274913"/>
              <a:gd name="f23" fmla="val 2657809"/>
              <a:gd name="f24" fmla="val 2787205"/>
              <a:gd name="f25" fmla="val 2599270"/>
              <a:gd name="f26" fmla="val 2968360"/>
              <a:gd name="f27" fmla="val 2923626"/>
              <a:gd name="f28" fmla="val 2675062"/>
              <a:gd name="f29" fmla="val 2954686"/>
              <a:gd name="f30" fmla="val 2963313"/>
              <a:gd name="f31" fmla="val 1429598"/>
              <a:gd name="f32" fmla="val 2619113"/>
              <a:gd name="f33" fmla="val 2961009"/>
              <a:gd name="f34" fmla="val 1275432"/>
              <a:gd name="f35" fmla="val 3277752"/>
              <a:gd name="f36" fmla="val 1901203"/>
              <a:gd name="f37" fmla="val 3383548"/>
              <a:gd name="f38" fmla="val 2128832"/>
              <a:gd name="f39" fmla="val 3186278"/>
              <a:gd name="f40" fmla="val 2531632"/>
              <a:gd name="f41" fmla="val 2887773"/>
              <a:gd name="f42" fmla="val 2955026"/>
              <a:gd name="f43" fmla="val 2983276"/>
              <a:gd name="f44" fmla="val 2606687"/>
              <a:gd name="f45" fmla="val 2630206"/>
              <a:gd name="f46" fmla="val 2085815"/>
              <a:gd name="f47" fmla="val 2354773"/>
              <a:gd name="f48" fmla="val 1659836"/>
              <a:gd name="f49" fmla="val 1019997"/>
              <a:gd name="f50" fmla="val 990789"/>
              <a:gd name="f51" fmla="val 1268877"/>
              <a:gd name="f52" fmla="val 1758248"/>
              <a:gd name="f53" fmla="val 1047983"/>
              <a:gd name="f54" fmla="val 1630715"/>
              <a:gd name="f55" fmla="val 703977"/>
              <a:gd name="f56" fmla="val 2226552"/>
              <a:gd name="f57" fmla="val 358378"/>
              <a:gd name="f58" fmla="val 2176433"/>
              <a:gd name="f59" fmla="+- 0 0 13100"/>
              <a:gd name="f60" fmla="val 2171140"/>
              <a:gd name="f61" fmla="val 106650"/>
              <a:gd name="f62" fmla="val 1901606"/>
              <a:gd name="f63" fmla="val 451811"/>
              <a:gd name="f64" fmla="val 1286515"/>
              <a:gd name="f65" fmla="val 230918"/>
              <a:gd name="f66" fmla="val 1158982"/>
              <a:gd name="f67" fmla="val 2174825"/>
              <a:gd name="f68" fmla="val 119764"/>
              <a:gd name="f69" fmla="val 2220451"/>
              <a:gd name="f70" fmla="val 119103"/>
              <a:gd name="f71" fmla="val 2264887"/>
              <a:gd name="f72" fmla="val 143875"/>
              <a:gd name="f73" fmla="val 2308274"/>
              <a:gd name="f74" fmla="val 203493"/>
              <a:gd name="f75" fmla="val 2668377"/>
              <a:gd name="f76" fmla="val 809957"/>
              <a:gd name="f77" fmla="val 2889271"/>
              <a:gd name="f78" fmla="val 682424"/>
              <a:gd name="f79" fmla="val 2640391"/>
              <a:gd name="f80" fmla="val 1449883"/>
              <a:gd name="f81" fmla="val 1851312"/>
              <a:gd name="f82" fmla="val 1281690"/>
              <a:gd name="f83" fmla="val 2072206"/>
              <a:gd name="f84" fmla="val 1154157"/>
              <a:gd name="f85" fmla="val 1728200"/>
              <a:gd name="f86" fmla="val 558321"/>
              <a:gd name="f87" fmla="val 1890352"/>
              <a:gd name="f88" fmla="val 352642"/>
              <a:gd name="f89" fmla="val 2037947"/>
              <a:gd name="f90" fmla="val 121750"/>
              <a:gd name="f91" fmla="val 1831774"/>
              <a:gd name="f92" fmla="val 30"/>
              <a:gd name="f93" fmla="val 1948530"/>
              <a:gd name="f94" fmla="val 539"/>
              <a:gd name="f95" fmla="val 2073232"/>
              <a:gd name="f96" fmla="val 7407"/>
              <a:gd name="f97" fmla="val 2202212"/>
              <a:gd name="f98" fmla="val 19111"/>
              <a:gd name="f99" fmla="val 1852790"/>
              <a:gd name="f100" fmla="val 110572"/>
              <a:gd name="f101" fmla="val 1578238"/>
              <a:gd name="f102" fmla="val 676776"/>
              <a:gd name="f103" fmla="val 1347045"/>
              <a:gd name="f104" fmla="val 1128297"/>
              <a:gd name="f105" fmla="val 711024"/>
              <a:gd name="f106" fmla="val 795483"/>
              <a:gd name="f107" fmla="val 1094586"/>
              <a:gd name="f108" fmla="val 208291"/>
              <a:gd name="f109" fmla="val 1202761"/>
              <a:gd name="f110" fmla="val 54213"/>
              <a:gd name="f111" fmla="val 1481508"/>
              <a:gd name="f112" fmla="+- 0 0 1496"/>
              <a:gd name="f113" fmla="*/ f0 1 3306630"/>
              <a:gd name="f114" fmla="*/ f1 1 3218379"/>
              <a:gd name="f115" fmla="+- f4 0 f2"/>
              <a:gd name="f116" fmla="+- f3 0 f2"/>
              <a:gd name="f117" fmla="*/ f116 1 3306630"/>
              <a:gd name="f118" fmla="*/ f115 1 3218379"/>
              <a:gd name="f119" fmla="*/ f2 1 f117"/>
              <a:gd name="f120" fmla="*/ f3 1 f117"/>
              <a:gd name="f121" fmla="*/ f2 1 f118"/>
              <a:gd name="f122" fmla="*/ f4 1 f118"/>
              <a:gd name="f123" fmla="*/ f119 f113 1"/>
              <a:gd name="f124" fmla="*/ f120 f113 1"/>
              <a:gd name="f125" fmla="*/ f122 f114 1"/>
              <a:gd name="f126" fmla="*/ f121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3" t="f126" r="f124" b="f125"/>
            <a:pathLst>
              <a:path w="3306630" h="3218379">
                <a:moveTo>
                  <a:pt x="f2" y="f5"/>
                </a:moveTo>
                <a:cubicBezTo>
                  <a:pt x="f6" y="f7"/>
                  <a:pt x="f8" y="f9"/>
                  <a:pt x="f10" y="f11"/>
                </a:cubicBezTo>
                <a:lnTo>
                  <a:pt x="f12" y="f13"/>
                </a:lnTo>
                <a:lnTo>
                  <a:pt x="f14" y="f15"/>
                </a:lnTo>
                <a:cubicBezTo>
                  <a:pt x="f16" y="f17"/>
                  <a:pt x="f18" y="f19"/>
                  <a:pt x="f2" y="f5"/>
                </a:cubicBezTo>
                <a:close/>
                <a:moveTo>
                  <a:pt x="f20" y="f21"/>
                </a:moveTo>
                <a:lnTo>
                  <a:pt x="f20" y="f22"/>
                </a:lnTo>
                <a:lnTo>
                  <a:pt x="f23" y="f22"/>
                </a:lnTo>
                <a:cubicBezTo>
                  <a:pt x="f24" y="f25"/>
                  <a:pt x="f26" y="f27"/>
                  <a:pt x="f28" y="f29"/>
                </a:cubicBezTo>
                <a:lnTo>
                  <a:pt x="f20" y="f30"/>
                </a:lnTo>
                <a:lnTo>
                  <a:pt x="f20" y="f4"/>
                </a:lnTo>
                <a:lnTo>
                  <a:pt x="f31" y="f32"/>
                </a:lnTo>
                <a:close/>
                <a:moveTo>
                  <a:pt x="f33" y="f34"/>
                </a:move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lose/>
                <a:moveTo>
                  <a:pt x="f49" y="f50"/>
                </a:move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lnTo>
                  <a:pt x="f65" y="f66"/>
                </a:ln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cubicBezTo>
                  <a:pt x="f87" y="f88"/>
                  <a:pt x="f89" y="f90"/>
                  <a:pt x="f67" y="f68"/>
                </a:cubicBezTo>
                <a:close/>
                <a:moveTo>
                  <a:pt x="f91" y="f92"/>
                </a:move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lnTo>
                  <a:pt x="f107" y="f108"/>
                </a:lnTo>
                <a:cubicBezTo>
                  <a:pt x="f109" y="f110"/>
                  <a:pt x="f111" y="f112"/>
                  <a:pt x="f91" y="f9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3" name="Oval 35"/>
          <p:cNvSpPr/>
          <p:nvPr/>
        </p:nvSpPr>
        <p:spPr>
          <a:xfrm>
            <a:off x="10359191" y="5625279"/>
            <a:ext cx="426210" cy="537402"/>
          </a:xfrm>
          <a:custGeom>
            <a:avLst/>
            <a:gdLst>
              <a:gd name="f0" fmla="val w"/>
              <a:gd name="f1" fmla="val h"/>
              <a:gd name="f2" fmla="val 0"/>
              <a:gd name="f3" fmla="val 2548531"/>
              <a:gd name="f4" fmla="val 3213371"/>
              <a:gd name="f5" fmla="val 792000"/>
              <a:gd name="f6" fmla="val 2498954"/>
              <a:gd name="f7" fmla="val 2641726"/>
              <a:gd name="f8" fmla="val 463357"/>
              <a:gd name="f9" fmla="val 2661706"/>
              <a:gd name="f10" fmla="val 216000"/>
              <a:gd name="f11" fmla="val 2748872"/>
              <a:gd name="f12" fmla="val 2853371"/>
              <a:gd name="f13" fmla="val 2972665"/>
              <a:gd name="f14" fmla="val 538355"/>
              <a:gd name="f15" fmla="val 3069371"/>
              <a:gd name="f16" fmla="val 936000"/>
              <a:gd name="f17" fmla="val 1333645"/>
              <a:gd name="f18" fmla="val 1656000"/>
              <a:gd name="f19" fmla="val 1408644"/>
              <a:gd name="f20" fmla="val 1080000"/>
              <a:gd name="f21" fmla="val 1528614"/>
              <a:gd name="f22" fmla="val 2524263"/>
              <a:gd name="f23" fmla="val 1872000"/>
              <a:gd name="f24" fmla="val 2673393"/>
              <a:gd name="f25" fmla="val 3052194"/>
              <a:gd name="f26" fmla="val 1452939"/>
              <a:gd name="f27" fmla="val 419061"/>
              <a:gd name="f28" fmla="val 343386"/>
              <a:gd name="f29" fmla="val 2190403"/>
              <a:gd name="f30" fmla="val 180020"/>
              <a:gd name="f31" fmla="val 2388233"/>
              <a:gd name="f32" fmla="val 236495"/>
              <a:gd name="f33" fmla="val 306081"/>
              <a:gd name="f34" fmla="val 1314569"/>
              <a:gd name="f35" fmla="val 1244983"/>
              <a:gd name="f36" fmla="val 1188508"/>
              <a:gd name="f37" fmla="val 1992574"/>
              <a:gd name="f38" fmla="val 1832276"/>
              <a:gd name="f39" fmla="val 1384155"/>
              <a:gd name="f40" fmla="val 1671978"/>
              <a:gd name="f41" fmla="val 1440630"/>
              <a:gd name="f42" fmla="val 1474148"/>
              <a:gd name="f43" fmla="val 1276318"/>
              <a:gd name="f44" fmla="val 1116020"/>
              <a:gd name="f45" fmla="val 375667"/>
              <a:gd name="f46" fmla="val 432142"/>
              <a:gd name="f47" fmla="val 1035422"/>
              <a:gd name="f48" fmla="val 80598"/>
              <a:gd name="f49" fmla="val 246019"/>
              <a:gd name="f50" fmla="val 1080504"/>
              <a:gd name="f51" fmla="val 303723"/>
              <a:gd name="f52" fmla="val 1026000"/>
              <a:gd name="f53" fmla="val 332457"/>
              <a:gd name="f54" fmla="val 2887874"/>
              <a:gd name="f55" fmla="val 846000"/>
              <a:gd name="f56" fmla="val 791497"/>
              <a:gd name="f57" fmla="val 755980"/>
              <a:gd name="f58" fmla="val 836578"/>
              <a:gd name="f59" fmla="*/ f0 1 2548531"/>
              <a:gd name="f60" fmla="*/ f1 1 3213371"/>
              <a:gd name="f61" fmla="+- f4 0 f2"/>
              <a:gd name="f62" fmla="+- f3 0 f2"/>
              <a:gd name="f63" fmla="*/ f62 1 2548531"/>
              <a:gd name="f64" fmla="*/ f61 1 3213371"/>
              <a:gd name="f65" fmla="*/ f2 1 f63"/>
              <a:gd name="f66" fmla="*/ f3 1 f63"/>
              <a:gd name="f67" fmla="*/ f2 1 f64"/>
              <a:gd name="f68" fmla="*/ f4 1 f64"/>
              <a:gd name="f69" fmla="*/ f65 f59 1"/>
              <a:gd name="f70" fmla="*/ f66 f59 1"/>
              <a:gd name="f71" fmla="*/ f68 f60 1"/>
              <a:gd name="f72" fmla="*/ f67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9" t="f72" r="f70" b="f71"/>
            <a:pathLst>
              <a:path w="2548531" h="3213371">
                <a:moveTo>
                  <a:pt x="f5" y="f6"/>
                </a:moveTo>
                <a:lnTo>
                  <a:pt x="f5" y="f7"/>
                </a:lnTo>
                <a:cubicBezTo>
                  <a:pt x="f8" y="f9"/>
                  <a:pt x="f10" y="f11"/>
                  <a:pt x="f10" y="f12"/>
                </a:cubicBezTo>
                <a:cubicBezTo>
                  <a:pt x="f10" y="f13"/>
                  <a:pt x="f14" y="f15"/>
                  <a:pt x="f16" y="f15"/>
                </a:cubicBezTo>
                <a:cubicBezTo>
                  <a:pt x="f17" y="f15"/>
                  <a:pt x="f18" y="f13"/>
                  <a:pt x="f18" y="f12"/>
                </a:cubicBezTo>
                <a:cubicBezTo>
                  <a:pt x="f18" y="f11"/>
                  <a:pt x="f19" y="f9"/>
                  <a:pt x="f20" y="f7"/>
                </a:cubicBezTo>
                <a:lnTo>
                  <a:pt x="f20" y="f6"/>
                </a:lnTo>
                <a:cubicBezTo>
                  <a:pt x="f21" y="f22"/>
                  <a:pt x="f23" y="f24"/>
                  <a:pt x="f23" y="f12"/>
                </a:cubicBezTo>
                <a:cubicBezTo>
                  <a:pt x="f23" y="f25"/>
                  <a:pt x="f26" y="f4"/>
                  <a:pt x="f16" y="f4"/>
                </a:cubicBezTo>
                <a:cubicBezTo>
                  <a:pt x="f27" y="f4"/>
                  <a:pt x="f2" y="f25"/>
                  <a:pt x="f2" y="f12"/>
                </a:cubicBezTo>
                <a:cubicBezTo>
                  <a:pt x="f2" y="f24"/>
                  <a:pt x="f28" y="f22"/>
                  <a:pt x="f5" y="f6"/>
                </a:cubicBezTo>
                <a:close/>
                <a:moveTo>
                  <a:pt x="f29" y="f30"/>
                </a:moveTo>
                <a:cubicBezTo>
                  <a:pt x="f31" y="f30"/>
                  <a:pt x="f3" y="f32"/>
                  <a:pt x="f3" y="f33"/>
                </a:cubicBezTo>
                <a:lnTo>
                  <a:pt x="f3" y="f34"/>
                </a:lnTo>
                <a:cubicBezTo>
                  <a:pt x="f3" y="f35"/>
                  <a:pt x="f31" y="f36"/>
                  <a:pt x="f29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39"/>
                  <a:pt x="f44" y="f34"/>
                </a:cubicBezTo>
                <a:lnTo>
                  <a:pt x="f44" y="f33"/>
                </a:lnTo>
                <a:cubicBezTo>
                  <a:pt x="f44" y="f45"/>
                  <a:pt x="f43" y="f46"/>
                  <a:pt x="f42" y="f46"/>
                </a:cubicBezTo>
                <a:cubicBezTo>
                  <a:pt x="f40" y="f46"/>
                  <a:pt x="f38" y="f45"/>
                  <a:pt x="f38" y="f33"/>
                </a:cubicBezTo>
                <a:cubicBezTo>
                  <a:pt x="f38" y="f32"/>
                  <a:pt x="f37" y="f30"/>
                  <a:pt x="f29" y="f30"/>
                </a:cubicBezTo>
                <a:close/>
                <a:moveTo>
                  <a:pt x="f16" y="f2"/>
                </a:moveTo>
                <a:cubicBezTo>
                  <a:pt x="f47" y="f2"/>
                  <a:pt x="f44" y="f48"/>
                  <a:pt x="f44" y="f30"/>
                </a:cubicBezTo>
                <a:cubicBezTo>
                  <a:pt x="f44" y="f49"/>
                  <a:pt x="f50" y="f51"/>
                  <a:pt x="f52" y="f53"/>
                </a:cubicBezTo>
                <a:lnTo>
                  <a:pt x="f52" y="f54"/>
                </a:lnTo>
                <a:lnTo>
                  <a:pt x="f55" y="f54"/>
                </a:lnTo>
                <a:lnTo>
                  <a:pt x="f55" y="f53"/>
                </a:lnTo>
                <a:cubicBezTo>
                  <a:pt x="f56" y="f51"/>
                  <a:pt x="f57" y="f49"/>
                  <a:pt x="f57" y="f30"/>
                </a:cubicBezTo>
                <a:cubicBezTo>
                  <a:pt x="f57" y="f48"/>
                  <a:pt x="f58" y="f2"/>
                  <a:pt x="f16" y="f2"/>
                </a:cubicBez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"/>
          <p:cNvSpPr/>
          <p:nvPr/>
        </p:nvSpPr>
        <p:spPr>
          <a:xfrm>
            <a:off x="0" y="358993"/>
            <a:ext cx="12191996" cy="6248287"/>
          </a:xfrm>
          <a:prstGeom prst="rect">
            <a:avLst/>
          </a:pr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1114854" y="579400"/>
            <a:ext cx="6191676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Agenda Style</a:t>
            </a:r>
          </a:p>
        </p:txBody>
      </p:sp>
      <p:grpSp>
        <p:nvGrpSpPr>
          <p:cNvPr id="4" name="Group 9"/>
          <p:cNvGrpSpPr/>
          <p:nvPr/>
        </p:nvGrpSpPr>
        <p:grpSpPr>
          <a:xfrm>
            <a:off x="5551688" y="1742562"/>
            <a:ext cx="5251069" cy="978024"/>
            <a:chOff x="5551688" y="1742562"/>
            <a:chExt cx="5251069" cy="978024"/>
          </a:xfrm>
        </p:grpSpPr>
        <p:grpSp>
          <p:nvGrpSpPr>
            <p:cNvPr id="5" name="Group 10"/>
            <p:cNvGrpSpPr/>
            <p:nvPr/>
          </p:nvGrpSpPr>
          <p:grpSpPr>
            <a:xfrm>
              <a:off x="6276597" y="1834423"/>
              <a:ext cx="4526160" cy="886163"/>
              <a:chOff x="6276597" y="1834423"/>
              <a:chExt cx="4526160" cy="886163"/>
            </a:xfrm>
          </p:grpSpPr>
          <p:sp>
            <p:nvSpPr>
              <p:cNvPr id="6" name="TextBox 12"/>
              <p:cNvSpPr txBox="1"/>
              <p:nvPr/>
            </p:nvSpPr>
            <p:spPr>
              <a:xfrm>
                <a:off x="6295067" y="2258924"/>
                <a:ext cx="4507690" cy="46166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Get a modern PowerPoint  Presentation that is beautifully designed. </a:t>
                </a: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1200" b="0" i="0" u="none" strike="noStrike" kern="1200" cap="none" spc="0" baseline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Arial"/>
                  <a:ea typeface="Arial Unicode MS"/>
                  <a:cs typeface="Arial" pitchFamily="34"/>
                </a:endParaRPr>
              </a:p>
            </p:txBody>
          </p:sp>
          <p:sp>
            <p:nvSpPr>
              <p:cNvPr id="7" name="TextBox 13"/>
              <p:cNvSpPr txBox="1"/>
              <p:nvPr/>
            </p:nvSpPr>
            <p:spPr>
              <a:xfrm>
                <a:off x="6276597" y="1834423"/>
                <a:ext cx="4507690" cy="50783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107999" tIns="45720" rIns="107999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700" b="1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8" name="TextBox 11"/>
            <p:cNvSpPr txBox="1"/>
            <p:nvPr/>
          </p:nvSpPr>
          <p:spPr>
            <a:xfrm>
              <a:off x="5551688" y="1742562"/>
              <a:ext cx="958099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107999" tIns="45720" rIns="107999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1" i="0" u="none" strike="noStrike" kern="1200" cap="none" spc="0" baseline="0">
                  <a:solidFill>
                    <a:srgbClr val="0070C0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Arial"/>
                  <a:ea typeface="Arial Unicode MS"/>
                  <a:cs typeface="Arial" pitchFamily="34"/>
                </a:rPr>
                <a:t>01</a:t>
              </a:r>
            </a:p>
          </p:txBody>
        </p:sp>
      </p:grpSp>
      <p:grpSp>
        <p:nvGrpSpPr>
          <p:cNvPr id="9" name="Group 14"/>
          <p:cNvGrpSpPr/>
          <p:nvPr/>
        </p:nvGrpSpPr>
        <p:grpSpPr>
          <a:xfrm>
            <a:off x="5551688" y="2901464"/>
            <a:ext cx="5251069" cy="978033"/>
            <a:chOff x="5551688" y="2901464"/>
            <a:chExt cx="5251069" cy="978033"/>
          </a:xfrm>
        </p:grpSpPr>
        <p:grpSp>
          <p:nvGrpSpPr>
            <p:cNvPr id="10" name="Group 15"/>
            <p:cNvGrpSpPr/>
            <p:nvPr/>
          </p:nvGrpSpPr>
          <p:grpSpPr>
            <a:xfrm>
              <a:off x="6276597" y="2993334"/>
              <a:ext cx="4526160" cy="886163"/>
              <a:chOff x="6276597" y="2993334"/>
              <a:chExt cx="4526160" cy="886163"/>
            </a:xfrm>
          </p:grpSpPr>
          <p:sp>
            <p:nvSpPr>
              <p:cNvPr id="11" name="TextBox 17"/>
              <p:cNvSpPr txBox="1"/>
              <p:nvPr/>
            </p:nvSpPr>
            <p:spPr>
              <a:xfrm>
                <a:off x="6295067" y="3417835"/>
                <a:ext cx="4507690" cy="46166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Get a modern PowerPoint  Presentation that is beautifully designed. </a:t>
                </a: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1200" b="0" i="0" u="none" strike="noStrike" kern="1200" cap="none" spc="0" baseline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Arial"/>
                  <a:ea typeface="Arial Unicode MS"/>
                  <a:cs typeface="Arial" pitchFamily="34"/>
                </a:endParaRPr>
              </a:p>
            </p:txBody>
          </p:sp>
          <p:sp>
            <p:nvSpPr>
              <p:cNvPr id="12" name="TextBox 18"/>
              <p:cNvSpPr txBox="1"/>
              <p:nvPr/>
            </p:nvSpPr>
            <p:spPr>
              <a:xfrm>
                <a:off x="6276597" y="2993334"/>
                <a:ext cx="4507690" cy="50783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107999" tIns="45720" rIns="107999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700" b="1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13" name="TextBox 16"/>
            <p:cNvSpPr txBox="1"/>
            <p:nvPr/>
          </p:nvSpPr>
          <p:spPr>
            <a:xfrm>
              <a:off x="5551688" y="2901464"/>
              <a:ext cx="958099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107999" tIns="45720" rIns="107999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1" i="0" u="none" strike="noStrike" kern="1200" cap="none" spc="0" baseline="0">
                  <a:solidFill>
                    <a:srgbClr val="0070C0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Arial"/>
                  <a:ea typeface="Arial Unicode MS"/>
                  <a:cs typeface="Arial" pitchFamily="34"/>
                </a:rPr>
                <a:t>02</a:t>
              </a:r>
            </a:p>
          </p:txBody>
        </p:sp>
      </p:grpSp>
      <p:grpSp>
        <p:nvGrpSpPr>
          <p:cNvPr id="14" name="Group 19"/>
          <p:cNvGrpSpPr/>
          <p:nvPr/>
        </p:nvGrpSpPr>
        <p:grpSpPr>
          <a:xfrm>
            <a:off x="5551688" y="4060374"/>
            <a:ext cx="5251069" cy="978024"/>
            <a:chOff x="5551688" y="4060374"/>
            <a:chExt cx="5251069" cy="978024"/>
          </a:xfrm>
        </p:grpSpPr>
        <p:grpSp>
          <p:nvGrpSpPr>
            <p:cNvPr id="15" name="Group 20"/>
            <p:cNvGrpSpPr/>
            <p:nvPr/>
          </p:nvGrpSpPr>
          <p:grpSpPr>
            <a:xfrm>
              <a:off x="6276597" y="4152244"/>
              <a:ext cx="4526160" cy="886154"/>
              <a:chOff x="6276597" y="4152244"/>
              <a:chExt cx="4526160" cy="886154"/>
            </a:xfrm>
          </p:grpSpPr>
          <p:sp>
            <p:nvSpPr>
              <p:cNvPr id="16" name="TextBox 22"/>
              <p:cNvSpPr txBox="1"/>
              <p:nvPr/>
            </p:nvSpPr>
            <p:spPr>
              <a:xfrm>
                <a:off x="6295067" y="4576736"/>
                <a:ext cx="4507690" cy="46166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Get a modern PowerPoint  Presentation that is beautifully designed. </a:t>
                </a: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1200" b="0" i="0" u="none" strike="noStrike" kern="1200" cap="none" spc="0" baseline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Arial"/>
                  <a:ea typeface="Arial Unicode MS"/>
                  <a:cs typeface="Arial" pitchFamily="34"/>
                </a:endParaRPr>
              </a:p>
            </p:txBody>
          </p:sp>
          <p:sp>
            <p:nvSpPr>
              <p:cNvPr id="17" name="TextBox 23"/>
              <p:cNvSpPr txBox="1"/>
              <p:nvPr/>
            </p:nvSpPr>
            <p:spPr>
              <a:xfrm>
                <a:off x="6276597" y="4152244"/>
                <a:ext cx="4507690" cy="50783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107999" tIns="45720" rIns="107999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700" b="1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18" name="TextBox 21"/>
            <p:cNvSpPr txBox="1"/>
            <p:nvPr/>
          </p:nvSpPr>
          <p:spPr>
            <a:xfrm>
              <a:off x="5551688" y="4060374"/>
              <a:ext cx="958099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107999" tIns="45720" rIns="107999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03</a:t>
              </a:r>
            </a:p>
          </p:txBody>
        </p:sp>
      </p:grpSp>
      <p:grpSp>
        <p:nvGrpSpPr>
          <p:cNvPr id="19" name="Group 24"/>
          <p:cNvGrpSpPr/>
          <p:nvPr/>
        </p:nvGrpSpPr>
        <p:grpSpPr>
          <a:xfrm>
            <a:off x="5551688" y="5219285"/>
            <a:ext cx="5251069" cy="978024"/>
            <a:chOff x="5551688" y="5219285"/>
            <a:chExt cx="5251069" cy="978024"/>
          </a:xfrm>
        </p:grpSpPr>
        <p:grpSp>
          <p:nvGrpSpPr>
            <p:cNvPr id="20" name="Group 25"/>
            <p:cNvGrpSpPr/>
            <p:nvPr/>
          </p:nvGrpSpPr>
          <p:grpSpPr>
            <a:xfrm>
              <a:off x="6276597" y="5311146"/>
              <a:ext cx="4526160" cy="886163"/>
              <a:chOff x="6276597" y="5311146"/>
              <a:chExt cx="4526160" cy="886163"/>
            </a:xfrm>
          </p:grpSpPr>
          <p:sp>
            <p:nvSpPr>
              <p:cNvPr id="21" name="TextBox 27"/>
              <p:cNvSpPr txBox="1"/>
              <p:nvPr/>
            </p:nvSpPr>
            <p:spPr>
              <a:xfrm>
                <a:off x="6295067" y="5735647"/>
                <a:ext cx="4507690" cy="46166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Get a modern PowerPoint  Presentation that is beautifully designed. </a:t>
                </a:r>
                <a:r>
                  <a:rPr lang="en-US" sz="1200" b="0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FZShuTi" pitchFamily="2"/>
                    <a:cs typeface="Arial" pitchFamily="34"/>
                  </a:rPr>
                  <a:t>I hope and I believe that this Template will your Time.</a:t>
                </a:r>
                <a:endParaRPr lang="en-US" sz="1200" b="0" i="0" u="none" strike="noStrike" kern="1200" cap="none" spc="0" baseline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Arial"/>
                  <a:ea typeface="Arial Unicode MS"/>
                  <a:cs typeface="Arial" pitchFamily="34"/>
                </a:endParaRPr>
              </a:p>
            </p:txBody>
          </p:sp>
          <p:sp>
            <p:nvSpPr>
              <p:cNvPr id="22" name="TextBox 28"/>
              <p:cNvSpPr txBox="1"/>
              <p:nvPr/>
            </p:nvSpPr>
            <p:spPr>
              <a:xfrm>
                <a:off x="6276597" y="5311146"/>
                <a:ext cx="4507690" cy="50783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107999" tIns="45720" rIns="107999" bIns="45720" anchor="t" anchorCtr="0" compatLnSpc="1">
                <a:spAutoFit/>
              </a:bodyPr>
              <a:lstStyle/>
              <a:p>
                <a:pPr marL="0" marR="0" lvl="0" indent="0" algn="l" defTabSz="91429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2700" b="1" i="0" u="none" strike="noStrike" kern="1200" cap="none" spc="0" baseline="0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uFillTx/>
                    <a:latin typeface="Arial"/>
                    <a:ea typeface="Arial Unicode MS"/>
                    <a:cs typeface="Arial" pitchFamily="34"/>
                  </a:rPr>
                  <a:t>Contents</a:t>
                </a:r>
              </a:p>
            </p:txBody>
          </p:sp>
        </p:grpSp>
        <p:sp>
          <p:nvSpPr>
            <p:cNvPr id="23" name="TextBox 26"/>
            <p:cNvSpPr txBox="1"/>
            <p:nvPr/>
          </p:nvSpPr>
          <p:spPr>
            <a:xfrm>
              <a:off x="5551688" y="5219285"/>
              <a:ext cx="958099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107999" tIns="45720" rIns="107999" bIns="45720" anchor="t" anchorCtr="1" compatLnSpc="1">
              <a:sp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1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  <a:cs typeface="Arial" pitchFamily="34"/>
                </a:rPr>
                <a:t>04</a:t>
              </a:r>
            </a:p>
          </p:txBody>
        </p:sp>
      </p:grpSp>
      <p:pic>
        <p:nvPicPr>
          <p:cNvPr id="24" name="Imagen 2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4" y="2515633"/>
            <a:ext cx="5386776" cy="4040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Rectángulo 3"/>
          <p:cNvSpPr/>
          <p:nvPr/>
        </p:nvSpPr>
        <p:spPr>
          <a:xfrm>
            <a:off x="577946" y="517577"/>
            <a:ext cx="1099611" cy="184498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Rectángulo 4"/>
          <p:cNvSpPr/>
          <p:nvPr/>
        </p:nvSpPr>
        <p:spPr>
          <a:xfrm>
            <a:off x="577946" y="1402689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7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28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EC817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5" y="122081"/>
            <a:ext cx="12166421" cy="668269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619121" y="434970"/>
            <a:ext cx="11572875" cy="72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228609" lvl="0" indent="-228609" defTabSz="914427">
              <a:buSzPct val="100000"/>
              <a:buFont typeface="Arial" pitchFamily="34"/>
            </a:pPr>
            <a:r>
              <a:rPr lang="en-US">
                <a:solidFill>
                  <a:srgbClr val="0070C0"/>
                </a:solidFill>
                <a:latin typeface="Arial"/>
              </a:rPr>
              <a:t>Our Team Style</a:t>
            </a:r>
          </a:p>
        </p:txBody>
      </p:sp>
      <p:sp>
        <p:nvSpPr>
          <p:cNvPr id="4" name="Oval 8"/>
          <p:cNvSpPr/>
          <p:nvPr/>
        </p:nvSpPr>
        <p:spPr>
          <a:xfrm>
            <a:off x="1037139" y="3403735"/>
            <a:ext cx="419179" cy="41917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28608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TextBox 9"/>
          <p:cNvSpPr txBox="1"/>
          <p:nvPr/>
        </p:nvSpPr>
        <p:spPr>
          <a:xfrm>
            <a:off x="1077172" y="3403735"/>
            <a:ext cx="322993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2</a:t>
            </a:r>
          </a:p>
        </p:txBody>
      </p:sp>
      <p:sp>
        <p:nvSpPr>
          <p:cNvPr id="6" name="Oval 10"/>
          <p:cNvSpPr/>
          <p:nvPr/>
        </p:nvSpPr>
        <p:spPr>
          <a:xfrm>
            <a:off x="10679588" y="2413138"/>
            <a:ext cx="419179" cy="41917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28608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10719620" y="2413138"/>
            <a:ext cx="322993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1</a:t>
            </a:r>
          </a:p>
        </p:txBody>
      </p:sp>
      <p:sp>
        <p:nvSpPr>
          <p:cNvPr id="8" name="Oval 12"/>
          <p:cNvSpPr/>
          <p:nvPr/>
        </p:nvSpPr>
        <p:spPr>
          <a:xfrm>
            <a:off x="6791431" y="5384938"/>
            <a:ext cx="419179" cy="41917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28608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9" name="TextBox 13"/>
          <p:cNvSpPr txBox="1"/>
          <p:nvPr/>
        </p:nvSpPr>
        <p:spPr>
          <a:xfrm>
            <a:off x="6831454" y="5384938"/>
            <a:ext cx="322993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3</a:t>
            </a:r>
          </a:p>
        </p:txBody>
      </p:sp>
      <p:sp>
        <p:nvSpPr>
          <p:cNvPr id="10" name="Text Placeholder 27"/>
          <p:cNvSpPr txBox="1"/>
          <p:nvPr/>
        </p:nvSpPr>
        <p:spPr>
          <a:xfrm>
            <a:off x="8520653" y="3111931"/>
            <a:ext cx="3090324" cy="432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rPr>
              <a:t>JAMES JONSSON</a:t>
            </a:r>
          </a:p>
        </p:txBody>
      </p:sp>
      <p:sp>
        <p:nvSpPr>
          <p:cNvPr id="11" name="Text Placeholder 27"/>
          <p:cNvSpPr txBox="1"/>
          <p:nvPr/>
        </p:nvSpPr>
        <p:spPr>
          <a:xfrm>
            <a:off x="4618506" y="6007196"/>
            <a:ext cx="3090324" cy="432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rPr>
              <a:t>MICHAEL </a:t>
            </a: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WILSON</a:t>
            </a:r>
            <a:endParaRPr lang="en-US" sz="2400" b="1" i="0" u="none" strike="noStrike" kern="1200" cap="none" spc="0" baseline="0">
              <a:solidFill>
                <a:srgbClr val="0070C0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2" name="Group 16"/>
          <p:cNvGrpSpPr/>
          <p:nvPr/>
        </p:nvGrpSpPr>
        <p:grpSpPr>
          <a:xfrm>
            <a:off x="8802343" y="3658743"/>
            <a:ext cx="2526935" cy="1355872"/>
            <a:chOff x="8802343" y="3658743"/>
            <a:chExt cx="2526935" cy="1355872"/>
          </a:xfrm>
        </p:grpSpPr>
        <p:sp>
          <p:nvSpPr>
            <p:cNvPr id="13" name="Isosceles Triangle 7"/>
            <p:cNvSpPr/>
            <p:nvPr/>
          </p:nvSpPr>
          <p:spPr>
            <a:xfrm>
              <a:off x="8802343" y="3673300"/>
              <a:ext cx="348971" cy="2478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4643"/>
                <a:gd name="f4" fmla="val 2769493"/>
                <a:gd name="f5" fmla="val 2571683"/>
                <a:gd name="f6" fmla="val 1503312"/>
                <a:gd name="f7" fmla="val 3971139"/>
                <a:gd name="f8" fmla="val 11139"/>
                <a:gd name="f9" fmla="val 1379949"/>
                <a:gd name="f10" fmla="val 1519144"/>
                <a:gd name="f11" fmla="val 1958490"/>
                <a:gd name="f12" fmla="val 2051854"/>
                <a:gd name="f13" fmla="val 3937314"/>
                <a:gd name="f14" fmla="val 281663"/>
                <a:gd name="f15" fmla="val 2593551"/>
                <a:gd name="f16" fmla="val 2677314"/>
                <a:gd name="f17" fmla="val 1415127"/>
                <a:gd name="f18" fmla="val 2832378"/>
                <a:gd name="f19" fmla="val 1270103"/>
                <a:gd name="f20" fmla="val 248514"/>
                <a:gd name="f21" fmla="val 1254302"/>
                <a:gd name="f22" fmla="val 1403451"/>
                <a:gd name="f23" fmla="val 2576545"/>
                <a:gd name="f24" fmla="val 7636"/>
                <a:gd name="f25" fmla="val 1962498"/>
                <a:gd name="f26" fmla="val 1800000"/>
                <a:gd name="f27" fmla="*/ f0 1 3974643"/>
                <a:gd name="f28" fmla="*/ f1 1 2769493"/>
                <a:gd name="f29" fmla="+- f4 0 f2"/>
                <a:gd name="f30" fmla="+- f3 0 f2"/>
                <a:gd name="f31" fmla="*/ f30 1 3974643"/>
                <a:gd name="f32" fmla="*/ f29 1 2769493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974643" h="2769493">
                  <a:moveTo>
                    <a:pt x="f5" y="f6"/>
                  </a:moveTo>
                  <a:lnTo>
                    <a:pt x="f7" y="f4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11" y="f12"/>
                  </a:lnTo>
                  <a:close/>
                  <a:moveTo>
                    <a:pt x="f13" y="f14"/>
                  </a:moveTo>
                  <a:lnTo>
                    <a:pt x="f13" y="f15"/>
                  </a:lnTo>
                  <a:lnTo>
                    <a:pt x="f16" y="f17"/>
                  </a:lnTo>
                  <a:lnTo>
                    <a:pt x="f18" y="f19"/>
                  </a:lnTo>
                  <a:close/>
                  <a:moveTo>
                    <a:pt x="f2" y="f20"/>
                  </a:moveTo>
                  <a:lnTo>
                    <a:pt x="f21" y="f22"/>
                  </a:lnTo>
                  <a:lnTo>
                    <a:pt x="f2" y="f23"/>
                  </a:lnTo>
                  <a:close/>
                  <a:moveTo>
                    <a:pt x="f24" y="f2"/>
                  </a:moveTo>
                  <a:lnTo>
                    <a:pt x="f3" y="f2"/>
                  </a:lnTo>
                  <a:lnTo>
                    <a:pt x="f25" y="f2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" name="Rounded Rectangle 2"/>
            <p:cNvSpPr/>
            <p:nvPr/>
          </p:nvSpPr>
          <p:spPr>
            <a:xfrm>
              <a:off x="8802343" y="4658877"/>
              <a:ext cx="348971" cy="3557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0000"/>
                <a:gd name="f4" fmla="val 3160999"/>
                <a:gd name="f5" fmla="val 1374274"/>
                <a:gd name="f6" fmla="val 3161390"/>
                <a:gd name="f7" fmla="val 1371268"/>
                <a:gd name="f8" fmla="val 3160138"/>
                <a:gd name="f9" fmla="val 1380887"/>
                <a:gd name="f10" fmla="val 3155132"/>
                <a:gd name="f11" fmla="val 1419362"/>
                <a:gd name="f12" fmla="val 3155131"/>
                <a:gd name="f13" fmla="val 3155133"/>
                <a:gd name="f14" fmla="val 1419346"/>
                <a:gd name="f15" fmla="val 3160347"/>
                <a:gd name="f16" fmla="val 1379282"/>
                <a:gd name="f17" fmla="val 2538382"/>
                <a:gd name="f18" fmla="val 802616"/>
                <a:gd name="f19" fmla="val 2197761"/>
                <a:gd name="f20" fmla="val 1921633"/>
                <a:gd name="f21" fmla="val 1078744"/>
                <a:gd name="f22" fmla="val 1419365"/>
                <a:gd name="f23" fmla="val 1471638"/>
                <a:gd name="f24" fmla="val 1928136"/>
                <a:gd name="f25" fmla="val 1522392"/>
                <a:gd name="f26" fmla="val 1942445"/>
                <a:gd name="f27" fmla="val 1570340"/>
                <a:gd name="f28" fmla="val 1547199"/>
                <a:gd name="f29" fmla="val 1510736"/>
                <a:gd name="f30" fmla="val 1173928"/>
                <a:gd name="f31" fmla="val 1425572"/>
                <a:gd name="f32" fmla="val 752016"/>
                <a:gd name="f33" fmla="val 931012"/>
                <a:gd name="f34" fmla="val 555558"/>
                <a:gd name="f35" fmla="val 1323929"/>
                <a:gd name="f36" fmla="val 701457"/>
                <a:gd name="f37" fmla="val 1569504"/>
                <a:gd name="f38" fmla="val 934030"/>
                <a:gd name="f39" fmla="val 1745738"/>
                <a:gd name="f40" fmla="val 832912"/>
                <a:gd name="f41" fmla="val 1726959"/>
                <a:gd name="f42" fmla="val 757794"/>
                <a:gd name="f43" fmla="val 1716846"/>
                <a:gd name="f44" fmla="val 665343"/>
                <a:gd name="f45" fmla="val 1650397"/>
                <a:gd name="f46" fmla="val 692788"/>
                <a:gd name="f47" fmla="val 2037537"/>
                <a:gd name="f48" fmla="val 906583"/>
                <a:gd name="f49" fmla="val 2177657"/>
                <a:gd name="f50" fmla="val 1111709"/>
                <a:gd name="f51" fmla="val 2257108"/>
                <a:gd name="f52" fmla="val 1029370"/>
                <a:gd name="f53" fmla="val 2275887"/>
                <a:gd name="f54" fmla="val 986032"/>
                <a:gd name="f55" fmla="val 2268664"/>
                <a:gd name="f56" fmla="val 856023"/>
                <a:gd name="f57" fmla="val 2244108"/>
                <a:gd name="f58" fmla="val 968698"/>
                <a:gd name="f59" fmla="val 2582132"/>
                <a:gd name="f60" fmla="val 1241718"/>
                <a:gd name="f61" fmla="val 2664472"/>
                <a:gd name="f62" fmla="val 1402064"/>
                <a:gd name="f63" fmla="val 2660137"/>
                <a:gd name="f64" fmla="val 1212828"/>
                <a:gd name="f65" fmla="val 2802425"/>
                <a:gd name="f66" fmla="val 1063318"/>
                <a:gd name="f67" fmla="val 2869598"/>
                <a:gd name="f68" fmla="val 552668"/>
                <a:gd name="f69" fmla="val 2902822"/>
                <a:gd name="f70" fmla="val 978087"/>
                <a:gd name="f71" fmla="val 3213400"/>
                <a:gd name="f72" fmla="val 1650526"/>
                <a:gd name="f73" fmla="val 3189564"/>
                <a:gd name="f74" fmla="val 1978439"/>
                <a:gd name="f75" fmla="val 3093502"/>
                <a:gd name="f76" fmla="val 2679046"/>
                <a:gd name="f77" fmla="val 2850818"/>
                <a:gd name="f78" fmla="val 2894283"/>
                <a:gd name="f79" fmla="val 2547463"/>
                <a:gd name="f80" fmla="val 3053184"/>
                <a:gd name="f81" fmla="val 2031759"/>
                <a:gd name="f82" fmla="val 3132291"/>
                <a:gd name="f83" fmla="val 1592391"/>
                <a:gd name="f84" fmla="val 3116471"/>
                <a:gd name="f85" fmla="val 1716445"/>
                <a:gd name="f86" fmla="val 1419364"/>
                <a:gd name="f87" fmla="val 1419363"/>
                <a:gd name="f88" fmla="val 3257477"/>
                <a:gd name="f89" fmla="val 1315095"/>
                <a:gd name="f90" fmla="val 3372036"/>
                <a:gd name="f91" fmla="val 1223751"/>
                <a:gd name="f92" fmla="val 3407333"/>
                <a:gd name="f93" fmla="val 1117847"/>
                <a:gd name="f94" fmla="val 3307709"/>
                <a:gd name="f95" fmla="val 1140260"/>
                <a:gd name="f96" fmla="val 3221086"/>
                <a:gd name="f97" fmla="val 1197342"/>
                <a:gd name="f98" fmla="val 3108461"/>
                <a:gd name="f99" fmla="val 1185086"/>
                <a:gd name="f100" fmla="val 3188365"/>
                <a:gd name="f101" fmla="val 1141325"/>
                <a:gd name="f102" fmla="val 3284860"/>
                <a:gd name="f103" fmla="val 1028153"/>
                <a:gd name="f104" fmla="val 3334650"/>
                <a:gd name="f105" fmla="val 883134"/>
                <a:gd name="f106" fmla="val 3225580"/>
                <a:gd name="f107" fmla="val 952795"/>
                <a:gd name="f108" fmla="val 3152155"/>
                <a:gd name="f109" fmla="val 998691"/>
                <a:gd name="f110" fmla="val 2995677"/>
                <a:gd name="f111" fmla="val 1008938"/>
                <a:gd name="f112" fmla="val 2884471"/>
                <a:gd name="f113" fmla="val 881691"/>
                <a:gd name="f114" fmla="val 2720661"/>
                <a:gd name="f115" fmla="val 308009"/>
                <a:gd name="f116" fmla="val 3651991"/>
                <a:gd name="f117" fmla="val 3822100"/>
                <a:gd name="f118" fmla="val 137900"/>
                <a:gd name="f119" fmla="*/ f0 1 3960000"/>
                <a:gd name="f120" fmla="*/ f1 1 3960000"/>
                <a:gd name="f121" fmla="+- f3 0 f2"/>
                <a:gd name="f122" fmla="*/ f121 1 3960000"/>
                <a:gd name="f123" fmla="*/ f2 1 f122"/>
                <a:gd name="f124" fmla="*/ f3 1 f122"/>
                <a:gd name="f125" fmla="*/ f123 f119 1"/>
                <a:gd name="f126" fmla="*/ f124 f119 1"/>
                <a:gd name="f127" fmla="*/ f124 f120 1"/>
                <a:gd name="f128" fmla="*/ f123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3960000" h="3960000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1"/>
                    <a:pt x="f12" y="f11"/>
                    <a:pt x="f12" y="f11"/>
                  </a:cubicBezTo>
                  <a:cubicBezTo>
                    <a:pt x="f13" y="f14"/>
                    <a:pt x="f15" y="f16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cubicBezTo>
                    <a:pt x="f20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12" y="f22"/>
                  </a:cubicBezTo>
                  <a:cubicBezTo>
                    <a:pt x="f12" y="f86"/>
                    <a:pt x="f10" y="f87"/>
                    <a:pt x="f10" y="f11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8"/>
                    <a:pt x="f17" y="f18"/>
                  </a:cubicBezTo>
                  <a:close/>
                  <a:moveTo>
                    <a:pt x="f115" y="f2"/>
                  </a:moveTo>
                  <a:lnTo>
                    <a:pt x="f116" y="f2"/>
                  </a:lnTo>
                  <a:cubicBezTo>
                    <a:pt x="f117" y="f2"/>
                    <a:pt x="f3" y="f118"/>
                    <a:pt x="f3" y="f115"/>
                  </a:cubicBezTo>
                  <a:lnTo>
                    <a:pt x="f3" y="f116"/>
                  </a:lnTo>
                  <a:cubicBezTo>
                    <a:pt x="f3" y="f117"/>
                    <a:pt x="f117" y="f3"/>
                    <a:pt x="f116" y="f3"/>
                  </a:cubicBezTo>
                  <a:lnTo>
                    <a:pt x="f115" y="f3"/>
                  </a:lnTo>
                  <a:cubicBezTo>
                    <a:pt x="f118" y="f3"/>
                    <a:pt x="f2" y="f117"/>
                    <a:pt x="f2" y="f116"/>
                  </a:cubicBezTo>
                  <a:lnTo>
                    <a:pt x="f2" y="f115"/>
                  </a:lnTo>
                  <a:cubicBezTo>
                    <a:pt x="f2" y="f118"/>
                    <a:pt x="f118" y="f2"/>
                    <a:pt x="f11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Rounded Rectangle 3"/>
            <p:cNvSpPr/>
            <p:nvPr/>
          </p:nvSpPr>
          <p:spPr>
            <a:xfrm>
              <a:off x="8802343" y="4112157"/>
              <a:ext cx="348971" cy="3557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0000"/>
                <a:gd name="f4" fmla="val 2841893"/>
                <a:gd name="f5" fmla="val 181064"/>
                <a:gd name="f6" fmla="val 2485731"/>
                <a:gd name="f7" fmla="val 190239"/>
                <a:gd name="f8" fmla="val 2106781"/>
                <a:gd name="f9" fmla="val 339266"/>
                <a:gd name="f10" fmla="val 2105790"/>
                <a:gd name="f11" fmla="val 859562"/>
                <a:gd name="f12" fmla="val 2106860"/>
                <a:gd name="f13" fmla="val 863292"/>
                <a:gd name="f14" fmla="val 1248172"/>
                <a:gd name="f15" fmla="val 1691968"/>
                <a:gd name="f16" fmla="val 1824236"/>
                <a:gd name="f17" fmla="val 3779396"/>
                <a:gd name="f18" fmla="val 2754932"/>
                <a:gd name="f19" fmla="val 3305869"/>
                <a:gd name="f20" fmla="val 1813665"/>
                <a:gd name="f21" fmla="val 3348152"/>
                <a:gd name="f22" fmla="val 907124"/>
                <a:gd name="f23" fmla="val 2746287"/>
                <a:gd name="f24" fmla="val 682909"/>
                <a:gd name="f25" fmla="val 3148643"/>
                <a:gd name="f26" fmla="val 674567"/>
                <a:gd name="f27" fmla="val 3369037"/>
                <a:gd name="f28" fmla="val 759137"/>
                <a:gd name="f29" fmla="val 3391941"/>
                <a:gd name="f30" fmla="val 611142"/>
                <a:gd name="f31" fmla="val 3398988"/>
                <a:gd name="f32" fmla="val 447290"/>
                <a:gd name="f33" fmla="val 3443034"/>
                <a:gd name="f34" fmla="val 304580"/>
                <a:gd name="f35" fmla="val 3382140"/>
                <a:gd name="f36" fmla="val 251394"/>
                <a:gd name="f37" fmla="val 3118909"/>
                <a:gd name="f38" fmla="val 173928"/>
                <a:gd name="f39" fmla="val 308009"/>
                <a:gd name="f40" fmla="val 3651991"/>
                <a:gd name="f41" fmla="val 3822100"/>
                <a:gd name="f42" fmla="val 137900"/>
                <a:gd name="f43" fmla="*/ f0 1 3960000"/>
                <a:gd name="f44" fmla="*/ f1 1 3960000"/>
                <a:gd name="f45" fmla="+- f3 0 f2"/>
                <a:gd name="f46" fmla="*/ f45 1 3960000"/>
                <a:gd name="f47" fmla="*/ f2 1 f46"/>
                <a:gd name="f48" fmla="*/ f3 1 f46"/>
                <a:gd name="f49" fmla="*/ f47 f43 1"/>
                <a:gd name="f50" fmla="*/ f48 f43 1"/>
                <a:gd name="f51" fmla="*/ f48 f44 1"/>
                <a:gd name="f52" fmla="*/ f4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960000" h="3960000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4"/>
                  </a:lnTo>
                  <a:lnTo>
                    <a:pt x="f15" y="f14"/>
                  </a:lnTo>
                  <a:lnTo>
                    <a:pt x="f15" y="f16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7"/>
                  </a:lnTo>
                  <a:lnTo>
                    <a:pt x="f18" y="f16"/>
                  </a:lnTo>
                  <a:lnTo>
                    <a:pt x="f19" y="f20"/>
                  </a:lnTo>
                  <a:lnTo>
                    <a:pt x="f21" y="f14"/>
                  </a:lnTo>
                  <a:lnTo>
                    <a:pt x="f18" y="f14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4" y="f5"/>
                  </a:cubicBezTo>
                  <a:close/>
                  <a:moveTo>
                    <a:pt x="f39" y="f2"/>
                  </a:moveTo>
                  <a:lnTo>
                    <a:pt x="f40" y="f2"/>
                  </a:lnTo>
                  <a:cubicBezTo>
                    <a:pt x="f41" y="f2"/>
                    <a:pt x="f3" y="f42"/>
                    <a:pt x="f3" y="f39"/>
                  </a:cubicBezTo>
                  <a:lnTo>
                    <a:pt x="f3" y="f40"/>
                  </a:lnTo>
                  <a:cubicBezTo>
                    <a:pt x="f3" y="f41"/>
                    <a:pt x="f41" y="f3"/>
                    <a:pt x="f40" y="f3"/>
                  </a:cubicBezTo>
                  <a:lnTo>
                    <a:pt x="f39" y="f3"/>
                  </a:lnTo>
                  <a:cubicBezTo>
                    <a:pt x="f42" y="f3"/>
                    <a:pt x="f2" y="f41"/>
                    <a:pt x="f2" y="f40"/>
                  </a:cubicBezTo>
                  <a:lnTo>
                    <a:pt x="f2" y="f39"/>
                  </a:lnTo>
                  <a:cubicBezTo>
                    <a:pt x="f2" y="f42"/>
                    <a:pt x="f42" y="f2"/>
                    <a:pt x="f39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직사각형 49"/>
            <p:cNvSpPr/>
            <p:nvPr/>
          </p:nvSpPr>
          <p:spPr>
            <a:xfrm>
              <a:off x="9238695" y="3658743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abcd@company.com</a:t>
              </a:r>
            </a:p>
          </p:txBody>
        </p:sp>
        <p:sp>
          <p:nvSpPr>
            <p:cNvPr id="17" name="직사각형 50"/>
            <p:cNvSpPr/>
            <p:nvPr/>
          </p:nvSpPr>
          <p:spPr>
            <a:xfrm>
              <a:off x="9238695" y="4178487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Facebook.com/abcd</a:t>
              </a:r>
            </a:p>
          </p:txBody>
        </p:sp>
        <p:sp>
          <p:nvSpPr>
            <p:cNvPr id="18" name="직사각형 51"/>
            <p:cNvSpPr/>
            <p:nvPr/>
          </p:nvSpPr>
          <p:spPr>
            <a:xfrm>
              <a:off x="9238695" y="4698242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Twiter.com/abcd</a:t>
              </a:r>
            </a:p>
          </p:txBody>
        </p:sp>
      </p:grpSp>
      <p:grpSp>
        <p:nvGrpSpPr>
          <p:cNvPr id="19" name="Group 23"/>
          <p:cNvGrpSpPr/>
          <p:nvPr/>
        </p:nvGrpSpPr>
        <p:grpSpPr>
          <a:xfrm>
            <a:off x="875894" y="4671230"/>
            <a:ext cx="2526935" cy="1355881"/>
            <a:chOff x="875894" y="4671230"/>
            <a:chExt cx="2526935" cy="1355881"/>
          </a:xfrm>
        </p:grpSpPr>
        <p:sp>
          <p:nvSpPr>
            <p:cNvPr id="20" name="Isosceles Triangle 7"/>
            <p:cNvSpPr/>
            <p:nvPr/>
          </p:nvSpPr>
          <p:spPr>
            <a:xfrm>
              <a:off x="875894" y="4685797"/>
              <a:ext cx="348971" cy="2478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4643"/>
                <a:gd name="f4" fmla="val 2769493"/>
                <a:gd name="f5" fmla="val 2571683"/>
                <a:gd name="f6" fmla="val 1503312"/>
                <a:gd name="f7" fmla="val 3971139"/>
                <a:gd name="f8" fmla="val 11139"/>
                <a:gd name="f9" fmla="val 1379949"/>
                <a:gd name="f10" fmla="val 1519144"/>
                <a:gd name="f11" fmla="val 1958490"/>
                <a:gd name="f12" fmla="val 2051854"/>
                <a:gd name="f13" fmla="val 3937314"/>
                <a:gd name="f14" fmla="val 281663"/>
                <a:gd name="f15" fmla="val 2593551"/>
                <a:gd name="f16" fmla="val 2677314"/>
                <a:gd name="f17" fmla="val 1415127"/>
                <a:gd name="f18" fmla="val 2832378"/>
                <a:gd name="f19" fmla="val 1270103"/>
                <a:gd name="f20" fmla="val 248514"/>
                <a:gd name="f21" fmla="val 1254302"/>
                <a:gd name="f22" fmla="val 1403451"/>
                <a:gd name="f23" fmla="val 2576545"/>
                <a:gd name="f24" fmla="val 7636"/>
                <a:gd name="f25" fmla="val 1962498"/>
                <a:gd name="f26" fmla="val 1800000"/>
                <a:gd name="f27" fmla="*/ f0 1 3974643"/>
                <a:gd name="f28" fmla="*/ f1 1 2769493"/>
                <a:gd name="f29" fmla="+- f4 0 f2"/>
                <a:gd name="f30" fmla="+- f3 0 f2"/>
                <a:gd name="f31" fmla="*/ f30 1 3974643"/>
                <a:gd name="f32" fmla="*/ f29 1 2769493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974643" h="2769493">
                  <a:moveTo>
                    <a:pt x="f5" y="f6"/>
                  </a:moveTo>
                  <a:lnTo>
                    <a:pt x="f7" y="f4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11" y="f12"/>
                  </a:lnTo>
                  <a:close/>
                  <a:moveTo>
                    <a:pt x="f13" y="f14"/>
                  </a:moveTo>
                  <a:lnTo>
                    <a:pt x="f13" y="f15"/>
                  </a:lnTo>
                  <a:lnTo>
                    <a:pt x="f16" y="f17"/>
                  </a:lnTo>
                  <a:lnTo>
                    <a:pt x="f18" y="f19"/>
                  </a:lnTo>
                  <a:close/>
                  <a:moveTo>
                    <a:pt x="f2" y="f20"/>
                  </a:moveTo>
                  <a:lnTo>
                    <a:pt x="f21" y="f22"/>
                  </a:lnTo>
                  <a:lnTo>
                    <a:pt x="f2" y="f23"/>
                  </a:lnTo>
                  <a:close/>
                  <a:moveTo>
                    <a:pt x="f24" y="f2"/>
                  </a:moveTo>
                  <a:lnTo>
                    <a:pt x="f3" y="f2"/>
                  </a:lnTo>
                  <a:lnTo>
                    <a:pt x="f25" y="f2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Rounded Rectangle 2"/>
            <p:cNvSpPr/>
            <p:nvPr/>
          </p:nvSpPr>
          <p:spPr>
            <a:xfrm>
              <a:off x="875894" y="5671373"/>
              <a:ext cx="348971" cy="3557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0000"/>
                <a:gd name="f4" fmla="val 3160999"/>
                <a:gd name="f5" fmla="val 1374274"/>
                <a:gd name="f6" fmla="val 3161390"/>
                <a:gd name="f7" fmla="val 1371268"/>
                <a:gd name="f8" fmla="val 3160138"/>
                <a:gd name="f9" fmla="val 1380887"/>
                <a:gd name="f10" fmla="val 3155132"/>
                <a:gd name="f11" fmla="val 1419362"/>
                <a:gd name="f12" fmla="val 3155131"/>
                <a:gd name="f13" fmla="val 3155133"/>
                <a:gd name="f14" fmla="val 1419346"/>
                <a:gd name="f15" fmla="val 3160347"/>
                <a:gd name="f16" fmla="val 1379282"/>
                <a:gd name="f17" fmla="val 2538382"/>
                <a:gd name="f18" fmla="val 802616"/>
                <a:gd name="f19" fmla="val 2197761"/>
                <a:gd name="f20" fmla="val 1921633"/>
                <a:gd name="f21" fmla="val 1078744"/>
                <a:gd name="f22" fmla="val 1419365"/>
                <a:gd name="f23" fmla="val 1471638"/>
                <a:gd name="f24" fmla="val 1928136"/>
                <a:gd name="f25" fmla="val 1522392"/>
                <a:gd name="f26" fmla="val 1942445"/>
                <a:gd name="f27" fmla="val 1570340"/>
                <a:gd name="f28" fmla="val 1547199"/>
                <a:gd name="f29" fmla="val 1510736"/>
                <a:gd name="f30" fmla="val 1173928"/>
                <a:gd name="f31" fmla="val 1425572"/>
                <a:gd name="f32" fmla="val 752016"/>
                <a:gd name="f33" fmla="val 931012"/>
                <a:gd name="f34" fmla="val 555558"/>
                <a:gd name="f35" fmla="val 1323929"/>
                <a:gd name="f36" fmla="val 701457"/>
                <a:gd name="f37" fmla="val 1569504"/>
                <a:gd name="f38" fmla="val 934030"/>
                <a:gd name="f39" fmla="val 1745738"/>
                <a:gd name="f40" fmla="val 832912"/>
                <a:gd name="f41" fmla="val 1726959"/>
                <a:gd name="f42" fmla="val 757794"/>
                <a:gd name="f43" fmla="val 1716846"/>
                <a:gd name="f44" fmla="val 665343"/>
                <a:gd name="f45" fmla="val 1650397"/>
                <a:gd name="f46" fmla="val 692788"/>
                <a:gd name="f47" fmla="val 2037537"/>
                <a:gd name="f48" fmla="val 906583"/>
                <a:gd name="f49" fmla="val 2177657"/>
                <a:gd name="f50" fmla="val 1111709"/>
                <a:gd name="f51" fmla="val 2257108"/>
                <a:gd name="f52" fmla="val 1029370"/>
                <a:gd name="f53" fmla="val 2275887"/>
                <a:gd name="f54" fmla="val 986032"/>
                <a:gd name="f55" fmla="val 2268664"/>
                <a:gd name="f56" fmla="val 856023"/>
                <a:gd name="f57" fmla="val 2244108"/>
                <a:gd name="f58" fmla="val 968698"/>
                <a:gd name="f59" fmla="val 2582132"/>
                <a:gd name="f60" fmla="val 1241718"/>
                <a:gd name="f61" fmla="val 2664472"/>
                <a:gd name="f62" fmla="val 1402064"/>
                <a:gd name="f63" fmla="val 2660137"/>
                <a:gd name="f64" fmla="val 1212828"/>
                <a:gd name="f65" fmla="val 2802425"/>
                <a:gd name="f66" fmla="val 1063318"/>
                <a:gd name="f67" fmla="val 2869598"/>
                <a:gd name="f68" fmla="val 552668"/>
                <a:gd name="f69" fmla="val 2902822"/>
                <a:gd name="f70" fmla="val 978087"/>
                <a:gd name="f71" fmla="val 3213400"/>
                <a:gd name="f72" fmla="val 1650526"/>
                <a:gd name="f73" fmla="val 3189564"/>
                <a:gd name="f74" fmla="val 1978439"/>
                <a:gd name="f75" fmla="val 3093502"/>
                <a:gd name="f76" fmla="val 2679046"/>
                <a:gd name="f77" fmla="val 2850818"/>
                <a:gd name="f78" fmla="val 2894283"/>
                <a:gd name="f79" fmla="val 2547463"/>
                <a:gd name="f80" fmla="val 3053184"/>
                <a:gd name="f81" fmla="val 2031759"/>
                <a:gd name="f82" fmla="val 3132291"/>
                <a:gd name="f83" fmla="val 1592391"/>
                <a:gd name="f84" fmla="val 3116471"/>
                <a:gd name="f85" fmla="val 1716445"/>
                <a:gd name="f86" fmla="val 1419364"/>
                <a:gd name="f87" fmla="val 1419363"/>
                <a:gd name="f88" fmla="val 3257477"/>
                <a:gd name="f89" fmla="val 1315095"/>
                <a:gd name="f90" fmla="val 3372036"/>
                <a:gd name="f91" fmla="val 1223751"/>
                <a:gd name="f92" fmla="val 3407333"/>
                <a:gd name="f93" fmla="val 1117847"/>
                <a:gd name="f94" fmla="val 3307709"/>
                <a:gd name="f95" fmla="val 1140260"/>
                <a:gd name="f96" fmla="val 3221086"/>
                <a:gd name="f97" fmla="val 1197342"/>
                <a:gd name="f98" fmla="val 3108461"/>
                <a:gd name="f99" fmla="val 1185086"/>
                <a:gd name="f100" fmla="val 3188365"/>
                <a:gd name="f101" fmla="val 1141325"/>
                <a:gd name="f102" fmla="val 3284860"/>
                <a:gd name="f103" fmla="val 1028153"/>
                <a:gd name="f104" fmla="val 3334650"/>
                <a:gd name="f105" fmla="val 883134"/>
                <a:gd name="f106" fmla="val 3225580"/>
                <a:gd name="f107" fmla="val 952795"/>
                <a:gd name="f108" fmla="val 3152155"/>
                <a:gd name="f109" fmla="val 998691"/>
                <a:gd name="f110" fmla="val 2995677"/>
                <a:gd name="f111" fmla="val 1008938"/>
                <a:gd name="f112" fmla="val 2884471"/>
                <a:gd name="f113" fmla="val 881691"/>
                <a:gd name="f114" fmla="val 2720661"/>
                <a:gd name="f115" fmla="val 308009"/>
                <a:gd name="f116" fmla="val 3651991"/>
                <a:gd name="f117" fmla="val 3822100"/>
                <a:gd name="f118" fmla="val 137900"/>
                <a:gd name="f119" fmla="*/ f0 1 3960000"/>
                <a:gd name="f120" fmla="*/ f1 1 3960000"/>
                <a:gd name="f121" fmla="+- f3 0 f2"/>
                <a:gd name="f122" fmla="*/ f121 1 3960000"/>
                <a:gd name="f123" fmla="*/ f2 1 f122"/>
                <a:gd name="f124" fmla="*/ f3 1 f122"/>
                <a:gd name="f125" fmla="*/ f123 f119 1"/>
                <a:gd name="f126" fmla="*/ f124 f119 1"/>
                <a:gd name="f127" fmla="*/ f124 f120 1"/>
                <a:gd name="f128" fmla="*/ f123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3960000" h="3960000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1"/>
                    <a:pt x="f12" y="f11"/>
                    <a:pt x="f12" y="f11"/>
                  </a:cubicBezTo>
                  <a:cubicBezTo>
                    <a:pt x="f13" y="f14"/>
                    <a:pt x="f15" y="f16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cubicBezTo>
                    <a:pt x="f20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12" y="f22"/>
                  </a:cubicBezTo>
                  <a:cubicBezTo>
                    <a:pt x="f12" y="f86"/>
                    <a:pt x="f10" y="f87"/>
                    <a:pt x="f10" y="f11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8"/>
                    <a:pt x="f17" y="f18"/>
                  </a:cubicBezTo>
                  <a:close/>
                  <a:moveTo>
                    <a:pt x="f115" y="f2"/>
                  </a:moveTo>
                  <a:lnTo>
                    <a:pt x="f116" y="f2"/>
                  </a:lnTo>
                  <a:cubicBezTo>
                    <a:pt x="f117" y="f2"/>
                    <a:pt x="f3" y="f118"/>
                    <a:pt x="f3" y="f115"/>
                  </a:cubicBezTo>
                  <a:lnTo>
                    <a:pt x="f3" y="f116"/>
                  </a:lnTo>
                  <a:cubicBezTo>
                    <a:pt x="f3" y="f117"/>
                    <a:pt x="f117" y="f3"/>
                    <a:pt x="f116" y="f3"/>
                  </a:cubicBezTo>
                  <a:lnTo>
                    <a:pt x="f115" y="f3"/>
                  </a:lnTo>
                  <a:cubicBezTo>
                    <a:pt x="f118" y="f3"/>
                    <a:pt x="f2" y="f117"/>
                    <a:pt x="f2" y="f116"/>
                  </a:cubicBezTo>
                  <a:lnTo>
                    <a:pt x="f2" y="f115"/>
                  </a:lnTo>
                  <a:cubicBezTo>
                    <a:pt x="f2" y="f118"/>
                    <a:pt x="f118" y="f2"/>
                    <a:pt x="f11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Rounded Rectangle 3"/>
            <p:cNvSpPr/>
            <p:nvPr/>
          </p:nvSpPr>
          <p:spPr>
            <a:xfrm>
              <a:off x="875894" y="5124654"/>
              <a:ext cx="348971" cy="3557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0000"/>
                <a:gd name="f4" fmla="val 2841893"/>
                <a:gd name="f5" fmla="val 181064"/>
                <a:gd name="f6" fmla="val 2485731"/>
                <a:gd name="f7" fmla="val 190239"/>
                <a:gd name="f8" fmla="val 2106781"/>
                <a:gd name="f9" fmla="val 339266"/>
                <a:gd name="f10" fmla="val 2105790"/>
                <a:gd name="f11" fmla="val 859562"/>
                <a:gd name="f12" fmla="val 2106860"/>
                <a:gd name="f13" fmla="val 863292"/>
                <a:gd name="f14" fmla="val 1248172"/>
                <a:gd name="f15" fmla="val 1691968"/>
                <a:gd name="f16" fmla="val 1824236"/>
                <a:gd name="f17" fmla="val 3779396"/>
                <a:gd name="f18" fmla="val 2754932"/>
                <a:gd name="f19" fmla="val 3305869"/>
                <a:gd name="f20" fmla="val 1813665"/>
                <a:gd name="f21" fmla="val 3348152"/>
                <a:gd name="f22" fmla="val 907124"/>
                <a:gd name="f23" fmla="val 2746287"/>
                <a:gd name="f24" fmla="val 682909"/>
                <a:gd name="f25" fmla="val 3148643"/>
                <a:gd name="f26" fmla="val 674567"/>
                <a:gd name="f27" fmla="val 3369037"/>
                <a:gd name="f28" fmla="val 759137"/>
                <a:gd name="f29" fmla="val 3391941"/>
                <a:gd name="f30" fmla="val 611142"/>
                <a:gd name="f31" fmla="val 3398988"/>
                <a:gd name="f32" fmla="val 447290"/>
                <a:gd name="f33" fmla="val 3443034"/>
                <a:gd name="f34" fmla="val 304580"/>
                <a:gd name="f35" fmla="val 3382140"/>
                <a:gd name="f36" fmla="val 251394"/>
                <a:gd name="f37" fmla="val 3118909"/>
                <a:gd name="f38" fmla="val 173928"/>
                <a:gd name="f39" fmla="val 308009"/>
                <a:gd name="f40" fmla="val 3651991"/>
                <a:gd name="f41" fmla="val 3822100"/>
                <a:gd name="f42" fmla="val 137900"/>
                <a:gd name="f43" fmla="*/ f0 1 3960000"/>
                <a:gd name="f44" fmla="*/ f1 1 3960000"/>
                <a:gd name="f45" fmla="+- f3 0 f2"/>
                <a:gd name="f46" fmla="*/ f45 1 3960000"/>
                <a:gd name="f47" fmla="*/ f2 1 f46"/>
                <a:gd name="f48" fmla="*/ f3 1 f46"/>
                <a:gd name="f49" fmla="*/ f47 f43 1"/>
                <a:gd name="f50" fmla="*/ f48 f43 1"/>
                <a:gd name="f51" fmla="*/ f48 f44 1"/>
                <a:gd name="f52" fmla="*/ f4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960000" h="3960000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4"/>
                  </a:lnTo>
                  <a:lnTo>
                    <a:pt x="f15" y="f14"/>
                  </a:lnTo>
                  <a:lnTo>
                    <a:pt x="f15" y="f16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7"/>
                  </a:lnTo>
                  <a:lnTo>
                    <a:pt x="f18" y="f16"/>
                  </a:lnTo>
                  <a:lnTo>
                    <a:pt x="f19" y="f20"/>
                  </a:lnTo>
                  <a:lnTo>
                    <a:pt x="f21" y="f14"/>
                  </a:lnTo>
                  <a:lnTo>
                    <a:pt x="f18" y="f14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4" y="f5"/>
                  </a:cubicBezTo>
                  <a:close/>
                  <a:moveTo>
                    <a:pt x="f39" y="f2"/>
                  </a:moveTo>
                  <a:lnTo>
                    <a:pt x="f40" y="f2"/>
                  </a:lnTo>
                  <a:cubicBezTo>
                    <a:pt x="f41" y="f2"/>
                    <a:pt x="f3" y="f42"/>
                    <a:pt x="f3" y="f39"/>
                  </a:cubicBezTo>
                  <a:lnTo>
                    <a:pt x="f3" y="f40"/>
                  </a:lnTo>
                  <a:cubicBezTo>
                    <a:pt x="f3" y="f41"/>
                    <a:pt x="f41" y="f3"/>
                    <a:pt x="f40" y="f3"/>
                  </a:cubicBezTo>
                  <a:lnTo>
                    <a:pt x="f39" y="f3"/>
                  </a:lnTo>
                  <a:cubicBezTo>
                    <a:pt x="f42" y="f3"/>
                    <a:pt x="f2" y="f41"/>
                    <a:pt x="f2" y="f40"/>
                  </a:cubicBezTo>
                  <a:lnTo>
                    <a:pt x="f2" y="f39"/>
                  </a:lnTo>
                  <a:cubicBezTo>
                    <a:pt x="f2" y="f42"/>
                    <a:pt x="f42" y="f2"/>
                    <a:pt x="f39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직사각형 49"/>
            <p:cNvSpPr/>
            <p:nvPr/>
          </p:nvSpPr>
          <p:spPr>
            <a:xfrm>
              <a:off x="1312246" y="4671230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abcd@company.com</a:t>
              </a:r>
            </a:p>
          </p:txBody>
        </p:sp>
        <p:sp>
          <p:nvSpPr>
            <p:cNvPr id="24" name="직사각형 50"/>
            <p:cNvSpPr/>
            <p:nvPr/>
          </p:nvSpPr>
          <p:spPr>
            <a:xfrm>
              <a:off x="1312246" y="5190984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Facebook.com/abcd</a:t>
              </a:r>
            </a:p>
          </p:txBody>
        </p:sp>
        <p:sp>
          <p:nvSpPr>
            <p:cNvPr id="25" name="직사각형 51"/>
            <p:cNvSpPr/>
            <p:nvPr/>
          </p:nvSpPr>
          <p:spPr>
            <a:xfrm>
              <a:off x="1312246" y="5710738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Twiter.com/abcd</a:t>
              </a:r>
            </a:p>
          </p:txBody>
        </p:sp>
      </p:grpSp>
      <p:grpSp>
        <p:nvGrpSpPr>
          <p:cNvPr id="26" name="Group 30"/>
          <p:cNvGrpSpPr/>
          <p:nvPr/>
        </p:nvGrpSpPr>
        <p:grpSpPr>
          <a:xfrm>
            <a:off x="4900205" y="2599630"/>
            <a:ext cx="2526935" cy="1355881"/>
            <a:chOff x="4900205" y="2599630"/>
            <a:chExt cx="2526935" cy="1355881"/>
          </a:xfrm>
        </p:grpSpPr>
        <p:sp>
          <p:nvSpPr>
            <p:cNvPr id="27" name="Isosceles Triangle 7"/>
            <p:cNvSpPr/>
            <p:nvPr/>
          </p:nvSpPr>
          <p:spPr>
            <a:xfrm>
              <a:off x="4900205" y="2614196"/>
              <a:ext cx="348971" cy="2478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4643"/>
                <a:gd name="f4" fmla="val 2769493"/>
                <a:gd name="f5" fmla="val 2571683"/>
                <a:gd name="f6" fmla="val 1503312"/>
                <a:gd name="f7" fmla="val 3971139"/>
                <a:gd name="f8" fmla="val 11139"/>
                <a:gd name="f9" fmla="val 1379949"/>
                <a:gd name="f10" fmla="val 1519144"/>
                <a:gd name="f11" fmla="val 1958490"/>
                <a:gd name="f12" fmla="val 2051854"/>
                <a:gd name="f13" fmla="val 3937314"/>
                <a:gd name="f14" fmla="val 281663"/>
                <a:gd name="f15" fmla="val 2593551"/>
                <a:gd name="f16" fmla="val 2677314"/>
                <a:gd name="f17" fmla="val 1415127"/>
                <a:gd name="f18" fmla="val 2832378"/>
                <a:gd name="f19" fmla="val 1270103"/>
                <a:gd name="f20" fmla="val 248514"/>
                <a:gd name="f21" fmla="val 1254302"/>
                <a:gd name="f22" fmla="val 1403451"/>
                <a:gd name="f23" fmla="val 2576545"/>
                <a:gd name="f24" fmla="val 7636"/>
                <a:gd name="f25" fmla="val 1962498"/>
                <a:gd name="f26" fmla="val 1800000"/>
                <a:gd name="f27" fmla="*/ f0 1 3974643"/>
                <a:gd name="f28" fmla="*/ f1 1 2769493"/>
                <a:gd name="f29" fmla="+- f4 0 f2"/>
                <a:gd name="f30" fmla="+- f3 0 f2"/>
                <a:gd name="f31" fmla="*/ f30 1 3974643"/>
                <a:gd name="f32" fmla="*/ f29 1 2769493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974643" h="2769493">
                  <a:moveTo>
                    <a:pt x="f5" y="f6"/>
                  </a:moveTo>
                  <a:lnTo>
                    <a:pt x="f7" y="f4"/>
                  </a:lnTo>
                  <a:lnTo>
                    <a:pt x="f8" y="f4"/>
                  </a:lnTo>
                  <a:lnTo>
                    <a:pt x="f9" y="f10"/>
                  </a:lnTo>
                  <a:lnTo>
                    <a:pt x="f11" y="f12"/>
                  </a:lnTo>
                  <a:close/>
                  <a:moveTo>
                    <a:pt x="f13" y="f14"/>
                  </a:moveTo>
                  <a:lnTo>
                    <a:pt x="f13" y="f15"/>
                  </a:lnTo>
                  <a:lnTo>
                    <a:pt x="f16" y="f17"/>
                  </a:lnTo>
                  <a:lnTo>
                    <a:pt x="f18" y="f19"/>
                  </a:lnTo>
                  <a:close/>
                  <a:moveTo>
                    <a:pt x="f2" y="f20"/>
                  </a:moveTo>
                  <a:lnTo>
                    <a:pt x="f21" y="f22"/>
                  </a:lnTo>
                  <a:lnTo>
                    <a:pt x="f2" y="f23"/>
                  </a:lnTo>
                  <a:close/>
                  <a:moveTo>
                    <a:pt x="f24" y="f2"/>
                  </a:moveTo>
                  <a:lnTo>
                    <a:pt x="f3" y="f2"/>
                  </a:lnTo>
                  <a:lnTo>
                    <a:pt x="f25" y="f2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Rounded Rectangle 2"/>
            <p:cNvSpPr/>
            <p:nvPr/>
          </p:nvSpPr>
          <p:spPr>
            <a:xfrm>
              <a:off x="4900205" y="3599773"/>
              <a:ext cx="348971" cy="3557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0000"/>
                <a:gd name="f4" fmla="val 3160999"/>
                <a:gd name="f5" fmla="val 1374274"/>
                <a:gd name="f6" fmla="val 3161390"/>
                <a:gd name="f7" fmla="val 1371268"/>
                <a:gd name="f8" fmla="val 3160138"/>
                <a:gd name="f9" fmla="val 1380887"/>
                <a:gd name="f10" fmla="val 3155132"/>
                <a:gd name="f11" fmla="val 1419362"/>
                <a:gd name="f12" fmla="val 3155131"/>
                <a:gd name="f13" fmla="val 3155133"/>
                <a:gd name="f14" fmla="val 1419346"/>
                <a:gd name="f15" fmla="val 3160347"/>
                <a:gd name="f16" fmla="val 1379282"/>
                <a:gd name="f17" fmla="val 2538382"/>
                <a:gd name="f18" fmla="val 802616"/>
                <a:gd name="f19" fmla="val 2197761"/>
                <a:gd name="f20" fmla="val 1921633"/>
                <a:gd name="f21" fmla="val 1078744"/>
                <a:gd name="f22" fmla="val 1419365"/>
                <a:gd name="f23" fmla="val 1471638"/>
                <a:gd name="f24" fmla="val 1928136"/>
                <a:gd name="f25" fmla="val 1522392"/>
                <a:gd name="f26" fmla="val 1942445"/>
                <a:gd name="f27" fmla="val 1570340"/>
                <a:gd name="f28" fmla="val 1547199"/>
                <a:gd name="f29" fmla="val 1510736"/>
                <a:gd name="f30" fmla="val 1173928"/>
                <a:gd name="f31" fmla="val 1425572"/>
                <a:gd name="f32" fmla="val 752016"/>
                <a:gd name="f33" fmla="val 931012"/>
                <a:gd name="f34" fmla="val 555558"/>
                <a:gd name="f35" fmla="val 1323929"/>
                <a:gd name="f36" fmla="val 701457"/>
                <a:gd name="f37" fmla="val 1569504"/>
                <a:gd name="f38" fmla="val 934030"/>
                <a:gd name="f39" fmla="val 1745738"/>
                <a:gd name="f40" fmla="val 832912"/>
                <a:gd name="f41" fmla="val 1726959"/>
                <a:gd name="f42" fmla="val 757794"/>
                <a:gd name="f43" fmla="val 1716846"/>
                <a:gd name="f44" fmla="val 665343"/>
                <a:gd name="f45" fmla="val 1650397"/>
                <a:gd name="f46" fmla="val 692788"/>
                <a:gd name="f47" fmla="val 2037537"/>
                <a:gd name="f48" fmla="val 906583"/>
                <a:gd name="f49" fmla="val 2177657"/>
                <a:gd name="f50" fmla="val 1111709"/>
                <a:gd name="f51" fmla="val 2257108"/>
                <a:gd name="f52" fmla="val 1029370"/>
                <a:gd name="f53" fmla="val 2275887"/>
                <a:gd name="f54" fmla="val 986032"/>
                <a:gd name="f55" fmla="val 2268664"/>
                <a:gd name="f56" fmla="val 856023"/>
                <a:gd name="f57" fmla="val 2244108"/>
                <a:gd name="f58" fmla="val 968698"/>
                <a:gd name="f59" fmla="val 2582132"/>
                <a:gd name="f60" fmla="val 1241718"/>
                <a:gd name="f61" fmla="val 2664472"/>
                <a:gd name="f62" fmla="val 1402064"/>
                <a:gd name="f63" fmla="val 2660137"/>
                <a:gd name="f64" fmla="val 1212828"/>
                <a:gd name="f65" fmla="val 2802425"/>
                <a:gd name="f66" fmla="val 1063318"/>
                <a:gd name="f67" fmla="val 2869598"/>
                <a:gd name="f68" fmla="val 552668"/>
                <a:gd name="f69" fmla="val 2902822"/>
                <a:gd name="f70" fmla="val 978087"/>
                <a:gd name="f71" fmla="val 3213400"/>
                <a:gd name="f72" fmla="val 1650526"/>
                <a:gd name="f73" fmla="val 3189564"/>
                <a:gd name="f74" fmla="val 1978439"/>
                <a:gd name="f75" fmla="val 3093502"/>
                <a:gd name="f76" fmla="val 2679046"/>
                <a:gd name="f77" fmla="val 2850818"/>
                <a:gd name="f78" fmla="val 2894283"/>
                <a:gd name="f79" fmla="val 2547463"/>
                <a:gd name="f80" fmla="val 3053184"/>
                <a:gd name="f81" fmla="val 2031759"/>
                <a:gd name="f82" fmla="val 3132291"/>
                <a:gd name="f83" fmla="val 1592391"/>
                <a:gd name="f84" fmla="val 3116471"/>
                <a:gd name="f85" fmla="val 1716445"/>
                <a:gd name="f86" fmla="val 1419364"/>
                <a:gd name="f87" fmla="val 1419363"/>
                <a:gd name="f88" fmla="val 3257477"/>
                <a:gd name="f89" fmla="val 1315095"/>
                <a:gd name="f90" fmla="val 3372036"/>
                <a:gd name="f91" fmla="val 1223751"/>
                <a:gd name="f92" fmla="val 3407333"/>
                <a:gd name="f93" fmla="val 1117847"/>
                <a:gd name="f94" fmla="val 3307709"/>
                <a:gd name="f95" fmla="val 1140260"/>
                <a:gd name="f96" fmla="val 3221086"/>
                <a:gd name="f97" fmla="val 1197342"/>
                <a:gd name="f98" fmla="val 3108461"/>
                <a:gd name="f99" fmla="val 1185086"/>
                <a:gd name="f100" fmla="val 3188365"/>
                <a:gd name="f101" fmla="val 1141325"/>
                <a:gd name="f102" fmla="val 3284860"/>
                <a:gd name="f103" fmla="val 1028153"/>
                <a:gd name="f104" fmla="val 3334650"/>
                <a:gd name="f105" fmla="val 883134"/>
                <a:gd name="f106" fmla="val 3225580"/>
                <a:gd name="f107" fmla="val 952795"/>
                <a:gd name="f108" fmla="val 3152155"/>
                <a:gd name="f109" fmla="val 998691"/>
                <a:gd name="f110" fmla="val 2995677"/>
                <a:gd name="f111" fmla="val 1008938"/>
                <a:gd name="f112" fmla="val 2884471"/>
                <a:gd name="f113" fmla="val 881691"/>
                <a:gd name="f114" fmla="val 2720661"/>
                <a:gd name="f115" fmla="val 308009"/>
                <a:gd name="f116" fmla="val 3651991"/>
                <a:gd name="f117" fmla="val 3822100"/>
                <a:gd name="f118" fmla="val 137900"/>
                <a:gd name="f119" fmla="*/ f0 1 3960000"/>
                <a:gd name="f120" fmla="*/ f1 1 3960000"/>
                <a:gd name="f121" fmla="+- f3 0 f2"/>
                <a:gd name="f122" fmla="*/ f121 1 3960000"/>
                <a:gd name="f123" fmla="*/ f2 1 f122"/>
                <a:gd name="f124" fmla="*/ f3 1 f122"/>
                <a:gd name="f125" fmla="*/ f123 f119 1"/>
                <a:gd name="f126" fmla="*/ f124 f119 1"/>
                <a:gd name="f127" fmla="*/ f124 f120 1"/>
                <a:gd name="f128" fmla="*/ f123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5" t="f128" r="f126" b="f127"/>
              <a:pathLst>
                <a:path w="3960000" h="3960000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1"/>
                    <a:pt x="f12" y="f11"/>
                    <a:pt x="f12" y="f11"/>
                  </a:cubicBezTo>
                  <a:cubicBezTo>
                    <a:pt x="f13" y="f14"/>
                    <a:pt x="f15" y="f16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cubicBezTo>
                    <a:pt x="f20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12" y="f22"/>
                  </a:cubicBezTo>
                  <a:cubicBezTo>
                    <a:pt x="f12" y="f86"/>
                    <a:pt x="f10" y="f87"/>
                    <a:pt x="f10" y="f11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8"/>
                    <a:pt x="f17" y="f18"/>
                  </a:cubicBezTo>
                  <a:close/>
                  <a:moveTo>
                    <a:pt x="f115" y="f2"/>
                  </a:moveTo>
                  <a:lnTo>
                    <a:pt x="f116" y="f2"/>
                  </a:lnTo>
                  <a:cubicBezTo>
                    <a:pt x="f117" y="f2"/>
                    <a:pt x="f3" y="f118"/>
                    <a:pt x="f3" y="f115"/>
                  </a:cubicBezTo>
                  <a:lnTo>
                    <a:pt x="f3" y="f116"/>
                  </a:lnTo>
                  <a:cubicBezTo>
                    <a:pt x="f3" y="f117"/>
                    <a:pt x="f117" y="f3"/>
                    <a:pt x="f116" y="f3"/>
                  </a:cubicBezTo>
                  <a:lnTo>
                    <a:pt x="f115" y="f3"/>
                  </a:lnTo>
                  <a:cubicBezTo>
                    <a:pt x="f118" y="f3"/>
                    <a:pt x="f2" y="f117"/>
                    <a:pt x="f2" y="f116"/>
                  </a:cubicBezTo>
                  <a:lnTo>
                    <a:pt x="f2" y="f115"/>
                  </a:lnTo>
                  <a:cubicBezTo>
                    <a:pt x="f2" y="f118"/>
                    <a:pt x="f118" y="f2"/>
                    <a:pt x="f11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" name="Rounded Rectangle 3"/>
            <p:cNvSpPr/>
            <p:nvPr/>
          </p:nvSpPr>
          <p:spPr>
            <a:xfrm>
              <a:off x="4900205" y="3053053"/>
              <a:ext cx="348971" cy="3557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0000"/>
                <a:gd name="f4" fmla="val 2841893"/>
                <a:gd name="f5" fmla="val 181064"/>
                <a:gd name="f6" fmla="val 2485731"/>
                <a:gd name="f7" fmla="val 190239"/>
                <a:gd name="f8" fmla="val 2106781"/>
                <a:gd name="f9" fmla="val 339266"/>
                <a:gd name="f10" fmla="val 2105790"/>
                <a:gd name="f11" fmla="val 859562"/>
                <a:gd name="f12" fmla="val 2106860"/>
                <a:gd name="f13" fmla="val 863292"/>
                <a:gd name="f14" fmla="val 1248172"/>
                <a:gd name="f15" fmla="val 1691968"/>
                <a:gd name="f16" fmla="val 1824236"/>
                <a:gd name="f17" fmla="val 3779396"/>
                <a:gd name="f18" fmla="val 2754932"/>
                <a:gd name="f19" fmla="val 3305869"/>
                <a:gd name="f20" fmla="val 1813665"/>
                <a:gd name="f21" fmla="val 3348152"/>
                <a:gd name="f22" fmla="val 907124"/>
                <a:gd name="f23" fmla="val 2746287"/>
                <a:gd name="f24" fmla="val 682909"/>
                <a:gd name="f25" fmla="val 3148643"/>
                <a:gd name="f26" fmla="val 674567"/>
                <a:gd name="f27" fmla="val 3369037"/>
                <a:gd name="f28" fmla="val 759137"/>
                <a:gd name="f29" fmla="val 3391941"/>
                <a:gd name="f30" fmla="val 611142"/>
                <a:gd name="f31" fmla="val 3398988"/>
                <a:gd name="f32" fmla="val 447290"/>
                <a:gd name="f33" fmla="val 3443034"/>
                <a:gd name="f34" fmla="val 304580"/>
                <a:gd name="f35" fmla="val 3382140"/>
                <a:gd name="f36" fmla="val 251394"/>
                <a:gd name="f37" fmla="val 3118909"/>
                <a:gd name="f38" fmla="val 173928"/>
                <a:gd name="f39" fmla="val 308009"/>
                <a:gd name="f40" fmla="val 3651991"/>
                <a:gd name="f41" fmla="val 3822100"/>
                <a:gd name="f42" fmla="val 137900"/>
                <a:gd name="f43" fmla="*/ f0 1 3960000"/>
                <a:gd name="f44" fmla="*/ f1 1 3960000"/>
                <a:gd name="f45" fmla="+- f3 0 f2"/>
                <a:gd name="f46" fmla="*/ f45 1 3960000"/>
                <a:gd name="f47" fmla="*/ f2 1 f46"/>
                <a:gd name="f48" fmla="*/ f3 1 f46"/>
                <a:gd name="f49" fmla="*/ f47 f43 1"/>
                <a:gd name="f50" fmla="*/ f48 f43 1"/>
                <a:gd name="f51" fmla="*/ f48 f44 1"/>
                <a:gd name="f52" fmla="*/ f4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960000" h="3960000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4"/>
                  </a:lnTo>
                  <a:lnTo>
                    <a:pt x="f15" y="f14"/>
                  </a:lnTo>
                  <a:lnTo>
                    <a:pt x="f15" y="f16"/>
                  </a:lnTo>
                  <a:lnTo>
                    <a:pt x="f12" y="f16"/>
                  </a:lnTo>
                  <a:lnTo>
                    <a:pt x="f12" y="f17"/>
                  </a:lnTo>
                  <a:lnTo>
                    <a:pt x="f18" y="f17"/>
                  </a:lnTo>
                  <a:lnTo>
                    <a:pt x="f18" y="f16"/>
                  </a:lnTo>
                  <a:lnTo>
                    <a:pt x="f19" y="f20"/>
                  </a:lnTo>
                  <a:lnTo>
                    <a:pt x="f21" y="f14"/>
                  </a:lnTo>
                  <a:lnTo>
                    <a:pt x="f18" y="f14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4" y="f5"/>
                  </a:cubicBezTo>
                  <a:close/>
                  <a:moveTo>
                    <a:pt x="f39" y="f2"/>
                  </a:moveTo>
                  <a:lnTo>
                    <a:pt x="f40" y="f2"/>
                  </a:lnTo>
                  <a:cubicBezTo>
                    <a:pt x="f41" y="f2"/>
                    <a:pt x="f3" y="f42"/>
                    <a:pt x="f3" y="f39"/>
                  </a:cubicBezTo>
                  <a:lnTo>
                    <a:pt x="f3" y="f40"/>
                  </a:lnTo>
                  <a:cubicBezTo>
                    <a:pt x="f3" y="f41"/>
                    <a:pt x="f41" y="f3"/>
                    <a:pt x="f40" y="f3"/>
                  </a:cubicBezTo>
                  <a:lnTo>
                    <a:pt x="f39" y="f3"/>
                  </a:lnTo>
                  <a:cubicBezTo>
                    <a:pt x="f42" y="f3"/>
                    <a:pt x="f2" y="f41"/>
                    <a:pt x="f2" y="f40"/>
                  </a:cubicBezTo>
                  <a:lnTo>
                    <a:pt x="f2" y="f39"/>
                  </a:lnTo>
                  <a:cubicBezTo>
                    <a:pt x="f2" y="f42"/>
                    <a:pt x="f42" y="f2"/>
                    <a:pt x="f39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2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0" name="직사각형 49"/>
            <p:cNvSpPr/>
            <p:nvPr/>
          </p:nvSpPr>
          <p:spPr>
            <a:xfrm>
              <a:off x="5336557" y="2599630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abcd@company.com</a:t>
              </a:r>
            </a:p>
          </p:txBody>
        </p:sp>
        <p:sp>
          <p:nvSpPr>
            <p:cNvPr id="31" name="직사각형 50"/>
            <p:cNvSpPr/>
            <p:nvPr/>
          </p:nvSpPr>
          <p:spPr>
            <a:xfrm>
              <a:off x="5336557" y="3119384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Facebook.com/abcd</a:t>
              </a:r>
            </a:p>
          </p:txBody>
        </p:sp>
        <p:sp>
          <p:nvSpPr>
            <p:cNvPr id="32" name="직사각형 51"/>
            <p:cNvSpPr/>
            <p:nvPr/>
          </p:nvSpPr>
          <p:spPr>
            <a:xfrm>
              <a:off x="5336557" y="3639138"/>
              <a:ext cx="20905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0070C0"/>
                  </a:solidFill>
                  <a:uFillTx/>
                  <a:latin typeface="Arial"/>
                  <a:ea typeface="Arial Unicode MS"/>
                </a:rPr>
                <a:t>Twiter.com/abcd</a:t>
              </a:r>
            </a:p>
          </p:txBody>
        </p:sp>
      </p:grpSp>
      <p:sp>
        <p:nvSpPr>
          <p:cNvPr id="33" name="Text Placeholder 27"/>
          <p:cNvSpPr txBox="1"/>
          <p:nvPr/>
        </p:nvSpPr>
        <p:spPr>
          <a:xfrm>
            <a:off x="594195" y="4063182"/>
            <a:ext cx="3090324" cy="432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</a:rPr>
              <a:t>JOHN DOE</a:t>
            </a:r>
          </a:p>
        </p:txBody>
      </p:sp>
      <p:sp>
        <p:nvSpPr>
          <p:cNvPr id="34" name="Rectángulo 2"/>
          <p:cNvSpPr/>
          <p:nvPr/>
        </p:nvSpPr>
        <p:spPr>
          <a:xfrm>
            <a:off x="577946" y="117527"/>
            <a:ext cx="1099611" cy="184498"/>
          </a:xfrm>
          <a:prstGeom prst="rect">
            <a:avLst/>
          </a:prstGeom>
          <a:solidFill>
            <a:srgbClr val="EC817C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5" name="Rectángulo 3"/>
          <p:cNvSpPr/>
          <p:nvPr/>
        </p:nvSpPr>
        <p:spPr>
          <a:xfrm>
            <a:off x="577946" y="1002639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37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EC817C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8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4"/>
          <p:cNvSpPr/>
          <p:nvPr/>
        </p:nvSpPr>
        <p:spPr>
          <a:xfrm>
            <a:off x="470266" y="4715688"/>
            <a:ext cx="6328205" cy="181573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3282B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3" name="Text Placeholder 1"/>
          <p:cNvSpPr txBox="1">
            <a:spLocks noGrp="1"/>
          </p:cNvSpPr>
          <p:nvPr>
            <p:ph type="body" sz="quarter" idx="4294967295"/>
          </p:nvPr>
        </p:nvSpPr>
        <p:spPr>
          <a:xfrm>
            <a:off x="323533" y="339507"/>
            <a:ext cx="11573195" cy="724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lvl="0" indent="0" algn="ctr" defTabSz="914427">
              <a:lnSpc>
                <a:spcPct val="80000"/>
              </a:lnSpc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sp>
        <p:nvSpPr>
          <p:cNvPr id="4" name="Oval 104"/>
          <p:cNvSpPr/>
          <p:nvPr/>
        </p:nvSpPr>
        <p:spPr>
          <a:xfrm>
            <a:off x="7382426" y="1857567"/>
            <a:ext cx="656456" cy="65645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5" name="Oval 105"/>
          <p:cNvSpPr/>
          <p:nvPr/>
        </p:nvSpPr>
        <p:spPr>
          <a:xfrm>
            <a:off x="7382426" y="3023225"/>
            <a:ext cx="656456" cy="65645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6" name="Oval 106"/>
          <p:cNvSpPr/>
          <p:nvPr/>
        </p:nvSpPr>
        <p:spPr>
          <a:xfrm>
            <a:off x="7382426" y="4188893"/>
            <a:ext cx="656456" cy="65645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7" name="Oval 107"/>
          <p:cNvSpPr/>
          <p:nvPr/>
        </p:nvSpPr>
        <p:spPr>
          <a:xfrm>
            <a:off x="7382426" y="5354552"/>
            <a:ext cx="656456" cy="65645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59C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1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8" name="Group 108"/>
          <p:cNvGrpSpPr/>
          <p:nvPr/>
        </p:nvGrpSpPr>
        <p:grpSpPr>
          <a:xfrm>
            <a:off x="8225311" y="1638339"/>
            <a:ext cx="2212463" cy="1053361"/>
            <a:chOff x="8225311" y="1638339"/>
            <a:chExt cx="2212463" cy="1053361"/>
          </a:xfrm>
        </p:grpSpPr>
        <p:sp>
          <p:nvSpPr>
            <p:cNvPr id="9" name="TextBox 109"/>
            <p:cNvSpPr txBox="1"/>
            <p:nvPr/>
          </p:nvSpPr>
          <p:spPr>
            <a:xfrm>
              <a:off x="8225311" y="1638339"/>
              <a:ext cx="2212463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0" name="TextBox 110"/>
            <p:cNvSpPr txBox="1"/>
            <p:nvPr/>
          </p:nvSpPr>
          <p:spPr>
            <a:xfrm>
              <a:off x="8225311" y="1860703"/>
              <a:ext cx="2212463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" name="TextBox 111"/>
          <p:cNvSpPr txBox="1"/>
          <p:nvPr/>
        </p:nvSpPr>
        <p:spPr>
          <a:xfrm>
            <a:off x="10496434" y="1801075"/>
            <a:ext cx="1080116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99</a:t>
            </a:r>
            <a:r>
              <a:rPr lang="en-US" sz="2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grpSp>
        <p:nvGrpSpPr>
          <p:cNvPr id="12" name="Group 112"/>
          <p:cNvGrpSpPr/>
          <p:nvPr/>
        </p:nvGrpSpPr>
        <p:grpSpPr>
          <a:xfrm>
            <a:off x="8225311" y="2803998"/>
            <a:ext cx="2212463" cy="1053361"/>
            <a:chOff x="8225311" y="2803998"/>
            <a:chExt cx="2212463" cy="1053361"/>
          </a:xfrm>
        </p:grpSpPr>
        <p:sp>
          <p:nvSpPr>
            <p:cNvPr id="13" name="TextBox 113"/>
            <p:cNvSpPr txBox="1"/>
            <p:nvPr/>
          </p:nvSpPr>
          <p:spPr>
            <a:xfrm>
              <a:off x="8225311" y="2803998"/>
              <a:ext cx="2212463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4" name="TextBox 114"/>
            <p:cNvSpPr txBox="1"/>
            <p:nvPr/>
          </p:nvSpPr>
          <p:spPr>
            <a:xfrm>
              <a:off x="8225311" y="3026362"/>
              <a:ext cx="2212463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5" name="TextBox 115"/>
          <p:cNvSpPr txBox="1"/>
          <p:nvPr/>
        </p:nvSpPr>
        <p:spPr>
          <a:xfrm>
            <a:off x="10496434" y="2966734"/>
            <a:ext cx="1080116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85</a:t>
            </a:r>
            <a:r>
              <a:rPr lang="en-US" sz="2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grpSp>
        <p:nvGrpSpPr>
          <p:cNvPr id="16" name="Group 116"/>
          <p:cNvGrpSpPr/>
          <p:nvPr/>
        </p:nvGrpSpPr>
        <p:grpSpPr>
          <a:xfrm>
            <a:off x="8225311" y="3969657"/>
            <a:ext cx="2212463" cy="1053361"/>
            <a:chOff x="8225311" y="3969657"/>
            <a:chExt cx="2212463" cy="1053361"/>
          </a:xfrm>
        </p:grpSpPr>
        <p:sp>
          <p:nvSpPr>
            <p:cNvPr id="17" name="TextBox 117"/>
            <p:cNvSpPr txBox="1"/>
            <p:nvPr/>
          </p:nvSpPr>
          <p:spPr>
            <a:xfrm>
              <a:off x="8225311" y="3969657"/>
              <a:ext cx="2212463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18" name="TextBox 118"/>
            <p:cNvSpPr txBox="1"/>
            <p:nvPr/>
          </p:nvSpPr>
          <p:spPr>
            <a:xfrm>
              <a:off x="8225311" y="4192021"/>
              <a:ext cx="2212463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9" name="TextBox 119"/>
          <p:cNvSpPr txBox="1"/>
          <p:nvPr/>
        </p:nvSpPr>
        <p:spPr>
          <a:xfrm>
            <a:off x="10496434" y="4132402"/>
            <a:ext cx="1080116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67</a:t>
            </a:r>
            <a:r>
              <a:rPr lang="en-US" sz="2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grpSp>
        <p:nvGrpSpPr>
          <p:cNvPr id="20" name="Group 120"/>
          <p:cNvGrpSpPr/>
          <p:nvPr/>
        </p:nvGrpSpPr>
        <p:grpSpPr>
          <a:xfrm>
            <a:off x="8225311" y="5135325"/>
            <a:ext cx="2212463" cy="1053361"/>
            <a:chOff x="8225311" y="5135325"/>
            <a:chExt cx="2212463" cy="1053361"/>
          </a:xfrm>
        </p:grpSpPr>
        <p:sp>
          <p:nvSpPr>
            <p:cNvPr id="21" name="TextBox 121"/>
            <p:cNvSpPr txBox="1"/>
            <p:nvPr/>
          </p:nvSpPr>
          <p:spPr>
            <a:xfrm>
              <a:off x="8225311" y="5135325"/>
              <a:ext cx="2212463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Content  Here</a:t>
              </a:r>
            </a:p>
          </p:txBody>
        </p:sp>
        <p:sp>
          <p:nvSpPr>
            <p:cNvPr id="22" name="TextBox 122"/>
            <p:cNvSpPr txBox="1"/>
            <p:nvPr/>
          </p:nvSpPr>
          <p:spPr>
            <a:xfrm>
              <a:off x="8225311" y="5357689"/>
              <a:ext cx="2212463" cy="83099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29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404040"/>
                  </a:solidFill>
                  <a:uFillTx/>
                  <a:latin typeface="Arial"/>
                  <a:ea typeface="Arial Unicode MS"/>
                  <a:cs typeface="Arial" pitchFamily="34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3" name="TextBox 123"/>
          <p:cNvSpPr txBox="1"/>
          <p:nvPr/>
        </p:nvSpPr>
        <p:spPr>
          <a:xfrm>
            <a:off x="10496434" y="5298061"/>
            <a:ext cx="1080116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43</a:t>
            </a:r>
            <a:r>
              <a:rPr lang="en-US" sz="24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 Unicode MS"/>
                <a:cs typeface="Arial" pitchFamily="34"/>
              </a:rPr>
              <a:t>%</a:t>
            </a:r>
          </a:p>
        </p:txBody>
      </p:sp>
      <p:pic>
        <p:nvPicPr>
          <p:cNvPr id="24" name="Imagen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9593">
            <a:off x="852366" y="3634548"/>
            <a:ext cx="5207288" cy="27630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Rectángulo 7"/>
          <p:cNvSpPr/>
          <p:nvPr/>
        </p:nvSpPr>
        <p:spPr>
          <a:xfrm>
            <a:off x="3454493" y="136574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26" name="Rectángulo 8"/>
          <p:cNvSpPr/>
          <p:nvPr/>
        </p:nvSpPr>
        <p:spPr>
          <a:xfrm>
            <a:off x="3454493" y="1021686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27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28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29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0" name="Grupo 35"/>
          <p:cNvGrpSpPr/>
          <p:nvPr/>
        </p:nvGrpSpPr>
        <p:grpSpPr>
          <a:xfrm>
            <a:off x="786" y="5619162"/>
            <a:ext cx="1408093" cy="1216983"/>
            <a:chOff x="786" y="5619162"/>
            <a:chExt cx="1408093" cy="1216983"/>
          </a:xfrm>
        </p:grpSpPr>
        <p:sp>
          <p:nvSpPr>
            <p:cNvPr id="31" name="Forma libre: forma 36"/>
            <p:cNvSpPr/>
            <p:nvPr/>
          </p:nvSpPr>
          <p:spPr>
            <a:xfrm rot="10799991" flipH="1" flipV="1">
              <a:off x="786" y="6169063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32" name="Forma libre: forma 37"/>
            <p:cNvSpPr/>
            <p:nvPr/>
          </p:nvSpPr>
          <p:spPr>
            <a:xfrm rot="16200004" flipH="1" flipV="1">
              <a:off x="-260916" y="5880881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89;p52"/>
          <p:cNvSpPr txBox="1">
            <a:spLocks noGrp="1"/>
          </p:cNvSpPr>
          <p:nvPr>
            <p:ph type="title"/>
          </p:nvPr>
        </p:nvSpPr>
        <p:spPr>
          <a:xfrm>
            <a:off x="679262" y="3570073"/>
            <a:ext cx="4519083" cy="882652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lvl="0" algn="ctr" defTabSz="914427">
              <a:spcBef>
                <a:spcPts val="0"/>
              </a:spcBef>
            </a:pPr>
            <a:r>
              <a:rPr lang="en-US" b="1">
                <a:solidFill>
                  <a:srgbClr val="000000"/>
                </a:solidFill>
                <a:latin typeface="Arial"/>
              </a:rPr>
              <a:t>Bananas are...</a:t>
            </a:r>
          </a:p>
        </p:txBody>
      </p:sp>
      <p:sp>
        <p:nvSpPr>
          <p:cNvPr id="3" name="Google Shape;1291;p52"/>
          <p:cNvSpPr txBox="1">
            <a:spLocks noGrp="1"/>
          </p:cNvSpPr>
          <p:nvPr>
            <p:ph type="subTitle" sz="quarter" idx="4294967295"/>
          </p:nvPr>
        </p:nvSpPr>
        <p:spPr>
          <a:xfrm>
            <a:off x="679262" y="4452725"/>
            <a:ext cx="4519083" cy="882652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  <a:latin typeface="Arial"/>
              </a:rPr>
              <a:t>Saturn is the ringed one. It is a gas giant in the Solar System</a:t>
            </a:r>
          </a:p>
        </p:txBody>
      </p:sp>
      <p:sp>
        <p:nvSpPr>
          <p:cNvPr id="4" name="Google Shape;1292;p52"/>
          <p:cNvSpPr txBox="1">
            <a:spLocks noGrp="1"/>
          </p:cNvSpPr>
          <p:nvPr>
            <p:ph type="subTitle" sz="quarter" idx="4294967295"/>
          </p:nvPr>
        </p:nvSpPr>
        <p:spPr>
          <a:xfrm>
            <a:off x="7135886" y="4452725"/>
            <a:ext cx="4519083" cy="882652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lvl="0" indent="0" algn="ctr" defTabSz="914427"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  <a:latin typeface="Arial"/>
              </a:rPr>
              <a:t>Mercury is the closest to the Sun. It was named after a Roman god</a:t>
            </a:r>
          </a:p>
          <a:p>
            <a:pPr marL="0" lvl="0" indent="0" algn="ctr" defTabSz="914427">
              <a:spcBef>
                <a:spcPts val="0"/>
              </a:spcBef>
              <a:spcAft>
                <a:spcPts val="2135"/>
              </a:spcAft>
              <a:buNone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Google Shape;1358;p52"/>
          <p:cNvSpPr/>
          <p:nvPr/>
        </p:nvSpPr>
        <p:spPr>
          <a:xfrm>
            <a:off x="1047198" y="1615470"/>
            <a:ext cx="1891600" cy="1523198"/>
          </a:xfrm>
          <a:custGeom>
            <a:avLst>
              <a:gd name="f0" fmla="val 22024"/>
              <a:gd name="f1" fmla="val 1708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val 21600"/>
              <a:gd name="f10" fmla="*/ 5419351 1 1725033"/>
              <a:gd name="f11" fmla="val 2147483647"/>
              <a:gd name="f12" fmla="min 0 21600"/>
              <a:gd name="f13" fmla="max 0 21600"/>
              <a:gd name="f14" fmla="val -2147483647"/>
              <a:gd name="f15" fmla="+- 0 0 0"/>
              <a:gd name="f16" fmla="+- 0 0 180"/>
              <a:gd name="f17" fmla="+- 0 0 -194"/>
              <a:gd name="f18" fmla="*/ f6 1 21600"/>
              <a:gd name="f19" fmla="*/ f7 1 21600"/>
              <a:gd name="f20" fmla="val f8"/>
              <a:gd name="f21" fmla="val f9"/>
              <a:gd name="f22" fmla="*/ f10 1 180"/>
              <a:gd name="f23" fmla="+- f13 0 f12"/>
              <a:gd name="f24" fmla="pin -2147483647 f0 2147483647"/>
              <a:gd name="f25" fmla="pin -2147483647 f1 2147483647"/>
              <a:gd name="f26" fmla="*/ f15 f3 1"/>
              <a:gd name="f27" fmla="*/ f16 f3 1"/>
              <a:gd name="f28" fmla="*/ f17 f3 1"/>
              <a:gd name="f29" fmla="+- f21 0 f20"/>
              <a:gd name="f30" fmla="val f24"/>
              <a:gd name="f31" fmla="val f25"/>
              <a:gd name="f32" fmla="*/ f23 1 2"/>
              <a:gd name="f33" fmla="*/ f24 f18 1"/>
              <a:gd name="f34" fmla="*/ f25 f19 1"/>
              <a:gd name="f35" fmla="*/ f26 1 f5"/>
              <a:gd name="f36" fmla="*/ f27 1 f5"/>
              <a:gd name="f37" fmla="*/ f28 1 f5"/>
              <a:gd name="f38" fmla="*/ f29 1 21600"/>
              <a:gd name="f39" fmla="+- f30 0 10800"/>
              <a:gd name="f40" fmla="+- f31 0 10800"/>
              <a:gd name="f41" fmla="+- f12 f32 0"/>
              <a:gd name="f42" fmla="*/ f32 f32 1"/>
              <a:gd name="f43" fmla="+- f35 0 f4"/>
              <a:gd name="f44" fmla="+- f36 0 f4"/>
              <a:gd name="f45" fmla="+- f37 0 f4"/>
              <a:gd name="f46" fmla="*/ 3200 f38 1"/>
              <a:gd name="f47" fmla="*/ 18400 f38 1"/>
              <a:gd name="f48" fmla="*/ 3160 f38 1"/>
              <a:gd name="f49" fmla="*/ 18440 f38 1"/>
              <a:gd name="f50" fmla="*/ f39 f39 1"/>
              <a:gd name="f51" fmla="*/ f40 f40 1"/>
              <a:gd name="f52" fmla="+- 0 0 f40"/>
              <a:gd name="f53" fmla="+- 0 0 f39"/>
              <a:gd name="f54" fmla="+- f50 f51 0"/>
              <a:gd name="f55" fmla="+- 0 0 f52"/>
              <a:gd name="f56" fmla="+- 0 0 f53"/>
              <a:gd name="f57" fmla="*/ f48 1 f38"/>
              <a:gd name="f58" fmla="*/ f49 1 f38"/>
              <a:gd name="f59" fmla="*/ f46 1 f38"/>
              <a:gd name="f60" fmla="*/ f47 1 f38"/>
              <a:gd name="f61" fmla="+- 0 0 f55"/>
              <a:gd name="f62" fmla="+- 0 0 f56"/>
              <a:gd name="f63" fmla="sqrt f54"/>
              <a:gd name="f64" fmla="*/ f59 f18 1"/>
              <a:gd name="f65" fmla="*/ f60 f18 1"/>
              <a:gd name="f66" fmla="*/ f60 f19 1"/>
              <a:gd name="f67" fmla="*/ f59 f19 1"/>
              <a:gd name="f68" fmla="*/ f57 f18 1"/>
              <a:gd name="f69" fmla="*/ f57 f19 1"/>
              <a:gd name="f70" fmla="*/ f58 f19 1"/>
              <a:gd name="f71" fmla="*/ f58 f18 1"/>
              <a:gd name="f72" fmla="at2 f61 f62"/>
              <a:gd name="f73" fmla="+- f63 0 10800"/>
              <a:gd name="f74" fmla="+- f72 f4 0"/>
              <a:gd name="f75" fmla="*/ f74 f10 1"/>
              <a:gd name="f76" fmla="*/ f75 1 f3"/>
              <a:gd name="f77" fmla="+- 0 0 f76"/>
              <a:gd name="f78" fmla="val f77"/>
              <a:gd name="f79" fmla="+- 0 0 f78"/>
              <a:gd name="f80" fmla="*/ f79 f3 1"/>
              <a:gd name="f81" fmla="*/ f80 1 f10"/>
              <a:gd name="f82" fmla="+- f81 0 f4"/>
              <a:gd name="f83" fmla="*/ f81 f10 1"/>
              <a:gd name="f84" fmla="*/ f83 1 f3"/>
              <a:gd name="f85" fmla="+- f82 f4 0"/>
              <a:gd name="f86" fmla="+- 0 0 f84"/>
              <a:gd name="f87" fmla="*/ f85 f10 1"/>
              <a:gd name="f88" fmla="*/ f86 1 f22"/>
              <a:gd name="f89" fmla="*/ f87 1 f3"/>
              <a:gd name="f90" fmla="+- f88 0 10"/>
              <a:gd name="f91" fmla="+- f88 10 0"/>
              <a:gd name="f92" fmla="+- 0 0 f89"/>
              <a:gd name="f93" fmla="*/ f90 f22 1"/>
              <a:gd name="f94" fmla="*/ f91 f22 1"/>
              <a:gd name="f95" fmla="+- 0 0 f92"/>
              <a:gd name="f96" fmla="+- 0 0 f93"/>
              <a:gd name="f97" fmla="+- 0 0 f94"/>
              <a:gd name="f98" fmla="*/ f95 f3 1"/>
              <a:gd name="f99" fmla="*/ f96 f3 1"/>
              <a:gd name="f100" fmla="*/ f97 f3 1"/>
              <a:gd name="f101" fmla="*/ f98 1 f10"/>
              <a:gd name="f102" fmla="*/ f99 1 f10"/>
              <a:gd name="f103" fmla="*/ f100 1 f10"/>
              <a:gd name="f104" fmla="+- f101 0 f4"/>
              <a:gd name="f105" fmla="sin 1 f104"/>
              <a:gd name="f106" fmla="cos 1 f104"/>
              <a:gd name="f107" fmla="+- f102 0 f4"/>
              <a:gd name="f108" fmla="+- f103 0 f4"/>
              <a:gd name="f109" fmla="+- 0 0 f105"/>
              <a:gd name="f110" fmla="+- 0 0 f106"/>
              <a:gd name="f111" fmla="+- f107 f4 0"/>
              <a:gd name="f112" fmla="+- f108 f4 0"/>
              <a:gd name="f113" fmla="+- 0 0 f109"/>
              <a:gd name="f114" fmla="+- 0 0 f110"/>
              <a:gd name="f115" fmla="*/ f111 f10 1"/>
              <a:gd name="f116" fmla="*/ f112 f10 1"/>
              <a:gd name="f117" fmla="val f113"/>
              <a:gd name="f118" fmla="val f114"/>
              <a:gd name="f119" fmla="*/ f115 1 f3"/>
              <a:gd name="f120" fmla="*/ f116 1 f3"/>
              <a:gd name="f121" fmla="+- 0 0 f117"/>
              <a:gd name="f122" fmla="+- 0 0 f118"/>
              <a:gd name="f123" fmla="+- 0 0 f119"/>
              <a:gd name="f124" fmla="+- 0 0 f120"/>
              <a:gd name="f125" fmla="+- 0 0 f123"/>
              <a:gd name="f126" fmla="+- 0 0 f124"/>
              <a:gd name="f127" fmla="*/ 10800 f121 1"/>
              <a:gd name="f128" fmla="*/ 10800 f122 1"/>
              <a:gd name="f129" fmla="*/ f125 f3 1"/>
              <a:gd name="f130" fmla="*/ f126 f3 1"/>
              <a:gd name="f131" fmla="+- f127 10800 0"/>
              <a:gd name="f132" fmla="+- f128 10800 0"/>
              <a:gd name="f133" fmla="*/ f129 1 f10"/>
              <a:gd name="f134" fmla="*/ f130 1 f10"/>
              <a:gd name="f135" fmla="?: f73 f30 f131"/>
              <a:gd name="f136" fmla="?: f73 f31 f132"/>
              <a:gd name="f137" fmla="+- f133 0 f4"/>
              <a:gd name="f138" fmla="+- f134 0 f4"/>
              <a:gd name="f139" fmla="*/ f135 f18 1"/>
              <a:gd name="f140" fmla="*/ f136 f19 1"/>
              <a:gd name="f141" fmla="sin 1 f137"/>
              <a:gd name="f142" fmla="cos 1 f137"/>
              <a:gd name="f143" fmla="sin 1 f138"/>
              <a:gd name="f144" fmla="cos 1 f138"/>
              <a:gd name="f145" fmla="+- 0 0 f141"/>
              <a:gd name="f146" fmla="+- 0 0 f142"/>
              <a:gd name="f147" fmla="+- 0 0 f143"/>
              <a:gd name="f148" fmla="+- 0 0 f144"/>
              <a:gd name="f149" fmla="+- 0 0 f145"/>
              <a:gd name="f150" fmla="+- 0 0 f146"/>
              <a:gd name="f151" fmla="+- 0 0 f147"/>
              <a:gd name="f152" fmla="+- 0 0 f148"/>
              <a:gd name="f153" fmla="val f149"/>
              <a:gd name="f154" fmla="val f150"/>
              <a:gd name="f155" fmla="val f151"/>
              <a:gd name="f156" fmla="val f152"/>
              <a:gd name="f157" fmla="+- 0 0 f153"/>
              <a:gd name="f158" fmla="+- 0 0 f154"/>
              <a:gd name="f159" fmla="+- 0 0 f155"/>
              <a:gd name="f160" fmla="+- 0 0 f156"/>
              <a:gd name="f161" fmla="*/ 10800 f157 1"/>
              <a:gd name="f162" fmla="*/ 10800 f158 1"/>
              <a:gd name="f163" fmla="*/ 10800 f159 1"/>
              <a:gd name="f164" fmla="*/ 10800 f160 1"/>
              <a:gd name="f165" fmla="+- f161 10800 0"/>
              <a:gd name="f166" fmla="+- f162 10800 0"/>
              <a:gd name="f167" fmla="+- f163 10800 0"/>
              <a:gd name="f168" fmla="+- f164 10800 0"/>
              <a:gd name="f169" fmla="+- f167 0 f41"/>
              <a:gd name="f170" fmla="+- f168 0 f41"/>
              <a:gd name="f171" fmla="+- f165 0 f41"/>
              <a:gd name="f172" fmla="+- f166 0 f41"/>
              <a:gd name="f173" fmla="+- 0 0 f169"/>
              <a:gd name="f174" fmla="+- 0 0 f170"/>
              <a:gd name="f175" fmla="+- 0 0 f171"/>
              <a:gd name="f176" fmla="+- 0 0 f172"/>
              <a:gd name="f177" fmla="+- 0 0 f173"/>
              <a:gd name="f178" fmla="+- 0 0 f174"/>
              <a:gd name="f179" fmla="+- 0 0 f175"/>
              <a:gd name="f180" fmla="+- 0 0 f176"/>
              <a:gd name="f181" fmla="at2 f177 f178"/>
              <a:gd name="f182" fmla="at2 f179 f180"/>
              <a:gd name="f183" fmla="+- f181 f4 0"/>
              <a:gd name="f184" fmla="+- f182 f4 0"/>
              <a:gd name="f185" fmla="*/ f183 f10 1"/>
              <a:gd name="f186" fmla="*/ f184 f10 1"/>
              <a:gd name="f187" fmla="*/ f185 1 f3"/>
              <a:gd name="f188" fmla="*/ f186 1 f3"/>
              <a:gd name="f189" fmla="+- 0 0 f187"/>
              <a:gd name="f190" fmla="+- 0 0 f188"/>
              <a:gd name="f191" fmla="val f189"/>
              <a:gd name="f192" fmla="val f190"/>
              <a:gd name="f193" fmla="+- 0 0 f191"/>
              <a:gd name="f194" fmla="+- 0 0 f192"/>
              <a:gd name="f195" fmla="*/ f193 f3 1"/>
              <a:gd name="f196" fmla="*/ f194 f3 1"/>
              <a:gd name="f197" fmla="*/ f195 1 f10"/>
              <a:gd name="f198" fmla="*/ f196 1 f10"/>
              <a:gd name="f199" fmla="+- f197 0 f4"/>
              <a:gd name="f200" fmla="+- f198 0 f4"/>
              <a:gd name="f201" fmla="+- f199 f4 0"/>
              <a:gd name="f202" fmla="+- f200 0 f199"/>
              <a:gd name="f203" fmla="*/ f201 f10 1"/>
              <a:gd name="f204" fmla="+- f202 f2 0"/>
              <a:gd name="f205" fmla="*/ f203 1 f3"/>
              <a:gd name="f206" fmla="?: f202 f202 f204"/>
              <a:gd name="f207" fmla="+- 0 0 f205"/>
              <a:gd name="f208" fmla="+- 0 0 f207"/>
              <a:gd name="f209" fmla="*/ f208 f3 1"/>
              <a:gd name="f210" fmla="*/ f209 1 f10"/>
              <a:gd name="f211" fmla="+- f210 0 f4"/>
              <a:gd name="f212" fmla="cos 1 f211"/>
              <a:gd name="f213" fmla="sin 1 f211"/>
              <a:gd name="f214" fmla="+- 0 0 f212"/>
              <a:gd name="f215" fmla="+- 0 0 f213"/>
              <a:gd name="f216" fmla="+- 0 0 f214"/>
              <a:gd name="f217" fmla="+- 0 0 f215"/>
              <a:gd name="f218" fmla="val f216"/>
              <a:gd name="f219" fmla="val f217"/>
              <a:gd name="f220" fmla="+- 0 0 f218"/>
              <a:gd name="f221" fmla="+- 0 0 f219"/>
              <a:gd name="f222" fmla="*/ f32 f220 1"/>
              <a:gd name="f223" fmla="*/ f32 f221 1"/>
              <a:gd name="f224" fmla="*/ f222 f222 1"/>
              <a:gd name="f225" fmla="*/ f223 f223 1"/>
              <a:gd name="f226" fmla="+- f224 f225 0"/>
              <a:gd name="f227" fmla="sqrt f226"/>
              <a:gd name="f228" fmla="*/ f42 1 f227"/>
              <a:gd name="f229" fmla="*/ f220 f228 1"/>
              <a:gd name="f230" fmla="*/ f221 f228 1"/>
              <a:gd name="f231" fmla="+- f41 0 f229"/>
              <a:gd name="f232" fmla="+- f41 0 f230"/>
            </a:gdLst>
            <a:ahLst>
              <a:ahXY gdRefX="f0" minX="f14" maxX="f11" gdRefY="f1" minY="f14" maxY="f11">
                <a:pos x="f33" y="f3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4">
                <a:pos x="f68" y="f70"/>
              </a:cxn>
              <a:cxn ang="f44">
                <a:pos x="f71" y="f70"/>
              </a:cxn>
              <a:cxn ang="f43">
                <a:pos x="f71" y="f69"/>
              </a:cxn>
              <a:cxn ang="f45">
                <a:pos x="f139" y="f140"/>
              </a:cxn>
            </a:cxnLst>
            <a:rect l="f64" t="f67" r="f65" b="f66"/>
            <a:pathLst>
              <a:path w="21600" h="21600">
                <a:moveTo>
                  <a:pt x="f231" y="f232"/>
                </a:moveTo>
                <a:arcTo wR="f32" hR="f32" stAng="f199" swAng="f206"/>
                <a:lnTo>
                  <a:pt x="f135" y="f136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What does it look like?</a:t>
            </a:r>
          </a:p>
        </p:txBody>
      </p:sp>
      <p:sp>
        <p:nvSpPr>
          <p:cNvPr id="6" name="Google Shape;1359;p52"/>
          <p:cNvSpPr/>
          <p:nvPr/>
        </p:nvSpPr>
        <p:spPr>
          <a:xfrm flipH="1">
            <a:off x="9253197" y="1615470"/>
            <a:ext cx="1891600" cy="1523198"/>
          </a:xfrm>
          <a:custGeom>
            <a:avLst>
              <a:gd name="f0" fmla="val 22024"/>
              <a:gd name="f1" fmla="val 1708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val 21600"/>
              <a:gd name="f10" fmla="*/ 5419351 1 1725033"/>
              <a:gd name="f11" fmla="val 2147483647"/>
              <a:gd name="f12" fmla="min 0 21600"/>
              <a:gd name="f13" fmla="max 0 21600"/>
              <a:gd name="f14" fmla="val -2147483647"/>
              <a:gd name="f15" fmla="+- 0 0 0"/>
              <a:gd name="f16" fmla="+- 0 0 180"/>
              <a:gd name="f17" fmla="+- 0 0 -194"/>
              <a:gd name="f18" fmla="*/ f6 1 21600"/>
              <a:gd name="f19" fmla="*/ f7 1 21600"/>
              <a:gd name="f20" fmla="val f8"/>
              <a:gd name="f21" fmla="val f9"/>
              <a:gd name="f22" fmla="*/ f10 1 180"/>
              <a:gd name="f23" fmla="+- f13 0 f12"/>
              <a:gd name="f24" fmla="pin -2147483647 f0 2147483647"/>
              <a:gd name="f25" fmla="pin -2147483647 f1 2147483647"/>
              <a:gd name="f26" fmla="*/ f15 f3 1"/>
              <a:gd name="f27" fmla="*/ f16 f3 1"/>
              <a:gd name="f28" fmla="*/ f17 f3 1"/>
              <a:gd name="f29" fmla="+- f21 0 f20"/>
              <a:gd name="f30" fmla="val f24"/>
              <a:gd name="f31" fmla="val f25"/>
              <a:gd name="f32" fmla="*/ f23 1 2"/>
              <a:gd name="f33" fmla="*/ f24 f18 1"/>
              <a:gd name="f34" fmla="*/ f25 f19 1"/>
              <a:gd name="f35" fmla="*/ f26 1 f5"/>
              <a:gd name="f36" fmla="*/ f27 1 f5"/>
              <a:gd name="f37" fmla="*/ f28 1 f5"/>
              <a:gd name="f38" fmla="*/ f29 1 21600"/>
              <a:gd name="f39" fmla="+- f30 0 10800"/>
              <a:gd name="f40" fmla="+- f31 0 10800"/>
              <a:gd name="f41" fmla="+- f12 f32 0"/>
              <a:gd name="f42" fmla="*/ f32 f32 1"/>
              <a:gd name="f43" fmla="+- f35 0 f4"/>
              <a:gd name="f44" fmla="+- f36 0 f4"/>
              <a:gd name="f45" fmla="+- f37 0 f4"/>
              <a:gd name="f46" fmla="*/ 3200 f38 1"/>
              <a:gd name="f47" fmla="*/ 18400 f38 1"/>
              <a:gd name="f48" fmla="*/ 3160 f38 1"/>
              <a:gd name="f49" fmla="*/ 18440 f38 1"/>
              <a:gd name="f50" fmla="*/ f39 f39 1"/>
              <a:gd name="f51" fmla="*/ f40 f40 1"/>
              <a:gd name="f52" fmla="+- 0 0 f40"/>
              <a:gd name="f53" fmla="+- 0 0 f39"/>
              <a:gd name="f54" fmla="+- f50 f51 0"/>
              <a:gd name="f55" fmla="+- 0 0 f52"/>
              <a:gd name="f56" fmla="+- 0 0 f53"/>
              <a:gd name="f57" fmla="*/ f48 1 f38"/>
              <a:gd name="f58" fmla="*/ f49 1 f38"/>
              <a:gd name="f59" fmla="*/ f46 1 f38"/>
              <a:gd name="f60" fmla="*/ f47 1 f38"/>
              <a:gd name="f61" fmla="+- 0 0 f55"/>
              <a:gd name="f62" fmla="+- 0 0 f56"/>
              <a:gd name="f63" fmla="sqrt f54"/>
              <a:gd name="f64" fmla="*/ f59 f18 1"/>
              <a:gd name="f65" fmla="*/ f60 f18 1"/>
              <a:gd name="f66" fmla="*/ f60 f19 1"/>
              <a:gd name="f67" fmla="*/ f59 f19 1"/>
              <a:gd name="f68" fmla="*/ f57 f18 1"/>
              <a:gd name="f69" fmla="*/ f57 f19 1"/>
              <a:gd name="f70" fmla="*/ f58 f19 1"/>
              <a:gd name="f71" fmla="*/ f58 f18 1"/>
              <a:gd name="f72" fmla="at2 f61 f62"/>
              <a:gd name="f73" fmla="+- f63 0 10800"/>
              <a:gd name="f74" fmla="+- f72 f4 0"/>
              <a:gd name="f75" fmla="*/ f74 f10 1"/>
              <a:gd name="f76" fmla="*/ f75 1 f3"/>
              <a:gd name="f77" fmla="+- 0 0 f76"/>
              <a:gd name="f78" fmla="val f77"/>
              <a:gd name="f79" fmla="+- 0 0 f78"/>
              <a:gd name="f80" fmla="*/ f79 f3 1"/>
              <a:gd name="f81" fmla="*/ f80 1 f10"/>
              <a:gd name="f82" fmla="+- f81 0 f4"/>
              <a:gd name="f83" fmla="*/ f81 f10 1"/>
              <a:gd name="f84" fmla="*/ f83 1 f3"/>
              <a:gd name="f85" fmla="+- f82 f4 0"/>
              <a:gd name="f86" fmla="+- 0 0 f84"/>
              <a:gd name="f87" fmla="*/ f85 f10 1"/>
              <a:gd name="f88" fmla="*/ f86 1 f22"/>
              <a:gd name="f89" fmla="*/ f87 1 f3"/>
              <a:gd name="f90" fmla="+- f88 0 10"/>
              <a:gd name="f91" fmla="+- f88 10 0"/>
              <a:gd name="f92" fmla="+- 0 0 f89"/>
              <a:gd name="f93" fmla="*/ f90 f22 1"/>
              <a:gd name="f94" fmla="*/ f91 f22 1"/>
              <a:gd name="f95" fmla="+- 0 0 f92"/>
              <a:gd name="f96" fmla="+- 0 0 f93"/>
              <a:gd name="f97" fmla="+- 0 0 f94"/>
              <a:gd name="f98" fmla="*/ f95 f3 1"/>
              <a:gd name="f99" fmla="*/ f96 f3 1"/>
              <a:gd name="f100" fmla="*/ f97 f3 1"/>
              <a:gd name="f101" fmla="*/ f98 1 f10"/>
              <a:gd name="f102" fmla="*/ f99 1 f10"/>
              <a:gd name="f103" fmla="*/ f100 1 f10"/>
              <a:gd name="f104" fmla="+- f101 0 f4"/>
              <a:gd name="f105" fmla="sin 1 f104"/>
              <a:gd name="f106" fmla="cos 1 f104"/>
              <a:gd name="f107" fmla="+- f102 0 f4"/>
              <a:gd name="f108" fmla="+- f103 0 f4"/>
              <a:gd name="f109" fmla="+- 0 0 f105"/>
              <a:gd name="f110" fmla="+- 0 0 f106"/>
              <a:gd name="f111" fmla="+- f107 f4 0"/>
              <a:gd name="f112" fmla="+- f108 f4 0"/>
              <a:gd name="f113" fmla="+- 0 0 f109"/>
              <a:gd name="f114" fmla="+- 0 0 f110"/>
              <a:gd name="f115" fmla="*/ f111 f10 1"/>
              <a:gd name="f116" fmla="*/ f112 f10 1"/>
              <a:gd name="f117" fmla="val f113"/>
              <a:gd name="f118" fmla="val f114"/>
              <a:gd name="f119" fmla="*/ f115 1 f3"/>
              <a:gd name="f120" fmla="*/ f116 1 f3"/>
              <a:gd name="f121" fmla="+- 0 0 f117"/>
              <a:gd name="f122" fmla="+- 0 0 f118"/>
              <a:gd name="f123" fmla="+- 0 0 f119"/>
              <a:gd name="f124" fmla="+- 0 0 f120"/>
              <a:gd name="f125" fmla="+- 0 0 f123"/>
              <a:gd name="f126" fmla="+- 0 0 f124"/>
              <a:gd name="f127" fmla="*/ 10800 f121 1"/>
              <a:gd name="f128" fmla="*/ 10800 f122 1"/>
              <a:gd name="f129" fmla="*/ f125 f3 1"/>
              <a:gd name="f130" fmla="*/ f126 f3 1"/>
              <a:gd name="f131" fmla="+- f127 10800 0"/>
              <a:gd name="f132" fmla="+- f128 10800 0"/>
              <a:gd name="f133" fmla="*/ f129 1 f10"/>
              <a:gd name="f134" fmla="*/ f130 1 f10"/>
              <a:gd name="f135" fmla="?: f73 f30 f131"/>
              <a:gd name="f136" fmla="?: f73 f31 f132"/>
              <a:gd name="f137" fmla="+- f133 0 f4"/>
              <a:gd name="f138" fmla="+- f134 0 f4"/>
              <a:gd name="f139" fmla="*/ f135 f18 1"/>
              <a:gd name="f140" fmla="*/ f136 f19 1"/>
              <a:gd name="f141" fmla="sin 1 f137"/>
              <a:gd name="f142" fmla="cos 1 f137"/>
              <a:gd name="f143" fmla="sin 1 f138"/>
              <a:gd name="f144" fmla="cos 1 f138"/>
              <a:gd name="f145" fmla="+- 0 0 f141"/>
              <a:gd name="f146" fmla="+- 0 0 f142"/>
              <a:gd name="f147" fmla="+- 0 0 f143"/>
              <a:gd name="f148" fmla="+- 0 0 f144"/>
              <a:gd name="f149" fmla="+- 0 0 f145"/>
              <a:gd name="f150" fmla="+- 0 0 f146"/>
              <a:gd name="f151" fmla="+- 0 0 f147"/>
              <a:gd name="f152" fmla="+- 0 0 f148"/>
              <a:gd name="f153" fmla="val f149"/>
              <a:gd name="f154" fmla="val f150"/>
              <a:gd name="f155" fmla="val f151"/>
              <a:gd name="f156" fmla="val f152"/>
              <a:gd name="f157" fmla="+- 0 0 f153"/>
              <a:gd name="f158" fmla="+- 0 0 f154"/>
              <a:gd name="f159" fmla="+- 0 0 f155"/>
              <a:gd name="f160" fmla="+- 0 0 f156"/>
              <a:gd name="f161" fmla="*/ 10800 f157 1"/>
              <a:gd name="f162" fmla="*/ 10800 f158 1"/>
              <a:gd name="f163" fmla="*/ 10800 f159 1"/>
              <a:gd name="f164" fmla="*/ 10800 f160 1"/>
              <a:gd name="f165" fmla="+- f161 10800 0"/>
              <a:gd name="f166" fmla="+- f162 10800 0"/>
              <a:gd name="f167" fmla="+- f163 10800 0"/>
              <a:gd name="f168" fmla="+- f164 10800 0"/>
              <a:gd name="f169" fmla="+- f167 0 f41"/>
              <a:gd name="f170" fmla="+- f168 0 f41"/>
              <a:gd name="f171" fmla="+- f165 0 f41"/>
              <a:gd name="f172" fmla="+- f166 0 f41"/>
              <a:gd name="f173" fmla="+- 0 0 f169"/>
              <a:gd name="f174" fmla="+- 0 0 f170"/>
              <a:gd name="f175" fmla="+- 0 0 f171"/>
              <a:gd name="f176" fmla="+- 0 0 f172"/>
              <a:gd name="f177" fmla="+- 0 0 f173"/>
              <a:gd name="f178" fmla="+- 0 0 f174"/>
              <a:gd name="f179" fmla="+- 0 0 f175"/>
              <a:gd name="f180" fmla="+- 0 0 f176"/>
              <a:gd name="f181" fmla="at2 f177 f178"/>
              <a:gd name="f182" fmla="at2 f179 f180"/>
              <a:gd name="f183" fmla="+- f181 f4 0"/>
              <a:gd name="f184" fmla="+- f182 f4 0"/>
              <a:gd name="f185" fmla="*/ f183 f10 1"/>
              <a:gd name="f186" fmla="*/ f184 f10 1"/>
              <a:gd name="f187" fmla="*/ f185 1 f3"/>
              <a:gd name="f188" fmla="*/ f186 1 f3"/>
              <a:gd name="f189" fmla="+- 0 0 f187"/>
              <a:gd name="f190" fmla="+- 0 0 f188"/>
              <a:gd name="f191" fmla="val f189"/>
              <a:gd name="f192" fmla="val f190"/>
              <a:gd name="f193" fmla="+- 0 0 f191"/>
              <a:gd name="f194" fmla="+- 0 0 f192"/>
              <a:gd name="f195" fmla="*/ f193 f3 1"/>
              <a:gd name="f196" fmla="*/ f194 f3 1"/>
              <a:gd name="f197" fmla="*/ f195 1 f10"/>
              <a:gd name="f198" fmla="*/ f196 1 f10"/>
              <a:gd name="f199" fmla="+- f197 0 f4"/>
              <a:gd name="f200" fmla="+- f198 0 f4"/>
              <a:gd name="f201" fmla="+- f199 f4 0"/>
              <a:gd name="f202" fmla="+- f200 0 f199"/>
              <a:gd name="f203" fmla="*/ f201 f10 1"/>
              <a:gd name="f204" fmla="+- f202 f2 0"/>
              <a:gd name="f205" fmla="*/ f203 1 f3"/>
              <a:gd name="f206" fmla="?: f202 f202 f204"/>
              <a:gd name="f207" fmla="+- 0 0 f205"/>
              <a:gd name="f208" fmla="+- 0 0 f207"/>
              <a:gd name="f209" fmla="*/ f208 f3 1"/>
              <a:gd name="f210" fmla="*/ f209 1 f10"/>
              <a:gd name="f211" fmla="+- f210 0 f4"/>
              <a:gd name="f212" fmla="cos 1 f211"/>
              <a:gd name="f213" fmla="sin 1 f211"/>
              <a:gd name="f214" fmla="+- 0 0 f212"/>
              <a:gd name="f215" fmla="+- 0 0 f213"/>
              <a:gd name="f216" fmla="+- 0 0 f214"/>
              <a:gd name="f217" fmla="+- 0 0 f215"/>
              <a:gd name="f218" fmla="val f216"/>
              <a:gd name="f219" fmla="val f217"/>
              <a:gd name="f220" fmla="+- 0 0 f218"/>
              <a:gd name="f221" fmla="+- 0 0 f219"/>
              <a:gd name="f222" fmla="*/ f32 f220 1"/>
              <a:gd name="f223" fmla="*/ f32 f221 1"/>
              <a:gd name="f224" fmla="*/ f222 f222 1"/>
              <a:gd name="f225" fmla="*/ f223 f223 1"/>
              <a:gd name="f226" fmla="+- f224 f225 0"/>
              <a:gd name="f227" fmla="sqrt f226"/>
              <a:gd name="f228" fmla="*/ f42 1 f227"/>
              <a:gd name="f229" fmla="*/ f220 f228 1"/>
              <a:gd name="f230" fmla="*/ f221 f228 1"/>
              <a:gd name="f231" fmla="+- f41 0 f229"/>
              <a:gd name="f232" fmla="+- f41 0 f230"/>
            </a:gdLst>
            <a:ahLst>
              <a:ahXY gdRefX="f0" minX="f14" maxX="f11" gdRefY="f1" minY="f14" maxY="f11">
                <a:pos x="f33" y="f3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4">
                <a:pos x="f68" y="f70"/>
              </a:cxn>
              <a:cxn ang="f44">
                <a:pos x="f71" y="f70"/>
              </a:cxn>
              <a:cxn ang="f43">
                <a:pos x="f71" y="f69"/>
              </a:cxn>
              <a:cxn ang="f45">
                <a:pos x="f139" y="f140"/>
              </a:cxn>
            </a:cxnLst>
            <a:rect l="f64" t="f67" r="f65" b="f66"/>
            <a:pathLst>
              <a:path w="21600" h="21600">
                <a:moveTo>
                  <a:pt x="f231" y="f232"/>
                </a:moveTo>
                <a:arcTo wR="f32" hR="f32" stAng="f199" swAng="f206"/>
                <a:lnTo>
                  <a:pt x="f135" y="f136"/>
                </a:lnTo>
                <a:close/>
              </a:path>
            </a:pathLst>
          </a:cu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FFFFFF"/>
                </a:solidFill>
                <a:uFillTx/>
                <a:latin typeface="Raleway"/>
                <a:ea typeface="Raleway"/>
                <a:cs typeface="Raleway"/>
              </a:rPr>
              <a:t>Describe the shape!</a:t>
            </a:r>
          </a:p>
        </p:txBody>
      </p:sp>
      <p:sp>
        <p:nvSpPr>
          <p:cNvPr id="7" name="Google Shape;1289;p52"/>
          <p:cNvSpPr txBox="1"/>
          <p:nvPr/>
        </p:nvSpPr>
        <p:spPr>
          <a:xfrm>
            <a:off x="7135886" y="3526648"/>
            <a:ext cx="4519083" cy="8826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800" b="1" i="0" u="none" strike="noStrike" kern="1200" cap="none" spc="0" baseline="0">
                <a:solidFill>
                  <a:srgbClr val="000000"/>
                </a:solidFill>
                <a:uFillTx/>
                <a:latin typeface="Livvic"/>
                <a:ea typeface="Livvic"/>
                <a:cs typeface="Livvic"/>
              </a:rPr>
              <a:t>Apples are...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047198" y="304175"/>
            <a:ext cx="6191676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>
                <a:solidFill>
                  <a:srgbClr val="0070C0"/>
                </a:solidFill>
                <a:uFillTx/>
                <a:latin typeface="Arial"/>
                <a:ea typeface="Arial Unicode MS"/>
                <a:cs typeface="Arial" pitchFamily="34"/>
              </a:rPr>
              <a:t>Agenda Style</a:t>
            </a:r>
          </a:p>
        </p:txBody>
      </p:sp>
      <p:pic>
        <p:nvPicPr>
          <p:cNvPr id="9" name="Imagen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514" y="1335673"/>
            <a:ext cx="5182563" cy="235571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Rectángulo 2"/>
          <p:cNvSpPr/>
          <p:nvPr/>
        </p:nvSpPr>
        <p:spPr>
          <a:xfrm>
            <a:off x="501749" y="269921"/>
            <a:ext cx="1099611" cy="184498"/>
          </a:xfrm>
          <a:prstGeom prst="rect">
            <a:avLst/>
          </a:prstGeom>
          <a:solidFill>
            <a:srgbClr val="F28F8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sp>
        <p:nvSpPr>
          <p:cNvPr id="11" name="Rectángulo 3"/>
          <p:cNvSpPr/>
          <p:nvPr/>
        </p:nvSpPr>
        <p:spPr>
          <a:xfrm>
            <a:off x="501749" y="1155042"/>
            <a:ext cx="1099611" cy="184498"/>
          </a:xfrm>
          <a:prstGeom prst="rect">
            <a:avLst/>
          </a:prstGeom>
          <a:solidFill>
            <a:srgbClr val="0070C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29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8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 Unicode MS"/>
            </a:endParaRPr>
          </a:p>
        </p:txBody>
      </p:sp>
      <p:grpSp>
        <p:nvGrpSpPr>
          <p:cNvPr id="12" name="Grupo 35"/>
          <p:cNvGrpSpPr/>
          <p:nvPr/>
        </p:nvGrpSpPr>
        <p:grpSpPr>
          <a:xfrm>
            <a:off x="10783894" y="-19"/>
            <a:ext cx="1408110" cy="1216994"/>
            <a:chOff x="10783894" y="-19"/>
            <a:chExt cx="1408110" cy="1216994"/>
          </a:xfrm>
        </p:grpSpPr>
        <p:sp>
          <p:nvSpPr>
            <p:cNvPr id="13" name="Forma libre: forma 36"/>
            <p:cNvSpPr/>
            <p:nvPr/>
          </p:nvSpPr>
          <p:spPr>
            <a:xfrm rot="10799991">
              <a:off x="10783894" y="-19"/>
              <a:ext cx="1408093" cy="6670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F28F8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4EB89C"/>
                </a:solidFill>
                <a:uFillTx/>
                <a:latin typeface="Arial"/>
                <a:ea typeface="Arial Unicode MS"/>
              </a:endParaRPr>
            </a:p>
          </p:txBody>
        </p:sp>
        <p:sp>
          <p:nvSpPr>
            <p:cNvPr id="14" name="Forma libre: forma 37"/>
            <p:cNvSpPr/>
            <p:nvPr/>
          </p:nvSpPr>
          <p:spPr>
            <a:xfrm rot="16200004">
              <a:off x="11501880" y="526850"/>
              <a:ext cx="951844" cy="4284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60063"/>
                <a:gd name="f7" fmla="val 833830"/>
                <a:gd name="f8" fmla="val 1760064"/>
                <a:gd name="f9" fmla="val 879325"/>
                <a:gd name="f10" fmla="val 908318"/>
                <a:gd name="f11" fmla="val 937548"/>
                <a:gd name="f12" fmla="val 11314"/>
                <a:gd name="f13" fmla="val 960177"/>
                <a:gd name="f14" fmla="val 33943"/>
                <a:gd name="f15" fmla="val 1310221"/>
                <a:gd name="f16" fmla="val 383987"/>
                <a:gd name="f17" fmla="val 1550876"/>
                <a:gd name="f18" fmla="val 624642"/>
                <a:gd name="f19" fmla="val 1716326"/>
                <a:gd name="f20" fmla="val 790092"/>
                <a:gd name="f21" fmla="val 799887"/>
                <a:gd name="f22" fmla="val 821574"/>
                <a:gd name="f23" fmla="val 850331"/>
                <a:gd name="f24" fmla="+- 0 0 -90"/>
                <a:gd name="f25" fmla="*/ f3 1 1760063"/>
                <a:gd name="f26" fmla="*/ f4 1 833830"/>
                <a:gd name="f27" fmla="+- f7 0 f5"/>
                <a:gd name="f28" fmla="+- f8 0 f5"/>
                <a:gd name="f29" fmla="+- f6 0 f5"/>
                <a:gd name="f30" fmla="*/ f24 f0 1"/>
                <a:gd name="f31" fmla="*/ f28 1 1760064"/>
                <a:gd name="f32" fmla="*/ f27 1 833830"/>
                <a:gd name="f33" fmla="*/ 879325 f28 1"/>
                <a:gd name="f34" fmla="*/ 0 f27 1"/>
                <a:gd name="f35" fmla="*/ 960177 f28 1"/>
                <a:gd name="f36" fmla="*/ 33943 f27 1"/>
                <a:gd name="f37" fmla="*/ 1716326 f28 1"/>
                <a:gd name="f38" fmla="*/ 790092 f27 1"/>
                <a:gd name="f39" fmla="*/ 1760064 f28 1"/>
                <a:gd name="f40" fmla="*/ 833830 f27 1"/>
                <a:gd name="f41" fmla="*/ 0 f28 1"/>
                <a:gd name="f42" fmla="*/ 799887 f28 1"/>
                <a:gd name="f43" fmla="*/ f29 1 1760063"/>
                <a:gd name="f44" fmla="*/ f29 1 1760064"/>
                <a:gd name="f45" fmla="*/ f30 1 f2"/>
                <a:gd name="f46" fmla="*/ f33 1 1760064"/>
                <a:gd name="f47" fmla="*/ f34 1 833830"/>
                <a:gd name="f48" fmla="*/ f35 1 1760064"/>
                <a:gd name="f49" fmla="*/ f36 1 833830"/>
                <a:gd name="f50" fmla="*/ f37 1 1760064"/>
                <a:gd name="f51" fmla="*/ f38 1 833830"/>
                <a:gd name="f52" fmla="*/ f39 1 1760064"/>
                <a:gd name="f53" fmla="*/ f40 1 833830"/>
                <a:gd name="f54" fmla="*/ f41 1 1760064"/>
                <a:gd name="f55" fmla="*/ f42 1 1760064"/>
                <a:gd name="f56" fmla="*/ f5 1 f31"/>
                <a:gd name="f57" fmla="*/ f8 1 f31"/>
                <a:gd name="f58" fmla="*/ f5 1 f32"/>
                <a:gd name="f59" fmla="*/ f7 1 f32"/>
                <a:gd name="f60" fmla="+- f45 0 f1"/>
                <a:gd name="f61" fmla="*/ f46 1 f31"/>
                <a:gd name="f62" fmla="*/ f47 1 f32"/>
                <a:gd name="f63" fmla="*/ f48 1 f31"/>
                <a:gd name="f64" fmla="*/ f49 1 f32"/>
                <a:gd name="f65" fmla="*/ f50 1 f31"/>
                <a:gd name="f66" fmla="*/ f51 1 f32"/>
                <a:gd name="f67" fmla="*/ f52 1 f31"/>
                <a:gd name="f68" fmla="*/ f53 1 f32"/>
                <a:gd name="f69" fmla="*/ f54 1 f31"/>
                <a:gd name="f70" fmla="*/ f55 1 f31"/>
                <a:gd name="f71" fmla="*/ f56 f44 1"/>
                <a:gd name="f72" fmla="*/ f57 f44 1"/>
                <a:gd name="f73" fmla="*/ f59 f26 1"/>
                <a:gd name="f74" fmla="*/ f58 f26 1"/>
                <a:gd name="f75" fmla="*/ f61 f44 1"/>
                <a:gd name="f76" fmla="*/ f63 f44 1"/>
                <a:gd name="f77" fmla="*/ f65 f44 1"/>
                <a:gd name="f78" fmla="*/ f67 f44 1"/>
                <a:gd name="f79" fmla="*/ f69 f44 1"/>
                <a:gd name="f80" fmla="*/ f70 f44 1"/>
                <a:gd name="f81" fmla="*/ f71 1 f43"/>
                <a:gd name="f82" fmla="*/ f72 1 f43"/>
                <a:gd name="f83" fmla="*/ f62 f26 1"/>
                <a:gd name="f84" fmla="*/ f64 f26 1"/>
                <a:gd name="f85" fmla="*/ f66 f26 1"/>
                <a:gd name="f86" fmla="*/ f68 f26 1"/>
                <a:gd name="f87" fmla="*/ f75 1 f43"/>
                <a:gd name="f88" fmla="*/ f76 1 f43"/>
                <a:gd name="f89" fmla="*/ f77 1 f43"/>
                <a:gd name="f90" fmla="*/ f78 1 f43"/>
                <a:gd name="f91" fmla="*/ f79 1 f43"/>
                <a:gd name="f92" fmla="*/ f80 1 f43"/>
                <a:gd name="f93" fmla="*/ f81 f25 1"/>
                <a:gd name="f94" fmla="*/ f82 f25 1"/>
                <a:gd name="f95" fmla="*/ f87 f25 1"/>
                <a:gd name="f96" fmla="*/ f88 f25 1"/>
                <a:gd name="f97" fmla="*/ f89 f25 1"/>
                <a:gd name="f98" fmla="*/ f90 f25 1"/>
                <a:gd name="f99" fmla="*/ f91 f25 1"/>
                <a:gd name="f100" fmla="*/ f9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5" y="f83"/>
                </a:cxn>
                <a:cxn ang="f60">
                  <a:pos x="f96" y="f84"/>
                </a:cxn>
                <a:cxn ang="f60">
                  <a:pos x="f97" y="f85"/>
                </a:cxn>
                <a:cxn ang="f60">
                  <a:pos x="f98" y="f86"/>
                </a:cxn>
                <a:cxn ang="f60">
                  <a:pos x="f99" y="f86"/>
                </a:cxn>
                <a:cxn ang="f60">
                  <a:pos x="f100" y="f84"/>
                </a:cxn>
                <a:cxn ang="f60">
                  <a:pos x="f95" y="f83"/>
                </a:cxn>
              </a:cxnLst>
              <a:rect l="f93" t="f74" r="f94" b="f73"/>
              <a:pathLst>
                <a:path w="1760063" h="833830">
                  <a:moveTo>
                    <a:pt x="f9" y="f5"/>
                  </a:moveTo>
                  <a:cubicBezTo>
                    <a:pt x="f10" y="f5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8" y="f7"/>
                  </a:lnTo>
                  <a:lnTo>
                    <a:pt x="f5" y="f7"/>
                  </a:lnTo>
                  <a:lnTo>
                    <a:pt x="f21" y="f14"/>
                  </a:lnTo>
                  <a:cubicBezTo>
                    <a:pt x="f22" y="f12"/>
                    <a:pt x="f23" y="f5"/>
                    <a:pt x="f9" y="f5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400" b="0" i="0" u="none" strike="noStrike" kern="0" cap="none" spc="0" baseline="0">
                <a:solidFill>
                  <a:srgbClr val="F3F3F3"/>
                </a:solidFill>
                <a:uFillTx/>
                <a:latin typeface="Arial"/>
                <a:ea typeface="Arial Unicode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4812</TotalTime>
  <Words>4116</Words>
  <Application>Microsoft Office PowerPoint</Application>
  <PresentationFormat>Panorámica</PresentationFormat>
  <Paragraphs>395</Paragraphs>
  <Slides>52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5" baseType="lpstr">
      <vt:lpstr>Arial</vt:lpstr>
      <vt:lpstr>Arial Unicode MS</vt:lpstr>
      <vt:lpstr>Calibri</vt:lpstr>
      <vt:lpstr>Fira Sans Extra Condensed</vt:lpstr>
      <vt:lpstr>FZShuTi</vt:lpstr>
      <vt:lpstr>HY견명조</vt:lpstr>
      <vt:lpstr>Livvic</vt:lpstr>
      <vt:lpstr>Open Sans</vt:lpstr>
      <vt:lpstr>Raleway</vt:lpstr>
      <vt:lpstr>Wingdings</vt:lpstr>
      <vt:lpstr>Cover and End Slide Master</vt:lpstr>
      <vt:lpstr>Contents Slide Master</vt:lpstr>
      <vt:lpstr>Section Break Slide Master</vt:lpstr>
      <vt:lpstr>Presentación de PowerPoint</vt:lpstr>
      <vt:lpstr>Our team</vt:lpstr>
      <vt:lpstr>It’s time for bed!</vt:lpstr>
      <vt:lpstr>Analysis</vt:lpstr>
      <vt:lpstr>Presentación de PowerPoint</vt:lpstr>
      <vt:lpstr>Presentación de PowerPoint</vt:lpstr>
      <vt:lpstr>Presentación de PowerPoint</vt:lpstr>
      <vt:lpstr>Presentación de PowerPoint</vt:lpstr>
      <vt:lpstr>Bananas are...</vt:lpstr>
      <vt:lpstr>Awesome words</vt:lpstr>
      <vt:lpstr>Let’s take a bath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Mobile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web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Business Icons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eduardo</cp:lastModifiedBy>
  <cp:revision>202</cp:revision>
  <dcterms:created xsi:type="dcterms:W3CDTF">2018-04-24T17:14:44Z</dcterms:created>
  <dcterms:modified xsi:type="dcterms:W3CDTF">2025-10-27T07:39:14Z</dcterms:modified>
</cp:coreProperties>
</file>