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Lato"/>
      <p:regular r:id="rId30"/>
      <p:bold r:id="rId31"/>
      <p:italic r:id="rId32"/>
      <p:boldItalic r:id="rId33"/>
    </p:embeddedFont>
    <p:embeddedFont>
      <p:font typeface="Special Elite"/>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gKecAEg23COULKo2aRAwiDQWfl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SpecialElite-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e486fe954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e486fe954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e486fe954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e486fe9541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e486fe9541_0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e486fe9541_0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e486fe9541_0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2e486fe9541_0_2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2e486fe9541_0_2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e486fe9541_0_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2e486fe9541_0_2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2e486fe9541_0_2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e486fe9541_0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2e486fe9541_0_3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g2e486fe9541_0_3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e486fe9541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2e486fe9541_0_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2e486fe9541_0_3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e486fe9541_0_3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2e486fe9541_0_3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2e486fe9541_0_3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e486fe9541_0_4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2e486fe9541_0_4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g2e486fe9541_0_4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e486fe9541_0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2e486fe9541_0_4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g2e486fe9541_0_4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e486fe9541_0_4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2e486fe9541_0_4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g2e486fe9541_0_4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e486fe9541_0_4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g2e486fe9541_0_4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g2e486fe9541_0_4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e486fe9541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e486fe9541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e486fe9541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e486fe9541_0_4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2e486fe9541_0_4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g2e486fe9541_0_4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e486fe9541_0_5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g2e486fe9541_0_5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g2e486fe9541_0_5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e486fe9541_0_5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g2e486fe9541_0_5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g2e486fe9541_0_5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e486fe9541_0_5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g2e486fe9541_0_5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g2e486fe9541_0_5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e486fe9541_0_6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g2e486fe9541_0_6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g2e486fe9541_0_6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e486fe9541_0_6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g2e486fe9541_0_6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g2e486fe9541_0_6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e486fe9541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g2e486fe9541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2e486fe9541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e486fe9541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2e486fe9541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g2e486fe9541_0_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e486fe9541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2e486fe9541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2e486fe9541_0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e486fe9541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2e486fe9541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2e486fe9541_0_1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e486fe9541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e486fe9541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2e486fe9541_0_1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e486fe9541_0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2e486fe9541_0_1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2e486fe9541_0_1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e486fe9541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2e486fe9541_0_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2e486fe9541_0_1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2.png"/><Relationship Id="rId9" Type="http://schemas.openxmlformats.org/officeDocument/2006/relationships/image" Target="../media/image62.png"/><Relationship Id="rId5" Type="http://schemas.openxmlformats.org/officeDocument/2006/relationships/image" Target="../media/image60.png"/><Relationship Id="rId6" Type="http://schemas.openxmlformats.org/officeDocument/2006/relationships/image" Target="../media/image17.png"/><Relationship Id="rId7" Type="http://schemas.openxmlformats.org/officeDocument/2006/relationships/image" Target="../media/image95.png"/><Relationship Id="rId8" Type="http://schemas.openxmlformats.org/officeDocument/2006/relationships/image" Target="../media/image64.png"/></Relationships>
</file>

<file path=ppt/slides/_rels/slide11.xml.rels><?xml version="1.0" encoding="UTF-8" standalone="yes"?><Relationships xmlns="http://schemas.openxmlformats.org/package/2006/relationships"><Relationship Id="rId11" Type="http://schemas.openxmlformats.org/officeDocument/2006/relationships/image" Target="../media/image84.png"/><Relationship Id="rId10" Type="http://schemas.openxmlformats.org/officeDocument/2006/relationships/image" Target="../media/image1.png"/><Relationship Id="rId13" Type="http://schemas.openxmlformats.org/officeDocument/2006/relationships/image" Target="../media/image83.png"/><Relationship Id="rId12" Type="http://schemas.openxmlformats.org/officeDocument/2006/relationships/image" Target="../media/image79.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77.png"/><Relationship Id="rId5" Type="http://schemas.openxmlformats.org/officeDocument/2006/relationships/image" Target="../media/image23.png"/><Relationship Id="rId6" Type="http://schemas.openxmlformats.org/officeDocument/2006/relationships/image" Target="../media/image17.png"/><Relationship Id="rId7" Type="http://schemas.openxmlformats.org/officeDocument/2006/relationships/image" Target="../media/image89.png"/><Relationship Id="rId8" Type="http://schemas.openxmlformats.org/officeDocument/2006/relationships/image" Target="../media/image7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60.png"/><Relationship Id="rId6" Type="http://schemas.openxmlformats.org/officeDocument/2006/relationships/image" Target="../media/image17.png"/><Relationship Id="rId7" Type="http://schemas.openxmlformats.org/officeDocument/2006/relationships/image" Target="../media/image9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17.png"/></Relationships>
</file>

<file path=ppt/slides/_rels/slide15.xml.rels><?xml version="1.0" encoding="UTF-8" standalone="yes"?><Relationships xmlns="http://schemas.openxmlformats.org/package/2006/relationships"><Relationship Id="rId20" Type="http://schemas.openxmlformats.org/officeDocument/2006/relationships/image" Target="../media/image110.png"/><Relationship Id="rId22" Type="http://schemas.openxmlformats.org/officeDocument/2006/relationships/image" Target="../media/image106.png"/><Relationship Id="rId21" Type="http://schemas.openxmlformats.org/officeDocument/2006/relationships/image" Target="../media/image102.png"/><Relationship Id="rId24" Type="http://schemas.openxmlformats.org/officeDocument/2006/relationships/image" Target="../media/image108.png"/><Relationship Id="rId23" Type="http://schemas.openxmlformats.org/officeDocument/2006/relationships/image" Target="../media/image123.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2.png"/><Relationship Id="rId9" Type="http://schemas.openxmlformats.org/officeDocument/2006/relationships/image" Target="../media/image153.png"/><Relationship Id="rId26" Type="http://schemas.openxmlformats.org/officeDocument/2006/relationships/image" Target="../media/image109.png"/><Relationship Id="rId25" Type="http://schemas.openxmlformats.org/officeDocument/2006/relationships/image" Target="../media/image117.png"/><Relationship Id="rId28" Type="http://schemas.openxmlformats.org/officeDocument/2006/relationships/image" Target="../media/image125.png"/><Relationship Id="rId27" Type="http://schemas.openxmlformats.org/officeDocument/2006/relationships/image" Target="../media/image122.png"/><Relationship Id="rId5" Type="http://schemas.openxmlformats.org/officeDocument/2006/relationships/image" Target="../media/image60.png"/><Relationship Id="rId6" Type="http://schemas.openxmlformats.org/officeDocument/2006/relationships/image" Target="../media/image17.png"/><Relationship Id="rId29" Type="http://schemas.openxmlformats.org/officeDocument/2006/relationships/image" Target="../media/image101.png"/><Relationship Id="rId7" Type="http://schemas.openxmlformats.org/officeDocument/2006/relationships/image" Target="../media/image98.png"/><Relationship Id="rId8" Type="http://schemas.openxmlformats.org/officeDocument/2006/relationships/image" Target="../media/image92.png"/><Relationship Id="rId30" Type="http://schemas.openxmlformats.org/officeDocument/2006/relationships/image" Target="../media/image131.png"/><Relationship Id="rId11" Type="http://schemas.openxmlformats.org/officeDocument/2006/relationships/image" Target="../media/image94.png"/><Relationship Id="rId10" Type="http://schemas.openxmlformats.org/officeDocument/2006/relationships/image" Target="../media/image136.png"/><Relationship Id="rId13" Type="http://schemas.openxmlformats.org/officeDocument/2006/relationships/image" Target="../media/image93.png"/><Relationship Id="rId12" Type="http://schemas.openxmlformats.org/officeDocument/2006/relationships/image" Target="../media/image100.png"/><Relationship Id="rId15" Type="http://schemas.openxmlformats.org/officeDocument/2006/relationships/image" Target="../media/image103.png"/><Relationship Id="rId14" Type="http://schemas.openxmlformats.org/officeDocument/2006/relationships/image" Target="../media/image99.png"/><Relationship Id="rId17" Type="http://schemas.openxmlformats.org/officeDocument/2006/relationships/image" Target="../media/image104.png"/><Relationship Id="rId16" Type="http://schemas.openxmlformats.org/officeDocument/2006/relationships/image" Target="../media/image107.png"/><Relationship Id="rId19" Type="http://schemas.openxmlformats.org/officeDocument/2006/relationships/image" Target="../media/image105.png"/><Relationship Id="rId18" Type="http://schemas.openxmlformats.org/officeDocument/2006/relationships/image" Target="../media/image16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149.png"/><Relationship Id="rId6" Type="http://schemas.openxmlformats.org/officeDocument/2006/relationships/image" Target="../media/image17.png"/><Relationship Id="rId7" Type="http://schemas.openxmlformats.org/officeDocument/2006/relationships/image" Target="../media/image116.png"/><Relationship Id="rId8" Type="http://schemas.openxmlformats.org/officeDocument/2006/relationships/image" Target="../media/image1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17.png"/><Relationship Id="rId7" Type="http://schemas.openxmlformats.org/officeDocument/2006/relationships/image" Target="../media/image139.png"/><Relationship Id="rId8" Type="http://schemas.openxmlformats.org/officeDocument/2006/relationships/image" Target="../media/image1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60.png"/><Relationship Id="rId6" Type="http://schemas.openxmlformats.org/officeDocument/2006/relationships/image" Target="../media/image17.png"/><Relationship Id="rId7" Type="http://schemas.openxmlformats.org/officeDocument/2006/relationships/image" Target="../media/image142.png"/><Relationship Id="rId8" Type="http://schemas.openxmlformats.org/officeDocument/2006/relationships/image" Target="../media/image1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149.png"/><Relationship Id="rId6" Type="http://schemas.openxmlformats.org/officeDocument/2006/relationships/image" Target="../media/image17.png"/><Relationship Id="rId7" Type="http://schemas.openxmlformats.org/officeDocument/2006/relationships/image" Target="../media/image158.png"/><Relationship Id="rId8" Type="http://schemas.openxmlformats.org/officeDocument/2006/relationships/image" Target="../media/image1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17.png"/><Relationship Id="rId7" Type="http://schemas.openxmlformats.org/officeDocument/2006/relationships/image" Target="../media/image16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22.png"/><Relationship Id="rId9" Type="http://schemas.openxmlformats.org/officeDocument/2006/relationships/image" Target="../media/image161.png"/><Relationship Id="rId5" Type="http://schemas.openxmlformats.org/officeDocument/2006/relationships/image" Target="../media/image60.png"/><Relationship Id="rId6" Type="http://schemas.openxmlformats.org/officeDocument/2006/relationships/image" Target="../media/image17.png"/><Relationship Id="rId7" Type="http://schemas.openxmlformats.org/officeDocument/2006/relationships/image" Target="../media/image151.png"/><Relationship Id="rId8" Type="http://schemas.openxmlformats.org/officeDocument/2006/relationships/image" Target="../media/image154.png"/><Relationship Id="rId11" Type="http://schemas.openxmlformats.org/officeDocument/2006/relationships/image" Target="../media/image164.png"/><Relationship Id="rId10" Type="http://schemas.openxmlformats.org/officeDocument/2006/relationships/image" Target="../media/image19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66.png"/><Relationship Id="rId5" Type="http://schemas.openxmlformats.org/officeDocument/2006/relationships/image" Target="../media/image149.png"/><Relationship Id="rId6" Type="http://schemas.openxmlformats.org/officeDocument/2006/relationships/image" Target="../media/image17.png"/><Relationship Id="rId7" Type="http://schemas.openxmlformats.org/officeDocument/2006/relationships/image" Target="../media/image190.png"/><Relationship Id="rId8" Type="http://schemas.openxmlformats.org/officeDocument/2006/relationships/image" Target="../media/image172.png"/></Relationships>
</file>

<file path=ppt/slides/_rels/slide24.xml.rels><?xml version="1.0" encoding="UTF-8" standalone="yes"?><Relationships xmlns="http://schemas.openxmlformats.org/package/2006/relationships"><Relationship Id="rId20" Type="http://schemas.openxmlformats.org/officeDocument/2006/relationships/image" Target="../media/image188.png"/><Relationship Id="rId21"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22.png"/><Relationship Id="rId9" Type="http://schemas.openxmlformats.org/officeDocument/2006/relationships/image" Target="../media/image170.png"/><Relationship Id="rId5" Type="http://schemas.openxmlformats.org/officeDocument/2006/relationships/image" Target="../media/image60.png"/><Relationship Id="rId6" Type="http://schemas.openxmlformats.org/officeDocument/2006/relationships/image" Target="../media/image17.png"/><Relationship Id="rId7" Type="http://schemas.openxmlformats.org/officeDocument/2006/relationships/image" Target="../media/image169.png"/><Relationship Id="rId8" Type="http://schemas.openxmlformats.org/officeDocument/2006/relationships/image" Target="../media/image182.png"/><Relationship Id="rId11" Type="http://schemas.openxmlformats.org/officeDocument/2006/relationships/image" Target="../media/image185.png"/><Relationship Id="rId10" Type="http://schemas.openxmlformats.org/officeDocument/2006/relationships/image" Target="../media/image189.png"/><Relationship Id="rId13" Type="http://schemas.openxmlformats.org/officeDocument/2006/relationships/image" Target="../media/image171.png"/><Relationship Id="rId12" Type="http://schemas.openxmlformats.org/officeDocument/2006/relationships/image" Target="../media/image181.png"/><Relationship Id="rId15" Type="http://schemas.openxmlformats.org/officeDocument/2006/relationships/image" Target="../media/image179.png"/><Relationship Id="rId14" Type="http://schemas.openxmlformats.org/officeDocument/2006/relationships/image" Target="../media/image175.png"/><Relationship Id="rId17" Type="http://schemas.openxmlformats.org/officeDocument/2006/relationships/image" Target="../media/image186.png"/><Relationship Id="rId16" Type="http://schemas.openxmlformats.org/officeDocument/2006/relationships/image" Target="../media/image165.png"/><Relationship Id="rId19" Type="http://schemas.openxmlformats.org/officeDocument/2006/relationships/image" Target="../media/image184.png"/><Relationship Id="rId18" Type="http://schemas.openxmlformats.org/officeDocument/2006/relationships/image" Target="../media/image17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87.png"/><Relationship Id="rId7" Type="http://schemas.openxmlformats.org/officeDocument/2006/relationships/image" Target="../media/image17.png"/><Relationship Id="rId8"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17.png"/><Relationship Id="rId7" Type="http://schemas.openxmlformats.org/officeDocument/2006/relationships/image" Target="../media/image1.png"/><Relationship Id="rId8"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38.png"/><Relationship Id="rId5" Type="http://schemas.openxmlformats.org/officeDocument/2006/relationships/image" Target="../media/image5.png"/><Relationship Id="rId6" Type="http://schemas.openxmlformats.org/officeDocument/2006/relationships/image" Target="../media/image17.png"/><Relationship Id="rId7" Type="http://schemas.openxmlformats.org/officeDocument/2006/relationships/image" Target="../media/image41.png"/><Relationship Id="rId8"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40.png"/><Relationship Id="rId5" Type="http://schemas.openxmlformats.org/officeDocument/2006/relationships/image" Target="../media/image23.png"/><Relationship Id="rId6" Type="http://schemas.openxmlformats.org/officeDocument/2006/relationships/image" Target="../media/image17.png"/><Relationship Id="rId7" Type="http://schemas.openxmlformats.org/officeDocument/2006/relationships/image" Target="../media/image34.png"/><Relationship Id="rId8"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7.png"/><Relationship Id="rId7" Type="http://schemas.openxmlformats.org/officeDocument/2006/relationships/image" Target="../media/image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60.png"/><Relationship Id="rId6" Type="http://schemas.openxmlformats.org/officeDocument/2006/relationships/image" Target="../media/image17.png"/><Relationship Id="rId7" Type="http://schemas.openxmlformats.org/officeDocument/2006/relationships/image" Target="../media/image6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7.png"/><Relationship Id="rId5" Type="http://schemas.openxmlformats.org/officeDocument/2006/relationships/image" Target="../media/image5.png"/><Relationship Id="rId6" Type="http://schemas.openxmlformats.org/officeDocument/2006/relationships/image" Target="../media/image55.png"/><Relationship Id="rId7" Type="http://schemas.openxmlformats.org/officeDocument/2006/relationships/image" Target="../media/image59.png"/><Relationship Id="rId8"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15" name="Shape 15"/>
        <p:cNvGrpSpPr/>
        <p:nvPr/>
      </p:nvGrpSpPr>
      <p:grpSpPr>
        <a:xfrm>
          <a:off x="0" y="0"/>
          <a:ext cx="0" cy="0"/>
          <a:chOff x="0" y="0"/>
          <a:chExt cx="0" cy="0"/>
        </a:xfrm>
      </p:grpSpPr>
      <p:pic>
        <p:nvPicPr>
          <p:cNvPr descr=" " id="16" name="Google Shape;16;g2e486fe9541_0_0"/>
          <p:cNvPicPr preferRelativeResize="0"/>
          <p:nvPr/>
        </p:nvPicPr>
        <p:blipFill rotWithShape="1">
          <a:blip r:embed="rId3">
            <a:alphaModFix/>
          </a:blip>
          <a:srcRect b="0" l="0" r="0" t="0"/>
          <a:stretch/>
        </p:blipFill>
        <p:spPr>
          <a:xfrm>
            <a:off x="279435" y="444500"/>
            <a:ext cx="23828178" cy="12839700"/>
          </a:xfrm>
          <a:prstGeom prst="rect">
            <a:avLst/>
          </a:prstGeom>
          <a:noFill/>
          <a:ln>
            <a:noFill/>
          </a:ln>
        </p:spPr>
      </p:pic>
      <p:pic>
        <p:nvPicPr>
          <p:cNvPr descr=" " id="17" name="Google Shape;17;g2e486fe9541_0_0"/>
          <p:cNvPicPr preferRelativeResize="0"/>
          <p:nvPr/>
        </p:nvPicPr>
        <p:blipFill rotWithShape="1">
          <a:blip r:embed="rId4">
            <a:alphaModFix/>
          </a:blip>
          <a:srcRect b="0" l="0" r="0" t="0"/>
          <a:stretch/>
        </p:blipFill>
        <p:spPr>
          <a:xfrm>
            <a:off x="381048" y="266700"/>
            <a:ext cx="23828178" cy="12839700"/>
          </a:xfrm>
          <a:prstGeom prst="rect">
            <a:avLst/>
          </a:prstGeom>
          <a:noFill/>
          <a:ln>
            <a:noFill/>
          </a:ln>
        </p:spPr>
      </p:pic>
      <p:pic>
        <p:nvPicPr>
          <p:cNvPr descr=" " id="18" name="Google Shape;18;g2e486fe9541_0_0"/>
          <p:cNvPicPr preferRelativeResize="0"/>
          <p:nvPr/>
        </p:nvPicPr>
        <p:blipFill rotWithShape="1">
          <a:blip r:embed="rId5">
            <a:alphaModFix/>
          </a:blip>
          <a:srcRect b="0" l="0" r="0" t="0"/>
          <a:stretch/>
        </p:blipFill>
        <p:spPr>
          <a:xfrm>
            <a:off x="0" y="-266700"/>
            <a:ext cx="3701365" cy="2781499"/>
          </a:xfrm>
          <a:prstGeom prst="rect">
            <a:avLst/>
          </a:prstGeom>
          <a:noFill/>
          <a:ln>
            <a:noFill/>
          </a:ln>
        </p:spPr>
      </p:pic>
      <p:sp>
        <p:nvSpPr>
          <p:cNvPr id="19" name="Google Shape;19;g2e486fe9541_0_0"/>
          <p:cNvSpPr/>
          <p:nvPr/>
        </p:nvSpPr>
        <p:spPr>
          <a:xfrm>
            <a:off x="3353219" y="4343400"/>
            <a:ext cx="18709500" cy="406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24000"/>
              <a:buFont typeface="Special Elite"/>
              <a:buNone/>
            </a:pPr>
            <a:r>
              <a:rPr b="0" i="0" lang="en-US" sz="24000" u="none" cap="none" strike="noStrike">
                <a:solidFill>
                  <a:srgbClr val="381B13"/>
                </a:solidFill>
                <a:latin typeface="Special Elite"/>
                <a:ea typeface="Special Elite"/>
                <a:cs typeface="Special Elite"/>
                <a:sym typeface="Special Elite"/>
              </a:rPr>
              <a:t>Journalism </a:t>
            </a:r>
            <a:endParaRPr b="0" i="0" sz="24000" u="none" cap="none" strike="noStrike">
              <a:solidFill>
                <a:schemeClr val="dk1"/>
              </a:solidFill>
              <a:latin typeface="Calibri"/>
              <a:ea typeface="Calibri"/>
              <a:cs typeface="Calibri"/>
              <a:sym typeface="Calibri"/>
            </a:endParaRPr>
          </a:p>
        </p:txBody>
      </p:sp>
      <p:sp>
        <p:nvSpPr>
          <p:cNvPr id="20" name="Google Shape;20;g2e486fe9541_0_0"/>
          <p:cNvSpPr/>
          <p:nvPr/>
        </p:nvSpPr>
        <p:spPr>
          <a:xfrm>
            <a:off x="3251606" y="7620000"/>
            <a:ext cx="18040500" cy="1083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Special Elite"/>
              <a:buNone/>
            </a:pPr>
            <a:r>
              <a:rPr b="0" i="0" lang="en-US" sz="6400" u="none" cap="none" strike="noStrike">
                <a:solidFill>
                  <a:srgbClr val="0E0E0E"/>
                </a:solidFill>
                <a:latin typeface="Special Elite"/>
                <a:ea typeface="Special Elite"/>
                <a:cs typeface="Special Elite"/>
                <a:sym typeface="Special Elite"/>
              </a:rPr>
              <a:t>FREE PRESENTATION TEMPLATE BY EATEMP</a:t>
            </a:r>
            <a:endParaRPr b="0" i="0" sz="6400" u="none" cap="none" strike="noStrike">
              <a:solidFill>
                <a:schemeClr val="dk1"/>
              </a:solidFill>
              <a:latin typeface="Calibri"/>
              <a:ea typeface="Calibri"/>
              <a:cs typeface="Calibri"/>
              <a:sym typeface="Calibri"/>
            </a:endParaRPr>
          </a:p>
        </p:txBody>
      </p:sp>
      <p:sp>
        <p:nvSpPr>
          <p:cNvPr id="21" name="Google Shape;21;g2e486fe9541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2e486fe9541_0_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222" name="Shape 222"/>
        <p:cNvGrpSpPr/>
        <p:nvPr/>
      </p:nvGrpSpPr>
      <p:grpSpPr>
        <a:xfrm>
          <a:off x="0" y="0"/>
          <a:ext cx="0" cy="0"/>
          <a:chOff x="0" y="0"/>
          <a:chExt cx="0" cy="0"/>
        </a:xfrm>
      </p:grpSpPr>
      <p:pic>
        <p:nvPicPr>
          <p:cNvPr descr=" " id="223" name="Google Shape;223;g2e486fe9541_0_198"/>
          <p:cNvPicPr preferRelativeResize="0"/>
          <p:nvPr/>
        </p:nvPicPr>
        <p:blipFill rotWithShape="1">
          <a:blip r:embed="rId3">
            <a:alphaModFix/>
          </a:blip>
          <a:srcRect b="0" l="0" r="0" t="0"/>
          <a:stretch/>
        </p:blipFill>
        <p:spPr>
          <a:xfrm>
            <a:off x="203224" y="127000"/>
            <a:ext cx="23980597" cy="13716000"/>
          </a:xfrm>
          <a:prstGeom prst="rect">
            <a:avLst/>
          </a:prstGeom>
          <a:noFill/>
          <a:ln>
            <a:noFill/>
          </a:ln>
        </p:spPr>
      </p:pic>
      <p:pic>
        <p:nvPicPr>
          <p:cNvPr descr=" " id="224" name="Google Shape;224;g2e486fe9541_0_198"/>
          <p:cNvPicPr preferRelativeResize="0"/>
          <p:nvPr/>
        </p:nvPicPr>
        <p:blipFill rotWithShape="1">
          <a:blip r:embed="rId4">
            <a:alphaModFix/>
          </a:blip>
          <a:srcRect b="0" l="0" r="0" t="0"/>
          <a:stretch/>
        </p:blipFill>
        <p:spPr>
          <a:xfrm>
            <a:off x="457256" y="0"/>
            <a:ext cx="23980597" cy="13716000"/>
          </a:xfrm>
          <a:prstGeom prst="rect">
            <a:avLst/>
          </a:prstGeom>
          <a:noFill/>
          <a:ln>
            <a:noFill/>
          </a:ln>
        </p:spPr>
      </p:pic>
      <p:pic>
        <p:nvPicPr>
          <p:cNvPr descr=" " id="225" name="Google Shape;225;g2e486fe9541_0_198"/>
          <p:cNvPicPr preferRelativeResize="0"/>
          <p:nvPr/>
        </p:nvPicPr>
        <p:blipFill rotWithShape="1">
          <a:blip r:embed="rId5">
            <a:alphaModFix/>
          </a:blip>
          <a:srcRect b="0" l="0" r="0" t="0"/>
          <a:stretch/>
        </p:blipFill>
        <p:spPr>
          <a:xfrm>
            <a:off x="10326391" y="127000"/>
            <a:ext cx="3193776" cy="972096"/>
          </a:xfrm>
          <a:prstGeom prst="rect">
            <a:avLst/>
          </a:prstGeom>
          <a:noFill/>
          <a:ln>
            <a:noFill/>
          </a:ln>
        </p:spPr>
      </p:pic>
      <p:sp>
        <p:nvSpPr>
          <p:cNvPr id="226" name="Google Shape;226;g2e486fe9541_0_19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7" name="Google Shape;227;g2e486fe9541_0_19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228" name="Google Shape;228;g2e486fe9541_0_198"/>
          <p:cNvSpPr/>
          <p:nvPr/>
        </p:nvSpPr>
        <p:spPr>
          <a:xfrm>
            <a:off x="9107038" y="20701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8000"/>
              <a:buFont typeface="Special Elite"/>
              <a:buNone/>
            </a:pPr>
            <a:r>
              <a:rPr b="0" i="0" lang="en-US" sz="8000" u="none" cap="none" strike="noStrike">
                <a:solidFill>
                  <a:srgbClr val="381B13"/>
                </a:solidFill>
                <a:latin typeface="Special Elite"/>
                <a:ea typeface="Special Elite"/>
                <a:cs typeface="Special Elite"/>
                <a:sym typeface="Special Elite"/>
              </a:rPr>
              <a:t>Pricing Plan</a:t>
            </a:r>
            <a:endParaRPr b="0" i="0" sz="8000" u="none" cap="none" strike="noStrike">
              <a:solidFill>
                <a:schemeClr val="dk1"/>
              </a:solidFill>
              <a:latin typeface="Calibri"/>
              <a:ea typeface="Calibri"/>
              <a:cs typeface="Calibri"/>
              <a:sym typeface="Calibri"/>
            </a:endParaRPr>
          </a:p>
        </p:txBody>
      </p:sp>
      <p:sp>
        <p:nvSpPr>
          <p:cNvPr id="229" name="Google Shape;229;g2e486fe9541_0_198"/>
          <p:cNvSpPr/>
          <p:nvPr/>
        </p:nvSpPr>
        <p:spPr>
          <a:xfrm>
            <a:off x="1778222" y="3784600"/>
            <a:ext cx="20843400" cy="833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e486fe9541_0_198"/>
          <p:cNvSpPr/>
          <p:nvPr/>
        </p:nvSpPr>
        <p:spPr>
          <a:xfrm>
            <a:off x="1778222" y="3784600"/>
            <a:ext cx="6439800" cy="8331300"/>
          </a:xfrm>
          <a:prstGeom prst="roundRect">
            <a:avLst>
              <a:gd fmla="val 3124" name="adj"/>
            </a:avLst>
          </a:prstGeom>
          <a:noFill/>
          <a:ln cap="flat" cmpd="sng" w="12700">
            <a:solidFill>
              <a:srgbClr val="3320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1" name="Google Shape;231;g2e486fe9541_0_198"/>
          <p:cNvPicPr preferRelativeResize="0"/>
          <p:nvPr/>
        </p:nvPicPr>
        <p:blipFill rotWithShape="1">
          <a:blip r:embed="rId7">
            <a:alphaModFix/>
          </a:blip>
          <a:srcRect b="0" l="0" r="0" t="0"/>
          <a:stretch/>
        </p:blipFill>
        <p:spPr>
          <a:xfrm>
            <a:off x="4227021" y="4241800"/>
            <a:ext cx="1542108" cy="1625600"/>
          </a:xfrm>
          <a:prstGeom prst="rect">
            <a:avLst/>
          </a:prstGeom>
          <a:noFill/>
          <a:ln>
            <a:noFill/>
          </a:ln>
        </p:spPr>
      </p:pic>
      <p:sp>
        <p:nvSpPr>
          <p:cNvPr id="232" name="Google Shape;232;g2e486fe9541_0_198"/>
          <p:cNvSpPr/>
          <p:nvPr/>
        </p:nvSpPr>
        <p:spPr>
          <a:xfrm>
            <a:off x="4039105" y="6172200"/>
            <a:ext cx="19179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32012"/>
              </a:buClr>
              <a:buSzPts val="4800"/>
              <a:buFont typeface="Special Elite"/>
              <a:buNone/>
            </a:pPr>
            <a:r>
              <a:rPr b="0" i="0" lang="en-US" sz="4800" u="none" cap="none" strike="noStrike">
                <a:solidFill>
                  <a:srgbClr val="332012"/>
                </a:solidFill>
                <a:latin typeface="Special Elite"/>
                <a:ea typeface="Special Elite"/>
                <a:cs typeface="Special Elite"/>
                <a:sym typeface="Special Elite"/>
              </a:rPr>
              <a:t>Basic</a:t>
            </a:r>
            <a:endParaRPr b="0" i="0" sz="4800" u="none" cap="none" strike="noStrike">
              <a:solidFill>
                <a:schemeClr val="dk1"/>
              </a:solidFill>
              <a:latin typeface="Calibri"/>
              <a:ea typeface="Calibri"/>
              <a:cs typeface="Calibri"/>
              <a:sym typeface="Calibri"/>
            </a:endParaRPr>
          </a:p>
        </p:txBody>
      </p:sp>
      <p:sp>
        <p:nvSpPr>
          <p:cNvPr id="233" name="Google Shape;233;g2e486fe9541_0_198"/>
          <p:cNvSpPr/>
          <p:nvPr/>
        </p:nvSpPr>
        <p:spPr>
          <a:xfrm>
            <a:off x="2235479" y="7086600"/>
            <a:ext cx="5660700" cy="3793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34" name="Google Shape;234;g2e486fe9541_0_198"/>
          <p:cNvSpPr/>
          <p:nvPr/>
        </p:nvSpPr>
        <p:spPr>
          <a:xfrm>
            <a:off x="3296062" y="11049000"/>
            <a:ext cx="34041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$10/month</a:t>
            </a:r>
            <a:endParaRPr b="0" i="0" sz="4800" u="none" cap="none" strike="noStrike">
              <a:solidFill>
                <a:schemeClr val="dk1"/>
              </a:solidFill>
              <a:latin typeface="Calibri"/>
              <a:ea typeface="Calibri"/>
              <a:cs typeface="Calibri"/>
              <a:sym typeface="Calibri"/>
            </a:endParaRPr>
          </a:p>
        </p:txBody>
      </p:sp>
      <p:sp>
        <p:nvSpPr>
          <p:cNvPr id="235" name="Google Shape;235;g2e486fe9541_0_198"/>
          <p:cNvSpPr/>
          <p:nvPr/>
        </p:nvSpPr>
        <p:spPr>
          <a:xfrm>
            <a:off x="8980022" y="3784600"/>
            <a:ext cx="6439800" cy="8331300"/>
          </a:xfrm>
          <a:prstGeom prst="roundRect">
            <a:avLst>
              <a:gd fmla="val 3124" name="adj"/>
            </a:avLst>
          </a:prstGeom>
          <a:noFill/>
          <a:ln cap="flat" cmpd="sng" w="12700">
            <a:solidFill>
              <a:srgbClr val="3320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6" name="Google Shape;236;g2e486fe9541_0_198"/>
          <p:cNvPicPr preferRelativeResize="0"/>
          <p:nvPr/>
        </p:nvPicPr>
        <p:blipFill rotWithShape="1">
          <a:blip r:embed="rId8">
            <a:alphaModFix/>
          </a:blip>
          <a:srcRect b="0" l="0" r="0" t="0"/>
          <a:stretch/>
        </p:blipFill>
        <p:spPr>
          <a:xfrm>
            <a:off x="11357638" y="4241800"/>
            <a:ext cx="1684474" cy="1625600"/>
          </a:xfrm>
          <a:prstGeom prst="rect">
            <a:avLst/>
          </a:prstGeom>
          <a:noFill/>
          <a:ln>
            <a:noFill/>
          </a:ln>
        </p:spPr>
      </p:pic>
      <p:sp>
        <p:nvSpPr>
          <p:cNvPr id="237" name="Google Shape;237;g2e486fe9541_0_198"/>
          <p:cNvSpPr/>
          <p:nvPr/>
        </p:nvSpPr>
        <p:spPr>
          <a:xfrm>
            <a:off x="11247256" y="6172200"/>
            <a:ext cx="19053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32012"/>
              </a:buClr>
              <a:buSzPts val="4800"/>
              <a:buFont typeface="Special Elite"/>
              <a:buNone/>
            </a:pPr>
            <a:r>
              <a:rPr b="0" i="0" lang="en-US" sz="4800" u="none" cap="none" strike="noStrike">
                <a:solidFill>
                  <a:srgbClr val="332012"/>
                </a:solidFill>
                <a:latin typeface="Special Elite"/>
                <a:ea typeface="Special Elite"/>
                <a:cs typeface="Special Elite"/>
                <a:sym typeface="Special Elite"/>
              </a:rPr>
              <a:t>Elite</a:t>
            </a:r>
            <a:endParaRPr b="0" i="0" sz="4800" u="none" cap="none" strike="noStrike">
              <a:solidFill>
                <a:schemeClr val="dk1"/>
              </a:solidFill>
              <a:latin typeface="Calibri"/>
              <a:ea typeface="Calibri"/>
              <a:cs typeface="Calibri"/>
              <a:sym typeface="Calibri"/>
            </a:endParaRPr>
          </a:p>
        </p:txBody>
      </p:sp>
      <p:sp>
        <p:nvSpPr>
          <p:cNvPr id="238" name="Google Shape;238;g2e486fe9541_0_198"/>
          <p:cNvSpPr/>
          <p:nvPr/>
        </p:nvSpPr>
        <p:spPr>
          <a:xfrm>
            <a:off x="9437280" y="7086600"/>
            <a:ext cx="5660700" cy="3793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39" name="Google Shape;239;g2e486fe9541_0_198"/>
          <p:cNvSpPr/>
          <p:nvPr/>
        </p:nvSpPr>
        <p:spPr>
          <a:xfrm>
            <a:off x="10510564" y="11049000"/>
            <a:ext cx="33786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$50/month</a:t>
            </a:r>
            <a:endParaRPr b="0" i="0" sz="4800" u="none" cap="none" strike="noStrike">
              <a:solidFill>
                <a:schemeClr val="dk1"/>
              </a:solidFill>
              <a:latin typeface="Calibri"/>
              <a:ea typeface="Calibri"/>
              <a:cs typeface="Calibri"/>
              <a:sym typeface="Calibri"/>
            </a:endParaRPr>
          </a:p>
        </p:txBody>
      </p:sp>
      <p:sp>
        <p:nvSpPr>
          <p:cNvPr id="240" name="Google Shape;240;g2e486fe9541_0_198"/>
          <p:cNvSpPr/>
          <p:nvPr/>
        </p:nvSpPr>
        <p:spPr>
          <a:xfrm>
            <a:off x="16181822" y="3784600"/>
            <a:ext cx="6439800" cy="8331300"/>
          </a:xfrm>
          <a:prstGeom prst="roundRect">
            <a:avLst>
              <a:gd fmla="val 3124" name="adj"/>
            </a:avLst>
          </a:prstGeom>
          <a:noFill/>
          <a:ln cap="flat" cmpd="sng" w="12700">
            <a:solidFill>
              <a:srgbClr val="3320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1" name="Google Shape;241;g2e486fe9541_0_198"/>
          <p:cNvPicPr preferRelativeResize="0"/>
          <p:nvPr/>
        </p:nvPicPr>
        <p:blipFill rotWithShape="1">
          <a:blip r:embed="rId9">
            <a:alphaModFix/>
          </a:blip>
          <a:srcRect b="0" l="0" r="0" t="0"/>
          <a:stretch/>
        </p:blipFill>
        <p:spPr>
          <a:xfrm>
            <a:off x="18596783" y="4241800"/>
            <a:ext cx="1609780" cy="1625600"/>
          </a:xfrm>
          <a:prstGeom prst="rect">
            <a:avLst/>
          </a:prstGeom>
          <a:noFill/>
          <a:ln>
            <a:noFill/>
          </a:ln>
        </p:spPr>
      </p:pic>
      <p:sp>
        <p:nvSpPr>
          <p:cNvPr id="242" name="Google Shape;242;g2e486fe9541_0_198"/>
          <p:cNvSpPr/>
          <p:nvPr/>
        </p:nvSpPr>
        <p:spPr>
          <a:xfrm>
            <a:off x="17699662" y="6172200"/>
            <a:ext cx="34041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32012"/>
              </a:buClr>
              <a:buSzPts val="4800"/>
              <a:buFont typeface="Special Elite"/>
              <a:buNone/>
            </a:pPr>
            <a:r>
              <a:rPr b="0" i="0" lang="en-US" sz="4800" u="none" cap="none" strike="noStrike">
                <a:solidFill>
                  <a:srgbClr val="332012"/>
                </a:solidFill>
                <a:latin typeface="Special Elite"/>
                <a:ea typeface="Special Elite"/>
                <a:cs typeface="Special Elite"/>
                <a:sym typeface="Special Elite"/>
              </a:rPr>
              <a:t>Legendary</a:t>
            </a:r>
            <a:endParaRPr b="0" i="0" sz="4800" u="none" cap="none" strike="noStrike">
              <a:solidFill>
                <a:schemeClr val="dk1"/>
              </a:solidFill>
              <a:latin typeface="Calibri"/>
              <a:ea typeface="Calibri"/>
              <a:cs typeface="Calibri"/>
              <a:sym typeface="Calibri"/>
            </a:endParaRPr>
          </a:p>
        </p:txBody>
      </p:sp>
      <p:sp>
        <p:nvSpPr>
          <p:cNvPr id="243" name="Google Shape;243;g2e486fe9541_0_198"/>
          <p:cNvSpPr/>
          <p:nvPr/>
        </p:nvSpPr>
        <p:spPr>
          <a:xfrm>
            <a:off x="16639080" y="7086600"/>
            <a:ext cx="5660700" cy="3793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44" name="Google Shape;244;g2e486fe9541_0_198"/>
          <p:cNvSpPr/>
          <p:nvPr/>
        </p:nvSpPr>
        <p:spPr>
          <a:xfrm>
            <a:off x="17515489" y="11049000"/>
            <a:ext cx="37725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249" name="Shape 249"/>
        <p:cNvGrpSpPr/>
        <p:nvPr/>
      </p:nvGrpSpPr>
      <p:grpSpPr>
        <a:xfrm>
          <a:off x="0" y="0"/>
          <a:ext cx="0" cy="0"/>
          <a:chOff x="0" y="0"/>
          <a:chExt cx="0" cy="0"/>
        </a:xfrm>
      </p:grpSpPr>
      <p:pic>
        <p:nvPicPr>
          <p:cNvPr descr=" " id="250" name="Google Shape;250;g2e486fe9541_0_224"/>
          <p:cNvPicPr preferRelativeResize="0"/>
          <p:nvPr/>
        </p:nvPicPr>
        <p:blipFill rotWithShape="1">
          <a:blip r:embed="rId3">
            <a:alphaModFix/>
          </a:blip>
          <a:srcRect b="0" l="0" r="0" t="0"/>
          <a:stretch/>
        </p:blipFill>
        <p:spPr>
          <a:xfrm>
            <a:off x="495362" y="215900"/>
            <a:ext cx="23459832" cy="13296900"/>
          </a:xfrm>
          <a:prstGeom prst="rect">
            <a:avLst/>
          </a:prstGeom>
          <a:noFill/>
          <a:ln>
            <a:noFill/>
          </a:ln>
        </p:spPr>
      </p:pic>
      <p:pic>
        <p:nvPicPr>
          <p:cNvPr descr=" " id="251" name="Google Shape;251;g2e486fe9541_0_224"/>
          <p:cNvPicPr preferRelativeResize="0"/>
          <p:nvPr/>
        </p:nvPicPr>
        <p:blipFill rotWithShape="1">
          <a:blip r:embed="rId4">
            <a:alphaModFix/>
          </a:blip>
          <a:srcRect b="0" l="0" r="0" t="0"/>
          <a:stretch/>
        </p:blipFill>
        <p:spPr>
          <a:xfrm>
            <a:off x="495362" y="88900"/>
            <a:ext cx="23459832" cy="13296900"/>
          </a:xfrm>
          <a:prstGeom prst="rect">
            <a:avLst/>
          </a:prstGeom>
          <a:noFill/>
          <a:ln>
            <a:noFill/>
          </a:ln>
        </p:spPr>
      </p:pic>
      <p:pic>
        <p:nvPicPr>
          <p:cNvPr descr=" " id="252" name="Google Shape;252;g2e486fe9541_0_224"/>
          <p:cNvPicPr preferRelativeResize="0"/>
          <p:nvPr/>
        </p:nvPicPr>
        <p:blipFill rotWithShape="1">
          <a:blip r:embed="rId5">
            <a:alphaModFix/>
          </a:blip>
          <a:srcRect b="0" l="0" r="0" t="0"/>
          <a:stretch/>
        </p:blipFill>
        <p:spPr>
          <a:xfrm>
            <a:off x="20449556" y="215900"/>
            <a:ext cx="3794534" cy="2017911"/>
          </a:xfrm>
          <a:prstGeom prst="rect">
            <a:avLst/>
          </a:prstGeom>
          <a:noFill/>
          <a:ln>
            <a:noFill/>
          </a:ln>
        </p:spPr>
      </p:pic>
      <p:sp>
        <p:nvSpPr>
          <p:cNvPr id="253" name="Google Shape;253;g2e486fe9541_0_22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4" name="Google Shape;254;g2e486fe9541_0_224"/>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255" name="Google Shape;255;g2e486fe9541_0_224"/>
          <p:cNvPicPr preferRelativeResize="0"/>
          <p:nvPr/>
        </p:nvPicPr>
        <p:blipFill rotWithShape="1">
          <a:blip r:embed="rId7">
            <a:alphaModFix/>
          </a:blip>
          <a:srcRect b="0" l="0" r="0" t="0"/>
          <a:stretch/>
        </p:blipFill>
        <p:spPr>
          <a:xfrm>
            <a:off x="990724" y="1574800"/>
            <a:ext cx="22418302" cy="10579100"/>
          </a:xfrm>
          <a:prstGeom prst="rect">
            <a:avLst/>
          </a:prstGeom>
          <a:noFill/>
          <a:ln>
            <a:noFill/>
          </a:ln>
        </p:spPr>
      </p:pic>
      <p:sp>
        <p:nvSpPr>
          <p:cNvPr id="256" name="Google Shape;256;g2e486fe9541_0_224"/>
          <p:cNvSpPr/>
          <p:nvPr/>
        </p:nvSpPr>
        <p:spPr>
          <a:xfrm>
            <a:off x="1270159" y="1574800"/>
            <a:ext cx="22138800"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7" name="Google Shape;257;g2e486fe9541_0_224"/>
          <p:cNvPicPr preferRelativeResize="0"/>
          <p:nvPr/>
        </p:nvPicPr>
        <p:blipFill rotWithShape="1">
          <a:blip r:embed="rId8">
            <a:alphaModFix/>
          </a:blip>
          <a:srcRect b="0" l="0" r="0" t="0"/>
          <a:stretch/>
        </p:blipFill>
        <p:spPr>
          <a:xfrm>
            <a:off x="1270159" y="1574800"/>
            <a:ext cx="5639505" cy="5638800"/>
          </a:xfrm>
          <a:prstGeom prst="rect">
            <a:avLst/>
          </a:prstGeom>
          <a:noFill/>
          <a:ln>
            <a:noFill/>
          </a:ln>
        </p:spPr>
      </p:pic>
      <p:pic>
        <p:nvPicPr>
          <p:cNvPr descr=" " id="258" name="Google Shape;258;g2e486fe9541_0_224"/>
          <p:cNvPicPr preferRelativeResize="0"/>
          <p:nvPr/>
        </p:nvPicPr>
        <p:blipFill rotWithShape="1">
          <a:blip r:embed="rId9">
            <a:alphaModFix/>
          </a:blip>
          <a:srcRect b="0" l="0" r="0" t="0"/>
          <a:stretch/>
        </p:blipFill>
        <p:spPr>
          <a:xfrm>
            <a:off x="3361700" y="3666083"/>
            <a:ext cx="1456422" cy="1456246"/>
          </a:xfrm>
          <a:prstGeom prst="rect">
            <a:avLst/>
          </a:prstGeom>
          <a:noFill/>
          <a:ln>
            <a:noFill/>
          </a:ln>
        </p:spPr>
      </p:pic>
      <p:pic>
        <p:nvPicPr>
          <p:cNvPr descr=" " id="259" name="Google Shape;259;g2e486fe9541_0_224"/>
          <p:cNvPicPr preferRelativeResize="0"/>
          <p:nvPr/>
        </p:nvPicPr>
        <p:blipFill rotWithShape="1">
          <a:blip r:embed="rId8">
            <a:alphaModFix/>
          </a:blip>
          <a:srcRect b="0" l="0" r="0" t="0"/>
          <a:stretch/>
        </p:blipFill>
        <p:spPr>
          <a:xfrm>
            <a:off x="6769946" y="1574800"/>
            <a:ext cx="5639505" cy="5638800"/>
          </a:xfrm>
          <a:prstGeom prst="rect">
            <a:avLst/>
          </a:prstGeom>
          <a:noFill/>
          <a:ln>
            <a:noFill/>
          </a:ln>
        </p:spPr>
      </p:pic>
      <p:pic>
        <p:nvPicPr>
          <p:cNvPr descr=" " id="260" name="Google Shape;260;g2e486fe9541_0_224"/>
          <p:cNvPicPr preferRelativeResize="0"/>
          <p:nvPr/>
        </p:nvPicPr>
        <p:blipFill rotWithShape="1">
          <a:blip r:embed="rId10">
            <a:alphaModFix/>
          </a:blip>
          <a:srcRect b="0" l="0" r="0" t="0"/>
          <a:stretch/>
        </p:blipFill>
        <p:spPr>
          <a:xfrm>
            <a:off x="8776797" y="3581400"/>
            <a:ext cx="1625803" cy="1625600"/>
          </a:xfrm>
          <a:prstGeom prst="rect">
            <a:avLst/>
          </a:prstGeom>
          <a:noFill/>
          <a:ln>
            <a:noFill/>
          </a:ln>
        </p:spPr>
      </p:pic>
      <p:pic>
        <p:nvPicPr>
          <p:cNvPr descr=" " id="261" name="Google Shape;261;g2e486fe9541_0_224"/>
          <p:cNvPicPr preferRelativeResize="0"/>
          <p:nvPr/>
        </p:nvPicPr>
        <p:blipFill rotWithShape="1">
          <a:blip r:embed="rId11">
            <a:alphaModFix/>
          </a:blip>
          <a:srcRect b="0" l="0" r="0" t="0"/>
          <a:stretch/>
        </p:blipFill>
        <p:spPr>
          <a:xfrm>
            <a:off x="8980022" y="3784600"/>
            <a:ext cx="1192256" cy="1190414"/>
          </a:xfrm>
          <a:prstGeom prst="rect">
            <a:avLst/>
          </a:prstGeom>
          <a:noFill/>
          <a:ln>
            <a:noFill/>
          </a:ln>
        </p:spPr>
      </p:pic>
      <p:pic>
        <p:nvPicPr>
          <p:cNvPr descr=" " id="262" name="Google Shape;262;g2e486fe9541_0_224"/>
          <p:cNvPicPr preferRelativeResize="0"/>
          <p:nvPr/>
        </p:nvPicPr>
        <p:blipFill rotWithShape="1">
          <a:blip r:embed="rId8">
            <a:alphaModFix/>
          </a:blip>
          <a:srcRect b="0" l="0" r="0" t="0"/>
          <a:stretch/>
        </p:blipFill>
        <p:spPr>
          <a:xfrm>
            <a:off x="12269734" y="1574800"/>
            <a:ext cx="5639505" cy="5638800"/>
          </a:xfrm>
          <a:prstGeom prst="rect">
            <a:avLst/>
          </a:prstGeom>
          <a:noFill/>
          <a:ln>
            <a:noFill/>
          </a:ln>
        </p:spPr>
      </p:pic>
      <p:pic>
        <p:nvPicPr>
          <p:cNvPr descr=" " id="263" name="Google Shape;263;g2e486fe9541_0_224"/>
          <p:cNvPicPr preferRelativeResize="0"/>
          <p:nvPr/>
        </p:nvPicPr>
        <p:blipFill rotWithShape="1">
          <a:blip r:embed="rId10">
            <a:alphaModFix/>
          </a:blip>
          <a:srcRect b="0" l="0" r="0" t="0"/>
          <a:stretch/>
        </p:blipFill>
        <p:spPr>
          <a:xfrm>
            <a:off x="14276584" y="3581400"/>
            <a:ext cx="1625803" cy="1625600"/>
          </a:xfrm>
          <a:prstGeom prst="rect">
            <a:avLst/>
          </a:prstGeom>
          <a:noFill/>
          <a:ln>
            <a:noFill/>
          </a:ln>
        </p:spPr>
      </p:pic>
      <p:pic>
        <p:nvPicPr>
          <p:cNvPr descr=" " id="264" name="Google Shape;264;g2e486fe9541_0_224"/>
          <p:cNvPicPr preferRelativeResize="0"/>
          <p:nvPr/>
        </p:nvPicPr>
        <p:blipFill rotWithShape="1">
          <a:blip r:embed="rId12">
            <a:alphaModFix/>
          </a:blip>
          <a:srcRect b="0" l="0" r="0" t="0"/>
          <a:stretch/>
        </p:blipFill>
        <p:spPr>
          <a:xfrm>
            <a:off x="14378172" y="3586163"/>
            <a:ext cx="1519452" cy="1519262"/>
          </a:xfrm>
          <a:prstGeom prst="rect">
            <a:avLst/>
          </a:prstGeom>
          <a:noFill/>
          <a:ln>
            <a:noFill/>
          </a:ln>
        </p:spPr>
      </p:pic>
      <p:pic>
        <p:nvPicPr>
          <p:cNvPr descr=" " id="265" name="Google Shape;265;g2e486fe9541_0_224"/>
          <p:cNvPicPr preferRelativeResize="0"/>
          <p:nvPr/>
        </p:nvPicPr>
        <p:blipFill rotWithShape="1">
          <a:blip r:embed="rId8">
            <a:alphaModFix/>
          </a:blip>
          <a:srcRect b="0" l="0" r="0" t="0"/>
          <a:stretch/>
        </p:blipFill>
        <p:spPr>
          <a:xfrm>
            <a:off x="17769521" y="1574800"/>
            <a:ext cx="5639505" cy="5638800"/>
          </a:xfrm>
          <a:prstGeom prst="rect">
            <a:avLst/>
          </a:prstGeom>
          <a:noFill/>
          <a:ln>
            <a:noFill/>
          </a:ln>
        </p:spPr>
      </p:pic>
      <p:pic>
        <p:nvPicPr>
          <p:cNvPr descr=" " id="266" name="Google Shape;266;g2e486fe9541_0_224"/>
          <p:cNvPicPr preferRelativeResize="0"/>
          <p:nvPr/>
        </p:nvPicPr>
        <p:blipFill rotWithShape="1">
          <a:blip r:embed="rId10">
            <a:alphaModFix/>
          </a:blip>
          <a:srcRect b="0" l="0" r="0" t="0"/>
          <a:stretch/>
        </p:blipFill>
        <p:spPr>
          <a:xfrm>
            <a:off x="19776372" y="3581400"/>
            <a:ext cx="1625803" cy="1625600"/>
          </a:xfrm>
          <a:prstGeom prst="rect">
            <a:avLst/>
          </a:prstGeom>
          <a:noFill/>
          <a:ln>
            <a:noFill/>
          </a:ln>
        </p:spPr>
      </p:pic>
      <p:pic>
        <p:nvPicPr>
          <p:cNvPr descr=" " id="267" name="Google Shape;267;g2e486fe9541_0_224"/>
          <p:cNvPicPr preferRelativeResize="0"/>
          <p:nvPr/>
        </p:nvPicPr>
        <p:blipFill rotWithShape="1">
          <a:blip r:embed="rId13">
            <a:alphaModFix/>
          </a:blip>
          <a:srcRect b="0" l="0" r="0" t="0"/>
          <a:stretch/>
        </p:blipFill>
        <p:spPr>
          <a:xfrm>
            <a:off x="19844116" y="3581400"/>
            <a:ext cx="1490319" cy="1625600"/>
          </a:xfrm>
          <a:prstGeom prst="rect">
            <a:avLst/>
          </a:prstGeom>
          <a:noFill/>
          <a:ln>
            <a:noFill/>
          </a:ln>
        </p:spPr>
      </p:pic>
      <p:sp>
        <p:nvSpPr>
          <p:cNvPr id="268" name="Google Shape;268;g2e486fe9541_0_224"/>
          <p:cNvSpPr/>
          <p:nvPr/>
        </p:nvSpPr>
        <p:spPr>
          <a:xfrm>
            <a:off x="990724" y="3835400"/>
            <a:ext cx="174267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e486fe9541_0_224"/>
          <p:cNvSpPr/>
          <p:nvPr/>
        </p:nvSpPr>
        <p:spPr>
          <a:xfrm>
            <a:off x="990724" y="3835400"/>
            <a:ext cx="1117800" cy="1117500"/>
          </a:xfrm>
          <a:prstGeom prst="roundRect">
            <a:avLst>
              <a:gd fmla="val 378818" name="adj"/>
            </a:avLst>
          </a:prstGeom>
          <a:solidFill>
            <a:srgbClr val="3320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e486fe9541_0_224"/>
          <p:cNvSpPr/>
          <p:nvPr/>
        </p:nvSpPr>
        <p:spPr>
          <a:xfrm>
            <a:off x="1244756" y="3886200"/>
            <a:ext cx="948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pecial Elite"/>
              <a:buNone/>
            </a:pPr>
            <a:r>
              <a:rPr b="0" i="0" lang="en-US" sz="8000" u="none" cap="none" strike="noStrike">
                <a:solidFill>
                  <a:srgbClr val="FFFFFF"/>
                </a:solidFill>
                <a:latin typeface="Special Elite"/>
                <a:ea typeface="Special Elite"/>
                <a:cs typeface="Special Elite"/>
                <a:sym typeface="Special Elite"/>
              </a:rPr>
              <a:t>S</a:t>
            </a:r>
            <a:endParaRPr b="0" i="0" sz="8000" u="none" cap="none" strike="noStrike">
              <a:solidFill>
                <a:schemeClr val="dk1"/>
              </a:solidFill>
              <a:latin typeface="Calibri"/>
              <a:ea typeface="Calibri"/>
              <a:cs typeface="Calibri"/>
              <a:sym typeface="Calibri"/>
            </a:endParaRPr>
          </a:p>
        </p:txBody>
      </p:sp>
      <p:sp>
        <p:nvSpPr>
          <p:cNvPr id="271" name="Google Shape;271;g2e486fe9541_0_224"/>
          <p:cNvSpPr/>
          <p:nvPr/>
        </p:nvSpPr>
        <p:spPr>
          <a:xfrm>
            <a:off x="6427003" y="3835400"/>
            <a:ext cx="1117800" cy="1117500"/>
          </a:xfrm>
          <a:prstGeom prst="roundRect">
            <a:avLst>
              <a:gd fmla="val 378818" name="adj"/>
            </a:avLst>
          </a:prstGeom>
          <a:solidFill>
            <a:srgbClr val="3320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e486fe9541_0_224"/>
          <p:cNvSpPr/>
          <p:nvPr/>
        </p:nvSpPr>
        <p:spPr>
          <a:xfrm>
            <a:off x="6655632" y="3886200"/>
            <a:ext cx="999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pecial Elite"/>
              <a:buNone/>
            </a:pPr>
            <a:r>
              <a:rPr b="0" i="0" lang="en-US" sz="8000" u="none" cap="none" strike="noStrike">
                <a:solidFill>
                  <a:srgbClr val="FFFFFF"/>
                </a:solidFill>
                <a:latin typeface="Special Elite"/>
                <a:ea typeface="Special Elite"/>
                <a:cs typeface="Special Elite"/>
                <a:sym typeface="Special Elite"/>
              </a:rPr>
              <a:t>W</a:t>
            </a:r>
            <a:endParaRPr b="0" i="0" sz="8000" u="none" cap="none" strike="noStrike">
              <a:solidFill>
                <a:schemeClr val="dk1"/>
              </a:solidFill>
              <a:latin typeface="Calibri"/>
              <a:ea typeface="Calibri"/>
              <a:cs typeface="Calibri"/>
              <a:sym typeface="Calibri"/>
            </a:endParaRPr>
          </a:p>
        </p:txBody>
      </p:sp>
      <p:sp>
        <p:nvSpPr>
          <p:cNvPr id="273" name="Google Shape;273;g2e486fe9541_0_224"/>
          <p:cNvSpPr/>
          <p:nvPr/>
        </p:nvSpPr>
        <p:spPr>
          <a:xfrm>
            <a:off x="11863283" y="3835400"/>
            <a:ext cx="1117800" cy="1117500"/>
          </a:xfrm>
          <a:prstGeom prst="roundRect">
            <a:avLst>
              <a:gd fmla="val 378818" name="adj"/>
            </a:avLst>
          </a:prstGeom>
          <a:solidFill>
            <a:srgbClr val="3320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2e486fe9541_0_224"/>
          <p:cNvSpPr/>
          <p:nvPr/>
        </p:nvSpPr>
        <p:spPr>
          <a:xfrm>
            <a:off x="12104613" y="3886200"/>
            <a:ext cx="973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pecial Elite"/>
              <a:buNone/>
            </a:pPr>
            <a:r>
              <a:rPr b="0" i="0" lang="en-US" sz="8000" u="none" cap="none" strike="noStrike">
                <a:solidFill>
                  <a:srgbClr val="FFFFFF"/>
                </a:solidFill>
                <a:latin typeface="Special Elite"/>
                <a:ea typeface="Special Elite"/>
                <a:cs typeface="Special Elite"/>
                <a:sym typeface="Special Elite"/>
              </a:rPr>
              <a:t>O</a:t>
            </a:r>
            <a:endParaRPr b="0" i="0" sz="8000" u="none" cap="none" strike="noStrike">
              <a:solidFill>
                <a:schemeClr val="dk1"/>
              </a:solidFill>
              <a:latin typeface="Calibri"/>
              <a:ea typeface="Calibri"/>
              <a:cs typeface="Calibri"/>
              <a:sym typeface="Calibri"/>
            </a:endParaRPr>
          </a:p>
        </p:txBody>
      </p:sp>
      <p:sp>
        <p:nvSpPr>
          <p:cNvPr id="275" name="Google Shape;275;g2e486fe9541_0_224"/>
          <p:cNvSpPr/>
          <p:nvPr/>
        </p:nvSpPr>
        <p:spPr>
          <a:xfrm>
            <a:off x="17299562" y="3835400"/>
            <a:ext cx="1117800" cy="1117500"/>
          </a:xfrm>
          <a:prstGeom prst="roundRect">
            <a:avLst>
              <a:gd fmla="val 378818" name="adj"/>
            </a:avLst>
          </a:prstGeom>
          <a:solidFill>
            <a:srgbClr val="3320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e486fe9541_0_224"/>
          <p:cNvSpPr/>
          <p:nvPr/>
        </p:nvSpPr>
        <p:spPr>
          <a:xfrm>
            <a:off x="17553594" y="3886200"/>
            <a:ext cx="948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pecial Elite"/>
              <a:buNone/>
            </a:pPr>
            <a:r>
              <a:rPr b="0" i="0" lang="en-US" sz="8000" u="none" cap="none" strike="noStrike">
                <a:solidFill>
                  <a:srgbClr val="FFFFFF"/>
                </a:solidFill>
                <a:latin typeface="Special Elite"/>
                <a:ea typeface="Special Elite"/>
                <a:cs typeface="Special Elite"/>
                <a:sym typeface="Special Elite"/>
              </a:rPr>
              <a:t>T</a:t>
            </a:r>
            <a:endParaRPr b="0" i="0" sz="8000" u="none" cap="none" strike="noStrike">
              <a:solidFill>
                <a:schemeClr val="dk1"/>
              </a:solidFill>
              <a:latin typeface="Calibri"/>
              <a:ea typeface="Calibri"/>
              <a:cs typeface="Calibri"/>
              <a:sym typeface="Calibri"/>
            </a:endParaRPr>
          </a:p>
        </p:txBody>
      </p:sp>
      <p:sp>
        <p:nvSpPr>
          <p:cNvPr id="277" name="Google Shape;277;g2e486fe9541_0_224"/>
          <p:cNvSpPr/>
          <p:nvPr/>
        </p:nvSpPr>
        <p:spPr>
          <a:xfrm>
            <a:off x="1270159" y="8166100"/>
            <a:ext cx="47376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e486fe9541_0_224"/>
          <p:cNvSpPr/>
          <p:nvPr/>
        </p:nvSpPr>
        <p:spPr>
          <a:xfrm>
            <a:off x="1270159" y="81661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e486fe9541_0_224"/>
          <p:cNvSpPr/>
          <p:nvPr/>
        </p:nvSpPr>
        <p:spPr>
          <a:xfrm>
            <a:off x="1270159" y="81661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e486fe9541_0_224"/>
          <p:cNvSpPr/>
          <p:nvPr/>
        </p:nvSpPr>
        <p:spPr>
          <a:xfrm>
            <a:off x="1270159" y="8166100"/>
            <a:ext cx="4890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Eclipse</a:t>
            </a:r>
            <a:endParaRPr b="0" i="0" sz="3600" u="none" cap="none" strike="noStrike">
              <a:solidFill>
                <a:schemeClr val="dk1"/>
              </a:solidFill>
              <a:latin typeface="Calibri"/>
              <a:ea typeface="Calibri"/>
              <a:cs typeface="Calibri"/>
              <a:sym typeface="Calibri"/>
            </a:endParaRPr>
          </a:p>
        </p:txBody>
      </p:sp>
      <p:sp>
        <p:nvSpPr>
          <p:cNvPr id="281" name="Google Shape;281;g2e486fe9541_0_224"/>
          <p:cNvSpPr/>
          <p:nvPr/>
        </p:nvSpPr>
        <p:spPr>
          <a:xfrm>
            <a:off x="1270159" y="8826500"/>
            <a:ext cx="4873200" cy="94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Rare event causes unpredictable magic.</a:t>
            </a:r>
            <a:endParaRPr b="0" i="0" sz="3200" u="none" cap="none" strike="noStrike">
              <a:solidFill>
                <a:schemeClr val="dk1"/>
              </a:solidFill>
              <a:latin typeface="Calibri"/>
              <a:ea typeface="Calibri"/>
              <a:cs typeface="Calibri"/>
              <a:sym typeface="Calibri"/>
            </a:endParaRPr>
          </a:p>
        </p:txBody>
      </p:sp>
      <p:sp>
        <p:nvSpPr>
          <p:cNvPr id="282" name="Google Shape;282;g2e486fe9541_0_224"/>
          <p:cNvSpPr/>
          <p:nvPr/>
        </p:nvSpPr>
        <p:spPr>
          <a:xfrm>
            <a:off x="1270159" y="100457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e486fe9541_0_224"/>
          <p:cNvSpPr/>
          <p:nvPr/>
        </p:nvSpPr>
        <p:spPr>
          <a:xfrm>
            <a:off x="1270159" y="100457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2e486fe9541_0_224"/>
          <p:cNvSpPr/>
          <p:nvPr/>
        </p:nvSpPr>
        <p:spPr>
          <a:xfrm>
            <a:off x="1270159" y="10045700"/>
            <a:ext cx="4890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Quest</a:t>
            </a:r>
            <a:endParaRPr b="0" i="0" sz="3600" u="none" cap="none" strike="noStrike">
              <a:solidFill>
                <a:schemeClr val="dk1"/>
              </a:solidFill>
              <a:latin typeface="Calibri"/>
              <a:ea typeface="Calibri"/>
              <a:cs typeface="Calibri"/>
              <a:sym typeface="Calibri"/>
            </a:endParaRPr>
          </a:p>
        </p:txBody>
      </p:sp>
      <p:sp>
        <p:nvSpPr>
          <p:cNvPr id="285" name="Google Shape;285;g2e486fe9541_0_224"/>
          <p:cNvSpPr/>
          <p:nvPr/>
        </p:nvSpPr>
        <p:spPr>
          <a:xfrm>
            <a:off x="1270159" y="10706100"/>
            <a:ext cx="4873200" cy="94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Adventurers seek immortal artifact.</a:t>
            </a:r>
            <a:endParaRPr b="0" i="0" sz="3200" u="none" cap="none" strike="noStrike">
              <a:solidFill>
                <a:schemeClr val="dk1"/>
              </a:solidFill>
              <a:latin typeface="Calibri"/>
              <a:ea typeface="Calibri"/>
              <a:cs typeface="Calibri"/>
              <a:sym typeface="Calibri"/>
            </a:endParaRPr>
          </a:p>
        </p:txBody>
      </p:sp>
      <p:sp>
        <p:nvSpPr>
          <p:cNvPr id="286" name="Google Shape;286;g2e486fe9541_0_224"/>
          <p:cNvSpPr/>
          <p:nvPr/>
        </p:nvSpPr>
        <p:spPr>
          <a:xfrm>
            <a:off x="6769946" y="8166100"/>
            <a:ext cx="47376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e486fe9541_0_224"/>
          <p:cNvSpPr/>
          <p:nvPr/>
        </p:nvSpPr>
        <p:spPr>
          <a:xfrm>
            <a:off x="6769946" y="81661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e486fe9541_0_224"/>
          <p:cNvSpPr/>
          <p:nvPr/>
        </p:nvSpPr>
        <p:spPr>
          <a:xfrm>
            <a:off x="6769946" y="81661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e486fe9541_0_224"/>
          <p:cNvSpPr/>
          <p:nvPr/>
        </p:nvSpPr>
        <p:spPr>
          <a:xfrm>
            <a:off x="6769946" y="8166100"/>
            <a:ext cx="4890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Eclipse</a:t>
            </a:r>
            <a:endParaRPr b="0" i="0" sz="3600" u="none" cap="none" strike="noStrike">
              <a:solidFill>
                <a:schemeClr val="dk1"/>
              </a:solidFill>
              <a:latin typeface="Calibri"/>
              <a:ea typeface="Calibri"/>
              <a:cs typeface="Calibri"/>
              <a:sym typeface="Calibri"/>
            </a:endParaRPr>
          </a:p>
        </p:txBody>
      </p:sp>
      <p:sp>
        <p:nvSpPr>
          <p:cNvPr id="290" name="Google Shape;290;g2e486fe9541_0_224"/>
          <p:cNvSpPr/>
          <p:nvPr/>
        </p:nvSpPr>
        <p:spPr>
          <a:xfrm>
            <a:off x="6769946" y="8826500"/>
            <a:ext cx="4873200" cy="94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Rare event causes unpredictable magic.</a:t>
            </a:r>
            <a:endParaRPr b="0" i="0" sz="3200" u="none" cap="none" strike="noStrike">
              <a:solidFill>
                <a:schemeClr val="dk1"/>
              </a:solidFill>
              <a:latin typeface="Calibri"/>
              <a:ea typeface="Calibri"/>
              <a:cs typeface="Calibri"/>
              <a:sym typeface="Calibri"/>
            </a:endParaRPr>
          </a:p>
        </p:txBody>
      </p:sp>
      <p:sp>
        <p:nvSpPr>
          <p:cNvPr id="291" name="Google Shape;291;g2e486fe9541_0_224"/>
          <p:cNvSpPr/>
          <p:nvPr/>
        </p:nvSpPr>
        <p:spPr>
          <a:xfrm>
            <a:off x="6769946" y="100457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e486fe9541_0_224"/>
          <p:cNvSpPr/>
          <p:nvPr/>
        </p:nvSpPr>
        <p:spPr>
          <a:xfrm>
            <a:off x="6769946" y="100457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e486fe9541_0_224"/>
          <p:cNvSpPr/>
          <p:nvPr/>
        </p:nvSpPr>
        <p:spPr>
          <a:xfrm>
            <a:off x="6769946" y="10045700"/>
            <a:ext cx="4890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Quest</a:t>
            </a:r>
            <a:endParaRPr b="0" i="0" sz="3600" u="none" cap="none" strike="noStrike">
              <a:solidFill>
                <a:schemeClr val="dk1"/>
              </a:solidFill>
              <a:latin typeface="Calibri"/>
              <a:ea typeface="Calibri"/>
              <a:cs typeface="Calibri"/>
              <a:sym typeface="Calibri"/>
            </a:endParaRPr>
          </a:p>
        </p:txBody>
      </p:sp>
      <p:sp>
        <p:nvSpPr>
          <p:cNvPr id="294" name="Google Shape;294;g2e486fe9541_0_224"/>
          <p:cNvSpPr/>
          <p:nvPr/>
        </p:nvSpPr>
        <p:spPr>
          <a:xfrm>
            <a:off x="6769946" y="10706100"/>
            <a:ext cx="4873200" cy="94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Adventurers seek immortal artifact.</a:t>
            </a:r>
            <a:endParaRPr b="0" i="0" sz="3200" u="none" cap="none" strike="noStrike">
              <a:solidFill>
                <a:schemeClr val="dk1"/>
              </a:solidFill>
              <a:latin typeface="Calibri"/>
              <a:ea typeface="Calibri"/>
              <a:cs typeface="Calibri"/>
              <a:sym typeface="Calibri"/>
            </a:endParaRPr>
          </a:p>
        </p:txBody>
      </p:sp>
      <p:sp>
        <p:nvSpPr>
          <p:cNvPr id="295" name="Google Shape;295;g2e486fe9541_0_224"/>
          <p:cNvSpPr/>
          <p:nvPr/>
        </p:nvSpPr>
        <p:spPr>
          <a:xfrm>
            <a:off x="12269734" y="8166100"/>
            <a:ext cx="47376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e486fe9541_0_224"/>
          <p:cNvSpPr/>
          <p:nvPr/>
        </p:nvSpPr>
        <p:spPr>
          <a:xfrm>
            <a:off x="12269734" y="81661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e486fe9541_0_224"/>
          <p:cNvSpPr/>
          <p:nvPr/>
        </p:nvSpPr>
        <p:spPr>
          <a:xfrm>
            <a:off x="12269734" y="81661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e486fe9541_0_224"/>
          <p:cNvSpPr/>
          <p:nvPr/>
        </p:nvSpPr>
        <p:spPr>
          <a:xfrm>
            <a:off x="12269734" y="8166100"/>
            <a:ext cx="4890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Eclipse</a:t>
            </a:r>
            <a:endParaRPr b="0" i="0" sz="3600" u="none" cap="none" strike="noStrike">
              <a:solidFill>
                <a:schemeClr val="dk1"/>
              </a:solidFill>
              <a:latin typeface="Calibri"/>
              <a:ea typeface="Calibri"/>
              <a:cs typeface="Calibri"/>
              <a:sym typeface="Calibri"/>
            </a:endParaRPr>
          </a:p>
        </p:txBody>
      </p:sp>
      <p:sp>
        <p:nvSpPr>
          <p:cNvPr id="299" name="Google Shape;299;g2e486fe9541_0_224"/>
          <p:cNvSpPr/>
          <p:nvPr/>
        </p:nvSpPr>
        <p:spPr>
          <a:xfrm>
            <a:off x="12269734" y="8826500"/>
            <a:ext cx="4873200" cy="94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Rare event causes unpredictable magic.</a:t>
            </a:r>
            <a:endParaRPr b="0" i="0" sz="3200" u="none" cap="none" strike="noStrike">
              <a:solidFill>
                <a:schemeClr val="dk1"/>
              </a:solidFill>
              <a:latin typeface="Calibri"/>
              <a:ea typeface="Calibri"/>
              <a:cs typeface="Calibri"/>
              <a:sym typeface="Calibri"/>
            </a:endParaRPr>
          </a:p>
        </p:txBody>
      </p:sp>
      <p:sp>
        <p:nvSpPr>
          <p:cNvPr id="300" name="Google Shape;300;g2e486fe9541_0_224"/>
          <p:cNvSpPr/>
          <p:nvPr/>
        </p:nvSpPr>
        <p:spPr>
          <a:xfrm>
            <a:off x="12269734" y="100457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e486fe9541_0_224"/>
          <p:cNvSpPr/>
          <p:nvPr/>
        </p:nvSpPr>
        <p:spPr>
          <a:xfrm>
            <a:off x="12269734" y="100457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2e486fe9541_0_224"/>
          <p:cNvSpPr/>
          <p:nvPr/>
        </p:nvSpPr>
        <p:spPr>
          <a:xfrm>
            <a:off x="12269734" y="10045700"/>
            <a:ext cx="4890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Quest</a:t>
            </a:r>
            <a:endParaRPr b="0" i="0" sz="3600" u="none" cap="none" strike="noStrike">
              <a:solidFill>
                <a:schemeClr val="dk1"/>
              </a:solidFill>
              <a:latin typeface="Calibri"/>
              <a:ea typeface="Calibri"/>
              <a:cs typeface="Calibri"/>
              <a:sym typeface="Calibri"/>
            </a:endParaRPr>
          </a:p>
        </p:txBody>
      </p:sp>
      <p:sp>
        <p:nvSpPr>
          <p:cNvPr id="303" name="Google Shape;303;g2e486fe9541_0_224"/>
          <p:cNvSpPr/>
          <p:nvPr/>
        </p:nvSpPr>
        <p:spPr>
          <a:xfrm>
            <a:off x="12269734" y="10706100"/>
            <a:ext cx="4873200" cy="94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Adventurers seek immortal artifact.</a:t>
            </a:r>
            <a:endParaRPr b="0" i="0" sz="3200" u="none" cap="none" strike="noStrike">
              <a:solidFill>
                <a:schemeClr val="dk1"/>
              </a:solidFill>
              <a:latin typeface="Calibri"/>
              <a:ea typeface="Calibri"/>
              <a:cs typeface="Calibri"/>
              <a:sym typeface="Calibri"/>
            </a:endParaRPr>
          </a:p>
        </p:txBody>
      </p:sp>
      <p:sp>
        <p:nvSpPr>
          <p:cNvPr id="304" name="Google Shape;304;g2e486fe9541_0_224"/>
          <p:cNvSpPr/>
          <p:nvPr/>
        </p:nvSpPr>
        <p:spPr>
          <a:xfrm>
            <a:off x="17769521" y="8166100"/>
            <a:ext cx="47376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e486fe9541_0_224"/>
          <p:cNvSpPr/>
          <p:nvPr/>
        </p:nvSpPr>
        <p:spPr>
          <a:xfrm>
            <a:off x="17769521" y="81661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2e486fe9541_0_224"/>
          <p:cNvSpPr/>
          <p:nvPr/>
        </p:nvSpPr>
        <p:spPr>
          <a:xfrm>
            <a:off x="17769521" y="81661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e486fe9541_0_224"/>
          <p:cNvSpPr/>
          <p:nvPr/>
        </p:nvSpPr>
        <p:spPr>
          <a:xfrm>
            <a:off x="17769521" y="8166100"/>
            <a:ext cx="4890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Eclipse</a:t>
            </a:r>
            <a:endParaRPr b="0" i="0" sz="3600" u="none" cap="none" strike="noStrike">
              <a:solidFill>
                <a:schemeClr val="dk1"/>
              </a:solidFill>
              <a:latin typeface="Calibri"/>
              <a:ea typeface="Calibri"/>
              <a:cs typeface="Calibri"/>
              <a:sym typeface="Calibri"/>
            </a:endParaRPr>
          </a:p>
        </p:txBody>
      </p:sp>
      <p:sp>
        <p:nvSpPr>
          <p:cNvPr id="308" name="Google Shape;308;g2e486fe9541_0_224"/>
          <p:cNvSpPr/>
          <p:nvPr/>
        </p:nvSpPr>
        <p:spPr>
          <a:xfrm>
            <a:off x="17769521" y="8826500"/>
            <a:ext cx="4873200" cy="94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Rare event causes unpredictable magic.</a:t>
            </a:r>
            <a:endParaRPr b="0" i="0" sz="3200" u="none" cap="none" strike="noStrike">
              <a:solidFill>
                <a:schemeClr val="dk1"/>
              </a:solidFill>
              <a:latin typeface="Calibri"/>
              <a:ea typeface="Calibri"/>
              <a:cs typeface="Calibri"/>
              <a:sym typeface="Calibri"/>
            </a:endParaRPr>
          </a:p>
        </p:txBody>
      </p:sp>
      <p:sp>
        <p:nvSpPr>
          <p:cNvPr id="309" name="Google Shape;309;g2e486fe9541_0_224"/>
          <p:cNvSpPr/>
          <p:nvPr/>
        </p:nvSpPr>
        <p:spPr>
          <a:xfrm>
            <a:off x="17769521" y="100457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e486fe9541_0_224"/>
          <p:cNvSpPr/>
          <p:nvPr/>
        </p:nvSpPr>
        <p:spPr>
          <a:xfrm>
            <a:off x="17769521" y="10045700"/>
            <a:ext cx="4737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e486fe9541_0_224"/>
          <p:cNvSpPr/>
          <p:nvPr/>
        </p:nvSpPr>
        <p:spPr>
          <a:xfrm>
            <a:off x="17769521" y="10045700"/>
            <a:ext cx="4890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Quest</a:t>
            </a:r>
            <a:endParaRPr b="0" i="0" sz="3600" u="none" cap="none" strike="noStrike">
              <a:solidFill>
                <a:schemeClr val="dk1"/>
              </a:solidFill>
              <a:latin typeface="Calibri"/>
              <a:ea typeface="Calibri"/>
              <a:cs typeface="Calibri"/>
              <a:sym typeface="Calibri"/>
            </a:endParaRPr>
          </a:p>
        </p:txBody>
      </p:sp>
      <p:sp>
        <p:nvSpPr>
          <p:cNvPr id="312" name="Google Shape;312;g2e486fe9541_0_224"/>
          <p:cNvSpPr/>
          <p:nvPr/>
        </p:nvSpPr>
        <p:spPr>
          <a:xfrm>
            <a:off x="17769521" y="10706100"/>
            <a:ext cx="4873200" cy="94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317" name="Shape 317"/>
        <p:cNvGrpSpPr/>
        <p:nvPr/>
      </p:nvGrpSpPr>
      <p:grpSpPr>
        <a:xfrm>
          <a:off x="0" y="0"/>
          <a:ext cx="0" cy="0"/>
          <a:chOff x="0" y="0"/>
          <a:chExt cx="0" cy="0"/>
        </a:xfrm>
      </p:grpSpPr>
      <p:pic>
        <p:nvPicPr>
          <p:cNvPr descr=" " id="318" name="Google Shape;318;g2e486fe9541_0_291"/>
          <p:cNvPicPr preferRelativeResize="0"/>
          <p:nvPr/>
        </p:nvPicPr>
        <p:blipFill rotWithShape="1">
          <a:blip r:embed="rId3">
            <a:alphaModFix/>
          </a:blip>
          <a:srcRect b="0" l="0" r="0" t="0"/>
          <a:stretch/>
        </p:blipFill>
        <p:spPr>
          <a:xfrm>
            <a:off x="203224" y="127000"/>
            <a:ext cx="23980597" cy="13716000"/>
          </a:xfrm>
          <a:prstGeom prst="rect">
            <a:avLst/>
          </a:prstGeom>
          <a:noFill/>
          <a:ln>
            <a:noFill/>
          </a:ln>
        </p:spPr>
      </p:pic>
      <p:pic>
        <p:nvPicPr>
          <p:cNvPr descr=" " id="319" name="Google Shape;319;g2e486fe9541_0_291"/>
          <p:cNvPicPr preferRelativeResize="0"/>
          <p:nvPr/>
        </p:nvPicPr>
        <p:blipFill rotWithShape="1">
          <a:blip r:embed="rId4">
            <a:alphaModFix/>
          </a:blip>
          <a:srcRect b="0" l="0" r="0" t="0"/>
          <a:stretch/>
        </p:blipFill>
        <p:spPr>
          <a:xfrm>
            <a:off x="457256" y="0"/>
            <a:ext cx="23980597" cy="13716000"/>
          </a:xfrm>
          <a:prstGeom prst="rect">
            <a:avLst/>
          </a:prstGeom>
          <a:noFill/>
          <a:ln>
            <a:noFill/>
          </a:ln>
        </p:spPr>
      </p:pic>
      <p:pic>
        <p:nvPicPr>
          <p:cNvPr descr=" " id="320" name="Google Shape;320;g2e486fe9541_0_291"/>
          <p:cNvPicPr preferRelativeResize="0"/>
          <p:nvPr/>
        </p:nvPicPr>
        <p:blipFill rotWithShape="1">
          <a:blip r:embed="rId5">
            <a:alphaModFix/>
          </a:blip>
          <a:srcRect b="0" l="0" r="0" t="0"/>
          <a:stretch/>
        </p:blipFill>
        <p:spPr>
          <a:xfrm>
            <a:off x="10326391" y="127000"/>
            <a:ext cx="3193776" cy="972096"/>
          </a:xfrm>
          <a:prstGeom prst="rect">
            <a:avLst/>
          </a:prstGeom>
          <a:noFill/>
          <a:ln>
            <a:noFill/>
          </a:ln>
        </p:spPr>
      </p:pic>
      <p:sp>
        <p:nvSpPr>
          <p:cNvPr id="321" name="Google Shape;321;g2e486fe9541_0_29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2" name="Google Shape;322;g2e486fe9541_0_29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323" name="Google Shape;323;g2e486fe9541_0_291"/>
          <p:cNvPicPr preferRelativeResize="0"/>
          <p:nvPr/>
        </p:nvPicPr>
        <p:blipFill rotWithShape="1">
          <a:blip r:embed="rId7">
            <a:alphaModFix/>
          </a:blip>
          <a:srcRect b="0" l="0" r="0" t="0"/>
          <a:stretch/>
        </p:blipFill>
        <p:spPr>
          <a:xfrm>
            <a:off x="1536892" y="1244600"/>
            <a:ext cx="13006426" cy="11607800"/>
          </a:xfrm>
          <a:prstGeom prst="rect">
            <a:avLst/>
          </a:prstGeom>
          <a:noFill/>
          <a:ln>
            <a:noFill/>
          </a:ln>
        </p:spPr>
      </p:pic>
      <p:sp>
        <p:nvSpPr>
          <p:cNvPr id="324" name="Google Shape;324;g2e486fe9541_0_291"/>
          <p:cNvSpPr/>
          <p:nvPr/>
        </p:nvSpPr>
        <p:spPr>
          <a:xfrm>
            <a:off x="14543318" y="1651000"/>
            <a:ext cx="75660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Special Elite"/>
              <a:buNone/>
            </a:pPr>
            <a:r>
              <a:rPr b="0" i="0" lang="en-US" sz="8000" u="none" cap="none" strike="noStrike">
                <a:solidFill>
                  <a:srgbClr val="0E0E0E"/>
                </a:solidFill>
                <a:latin typeface="Special Elite"/>
                <a:ea typeface="Special Elite"/>
                <a:cs typeface="Special Elite"/>
                <a:sym typeface="Special Elite"/>
              </a:rPr>
              <a:t>Some Data</a:t>
            </a:r>
            <a:endParaRPr b="0" i="0" sz="8000" u="none" cap="none" strike="noStrike">
              <a:solidFill>
                <a:schemeClr val="dk1"/>
              </a:solidFill>
              <a:latin typeface="Calibri"/>
              <a:ea typeface="Calibri"/>
              <a:cs typeface="Calibri"/>
              <a:sym typeface="Calibri"/>
            </a:endParaRPr>
          </a:p>
        </p:txBody>
      </p:sp>
      <p:sp>
        <p:nvSpPr>
          <p:cNvPr id="325" name="Google Shape;325;g2e486fe9541_0_291"/>
          <p:cNvSpPr/>
          <p:nvPr/>
        </p:nvSpPr>
        <p:spPr>
          <a:xfrm>
            <a:off x="14543318" y="3543300"/>
            <a:ext cx="7875000" cy="640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e486fe9541_0_291"/>
          <p:cNvSpPr/>
          <p:nvPr/>
        </p:nvSpPr>
        <p:spPr>
          <a:xfrm>
            <a:off x="14543318" y="3543300"/>
            <a:ext cx="7875000" cy="289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e486fe9541_0_291"/>
          <p:cNvSpPr/>
          <p:nvPr/>
        </p:nvSpPr>
        <p:spPr>
          <a:xfrm>
            <a:off x="14543318" y="3543300"/>
            <a:ext cx="287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e486fe9541_0_291"/>
          <p:cNvSpPr/>
          <p:nvPr/>
        </p:nvSpPr>
        <p:spPr>
          <a:xfrm>
            <a:off x="14543318" y="3543300"/>
            <a:ext cx="3412500" cy="216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12800"/>
              <a:buFont typeface="Special Elite"/>
              <a:buNone/>
            </a:pPr>
            <a:r>
              <a:rPr b="0" i="0" lang="en-US" sz="12800" u="none" cap="none" strike="noStrike">
                <a:solidFill>
                  <a:srgbClr val="381B13"/>
                </a:solidFill>
                <a:latin typeface="Special Elite"/>
                <a:ea typeface="Special Elite"/>
                <a:cs typeface="Special Elite"/>
                <a:sym typeface="Special Elite"/>
              </a:rPr>
              <a:t>75%</a:t>
            </a:r>
            <a:endParaRPr b="0" i="0" sz="12800" u="none" cap="none" strike="noStrike">
              <a:solidFill>
                <a:schemeClr val="dk1"/>
              </a:solidFill>
              <a:latin typeface="Calibri"/>
              <a:ea typeface="Calibri"/>
              <a:cs typeface="Calibri"/>
              <a:sym typeface="Calibri"/>
            </a:endParaRPr>
          </a:p>
        </p:txBody>
      </p:sp>
      <p:sp>
        <p:nvSpPr>
          <p:cNvPr id="329" name="Google Shape;329;g2e486fe9541_0_291"/>
          <p:cNvSpPr/>
          <p:nvPr/>
        </p:nvSpPr>
        <p:spPr>
          <a:xfrm>
            <a:off x="14543318" y="5473700"/>
            <a:ext cx="78750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e486fe9541_0_291"/>
          <p:cNvSpPr/>
          <p:nvPr/>
        </p:nvSpPr>
        <p:spPr>
          <a:xfrm>
            <a:off x="14543318" y="5473700"/>
            <a:ext cx="80274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Enchanted Creatures</a:t>
            </a:r>
            <a:endParaRPr b="0" i="0" sz="3600" u="none" cap="none" strike="noStrike">
              <a:solidFill>
                <a:schemeClr val="dk1"/>
              </a:solidFill>
              <a:latin typeface="Calibri"/>
              <a:ea typeface="Calibri"/>
              <a:cs typeface="Calibri"/>
              <a:sym typeface="Calibri"/>
            </a:endParaRPr>
          </a:p>
        </p:txBody>
      </p:sp>
      <p:sp>
        <p:nvSpPr>
          <p:cNvPr id="331" name="Google Shape;331;g2e486fe9541_0_291"/>
          <p:cNvSpPr/>
          <p:nvPr/>
        </p:nvSpPr>
        <p:spPr>
          <a:xfrm>
            <a:off x="14543318" y="6032500"/>
            <a:ext cx="8010600" cy="54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possess the ability to cast spells.</a:t>
            </a:r>
            <a:endParaRPr b="0" i="0" sz="3200" u="none" cap="none" strike="noStrike">
              <a:solidFill>
                <a:schemeClr val="dk1"/>
              </a:solidFill>
              <a:latin typeface="Calibri"/>
              <a:ea typeface="Calibri"/>
              <a:cs typeface="Calibri"/>
              <a:sym typeface="Calibri"/>
            </a:endParaRPr>
          </a:p>
        </p:txBody>
      </p:sp>
      <p:sp>
        <p:nvSpPr>
          <p:cNvPr id="332" name="Google Shape;332;g2e486fe9541_0_291"/>
          <p:cNvSpPr/>
          <p:nvPr/>
        </p:nvSpPr>
        <p:spPr>
          <a:xfrm>
            <a:off x="14543318" y="7048500"/>
            <a:ext cx="7875000" cy="289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e486fe9541_0_291"/>
          <p:cNvSpPr/>
          <p:nvPr/>
        </p:nvSpPr>
        <p:spPr>
          <a:xfrm>
            <a:off x="14543318" y="7048500"/>
            <a:ext cx="3035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e486fe9541_0_291"/>
          <p:cNvSpPr/>
          <p:nvPr/>
        </p:nvSpPr>
        <p:spPr>
          <a:xfrm>
            <a:off x="14543318" y="7048500"/>
            <a:ext cx="3577500" cy="216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12800"/>
              <a:buFont typeface="Special Elite"/>
              <a:buNone/>
            </a:pPr>
            <a:r>
              <a:rPr b="0" i="0" lang="en-US" sz="12800" u="none" cap="none" strike="noStrike">
                <a:solidFill>
                  <a:srgbClr val="381B13"/>
                </a:solidFill>
                <a:latin typeface="Special Elite"/>
                <a:ea typeface="Special Elite"/>
                <a:cs typeface="Special Elite"/>
                <a:sym typeface="Special Elite"/>
              </a:rPr>
              <a:t>60%</a:t>
            </a:r>
            <a:endParaRPr b="0" i="0" sz="12800" u="none" cap="none" strike="noStrike">
              <a:solidFill>
                <a:schemeClr val="dk1"/>
              </a:solidFill>
              <a:latin typeface="Calibri"/>
              <a:ea typeface="Calibri"/>
              <a:cs typeface="Calibri"/>
              <a:sym typeface="Calibri"/>
            </a:endParaRPr>
          </a:p>
        </p:txBody>
      </p:sp>
      <p:sp>
        <p:nvSpPr>
          <p:cNvPr id="335" name="Google Shape;335;g2e486fe9541_0_291"/>
          <p:cNvSpPr/>
          <p:nvPr/>
        </p:nvSpPr>
        <p:spPr>
          <a:xfrm>
            <a:off x="14543318" y="8978900"/>
            <a:ext cx="78750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e486fe9541_0_291"/>
          <p:cNvSpPr/>
          <p:nvPr/>
        </p:nvSpPr>
        <p:spPr>
          <a:xfrm>
            <a:off x="14543318" y="8978900"/>
            <a:ext cx="80274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Magic-Wielding Individuals</a:t>
            </a:r>
            <a:endParaRPr b="0" i="0" sz="3600" u="none" cap="none" strike="noStrike">
              <a:solidFill>
                <a:schemeClr val="dk1"/>
              </a:solidFill>
              <a:latin typeface="Calibri"/>
              <a:ea typeface="Calibri"/>
              <a:cs typeface="Calibri"/>
              <a:sym typeface="Calibri"/>
            </a:endParaRPr>
          </a:p>
        </p:txBody>
      </p:sp>
      <p:sp>
        <p:nvSpPr>
          <p:cNvPr id="337" name="Google Shape;337;g2e486fe9541_0_291"/>
          <p:cNvSpPr/>
          <p:nvPr/>
        </p:nvSpPr>
        <p:spPr>
          <a:xfrm>
            <a:off x="14543318" y="9537700"/>
            <a:ext cx="8010600" cy="54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practice the art of illusions.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342" name="Shape 342"/>
        <p:cNvGrpSpPr/>
        <p:nvPr/>
      </p:nvGrpSpPr>
      <p:grpSpPr>
        <a:xfrm>
          <a:off x="0" y="0"/>
          <a:ext cx="0" cy="0"/>
          <a:chOff x="0" y="0"/>
          <a:chExt cx="0" cy="0"/>
        </a:xfrm>
      </p:grpSpPr>
      <p:pic>
        <p:nvPicPr>
          <p:cNvPr descr=" " id="343" name="Google Shape;343;g2e486fe9541_0_315"/>
          <p:cNvPicPr preferRelativeResize="0"/>
          <p:nvPr/>
        </p:nvPicPr>
        <p:blipFill rotWithShape="1">
          <a:blip r:embed="rId3">
            <a:alphaModFix/>
          </a:blip>
          <a:srcRect b="0" l="0" r="0" t="0"/>
          <a:stretch/>
        </p:blipFill>
        <p:spPr>
          <a:xfrm>
            <a:off x="1790924" y="586408"/>
            <a:ext cx="20764373" cy="12740532"/>
          </a:xfrm>
          <a:prstGeom prst="rect">
            <a:avLst/>
          </a:prstGeom>
          <a:noFill/>
          <a:ln>
            <a:noFill/>
          </a:ln>
        </p:spPr>
      </p:pic>
      <p:pic>
        <p:nvPicPr>
          <p:cNvPr descr=" " id="344" name="Google Shape;344;g2e486fe9541_0_315"/>
          <p:cNvPicPr preferRelativeResize="0"/>
          <p:nvPr/>
        </p:nvPicPr>
        <p:blipFill rotWithShape="1">
          <a:blip r:embed="rId4">
            <a:alphaModFix/>
          </a:blip>
          <a:srcRect b="0" l="0" r="0" t="0"/>
          <a:stretch/>
        </p:blipFill>
        <p:spPr>
          <a:xfrm>
            <a:off x="1511489" y="776908"/>
            <a:ext cx="20764373" cy="12740532"/>
          </a:xfrm>
          <a:prstGeom prst="rect">
            <a:avLst/>
          </a:prstGeom>
          <a:noFill/>
          <a:ln>
            <a:noFill/>
          </a:ln>
        </p:spPr>
      </p:pic>
      <p:pic>
        <p:nvPicPr>
          <p:cNvPr descr=" " id="345" name="Google Shape;345;g2e486fe9541_0_315"/>
          <p:cNvPicPr preferRelativeResize="0"/>
          <p:nvPr/>
        </p:nvPicPr>
        <p:blipFill rotWithShape="1">
          <a:blip r:embed="rId5">
            <a:alphaModFix/>
          </a:blip>
          <a:srcRect b="0" l="0" r="0" t="0"/>
          <a:stretch/>
        </p:blipFill>
        <p:spPr>
          <a:xfrm>
            <a:off x="901813" y="9169400"/>
            <a:ext cx="2995826" cy="2797795"/>
          </a:xfrm>
          <a:prstGeom prst="rect">
            <a:avLst/>
          </a:prstGeom>
          <a:noFill/>
          <a:ln>
            <a:noFill/>
          </a:ln>
        </p:spPr>
      </p:pic>
      <p:sp>
        <p:nvSpPr>
          <p:cNvPr id="346" name="Google Shape;346;g2e486fe9541_0_31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7" name="Google Shape;347;g2e486fe9541_0_31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48" name="Google Shape;348;g2e486fe9541_0_315"/>
          <p:cNvSpPr/>
          <p:nvPr/>
        </p:nvSpPr>
        <p:spPr>
          <a:xfrm>
            <a:off x="4305838" y="3403600"/>
            <a:ext cx="15762600" cy="528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e486fe9541_0_315"/>
          <p:cNvSpPr/>
          <p:nvPr/>
        </p:nvSpPr>
        <p:spPr>
          <a:xfrm>
            <a:off x="4305838" y="3403600"/>
            <a:ext cx="15762600" cy="406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e486fe9541_0_315"/>
          <p:cNvSpPr/>
          <p:nvPr/>
        </p:nvSpPr>
        <p:spPr>
          <a:xfrm>
            <a:off x="5937992" y="3403600"/>
            <a:ext cx="12498300" cy="406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81B13"/>
              </a:buClr>
              <a:buSzPts val="24000"/>
              <a:buFont typeface="Special Elite"/>
              <a:buNone/>
            </a:pPr>
            <a:r>
              <a:rPr b="0" i="0" lang="en-US" sz="24000" u="none" cap="none" strike="noStrike">
                <a:solidFill>
                  <a:srgbClr val="381B13"/>
                </a:solidFill>
                <a:latin typeface="Special Elite"/>
                <a:ea typeface="Special Elite"/>
                <a:cs typeface="Special Elite"/>
                <a:sym typeface="Special Elite"/>
              </a:rPr>
              <a:t>234,567</a:t>
            </a:r>
            <a:endParaRPr b="0" i="0" sz="24000" u="none" cap="none" strike="noStrike">
              <a:solidFill>
                <a:schemeClr val="dk1"/>
              </a:solidFill>
              <a:latin typeface="Calibri"/>
              <a:ea typeface="Calibri"/>
              <a:cs typeface="Calibri"/>
              <a:sym typeface="Calibri"/>
            </a:endParaRPr>
          </a:p>
        </p:txBody>
      </p:sp>
      <p:sp>
        <p:nvSpPr>
          <p:cNvPr id="351" name="Google Shape;351;g2e486fe9541_0_315"/>
          <p:cNvSpPr/>
          <p:nvPr/>
        </p:nvSpPr>
        <p:spPr>
          <a:xfrm>
            <a:off x="4170355" y="6654800"/>
            <a:ext cx="16033500" cy="1083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Special Elite"/>
              <a:buNone/>
            </a:pPr>
            <a:r>
              <a:rPr b="0" i="0" lang="en-US" sz="6400" u="none" cap="none" strike="noStrike">
                <a:solidFill>
                  <a:srgbClr val="0E0E0E"/>
                </a:solidFill>
                <a:latin typeface="Special Elite"/>
                <a:ea typeface="Special Elite"/>
                <a:cs typeface="Special Elite"/>
                <a:sym typeface="Special Elite"/>
              </a:rPr>
              <a:t>UNICORN SIGHTINGS</a:t>
            </a:r>
            <a:endParaRPr b="0" i="0" sz="6400" u="none" cap="none" strike="noStrike">
              <a:solidFill>
                <a:schemeClr val="dk1"/>
              </a:solidFill>
              <a:latin typeface="Calibri"/>
              <a:ea typeface="Calibri"/>
              <a:cs typeface="Calibri"/>
              <a:sym typeface="Calibri"/>
            </a:endParaRPr>
          </a:p>
        </p:txBody>
      </p:sp>
      <p:sp>
        <p:nvSpPr>
          <p:cNvPr id="352" name="Google Shape;352;g2e486fe9541_0_315"/>
          <p:cNvSpPr/>
          <p:nvPr/>
        </p:nvSpPr>
        <p:spPr>
          <a:xfrm>
            <a:off x="7483352" y="7874000"/>
            <a:ext cx="9407700" cy="948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357" name="Shape 357"/>
        <p:cNvGrpSpPr/>
        <p:nvPr/>
      </p:nvGrpSpPr>
      <p:grpSpPr>
        <a:xfrm>
          <a:off x="0" y="0"/>
          <a:ext cx="0" cy="0"/>
          <a:chOff x="0" y="0"/>
          <a:chExt cx="0" cy="0"/>
        </a:xfrm>
      </p:grpSpPr>
      <p:pic>
        <p:nvPicPr>
          <p:cNvPr descr=" " id="358" name="Google Shape;358;g2e486fe9541_0_329"/>
          <p:cNvPicPr preferRelativeResize="0"/>
          <p:nvPr/>
        </p:nvPicPr>
        <p:blipFill rotWithShape="1">
          <a:blip r:embed="rId3">
            <a:alphaModFix/>
          </a:blip>
          <a:srcRect b="0" l="0" r="0" t="0"/>
          <a:stretch/>
        </p:blipFill>
        <p:spPr>
          <a:xfrm>
            <a:off x="495362" y="215900"/>
            <a:ext cx="23459832" cy="13296900"/>
          </a:xfrm>
          <a:prstGeom prst="rect">
            <a:avLst/>
          </a:prstGeom>
          <a:noFill/>
          <a:ln>
            <a:noFill/>
          </a:ln>
        </p:spPr>
      </p:pic>
      <p:pic>
        <p:nvPicPr>
          <p:cNvPr descr=" " id="359" name="Google Shape;359;g2e486fe9541_0_329"/>
          <p:cNvPicPr preferRelativeResize="0"/>
          <p:nvPr/>
        </p:nvPicPr>
        <p:blipFill rotWithShape="1">
          <a:blip r:embed="rId4">
            <a:alphaModFix/>
          </a:blip>
          <a:srcRect b="0" l="0" r="0" t="0"/>
          <a:stretch/>
        </p:blipFill>
        <p:spPr>
          <a:xfrm>
            <a:off x="495362" y="88900"/>
            <a:ext cx="23459832" cy="13296900"/>
          </a:xfrm>
          <a:prstGeom prst="rect">
            <a:avLst/>
          </a:prstGeom>
          <a:noFill/>
          <a:ln>
            <a:noFill/>
          </a:ln>
        </p:spPr>
      </p:pic>
      <p:pic>
        <p:nvPicPr>
          <p:cNvPr descr=" " id="360" name="Google Shape;360;g2e486fe9541_0_329"/>
          <p:cNvPicPr preferRelativeResize="0"/>
          <p:nvPr/>
        </p:nvPicPr>
        <p:blipFill rotWithShape="1">
          <a:blip r:embed="rId5">
            <a:alphaModFix/>
          </a:blip>
          <a:srcRect b="0" l="0" r="0" t="0"/>
          <a:stretch/>
        </p:blipFill>
        <p:spPr>
          <a:xfrm>
            <a:off x="20449556" y="215900"/>
            <a:ext cx="3794534" cy="2017911"/>
          </a:xfrm>
          <a:prstGeom prst="rect">
            <a:avLst/>
          </a:prstGeom>
          <a:noFill/>
          <a:ln>
            <a:noFill/>
          </a:ln>
        </p:spPr>
      </p:pic>
      <p:sp>
        <p:nvSpPr>
          <p:cNvPr id="361" name="Google Shape;361;g2e486fe9541_0_32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2" name="Google Shape;362;g2e486fe9541_0_32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63" name="Google Shape;363;g2e486fe9541_0_329"/>
          <p:cNvSpPr/>
          <p:nvPr/>
        </p:nvSpPr>
        <p:spPr>
          <a:xfrm>
            <a:off x="3391324" y="3263900"/>
            <a:ext cx="7875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2e486fe9541_0_329"/>
          <p:cNvSpPr/>
          <p:nvPr/>
        </p:nvSpPr>
        <p:spPr>
          <a:xfrm>
            <a:off x="3372271" y="3263900"/>
            <a:ext cx="7913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2e486fe9541_0_329"/>
          <p:cNvSpPr/>
          <p:nvPr/>
        </p:nvSpPr>
        <p:spPr>
          <a:xfrm>
            <a:off x="3372271" y="3263900"/>
            <a:ext cx="8454900" cy="216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12800"/>
              <a:buFont typeface="Special Elite"/>
              <a:buNone/>
            </a:pPr>
            <a:r>
              <a:rPr b="0" i="0" lang="en-US" sz="12800" u="none" cap="none" strike="noStrike">
                <a:solidFill>
                  <a:srgbClr val="381B13"/>
                </a:solidFill>
                <a:latin typeface="Special Elite"/>
                <a:ea typeface="Special Elite"/>
                <a:cs typeface="Special Elite"/>
                <a:sym typeface="Special Elite"/>
              </a:rPr>
              <a:t>233 Coins</a:t>
            </a:r>
            <a:endParaRPr b="0" i="0" sz="12800" u="none" cap="none" strike="noStrike">
              <a:solidFill>
                <a:schemeClr val="dk1"/>
              </a:solidFill>
              <a:latin typeface="Calibri"/>
              <a:ea typeface="Calibri"/>
              <a:cs typeface="Calibri"/>
              <a:sym typeface="Calibri"/>
            </a:endParaRPr>
          </a:p>
        </p:txBody>
      </p:sp>
      <p:sp>
        <p:nvSpPr>
          <p:cNvPr id="366" name="Google Shape;366;g2e486fe9541_0_329"/>
          <p:cNvSpPr/>
          <p:nvPr/>
        </p:nvSpPr>
        <p:spPr>
          <a:xfrm>
            <a:off x="3391324" y="4889500"/>
            <a:ext cx="7875000" cy="40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2e486fe9541_0_329"/>
          <p:cNvSpPr/>
          <p:nvPr/>
        </p:nvSpPr>
        <p:spPr>
          <a:xfrm>
            <a:off x="3323582" y="4889500"/>
            <a:ext cx="80106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Treasure Found</a:t>
            </a:r>
            <a:endParaRPr b="0" i="0" sz="3200" u="none" cap="none" strike="noStrike">
              <a:solidFill>
                <a:schemeClr val="dk1"/>
              </a:solidFill>
              <a:latin typeface="Calibri"/>
              <a:ea typeface="Calibri"/>
              <a:cs typeface="Calibri"/>
              <a:sym typeface="Calibri"/>
            </a:endParaRPr>
          </a:p>
        </p:txBody>
      </p:sp>
      <p:sp>
        <p:nvSpPr>
          <p:cNvPr id="368" name="Google Shape;368;g2e486fe9541_0_329"/>
          <p:cNvSpPr/>
          <p:nvPr/>
        </p:nvSpPr>
        <p:spPr>
          <a:xfrm>
            <a:off x="3391324" y="6985000"/>
            <a:ext cx="7875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2e486fe9541_0_329"/>
          <p:cNvSpPr/>
          <p:nvPr/>
        </p:nvSpPr>
        <p:spPr>
          <a:xfrm>
            <a:off x="3257957" y="6985000"/>
            <a:ext cx="8141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2e486fe9541_0_329"/>
          <p:cNvSpPr/>
          <p:nvPr/>
        </p:nvSpPr>
        <p:spPr>
          <a:xfrm>
            <a:off x="3257957" y="6985000"/>
            <a:ext cx="8683800" cy="216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12800"/>
              <a:buFont typeface="Special Elite"/>
              <a:buNone/>
            </a:pPr>
            <a:r>
              <a:rPr b="0" i="0" lang="en-US" sz="12800" u="none" cap="none" strike="noStrike">
                <a:solidFill>
                  <a:srgbClr val="381B13"/>
                </a:solidFill>
                <a:latin typeface="Special Elite"/>
                <a:ea typeface="Special Elite"/>
                <a:cs typeface="Special Elite"/>
                <a:sym typeface="Special Elite"/>
              </a:rPr>
              <a:t>456 Hours</a:t>
            </a:r>
            <a:endParaRPr b="0" i="0" sz="12800" u="none" cap="none" strike="noStrike">
              <a:solidFill>
                <a:schemeClr val="dk1"/>
              </a:solidFill>
              <a:latin typeface="Calibri"/>
              <a:ea typeface="Calibri"/>
              <a:cs typeface="Calibri"/>
              <a:sym typeface="Calibri"/>
            </a:endParaRPr>
          </a:p>
        </p:txBody>
      </p:sp>
      <p:sp>
        <p:nvSpPr>
          <p:cNvPr id="371" name="Google Shape;371;g2e486fe9541_0_329"/>
          <p:cNvSpPr/>
          <p:nvPr/>
        </p:nvSpPr>
        <p:spPr>
          <a:xfrm>
            <a:off x="3391324" y="8610600"/>
            <a:ext cx="7875000" cy="40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2e486fe9541_0_329"/>
          <p:cNvSpPr/>
          <p:nvPr/>
        </p:nvSpPr>
        <p:spPr>
          <a:xfrm>
            <a:off x="3323582" y="8610600"/>
            <a:ext cx="80106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Duration of Spell Casting</a:t>
            </a:r>
            <a:endParaRPr b="0" i="0" sz="3200" u="none" cap="none" strike="noStrike">
              <a:solidFill>
                <a:schemeClr val="dk1"/>
              </a:solidFill>
              <a:latin typeface="Calibri"/>
              <a:ea typeface="Calibri"/>
              <a:cs typeface="Calibri"/>
              <a:sym typeface="Calibri"/>
            </a:endParaRPr>
          </a:p>
        </p:txBody>
      </p:sp>
      <p:sp>
        <p:nvSpPr>
          <p:cNvPr id="373" name="Google Shape;373;g2e486fe9541_0_329"/>
          <p:cNvSpPr/>
          <p:nvPr/>
        </p:nvSpPr>
        <p:spPr>
          <a:xfrm>
            <a:off x="13552594" y="3263900"/>
            <a:ext cx="7875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2e486fe9541_0_329"/>
          <p:cNvSpPr/>
          <p:nvPr/>
        </p:nvSpPr>
        <p:spPr>
          <a:xfrm>
            <a:off x="16023053" y="3263900"/>
            <a:ext cx="2934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2e486fe9541_0_329"/>
          <p:cNvSpPr/>
          <p:nvPr/>
        </p:nvSpPr>
        <p:spPr>
          <a:xfrm>
            <a:off x="16023053" y="3263900"/>
            <a:ext cx="3476100" cy="216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12800"/>
              <a:buFont typeface="Special Elite"/>
              <a:buNone/>
            </a:pPr>
            <a:r>
              <a:rPr b="0" i="0" lang="en-US" sz="12800" u="none" cap="none" strike="noStrike">
                <a:solidFill>
                  <a:srgbClr val="381B13"/>
                </a:solidFill>
                <a:latin typeface="Special Elite"/>
                <a:ea typeface="Special Elite"/>
                <a:cs typeface="Special Elite"/>
                <a:sym typeface="Special Elite"/>
              </a:rPr>
              <a:t>85%</a:t>
            </a:r>
            <a:endParaRPr b="0" i="0" sz="12800" u="none" cap="none" strike="noStrike">
              <a:solidFill>
                <a:schemeClr val="dk1"/>
              </a:solidFill>
              <a:latin typeface="Calibri"/>
              <a:ea typeface="Calibri"/>
              <a:cs typeface="Calibri"/>
              <a:sym typeface="Calibri"/>
            </a:endParaRPr>
          </a:p>
        </p:txBody>
      </p:sp>
      <p:sp>
        <p:nvSpPr>
          <p:cNvPr id="376" name="Google Shape;376;g2e486fe9541_0_329"/>
          <p:cNvSpPr/>
          <p:nvPr/>
        </p:nvSpPr>
        <p:spPr>
          <a:xfrm>
            <a:off x="13552594" y="4889500"/>
            <a:ext cx="7875000" cy="40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2e486fe9541_0_329"/>
          <p:cNvSpPr/>
          <p:nvPr/>
        </p:nvSpPr>
        <p:spPr>
          <a:xfrm>
            <a:off x="13484852" y="4889500"/>
            <a:ext cx="80106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Wished Granted</a:t>
            </a:r>
            <a:endParaRPr b="0" i="0" sz="3200" u="none" cap="none" strike="noStrike">
              <a:solidFill>
                <a:schemeClr val="dk1"/>
              </a:solidFill>
              <a:latin typeface="Calibri"/>
              <a:ea typeface="Calibri"/>
              <a:cs typeface="Calibri"/>
              <a:sym typeface="Calibri"/>
            </a:endParaRPr>
          </a:p>
        </p:txBody>
      </p:sp>
      <p:sp>
        <p:nvSpPr>
          <p:cNvPr id="378" name="Google Shape;378;g2e486fe9541_0_329"/>
          <p:cNvSpPr/>
          <p:nvPr/>
        </p:nvSpPr>
        <p:spPr>
          <a:xfrm>
            <a:off x="13552594" y="6985000"/>
            <a:ext cx="7875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2e486fe9541_0_329"/>
          <p:cNvSpPr/>
          <p:nvPr/>
        </p:nvSpPr>
        <p:spPr>
          <a:xfrm>
            <a:off x="14860857" y="6985000"/>
            <a:ext cx="52584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g2e486fe9541_0_329"/>
          <p:cNvSpPr/>
          <p:nvPr/>
        </p:nvSpPr>
        <p:spPr>
          <a:xfrm>
            <a:off x="14860857" y="6985000"/>
            <a:ext cx="5800500" cy="216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12800"/>
              <a:buFont typeface="Special Elite"/>
              <a:buNone/>
            </a:pPr>
            <a:r>
              <a:rPr b="0" i="0" lang="en-US" sz="12800" u="none" cap="none" strike="noStrike">
                <a:solidFill>
                  <a:srgbClr val="381B13"/>
                </a:solidFill>
                <a:latin typeface="Special Elite"/>
                <a:ea typeface="Special Elite"/>
                <a:cs typeface="Special Elite"/>
                <a:sym typeface="Special Elite"/>
              </a:rPr>
              <a:t>323 Km</a:t>
            </a:r>
            <a:endParaRPr b="0" i="0" sz="12800" u="none" cap="none" strike="noStrike">
              <a:solidFill>
                <a:schemeClr val="dk1"/>
              </a:solidFill>
              <a:latin typeface="Calibri"/>
              <a:ea typeface="Calibri"/>
              <a:cs typeface="Calibri"/>
              <a:sym typeface="Calibri"/>
            </a:endParaRPr>
          </a:p>
        </p:txBody>
      </p:sp>
      <p:sp>
        <p:nvSpPr>
          <p:cNvPr id="381" name="Google Shape;381;g2e486fe9541_0_329"/>
          <p:cNvSpPr/>
          <p:nvPr/>
        </p:nvSpPr>
        <p:spPr>
          <a:xfrm>
            <a:off x="13552594" y="8610600"/>
            <a:ext cx="7875000" cy="40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2e486fe9541_0_329"/>
          <p:cNvSpPr/>
          <p:nvPr/>
        </p:nvSpPr>
        <p:spPr>
          <a:xfrm>
            <a:off x="13484852" y="8610600"/>
            <a:ext cx="80106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387" name="Shape 387"/>
        <p:cNvGrpSpPr/>
        <p:nvPr/>
      </p:nvGrpSpPr>
      <p:grpSpPr>
        <a:xfrm>
          <a:off x="0" y="0"/>
          <a:ext cx="0" cy="0"/>
          <a:chOff x="0" y="0"/>
          <a:chExt cx="0" cy="0"/>
        </a:xfrm>
      </p:grpSpPr>
      <p:pic>
        <p:nvPicPr>
          <p:cNvPr descr=" " id="388" name="Google Shape;388;g2e486fe9541_0_358"/>
          <p:cNvPicPr preferRelativeResize="0"/>
          <p:nvPr/>
        </p:nvPicPr>
        <p:blipFill rotWithShape="1">
          <a:blip r:embed="rId3">
            <a:alphaModFix/>
          </a:blip>
          <a:srcRect b="0" l="0" r="0" t="0"/>
          <a:stretch/>
        </p:blipFill>
        <p:spPr>
          <a:xfrm>
            <a:off x="203224" y="127000"/>
            <a:ext cx="23980597" cy="13716000"/>
          </a:xfrm>
          <a:prstGeom prst="rect">
            <a:avLst/>
          </a:prstGeom>
          <a:noFill/>
          <a:ln>
            <a:noFill/>
          </a:ln>
        </p:spPr>
      </p:pic>
      <p:pic>
        <p:nvPicPr>
          <p:cNvPr descr=" " id="389" name="Google Shape;389;g2e486fe9541_0_358"/>
          <p:cNvPicPr preferRelativeResize="0"/>
          <p:nvPr/>
        </p:nvPicPr>
        <p:blipFill rotWithShape="1">
          <a:blip r:embed="rId4">
            <a:alphaModFix/>
          </a:blip>
          <a:srcRect b="0" l="0" r="0" t="0"/>
          <a:stretch/>
        </p:blipFill>
        <p:spPr>
          <a:xfrm>
            <a:off x="457256" y="0"/>
            <a:ext cx="23980597" cy="13716000"/>
          </a:xfrm>
          <a:prstGeom prst="rect">
            <a:avLst/>
          </a:prstGeom>
          <a:noFill/>
          <a:ln>
            <a:noFill/>
          </a:ln>
        </p:spPr>
      </p:pic>
      <p:pic>
        <p:nvPicPr>
          <p:cNvPr descr=" " id="390" name="Google Shape;390;g2e486fe9541_0_358"/>
          <p:cNvPicPr preferRelativeResize="0"/>
          <p:nvPr/>
        </p:nvPicPr>
        <p:blipFill rotWithShape="1">
          <a:blip r:embed="rId5">
            <a:alphaModFix/>
          </a:blip>
          <a:srcRect b="0" l="0" r="0" t="0"/>
          <a:stretch/>
        </p:blipFill>
        <p:spPr>
          <a:xfrm>
            <a:off x="10326391" y="127000"/>
            <a:ext cx="3193776" cy="972096"/>
          </a:xfrm>
          <a:prstGeom prst="rect">
            <a:avLst/>
          </a:prstGeom>
          <a:noFill/>
          <a:ln>
            <a:noFill/>
          </a:ln>
        </p:spPr>
      </p:pic>
      <p:sp>
        <p:nvSpPr>
          <p:cNvPr id="391" name="Google Shape;391;g2e486fe9541_0_35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2" name="Google Shape;392;g2e486fe9541_0_35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93" name="Google Shape;393;g2e486fe9541_0_358"/>
          <p:cNvSpPr/>
          <p:nvPr/>
        </p:nvSpPr>
        <p:spPr>
          <a:xfrm>
            <a:off x="6841922" y="1143000"/>
            <a:ext cx="106905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81B13"/>
              </a:buClr>
              <a:buSzPts val="8000"/>
              <a:buFont typeface="Special Elite"/>
              <a:buNone/>
            </a:pPr>
            <a:r>
              <a:rPr b="0" i="0" lang="en-US" sz="8000" u="none" cap="none" strike="noStrike">
                <a:solidFill>
                  <a:srgbClr val="381B13"/>
                </a:solidFill>
                <a:latin typeface="Special Elite"/>
                <a:ea typeface="Special Elite"/>
                <a:cs typeface="Special Elite"/>
                <a:sym typeface="Special Elite"/>
              </a:rPr>
              <a:t>Some Graph</a:t>
            </a:r>
            <a:endParaRPr b="0" i="0" sz="8000" u="none" cap="none" strike="noStrike">
              <a:solidFill>
                <a:schemeClr val="dk1"/>
              </a:solidFill>
              <a:latin typeface="Calibri"/>
              <a:ea typeface="Calibri"/>
              <a:cs typeface="Calibri"/>
              <a:sym typeface="Calibri"/>
            </a:endParaRPr>
          </a:p>
        </p:txBody>
      </p:sp>
      <p:sp>
        <p:nvSpPr>
          <p:cNvPr id="394" name="Google Shape;394;g2e486fe9541_0_358"/>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e486fe9541_0_358"/>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1820"/>
              <a:buFont typeface="Lato"/>
              <a:buNone/>
            </a:pPr>
            <a:r>
              <a:rPr b="0" i="0" lang="en-US" sz="1820" u="none" cap="none" strike="noStrike">
                <a:solidFill>
                  <a:srgbClr val="332012"/>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96" name="Google Shape;396;g2e486fe9541_0_358"/>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2185"/>
              <a:buFont typeface="Lato"/>
              <a:buNone/>
            </a:pPr>
            <a:r>
              <a:rPr b="0" i="0" lang="en-US" sz="2185" u="none" cap="none" strike="noStrike">
                <a:solidFill>
                  <a:srgbClr val="332012"/>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97" name="Google Shape;397;g2e486fe9541_0_358"/>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2185"/>
              <a:buFont typeface="Lato"/>
              <a:buNone/>
            </a:pPr>
            <a:r>
              <a:rPr b="0" i="0" lang="en-US" sz="2185" u="none" cap="none" strike="noStrike">
                <a:solidFill>
                  <a:srgbClr val="332012"/>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98" name="Google Shape;398;g2e486fe9541_0_358"/>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2185"/>
              <a:buFont typeface="Lato"/>
              <a:buNone/>
            </a:pPr>
            <a:r>
              <a:rPr b="0" i="0" lang="en-US" sz="2185" u="none" cap="none" strike="noStrike">
                <a:solidFill>
                  <a:srgbClr val="332012"/>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99" name="Google Shape;399;g2e486fe9541_0_358"/>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2185"/>
              <a:buFont typeface="Lato"/>
              <a:buNone/>
            </a:pPr>
            <a:r>
              <a:rPr b="0" i="0" lang="en-US" sz="2185" u="none" cap="none" strike="noStrike">
                <a:solidFill>
                  <a:srgbClr val="332012"/>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400" name="Google Shape;400;g2e486fe9541_0_358"/>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2185"/>
              <a:buFont typeface="Lato"/>
              <a:buNone/>
            </a:pPr>
            <a:r>
              <a:rPr b="0" i="0" lang="en-US" sz="2185" u="none" cap="none" strike="noStrike">
                <a:solidFill>
                  <a:srgbClr val="332012"/>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401" name="Google Shape;401;g2e486fe9541_0_358"/>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2185"/>
              <a:buFont typeface="Lato"/>
              <a:buNone/>
            </a:pPr>
            <a:r>
              <a:rPr b="0" i="0" lang="en-US" sz="2185" u="none" cap="none" strike="noStrike">
                <a:solidFill>
                  <a:srgbClr val="332012"/>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402" name="Google Shape;402;g2e486fe9541_0_358"/>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2185"/>
              <a:buFont typeface="Lato"/>
              <a:buNone/>
            </a:pPr>
            <a:r>
              <a:rPr b="0" i="0" lang="en-US" sz="2185" u="none" cap="none" strike="noStrike">
                <a:solidFill>
                  <a:srgbClr val="332012"/>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403" name="Google Shape;403;g2e486fe9541_0_358"/>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2185"/>
              <a:buFont typeface="Lato"/>
              <a:buNone/>
            </a:pPr>
            <a:r>
              <a:rPr b="0" i="0" lang="en-US" sz="2185" u="none" cap="none" strike="noStrike">
                <a:solidFill>
                  <a:srgbClr val="332012"/>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404" name="Google Shape;404;g2e486fe9541_0_358"/>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1820"/>
              <a:buFont typeface="Lato"/>
              <a:buNone/>
            </a:pPr>
            <a:r>
              <a:rPr b="0" i="0" lang="en-US" sz="1820" u="none" cap="none" strike="noStrike">
                <a:solidFill>
                  <a:srgbClr val="332012"/>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405" name="Google Shape;405;g2e486fe9541_0_358"/>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1820"/>
              <a:buFont typeface="Lato"/>
              <a:buNone/>
            </a:pPr>
            <a:r>
              <a:rPr b="0" i="0" lang="en-US" sz="1820" u="none" cap="none" strike="noStrike">
                <a:solidFill>
                  <a:srgbClr val="332012"/>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406" name="Google Shape;406;g2e486fe9541_0_358"/>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1820"/>
              <a:buFont typeface="Lato"/>
              <a:buNone/>
            </a:pPr>
            <a:r>
              <a:rPr b="0" i="0" lang="en-US" sz="1820" u="none" cap="none" strike="noStrike">
                <a:solidFill>
                  <a:srgbClr val="332012"/>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407" name="Google Shape;407;g2e486fe9541_0_358"/>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1820"/>
              <a:buFont typeface="Lato"/>
              <a:buNone/>
            </a:pPr>
            <a:r>
              <a:rPr b="0" i="0" lang="en-US" sz="1820" u="none" cap="none" strike="noStrike">
                <a:solidFill>
                  <a:srgbClr val="332012"/>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408" name="Google Shape;408;g2e486fe9541_0_358"/>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1820"/>
              <a:buFont typeface="Lato"/>
              <a:buNone/>
            </a:pPr>
            <a:r>
              <a:rPr b="0" i="0" lang="en-US" sz="1820" u="none" cap="none" strike="noStrike">
                <a:solidFill>
                  <a:srgbClr val="332012"/>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409" name="Google Shape;409;g2e486fe9541_0_358"/>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1820"/>
              <a:buFont typeface="Lato"/>
              <a:buNone/>
            </a:pPr>
            <a:r>
              <a:rPr b="0" i="0" lang="en-US" sz="1820" u="none" cap="none" strike="noStrike">
                <a:solidFill>
                  <a:srgbClr val="332012"/>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410" name="Google Shape;410;g2e486fe9541_0_358"/>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1820"/>
              <a:buFont typeface="Lato"/>
              <a:buNone/>
            </a:pPr>
            <a:r>
              <a:rPr b="0" i="0" lang="en-US" sz="1820" u="none" cap="none" strike="noStrike">
                <a:solidFill>
                  <a:srgbClr val="332012"/>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411" name="Google Shape;411;g2e486fe9541_0_358"/>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1820"/>
              <a:buFont typeface="Lato"/>
              <a:buNone/>
            </a:pPr>
            <a:r>
              <a:rPr b="0" i="0" lang="en-US" sz="1820" u="none" cap="none" strike="noStrike">
                <a:solidFill>
                  <a:srgbClr val="332012"/>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412" name="Google Shape;412;g2e486fe9541_0_358"/>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1820"/>
              <a:buFont typeface="Lato"/>
              <a:buNone/>
            </a:pPr>
            <a:r>
              <a:rPr b="0" i="0" lang="en-US" sz="1820" u="none" cap="none" strike="noStrike">
                <a:solidFill>
                  <a:srgbClr val="332012"/>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413" name="Google Shape;413;g2e486fe9541_0_358"/>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32012"/>
              </a:buClr>
              <a:buSzPts val="1820"/>
              <a:buFont typeface="Lato"/>
              <a:buNone/>
            </a:pPr>
            <a:r>
              <a:rPr b="0" i="0" lang="en-US" sz="1820" u="none" cap="none" strike="noStrike">
                <a:solidFill>
                  <a:srgbClr val="332012"/>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414" name="Google Shape;414;g2e486fe9541_0_358"/>
          <p:cNvPicPr preferRelativeResize="0"/>
          <p:nvPr/>
        </p:nvPicPr>
        <p:blipFill rotWithShape="1">
          <a:blip r:embed="rId7">
            <a:alphaModFix/>
          </a:blip>
          <a:srcRect b="0" l="0" r="0" t="0"/>
          <a:stretch/>
        </p:blipFill>
        <p:spPr>
          <a:xfrm>
            <a:off x="3368467" y="3771900"/>
            <a:ext cx="8291592" cy="5511006"/>
          </a:xfrm>
          <a:prstGeom prst="rect">
            <a:avLst/>
          </a:prstGeom>
          <a:noFill/>
          <a:ln>
            <a:noFill/>
          </a:ln>
        </p:spPr>
      </p:pic>
      <p:pic>
        <p:nvPicPr>
          <p:cNvPr descr=" " id="415" name="Google Shape;415;g2e486fe9541_0_358"/>
          <p:cNvPicPr preferRelativeResize="0"/>
          <p:nvPr/>
        </p:nvPicPr>
        <p:blipFill rotWithShape="1">
          <a:blip r:embed="rId8">
            <a:alphaModFix/>
          </a:blip>
          <a:srcRect b="0" l="0" r="0" t="0"/>
          <a:stretch/>
        </p:blipFill>
        <p:spPr>
          <a:xfrm>
            <a:off x="4512766" y="4185444"/>
            <a:ext cx="11567" cy="5258445"/>
          </a:xfrm>
          <a:prstGeom prst="rect">
            <a:avLst/>
          </a:prstGeom>
          <a:noFill/>
          <a:ln>
            <a:noFill/>
          </a:ln>
        </p:spPr>
      </p:pic>
      <p:pic>
        <p:nvPicPr>
          <p:cNvPr descr=" " id="416" name="Google Shape;416;g2e486fe9541_0_358"/>
          <p:cNvPicPr preferRelativeResize="0"/>
          <p:nvPr/>
        </p:nvPicPr>
        <p:blipFill rotWithShape="1">
          <a:blip r:embed="rId9">
            <a:alphaModFix/>
          </a:blip>
          <a:srcRect b="0" l="0" r="0" t="0"/>
          <a:stretch/>
        </p:blipFill>
        <p:spPr>
          <a:xfrm>
            <a:off x="5651279" y="4185444"/>
            <a:ext cx="11567" cy="5258445"/>
          </a:xfrm>
          <a:prstGeom prst="rect">
            <a:avLst/>
          </a:prstGeom>
          <a:noFill/>
          <a:ln>
            <a:noFill/>
          </a:ln>
        </p:spPr>
      </p:pic>
      <p:pic>
        <p:nvPicPr>
          <p:cNvPr descr=" " id="417" name="Google Shape;417;g2e486fe9541_0_358"/>
          <p:cNvPicPr preferRelativeResize="0"/>
          <p:nvPr/>
        </p:nvPicPr>
        <p:blipFill rotWithShape="1">
          <a:blip r:embed="rId10">
            <a:alphaModFix/>
          </a:blip>
          <a:srcRect b="0" l="0" r="0" t="0"/>
          <a:stretch/>
        </p:blipFill>
        <p:spPr>
          <a:xfrm>
            <a:off x="6789795" y="4185444"/>
            <a:ext cx="11567" cy="5258445"/>
          </a:xfrm>
          <a:prstGeom prst="rect">
            <a:avLst/>
          </a:prstGeom>
          <a:noFill/>
          <a:ln>
            <a:noFill/>
          </a:ln>
        </p:spPr>
      </p:pic>
      <p:pic>
        <p:nvPicPr>
          <p:cNvPr descr=" " id="418" name="Google Shape;418;g2e486fe9541_0_358"/>
          <p:cNvPicPr preferRelativeResize="0"/>
          <p:nvPr/>
        </p:nvPicPr>
        <p:blipFill rotWithShape="1">
          <a:blip r:embed="rId11">
            <a:alphaModFix/>
          </a:blip>
          <a:srcRect b="0" l="0" r="0" t="0"/>
          <a:stretch/>
        </p:blipFill>
        <p:spPr>
          <a:xfrm>
            <a:off x="7928309" y="4185444"/>
            <a:ext cx="11567" cy="5258445"/>
          </a:xfrm>
          <a:prstGeom prst="rect">
            <a:avLst/>
          </a:prstGeom>
          <a:noFill/>
          <a:ln>
            <a:noFill/>
          </a:ln>
        </p:spPr>
      </p:pic>
      <p:pic>
        <p:nvPicPr>
          <p:cNvPr descr=" " id="419" name="Google Shape;419;g2e486fe9541_0_358"/>
          <p:cNvPicPr preferRelativeResize="0"/>
          <p:nvPr/>
        </p:nvPicPr>
        <p:blipFill rotWithShape="1">
          <a:blip r:embed="rId12">
            <a:alphaModFix/>
          </a:blip>
          <a:srcRect b="0" l="0" r="0" t="0"/>
          <a:stretch/>
        </p:blipFill>
        <p:spPr>
          <a:xfrm>
            <a:off x="9066828" y="4185444"/>
            <a:ext cx="11567" cy="5258445"/>
          </a:xfrm>
          <a:prstGeom prst="rect">
            <a:avLst/>
          </a:prstGeom>
          <a:noFill/>
          <a:ln>
            <a:noFill/>
          </a:ln>
        </p:spPr>
      </p:pic>
      <p:pic>
        <p:nvPicPr>
          <p:cNvPr descr=" " id="420" name="Google Shape;420;g2e486fe9541_0_358"/>
          <p:cNvPicPr preferRelativeResize="0"/>
          <p:nvPr/>
        </p:nvPicPr>
        <p:blipFill rotWithShape="1">
          <a:blip r:embed="rId13">
            <a:alphaModFix/>
          </a:blip>
          <a:srcRect b="0" l="0" r="0" t="0"/>
          <a:stretch/>
        </p:blipFill>
        <p:spPr>
          <a:xfrm>
            <a:off x="10205341" y="4185444"/>
            <a:ext cx="11567" cy="5258445"/>
          </a:xfrm>
          <a:prstGeom prst="rect">
            <a:avLst/>
          </a:prstGeom>
          <a:noFill/>
          <a:ln>
            <a:noFill/>
          </a:ln>
        </p:spPr>
      </p:pic>
      <p:pic>
        <p:nvPicPr>
          <p:cNvPr descr=" " id="421" name="Google Shape;421;g2e486fe9541_0_358"/>
          <p:cNvPicPr preferRelativeResize="0"/>
          <p:nvPr/>
        </p:nvPicPr>
        <p:blipFill rotWithShape="1">
          <a:blip r:embed="rId14">
            <a:alphaModFix/>
          </a:blip>
          <a:srcRect b="0" l="0" r="0" t="0"/>
          <a:stretch/>
        </p:blipFill>
        <p:spPr>
          <a:xfrm>
            <a:off x="11343854" y="4185444"/>
            <a:ext cx="11567" cy="5258445"/>
          </a:xfrm>
          <a:prstGeom prst="rect">
            <a:avLst/>
          </a:prstGeom>
          <a:noFill/>
          <a:ln>
            <a:noFill/>
          </a:ln>
        </p:spPr>
      </p:pic>
      <p:pic>
        <p:nvPicPr>
          <p:cNvPr descr=" " id="422" name="Google Shape;422;g2e486fe9541_0_358"/>
          <p:cNvPicPr preferRelativeResize="0"/>
          <p:nvPr/>
        </p:nvPicPr>
        <p:blipFill rotWithShape="1">
          <a:blip r:embed="rId15">
            <a:alphaModFix/>
          </a:blip>
          <a:srcRect b="0" l="0" r="0" t="0"/>
          <a:stretch/>
        </p:blipFill>
        <p:spPr>
          <a:xfrm>
            <a:off x="3355539" y="5483845"/>
            <a:ext cx="8050167" cy="2373585"/>
          </a:xfrm>
          <a:prstGeom prst="rect">
            <a:avLst/>
          </a:prstGeom>
          <a:noFill/>
          <a:ln>
            <a:noFill/>
          </a:ln>
        </p:spPr>
      </p:pic>
      <p:pic>
        <p:nvPicPr>
          <p:cNvPr descr=" " id="423" name="Google Shape;423;g2e486fe9541_0_358"/>
          <p:cNvPicPr preferRelativeResize="0"/>
          <p:nvPr/>
        </p:nvPicPr>
        <p:blipFill rotWithShape="1">
          <a:blip r:embed="rId16">
            <a:alphaModFix/>
          </a:blip>
          <a:srcRect b="0" l="0" r="0" t="0"/>
          <a:stretch/>
        </p:blipFill>
        <p:spPr>
          <a:xfrm>
            <a:off x="3369143" y="6359525"/>
            <a:ext cx="8044030" cy="2268538"/>
          </a:xfrm>
          <a:prstGeom prst="rect">
            <a:avLst/>
          </a:prstGeom>
          <a:noFill/>
          <a:ln>
            <a:noFill/>
          </a:ln>
        </p:spPr>
      </p:pic>
      <p:pic>
        <p:nvPicPr>
          <p:cNvPr descr=" " id="424" name="Google Shape;424;g2e486fe9541_0_358"/>
          <p:cNvPicPr preferRelativeResize="0"/>
          <p:nvPr/>
        </p:nvPicPr>
        <p:blipFill rotWithShape="1">
          <a:blip r:embed="rId17">
            <a:alphaModFix/>
          </a:blip>
          <a:srcRect b="0" l="0" r="0" t="0"/>
          <a:stretch/>
        </p:blipFill>
        <p:spPr>
          <a:xfrm>
            <a:off x="4441751" y="6055643"/>
            <a:ext cx="153591" cy="153566"/>
          </a:xfrm>
          <a:prstGeom prst="rect">
            <a:avLst/>
          </a:prstGeom>
          <a:noFill/>
          <a:ln>
            <a:noFill/>
          </a:ln>
        </p:spPr>
      </p:pic>
      <p:pic>
        <p:nvPicPr>
          <p:cNvPr descr=" " id="425" name="Google Shape;425;g2e486fe9541_0_358"/>
          <p:cNvPicPr preferRelativeResize="0"/>
          <p:nvPr/>
        </p:nvPicPr>
        <p:blipFill rotWithShape="1">
          <a:blip r:embed="rId18">
            <a:alphaModFix/>
          </a:blip>
          <a:srcRect b="0" l="0" r="0" t="0"/>
          <a:stretch/>
        </p:blipFill>
        <p:spPr>
          <a:xfrm>
            <a:off x="4441751" y="6981130"/>
            <a:ext cx="153591" cy="153566"/>
          </a:xfrm>
          <a:prstGeom prst="rect">
            <a:avLst/>
          </a:prstGeom>
          <a:noFill/>
          <a:ln>
            <a:noFill/>
          </a:ln>
        </p:spPr>
      </p:pic>
      <p:pic>
        <p:nvPicPr>
          <p:cNvPr descr=" " id="426" name="Google Shape;426;g2e486fe9541_0_358"/>
          <p:cNvPicPr preferRelativeResize="0"/>
          <p:nvPr/>
        </p:nvPicPr>
        <p:blipFill rotWithShape="1">
          <a:blip r:embed="rId19">
            <a:alphaModFix/>
          </a:blip>
          <a:srcRect b="0" l="0" r="0" t="0"/>
          <a:stretch/>
        </p:blipFill>
        <p:spPr>
          <a:xfrm>
            <a:off x="5580267" y="5651277"/>
            <a:ext cx="153591" cy="153566"/>
          </a:xfrm>
          <a:prstGeom prst="rect">
            <a:avLst/>
          </a:prstGeom>
          <a:noFill/>
          <a:ln>
            <a:noFill/>
          </a:ln>
        </p:spPr>
      </p:pic>
      <p:pic>
        <p:nvPicPr>
          <p:cNvPr descr=" " id="427" name="Google Shape;427;g2e486fe9541_0_358"/>
          <p:cNvPicPr preferRelativeResize="0"/>
          <p:nvPr/>
        </p:nvPicPr>
        <p:blipFill rotWithShape="1">
          <a:blip r:embed="rId20">
            <a:alphaModFix/>
          </a:blip>
          <a:srcRect b="0" l="0" r="0" t="0"/>
          <a:stretch/>
        </p:blipFill>
        <p:spPr>
          <a:xfrm>
            <a:off x="5580267" y="7415510"/>
            <a:ext cx="153591" cy="153566"/>
          </a:xfrm>
          <a:prstGeom prst="rect">
            <a:avLst/>
          </a:prstGeom>
          <a:noFill/>
          <a:ln>
            <a:noFill/>
          </a:ln>
        </p:spPr>
      </p:pic>
      <p:pic>
        <p:nvPicPr>
          <p:cNvPr descr=" " id="428" name="Google Shape;428;g2e486fe9541_0_358"/>
          <p:cNvPicPr preferRelativeResize="0"/>
          <p:nvPr/>
        </p:nvPicPr>
        <p:blipFill rotWithShape="1">
          <a:blip r:embed="rId21">
            <a:alphaModFix/>
          </a:blip>
          <a:srcRect b="0" l="0" r="0" t="0"/>
          <a:stretch/>
        </p:blipFill>
        <p:spPr>
          <a:xfrm>
            <a:off x="6718783" y="7732812"/>
            <a:ext cx="153591" cy="153566"/>
          </a:xfrm>
          <a:prstGeom prst="rect">
            <a:avLst/>
          </a:prstGeom>
          <a:noFill/>
          <a:ln>
            <a:noFill/>
          </a:ln>
        </p:spPr>
      </p:pic>
      <p:pic>
        <p:nvPicPr>
          <p:cNvPr descr=" " id="429" name="Google Shape;429;g2e486fe9541_0_358"/>
          <p:cNvPicPr preferRelativeResize="0"/>
          <p:nvPr/>
        </p:nvPicPr>
        <p:blipFill rotWithShape="1">
          <a:blip r:embed="rId22">
            <a:alphaModFix/>
          </a:blip>
          <a:srcRect b="0" l="0" r="0" t="0"/>
          <a:stretch/>
        </p:blipFill>
        <p:spPr>
          <a:xfrm>
            <a:off x="6718783" y="6311826"/>
            <a:ext cx="153591" cy="153566"/>
          </a:xfrm>
          <a:prstGeom prst="rect">
            <a:avLst/>
          </a:prstGeom>
          <a:noFill/>
          <a:ln>
            <a:noFill/>
          </a:ln>
        </p:spPr>
      </p:pic>
      <p:pic>
        <p:nvPicPr>
          <p:cNvPr descr=" " id="430" name="Google Shape;430;g2e486fe9541_0_358"/>
          <p:cNvPicPr preferRelativeResize="0"/>
          <p:nvPr/>
        </p:nvPicPr>
        <p:blipFill rotWithShape="1">
          <a:blip r:embed="rId23">
            <a:alphaModFix/>
          </a:blip>
          <a:srcRect b="0" l="0" r="0" t="0"/>
          <a:stretch/>
        </p:blipFill>
        <p:spPr>
          <a:xfrm>
            <a:off x="7861923" y="6733232"/>
            <a:ext cx="153591" cy="153566"/>
          </a:xfrm>
          <a:prstGeom prst="rect">
            <a:avLst/>
          </a:prstGeom>
          <a:noFill/>
          <a:ln>
            <a:noFill/>
          </a:ln>
        </p:spPr>
      </p:pic>
      <p:pic>
        <p:nvPicPr>
          <p:cNvPr descr=" " id="431" name="Google Shape;431;g2e486fe9541_0_358"/>
          <p:cNvPicPr preferRelativeResize="0"/>
          <p:nvPr/>
        </p:nvPicPr>
        <p:blipFill rotWithShape="1">
          <a:blip r:embed="rId24">
            <a:alphaModFix/>
          </a:blip>
          <a:srcRect b="0" l="0" r="0" t="0"/>
          <a:stretch/>
        </p:blipFill>
        <p:spPr>
          <a:xfrm>
            <a:off x="7861923" y="6420644"/>
            <a:ext cx="153591" cy="153566"/>
          </a:xfrm>
          <a:prstGeom prst="rect">
            <a:avLst/>
          </a:prstGeom>
          <a:noFill/>
          <a:ln>
            <a:noFill/>
          </a:ln>
        </p:spPr>
      </p:pic>
      <p:pic>
        <p:nvPicPr>
          <p:cNvPr descr=" " id="432" name="Google Shape;432;g2e486fe9541_0_358"/>
          <p:cNvPicPr preferRelativeResize="0"/>
          <p:nvPr/>
        </p:nvPicPr>
        <p:blipFill rotWithShape="1">
          <a:blip r:embed="rId25">
            <a:alphaModFix/>
          </a:blip>
          <a:srcRect b="0" l="0" r="0" t="0"/>
          <a:stretch/>
        </p:blipFill>
        <p:spPr>
          <a:xfrm>
            <a:off x="8995813" y="7667575"/>
            <a:ext cx="153591" cy="153566"/>
          </a:xfrm>
          <a:prstGeom prst="rect">
            <a:avLst/>
          </a:prstGeom>
          <a:noFill/>
          <a:ln>
            <a:noFill/>
          </a:ln>
        </p:spPr>
      </p:pic>
      <p:pic>
        <p:nvPicPr>
          <p:cNvPr descr=" " id="433" name="Google Shape;433;g2e486fe9541_0_358"/>
          <p:cNvPicPr preferRelativeResize="0"/>
          <p:nvPr/>
        </p:nvPicPr>
        <p:blipFill rotWithShape="1">
          <a:blip r:embed="rId26">
            <a:alphaModFix/>
          </a:blip>
          <a:srcRect b="0" l="0" r="0" t="0"/>
          <a:stretch/>
        </p:blipFill>
        <p:spPr>
          <a:xfrm>
            <a:off x="8995813" y="7076877"/>
            <a:ext cx="153591" cy="153566"/>
          </a:xfrm>
          <a:prstGeom prst="rect">
            <a:avLst/>
          </a:prstGeom>
          <a:noFill/>
          <a:ln>
            <a:noFill/>
          </a:ln>
        </p:spPr>
      </p:pic>
      <p:pic>
        <p:nvPicPr>
          <p:cNvPr descr=" " id="434" name="Google Shape;434;g2e486fe9541_0_358"/>
          <p:cNvPicPr preferRelativeResize="0"/>
          <p:nvPr/>
        </p:nvPicPr>
        <p:blipFill rotWithShape="1">
          <a:blip r:embed="rId27">
            <a:alphaModFix/>
          </a:blip>
          <a:srcRect b="0" l="0" r="0" t="0"/>
          <a:stretch/>
        </p:blipFill>
        <p:spPr>
          <a:xfrm>
            <a:off x="10138955" y="6972449"/>
            <a:ext cx="153591" cy="153566"/>
          </a:xfrm>
          <a:prstGeom prst="rect">
            <a:avLst/>
          </a:prstGeom>
          <a:noFill/>
          <a:ln>
            <a:noFill/>
          </a:ln>
        </p:spPr>
      </p:pic>
      <p:pic>
        <p:nvPicPr>
          <p:cNvPr descr=" " id="435" name="Google Shape;435;g2e486fe9541_0_358"/>
          <p:cNvPicPr preferRelativeResize="0"/>
          <p:nvPr/>
        </p:nvPicPr>
        <p:blipFill rotWithShape="1">
          <a:blip r:embed="rId28">
            <a:alphaModFix/>
          </a:blip>
          <a:srcRect b="0" l="0" r="0" t="0"/>
          <a:stretch/>
        </p:blipFill>
        <p:spPr>
          <a:xfrm>
            <a:off x="10138955" y="6572771"/>
            <a:ext cx="153591" cy="153566"/>
          </a:xfrm>
          <a:prstGeom prst="rect">
            <a:avLst/>
          </a:prstGeom>
          <a:noFill/>
          <a:ln>
            <a:noFill/>
          </a:ln>
        </p:spPr>
      </p:pic>
      <p:sp>
        <p:nvSpPr>
          <p:cNvPr id="436" name="Google Shape;436;g2e486fe9541_0_35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2e486fe9541_0_35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8" name="Google Shape;438;g2e486fe9541_0_358"/>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pic>
        <p:nvPicPr>
          <p:cNvPr descr=" " id="439" name="Google Shape;439;g2e486fe9541_0_358"/>
          <p:cNvPicPr preferRelativeResize="0"/>
          <p:nvPr/>
        </p:nvPicPr>
        <p:blipFill rotWithShape="1">
          <a:blip r:embed="rId30">
            <a:alphaModFix/>
          </a:blip>
          <a:srcRect b="0" l="0" r="0" t="0"/>
          <a:stretch/>
        </p:blipFill>
        <p:spPr>
          <a:xfrm>
            <a:off x="14403600" y="4191000"/>
            <a:ext cx="5575997" cy="5575300"/>
          </a:xfrm>
          <a:prstGeom prst="rect">
            <a:avLst/>
          </a:prstGeom>
          <a:noFill/>
          <a:ln>
            <a:noFill/>
          </a:ln>
        </p:spPr>
      </p:pic>
      <p:sp>
        <p:nvSpPr>
          <p:cNvPr id="440" name="Google Shape;440;g2e486fe9541_0_358"/>
          <p:cNvSpPr/>
          <p:nvPr/>
        </p:nvSpPr>
        <p:spPr>
          <a:xfrm>
            <a:off x="16219927" y="6365379"/>
            <a:ext cx="19560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2e486fe9541_0_358"/>
          <p:cNvSpPr/>
          <p:nvPr/>
        </p:nvSpPr>
        <p:spPr>
          <a:xfrm>
            <a:off x="16219927" y="6470650"/>
            <a:ext cx="21594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34.574</a:t>
            </a:r>
            <a:endParaRPr b="0" i="0" sz="4800" u="none" cap="none" strike="noStrike">
              <a:solidFill>
                <a:schemeClr val="dk1"/>
              </a:solidFill>
              <a:latin typeface="Calibri"/>
              <a:ea typeface="Calibri"/>
              <a:cs typeface="Calibri"/>
              <a:sym typeface="Calibri"/>
            </a:endParaRPr>
          </a:p>
        </p:txBody>
      </p:sp>
      <p:sp>
        <p:nvSpPr>
          <p:cNvPr id="442" name="Google Shape;442;g2e486fe9541_0_358"/>
          <p:cNvSpPr/>
          <p:nvPr/>
        </p:nvSpPr>
        <p:spPr>
          <a:xfrm>
            <a:off x="16632729" y="7080250"/>
            <a:ext cx="1266000" cy="54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Total</a:t>
            </a:r>
            <a:endParaRPr b="0" i="0" sz="3200" u="none" cap="none" strike="noStrike">
              <a:solidFill>
                <a:schemeClr val="dk1"/>
              </a:solidFill>
              <a:latin typeface="Calibri"/>
              <a:ea typeface="Calibri"/>
              <a:cs typeface="Calibri"/>
              <a:sym typeface="Calibri"/>
            </a:endParaRPr>
          </a:p>
        </p:txBody>
      </p:sp>
      <p:sp>
        <p:nvSpPr>
          <p:cNvPr id="443" name="Google Shape;443;g2e486fe9541_0_358"/>
          <p:cNvSpPr/>
          <p:nvPr/>
        </p:nvSpPr>
        <p:spPr>
          <a:xfrm>
            <a:off x="13260457" y="10515600"/>
            <a:ext cx="7875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2e486fe9541_0_358"/>
          <p:cNvSpPr/>
          <p:nvPr/>
        </p:nvSpPr>
        <p:spPr>
          <a:xfrm>
            <a:off x="13260457" y="10515600"/>
            <a:ext cx="7875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g2e486fe9541_0_358"/>
          <p:cNvSpPr/>
          <p:nvPr/>
        </p:nvSpPr>
        <p:spPr>
          <a:xfrm>
            <a:off x="13158845" y="10515600"/>
            <a:ext cx="80781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Treasure Found</a:t>
            </a:r>
            <a:endParaRPr b="0" i="0" sz="4800" u="none" cap="none" strike="noStrike">
              <a:solidFill>
                <a:schemeClr val="dk1"/>
              </a:solidFill>
              <a:latin typeface="Calibri"/>
              <a:ea typeface="Calibri"/>
              <a:cs typeface="Calibri"/>
              <a:sym typeface="Calibri"/>
            </a:endParaRPr>
          </a:p>
        </p:txBody>
      </p:sp>
      <p:sp>
        <p:nvSpPr>
          <p:cNvPr id="446" name="Google Shape;446;g2e486fe9541_0_358"/>
          <p:cNvSpPr/>
          <p:nvPr/>
        </p:nvSpPr>
        <p:spPr>
          <a:xfrm>
            <a:off x="13192716" y="11226800"/>
            <a:ext cx="8010600" cy="948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47" name="Google Shape;447;g2e486fe9541_0_358"/>
          <p:cNvSpPr/>
          <p:nvPr/>
        </p:nvSpPr>
        <p:spPr>
          <a:xfrm>
            <a:off x="3251606" y="10515600"/>
            <a:ext cx="7875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2e486fe9541_0_358"/>
          <p:cNvSpPr/>
          <p:nvPr/>
        </p:nvSpPr>
        <p:spPr>
          <a:xfrm>
            <a:off x="3251606" y="10515600"/>
            <a:ext cx="7875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2e486fe9541_0_358"/>
          <p:cNvSpPr/>
          <p:nvPr/>
        </p:nvSpPr>
        <p:spPr>
          <a:xfrm>
            <a:off x="3149994" y="10515600"/>
            <a:ext cx="80781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Spellcasting Progress</a:t>
            </a:r>
            <a:endParaRPr b="0" i="0" sz="4800" u="none" cap="none" strike="noStrike">
              <a:solidFill>
                <a:schemeClr val="dk1"/>
              </a:solidFill>
              <a:latin typeface="Calibri"/>
              <a:ea typeface="Calibri"/>
              <a:cs typeface="Calibri"/>
              <a:sym typeface="Calibri"/>
            </a:endParaRPr>
          </a:p>
        </p:txBody>
      </p:sp>
      <p:sp>
        <p:nvSpPr>
          <p:cNvPr id="450" name="Google Shape;450;g2e486fe9541_0_358"/>
          <p:cNvSpPr/>
          <p:nvPr/>
        </p:nvSpPr>
        <p:spPr>
          <a:xfrm>
            <a:off x="3183865" y="11226800"/>
            <a:ext cx="8010600" cy="948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455" name="Shape 455"/>
        <p:cNvGrpSpPr/>
        <p:nvPr/>
      </p:nvGrpSpPr>
      <p:grpSpPr>
        <a:xfrm>
          <a:off x="0" y="0"/>
          <a:ext cx="0" cy="0"/>
          <a:chOff x="0" y="0"/>
          <a:chExt cx="0" cy="0"/>
        </a:xfrm>
      </p:grpSpPr>
      <p:pic>
        <p:nvPicPr>
          <p:cNvPr descr=" " id="456" name="Google Shape;456;g2e486fe9541_0_425"/>
          <p:cNvPicPr preferRelativeResize="0"/>
          <p:nvPr/>
        </p:nvPicPr>
        <p:blipFill rotWithShape="1">
          <a:blip r:embed="rId3">
            <a:alphaModFix/>
          </a:blip>
          <a:srcRect b="0" l="0" r="0" t="0"/>
          <a:stretch/>
        </p:blipFill>
        <p:spPr>
          <a:xfrm>
            <a:off x="279435" y="444500"/>
            <a:ext cx="23828178" cy="12839700"/>
          </a:xfrm>
          <a:prstGeom prst="rect">
            <a:avLst/>
          </a:prstGeom>
          <a:noFill/>
          <a:ln>
            <a:noFill/>
          </a:ln>
        </p:spPr>
      </p:pic>
      <p:pic>
        <p:nvPicPr>
          <p:cNvPr descr=" " id="457" name="Google Shape;457;g2e486fe9541_0_425"/>
          <p:cNvPicPr preferRelativeResize="0"/>
          <p:nvPr/>
        </p:nvPicPr>
        <p:blipFill rotWithShape="1">
          <a:blip r:embed="rId4">
            <a:alphaModFix/>
          </a:blip>
          <a:srcRect b="0" l="0" r="0" t="0"/>
          <a:stretch/>
        </p:blipFill>
        <p:spPr>
          <a:xfrm>
            <a:off x="381048" y="266700"/>
            <a:ext cx="23828178" cy="12839700"/>
          </a:xfrm>
          <a:prstGeom prst="rect">
            <a:avLst/>
          </a:prstGeom>
          <a:noFill/>
          <a:ln>
            <a:noFill/>
          </a:ln>
        </p:spPr>
      </p:pic>
      <p:pic>
        <p:nvPicPr>
          <p:cNvPr descr=" " id="458" name="Google Shape;458;g2e486fe9541_0_425"/>
          <p:cNvPicPr preferRelativeResize="0"/>
          <p:nvPr/>
        </p:nvPicPr>
        <p:blipFill rotWithShape="1">
          <a:blip r:embed="rId5">
            <a:alphaModFix/>
          </a:blip>
          <a:srcRect b="0" l="0" r="0" t="0"/>
          <a:stretch/>
        </p:blipFill>
        <p:spPr>
          <a:xfrm>
            <a:off x="0" y="-266700"/>
            <a:ext cx="3701365" cy="2781498"/>
          </a:xfrm>
          <a:prstGeom prst="rect">
            <a:avLst/>
          </a:prstGeom>
          <a:noFill/>
          <a:ln>
            <a:noFill/>
          </a:ln>
        </p:spPr>
      </p:pic>
      <p:sp>
        <p:nvSpPr>
          <p:cNvPr id="459" name="Google Shape;459;g2e486fe9541_0_4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0" name="Google Shape;460;g2e486fe9541_0_42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61" name="Google Shape;461;g2e486fe9541_0_425"/>
          <p:cNvSpPr/>
          <p:nvPr/>
        </p:nvSpPr>
        <p:spPr>
          <a:xfrm>
            <a:off x="13450981" y="6870700"/>
            <a:ext cx="8738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2e486fe9541_0_425"/>
          <p:cNvSpPr/>
          <p:nvPr/>
        </p:nvSpPr>
        <p:spPr>
          <a:xfrm>
            <a:off x="13450981" y="6870700"/>
            <a:ext cx="8738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2e486fe9541_0_425"/>
          <p:cNvSpPr/>
          <p:nvPr/>
        </p:nvSpPr>
        <p:spPr>
          <a:xfrm>
            <a:off x="13450981" y="6870700"/>
            <a:ext cx="89418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A web application</a:t>
            </a:r>
            <a:endParaRPr b="0" i="0" sz="4800" u="none" cap="none" strike="noStrike">
              <a:solidFill>
                <a:schemeClr val="dk1"/>
              </a:solidFill>
              <a:latin typeface="Calibri"/>
              <a:ea typeface="Calibri"/>
              <a:cs typeface="Calibri"/>
              <a:sym typeface="Calibri"/>
            </a:endParaRPr>
          </a:p>
        </p:txBody>
      </p:sp>
      <p:sp>
        <p:nvSpPr>
          <p:cNvPr id="464" name="Google Shape;464;g2e486fe9541_0_425"/>
          <p:cNvSpPr/>
          <p:nvPr/>
        </p:nvSpPr>
        <p:spPr>
          <a:xfrm>
            <a:off x="13450981" y="7683500"/>
            <a:ext cx="8874300" cy="94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65" name="Google Shape;465;g2e486fe9541_0_425"/>
          <p:cNvPicPr preferRelativeResize="0"/>
          <p:nvPr/>
        </p:nvPicPr>
        <p:blipFill rotWithShape="1">
          <a:blip r:embed="rId7">
            <a:alphaModFix/>
          </a:blip>
          <a:srcRect b="0" l="0" r="0" t="0"/>
          <a:stretch/>
        </p:blipFill>
        <p:spPr>
          <a:xfrm>
            <a:off x="254032" y="3251200"/>
            <a:ext cx="13768521" cy="8166100"/>
          </a:xfrm>
          <a:prstGeom prst="rect">
            <a:avLst/>
          </a:prstGeom>
          <a:noFill/>
          <a:ln>
            <a:noFill/>
          </a:ln>
        </p:spPr>
      </p:pic>
      <p:pic>
        <p:nvPicPr>
          <p:cNvPr descr=" " id="466" name="Google Shape;466;g2e486fe9541_0_425"/>
          <p:cNvPicPr preferRelativeResize="0"/>
          <p:nvPr/>
        </p:nvPicPr>
        <p:blipFill rotWithShape="1">
          <a:blip r:embed="rId8">
            <a:alphaModFix/>
          </a:blip>
          <a:srcRect b="0" l="0" r="0" t="0"/>
          <a:stretch/>
        </p:blipFill>
        <p:spPr>
          <a:xfrm>
            <a:off x="2184673" y="3594100"/>
            <a:ext cx="9894537" cy="6489700"/>
          </a:xfrm>
          <a:prstGeom prst="rect">
            <a:avLst/>
          </a:prstGeom>
          <a:noFill/>
          <a:ln>
            <a:noFill/>
          </a:ln>
        </p:spPr>
      </p:pic>
      <p:sp>
        <p:nvSpPr>
          <p:cNvPr id="467" name="Google Shape;467;g2e486fe9541_0_425"/>
          <p:cNvSpPr/>
          <p:nvPr/>
        </p:nvSpPr>
        <p:spPr>
          <a:xfrm>
            <a:off x="13374772" y="4737100"/>
            <a:ext cx="10690500" cy="237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8000"/>
              <a:buFont typeface="Special Elite"/>
              <a:buNone/>
            </a:pPr>
            <a:r>
              <a:rPr b="0" i="0" lang="en-US" sz="8000" u="none" cap="none" strike="noStrike">
                <a:solidFill>
                  <a:srgbClr val="381B13"/>
                </a:solidFill>
                <a:latin typeface="Special Elite"/>
                <a:ea typeface="Special Elite"/>
                <a:cs typeface="Special Elite"/>
                <a:sym typeface="Special Elit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472" name="Shape 472"/>
        <p:cNvGrpSpPr/>
        <p:nvPr/>
      </p:nvGrpSpPr>
      <p:grpSpPr>
        <a:xfrm>
          <a:off x="0" y="0"/>
          <a:ext cx="0" cy="0"/>
          <a:chOff x="0" y="0"/>
          <a:chExt cx="0" cy="0"/>
        </a:xfrm>
      </p:grpSpPr>
      <p:pic>
        <p:nvPicPr>
          <p:cNvPr descr=" " id="473" name="Google Shape;473;g2e486fe9541_0_441"/>
          <p:cNvPicPr preferRelativeResize="0"/>
          <p:nvPr/>
        </p:nvPicPr>
        <p:blipFill rotWithShape="1">
          <a:blip r:embed="rId3">
            <a:alphaModFix/>
          </a:blip>
          <a:srcRect b="0" l="0" r="0" t="0"/>
          <a:stretch/>
        </p:blipFill>
        <p:spPr>
          <a:xfrm>
            <a:off x="495362" y="215900"/>
            <a:ext cx="23459832" cy="13296900"/>
          </a:xfrm>
          <a:prstGeom prst="rect">
            <a:avLst/>
          </a:prstGeom>
          <a:noFill/>
          <a:ln>
            <a:noFill/>
          </a:ln>
        </p:spPr>
      </p:pic>
      <p:pic>
        <p:nvPicPr>
          <p:cNvPr descr=" " id="474" name="Google Shape;474;g2e486fe9541_0_441"/>
          <p:cNvPicPr preferRelativeResize="0"/>
          <p:nvPr/>
        </p:nvPicPr>
        <p:blipFill rotWithShape="1">
          <a:blip r:embed="rId4">
            <a:alphaModFix/>
          </a:blip>
          <a:srcRect b="0" l="0" r="0" t="0"/>
          <a:stretch/>
        </p:blipFill>
        <p:spPr>
          <a:xfrm>
            <a:off x="495362" y="88900"/>
            <a:ext cx="23459832" cy="13296900"/>
          </a:xfrm>
          <a:prstGeom prst="rect">
            <a:avLst/>
          </a:prstGeom>
          <a:noFill/>
          <a:ln>
            <a:noFill/>
          </a:ln>
        </p:spPr>
      </p:pic>
      <p:pic>
        <p:nvPicPr>
          <p:cNvPr descr=" " id="475" name="Google Shape;475;g2e486fe9541_0_441"/>
          <p:cNvPicPr preferRelativeResize="0"/>
          <p:nvPr/>
        </p:nvPicPr>
        <p:blipFill rotWithShape="1">
          <a:blip r:embed="rId5">
            <a:alphaModFix/>
          </a:blip>
          <a:srcRect b="0" l="0" r="0" t="0"/>
          <a:stretch/>
        </p:blipFill>
        <p:spPr>
          <a:xfrm>
            <a:off x="20449556" y="215900"/>
            <a:ext cx="3794534" cy="2017911"/>
          </a:xfrm>
          <a:prstGeom prst="rect">
            <a:avLst/>
          </a:prstGeom>
          <a:noFill/>
          <a:ln>
            <a:noFill/>
          </a:ln>
        </p:spPr>
      </p:pic>
      <p:sp>
        <p:nvSpPr>
          <p:cNvPr id="476" name="Google Shape;476;g2e486fe9541_0_4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7" name="Google Shape;477;g2e486fe9541_0_44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78" name="Google Shape;478;g2e486fe9541_0_441"/>
          <p:cNvSpPr/>
          <p:nvPr/>
        </p:nvSpPr>
        <p:spPr>
          <a:xfrm>
            <a:off x="2946768" y="4152900"/>
            <a:ext cx="8738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2e486fe9541_0_441"/>
          <p:cNvSpPr/>
          <p:nvPr/>
        </p:nvSpPr>
        <p:spPr>
          <a:xfrm>
            <a:off x="2946768" y="4152900"/>
            <a:ext cx="8738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2e486fe9541_0_441"/>
          <p:cNvSpPr/>
          <p:nvPr/>
        </p:nvSpPr>
        <p:spPr>
          <a:xfrm>
            <a:off x="2946768" y="4152900"/>
            <a:ext cx="89418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An mobile app</a:t>
            </a:r>
            <a:endParaRPr b="0" i="0" sz="4800" u="none" cap="none" strike="noStrike">
              <a:solidFill>
                <a:schemeClr val="dk1"/>
              </a:solidFill>
              <a:latin typeface="Calibri"/>
              <a:ea typeface="Calibri"/>
              <a:cs typeface="Calibri"/>
              <a:sym typeface="Calibri"/>
            </a:endParaRPr>
          </a:p>
        </p:txBody>
      </p:sp>
      <p:sp>
        <p:nvSpPr>
          <p:cNvPr id="481" name="Google Shape;481;g2e486fe9541_0_441"/>
          <p:cNvSpPr/>
          <p:nvPr/>
        </p:nvSpPr>
        <p:spPr>
          <a:xfrm>
            <a:off x="2946768" y="4965700"/>
            <a:ext cx="8874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82" name="Google Shape;482;g2e486fe9541_0_441"/>
          <p:cNvSpPr/>
          <p:nvPr/>
        </p:nvSpPr>
        <p:spPr>
          <a:xfrm>
            <a:off x="2946768" y="7658100"/>
            <a:ext cx="9090000" cy="2980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Live your fantasy dreams</a:t>
            </a:r>
            <a:endParaRPr b="0" i="0" sz="3200" u="none" cap="none" strike="noStrike">
              <a:solidFill>
                <a:schemeClr val="dk1"/>
              </a:solidFill>
              <a:latin typeface="Calibri"/>
              <a:ea typeface="Calibri"/>
              <a:cs typeface="Calibri"/>
              <a:sym typeface="Calibri"/>
            </a:endParaRPr>
          </a:p>
        </p:txBody>
      </p:sp>
      <p:sp>
        <p:nvSpPr>
          <p:cNvPr id="483" name="Google Shape;483;g2e486fe9541_0_441"/>
          <p:cNvSpPr/>
          <p:nvPr/>
        </p:nvSpPr>
        <p:spPr>
          <a:xfrm>
            <a:off x="2895962" y="1854200"/>
            <a:ext cx="129006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8000"/>
              <a:buFont typeface="Special Elite"/>
              <a:buNone/>
            </a:pPr>
            <a:r>
              <a:rPr b="0" i="0" lang="en-US" sz="8000" u="none" cap="none" strike="noStrike">
                <a:solidFill>
                  <a:srgbClr val="381B13"/>
                </a:solidFill>
                <a:latin typeface="Special Elite"/>
                <a:ea typeface="Special Elite"/>
                <a:cs typeface="Special Elite"/>
                <a:sym typeface="Special Elite"/>
              </a:rPr>
              <a:t>The Future of Fantasy</a:t>
            </a:r>
            <a:endParaRPr b="0" i="0" sz="8000" u="none" cap="none" strike="noStrike">
              <a:solidFill>
                <a:schemeClr val="dk1"/>
              </a:solidFill>
              <a:latin typeface="Calibri"/>
              <a:ea typeface="Calibri"/>
              <a:cs typeface="Calibri"/>
              <a:sym typeface="Calibri"/>
            </a:endParaRPr>
          </a:p>
        </p:txBody>
      </p:sp>
      <p:pic>
        <p:nvPicPr>
          <p:cNvPr descr=" " id="484" name="Google Shape;484;g2e486fe9541_0_441"/>
          <p:cNvPicPr preferRelativeResize="0"/>
          <p:nvPr/>
        </p:nvPicPr>
        <p:blipFill rotWithShape="1">
          <a:blip r:embed="rId7">
            <a:alphaModFix/>
          </a:blip>
          <a:srcRect b="0" l="0" r="0" t="0"/>
          <a:stretch/>
        </p:blipFill>
        <p:spPr>
          <a:xfrm>
            <a:off x="15457832" y="1028700"/>
            <a:ext cx="5474384" cy="11849100"/>
          </a:xfrm>
          <a:prstGeom prst="rect">
            <a:avLst/>
          </a:prstGeom>
          <a:noFill/>
          <a:ln>
            <a:noFill/>
          </a:ln>
        </p:spPr>
      </p:pic>
      <p:pic>
        <p:nvPicPr>
          <p:cNvPr descr=" " id="485" name="Google Shape;485;g2e486fe9541_0_441"/>
          <p:cNvPicPr preferRelativeResize="0"/>
          <p:nvPr/>
        </p:nvPicPr>
        <p:blipFill rotWithShape="1">
          <a:blip r:embed="rId8">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490" name="Shape 490"/>
        <p:cNvGrpSpPr/>
        <p:nvPr/>
      </p:nvGrpSpPr>
      <p:grpSpPr>
        <a:xfrm>
          <a:off x="0" y="0"/>
          <a:ext cx="0" cy="0"/>
          <a:chOff x="0" y="0"/>
          <a:chExt cx="0" cy="0"/>
        </a:xfrm>
      </p:grpSpPr>
      <p:pic>
        <p:nvPicPr>
          <p:cNvPr descr=" " id="491" name="Google Shape;491;g2e486fe9541_0_458"/>
          <p:cNvPicPr preferRelativeResize="0"/>
          <p:nvPr/>
        </p:nvPicPr>
        <p:blipFill rotWithShape="1">
          <a:blip r:embed="rId3">
            <a:alphaModFix/>
          </a:blip>
          <a:srcRect b="0" l="0" r="0" t="0"/>
          <a:stretch/>
        </p:blipFill>
        <p:spPr>
          <a:xfrm>
            <a:off x="203224" y="127000"/>
            <a:ext cx="23980597" cy="13716000"/>
          </a:xfrm>
          <a:prstGeom prst="rect">
            <a:avLst/>
          </a:prstGeom>
          <a:noFill/>
          <a:ln>
            <a:noFill/>
          </a:ln>
        </p:spPr>
      </p:pic>
      <p:pic>
        <p:nvPicPr>
          <p:cNvPr descr=" " id="492" name="Google Shape;492;g2e486fe9541_0_458"/>
          <p:cNvPicPr preferRelativeResize="0"/>
          <p:nvPr/>
        </p:nvPicPr>
        <p:blipFill rotWithShape="1">
          <a:blip r:embed="rId4">
            <a:alphaModFix/>
          </a:blip>
          <a:srcRect b="0" l="0" r="0" t="0"/>
          <a:stretch/>
        </p:blipFill>
        <p:spPr>
          <a:xfrm>
            <a:off x="457256" y="0"/>
            <a:ext cx="23980597" cy="13716000"/>
          </a:xfrm>
          <a:prstGeom prst="rect">
            <a:avLst/>
          </a:prstGeom>
          <a:noFill/>
          <a:ln>
            <a:noFill/>
          </a:ln>
        </p:spPr>
      </p:pic>
      <p:pic>
        <p:nvPicPr>
          <p:cNvPr descr=" " id="493" name="Google Shape;493;g2e486fe9541_0_458"/>
          <p:cNvPicPr preferRelativeResize="0"/>
          <p:nvPr/>
        </p:nvPicPr>
        <p:blipFill rotWithShape="1">
          <a:blip r:embed="rId5">
            <a:alphaModFix/>
          </a:blip>
          <a:srcRect b="0" l="0" r="0" t="0"/>
          <a:stretch/>
        </p:blipFill>
        <p:spPr>
          <a:xfrm>
            <a:off x="10326391" y="127000"/>
            <a:ext cx="3193776" cy="972096"/>
          </a:xfrm>
          <a:prstGeom prst="rect">
            <a:avLst/>
          </a:prstGeom>
          <a:noFill/>
          <a:ln>
            <a:noFill/>
          </a:ln>
        </p:spPr>
      </p:pic>
      <p:sp>
        <p:nvSpPr>
          <p:cNvPr id="494" name="Google Shape;494;g2e486fe9541_0_45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5" name="Google Shape;495;g2e486fe9541_0_45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96" name="Google Shape;496;g2e486fe9541_0_458"/>
          <p:cNvSpPr/>
          <p:nvPr/>
        </p:nvSpPr>
        <p:spPr>
          <a:xfrm>
            <a:off x="16880410" y="4025900"/>
            <a:ext cx="57156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2e486fe9541_0_458"/>
          <p:cNvSpPr/>
          <p:nvPr/>
        </p:nvSpPr>
        <p:spPr>
          <a:xfrm>
            <a:off x="16880410" y="4025900"/>
            <a:ext cx="57156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2e486fe9541_0_458"/>
          <p:cNvSpPr/>
          <p:nvPr/>
        </p:nvSpPr>
        <p:spPr>
          <a:xfrm>
            <a:off x="16880410" y="4025900"/>
            <a:ext cx="59190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A web application</a:t>
            </a:r>
            <a:endParaRPr b="0" i="0" sz="4800" u="none" cap="none" strike="noStrike">
              <a:solidFill>
                <a:schemeClr val="dk1"/>
              </a:solidFill>
              <a:latin typeface="Calibri"/>
              <a:ea typeface="Calibri"/>
              <a:cs typeface="Calibri"/>
              <a:sym typeface="Calibri"/>
            </a:endParaRPr>
          </a:p>
        </p:txBody>
      </p:sp>
      <p:sp>
        <p:nvSpPr>
          <p:cNvPr id="499" name="Google Shape;499;g2e486fe9541_0_458"/>
          <p:cNvSpPr/>
          <p:nvPr/>
        </p:nvSpPr>
        <p:spPr>
          <a:xfrm>
            <a:off x="16880410" y="4838700"/>
            <a:ext cx="5851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500" name="Google Shape;500;g2e486fe9541_0_458"/>
          <p:cNvSpPr/>
          <p:nvPr/>
        </p:nvSpPr>
        <p:spPr>
          <a:xfrm>
            <a:off x="825603" y="4064000"/>
            <a:ext cx="7007100" cy="4402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8000"/>
              <a:buFont typeface="Special Elite"/>
              <a:buNone/>
            </a:pPr>
            <a:r>
              <a:rPr b="0" i="0" lang="en-US" sz="8000" u="none" cap="none" strike="noStrike">
                <a:solidFill>
                  <a:srgbClr val="381B13"/>
                </a:solidFill>
                <a:latin typeface="Special Elite"/>
                <a:ea typeface="Special Elite"/>
                <a:cs typeface="Special Elite"/>
                <a:sym typeface="Special Elite"/>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501" name="Google Shape;501;g2e486fe9541_0_458"/>
          <p:cNvSpPr/>
          <p:nvPr/>
        </p:nvSpPr>
        <p:spPr>
          <a:xfrm>
            <a:off x="16766096" y="7734300"/>
            <a:ext cx="6994200" cy="44028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Uncover treasures and secret treasures</a:t>
            </a:r>
            <a:endParaRPr b="0" i="0" sz="3200" u="none" cap="none" strike="noStrike">
              <a:solidFill>
                <a:schemeClr val="dk1"/>
              </a:solidFill>
              <a:latin typeface="Calibri"/>
              <a:ea typeface="Calibri"/>
              <a:cs typeface="Calibri"/>
              <a:sym typeface="Calibri"/>
            </a:endParaRPr>
          </a:p>
        </p:txBody>
      </p:sp>
      <p:pic>
        <p:nvPicPr>
          <p:cNvPr descr=" " id="502" name="Google Shape;502;g2e486fe9541_0_458"/>
          <p:cNvPicPr preferRelativeResize="0"/>
          <p:nvPr/>
        </p:nvPicPr>
        <p:blipFill rotWithShape="1">
          <a:blip r:embed="rId7">
            <a:alphaModFix/>
          </a:blip>
          <a:srcRect b="0" l="0" r="0" t="0"/>
          <a:stretch/>
        </p:blipFill>
        <p:spPr>
          <a:xfrm>
            <a:off x="7900387" y="749300"/>
            <a:ext cx="8573572" cy="12331700"/>
          </a:xfrm>
          <a:prstGeom prst="rect">
            <a:avLst/>
          </a:prstGeom>
          <a:noFill/>
          <a:ln>
            <a:noFill/>
          </a:ln>
        </p:spPr>
      </p:pic>
      <p:pic>
        <p:nvPicPr>
          <p:cNvPr descr=" " id="503" name="Google Shape;503;g2e486fe9541_0_458"/>
          <p:cNvPicPr preferRelativeResize="0"/>
          <p:nvPr/>
        </p:nvPicPr>
        <p:blipFill rotWithShape="1">
          <a:blip r:embed="rId8">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508" name="Shape 508"/>
        <p:cNvGrpSpPr/>
        <p:nvPr/>
      </p:nvGrpSpPr>
      <p:grpSpPr>
        <a:xfrm>
          <a:off x="0" y="0"/>
          <a:ext cx="0" cy="0"/>
          <a:chOff x="0" y="0"/>
          <a:chExt cx="0" cy="0"/>
        </a:xfrm>
      </p:grpSpPr>
      <p:pic>
        <p:nvPicPr>
          <p:cNvPr descr=" " id="509" name="Google Shape;509;g2e486fe9541_0_475"/>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510" name="Google Shape;510;g2e486fe9541_0_47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1" name="Google Shape;511;g2e486fe9541_0_47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12" name="Google Shape;512;g2e486fe9541_0_475"/>
          <p:cNvSpPr/>
          <p:nvPr/>
        </p:nvSpPr>
        <p:spPr>
          <a:xfrm>
            <a:off x="15690694" y="698500"/>
            <a:ext cx="7464300" cy="23706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381B13"/>
              </a:buClr>
              <a:buSzPts val="8000"/>
              <a:buFont typeface="Special Elite"/>
              <a:buNone/>
            </a:pPr>
            <a:r>
              <a:rPr b="0" i="0" lang="en-US" sz="8000" u="none" cap="none" strike="noStrike">
                <a:solidFill>
                  <a:srgbClr val="381B13"/>
                </a:solidFill>
                <a:latin typeface="Special Elite"/>
                <a:ea typeface="Special Elite"/>
                <a:cs typeface="Special Elite"/>
                <a:sym typeface="Special Elit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27" name="Shape 27"/>
        <p:cNvGrpSpPr/>
        <p:nvPr/>
      </p:nvGrpSpPr>
      <p:grpSpPr>
        <a:xfrm>
          <a:off x="0" y="0"/>
          <a:ext cx="0" cy="0"/>
          <a:chOff x="0" y="0"/>
          <a:chExt cx="0" cy="0"/>
        </a:xfrm>
      </p:grpSpPr>
      <p:pic>
        <p:nvPicPr>
          <p:cNvPr descr=" " id="28" name="Google Shape;28;g2e486fe9541_0_11"/>
          <p:cNvPicPr preferRelativeResize="0"/>
          <p:nvPr/>
        </p:nvPicPr>
        <p:blipFill rotWithShape="1">
          <a:blip r:embed="rId3">
            <a:alphaModFix/>
          </a:blip>
          <a:srcRect b="0" l="0" r="0" t="0"/>
          <a:stretch/>
        </p:blipFill>
        <p:spPr>
          <a:xfrm>
            <a:off x="1790924" y="586402"/>
            <a:ext cx="20764373" cy="12740532"/>
          </a:xfrm>
          <a:prstGeom prst="rect">
            <a:avLst/>
          </a:prstGeom>
          <a:noFill/>
          <a:ln>
            <a:noFill/>
          </a:ln>
        </p:spPr>
      </p:pic>
      <p:pic>
        <p:nvPicPr>
          <p:cNvPr descr=" " id="29" name="Google Shape;29;g2e486fe9541_0_11"/>
          <p:cNvPicPr preferRelativeResize="0"/>
          <p:nvPr/>
        </p:nvPicPr>
        <p:blipFill rotWithShape="1">
          <a:blip r:embed="rId4">
            <a:alphaModFix/>
          </a:blip>
          <a:srcRect b="0" l="0" r="0" t="0"/>
          <a:stretch/>
        </p:blipFill>
        <p:spPr>
          <a:xfrm>
            <a:off x="1511489" y="776902"/>
            <a:ext cx="20764373" cy="12740532"/>
          </a:xfrm>
          <a:prstGeom prst="rect">
            <a:avLst/>
          </a:prstGeom>
          <a:noFill/>
          <a:ln>
            <a:noFill/>
          </a:ln>
        </p:spPr>
      </p:pic>
      <p:pic>
        <p:nvPicPr>
          <p:cNvPr descr=" " id="30" name="Google Shape;30;g2e486fe9541_0_11"/>
          <p:cNvPicPr preferRelativeResize="0"/>
          <p:nvPr/>
        </p:nvPicPr>
        <p:blipFill rotWithShape="1">
          <a:blip r:embed="rId5">
            <a:alphaModFix/>
          </a:blip>
          <a:srcRect b="0" l="0" r="0" t="0"/>
          <a:stretch/>
        </p:blipFill>
        <p:spPr>
          <a:xfrm>
            <a:off x="901813" y="9169400"/>
            <a:ext cx="2995826" cy="2797794"/>
          </a:xfrm>
          <a:prstGeom prst="rect">
            <a:avLst/>
          </a:prstGeom>
          <a:noFill/>
          <a:ln>
            <a:noFill/>
          </a:ln>
        </p:spPr>
      </p:pic>
      <p:sp>
        <p:nvSpPr>
          <p:cNvPr id="31" name="Google Shape;31;g2e486fe9541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 name="Google Shape;32;g2e486fe9541_0_1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3" name="Google Shape;33;g2e486fe9541_0_11"/>
          <p:cNvSpPr/>
          <p:nvPr/>
        </p:nvSpPr>
        <p:spPr>
          <a:xfrm>
            <a:off x="8620144" y="4394200"/>
            <a:ext cx="7159500" cy="216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81B13"/>
              </a:buClr>
              <a:buSzPts val="12800"/>
              <a:buFont typeface="Special Elite"/>
              <a:buNone/>
            </a:pPr>
            <a:r>
              <a:rPr b="0" i="0" lang="en-US" sz="12800" u="none" cap="none" strike="noStrike">
                <a:solidFill>
                  <a:srgbClr val="381B13"/>
                </a:solidFill>
                <a:latin typeface="Special Elite"/>
                <a:ea typeface="Special Elite"/>
                <a:cs typeface="Special Elite"/>
                <a:sym typeface="Special Elite"/>
              </a:rPr>
              <a:t>Welcome</a:t>
            </a:r>
            <a:endParaRPr b="0" i="0" sz="12800" u="none" cap="none" strike="noStrike">
              <a:solidFill>
                <a:schemeClr val="dk1"/>
              </a:solidFill>
              <a:latin typeface="Calibri"/>
              <a:ea typeface="Calibri"/>
              <a:cs typeface="Calibri"/>
              <a:sym typeface="Calibri"/>
            </a:endParaRPr>
          </a:p>
        </p:txBody>
      </p:sp>
      <p:sp>
        <p:nvSpPr>
          <p:cNvPr id="34" name="Google Shape;34;g2e486fe9541_0_11"/>
          <p:cNvSpPr/>
          <p:nvPr/>
        </p:nvSpPr>
        <p:spPr>
          <a:xfrm>
            <a:off x="5000192" y="6921500"/>
            <a:ext cx="14399400" cy="1761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517" name="Shape 517"/>
        <p:cNvGrpSpPr/>
        <p:nvPr/>
      </p:nvGrpSpPr>
      <p:grpSpPr>
        <a:xfrm>
          <a:off x="0" y="0"/>
          <a:ext cx="0" cy="0"/>
          <a:chOff x="0" y="0"/>
          <a:chExt cx="0" cy="0"/>
        </a:xfrm>
      </p:grpSpPr>
      <p:pic>
        <p:nvPicPr>
          <p:cNvPr descr=" " id="518" name="Google Shape;518;g2e486fe9541_0_483"/>
          <p:cNvPicPr preferRelativeResize="0"/>
          <p:nvPr/>
        </p:nvPicPr>
        <p:blipFill rotWithShape="1">
          <a:blip r:embed="rId3">
            <a:alphaModFix/>
          </a:blip>
          <a:srcRect b="0" l="0" r="0" t="0"/>
          <a:stretch/>
        </p:blipFill>
        <p:spPr>
          <a:xfrm>
            <a:off x="279435" y="444500"/>
            <a:ext cx="23828178" cy="12839700"/>
          </a:xfrm>
          <a:prstGeom prst="rect">
            <a:avLst/>
          </a:prstGeom>
          <a:noFill/>
          <a:ln>
            <a:noFill/>
          </a:ln>
        </p:spPr>
      </p:pic>
      <p:pic>
        <p:nvPicPr>
          <p:cNvPr descr=" " id="519" name="Google Shape;519;g2e486fe9541_0_483"/>
          <p:cNvPicPr preferRelativeResize="0"/>
          <p:nvPr/>
        </p:nvPicPr>
        <p:blipFill rotWithShape="1">
          <a:blip r:embed="rId4">
            <a:alphaModFix/>
          </a:blip>
          <a:srcRect b="0" l="0" r="0" t="0"/>
          <a:stretch/>
        </p:blipFill>
        <p:spPr>
          <a:xfrm>
            <a:off x="381048" y="266700"/>
            <a:ext cx="23828178" cy="12839700"/>
          </a:xfrm>
          <a:prstGeom prst="rect">
            <a:avLst/>
          </a:prstGeom>
          <a:noFill/>
          <a:ln>
            <a:noFill/>
          </a:ln>
        </p:spPr>
      </p:pic>
      <p:pic>
        <p:nvPicPr>
          <p:cNvPr descr=" " id="520" name="Google Shape;520;g2e486fe9541_0_483"/>
          <p:cNvPicPr preferRelativeResize="0"/>
          <p:nvPr/>
        </p:nvPicPr>
        <p:blipFill rotWithShape="1">
          <a:blip r:embed="rId5">
            <a:alphaModFix/>
          </a:blip>
          <a:srcRect b="0" l="0" r="0" t="0"/>
          <a:stretch/>
        </p:blipFill>
        <p:spPr>
          <a:xfrm>
            <a:off x="0" y="-266700"/>
            <a:ext cx="3701365" cy="2781498"/>
          </a:xfrm>
          <a:prstGeom prst="rect">
            <a:avLst/>
          </a:prstGeom>
          <a:noFill/>
          <a:ln>
            <a:noFill/>
          </a:ln>
        </p:spPr>
      </p:pic>
      <p:sp>
        <p:nvSpPr>
          <p:cNvPr id="521" name="Google Shape;521;g2e486fe9541_0_48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2" name="Google Shape;522;g2e486fe9541_0_48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523" name="Google Shape;523;g2e486fe9541_0_483"/>
          <p:cNvPicPr preferRelativeResize="0"/>
          <p:nvPr/>
        </p:nvPicPr>
        <p:blipFill rotWithShape="1">
          <a:blip r:embed="rId7">
            <a:alphaModFix/>
          </a:blip>
          <a:srcRect b="0" l="0" r="0" t="0"/>
          <a:stretch/>
        </p:blipFill>
        <p:spPr>
          <a:xfrm>
            <a:off x="1079635" y="698500"/>
            <a:ext cx="6566721" cy="5473700"/>
          </a:xfrm>
          <a:prstGeom prst="rect">
            <a:avLst/>
          </a:prstGeom>
          <a:noFill/>
          <a:ln>
            <a:noFill/>
          </a:ln>
        </p:spPr>
      </p:pic>
      <p:pic>
        <p:nvPicPr>
          <p:cNvPr descr=" " id="524" name="Google Shape;524;g2e486fe9541_0_483"/>
          <p:cNvPicPr preferRelativeResize="0"/>
          <p:nvPr/>
        </p:nvPicPr>
        <p:blipFill rotWithShape="1">
          <a:blip r:embed="rId8">
            <a:alphaModFix/>
          </a:blip>
          <a:srcRect b="0" l="0" r="0" t="0"/>
          <a:stretch/>
        </p:blipFill>
        <p:spPr>
          <a:xfrm>
            <a:off x="15991299" y="6756400"/>
            <a:ext cx="6566721" cy="5473700"/>
          </a:xfrm>
          <a:prstGeom prst="rect">
            <a:avLst/>
          </a:prstGeom>
          <a:noFill/>
          <a:ln>
            <a:noFill/>
          </a:ln>
        </p:spPr>
      </p:pic>
      <p:sp>
        <p:nvSpPr>
          <p:cNvPr id="525" name="Google Shape;525;g2e486fe9541_0_483"/>
          <p:cNvSpPr/>
          <p:nvPr/>
        </p:nvSpPr>
        <p:spPr>
          <a:xfrm>
            <a:off x="8675184" y="2171700"/>
            <a:ext cx="6604800" cy="294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2e486fe9541_0_483"/>
          <p:cNvSpPr/>
          <p:nvPr/>
        </p:nvSpPr>
        <p:spPr>
          <a:xfrm>
            <a:off x="8675184" y="2832100"/>
            <a:ext cx="9273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2e486fe9541_0_483"/>
          <p:cNvSpPr/>
          <p:nvPr/>
        </p:nvSpPr>
        <p:spPr>
          <a:xfrm>
            <a:off x="8675184" y="2832100"/>
            <a:ext cx="1469100" cy="216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12800"/>
              <a:buFont typeface="Special Elite"/>
              <a:buNone/>
            </a:pPr>
            <a:r>
              <a:rPr b="0" i="0" lang="en-US" sz="12800" u="none" cap="none" strike="noStrike">
                <a:solidFill>
                  <a:srgbClr val="381B13"/>
                </a:solidFill>
                <a:latin typeface="Special Elite"/>
                <a:ea typeface="Special Elite"/>
                <a:cs typeface="Special Elite"/>
                <a:sym typeface="Special Elite"/>
              </a:rPr>
              <a:t>1</a:t>
            </a:r>
            <a:endParaRPr b="0" i="0" sz="12800" u="none" cap="none" strike="noStrike">
              <a:solidFill>
                <a:schemeClr val="dk1"/>
              </a:solidFill>
              <a:latin typeface="Calibri"/>
              <a:ea typeface="Calibri"/>
              <a:cs typeface="Calibri"/>
              <a:sym typeface="Calibri"/>
            </a:endParaRPr>
          </a:p>
        </p:txBody>
      </p:sp>
      <p:sp>
        <p:nvSpPr>
          <p:cNvPr id="528" name="Google Shape;528;g2e486fe9541_0_483"/>
          <p:cNvSpPr/>
          <p:nvPr/>
        </p:nvSpPr>
        <p:spPr>
          <a:xfrm>
            <a:off x="9805626" y="2171700"/>
            <a:ext cx="5474400" cy="294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2e486fe9541_0_483"/>
          <p:cNvSpPr/>
          <p:nvPr/>
        </p:nvSpPr>
        <p:spPr>
          <a:xfrm>
            <a:off x="9805626" y="2171700"/>
            <a:ext cx="5677500" cy="1422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Discover the secrets</a:t>
            </a:r>
            <a:endParaRPr b="0" i="0" sz="4800" u="none" cap="none" strike="noStrike">
              <a:solidFill>
                <a:schemeClr val="dk1"/>
              </a:solidFill>
              <a:latin typeface="Calibri"/>
              <a:ea typeface="Calibri"/>
              <a:cs typeface="Calibri"/>
              <a:sym typeface="Calibri"/>
            </a:endParaRPr>
          </a:p>
        </p:txBody>
      </p:sp>
      <p:sp>
        <p:nvSpPr>
          <p:cNvPr id="530" name="Google Shape;530;g2e486fe9541_0_483"/>
          <p:cNvSpPr/>
          <p:nvPr/>
        </p:nvSpPr>
        <p:spPr>
          <a:xfrm>
            <a:off x="9805626" y="3492500"/>
            <a:ext cx="56100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531" name="Google Shape;531;g2e486fe9541_0_483"/>
          <p:cNvSpPr/>
          <p:nvPr/>
        </p:nvSpPr>
        <p:spPr>
          <a:xfrm>
            <a:off x="1079635" y="7962900"/>
            <a:ext cx="6604800" cy="294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2e486fe9541_0_483"/>
          <p:cNvSpPr/>
          <p:nvPr/>
        </p:nvSpPr>
        <p:spPr>
          <a:xfrm>
            <a:off x="1079635" y="8623300"/>
            <a:ext cx="9144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2e486fe9541_0_483"/>
          <p:cNvSpPr/>
          <p:nvPr/>
        </p:nvSpPr>
        <p:spPr>
          <a:xfrm>
            <a:off x="1079635" y="8623300"/>
            <a:ext cx="1456500" cy="216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12800"/>
              <a:buFont typeface="Special Elite"/>
              <a:buNone/>
            </a:pPr>
            <a:r>
              <a:rPr b="0" i="0" lang="en-US" sz="12800" u="none" cap="none" strike="noStrike">
                <a:solidFill>
                  <a:srgbClr val="381B13"/>
                </a:solidFill>
                <a:latin typeface="Special Elite"/>
                <a:ea typeface="Special Elite"/>
                <a:cs typeface="Special Elite"/>
                <a:sym typeface="Special Elite"/>
              </a:rPr>
              <a:t>3</a:t>
            </a:r>
            <a:endParaRPr b="0" i="0" sz="12800" u="none" cap="none" strike="noStrike">
              <a:solidFill>
                <a:schemeClr val="dk1"/>
              </a:solidFill>
              <a:latin typeface="Calibri"/>
              <a:ea typeface="Calibri"/>
              <a:cs typeface="Calibri"/>
              <a:sym typeface="Calibri"/>
            </a:endParaRPr>
          </a:p>
        </p:txBody>
      </p:sp>
      <p:sp>
        <p:nvSpPr>
          <p:cNvPr id="534" name="Google Shape;534;g2e486fe9541_0_483"/>
          <p:cNvSpPr/>
          <p:nvPr/>
        </p:nvSpPr>
        <p:spPr>
          <a:xfrm>
            <a:off x="2197375" y="7962900"/>
            <a:ext cx="5487000" cy="294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2e486fe9541_0_483"/>
          <p:cNvSpPr/>
          <p:nvPr/>
        </p:nvSpPr>
        <p:spPr>
          <a:xfrm>
            <a:off x="2197375" y="7962900"/>
            <a:ext cx="5690400" cy="1422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Meet the creatures</a:t>
            </a:r>
            <a:endParaRPr b="0" i="0" sz="4800" u="none" cap="none" strike="noStrike">
              <a:solidFill>
                <a:schemeClr val="dk1"/>
              </a:solidFill>
              <a:latin typeface="Calibri"/>
              <a:ea typeface="Calibri"/>
              <a:cs typeface="Calibri"/>
              <a:sym typeface="Calibri"/>
            </a:endParaRPr>
          </a:p>
        </p:txBody>
      </p:sp>
      <p:sp>
        <p:nvSpPr>
          <p:cNvPr id="536" name="Google Shape;536;g2e486fe9541_0_483"/>
          <p:cNvSpPr/>
          <p:nvPr/>
        </p:nvSpPr>
        <p:spPr>
          <a:xfrm>
            <a:off x="2197375" y="9283700"/>
            <a:ext cx="56226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537" name="Google Shape;537;g2e486fe9541_0_483"/>
          <p:cNvSpPr/>
          <p:nvPr/>
        </p:nvSpPr>
        <p:spPr>
          <a:xfrm>
            <a:off x="8586273" y="7962900"/>
            <a:ext cx="6604800" cy="294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2e486fe9541_0_483"/>
          <p:cNvSpPr/>
          <p:nvPr/>
        </p:nvSpPr>
        <p:spPr>
          <a:xfrm>
            <a:off x="8586273" y="8623300"/>
            <a:ext cx="10035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2e486fe9541_0_483"/>
          <p:cNvSpPr/>
          <p:nvPr/>
        </p:nvSpPr>
        <p:spPr>
          <a:xfrm>
            <a:off x="8586273" y="8623300"/>
            <a:ext cx="1545300" cy="216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12800"/>
              <a:buFont typeface="Special Elite"/>
              <a:buNone/>
            </a:pPr>
            <a:r>
              <a:rPr b="0" i="0" lang="en-US" sz="12800" u="none" cap="none" strike="noStrike">
                <a:solidFill>
                  <a:srgbClr val="381B13"/>
                </a:solidFill>
                <a:latin typeface="Special Elite"/>
                <a:ea typeface="Special Elite"/>
                <a:cs typeface="Special Elite"/>
                <a:sym typeface="Special Elite"/>
              </a:rPr>
              <a:t>4</a:t>
            </a:r>
            <a:endParaRPr b="0" i="0" sz="12800" u="none" cap="none" strike="noStrike">
              <a:solidFill>
                <a:schemeClr val="dk1"/>
              </a:solidFill>
              <a:latin typeface="Calibri"/>
              <a:ea typeface="Calibri"/>
              <a:cs typeface="Calibri"/>
              <a:sym typeface="Calibri"/>
            </a:endParaRPr>
          </a:p>
        </p:txBody>
      </p:sp>
      <p:sp>
        <p:nvSpPr>
          <p:cNvPr id="540" name="Google Shape;540;g2e486fe9541_0_483"/>
          <p:cNvSpPr/>
          <p:nvPr/>
        </p:nvSpPr>
        <p:spPr>
          <a:xfrm>
            <a:off x="9792924" y="7962900"/>
            <a:ext cx="5398200" cy="294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g2e486fe9541_0_483"/>
          <p:cNvSpPr/>
          <p:nvPr/>
        </p:nvSpPr>
        <p:spPr>
          <a:xfrm>
            <a:off x="9792924" y="7962900"/>
            <a:ext cx="5601300" cy="1422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Uncover the magic</a:t>
            </a:r>
            <a:endParaRPr b="0" i="0" sz="4800" u="none" cap="none" strike="noStrike">
              <a:solidFill>
                <a:schemeClr val="dk1"/>
              </a:solidFill>
              <a:latin typeface="Calibri"/>
              <a:ea typeface="Calibri"/>
              <a:cs typeface="Calibri"/>
              <a:sym typeface="Calibri"/>
            </a:endParaRPr>
          </a:p>
        </p:txBody>
      </p:sp>
      <p:sp>
        <p:nvSpPr>
          <p:cNvPr id="542" name="Google Shape;542;g2e486fe9541_0_483"/>
          <p:cNvSpPr/>
          <p:nvPr/>
        </p:nvSpPr>
        <p:spPr>
          <a:xfrm>
            <a:off x="9792924" y="9283700"/>
            <a:ext cx="55338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543" name="Google Shape;543;g2e486fe9541_0_483"/>
          <p:cNvSpPr/>
          <p:nvPr/>
        </p:nvSpPr>
        <p:spPr>
          <a:xfrm>
            <a:off x="16181822" y="2171700"/>
            <a:ext cx="6604800" cy="25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2e486fe9541_0_483"/>
          <p:cNvSpPr/>
          <p:nvPr/>
        </p:nvSpPr>
        <p:spPr>
          <a:xfrm>
            <a:off x="16181822" y="2628900"/>
            <a:ext cx="9399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e486fe9541_0_483"/>
          <p:cNvSpPr/>
          <p:nvPr/>
        </p:nvSpPr>
        <p:spPr>
          <a:xfrm>
            <a:off x="16181822" y="2628900"/>
            <a:ext cx="1482000" cy="216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12800"/>
              <a:buFont typeface="Special Elite"/>
              <a:buNone/>
            </a:pPr>
            <a:r>
              <a:rPr b="0" i="0" lang="en-US" sz="12800" u="none" cap="none" strike="noStrike">
                <a:solidFill>
                  <a:srgbClr val="381B13"/>
                </a:solidFill>
                <a:latin typeface="Special Elite"/>
                <a:ea typeface="Special Elite"/>
                <a:cs typeface="Special Elite"/>
                <a:sym typeface="Special Elite"/>
              </a:rPr>
              <a:t>2</a:t>
            </a:r>
            <a:endParaRPr b="0" i="0" sz="12800" u="none" cap="none" strike="noStrike">
              <a:solidFill>
                <a:schemeClr val="dk1"/>
              </a:solidFill>
              <a:latin typeface="Calibri"/>
              <a:ea typeface="Calibri"/>
              <a:cs typeface="Calibri"/>
              <a:sym typeface="Calibri"/>
            </a:endParaRPr>
          </a:p>
        </p:txBody>
      </p:sp>
      <p:sp>
        <p:nvSpPr>
          <p:cNvPr id="546" name="Google Shape;546;g2e486fe9541_0_483"/>
          <p:cNvSpPr/>
          <p:nvPr/>
        </p:nvSpPr>
        <p:spPr>
          <a:xfrm>
            <a:off x="17324965" y="2171700"/>
            <a:ext cx="5461800" cy="25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2e486fe9541_0_483"/>
          <p:cNvSpPr/>
          <p:nvPr/>
        </p:nvSpPr>
        <p:spPr>
          <a:xfrm>
            <a:off x="17324965" y="2171700"/>
            <a:ext cx="5664900" cy="1422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Find your own path</a:t>
            </a:r>
            <a:endParaRPr b="0" i="0" sz="4800" u="none" cap="none" strike="noStrike">
              <a:solidFill>
                <a:schemeClr val="dk1"/>
              </a:solidFill>
              <a:latin typeface="Calibri"/>
              <a:ea typeface="Calibri"/>
              <a:cs typeface="Calibri"/>
              <a:sym typeface="Calibri"/>
            </a:endParaRPr>
          </a:p>
        </p:txBody>
      </p:sp>
      <p:sp>
        <p:nvSpPr>
          <p:cNvPr id="548" name="Google Shape;548;g2e486fe9541_0_483"/>
          <p:cNvSpPr/>
          <p:nvPr/>
        </p:nvSpPr>
        <p:spPr>
          <a:xfrm>
            <a:off x="17324965" y="3492500"/>
            <a:ext cx="55971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553" name="Shape 553"/>
        <p:cNvGrpSpPr/>
        <p:nvPr/>
      </p:nvGrpSpPr>
      <p:grpSpPr>
        <a:xfrm>
          <a:off x="0" y="0"/>
          <a:ext cx="0" cy="0"/>
          <a:chOff x="0" y="0"/>
          <a:chExt cx="0" cy="0"/>
        </a:xfrm>
      </p:grpSpPr>
      <p:pic>
        <p:nvPicPr>
          <p:cNvPr descr=" " id="554" name="Google Shape;554;g2e486fe9541_0_518"/>
          <p:cNvPicPr preferRelativeResize="0"/>
          <p:nvPr/>
        </p:nvPicPr>
        <p:blipFill rotWithShape="1">
          <a:blip r:embed="rId3">
            <a:alphaModFix/>
          </a:blip>
          <a:srcRect b="0" l="0" r="0" t="0"/>
          <a:stretch/>
        </p:blipFill>
        <p:spPr>
          <a:xfrm>
            <a:off x="495362" y="215900"/>
            <a:ext cx="23459832" cy="13296900"/>
          </a:xfrm>
          <a:prstGeom prst="rect">
            <a:avLst/>
          </a:prstGeom>
          <a:noFill/>
          <a:ln>
            <a:noFill/>
          </a:ln>
        </p:spPr>
      </p:pic>
      <p:pic>
        <p:nvPicPr>
          <p:cNvPr descr=" " id="555" name="Google Shape;555;g2e486fe9541_0_518"/>
          <p:cNvPicPr preferRelativeResize="0"/>
          <p:nvPr/>
        </p:nvPicPr>
        <p:blipFill rotWithShape="1">
          <a:blip r:embed="rId4">
            <a:alphaModFix/>
          </a:blip>
          <a:srcRect b="0" l="0" r="0" t="0"/>
          <a:stretch/>
        </p:blipFill>
        <p:spPr>
          <a:xfrm>
            <a:off x="495362" y="88900"/>
            <a:ext cx="23459832" cy="13296900"/>
          </a:xfrm>
          <a:prstGeom prst="rect">
            <a:avLst/>
          </a:prstGeom>
          <a:noFill/>
          <a:ln>
            <a:noFill/>
          </a:ln>
        </p:spPr>
      </p:pic>
      <p:pic>
        <p:nvPicPr>
          <p:cNvPr descr=" " id="556" name="Google Shape;556;g2e486fe9541_0_518"/>
          <p:cNvPicPr preferRelativeResize="0"/>
          <p:nvPr/>
        </p:nvPicPr>
        <p:blipFill rotWithShape="1">
          <a:blip r:embed="rId5">
            <a:alphaModFix/>
          </a:blip>
          <a:srcRect b="0" l="0" r="0" t="0"/>
          <a:stretch/>
        </p:blipFill>
        <p:spPr>
          <a:xfrm>
            <a:off x="20449556" y="215900"/>
            <a:ext cx="3794534" cy="2017911"/>
          </a:xfrm>
          <a:prstGeom prst="rect">
            <a:avLst/>
          </a:prstGeom>
          <a:noFill/>
          <a:ln>
            <a:noFill/>
          </a:ln>
        </p:spPr>
      </p:pic>
      <p:sp>
        <p:nvSpPr>
          <p:cNvPr id="557" name="Google Shape;557;g2e486fe9541_0_5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8" name="Google Shape;558;g2e486fe9541_0_51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559" name="Google Shape;559;g2e486fe9541_0_518"/>
          <p:cNvPicPr preferRelativeResize="0"/>
          <p:nvPr/>
        </p:nvPicPr>
        <p:blipFill rotWithShape="1">
          <a:blip r:embed="rId7">
            <a:alphaModFix/>
          </a:blip>
          <a:srcRect b="0" l="0" r="0" t="0"/>
          <a:stretch/>
        </p:blipFill>
        <p:spPr>
          <a:xfrm>
            <a:off x="8522765" y="3810000"/>
            <a:ext cx="14479810" cy="7861300"/>
          </a:xfrm>
          <a:prstGeom prst="rect">
            <a:avLst/>
          </a:prstGeom>
          <a:noFill/>
          <a:ln>
            <a:noFill/>
          </a:ln>
        </p:spPr>
      </p:pic>
      <p:sp>
        <p:nvSpPr>
          <p:cNvPr id="560" name="Google Shape;560;g2e486fe9541_0_518"/>
          <p:cNvSpPr/>
          <p:nvPr/>
        </p:nvSpPr>
        <p:spPr>
          <a:xfrm>
            <a:off x="5012893" y="1104900"/>
            <a:ext cx="14348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81B13"/>
              </a:buClr>
              <a:buSzPts val="8000"/>
              <a:buFont typeface="Special Elite"/>
              <a:buNone/>
            </a:pPr>
            <a:r>
              <a:rPr b="0" i="0" lang="en-US" sz="8000" u="none" cap="none" strike="noStrike">
                <a:solidFill>
                  <a:srgbClr val="381B13"/>
                </a:solidFill>
                <a:latin typeface="Special Elite"/>
                <a:ea typeface="Special Elite"/>
                <a:cs typeface="Special Elite"/>
                <a:sym typeface="Special Elite"/>
              </a:rPr>
              <a:t>Fantasy Realm at a Glance</a:t>
            </a:r>
            <a:endParaRPr b="0" i="0" sz="8000" u="none" cap="none" strike="noStrike">
              <a:solidFill>
                <a:schemeClr val="dk1"/>
              </a:solidFill>
              <a:latin typeface="Calibri"/>
              <a:ea typeface="Calibri"/>
              <a:cs typeface="Calibri"/>
              <a:sym typeface="Calibri"/>
            </a:endParaRPr>
          </a:p>
        </p:txBody>
      </p:sp>
      <p:sp>
        <p:nvSpPr>
          <p:cNvPr id="561" name="Google Shape;561;g2e486fe9541_0_518"/>
          <p:cNvSpPr/>
          <p:nvPr/>
        </p:nvSpPr>
        <p:spPr>
          <a:xfrm>
            <a:off x="1714714" y="34290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e486fe9541_0_518"/>
          <p:cNvSpPr/>
          <p:nvPr/>
        </p:nvSpPr>
        <p:spPr>
          <a:xfrm>
            <a:off x="1714714" y="34290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2e486fe9541_0_518"/>
          <p:cNvSpPr/>
          <p:nvPr/>
        </p:nvSpPr>
        <p:spPr>
          <a:xfrm>
            <a:off x="1714714" y="3429000"/>
            <a:ext cx="71382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The Forest</a:t>
            </a:r>
            <a:endParaRPr b="0" i="0" sz="4800" u="none" cap="none" strike="noStrike">
              <a:solidFill>
                <a:schemeClr val="dk1"/>
              </a:solidFill>
              <a:latin typeface="Calibri"/>
              <a:ea typeface="Calibri"/>
              <a:cs typeface="Calibri"/>
              <a:sym typeface="Calibri"/>
            </a:endParaRPr>
          </a:p>
        </p:txBody>
      </p:sp>
      <p:sp>
        <p:nvSpPr>
          <p:cNvPr id="564" name="Google Shape;564;g2e486fe9541_0_518"/>
          <p:cNvSpPr/>
          <p:nvPr/>
        </p:nvSpPr>
        <p:spPr>
          <a:xfrm>
            <a:off x="1714714" y="41402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565" name="Google Shape;565;g2e486fe9541_0_518"/>
          <p:cNvSpPr/>
          <p:nvPr/>
        </p:nvSpPr>
        <p:spPr>
          <a:xfrm>
            <a:off x="1714714" y="6794500"/>
            <a:ext cx="69351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2e486fe9541_0_518"/>
          <p:cNvSpPr/>
          <p:nvPr/>
        </p:nvSpPr>
        <p:spPr>
          <a:xfrm>
            <a:off x="1714714" y="6794500"/>
            <a:ext cx="69351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g2e486fe9541_0_518"/>
          <p:cNvSpPr/>
          <p:nvPr/>
        </p:nvSpPr>
        <p:spPr>
          <a:xfrm>
            <a:off x="1714714" y="6794500"/>
            <a:ext cx="71382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The Caves</a:t>
            </a:r>
            <a:endParaRPr b="0" i="0" sz="4800" u="none" cap="none" strike="noStrike">
              <a:solidFill>
                <a:schemeClr val="dk1"/>
              </a:solidFill>
              <a:latin typeface="Calibri"/>
              <a:ea typeface="Calibri"/>
              <a:cs typeface="Calibri"/>
              <a:sym typeface="Calibri"/>
            </a:endParaRPr>
          </a:p>
        </p:txBody>
      </p:sp>
      <p:sp>
        <p:nvSpPr>
          <p:cNvPr id="568" name="Google Shape;568;g2e486fe9541_0_518"/>
          <p:cNvSpPr/>
          <p:nvPr/>
        </p:nvSpPr>
        <p:spPr>
          <a:xfrm>
            <a:off x="1714714" y="7505700"/>
            <a:ext cx="7070700" cy="94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69" name="Google Shape;569;g2e486fe9541_0_518"/>
          <p:cNvSpPr/>
          <p:nvPr/>
        </p:nvSpPr>
        <p:spPr>
          <a:xfrm>
            <a:off x="1714714" y="9956800"/>
            <a:ext cx="69351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2e486fe9541_0_518"/>
          <p:cNvSpPr/>
          <p:nvPr/>
        </p:nvSpPr>
        <p:spPr>
          <a:xfrm>
            <a:off x="1714714" y="9956800"/>
            <a:ext cx="69351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2e486fe9541_0_518"/>
          <p:cNvSpPr/>
          <p:nvPr/>
        </p:nvSpPr>
        <p:spPr>
          <a:xfrm>
            <a:off x="1714714" y="9956800"/>
            <a:ext cx="71382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The Lair</a:t>
            </a:r>
            <a:endParaRPr b="0" i="0" sz="4800" u="none" cap="none" strike="noStrike">
              <a:solidFill>
                <a:schemeClr val="dk1"/>
              </a:solidFill>
              <a:latin typeface="Calibri"/>
              <a:ea typeface="Calibri"/>
              <a:cs typeface="Calibri"/>
              <a:sym typeface="Calibri"/>
            </a:endParaRPr>
          </a:p>
        </p:txBody>
      </p:sp>
      <p:sp>
        <p:nvSpPr>
          <p:cNvPr id="572" name="Google Shape;572;g2e486fe9541_0_518"/>
          <p:cNvSpPr/>
          <p:nvPr/>
        </p:nvSpPr>
        <p:spPr>
          <a:xfrm>
            <a:off x="1714714" y="10668000"/>
            <a:ext cx="7070700" cy="94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577" name="Shape 577"/>
        <p:cNvGrpSpPr/>
        <p:nvPr/>
      </p:nvGrpSpPr>
      <p:grpSpPr>
        <a:xfrm>
          <a:off x="0" y="0"/>
          <a:ext cx="0" cy="0"/>
          <a:chOff x="0" y="0"/>
          <a:chExt cx="0" cy="0"/>
        </a:xfrm>
      </p:grpSpPr>
      <p:pic>
        <p:nvPicPr>
          <p:cNvPr descr=" " id="578" name="Google Shape;578;g2e486fe9541_0_541"/>
          <p:cNvPicPr preferRelativeResize="0"/>
          <p:nvPr/>
        </p:nvPicPr>
        <p:blipFill rotWithShape="1">
          <a:blip r:embed="rId3">
            <a:alphaModFix/>
          </a:blip>
          <a:srcRect b="0" l="0" r="0" t="0"/>
          <a:stretch/>
        </p:blipFill>
        <p:spPr>
          <a:xfrm>
            <a:off x="203224" y="127000"/>
            <a:ext cx="23980597" cy="13716000"/>
          </a:xfrm>
          <a:prstGeom prst="rect">
            <a:avLst/>
          </a:prstGeom>
          <a:noFill/>
          <a:ln>
            <a:noFill/>
          </a:ln>
        </p:spPr>
      </p:pic>
      <p:pic>
        <p:nvPicPr>
          <p:cNvPr descr=" " id="579" name="Google Shape;579;g2e486fe9541_0_541"/>
          <p:cNvPicPr preferRelativeResize="0"/>
          <p:nvPr/>
        </p:nvPicPr>
        <p:blipFill rotWithShape="1">
          <a:blip r:embed="rId4">
            <a:alphaModFix/>
          </a:blip>
          <a:srcRect b="0" l="0" r="0" t="0"/>
          <a:stretch/>
        </p:blipFill>
        <p:spPr>
          <a:xfrm>
            <a:off x="457256" y="0"/>
            <a:ext cx="23980597" cy="13716000"/>
          </a:xfrm>
          <a:prstGeom prst="rect">
            <a:avLst/>
          </a:prstGeom>
          <a:noFill/>
          <a:ln>
            <a:noFill/>
          </a:ln>
        </p:spPr>
      </p:pic>
      <p:pic>
        <p:nvPicPr>
          <p:cNvPr descr=" " id="580" name="Google Shape;580;g2e486fe9541_0_541"/>
          <p:cNvPicPr preferRelativeResize="0"/>
          <p:nvPr/>
        </p:nvPicPr>
        <p:blipFill rotWithShape="1">
          <a:blip r:embed="rId5">
            <a:alphaModFix/>
          </a:blip>
          <a:srcRect b="0" l="0" r="0" t="0"/>
          <a:stretch/>
        </p:blipFill>
        <p:spPr>
          <a:xfrm>
            <a:off x="10326391" y="127000"/>
            <a:ext cx="3193776" cy="972096"/>
          </a:xfrm>
          <a:prstGeom prst="rect">
            <a:avLst/>
          </a:prstGeom>
          <a:noFill/>
          <a:ln>
            <a:noFill/>
          </a:ln>
        </p:spPr>
      </p:pic>
      <p:sp>
        <p:nvSpPr>
          <p:cNvPr id="581" name="Google Shape;581;g2e486fe9541_0_5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2" name="Google Shape;582;g2e486fe9541_0_54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83" name="Google Shape;583;g2e486fe9541_0_541"/>
          <p:cNvSpPr/>
          <p:nvPr/>
        </p:nvSpPr>
        <p:spPr>
          <a:xfrm>
            <a:off x="6054423" y="1435100"/>
            <a:ext cx="122781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81B13"/>
              </a:buClr>
              <a:buSzPts val="8000"/>
              <a:buFont typeface="Special Elite"/>
              <a:buNone/>
            </a:pPr>
            <a:r>
              <a:rPr b="0" i="0" lang="en-US" sz="8000" u="none" cap="none" strike="noStrike">
                <a:solidFill>
                  <a:srgbClr val="381B13"/>
                </a:solidFill>
                <a:latin typeface="Special Elite"/>
                <a:ea typeface="Special Elite"/>
                <a:cs typeface="Special Elite"/>
                <a:sym typeface="Special Elite"/>
              </a:rPr>
              <a:t>The Timeline</a:t>
            </a:r>
            <a:endParaRPr b="0" i="0" sz="8000" u="none" cap="none" strike="noStrike">
              <a:solidFill>
                <a:schemeClr val="dk1"/>
              </a:solidFill>
              <a:latin typeface="Calibri"/>
              <a:ea typeface="Calibri"/>
              <a:cs typeface="Calibri"/>
              <a:sym typeface="Calibri"/>
            </a:endParaRPr>
          </a:p>
        </p:txBody>
      </p:sp>
      <p:sp>
        <p:nvSpPr>
          <p:cNvPr id="584" name="Google Shape;584;g2e486fe9541_0_541"/>
          <p:cNvSpPr/>
          <p:nvPr/>
        </p:nvSpPr>
        <p:spPr>
          <a:xfrm>
            <a:off x="0" y="2908300"/>
            <a:ext cx="24387000" cy="97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2e486fe9541_0_541"/>
          <p:cNvSpPr/>
          <p:nvPr/>
        </p:nvSpPr>
        <p:spPr>
          <a:xfrm>
            <a:off x="0" y="75438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6" name="Google Shape;586;g2e486fe9541_0_541"/>
          <p:cNvPicPr preferRelativeResize="0"/>
          <p:nvPr/>
        </p:nvPicPr>
        <p:blipFill rotWithShape="1">
          <a:blip r:embed="rId7">
            <a:alphaModFix/>
          </a:blip>
          <a:srcRect b="0" l="0" r="0" t="0"/>
          <a:stretch/>
        </p:blipFill>
        <p:spPr>
          <a:xfrm>
            <a:off x="0" y="7531100"/>
            <a:ext cx="24387048" cy="12700"/>
          </a:xfrm>
          <a:prstGeom prst="rect">
            <a:avLst/>
          </a:prstGeom>
          <a:noFill/>
          <a:ln>
            <a:noFill/>
          </a:ln>
        </p:spPr>
      </p:pic>
      <p:pic>
        <p:nvPicPr>
          <p:cNvPr descr=" " id="587" name="Google Shape;587;g2e486fe9541_0_541"/>
          <p:cNvPicPr preferRelativeResize="0"/>
          <p:nvPr/>
        </p:nvPicPr>
        <p:blipFill rotWithShape="1">
          <a:blip r:embed="rId8">
            <a:alphaModFix/>
          </a:blip>
          <a:srcRect b="0" l="0" r="0" t="0"/>
          <a:stretch/>
        </p:blipFill>
        <p:spPr>
          <a:xfrm>
            <a:off x="1244756" y="4635500"/>
            <a:ext cx="190524" cy="2908300"/>
          </a:xfrm>
          <a:prstGeom prst="rect">
            <a:avLst/>
          </a:prstGeom>
          <a:noFill/>
          <a:ln>
            <a:noFill/>
          </a:ln>
        </p:spPr>
      </p:pic>
      <p:pic>
        <p:nvPicPr>
          <p:cNvPr descr=" " id="588" name="Google Shape;588;g2e486fe9541_0_541"/>
          <p:cNvPicPr preferRelativeResize="0"/>
          <p:nvPr/>
        </p:nvPicPr>
        <p:blipFill rotWithShape="1">
          <a:blip r:embed="rId9">
            <a:alphaModFix/>
          </a:blip>
          <a:srcRect b="0" l="0" r="0" t="0"/>
          <a:stretch/>
        </p:blipFill>
        <p:spPr>
          <a:xfrm>
            <a:off x="12561870" y="3124200"/>
            <a:ext cx="190524" cy="4419600"/>
          </a:xfrm>
          <a:prstGeom prst="rect">
            <a:avLst/>
          </a:prstGeom>
          <a:noFill/>
          <a:ln>
            <a:noFill/>
          </a:ln>
        </p:spPr>
      </p:pic>
      <p:pic>
        <p:nvPicPr>
          <p:cNvPr descr=" " id="589" name="Google Shape;589;g2e486fe9541_0_541"/>
          <p:cNvPicPr preferRelativeResize="0"/>
          <p:nvPr/>
        </p:nvPicPr>
        <p:blipFill rotWithShape="1">
          <a:blip r:embed="rId10">
            <a:alphaModFix/>
          </a:blip>
          <a:srcRect b="0" l="0" r="0" t="0"/>
          <a:stretch/>
        </p:blipFill>
        <p:spPr>
          <a:xfrm>
            <a:off x="6884260" y="7543800"/>
            <a:ext cx="190524" cy="5029200"/>
          </a:xfrm>
          <a:prstGeom prst="rect">
            <a:avLst/>
          </a:prstGeom>
          <a:noFill/>
          <a:ln>
            <a:noFill/>
          </a:ln>
        </p:spPr>
      </p:pic>
      <p:pic>
        <p:nvPicPr>
          <p:cNvPr descr=" " id="590" name="Google Shape;590;g2e486fe9541_0_541"/>
          <p:cNvPicPr preferRelativeResize="0"/>
          <p:nvPr/>
        </p:nvPicPr>
        <p:blipFill rotWithShape="1">
          <a:blip r:embed="rId11">
            <a:alphaModFix/>
          </a:blip>
          <a:srcRect b="0" l="0" r="0" t="0"/>
          <a:stretch/>
        </p:blipFill>
        <p:spPr>
          <a:xfrm>
            <a:off x="18214076" y="7543800"/>
            <a:ext cx="190524" cy="3048000"/>
          </a:xfrm>
          <a:prstGeom prst="rect">
            <a:avLst/>
          </a:prstGeom>
          <a:noFill/>
          <a:ln>
            <a:noFill/>
          </a:ln>
        </p:spPr>
      </p:pic>
      <p:sp>
        <p:nvSpPr>
          <p:cNvPr id="591" name="Google Shape;591;g2e486fe9541_0_541"/>
          <p:cNvSpPr/>
          <p:nvPr/>
        </p:nvSpPr>
        <p:spPr>
          <a:xfrm>
            <a:off x="1740117" y="4394200"/>
            <a:ext cx="45726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2e486fe9541_0_541"/>
          <p:cNvSpPr/>
          <p:nvPr/>
        </p:nvSpPr>
        <p:spPr>
          <a:xfrm>
            <a:off x="1740117" y="4394200"/>
            <a:ext cx="45726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g2e486fe9541_0_541"/>
          <p:cNvSpPr/>
          <p:nvPr/>
        </p:nvSpPr>
        <p:spPr>
          <a:xfrm>
            <a:off x="1740117" y="4394200"/>
            <a:ext cx="4725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War</a:t>
            </a:r>
            <a:endParaRPr b="0" i="0" sz="3600" u="none" cap="none" strike="noStrike">
              <a:solidFill>
                <a:schemeClr val="dk1"/>
              </a:solidFill>
              <a:latin typeface="Calibri"/>
              <a:ea typeface="Calibri"/>
              <a:cs typeface="Calibri"/>
              <a:sym typeface="Calibri"/>
            </a:endParaRPr>
          </a:p>
        </p:txBody>
      </p:sp>
      <p:sp>
        <p:nvSpPr>
          <p:cNvPr id="594" name="Google Shape;594;g2e486fe9541_0_541"/>
          <p:cNvSpPr/>
          <p:nvPr/>
        </p:nvSpPr>
        <p:spPr>
          <a:xfrm>
            <a:off x="1740117" y="5054600"/>
            <a:ext cx="4708200" cy="176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Eclipse</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Quest for artifact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Volcano disaster</a:t>
            </a:r>
            <a:endParaRPr b="0" i="0" sz="3200" u="none" cap="none" strike="noStrike">
              <a:solidFill>
                <a:schemeClr val="dk1"/>
              </a:solidFill>
              <a:latin typeface="Calibri"/>
              <a:ea typeface="Calibri"/>
              <a:cs typeface="Calibri"/>
              <a:sym typeface="Calibri"/>
            </a:endParaRPr>
          </a:p>
        </p:txBody>
      </p:sp>
      <p:sp>
        <p:nvSpPr>
          <p:cNvPr id="595" name="Google Shape;595;g2e486fe9541_0_541"/>
          <p:cNvSpPr/>
          <p:nvPr/>
        </p:nvSpPr>
        <p:spPr>
          <a:xfrm>
            <a:off x="13069934" y="2908300"/>
            <a:ext cx="4572600" cy="391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2e486fe9541_0_541"/>
          <p:cNvSpPr/>
          <p:nvPr/>
        </p:nvSpPr>
        <p:spPr>
          <a:xfrm>
            <a:off x="13069934" y="2908300"/>
            <a:ext cx="4572600" cy="391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2e486fe9541_0_541"/>
          <p:cNvSpPr/>
          <p:nvPr/>
        </p:nvSpPr>
        <p:spPr>
          <a:xfrm>
            <a:off x="13069934" y="2908300"/>
            <a:ext cx="4725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Transformation</a:t>
            </a:r>
            <a:endParaRPr b="0" i="0" sz="3600" u="none" cap="none" strike="noStrike">
              <a:solidFill>
                <a:schemeClr val="dk1"/>
              </a:solidFill>
              <a:latin typeface="Calibri"/>
              <a:ea typeface="Calibri"/>
              <a:cs typeface="Calibri"/>
              <a:sym typeface="Calibri"/>
            </a:endParaRPr>
          </a:p>
        </p:txBody>
      </p:sp>
      <p:sp>
        <p:nvSpPr>
          <p:cNvPr id="598" name="Google Shape;598;g2e486fe9541_0_541"/>
          <p:cNvSpPr/>
          <p:nvPr/>
        </p:nvSpPr>
        <p:spPr>
          <a:xfrm>
            <a:off x="13069934" y="3568700"/>
            <a:ext cx="4708200" cy="33867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Kingdoms clash in conflict.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Peasant discovers magical powers.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Plot to assassinate leader uncovered.</a:t>
            </a:r>
            <a:endParaRPr b="0" i="0" sz="3200" u="none" cap="none" strike="noStrike">
              <a:solidFill>
                <a:schemeClr val="dk1"/>
              </a:solidFill>
              <a:latin typeface="Calibri"/>
              <a:ea typeface="Calibri"/>
              <a:cs typeface="Calibri"/>
              <a:sym typeface="Calibri"/>
            </a:endParaRPr>
          </a:p>
        </p:txBody>
      </p:sp>
      <p:sp>
        <p:nvSpPr>
          <p:cNvPr id="599" name="Google Shape;599;g2e486fe9541_0_541"/>
          <p:cNvSpPr/>
          <p:nvPr/>
        </p:nvSpPr>
        <p:spPr>
          <a:xfrm>
            <a:off x="7417727" y="8051800"/>
            <a:ext cx="4572600" cy="391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2e486fe9541_0_541"/>
          <p:cNvSpPr/>
          <p:nvPr/>
        </p:nvSpPr>
        <p:spPr>
          <a:xfrm>
            <a:off x="7417727" y="8051800"/>
            <a:ext cx="4572600" cy="391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2e486fe9541_0_541"/>
          <p:cNvSpPr/>
          <p:nvPr/>
        </p:nvSpPr>
        <p:spPr>
          <a:xfrm>
            <a:off x="7417727" y="8051800"/>
            <a:ext cx="4725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Rise</a:t>
            </a:r>
            <a:endParaRPr b="0" i="0" sz="3600" u="none" cap="none" strike="noStrike">
              <a:solidFill>
                <a:schemeClr val="dk1"/>
              </a:solidFill>
              <a:latin typeface="Calibri"/>
              <a:ea typeface="Calibri"/>
              <a:cs typeface="Calibri"/>
              <a:sym typeface="Calibri"/>
            </a:endParaRPr>
          </a:p>
        </p:txBody>
      </p:sp>
      <p:sp>
        <p:nvSpPr>
          <p:cNvPr id="602" name="Google Shape;602;g2e486fe9541_0_541"/>
          <p:cNvSpPr/>
          <p:nvPr/>
        </p:nvSpPr>
        <p:spPr>
          <a:xfrm>
            <a:off x="7417727" y="8712200"/>
            <a:ext cx="4708200" cy="33867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Humans acquire Crystal </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Shimmering City established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City expands, conquers neighbors.</a:t>
            </a:r>
            <a:endParaRPr b="0" i="0" sz="3200" u="none" cap="none" strike="noStrike">
              <a:solidFill>
                <a:schemeClr val="dk1"/>
              </a:solidFill>
              <a:latin typeface="Calibri"/>
              <a:ea typeface="Calibri"/>
              <a:cs typeface="Calibri"/>
              <a:sym typeface="Calibri"/>
            </a:endParaRPr>
          </a:p>
        </p:txBody>
      </p:sp>
      <p:sp>
        <p:nvSpPr>
          <p:cNvPr id="603" name="Google Shape;603;g2e486fe9541_0_541"/>
          <p:cNvSpPr/>
          <p:nvPr/>
        </p:nvSpPr>
        <p:spPr>
          <a:xfrm>
            <a:off x="18747543" y="8051800"/>
            <a:ext cx="45726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2e486fe9541_0_541"/>
          <p:cNvSpPr/>
          <p:nvPr/>
        </p:nvSpPr>
        <p:spPr>
          <a:xfrm>
            <a:off x="18747543" y="8051800"/>
            <a:ext cx="45726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g2e486fe9541_0_541"/>
          <p:cNvSpPr/>
          <p:nvPr/>
        </p:nvSpPr>
        <p:spPr>
          <a:xfrm>
            <a:off x="18747543" y="8051800"/>
            <a:ext cx="4725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Invasion</a:t>
            </a:r>
            <a:endParaRPr b="0" i="0" sz="3600" u="none" cap="none" strike="noStrike">
              <a:solidFill>
                <a:schemeClr val="dk1"/>
              </a:solidFill>
              <a:latin typeface="Calibri"/>
              <a:ea typeface="Calibri"/>
              <a:cs typeface="Calibri"/>
              <a:sym typeface="Calibri"/>
            </a:endParaRPr>
          </a:p>
        </p:txBody>
      </p:sp>
      <p:sp>
        <p:nvSpPr>
          <p:cNvPr id="606" name="Google Shape;606;g2e486fe9541_0_541"/>
          <p:cNvSpPr/>
          <p:nvPr/>
        </p:nvSpPr>
        <p:spPr>
          <a:xfrm>
            <a:off x="18747543" y="8712200"/>
            <a:ext cx="4708200" cy="176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Kingdom invaded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Betrayal</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ecial Elite"/>
              <a:buChar char="•"/>
            </a:pPr>
            <a:r>
              <a:rPr b="0" i="0" lang="en-US" sz="3200" u="none" cap="none" strike="noStrike">
                <a:solidFill>
                  <a:srgbClr val="0E0E0E"/>
                </a:solidFill>
                <a:latin typeface="Special Elite"/>
                <a:ea typeface="Special Elite"/>
                <a:cs typeface="Special Elite"/>
                <a:sym typeface="Special Elite"/>
              </a:rPr>
              <a:t>Hero's festival</a:t>
            </a:r>
            <a:endParaRPr b="0" i="0" sz="3200" u="none" cap="none" strike="noStrike">
              <a:solidFill>
                <a:schemeClr val="dk1"/>
              </a:solidFill>
              <a:latin typeface="Calibri"/>
              <a:ea typeface="Calibri"/>
              <a:cs typeface="Calibri"/>
              <a:sym typeface="Calibri"/>
            </a:endParaRPr>
          </a:p>
        </p:txBody>
      </p:sp>
      <p:sp>
        <p:nvSpPr>
          <p:cNvPr id="607" name="Google Shape;607;g2e486fe9541_0_541"/>
          <p:cNvSpPr/>
          <p:nvPr/>
        </p:nvSpPr>
        <p:spPr>
          <a:xfrm rot="-5400000">
            <a:off x="692066" y="8195931"/>
            <a:ext cx="12447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Special Elite"/>
              <a:buNone/>
            </a:pPr>
            <a:r>
              <a:rPr b="0" i="0" lang="en-US" sz="3600" u="none" cap="none" strike="noStrike">
                <a:solidFill>
                  <a:srgbClr val="000000"/>
                </a:solidFill>
                <a:latin typeface="Special Elite"/>
                <a:ea typeface="Special Elite"/>
                <a:cs typeface="Special Elite"/>
                <a:sym typeface="Special Elite"/>
              </a:rPr>
              <a:t>2020</a:t>
            </a:r>
            <a:endParaRPr b="0" i="0" sz="3600" u="none" cap="none" strike="noStrike">
              <a:solidFill>
                <a:schemeClr val="dk1"/>
              </a:solidFill>
              <a:latin typeface="Calibri"/>
              <a:ea typeface="Calibri"/>
              <a:cs typeface="Calibri"/>
              <a:sym typeface="Calibri"/>
            </a:endParaRPr>
          </a:p>
        </p:txBody>
      </p:sp>
      <p:sp>
        <p:nvSpPr>
          <p:cNvPr id="608" name="Google Shape;608;g2e486fe9541_0_541"/>
          <p:cNvSpPr/>
          <p:nvPr/>
        </p:nvSpPr>
        <p:spPr>
          <a:xfrm rot="-5400000">
            <a:off x="12015480" y="8200233"/>
            <a:ext cx="12321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Special Elite"/>
              <a:buNone/>
            </a:pPr>
            <a:r>
              <a:rPr b="0" i="0" lang="en-US" sz="3600" u="none" cap="none" strike="noStrike">
                <a:solidFill>
                  <a:srgbClr val="000000"/>
                </a:solidFill>
                <a:latin typeface="Special Elite"/>
                <a:ea typeface="Special Elite"/>
                <a:cs typeface="Special Elite"/>
                <a:sym typeface="Special Elite"/>
              </a:rPr>
              <a:t>2022</a:t>
            </a:r>
            <a:endParaRPr b="0" i="0" sz="3600" u="none" cap="none" strike="noStrike">
              <a:solidFill>
                <a:schemeClr val="dk1"/>
              </a:solidFill>
              <a:latin typeface="Calibri"/>
              <a:ea typeface="Calibri"/>
              <a:cs typeface="Calibri"/>
              <a:sym typeface="Calibri"/>
            </a:endParaRPr>
          </a:p>
        </p:txBody>
      </p:sp>
      <p:sp>
        <p:nvSpPr>
          <p:cNvPr id="609" name="Google Shape;609;g2e486fe9541_0_541"/>
          <p:cNvSpPr/>
          <p:nvPr/>
        </p:nvSpPr>
        <p:spPr>
          <a:xfrm rot="-5400000">
            <a:off x="6344170" y="6262638"/>
            <a:ext cx="12195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Special Elite"/>
              <a:buNone/>
            </a:pPr>
            <a:r>
              <a:rPr b="0" i="0" lang="en-US" sz="3600" u="none" cap="none" strike="noStrike">
                <a:solidFill>
                  <a:srgbClr val="000000"/>
                </a:solidFill>
                <a:latin typeface="Special Elite"/>
                <a:ea typeface="Special Elite"/>
                <a:cs typeface="Special Elite"/>
                <a:sym typeface="Special Elite"/>
              </a:rPr>
              <a:t>2021</a:t>
            </a:r>
            <a:endParaRPr b="0" i="0" sz="3600" u="none" cap="none" strike="noStrike">
              <a:solidFill>
                <a:schemeClr val="dk1"/>
              </a:solidFill>
              <a:latin typeface="Calibri"/>
              <a:ea typeface="Calibri"/>
              <a:cs typeface="Calibri"/>
              <a:sym typeface="Calibri"/>
            </a:endParaRPr>
          </a:p>
        </p:txBody>
      </p:sp>
      <p:sp>
        <p:nvSpPr>
          <p:cNvPr id="610" name="Google Shape;610;g2e486fe9541_0_541"/>
          <p:cNvSpPr/>
          <p:nvPr/>
        </p:nvSpPr>
        <p:spPr>
          <a:xfrm rot="-5400000">
            <a:off x="17667687" y="6269833"/>
            <a:ext cx="12321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Special Elite"/>
              <a:buNone/>
            </a:pPr>
            <a:r>
              <a:rPr b="0" i="0" lang="en-US" sz="3600" u="none" cap="none" strike="noStrike">
                <a:solidFill>
                  <a:srgbClr val="000000"/>
                </a:solidFill>
                <a:latin typeface="Special Elite"/>
                <a:ea typeface="Special Elite"/>
                <a:cs typeface="Special Elite"/>
                <a:sym typeface="Special Elite"/>
              </a:rPr>
              <a:t>2022</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615" name="Shape 615"/>
        <p:cNvGrpSpPr/>
        <p:nvPr/>
      </p:nvGrpSpPr>
      <p:grpSpPr>
        <a:xfrm>
          <a:off x="0" y="0"/>
          <a:ext cx="0" cy="0"/>
          <a:chOff x="0" y="0"/>
          <a:chExt cx="0" cy="0"/>
        </a:xfrm>
      </p:grpSpPr>
      <p:pic>
        <p:nvPicPr>
          <p:cNvPr descr=" " id="616" name="Google Shape;616;g2e486fe9541_0_578"/>
          <p:cNvPicPr preferRelativeResize="0"/>
          <p:nvPr/>
        </p:nvPicPr>
        <p:blipFill rotWithShape="1">
          <a:blip r:embed="rId3">
            <a:alphaModFix/>
          </a:blip>
          <a:srcRect b="0" l="0" r="0" t="0"/>
          <a:stretch/>
        </p:blipFill>
        <p:spPr>
          <a:xfrm>
            <a:off x="279435" y="444500"/>
            <a:ext cx="23828178" cy="12839700"/>
          </a:xfrm>
          <a:prstGeom prst="rect">
            <a:avLst/>
          </a:prstGeom>
          <a:noFill/>
          <a:ln>
            <a:noFill/>
          </a:ln>
        </p:spPr>
      </p:pic>
      <p:pic>
        <p:nvPicPr>
          <p:cNvPr descr=" " id="617" name="Google Shape;617;g2e486fe9541_0_578"/>
          <p:cNvPicPr preferRelativeResize="0"/>
          <p:nvPr/>
        </p:nvPicPr>
        <p:blipFill rotWithShape="1">
          <a:blip r:embed="rId4">
            <a:alphaModFix/>
          </a:blip>
          <a:srcRect b="0" l="0" r="0" t="0"/>
          <a:stretch/>
        </p:blipFill>
        <p:spPr>
          <a:xfrm>
            <a:off x="381048" y="266700"/>
            <a:ext cx="23828178" cy="12839700"/>
          </a:xfrm>
          <a:prstGeom prst="rect">
            <a:avLst/>
          </a:prstGeom>
          <a:noFill/>
          <a:ln>
            <a:noFill/>
          </a:ln>
        </p:spPr>
      </p:pic>
      <p:pic>
        <p:nvPicPr>
          <p:cNvPr descr=" " id="618" name="Google Shape;618;g2e486fe9541_0_578"/>
          <p:cNvPicPr preferRelativeResize="0"/>
          <p:nvPr/>
        </p:nvPicPr>
        <p:blipFill rotWithShape="1">
          <a:blip r:embed="rId5">
            <a:alphaModFix/>
          </a:blip>
          <a:srcRect b="0" l="0" r="0" t="0"/>
          <a:stretch/>
        </p:blipFill>
        <p:spPr>
          <a:xfrm>
            <a:off x="0" y="-266700"/>
            <a:ext cx="3701365" cy="2781498"/>
          </a:xfrm>
          <a:prstGeom prst="rect">
            <a:avLst/>
          </a:prstGeom>
          <a:noFill/>
          <a:ln>
            <a:noFill/>
          </a:ln>
        </p:spPr>
      </p:pic>
      <p:sp>
        <p:nvSpPr>
          <p:cNvPr id="619" name="Google Shape;619;g2e486fe9541_0_57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0" name="Google Shape;620;g2e486fe9541_0_57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21" name="Google Shape;621;g2e486fe9541_0_578"/>
          <p:cNvSpPr/>
          <p:nvPr/>
        </p:nvSpPr>
        <p:spPr>
          <a:xfrm>
            <a:off x="9267925" y="711200"/>
            <a:ext cx="5851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81B13"/>
              </a:buClr>
              <a:buSzPts val="8000"/>
              <a:buFont typeface="Special Elite"/>
              <a:buNone/>
            </a:pPr>
            <a:r>
              <a:rPr b="0" i="0" lang="en-US" sz="8000" u="none" cap="none" strike="noStrike">
                <a:solidFill>
                  <a:srgbClr val="381B13"/>
                </a:solidFill>
                <a:latin typeface="Special Elite"/>
                <a:ea typeface="Special Elite"/>
                <a:cs typeface="Special Elite"/>
                <a:sym typeface="Special Elite"/>
              </a:rPr>
              <a:t>Our Team</a:t>
            </a:r>
            <a:endParaRPr b="0" i="0" sz="8000" u="none" cap="none" strike="noStrike">
              <a:solidFill>
                <a:schemeClr val="dk1"/>
              </a:solidFill>
              <a:latin typeface="Calibri"/>
              <a:ea typeface="Calibri"/>
              <a:cs typeface="Calibri"/>
              <a:sym typeface="Calibri"/>
            </a:endParaRPr>
          </a:p>
        </p:txBody>
      </p:sp>
      <p:sp>
        <p:nvSpPr>
          <p:cNvPr id="622" name="Google Shape;622;g2e486fe9541_0_578"/>
          <p:cNvSpPr/>
          <p:nvPr/>
        </p:nvSpPr>
        <p:spPr>
          <a:xfrm>
            <a:off x="2553019" y="3124200"/>
            <a:ext cx="6096900" cy="746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3" name="Google Shape;623;g2e486fe9541_0_578"/>
          <p:cNvPicPr preferRelativeResize="0"/>
          <p:nvPr/>
        </p:nvPicPr>
        <p:blipFill rotWithShape="1">
          <a:blip r:embed="rId7">
            <a:alphaModFix/>
          </a:blip>
          <a:srcRect b="0" l="0" r="0" t="0"/>
          <a:stretch/>
        </p:blipFill>
        <p:spPr>
          <a:xfrm>
            <a:off x="2553019" y="3124200"/>
            <a:ext cx="6096762" cy="6096000"/>
          </a:xfrm>
          <a:prstGeom prst="rect">
            <a:avLst/>
          </a:prstGeom>
          <a:noFill/>
          <a:ln>
            <a:noFill/>
          </a:ln>
        </p:spPr>
      </p:pic>
      <p:sp>
        <p:nvSpPr>
          <p:cNvPr id="624" name="Google Shape;624;g2e486fe9541_0_578"/>
          <p:cNvSpPr/>
          <p:nvPr/>
        </p:nvSpPr>
        <p:spPr>
          <a:xfrm>
            <a:off x="2553019" y="9423400"/>
            <a:ext cx="6096900" cy="116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2e486fe9541_0_578"/>
          <p:cNvSpPr/>
          <p:nvPr/>
        </p:nvSpPr>
        <p:spPr>
          <a:xfrm>
            <a:off x="2553019" y="9423400"/>
            <a:ext cx="6096900" cy="116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2e486fe9541_0_578"/>
          <p:cNvSpPr/>
          <p:nvPr/>
        </p:nvSpPr>
        <p:spPr>
          <a:xfrm>
            <a:off x="2451406" y="9423400"/>
            <a:ext cx="63000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Eldruin</a:t>
            </a:r>
            <a:endParaRPr b="0" i="0" sz="4800" u="none" cap="none" strike="noStrike">
              <a:solidFill>
                <a:schemeClr val="dk1"/>
              </a:solidFill>
              <a:latin typeface="Calibri"/>
              <a:ea typeface="Calibri"/>
              <a:cs typeface="Calibri"/>
              <a:sym typeface="Calibri"/>
            </a:endParaRPr>
          </a:p>
        </p:txBody>
      </p:sp>
      <p:sp>
        <p:nvSpPr>
          <p:cNvPr id="627" name="Google Shape;627;g2e486fe9541_0_578"/>
          <p:cNvSpPr/>
          <p:nvPr/>
        </p:nvSpPr>
        <p:spPr>
          <a:xfrm>
            <a:off x="2485277" y="10185400"/>
            <a:ext cx="62322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Fire Mage</a:t>
            </a:r>
            <a:endParaRPr b="0" i="0" sz="3200" u="none" cap="none" strike="noStrike">
              <a:solidFill>
                <a:schemeClr val="dk1"/>
              </a:solidFill>
              <a:latin typeface="Calibri"/>
              <a:ea typeface="Calibri"/>
              <a:cs typeface="Calibri"/>
              <a:sym typeface="Calibri"/>
            </a:endParaRPr>
          </a:p>
        </p:txBody>
      </p:sp>
      <p:sp>
        <p:nvSpPr>
          <p:cNvPr id="628" name="Google Shape;628;g2e486fe9541_0_578"/>
          <p:cNvSpPr/>
          <p:nvPr/>
        </p:nvSpPr>
        <p:spPr>
          <a:xfrm>
            <a:off x="9513489" y="5562600"/>
            <a:ext cx="6096900" cy="746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9" name="Google Shape;629;g2e486fe9541_0_578"/>
          <p:cNvPicPr preferRelativeResize="0"/>
          <p:nvPr/>
        </p:nvPicPr>
        <p:blipFill rotWithShape="1">
          <a:blip r:embed="rId8">
            <a:alphaModFix/>
          </a:blip>
          <a:srcRect b="0" l="0" r="0" t="0"/>
          <a:stretch/>
        </p:blipFill>
        <p:spPr>
          <a:xfrm>
            <a:off x="9513489" y="5562600"/>
            <a:ext cx="6096762" cy="6096000"/>
          </a:xfrm>
          <a:prstGeom prst="rect">
            <a:avLst/>
          </a:prstGeom>
          <a:noFill/>
          <a:ln>
            <a:noFill/>
          </a:ln>
        </p:spPr>
      </p:pic>
      <p:sp>
        <p:nvSpPr>
          <p:cNvPr id="630" name="Google Shape;630;g2e486fe9541_0_578"/>
          <p:cNvSpPr/>
          <p:nvPr/>
        </p:nvSpPr>
        <p:spPr>
          <a:xfrm>
            <a:off x="9513489" y="11861800"/>
            <a:ext cx="6096900" cy="116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2e486fe9541_0_578"/>
          <p:cNvSpPr/>
          <p:nvPr/>
        </p:nvSpPr>
        <p:spPr>
          <a:xfrm>
            <a:off x="9513489" y="11861800"/>
            <a:ext cx="6096900" cy="116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2e486fe9541_0_578"/>
          <p:cNvSpPr/>
          <p:nvPr/>
        </p:nvSpPr>
        <p:spPr>
          <a:xfrm>
            <a:off x="9411876" y="11861800"/>
            <a:ext cx="63000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Elementalen</a:t>
            </a:r>
            <a:endParaRPr b="0" i="0" sz="4800" u="none" cap="none" strike="noStrike">
              <a:solidFill>
                <a:schemeClr val="dk1"/>
              </a:solidFill>
              <a:latin typeface="Calibri"/>
              <a:ea typeface="Calibri"/>
              <a:cs typeface="Calibri"/>
              <a:sym typeface="Calibri"/>
            </a:endParaRPr>
          </a:p>
        </p:txBody>
      </p:sp>
      <p:sp>
        <p:nvSpPr>
          <p:cNvPr id="633" name="Google Shape;633;g2e486fe9541_0_578"/>
          <p:cNvSpPr/>
          <p:nvPr/>
        </p:nvSpPr>
        <p:spPr>
          <a:xfrm>
            <a:off x="9445747" y="12623800"/>
            <a:ext cx="62322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Guardian</a:t>
            </a:r>
            <a:endParaRPr b="0" i="0" sz="3200" u="none" cap="none" strike="noStrike">
              <a:solidFill>
                <a:schemeClr val="dk1"/>
              </a:solidFill>
              <a:latin typeface="Calibri"/>
              <a:ea typeface="Calibri"/>
              <a:cs typeface="Calibri"/>
              <a:sym typeface="Calibri"/>
            </a:endParaRPr>
          </a:p>
        </p:txBody>
      </p:sp>
      <p:sp>
        <p:nvSpPr>
          <p:cNvPr id="634" name="Google Shape;634;g2e486fe9541_0_578"/>
          <p:cNvSpPr/>
          <p:nvPr/>
        </p:nvSpPr>
        <p:spPr>
          <a:xfrm>
            <a:off x="16473959" y="3124200"/>
            <a:ext cx="6096900" cy="746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5" name="Google Shape;635;g2e486fe9541_0_578"/>
          <p:cNvPicPr preferRelativeResize="0"/>
          <p:nvPr/>
        </p:nvPicPr>
        <p:blipFill rotWithShape="1">
          <a:blip r:embed="rId9">
            <a:alphaModFix/>
          </a:blip>
          <a:srcRect b="0" l="0" r="0" t="0"/>
          <a:stretch/>
        </p:blipFill>
        <p:spPr>
          <a:xfrm>
            <a:off x="16473959" y="3124200"/>
            <a:ext cx="6096762" cy="6096000"/>
          </a:xfrm>
          <a:prstGeom prst="rect">
            <a:avLst/>
          </a:prstGeom>
          <a:noFill/>
          <a:ln>
            <a:noFill/>
          </a:ln>
        </p:spPr>
      </p:pic>
      <p:sp>
        <p:nvSpPr>
          <p:cNvPr id="636" name="Google Shape;636;g2e486fe9541_0_578"/>
          <p:cNvSpPr/>
          <p:nvPr/>
        </p:nvSpPr>
        <p:spPr>
          <a:xfrm>
            <a:off x="16473959" y="9423400"/>
            <a:ext cx="6096900" cy="116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2e486fe9541_0_578"/>
          <p:cNvSpPr/>
          <p:nvPr/>
        </p:nvSpPr>
        <p:spPr>
          <a:xfrm>
            <a:off x="16473959" y="9423400"/>
            <a:ext cx="6096900" cy="116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2e486fe9541_0_578"/>
          <p:cNvSpPr/>
          <p:nvPr/>
        </p:nvSpPr>
        <p:spPr>
          <a:xfrm>
            <a:off x="16372346" y="9423400"/>
            <a:ext cx="63000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Lunaria</a:t>
            </a:r>
            <a:endParaRPr b="0" i="0" sz="4800" u="none" cap="none" strike="noStrike">
              <a:solidFill>
                <a:schemeClr val="dk1"/>
              </a:solidFill>
              <a:latin typeface="Calibri"/>
              <a:ea typeface="Calibri"/>
              <a:cs typeface="Calibri"/>
              <a:sym typeface="Calibri"/>
            </a:endParaRPr>
          </a:p>
        </p:txBody>
      </p:sp>
      <p:sp>
        <p:nvSpPr>
          <p:cNvPr id="639" name="Google Shape;639;g2e486fe9541_0_578"/>
          <p:cNvSpPr/>
          <p:nvPr/>
        </p:nvSpPr>
        <p:spPr>
          <a:xfrm>
            <a:off x="16406217" y="10185400"/>
            <a:ext cx="62322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644" name="Shape 644"/>
        <p:cNvGrpSpPr/>
        <p:nvPr/>
      </p:nvGrpSpPr>
      <p:grpSpPr>
        <a:xfrm>
          <a:off x="0" y="0"/>
          <a:ext cx="0" cy="0"/>
          <a:chOff x="0" y="0"/>
          <a:chExt cx="0" cy="0"/>
        </a:xfrm>
      </p:grpSpPr>
      <p:pic>
        <p:nvPicPr>
          <p:cNvPr descr=" " id="645" name="Google Shape;645;g2e486fe9541_0_606"/>
          <p:cNvPicPr preferRelativeResize="0"/>
          <p:nvPr/>
        </p:nvPicPr>
        <p:blipFill rotWithShape="1">
          <a:blip r:embed="rId3">
            <a:alphaModFix/>
          </a:blip>
          <a:srcRect b="0" l="0" r="0" t="0"/>
          <a:stretch/>
        </p:blipFill>
        <p:spPr>
          <a:xfrm>
            <a:off x="203224" y="127000"/>
            <a:ext cx="23980597" cy="13716000"/>
          </a:xfrm>
          <a:prstGeom prst="rect">
            <a:avLst/>
          </a:prstGeom>
          <a:noFill/>
          <a:ln>
            <a:noFill/>
          </a:ln>
        </p:spPr>
      </p:pic>
      <p:pic>
        <p:nvPicPr>
          <p:cNvPr descr=" " id="646" name="Google Shape;646;g2e486fe9541_0_606"/>
          <p:cNvPicPr preferRelativeResize="0"/>
          <p:nvPr/>
        </p:nvPicPr>
        <p:blipFill rotWithShape="1">
          <a:blip r:embed="rId4">
            <a:alphaModFix/>
          </a:blip>
          <a:srcRect b="0" l="0" r="0" t="0"/>
          <a:stretch/>
        </p:blipFill>
        <p:spPr>
          <a:xfrm>
            <a:off x="457256" y="0"/>
            <a:ext cx="23980597" cy="13716000"/>
          </a:xfrm>
          <a:prstGeom prst="rect">
            <a:avLst/>
          </a:prstGeom>
          <a:noFill/>
          <a:ln>
            <a:noFill/>
          </a:ln>
        </p:spPr>
      </p:pic>
      <p:pic>
        <p:nvPicPr>
          <p:cNvPr descr=" " id="647" name="Google Shape;647;g2e486fe9541_0_606"/>
          <p:cNvPicPr preferRelativeResize="0"/>
          <p:nvPr/>
        </p:nvPicPr>
        <p:blipFill rotWithShape="1">
          <a:blip r:embed="rId5">
            <a:alphaModFix/>
          </a:blip>
          <a:srcRect b="0" l="0" r="0" t="0"/>
          <a:stretch/>
        </p:blipFill>
        <p:spPr>
          <a:xfrm>
            <a:off x="10326391" y="127000"/>
            <a:ext cx="3193776" cy="972096"/>
          </a:xfrm>
          <a:prstGeom prst="rect">
            <a:avLst/>
          </a:prstGeom>
          <a:noFill/>
          <a:ln>
            <a:noFill/>
          </a:ln>
        </p:spPr>
      </p:pic>
      <p:sp>
        <p:nvSpPr>
          <p:cNvPr id="648" name="Google Shape;648;g2e486fe9541_0_60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9" name="Google Shape;649;g2e486fe9541_0_606"/>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50" name="Google Shape;650;g2e486fe9541_0_606"/>
          <p:cNvSpPr/>
          <p:nvPr/>
        </p:nvSpPr>
        <p:spPr>
          <a:xfrm>
            <a:off x="2032254" y="571500"/>
            <a:ext cx="21338700" cy="116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g2e486fe9541_0_606"/>
          <p:cNvSpPr/>
          <p:nvPr/>
        </p:nvSpPr>
        <p:spPr>
          <a:xfrm>
            <a:off x="10618527" y="571500"/>
            <a:ext cx="4166100" cy="3200400"/>
          </a:xfrm>
          <a:prstGeom prst="roundRect">
            <a:avLst>
              <a:gd fmla="val 171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2" name="Google Shape;652;g2e486fe9541_0_606"/>
          <p:cNvPicPr preferRelativeResize="0"/>
          <p:nvPr/>
        </p:nvPicPr>
        <p:blipFill rotWithShape="1">
          <a:blip r:embed="rId7">
            <a:alphaModFix/>
          </a:blip>
          <a:srcRect b="0" l="0" r="0" t="0"/>
          <a:stretch/>
        </p:blipFill>
        <p:spPr>
          <a:xfrm>
            <a:off x="11685461" y="571500"/>
            <a:ext cx="2032254" cy="2032000"/>
          </a:xfrm>
          <a:prstGeom prst="rect">
            <a:avLst/>
          </a:prstGeom>
          <a:noFill/>
          <a:ln>
            <a:noFill/>
          </a:ln>
        </p:spPr>
      </p:pic>
      <p:sp>
        <p:nvSpPr>
          <p:cNvPr id="653" name="Google Shape;653;g2e486fe9541_0_606"/>
          <p:cNvSpPr/>
          <p:nvPr/>
        </p:nvSpPr>
        <p:spPr>
          <a:xfrm>
            <a:off x="10923365" y="2806700"/>
            <a:ext cx="3556500" cy="965100"/>
          </a:xfrm>
          <a:prstGeom prst="roundRect">
            <a:avLst>
              <a:gd fmla="val 568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g2e486fe9541_0_606"/>
          <p:cNvSpPr/>
          <p:nvPr/>
        </p:nvSpPr>
        <p:spPr>
          <a:xfrm>
            <a:off x="10847156" y="2806700"/>
            <a:ext cx="3708900" cy="60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Chloe Ng</a:t>
            </a:r>
            <a:endParaRPr b="0" i="0" sz="3600" u="none" cap="none" strike="noStrike">
              <a:solidFill>
                <a:schemeClr val="dk1"/>
              </a:solidFill>
              <a:latin typeface="Calibri"/>
              <a:ea typeface="Calibri"/>
              <a:cs typeface="Calibri"/>
              <a:sym typeface="Calibri"/>
            </a:endParaRPr>
          </a:p>
        </p:txBody>
      </p:sp>
      <p:sp>
        <p:nvSpPr>
          <p:cNvPr id="655" name="Google Shape;655;g2e486fe9541_0_606"/>
          <p:cNvSpPr/>
          <p:nvPr/>
        </p:nvSpPr>
        <p:spPr>
          <a:xfrm>
            <a:off x="10855623" y="3365500"/>
            <a:ext cx="36918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Mage</a:t>
            </a:r>
            <a:endParaRPr b="0" i="0" sz="3200" u="none" cap="none" strike="noStrike">
              <a:solidFill>
                <a:schemeClr val="dk1"/>
              </a:solidFill>
              <a:latin typeface="Calibri"/>
              <a:ea typeface="Calibri"/>
              <a:cs typeface="Calibri"/>
              <a:sym typeface="Calibri"/>
            </a:endParaRPr>
          </a:p>
        </p:txBody>
      </p:sp>
      <p:sp>
        <p:nvSpPr>
          <p:cNvPr id="656" name="Google Shape;656;g2e486fe9541_0_606"/>
          <p:cNvSpPr/>
          <p:nvPr/>
        </p:nvSpPr>
        <p:spPr>
          <a:xfrm>
            <a:off x="2032254" y="8839200"/>
            <a:ext cx="4166100" cy="3200400"/>
          </a:xfrm>
          <a:prstGeom prst="roundRect">
            <a:avLst>
              <a:gd fmla="val 171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7" name="Google Shape;657;g2e486fe9541_0_606"/>
          <p:cNvPicPr preferRelativeResize="0"/>
          <p:nvPr/>
        </p:nvPicPr>
        <p:blipFill rotWithShape="1">
          <a:blip r:embed="rId8">
            <a:alphaModFix/>
          </a:blip>
          <a:srcRect b="0" l="0" r="0" t="0"/>
          <a:stretch/>
        </p:blipFill>
        <p:spPr>
          <a:xfrm>
            <a:off x="3099187" y="8839200"/>
            <a:ext cx="2032254" cy="2032000"/>
          </a:xfrm>
          <a:prstGeom prst="rect">
            <a:avLst/>
          </a:prstGeom>
          <a:noFill/>
          <a:ln>
            <a:noFill/>
          </a:ln>
        </p:spPr>
      </p:pic>
      <p:sp>
        <p:nvSpPr>
          <p:cNvPr id="658" name="Google Shape;658;g2e486fe9541_0_606"/>
          <p:cNvSpPr/>
          <p:nvPr/>
        </p:nvSpPr>
        <p:spPr>
          <a:xfrm>
            <a:off x="2337092" y="11074400"/>
            <a:ext cx="3556500" cy="965100"/>
          </a:xfrm>
          <a:prstGeom prst="roundRect">
            <a:avLst>
              <a:gd fmla="val 568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g2e486fe9541_0_606"/>
          <p:cNvSpPr/>
          <p:nvPr/>
        </p:nvSpPr>
        <p:spPr>
          <a:xfrm>
            <a:off x="2260883" y="11074400"/>
            <a:ext cx="3708900" cy="60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Lyrisa</a:t>
            </a:r>
            <a:endParaRPr b="0" i="0" sz="3600" u="none" cap="none" strike="noStrike">
              <a:solidFill>
                <a:schemeClr val="dk1"/>
              </a:solidFill>
              <a:latin typeface="Calibri"/>
              <a:ea typeface="Calibri"/>
              <a:cs typeface="Calibri"/>
              <a:sym typeface="Calibri"/>
            </a:endParaRPr>
          </a:p>
        </p:txBody>
      </p:sp>
      <p:sp>
        <p:nvSpPr>
          <p:cNvPr id="660" name="Google Shape;660;g2e486fe9541_0_606"/>
          <p:cNvSpPr/>
          <p:nvPr/>
        </p:nvSpPr>
        <p:spPr>
          <a:xfrm>
            <a:off x="2269350" y="11633200"/>
            <a:ext cx="36918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Dreamer</a:t>
            </a:r>
            <a:endParaRPr b="0" i="0" sz="3200" u="none" cap="none" strike="noStrike">
              <a:solidFill>
                <a:schemeClr val="dk1"/>
              </a:solidFill>
              <a:latin typeface="Calibri"/>
              <a:ea typeface="Calibri"/>
              <a:cs typeface="Calibri"/>
              <a:sym typeface="Calibri"/>
            </a:endParaRPr>
          </a:p>
        </p:txBody>
      </p:sp>
      <p:sp>
        <p:nvSpPr>
          <p:cNvPr id="661" name="Google Shape;661;g2e486fe9541_0_606"/>
          <p:cNvSpPr/>
          <p:nvPr/>
        </p:nvSpPr>
        <p:spPr>
          <a:xfrm>
            <a:off x="6325391" y="8839200"/>
            <a:ext cx="4166100" cy="3200400"/>
          </a:xfrm>
          <a:prstGeom prst="roundRect">
            <a:avLst>
              <a:gd fmla="val 171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2" name="Google Shape;662;g2e486fe9541_0_606"/>
          <p:cNvPicPr preferRelativeResize="0"/>
          <p:nvPr/>
        </p:nvPicPr>
        <p:blipFill rotWithShape="1">
          <a:blip r:embed="rId9">
            <a:alphaModFix/>
          </a:blip>
          <a:srcRect b="0" l="0" r="0" t="0"/>
          <a:stretch/>
        </p:blipFill>
        <p:spPr>
          <a:xfrm>
            <a:off x="7392324" y="8839200"/>
            <a:ext cx="2032254" cy="2032000"/>
          </a:xfrm>
          <a:prstGeom prst="rect">
            <a:avLst/>
          </a:prstGeom>
          <a:noFill/>
          <a:ln>
            <a:noFill/>
          </a:ln>
        </p:spPr>
      </p:pic>
      <p:sp>
        <p:nvSpPr>
          <p:cNvPr id="663" name="Google Shape;663;g2e486fe9541_0_606"/>
          <p:cNvSpPr/>
          <p:nvPr/>
        </p:nvSpPr>
        <p:spPr>
          <a:xfrm>
            <a:off x="6630229" y="11074400"/>
            <a:ext cx="3556500" cy="965100"/>
          </a:xfrm>
          <a:prstGeom prst="roundRect">
            <a:avLst>
              <a:gd fmla="val 568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g2e486fe9541_0_606"/>
          <p:cNvSpPr/>
          <p:nvPr/>
        </p:nvSpPr>
        <p:spPr>
          <a:xfrm>
            <a:off x="6554019" y="11074400"/>
            <a:ext cx="3708900" cy="60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Lucian</a:t>
            </a:r>
            <a:endParaRPr b="0" i="0" sz="3600" u="none" cap="none" strike="noStrike">
              <a:solidFill>
                <a:schemeClr val="dk1"/>
              </a:solidFill>
              <a:latin typeface="Calibri"/>
              <a:ea typeface="Calibri"/>
              <a:cs typeface="Calibri"/>
              <a:sym typeface="Calibri"/>
            </a:endParaRPr>
          </a:p>
        </p:txBody>
      </p:sp>
      <p:sp>
        <p:nvSpPr>
          <p:cNvPr id="665" name="Google Shape;665;g2e486fe9541_0_606"/>
          <p:cNvSpPr/>
          <p:nvPr/>
        </p:nvSpPr>
        <p:spPr>
          <a:xfrm>
            <a:off x="6562487" y="11633200"/>
            <a:ext cx="36918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Conjurer</a:t>
            </a:r>
            <a:endParaRPr b="0" i="0" sz="3200" u="none" cap="none" strike="noStrike">
              <a:solidFill>
                <a:schemeClr val="dk1"/>
              </a:solidFill>
              <a:latin typeface="Calibri"/>
              <a:ea typeface="Calibri"/>
              <a:cs typeface="Calibri"/>
              <a:sym typeface="Calibri"/>
            </a:endParaRPr>
          </a:p>
        </p:txBody>
      </p:sp>
      <p:sp>
        <p:nvSpPr>
          <p:cNvPr id="666" name="Google Shape;666;g2e486fe9541_0_606"/>
          <p:cNvSpPr/>
          <p:nvPr/>
        </p:nvSpPr>
        <p:spPr>
          <a:xfrm>
            <a:off x="10618527" y="8839200"/>
            <a:ext cx="4166100" cy="3200400"/>
          </a:xfrm>
          <a:prstGeom prst="roundRect">
            <a:avLst>
              <a:gd fmla="val 171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7" name="Google Shape;667;g2e486fe9541_0_606"/>
          <p:cNvPicPr preferRelativeResize="0"/>
          <p:nvPr/>
        </p:nvPicPr>
        <p:blipFill rotWithShape="1">
          <a:blip r:embed="rId10">
            <a:alphaModFix/>
          </a:blip>
          <a:srcRect b="0" l="0" r="0" t="0"/>
          <a:stretch/>
        </p:blipFill>
        <p:spPr>
          <a:xfrm>
            <a:off x="11685461" y="8839200"/>
            <a:ext cx="2032254" cy="2032000"/>
          </a:xfrm>
          <a:prstGeom prst="rect">
            <a:avLst/>
          </a:prstGeom>
          <a:noFill/>
          <a:ln>
            <a:noFill/>
          </a:ln>
        </p:spPr>
      </p:pic>
      <p:sp>
        <p:nvSpPr>
          <p:cNvPr id="668" name="Google Shape;668;g2e486fe9541_0_606"/>
          <p:cNvSpPr/>
          <p:nvPr/>
        </p:nvSpPr>
        <p:spPr>
          <a:xfrm>
            <a:off x="10923365" y="11074400"/>
            <a:ext cx="3556500" cy="965100"/>
          </a:xfrm>
          <a:prstGeom prst="roundRect">
            <a:avLst>
              <a:gd fmla="val 568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g2e486fe9541_0_606"/>
          <p:cNvSpPr/>
          <p:nvPr/>
        </p:nvSpPr>
        <p:spPr>
          <a:xfrm>
            <a:off x="10847156" y="11074400"/>
            <a:ext cx="3708900" cy="60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Elvina</a:t>
            </a:r>
            <a:endParaRPr b="0" i="0" sz="3600" u="none" cap="none" strike="noStrike">
              <a:solidFill>
                <a:schemeClr val="dk1"/>
              </a:solidFill>
              <a:latin typeface="Calibri"/>
              <a:ea typeface="Calibri"/>
              <a:cs typeface="Calibri"/>
              <a:sym typeface="Calibri"/>
            </a:endParaRPr>
          </a:p>
        </p:txBody>
      </p:sp>
      <p:sp>
        <p:nvSpPr>
          <p:cNvPr id="670" name="Google Shape;670;g2e486fe9541_0_606"/>
          <p:cNvSpPr/>
          <p:nvPr/>
        </p:nvSpPr>
        <p:spPr>
          <a:xfrm>
            <a:off x="10855623" y="11633200"/>
            <a:ext cx="36918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Oracle</a:t>
            </a:r>
            <a:endParaRPr b="0" i="0" sz="3200" u="none" cap="none" strike="noStrike">
              <a:solidFill>
                <a:schemeClr val="dk1"/>
              </a:solidFill>
              <a:latin typeface="Calibri"/>
              <a:ea typeface="Calibri"/>
              <a:cs typeface="Calibri"/>
              <a:sym typeface="Calibri"/>
            </a:endParaRPr>
          </a:p>
        </p:txBody>
      </p:sp>
      <p:sp>
        <p:nvSpPr>
          <p:cNvPr id="671" name="Google Shape;671;g2e486fe9541_0_606"/>
          <p:cNvSpPr/>
          <p:nvPr/>
        </p:nvSpPr>
        <p:spPr>
          <a:xfrm>
            <a:off x="14911664" y="8839200"/>
            <a:ext cx="4166100" cy="3606900"/>
          </a:xfrm>
          <a:prstGeom prst="roundRect">
            <a:avLst>
              <a:gd fmla="val 1521"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2" name="Google Shape;672;g2e486fe9541_0_606"/>
          <p:cNvPicPr preferRelativeResize="0"/>
          <p:nvPr/>
        </p:nvPicPr>
        <p:blipFill rotWithShape="1">
          <a:blip r:embed="rId11">
            <a:alphaModFix/>
          </a:blip>
          <a:srcRect b="0" l="0" r="0" t="0"/>
          <a:stretch/>
        </p:blipFill>
        <p:spPr>
          <a:xfrm>
            <a:off x="15978597" y="8839200"/>
            <a:ext cx="2032254" cy="2032000"/>
          </a:xfrm>
          <a:prstGeom prst="rect">
            <a:avLst/>
          </a:prstGeom>
          <a:noFill/>
          <a:ln>
            <a:noFill/>
          </a:ln>
        </p:spPr>
      </p:pic>
      <p:sp>
        <p:nvSpPr>
          <p:cNvPr id="673" name="Google Shape;673;g2e486fe9541_0_606"/>
          <p:cNvSpPr/>
          <p:nvPr/>
        </p:nvSpPr>
        <p:spPr>
          <a:xfrm>
            <a:off x="15216502" y="11074400"/>
            <a:ext cx="3556500" cy="1371600"/>
          </a:xfrm>
          <a:prstGeom prst="roundRect">
            <a:avLst>
              <a:gd fmla="val 4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g2e486fe9541_0_606"/>
          <p:cNvSpPr/>
          <p:nvPr/>
        </p:nvSpPr>
        <p:spPr>
          <a:xfrm>
            <a:off x="15140292" y="11074400"/>
            <a:ext cx="3708900" cy="60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Seraphina</a:t>
            </a:r>
            <a:endParaRPr b="0" i="0" sz="3600" u="none" cap="none" strike="noStrike">
              <a:solidFill>
                <a:schemeClr val="dk1"/>
              </a:solidFill>
              <a:latin typeface="Calibri"/>
              <a:ea typeface="Calibri"/>
              <a:cs typeface="Calibri"/>
              <a:sym typeface="Calibri"/>
            </a:endParaRPr>
          </a:p>
        </p:txBody>
      </p:sp>
      <p:sp>
        <p:nvSpPr>
          <p:cNvPr id="675" name="Google Shape;675;g2e486fe9541_0_606"/>
          <p:cNvSpPr/>
          <p:nvPr/>
        </p:nvSpPr>
        <p:spPr>
          <a:xfrm>
            <a:off x="15148760" y="11633200"/>
            <a:ext cx="3691800" cy="948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Lightbringer</a:t>
            </a:r>
            <a:endParaRPr b="0" i="0" sz="3200" u="none" cap="none" strike="noStrike">
              <a:solidFill>
                <a:schemeClr val="dk1"/>
              </a:solidFill>
              <a:latin typeface="Calibri"/>
              <a:ea typeface="Calibri"/>
              <a:cs typeface="Calibri"/>
              <a:sym typeface="Calibri"/>
            </a:endParaRPr>
          </a:p>
        </p:txBody>
      </p:sp>
      <p:sp>
        <p:nvSpPr>
          <p:cNvPr id="676" name="Google Shape;676;g2e486fe9541_0_606"/>
          <p:cNvSpPr/>
          <p:nvPr/>
        </p:nvSpPr>
        <p:spPr>
          <a:xfrm>
            <a:off x="19204800" y="8839200"/>
            <a:ext cx="4166100" cy="3200400"/>
          </a:xfrm>
          <a:prstGeom prst="roundRect">
            <a:avLst>
              <a:gd fmla="val 171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7" name="Google Shape;677;g2e486fe9541_0_606"/>
          <p:cNvPicPr preferRelativeResize="0"/>
          <p:nvPr/>
        </p:nvPicPr>
        <p:blipFill rotWithShape="1">
          <a:blip r:embed="rId12">
            <a:alphaModFix/>
          </a:blip>
          <a:srcRect b="0" l="0" r="0" t="0"/>
          <a:stretch/>
        </p:blipFill>
        <p:spPr>
          <a:xfrm>
            <a:off x="20271734" y="8839200"/>
            <a:ext cx="2032254" cy="2032000"/>
          </a:xfrm>
          <a:prstGeom prst="rect">
            <a:avLst/>
          </a:prstGeom>
          <a:noFill/>
          <a:ln>
            <a:noFill/>
          </a:ln>
        </p:spPr>
      </p:pic>
      <p:sp>
        <p:nvSpPr>
          <p:cNvPr id="678" name="Google Shape;678;g2e486fe9541_0_606"/>
          <p:cNvSpPr/>
          <p:nvPr/>
        </p:nvSpPr>
        <p:spPr>
          <a:xfrm>
            <a:off x="19509638" y="11074400"/>
            <a:ext cx="3556500" cy="965100"/>
          </a:xfrm>
          <a:prstGeom prst="roundRect">
            <a:avLst>
              <a:gd fmla="val 568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g2e486fe9541_0_606"/>
          <p:cNvSpPr/>
          <p:nvPr/>
        </p:nvSpPr>
        <p:spPr>
          <a:xfrm>
            <a:off x="19433429" y="11074400"/>
            <a:ext cx="3708900" cy="60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Kaelen</a:t>
            </a:r>
            <a:endParaRPr b="0" i="0" sz="3600" u="none" cap="none" strike="noStrike">
              <a:solidFill>
                <a:schemeClr val="dk1"/>
              </a:solidFill>
              <a:latin typeface="Calibri"/>
              <a:ea typeface="Calibri"/>
              <a:cs typeface="Calibri"/>
              <a:sym typeface="Calibri"/>
            </a:endParaRPr>
          </a:p>
        </p:txBody>
      </p:sp>
      <p:sp>
        <p:nvSpPr>
          <p:cNvPr id="680" name="Google Shape;680;g2e486fe9541_0_606"/>
          <p:cNvSpPr/>
          <p:nvPr/>
        </p:nvSpPr>
        <p:spPr>
          <a:xfrm>
            <a:off x="19441897" y="11633200"/>
            <a:ext cx="36918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Sentinel</a:t>
            </a:r>
            <a:endParaRPr b="0" i="0" sz="3200" u="none" cap="none" strike="noStrike">
              <a:solidFill>
                <a:schemeClr val="dk1"/>
              </a:solidFill>
              <a:latin typeface="Calibri"/>
              <a:ea typeface="Calibri"/>
              <a:cs typeface="Calibri"/>
              <a:sym typeface="Calibri"/>
            </a:endParaRPr>
          </a:p>
        </p:txBody>
      </p:sp>
      <p:sp>
        <p:nvSpPr>
          <p:cNvPr id="681" name="Google Shape;681;g2e486fe9541_0_606"/>
          <p:cNvSpPr/>
          <p:nvPr/>
        </p:nvSpPr>
        <p:spPr>
          <a:xfrm>
            <a:off x="4267733" y="4762500"/>
            <a:ext cx="4166100" cy="3200400"/>
          </a:xfrm>
          <a:prstGeom prst="roundRect">
            <a:avLst>
              <a:gd fmla="val 171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2" name="Google Shape;682;g2e486fe9541_0_606"/>
          <p:cNvPicPr preferRelativeResize="0"/>
          <p:nvPr/>
        </p:nvPicPr>
        <p:blipFill rotWithShape="1">
          <a:blip r:embed="rId13">
            <a:alphaModFix/>
          </a:blip>
          <a:srcRect b="0" l="0" r="0" t="0"/>
          <a:stretch/>
        </p:blipFill>
        <p:spPr>
          <a:xfrm>
            <a:off x="5334667" y="4762500"/>
            <a:ext cx="2032254" cy="2032000"/>
          </a:xfrm>
          <a:prstGeom prst="rect">
            <a:avLst/>
          </a:prstGeom>
          <a:noFill/>
          <a:ln>
            <a:noFill/>
          </a:ln>
        </p:spPr>
      </p:pic>
      <p:sp>
        <p:nvSpPr>
          <p:cNvPr id="683" name="Google Shape;683;g2e486fe9541_0_606"/>
          <p:cNvSpPr/>
          <p:nvPr/>
        </p:nvSpPr>
        <p:spPr>
          <a:xfrm>
            <a:off x="4572572" y="6997700"/>
            <a:ext cx="3556500" cy="965100"/>
          </a:xfrm>
          <a:prstGeom prst="roundRect">
            <a:avLst>
              <a:gd fmla="val 568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2e486fe9541_0_606"/>
          <p:cNvSpPr/>
          <p:nvPr/>
        </p:nvSpPr>
        <p:spPr>
          <a:xfrm>
            <a:off x="4496362" y="6997700"/>
            <a:ext cx="3708900" cy="60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Aurielle</a:t>
            </a:r>
            <a:endParaRPr b="0" i="0" sz="3600" u="none" cap="none" strike="noStrike">
              <a:solidFill>
                <a:schemeClr val="dk1"/>
              </a:solidFill>
              <a:latin typeface="Calibri"/>
              <a:ea typeface="Calibri"/>
              <a:cs typeface="Calibri"/>
              <a:sym typeface="Calibri"/>
            </a:endParaRPr>
          </a:p>
        </p:txBody>
      </p:sp>
      <p:sp>
        <p:nvSpPr>
          <p:cNvPr id="685" name="Google Shape;685;g2e486fe9541_0_606"/>
          <p:cNvSpPr/>
          <p:nvPr/>
        </p:nvSpPr>
        <p:spPr>
          <a:xfrm>
            <a:off x="4504830" y="7556500"/>
            <a:ext cx="36918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Priestess</a:t>
            </a:r>
            <a:endParaRPr b="0" i="0" sz="3200" u="none" cap="none" strike="noStrike">
              <a:solidFill>
                <a:schemeClr val="dk1"/>
              </a:solidFill>
              <a:latin typeface="Calibri"/>
              <a:ea typeface="Calibri"/>
              <a:cs typeface="Calibri"/>
              <a:sym typeface="Calibri"/>
            </a:endParaRPr>
          </a:p>
        </p:txBody>
      </p:sp>
      <p:sp>
        <p:nvSpPr>
          <p:cNvPr id="686" name="Google Shape;686;g2e486fe9541_0_606"/>
          <p:cNvSpPr/>
          <p:nvPr/>
        </p:nvSpPr>
        <p:spPr>
          <a:xfrm>
            <a:off x="17121740" y="4762500"/>
            <a:ext cx="4166100" cy="3200400"/>
          </a:xfrm>
          <a:prstGeom prst="roundRect">
            <a:avLst>
              <a:gd fmla="val 171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7" name="Google Shape;687;g2e486fe9541_0_606"/>
          <p:cNvPicPr preferRelativeResize="0"/>
          <p:nvPr/>
        </p:nvPicPr>
        <p:blipFill rotWithShape="1">
          <a:blip r:embed="rId14">
            <a:alphaModFix/>
          </a:blip>
          <a:srcRect b="0" l="0" r="0" t="0"/>
          <a:stretch/>
        </p:blipFill>
        <p:spPr>
          <a:xfrm>
            <a:off x="18188673" y="4762500"/>
            <a:ext cx="2032254" cy="2032000"/>
          </a:xfrm>
          <a:prstGeom prst="rect">
            <a:avLst/>
          </a:prstGeom>
          <a:noFill/>
          <a:ln>
            <a:noFill/>
          </a:ln>
        </p:spPr>
      </p:pic>
      <p:sp>
        <p:nvSpPr>
          <p:cNvPr id="688" name="Google Shape;688;g2e486fe9541_0_606"/>
          <p:cNvSpPr/>
          <p:nvPr/>
        </p:nvSpPr>
        <p:spPr>
          <a:xfrm>
            <a:off x="17426578" y="6997700"/>
            <a:ext cx="3556500" cy="965100"/>
          </a:xfrm>
          <a:prstGeom prst="roundRect">
            <a:avLst>
              <a:gd fmla="val 568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g2e486fe9541_0_606"/>
          <p:cNvSpPr/>
          <p:nvPr/>
        </p:nvSpPr>
        <p:spPr>
          <a:xfrm>
            <a:off x="17350369" y="6997700"/>
            <a:ext cx="3708900" cy="60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Dariana</a:t>
            </a:r>
            <a:endParaRPr b="0" i="0" sz="3600" u="none" cap="none" strike="noStrike">
              <a:solidFill>
                <a:schemeClr val="dk1"/>
              </a:solidFill>
              <a:latin typeface="Calibri"/>
              <a:ea typeface="Calibri"/>
              <a:cs typeface="Calibri"/>
              <a:sym typeface="Calibri"/>
            </a:endParaRPr>
          </a:p>
        </p:txBody>
      </p:sp>
      <p:sp>
        <p:nvSpPr>
          <p:cNvPr id="690" name="Google Shape;690;g2e486fe9541_0_606"/>
          <p:cNvSpPr/>
          <p:nvPr/>
        </p:nvSpPr>
        <p:spPr>
          <a:xfrm>
            <a:off x="17358836" y="7556500"/>
            <a:ext cx="36918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Shaman</a:t>
            </a:r>
            <a:endParaRPr b="0" i="0" sz="3200" u="none" cap="none" strike="noStrike">
              <a:solidFill>
                <a:schemeClr val="dk1"/>
              </a:solidFill>
              <a:latin typeface="Calibri"/>
              <a:ea typeface="Calibri"/>
              <a:cs typeface="Calibri"/>
              <a:sym typeface="Calibri"/>
            </a:endParaRPr>
          </a:p>
        </p:txBody>
      </p:sp>
      <p:sp>
        <p:nvSpPr>
          <p:cNvPr id="691" name="Google Shape;691;g2e486fe9541_0_606"/>
          <p:cNvSpPr/>
          <p:nvPr/>
        </p:nvSpPr>
        <p:spPr>
          <a:xfrm>
            <a:off x="10618527" y="4762500"/>
            <a:ext cx="4166100" cy="3200400"/>
          </a:xfrm>
          <a:prstGeom prst="roundRect">
            <a:avLst>
              <a:gd fmla="val 171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2" name="Google Shape;692;g2e486fe9541_0_606"/>
          <p:cNvPicPr preferRelativeResize="0"/>
          <p:nvPr/>
        </p:nvPicPr>
        <p:blipFill rotWithShape="1">
          <a:blip r:embed="rId15">
            <a:alphaModFix/>
          </a:blip>
          <a:srcRect b="0" l="0" r="0" t="0"/>
          <a:stretch/>
        </p:blipFill>
        <p:spPr>
          <a:xfrm>
            <a:off x="11685461" y="4762500"/>
            <a:ext cx="2032254" cy="2032000"/>
          </a:xfrm>
          <a:prstGeom prst="rect">
            <a:avLst/>
          </a:prstGeom>
          <a:noFill/>
          <a:ln>
            <a:noFill/>
          </a:ln>
        </p:spPr>
      </p:pic>
      <p:sp>
        <p:nvSpPr>
          <p:cNvPr id="693" name="Google Shape;693;g2e486fe9541_0_606"/>
          <p:cNvSpPr/>
          <p:nvPr/>
        </p:nvSpPr>
        <p:spPr>
          <a:xfrm>
            <a:off x="10923365" y="6997700"/>
            <a:ext cx="3556500" cy="965100"/>
          </a:xfrm>
          <a:prstGeom prst="roundRect">
            <a:avLst>
              <a:gd fmla="val 568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g2e486fe9541_0_606"/>
          <p:cNvSpPr/>
          <p:nvPr/>
        </p:nvSpPr>
        <p:spPr>
          <a:xfrm>
            <a:off x="10847156" y="6997700"/>
            <a:ext cx="3708900" cy="60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Theronis</a:t>
            </a:r>
            <a:endParaRPr b="0" i="0" sz="3600" u="none" cap="none" strike="noStrike">
              <a:solidFill>
                <a:schemeClr val="dk1"/>
              </a:solidFill>
              <a:latin typeface="Calibri"/>
              <a:ea typeface="Calibri"/>
              <a:cs typeface="Calibri"/>
              <a:sym typeface="Calibri"/>
            </a:endParaRPr>
          </a:p>
        </p:txBody>
      </p:sp>
      <p:sp>
        <p:nvSpPr>
          <p:cNvPr id="695" name="Google Shape;695;g2e486fe9541_0_606"/>
          <p:cNvSpPr/>
          <p:nvPr/>
        </p:nvSpPr>
        <p:spPr>
          <a:xfrm>
            <a:off x="10855623" y="7556500"/>
            <a:ext cx="3691800" cy="54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Warrior</a:t>
            </a:r>
            <a:endParaRPr b="0" i="0" sz="3200" u="none" cap="none" strike="noStrike">
              <a:solidFill>
                <a:schemeClr val="dk1"/>
              </a:solidFill>
              <a:latin typeface="Calibri"/>
              <a:ea typeface="Calibri"/>
              <a:cs typeface="Calibri"/>
              <a:sym typeface="Calibri"/>
            </a:endParaRPr>
          </a:p>
        </p:txBody>
      </p:sp>
      <p:pic>
        <p:nvPicPr>
          <p:cNvPr descr=" " id="696" name="Google Shape;696;g2e486fe9541_0_606"/>
          <p:cNvPicPr preferRelativeResize="0"/>
          <p:nvPr/>
        </p:nvPicPr>
        <p:blipFill rotWithShape="1">
          <a:blip r:embed="rId16">
            <a:alphaModFix/>
          </a:blip>
          <a:srcRect b="0" l="0" r="0" t="0"/>
          <a:stretch/>
        </p:blipFill>
        <p:spPr>
          <a:xfrm>
            <a:off x="12688886" y="8140700"/>
            <a:ext cx="12702" cy="812800"/>
          </a:xfrm>
          <a:prstGeom prst="rect">
            <a:avLst/>
          </a:prstGeom>
          <a:noFill/>
          <a:ln>
            <a:noFill/>
          </a:ln>
        </p:spPr>
      </p:pic>
      <p:pic>
        <p:nvPicPr>
          <p:cNvPr descr=" " id="697" name="Google Shape;697;g2e486fe9541_0_606"/>
          <p:cNvPicPr preferRelativeResize="0"/>
          <p:nvPr/>
        </p:nvPicPr>
        <p:blipFill rotWithShape="1">
          <a:blip r:embed="rId16">
            <a:alphaModFix/>
          </a:blip>
          <a:srcRect b="0" l="0" r="0" t="0"/>
          <a:stretch/>
        </p:blipFill>
        <p:spPr>
          <a:xfrm>
            <a:off x="12688886" y="3949700"/>
            <a:ext cx="12702" cy="812800"/>
          </a:xfrm>
          <a:prstGeom prst="rect">
            <a:avLst/>
          </a:prstGeom>
          <a:noFill/>
          <a:ln>
            <a:noFill/>
          </a:ln>
        </p:spPr>
      </p:pic>
      <p:pic>
        <p:nvPicPr>
          <p:cNvPr descr=" " id="698" name="Google Shape;698;g2e486fe9541_0_606"/>
          <p:cNvPicPr preferRelativeResize="0"/>
          <p:nvPr/>
        </p:nvPicPr>
        <p:blipFill rotWithShape="1">
          <a:blip r:embed="rId17">
            <a:alphaModFix/>
          </a:blip>
          <a:srcRect b="0" l="0" r="0" t="0"/>
          <a:stretch/>
        </p:blipFill>
        <p:spPr>
          <a:xfrm>
            <a:off x="6349054" y="3937124"/>
            <a:ext cx="5882575" cy="825376"/>
          </a:xfrm>
          <a:prstGeom prst="rect">
            <a:avLst/>
          </a:prstGeom>
          <a:noFill/>
          <a:ln>
            <a:noFill/>
          </a:ln>
        </p:spPr>
      </p:pic>
      <p:pic>
        <p:nvPicPr>
          <p:cNvPr descr=" " id="699" name="Google Shape;699;g2e486fe9541_0_606"/>
          <p:cNvPicPr preferRelativeResize="0"/>
          <p:nvPr/>
        </p:nvPicPr>
        <p:blipFill rotWithShape="1">
          <a:blip r:embed="rId18">
            <a:alphaModFix/>
          </a:blip>
          <a:srcRect b="0" l="0" r="0" t="0"/>
          <a:stretch/>
        </p:blipFill>
        <p:spPr>
          <a:xfrm>
            <a:off x="4110505" y="8027343"/>
            <a:ext cx="1960854" cy="811857"/>
          </a:xfrm>
          <a:prstGeom prst="rect">
            <a:avLst/>
          </a:prstGeom>
          <a:noFill/>
          <a:ln>
            <a:noFill/>
          </a:ln>
        </p:spPr>
      </p:pic>
      <p:pic>
        <p:nvPicPr>
          <p:cNvPr descr=" " id="700" name="Google Shape;700;g2e486fe9541_0_606"/>
          <p:cNvPicPr preferRelativeResize="0"/>
          <p:nvPr/>
        </p:nvPicPr>
        <p:blipFill rotWithShape="1">
          <a:blip r:embed="rId18">
            <a:alphaModFix/>
          </a:blip>
          <a:srcRect b="0" l="0" r="0" t="0"/>
          <a:stretch/>
        </p:blipFill>
        <p:spPr>
          <a:xfrm>
            <a:off x="17053422" y="8027343"/>
            <a:ext cx="1960854" cy="811857"/>
          </a:xfrm>
          <a:prstGeom prst="rect">
            <a:avLst/>
          </a:prstGeom>
          <a:noFill/>
          <a:ln>
            <a:noFill/>
          </a:ln>
        </p:spPr>
      </p:pic>
      <p:pic>
        <p:nvPicPr>
          <p:cNvPr descr=" " id="701" name="Google Shape;701;g2e486fe9541_0_606"/>
          <p:cNvPicPr preferRelativeResize="0"/>
          <p:nvPr/>
        </p:nvPicPr>
        <p:blipFill rotWithShape="1">
          <a:blip r:embed="rId19">
            <a:alphaModFix/>
          </a:blip>
          <a:srcRect b="0" l="0" r="0" t="0"/>
          <a:stretch/>
        </p:blipFill>
        <p:spPr>
          <a:xfrm>
            <a:off x="6452406" y="8027343"/>
            <a:ext cx="1960854" cy="811857"/>
          </a:xfrm>
          <a:prstGeom prst="rect">
            <a:avLst/>
          </a:prstGeom>
          <a:noFill/>
          <a:ln>
            <a:noFill/>
          </a:ln>
        </p:spPr>
      </p:pic>
      <p:pic>
        <p:nvPicPr>
          <p:cNvPr descr=" " id="702" name="Google Shape;702;g2e486fe9541_0_606"/>
          <p:cNvPicPr preferRelativeResize="0"/>
          <p:nvPr/>
        </p:nvPicPr>
        <p:blipFill rotWithShape="1">
          <a:blip r:embed="rId19">
            <a:alphaModFix/>
          </a:blip>
          <a:srcRect b="0" l="0" r="0" t="0"/>
          <a:stretch/>
        </p:blipFill>
        <p:spPr>
          <a:xfrm>
            <a:off x="19395324" y="8027343"/>
            <a:ext cx="1960854" cy="811857"/>
          </a:xfrm>
          <a:prstGeom prst="rect">
            <a:avLst/>
          </a:prstGeom>
          <a:noFill/>
          <a:ln>
            <a:noFill/>
          </a:ln>
        </p:spPr>
      </p:pic>
      <p:pic>
        <p:nvPicPr>
          <p:cNvPr descr=" " id="703" name="Google Shape;703;g2e486fe9541_0_606"/>
          <p:cNvPicPr preferRelativeResize="0"/>
          <p:nvPr/>
        </p:nvPicPr>
        <p:blipFill rotWithShape="1">
          <a:blip r:embed="rId20">
            <a:alphaModFix/>
          </a:blip>
          <a:srcRect b="0" l="0" r="0" t="0"/>
          <a:stretch/>
        </p:blipFill>
        <p:spPr>
          <a:xfrm>
            <a:off x="13323965" y="3937124"/>
            <a:ext cx="5882575" cy="825376"/>
          </a:xfrm>
          <a:prstGeom prst="rect">
            <a:avLst/>
          </a:prstGeom>
          <a:noFill/>
          <a:ln>
            <a:noFill/>
          </a:ln>
        </p:spPr>
      </p:pic>
      <p:sp>
        <p:nvSpPr>
          <p:cNvPr id="704" name="Google Shape;704;g2e486fe9541_0_606"/>
          <p:cNvSpPr/>
          <p:nvPr/>
        </p:nvSpPr>
        <p:spPr>
          <a:xfrm>
            <a:off x="7747968" y="12801600"/>
            <a:ext cx="9394800" cy="54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To download more editable chart, </a:t>
            </a:r>
            <a:r>
              <a:rPr b="0" i="0" lang="en-US" sz="3200" u="sng" cap="none" strike="noStrike">
                <a:solidFill>
                  <a:srgbClr val="0E0E0E"/>
                </a:solidFill>
                <a:latin typeface="Special Elite"/>
                <a:ea typeface="Special Elite"/>
                <a:cs typeface="Special Elite"/>
                <a:sym typeface="Special Elite"/>
                <a:hlinkClick r:id="rId21">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705" name="Google Shape;705;g2e486fe9541_0_606"/>
          <p:cNvSpPr/>
          <p:nvPr/>
        </p:nvSpPr>
        <p:spPr>
          <a:xfrm rot="-5400000">
            <a:off x="-4610191" y="5184763"/>
            <a:ext cx="10754100" cy="1354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381B13"/>
              </a:buClr>
              <a:buSzPts val="8000"/>
              <a:buFont typeface="Special Elite"/>
              <a:buNone/>
            </a:pPr>
            <a:r>
              <a:rPr b="0" i="0" lang="en-US" sz="8000" u="none" cap="none" strike="noStrike">
                <a:solidFill>
                  <a:srgbClr val="381B13"/>
                </a:solidFill>
                <a:latin typeface="Special Elite"/>
                <a:ea typeface="Special Elite"/>
                <a:cs typeface="Special Elite"/>
                <a:sym typeface="Special Elite"/>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710" name="Shape 710"/>
        <p:cNvGrpSpPr/>
        <p:nvPr/>
      </p:nvGrpSpPr>
      <p:grpSpPr>
        <a:xfrm>
          <a:off x="0" y="0"/>
          <a:ext cx="0" cy="0"/>
          <a:chOff x="0" y="0"/>
          <a:chExt cx="0" cy="0"/>
        </a:xfrm>
      </p:grpSpPr>
      <p:pic>
        <p:nvPicPr>
          <p:cNvPr descr=" " id="711" name="Google Shape;711;g2e486fe9541_0_671"/>
          <p:cNvPicPr preferRelativeResize="0"/>
          <p:nvPr/>
        </p:nvPicPr>
        <p:blipFill rotWithShape="1">
          <a:blip r:embed="rId3">
            <a:alphaModFix/>
          </a:blip>
          <a:srcRect b="0" l="0" r="0" t="0"/>
          <a:stretch/>
        </p:blipFill>
        <p:spPr>
          <a:xfrm>
            <a:off x="1790924" y="586408"/>
            <a:ext cx="20764373" cy="12740532"/>
          </a:xfrm>
          <a:prstGeom prst="rect">
            <a:avLst/>
          </a:prstGeom>
          <a:noFill/>
          <a:ln>
            <a:noFill/>
          </a:ln>
        </p:spPr>
      </p:pic>
      <p:pic>
        <p:nvPicPr>
          <p:cNvPr descr=" " id="712" name="Google Shape;712;g2e486fe9541_0_671"/>
          <p:cNvPicPr preferRelativeResize="0"/>
          <p:nvPr/>
        </p:nvPicPr>
        <p:blipFill rotWithShape="1">
          <a:blip r:embed="rId4">
            <a:alphaModFix/>
          </a:blip>
          <a:srcRect b="0" l="0" r="0" t="0"/>
          <a:stretch/>
        </p:blipFill>
        <p:spPr>
          <a:xfrm>
            <a:off x="1511489" y="776908"/>
            <a:ext cx="20764373" cy="12740532"/>
          </a:xfrm>
          <a:prstGeom prst="rect">
            <a:avLst/>
          </a:prstGeom>
          <a:noFill/>
          <a:ln>
            <a:noFill/>
          </a:ln>
        </p:spPr>
      </p:pic>
      <p:pic>
        <p:nvPicPr>
          <p:cNvPr descr=" " id="713" name="Google Shape;713;g2e486fe9541_0_671"/>
          <p:cNvPicPr preferRelativeResize="0"/>
          <p:nvPr/>
        </p:nvPicPr>
        <p:blipFill rotWithShape="1">
          <a:blip r:embed="rId5">
            <a:alphaModFix/>
          </a:blip>
          <a:srcRect b="0" l="0" r="0" t="0"/>
          <a:stretch/>
        </p:blipFill>
        <p:spPr>
          <a:xfrm>
            <a:off x="901813" y="9169400"/>
            <a:ext cx="2995826" cy="2797795"/>
          </a:xfrm>
          <a:prstGeom prst="rect">
            <a:avLst/>
          </a:prstGeom>
          <a:noFill/>
          <a:ln>
            <a:noFill/>
          </a:ln>
        </p:spPr>
      </p:pic>
      <p:pic>
        <p:nvPicPr>
          <p:cNvPr descr=" " id="714" name="Google Shape;714;g2e486fe9541_0_671"/>
          <p:cNvPicPr preferRelativeResize="0"/>
          <p:nvPr/>
        </p:nvPicPr>
        <p:blipFill rotWithShape="1">
          <a:blip r:embed="rId6">
            <a:alphaModFix/>
          </a:blip>
          <a:srcRect b="0" l="0" r="0" t="0"/>
          <a:stretch/>
        </p:blipFill>
        <p:spPr>
          <a:xfrm>
            <a:off x="11571146" y="1447800"/>
            <a:ext cx="11799775" cy="10833100"/>
          </a:xfrm>
          <a:prstGeom prst="rect">
            <a:avLst/>
          </a:prstGeom>
          <a:noFill/>
          <a:ln>
            <a:noFill/>
          </a:ln>
        </p:spPr>
      </p:pic>
      <p:sp>
        <p:nvSpPr>
          <p:cNvPr id="715" name="Google Shape;715;g2e486fe9541_0_671"/>
          <p:cNvSpPr/>
          <p:nvPr/>
        </p:nvSpPr>
        <p:spPr>
          <a:xfrm>
            <a:off x="2959470" y="3035300"/>
            <a:ext cx="9572700" cy="237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8000"/>
              <a:buFont typeface="Special Elite"/>
              <a:buNone/>
            </a:pPr>
            <a:r>
              <a:rPr b="0" i="0" lang="en-US" sz="8000" u="none" cap="none" strike="noStrike">
                <a:solidFill>
                  <a:srgbClr val="381B13"/>
                </a:solidFill>
                <a:latin typeface="Special Elite"/>
                <a:ea typeface="Special Elite"/>
                <a:cs typeface="Special Elite"/>
                <a:sym typeface="Special Elite"/>
              </a:rPr>
              <a:t>Thank you for choosing EaTemp</a:t>
            </a:r>
            <a:endParaRPr b="0" i="0" sz="8000" u="none" cap="none" strike="noStrike">
              <a:solidFill>
                <a:schemeClr val="dk1"/>
              </a:solidFill>
              <a:latin typeface="Calibri"/>
              <a:ea typeface="Calibri"/>
              <a:cs typeface="Calibri"/>
              <a:sym typeface="Calibri"/>
            </a:endParaRPr>
          </a:p>
        </p:txBody>
      </p:sp>
      <p:sp>
        <p:nvSpPr>
          <p:cNvPr id="716" name="Google Shape;716;g2e486fe9541_0_671"/>
          <p:cNvSpPr/>
          <p:nvPr/>
        </p:nvSpPr>
        <p:spPr>
          <a:xfrm>
            <a:off x="2959470" y="6438900"/>
            <a:ext cx="9369600" cy="450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717" name="Google Shape;717;g2e486fe9541_0_67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18" name="Google Shape;718;g2e486fe9541_0_67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719" name="Google Shape;719;g2e486fe9541_0_671"/>
          <p:cNvSpPr/>
          <p:nvPr/>
        </p:nvSpPr>
        <p:spPr>
          <a:xfrm rot="-5400000">
            <a:off x="21361064" y="7578961"/>
            <a:ext cx="5139900" cy="54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Credit | Image: </a:t>
            </a:r>
            <a:r>
              <a:rPr b="0" i="0" lang="en-US" sz="3200" u="sng" cap="none" strike="noStrike">
                <a:solidFill>
                  <a:srgbClr val="0E0E0E"/>
                </a:solidFill>
                <a:latin typeface="Special Elite"/>
                <a:ea typeface="Special Elite"/>
                <a:cs typeface="Special Elite"/>
                <a:sym typeface="Special Elite"/>
                <a:hlinkClick r:id="rId8">
                  <a:extLst>
                    <a:ext uri="{A12FA001-AC4F-418D-AE19-62706E023703}">
                      <ahyp:hlinkClr val="tx"/>
                    </a:ext>
                  </a:extLst>
                </a:hlinkClick>
              </a:rPr>
              <a:t>Unsplash</a:t>
            </a:r>
            <a:r>
              <a:rPr b="0" i="0" lang="en-US" sz="3200" u="none" cap="none" strike="noStrike">
                <a:solidFill>
                  <a:srgbClr val="0E0E0E"/>
                </a:solidFill>
                <a:latin typeface="Special Elite"/>
                <a:ea typeface="Special Elite"/>
                <a:cs typeface="Special Elite"/>
                <a:sym typeface="Special Elite"/>
              </a:rPr>
              <a:t>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39" name="Shape 39"/>
        <p:cNvGrpSpPr/>
        <p:nvPr/>
      </p:nvGrpSpPr>
      <p:grpSpPr>
        <a:xfrm>
          <a:off x="0" y="0"/>
          <a:ext cx="0" cy="0"/>
          <a:chOff x="0" y="0"/>
          <a:chExt cx="0" cy="0"/>
        </a:xfrm>
      </p:grpSpPr>
      <p:pic>
        <p:nvPicPr>
          <p:cNvPr descr=" " id="40" name="Google Shape;40;g2e486fe9541_0_22"/>
          <p:cNvPicPr preferRelativeResize="0"/>
          <p:nvPr/>
        </p:nvPicPr>
        <p:blipFill rotWithShape="1">
          <a:blip r:embed="rId3">
            <a:alphaModFix/>
          </a:blip>
          <a:srcRect b="0" l="0" r="0" t="0"/>
          <a:stretch/>
        </p:blipFill>
        <p:spPr>
          <a:xfrm>
            <a:off x="495362" y="215900"/>
            <a:ext cx="23459832" cy="13296900"/>
          </a:xfrm>
          <a:prstGeom prst="rect">
            <a:avLst/>
          </a:prstGeom>
          <a:noFill/>
          <a:ln>
            <a:noFill/>
          </a:ln>
        </p:spPr>
      </p:pic>
      <p:pic>
        <p:nvPicPr>
          <p:cNvPr descr=" " id="41" name="Google Shape;41;g2e486fe9541_0_22"/>
          <p:cNvPicPr preferRelativeResize="0"/>
          <p:nvPr/>
        </p:nvPicPr>
        <p:blipFill rotWithShape="1">
          <a:blip r:embed="rId4">
            <a:alphaModFix/>
          </a:blip>
          <a:srcRect b="0" l="0" r="0" t="0"/>
          <a:stretch/>
        </p:blipFill>
        <p:spPr>
          <a:xfrm>
            <a:off x="495362" y="88900"/>
            <a:ext cx="23459832" cy="13296900"/>
          </a:xfrm>
          <a:prstGeom prst="rect">
            <a:avLst/>
          </a:prstGeom>
          <a:noFill/>
          <a:ln>
            <a:noFill/>
          </a:ln>
        </p:spPr>
      </p:pic>
      <p:pic>
        <p:nvPicPr>
          <p:cNvPr descr=" " id="42" name="Google Shape;42;g2e486fe9541_0_22"/>
          <p:cNvPicPr preferRelativeResize="0"/>
          <p:nvPr/>
        </p:nvPicPr>
        <p:blipFill rotWithShape="1">
          <a:blip r:embed="rId5">
            <a:alphaModFix/>
          </a:blip>
          <a:srcRect b="0" l="0" r="0" t="0"/>
          <a:stretch/>
        </p:blipFill>
        <p:spPr>
          <a:xfrm>
            <a:off x="20449556" y="215900"/>
            <a:ext cx="3794534" cy="2017905"/>
          </a:xfrm>
          <a:prstGeom prst="rect">
            <a:avLst/>
          </a:prstGeom>
          <a:noFill/>
          <a:ln>
            <a:noFill/>
          </a:ln>
        </p:spPr>
      </p:pic>
      <p:sp>
        <p:nvSpPr>
          <p:cNvPr id="43" name="Google Shape;43;g2e486fe9541_0_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 name="Google Shape;44;g2e486fe9541_0_22"/>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5" name="Google Shape;45;g2e486fe9541_0_22"/>
          <p:cNvSpPr/>
          <p:nvPr/>
        </p:nvSpPr>
        <p:spPr>
          <a:xfrm>
            <a:off x="5893537" y="1320800"/>
            <a:ext cx="15123300" cy="216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12800"/>
              <a:buFont typeface="Special Elite"/>
              <a:buNone/>
            </a:pPr>
            <a:r>
              <a:rPr b="0" i="0" lang="en-US" sz="12800" u="none" cap="none" strike="noStrike">
                <a:solidFill>
                  <a:srgbClr val="381B13"/>
                </a:solidFill>
                <a:latin typeface="Special Elite"/>
                <a:ea typeface="Special Elite"/>
                <a:cs typeface="Special Elite"/>
                <a:sym typeface="Special Elite"/>
              </a:rPr>
              <a:t>Table of Contents</a:t>
            </a:r>
            <a:endParaRPr b="0" i="0" sz="12800" u="none" cap="none" strike="noStrike">
              <a:solidFill>
                <a:schemeClr val="dk1"/>
              </a:solidFill>
              <a:latin typeface="Calibri"/>
              <a:ea typeface="Calibri"/>
              <a:cs typeface="Calibri"/>
              <a:sym typeface="Calibri"/>
            </a:endParaRPr>
          </a:p>
        </p:txBody>
      </p:sp>
      <p:sp>
        <p:nvSpPr>
          <p:cNvPr id="46" name="Google Shape;46;g2e486fe9541_0_22"/>
          <p:cNvSpPr/>
          <p:nvPr/>
        </p:nvSpPr>
        <p:spPr>
          <a:xfrm>
            <a:off x="0"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e486fe9541_0_22"/>
          <p:cNvSpPr/>
          <p:nvPr/>
        </p:nvSpPr>
        <p:spPr>
          <a:xfrm>
            <a:off x="0" y="4775200"/>
            <a:ext cx="59316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2e486fe9541_0_22"/>
          <p:cNvSpPr/>
          <p:nvPr/>
        </p:nvSpPr>
        <p:spPr>
          <a:xfrm>
            <a:off x="-203225" y="4775200"/>
            <a:ext cx="6135000" cy="8127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Introduction</a:t>
            </a:r>
            <a:endParaRPr b="0" i="0" sz="4800" u="none" cap="none" strike="noStrike">
              <a:solidFill>
                <a:schemeClr val="dk1"/>
              </a:solidFill>
              <a:latin typeface="Calibri"/>
              <a:ea typeface="Calibri"/>
              <a:cs typeface="Calibri"/>
              <a:sym typeface="Calibri"/>
            </a:endParaRPr>
          </a:p>
        </p:txBody>
      </p:sp>
      <p:sp>
        <p:nvSpPr>
          <p:cNvPr id="49" name="Google Shape;49;g2e486fe9541_0_22"/>
          <p:cNvSpPr/>
          <p:nvPr/>
        </p:nvSpPr>
        <p:spPr>
          <a:xfrm>
            <a:off x="-135484" y="5486400"/>
            <a:ext cx="6067200" cy="541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Extraordinary Realm</a:t>
            </a:r>
            <a:endParaRPr b="0" i="0" sz="3200" u="none" cap="none" strike="noStrike">
              <a:solidFill>
                <a:schemeClr val="dk1"/>
              </a:solidFill>
              <a:latin typeface="Calibri"/>
              <a:ea typeface="Calibri"/>
              <a:cs typeface="Calibri"/>
              <a:sym typeface="Calibri"/>
            </a:endParaRPr>
          </a:p>
        </p:txBody>
      </p:sp>
      <p:pic>
        <p:nvPicPr>
          <p:cNvPr descr=" " id="50" name="Google Shape;50;g2e486fe9541_0_22"/>
          <p:cNvPicPr preferRelativeResize="0"/>
          <p:nvPr/>
        </p:nvPicPr>
        <p:blipFill rotWithShape="1">
          <a:blip r:embed="rId7">
            <a:alphaModFix/>
          </a:blip>
          <a:srcRect b="0" l="0" r="0" t="0"/>
          <a:stretch/>
        </p:blipFill>
        <p:spPr>
          <a:xfrm>
            <a:off x="6134867" y="4521200"/>
            <a:ext cx="1625803" cy="1625600"/>
          </a:xfrm>
          <a:prstGeom prst="rect">
            <a:avLst/>
          </a:prstGeom>
          <a:noFill/>
          <a:ln>
            <a:noFill/>
          </a:ln>
        </p:spPr>
      </p:pic>
      <p:sp>
        <p:nvSpPr>
          <p:cNvPr id="51" name="Google Shape;51;g2e486fe9541_0_22"/>
          <p:cNvSpPr/>
          <p:nvPr/>
        </p:nvSpPr>
        <p:spPr>
          <a:xfrm>
            <a:off x="6134867" y="4521200"/>
            <a:ext cx="1625700" cy="1625700"/>
          </a:xfrm>
          <a:prstGeom prst="roundRect">
            <a:avLst>
              <a:gd fmla="val 781313" name="adj"/>
            </a:avLst>
          </a:prstGeom>
          <a:noFill/>
          <a:ln cap="flat" cmpd="sng" w="50800">
            <a:solidFill>
              <a:srgbClr val="3320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e486fe9541_0_22"/>
          <p:cNvSpPr/>
          <p:nvPr/>
        </p:nvSpPr>
        <p:spPr>
          <a:xfrm>
            <a:off x="6484160" y="4927600"/>
            <a:ext cx="927300" cy="812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32012"/>
              </a:buClr>
              <a:buSzPts val="4800"/>
              <a:buFont typeface="Special Elite"/>
              <a:buNone/>
            </a:pPr>
            <a:r>
              <a:rPr b="0" i="0" lang="en-US" sz="4800" u="none" cap="none" strike="noStrike">
                <a:solidFill>
                  <a:srgbClr val="332012"/>
                </a:solidFill>
                <a:latin typeface="Special Elite"/>
                <a:ea typeface="Special Elite"/>
                <a:cs typeface="Special Elite"/>
                <a:sym typeface="Special Elite"/>
              </a:rPr>
              <a:t>01</a:t>
            </a:r>
            <a:endParaRPr b="0" i="0" sz="4800" u="none" cap="none" strike="noStrike">
              <a:solidFill>
                <a:schemeClr val="dk1"/>
              </a:solidFill>
              <a:latin typeface="Calibri"/>
              <a:ea typeface="Calibri"/>
              <a:cs typeface="Calibri"/>
              <a:sym typeface="Calibri"/>
            </a:endParaRPr>
          </a:p>
        </p:txBody>
      </p:sp>
      <p:sp>
        <p:nvSpPr>
          <p:cNvPr id="53" name="Google Shape;53;g2e486fe9541_0_22"/>
          <p:cNvSpPr/>
          <p:nvPr/>
        </p:nvSpPr>
        <p:spPr>
          <a:xfrm>
            <a:off x="16626378"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 name="Google Shape;54;g2e486fe9541_0_22"/>
          <p:cNvPicPr preferRelativeResize="0"/>
          <p:nvPr/>
        </p:nvPicPr>
        <p:blipFill rotWithShape="1">
          <a:blip r:embed="rId7">
            <a:alphaModFix/>
          </a:blip>
          <a:srcRect b="0" l="0" r="0" t="0"/>
          <a:stretch/>
        </p:blipFill>
        <p:spPr>
          <a:xfrm>
            <a:off x="16626378" y="4521200"/>
            <a:ext cx="1625803" cy="1625600"/>
          </a:xfrm>
          <a:prstGeom prst="rect">
            <a:avLst/>
          </a:prstGeom>
          <a:noFill/>
          <a:ln>
            <a:noFill/>
          </a:ln>
        </p:spPr>
      </p:pic>
      <p:sp>
        <p:nvSpPr>
          <p:cNvPr id="55" name="Google Shape;55;g2e486fe9541_0_22"/>
          <p:cNvSpPr/>
          <p:nvPr/>
        </p:nvSpPr>
        <p:spPr>
          <a:xfrm>
            <a:off x="16626378" y="4521200"/>
            <a:ext cx="1625700" cy="1625700"/>
          </a:xfrm>
          <a:prstGeom prst="roundRect">
            <a:avLst>
              <a:gd fmla="val 781313" name="adj"/>
            </a:avLst>
          </a:prstGeom>
          <a:noFill/>
          <a:ln cap="flat" cmpd="sng" w="50800">
            <a:solidFill>
              <a:srgbClr val="3320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e486fe9541_0_22"/>
          <p:cNvSpPr/>
          <p:nvPr/>
        </p:nvSpPr>
        <p:spPr>
          <a:xfrm>
            <a:off x="16975672" y="4927600"/>
            <a:ext cx="927300" cy="812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32012"/>
              </a:buClr>
              <a:buSzPts val="4800"/>
              <a:buFont typeface="Special Elite"/>
              <a:buNone/>
            </a:pPr>
            <a:r>
              <a:rPr b="0" i="0" lang="en-US" sz="4800" u="none" cap="none" strike="noStrike">
                <a:solidFill>
                  <a:srgbClr val="332012"/>
                </a:solidFill>
                <a:latin typeface="Special Elite"/>
                <a:ea typeface="Special Elite"/>
                <a:cs typeface="Special Elite"/>
                <a:sym typeface="Special Elite"/>
              </a:rPr>
              <a:t>02</a:t>
            </a:r>
            <a:endParaRPr b="0" i="0" sz="4800" u="none" cap="none" strike="noStrike">
              <a:solidFill>
                <a:schemeClr val="dk1"/>
              </a:solidFill>
              <a:latin typeface="Calibri"/>
              <a:ea typeface="Calibri"/>
              <a:cs typeface="Calibri"/>
              <a:sym typeface="Calibri"/>
            </a:endParaRPr>
          </a:p>
        </p:txBody>
      </p:sp>
      <p:sp>
        <p:nvSpPr>
          <p:cNvPr id="57" name="Google Shape;57;g2e486fe9541_0_22"/>
          <p:cNvSpPr/>
          <p:nvPr/>
        </p:nvSpPr>
        <p:spPr>
          <a:xfrm>
            <a:off x="18455407" y="4775200"/>
            <a:ext cx="59316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e486fe9541_0_22"/>
          <p:cNvSpPr/>
          <p:nvPr/>
        </p:nvSpPr>
        <p:spPr>
          <a:xfrm>
            <a:off x="18455407" y="4775200"/>
            <a:ext cx="61350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Encounters</a:t>
            </a:r>
            <a:endParaRPr b="0" i="0" sz="4800" u="none" cap="none" strike="noStrike">
              <a:solidFill>
                <a:schemeClr val="dk1"/>
              </a:solidFill>
              <a:latin typeface="Calibri"/>
              <a:ea typeface="Calibri"/>
              <a:cs typeface="Calibri"/>
              <a:sym typeface="Calibri"/>
            </a:endParaRPr>
          </a:p>
        </p:txBody>
      </p:sp>
      <p:sp>
        <p:nvSpPr>
          <p:cNvPr id="59" name="Google Shape;59;g2e486fe9541_0_22"/>
          <p:cNvSpPr/>
          <p:nvPr/>
        </p:nvSpPr>
        <p:spPr>
          <a:xfrm>
            <a:off x="18455407" y="5486400"/>
            <a:ext cx="6067200" cy="54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Unicorn Sightings</a:t>
            </a:r>
            <a:endParaRPr b="0" i="0" sz="3200" u="none" cap="none" strike="noStrike">
              <a:solidFill>
                <a:schemeClr val="dk1"/>
              </a:solidFill>
              <a:latin typeface="Calibri"/>
              <a:ea typeface="Calibri"/>
              <a:cs typeface="Calibri"/>
              <a:sym typeface="Calibri"/>
            </a:endParaRPr>
          </a:p>
        </p:txBody>
      </p:sp>
      <p:sp>
        <p:nvSpPr>
          <p:cNvPr id="60" name="Google Shape;60;g2e486fe9541_0_22"/>
          <p:cNvSpPr/>
          <p:nvPr/>
        </p:nvSpPr>
        <p:spPr>
          <a:xfrm>
            <a:off x="0"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e486fe9541_0_22"/>
          <p:cNvSpPr/>
          <p:nvPr/>
        </p:nvSpPr>
        <p:spPr>
          <a:xfrm>
            <a:off x="0" y="7759700"/>
            <a:ext cx="59316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2e486fe9541_0_22"/>
          <p:cNvSpPr/>
          <p:nvPr/>
        </p:nvSpPr>
        <p:spPr>
          <a:xfrm>
            <a:off x="-203225" y="7759700"/>
            <a:ext cx="6135000" cy="8127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Wonders</a:t>
            </a:r>
            <a:endParaRPr b="0" i="0" sz="4800" u="none" cap="none" strike="noStrike">
              <a:solidFill>
                <a:schemeClr val="dk1"/>
              </a:solidFill>
              <a:latin typeface="Calibri"/>
              <a:ea typeface="Calibri"/>
              <a:cs typeface="Calibri"/>
              <a:sym typeface="Calibri"/>
            </a:endParaRPr>
          </a:p>
        </p:txBody>
      </p:sp>
      <p:sp>
        <p:nvSpPr>
          <p:cNvPr id="63" name="Google Shape;63;g2e486fe9541_0_22"/>
          <p:cNvSpPr/>
          <p:nvPr/>
        </p:nvSpPr>
        <p:spPr>
          <a:xfrm>
            <a:off x="-135484" y="8470900"/>
            <a:ext cx="6067200" cy="541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Wishes Granted</a:t>
            </a:r>
            <a:endParaRPr b="0" i="0" sz="3200" u="none" cap="none" strike="noStrike">
              <a:solidFill>
                <a:schemeClr val="dk1"/>
              </a:solidFill>
              <a:latin typeface="Calibri"/>
              <a:ea typeface="Calibri"/>
              <a:cs typeface="Calibri"/>
              <a:sym typeface="Calibri"/>
            </a:endParaRPr>
          </a:p>
        </p:txBody>
      </p:sp>
      <p:pic>
        <p:nvPicPr>
          <p:cNvPr descr=" " id="64" name="Google Shape;64;g2e486fe9541_0_22"/>
          <p:cNvPicPr preferRelativeResize="0"/>
          <p:nvPr/>
        </p:nvPicPr>
        <p:blipFill rotWithShape="1">
          <a:blip r:embed="rId7">
            <a:alphaModFix/>
          </a:blip>
          <a:srcRect b="0" l="0" r="0" t="0"/>
          <a:stretch/>
        </p:blipFill>
        <p:spPr>
          <a:xfrm>
            <a:off x="6134867" y="7505700"/>
            <a:ext cx="1625803" cy="1625600"/>
          </a:xfrm>
          <a:prstGeom prst="rect">
            <a:avLst/>
          </a:prstGeom>
          <a:noFill/>
          <a:ln>
            <a:noFill/>
          </a:ln>
        </p:spPr>
      </p:pic>
      <p:sp>
        <p:nvSpPr>
          <p:cNvPr id="65" name="Google Shape;65;g2e486fe9541_0_22"/>
          <p:cNvSpPr/>
          <p:nvPr/>
        </p:nvSpPr>
        <p:spPr>
          <a:xfrm>
            <a:off x="6134867" y="7505700"/>
            <a:ext cx="1625700" cy="1625700"/>
          </a:xfrm>
          <a:prstGeom prst="roundRect">
            <a:avLst>
              <a:gd fmla="val 781313" name="adj"/>
            </a:avLst>
          </a:prstGeom>
          <a:noFill/>
          <a:ln cap="flat" cmpd="sng" w="50800">
            <a:solidFill>
              <a:srgbClr val="3320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2e486fe9541_0_22"/>
          <p:cNvSpPr/>
          <p:nvPr/>
        </p:nvSpPr>
        <p:spPr>
          <a:xfrm>
            <a:off x="6484160" y="7912100"/>
            <a:ext cx="927300" cy="812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32012"/>
              </a:buClr>
              <a:buSzPts val="4800"/>
              <a:buFont typeface="Special Elite"/>
              <a:buNone/>
            </a:pPr>
            <a:r>
              <a:rPr b="0" i="0" lang="en-US" sz="4800" u="none" cap="none" strike="noStrike">
                <a:solidFill>
                  <a:srgbClr val="332012"/>
                </a:solidFill>
                <a:latin typeface="Special Elite"/>
                <a:ea typeface="Special Elite"/>
                <a:cs typeface="Special Elite"/>
                <a:sym typeface="Special Elite"/>
              </a:rPr>
              <a:t>03</a:t>
            </a:r>
            <a:endParaRPr b="0" i="0" sz="4800" u="none" cap="none" strike="noStrike">
              <a:solidFill>
                <a:schemeClr val="dk1"/>
              </a:solidFill>
              <a:latin typeface="Calibri"/>
              <a:ea typeface="Calibri"/>
              <a:cs typeface="Calibri"/>
              <a:sym typeface="Calibri"/>
            </a:endParaRPr>
          </a:p>
        </p:txBody>
      </p:sp>
      <p:sp>
        <p:nvSpPr>
          <p:cNvPr id="67" name="Google Shape;67;g2e486fe9541_0_22"/>
          <p:cNvSpPr/>
          <p:nvPr/>
        </p:nvSpPr>
        <p:spPr>
          <a:xfrm>
            <a:off x="16626378"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 name="Google Shape;68;g2e486fe9541_0_22"/>
          <p:cNvPicPr preferRelativeResize="0"/>
          <p:nvPr/>
        </p:nvPicPr>
        <p:blipFill rotWithShape="1">
          <a:blip r:embed="rId7">
            <a:alphaModFix/>
          </a:blip>
          <a:srcRect b="0" l="0" r="0" t="0"/>
          <a:stretch/>
        </p:blipFill>
        <p:spPr>
          <a:xfrm>
            <a:off x="16626378" y="7505700"/>
            <a:ext cx="1625803" cy="1625600"/>
          </a:xfrm>
          <a:prstGeom prst="rect">
            <a:avLst/>
          </a:prstGeom>
          <a:noFill/>
          <a:ln>
            <a:noFill/>
          </a:ln>
        </p:spPr>
      </p:pic>
      <p:sp>
        <p:nvSpPr>
          <p:cNvPr id="69" name="Google Shape;69;g2e486fe9541_0_22"/>
          <p:cNvSpPr/>
          <p:nvPr/>
        </p:nvSpPr>
        <p:spPr>
          <a:xfrm>
            <a:off x="16626378" y="7505700"/>
            <a:ext cx="1625700" cy="1625700"/>
          </a:xfrm>
          <a:prstGeom prst="roundRect">
            <a:avLst>
              <a:gd fmla="val 781313" name="adj"/>
            </a:avLst>
          </a:prstGeom>
          <a:noFill/>
          <a:ln cap="flat" cmpd="sng" w="50800">
            <a:solidFill>
              <a:srgbClr val="3320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e486fe9541_0_22"/>
          <p:cNvSpPr/>
          <p:nvPr/>
        </p:nvSpPr>
        <p:spPr>
          <a:xfrm>
            <a:off x="16962970" y="7912100"/>
            <a:ext cx="952500" cy="812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32012"/>
              </a:buClr>
              <a:buSzPts val="4800"/>
              <a:buFont typeface="Special Elite"/>
              <a:buNone/>
            </a:pPr>
            <a:r>
              <a:rPr b="0" i="0" lang="en-US" sz="4800" u="none" cap="none" strike="noStrike">
                <a:solidFill>
                  <a:srgbClr val="332012"/>
                </a:solidFill>
                <a:latin typeface="Special Elite"/>
                <a:ea typeface="Special Elite"/>
                <a:cs typeface="Special Elite"/>
                <a:sym typeface="Special Elite"/>
              </a:rPr>
              <a:t>04</a:t>
            </a:r>
            <a:endParaRPr b="0" i="0" sz="4800" u="none" cap="none" strike="noStrike">
              <a:solidFill>
                <a:schemeClr val="dk1"/>
              </a:solidFill>
              <a:latin typeface="Calibri"/>
              <a:ea typeface="Calibri"/>
              <a:cs typeface="Calibri"/>
              <a:sym typeface="Calibri"/>
            </a:endParaRPr>
          </a:p>
        </p:txBody>
      </p:sp>
      <p:sp>
        <p:nvSpPr>
          <p:cNvPr id="71" name="Google Shape;71;g2e486fe9541_0_22"/>
          <p:cNvSpPr/>
          <p:nvPr/>
        </p:nvSpPr>
        <p:spPr>
          <a:xfrm>
            <a:off x="18455407" y="7759700"/>
            <a:ext cx="59316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2e486fe9541_0_22"/>
          <p:cNvSpPr/>
          <p:nvPr/>
        </p:nvSpPr>
        <p:spPr>
          <a:xfrm>
            <a:off x="18455407" y="7759700"/>
            <a:ext cx="61350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Magic</a:t>
            </a:r>
            <a:endParaRPr b="0" i="0" sz="4800" u="none" cap="none" strike="noStrike">
              <a:solidFill>
                <a:schemeClr val="dk1"/>
              </a:solidFill>
              <a:latin typeface="Calibri"/>
              <a:ea typeface="Calibri"/>
              <a:cs typeface="Calibri"/>
              <a:sym typeface="Calibri"/>
            </a:endParaRPr>
          </a:p>
        </p:txBody>
      </p:sp>
      <p:sp>
        <p:nvSpPr>
          <p:cNvPr id="73" name="Google Shape;73;g2e486fe9541_0_22"/>
          <p:cNvSpPr/>
          <p:nvPr/>
        </p:nvSpPr>
        <p:spPr>
          <a:xfrm>
            <a:off x="18455407" y="8470900"/>
            <a:ext cx="6067200" cy="54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Spellcasting</a:t>
            </a:r>
            <a:endParaRPr b="0" i="0" sz="3200" u="none" cap="none" strike="noStrike">
              <a:solidFill>
                <a:schemeClr val="dk1"/>
              </a:solidFill>
              <a:latin typeface="Calibri"/>
              <a:ea typeface="Calibri"/>
              <a:cs typeface="Calibri"/>
              <a:sym typeface="Calibri"/>
            </a:endParaRPr>
          </a:p>
        </p:txBody>
      </p:sp>
      <p:sp>
        <p:nvSpPr>
          <p:cNvPr id="74" name="Google Shape;74;g2e486fe9541_0_22"/>
          <p:cNvSpPr/>
          <p:nvPr/>
        </p:nvSpPr>
        <p:spPr>
          <a:xfrm>
            <a:off x="0"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2e486fe9541_0_22"/>
          <p:cNvSpPr/>
          <p:nvPr/>
        </p:nvSpPr>
        <p:spPr>
          <a:xfrm>
            <a:off x="0" y="10744200"/>
            <a:ext cx="59316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e486fe9541_0_22"/>
          <p:cNvSpPr/>
          <p:nvPr/>
        </p:nvSpPr>
        <p:spPr>
          <a:xfrm>
            <a:off x="-203225" y="10744200"/>
            <a:ext cx="6135000" cy="8127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Adventure</a:t>
            </a:r>
            <a:endParaRPr b="0" i="0" sz="4800" u="none" cap="none" strike="noStrike">
              <a:solidFill>
                <a:schemeClr val="dk1"/>
              </a:solidFill>
              <a:latin typeface="Calibri"/>
              <a:ea typeface="Calibri"/>
              <a:cs typeface="Calibri"/>
              <a:sym typeface="Calibri"/>
            </a:endParaRPr>
          </a:p>
        </p:txBody>
      </p:sp>
      <p:sp>
        <p:nvSpPr>
          <p:cNvPr id="77" name="Google Shape;77;g2e486fe9541_0_22"/>
          <p:cNvSpPr/>
          <p:nvPr/>
        </p:nvSpPr>
        <p:spPr>
          <a:xfrm>
            <a:off x="-135484" y="11455400"/>
            <a:ext cx="6067200" cy="541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Happily Ever After</a:t>
            </a:r>
            <a:endParaRPr b="0" i="0" sz="3200" u="none" cap="none" strike="noStrike">
              <a:solidFill>
                <a:schemeClr val="dk1"/>
              </a:solidFill>
              <a:latin typeface="Calibri"/>
              <a:ea typeface="Calibri"/>
              <a:cs typeface="Calibri"/>
              <a:sym typeface="Calibri"/>
            </a:endParaRPr>
          </a:p>
        </p:txBody>
      </p:sp>
      <p:pic>
        <p:nvPicPr>
          <p:cNvPr descr=" " id="78" name="Google Shape;78;g2e486fe9541_0_22"/>
          <p:cNvPicPr preferRelativeResize="0"/>
          <p:nvPr/>
        </p:nvPicPr>
        <p:blipFill rotWithShape="1">
          <a:blip r:embed="rId7">
            <a:alphaModFix/>
          </a:blip>
          <a:srcRect b="0" l="0" r="0" t="0"/>
          <a:stretch/>
        </p:blipFill>
        <p:spPr>
          <a:xfrm>
            <a:off x="6134867" y="10490200"/>
            <a:ext cx="1625803" cy="1625600"/>
          </a:xfrm>
          <a:prstGeom prst="rect">
            <a:avLst/>
          </a:prstGeom>
          <a:noFill/>
          <a:ln>
            <a:noFill/>
          </a:ln>
        </p:spPr>
      </p:pic>
      <p:sp>
        <p:nvSpPr>
          <p:cNvPr id="79" name="Google Shape;79;g2e486fe9541_0_22"/>
          <p:cNvSpPr/>
          <p:nvPr/>
        </p:nvSpPr>
        <p:spPr>
          <a:xfrm>
            <a:off x="6134867" y="10490200"/>
            <a:ext cx="1625700" cy="1625700"/>
          </a:xfrm>
          <a:prstGeom prst="roundRect">
            <a:avLst>
              <a:gd fmla="val 781313" name="adj"/>
            </a:avLst>
          </a:prstGeom>
          <a:noFill/>
          <a:ln cap="flat" cmpd="sng" w="50800">
            <a:solidFill>
              <a:srgbClr val="3320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2e486fe9541_0_22"/>
          <p:cNvSpPr/>
          <p:nvPr/>
        </p:nvSpPr>
        <p:spPr>
          <a:xfrm>
            <a:off x="6490511" y="10896600"/>
            <a:ext cx="914400" cy="812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32012"/>
              </a:buClr>
              <a:buSzPts val="4800"/>
              <a:buFont typeface="Special Elite"/>
              <a:buNone/>
            </a:pPr>
            <a:r>
              <a:rPr b="0" i="0" lang="en-US" sz="4800" u="none" cap="none" strike="noStrike">
                <a:solidFill>
                  <a:srgbClr val="332012"/>
                </a:solidFill>
                <a:latin typeface="Special Elite"/>
                <a:ea typeface="Special Elite"/>
                <a:cs typeface="Special Elite"/>
                <a:sym typeface="Special Elite"/>
              </a:rPr>
              <a:t>05</a:t>
            </a:r>
            <a:endParaRPr b="0" i="0" sz="4800" u="none" cap="none" strike="noStrike">
              <a:solidFill>
                <a:schemeClr val="dk1"/>
              </a:solidFill>
              <a:latin typeface="Calibri"/>
              <a:ea typeface="Calibri"/>
              <a:cs typeface="Calibri"/>
              <a:sym typeface="Calibri"/>
            </a:endParaRPr>
          </a:p>
        </p:txBody>
      </p:sp>
      <p:sp>
        <p:nvSpPr>
          <p:cNvPr id="81" name="Google Shape;81;g2e486fe9541_0_22"/>
          <p:cNvSpPr/>
          <p:nvPr/>
        </p:nvSpPr>
        <p:spPr>
          <a:xfrm>
            <a:off x="16626378"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2" name="Google Shape;82;g2e486fe9541_0_22"/>
          <p:cNvPicPr preferRelativeResize="0"/>
          <p:nvPr/>
        </p:nvPicPr>
        <p:blipFill rotWithShape="1">
          <a:blip r:embed="rId7">
            <a:alphaModFix/>
          </a:blip>
          <a:srcRect b="0" l="0" r="0" t="0"/>
          <a:stretch/>
        </p:blipFill>
        <p:spPr>
          <a:xfrm>
            <a:off x="16626378" y="10490200"/>
            <a:ext cx="1625803" cy="1625600"/>
          </a:xfrm>
          <a:prstGeom prst="rect">
            <a:avLst/>
          </a:prstGeom>
          <a:noFill/>
          <a:ln>
            <a:noFill/>
          </a:ln>
        </p:spPr>
      </p:pic>
      <p:sp>
        <p:nvSpPr>
          <p:cNvPr id="83" name="Google Shape;83;g2e486fe9541_0_22"/>
          <p:cNvSpPr/>
          <p:nvPr/>
        </p:nvSpPr>
        <p:spPr>
          <a:xfrm>
            <a:off x="16626378" y="10490200"/>
            <a:ext cx="1625700" cy="1625700"/>
          </a:xfrm>
          <a:prstGeom prst="roundRect">
            <a:avLst>
              <a:gd fmla="val 781313" name="adj"/>
            </a:avLst>
          </a:prstGeom>
          <a:noFill/>
          <a:ln cap="flat" cmpd="sng" w="50800">
            <a:solidFill>
              <a:srgbClr val="3320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2e486fe9541_0_22"/>
          <p:cNvSpPr/>
          <p:nvPr/>
        </p:nvSpPr>
        <p:spPr>
          <a:xfrm>
            <a:off x="16969321" y="10896600"/>
            <a:ext cx="939900" cy="812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32012"/>
              </a:buClr>
              <a:buSzPts val="4800"/>
              <a:buFont typeface="Special Elite"/>
              <a:buNone/>
            </a:pPr>
            <a:r>
              <a:rPr b="0" i="0" lang="en-US" sz="4800" u="none" cap="none" strike="noStrike">
                <a:solidFill>
                  <a:srgbClr val="332012"/>
                </a:solidFill>
                <a:latin typeface="Special Elite"/>
                <a:ea typeface="Special Elite"/>
                <a:cs typeface="Special Elite"/>
                <a:sym typeface="Special Elite"/>
              </a:rPr>
              <a:t>06</a:t>
            </a:r>
            <a:endParaRPr b="0" i="0" sz="4800" u="none" cap="none" strike="noStrike">
              <a:solidFill>
                <a:schemeClr val="dk1"/>
              </a:solidFill>
              <a:latin typeface="Calibri"/>
              <a:ea typeface="Calibri"/>
              <a:cs typeface="Calibri"/>
              <a:sym typeface="Calibri"/>
            </a:endParaRPr>
          </a:p>
        </p:txBody>
      </p:sp>
      <p:sp>
        <p:nvSpPr>
          <p:cNvPr id="85" name="Google Shape;85;g2e486fe9541_0_22"/>
          <p:cNvSpPr/>
          <p:nvPr/>
        </p:nvSpPr>
        <p:spPr>
          <a:xfrm>
            <a:off x="18455407" y="10744200"/>
            <a:ext cx="59316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e486fe9541_0_22"/>
          <p:cNvSpPr/>
          <p:nvPr/>
        </p:nvSpPr>
        <p:spPr>
          <a:xfrm>
            <a:off x="18455407" y="10744200"/>
            <a:ext cx="61350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Conclusion</a:t>
            </a:r>
            <a:endParaRPr b="0" i="0" sz="4800" u="none" cap="none" strike="noStrike">
              <a:solidFill>
                <a:schemeClr val="dk1"/>
              </a:solidFill>
              <a:latin typeface="Calibri"/>
              <a:ea typeface="Calibri"/>
              <a:cs typeface="Calibri"/>
              <a:sym typeface="Calibri"/>
            </a:endParaRPr>
          </a:p>
        </p:txBody>
      </p:sp>
      <p:sp>
        <p:nvSpPr>
          <p:cNvPr id="87" name="Google Shape;87;g2e486fe9541_0_22"/>
          <p:cNvSpPr/>
          <p:nvPr/>
        </p:nvSpPr>
        <p:spPr>
          <a:xfrm>
            <a:off x="18455407" y="11455400"/>
            <a:ext cx="6067200" cy="54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Embrace the Fantasy</a:t>
            </a:r>
            <a:endParaRPr b="0" i="0" sz="3200" u="none" cap="none" strike="noStrike">
              <a:solidFill>
                <a:schemeClr val="dk1"/>
              </a:solidFill>
              <a:latin typeface="Calibri"/>
              <a:ea typeface="Calibri"/>
              <a:cs typeface="Calibri"/>
              <a:sym typeface="Calibri"/>
            </a:endParaRPr>
          </a:p>
        </p:txBody>
      </p:sp>
      <p:pic>
        <p:nvPicPr>
          <p:cNvPr descr=" " id="88" name="Google Shape;88;g2e486fe9541_0_22"/>
          <p:cNvPicPr preferRelativeResize="0"/>
          <p:nvPr/>
        </p:nvPicPr>
        <p:blipFill rotWithShape="1">
          <a:blip r:embed="rId8">
            <a:alphaModFix/>
          </a:blip>
          <a:srcRect b="0" l="0" r="0" t="0"/>
          <a:stretch/>
        </p:blipFill>
        <p:spPr>
          <a:xfrm>
            <a:off x="7760670" y="2857500"/>
            <a:ext cx="9500787" cy="1092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93" name="Shape 93"/>
        <p:cNvGrpSpPr/>
        <p:nvPr/>
      </p:nvGrpSpPr>
      <p:grpSpPr>
        <a:xfrm>
          <a:off x="0" y="0"/>
          <a:ext cx="0" cy="0"/>
          <a:chOff x="0" y="0"/>
          <a:chExt cx="0" cy="0"/>
        </a:xfrm>
      </p:grpSpPr>
      <p:pic>
        <p:nvPicPr>
          <p:cNvPr descr=" " id="94" name="Google Shape;94;g2e486fe9541_0_75"/>
          <p:cNvPicPr preferRelativeResize="0"/>
          <p:nvPr/>
        </p:nvPicPr>
        <p:blipFill rotWithShape="1">
          <a:blip r:embed="rId3">
            <a:alphaModFix/>
          </a:blip>
          <a:srcRect b="0" l="0" r="0" t="0"/>
          <a:stretch/>
        </p:blipFill>
        <p:spPr>
          <a:xfrm>
            <a:off x="203224" y="127003"/>
            <a:ext cx="23980597" cy="13715997"/>
          </a:xfrm>
          <a:prstGeom prst="rect">
            <a:avLst/>
          </a:prstGeom>
          <a:noFill/>
          <a:ln>
            <a:noFill/>
          </a:ln>
        </p:spPr>
      </p:pic>
      <p:pic>
        <p:nvPicPr>
          <p:cNvPr descr=" " id="95" name="Google Shape;95;g2e486fe9541_0_75"/>
          <p:cNvPicPr preferRelativeResize="0"/>
          <p:nvPr/>
        </p:nvPicPr>
        <p:blipFill rotWithShape="1">
          <a:blip r:embed="rId4">
            <a:alphaModFix/>
          </a:blip>
          <a:srcRect b="0" l="0" r="0" t="0"/>
          <a:stretch/>
        </p:blipFill>
        <p:spPr>
          <a:xfrm>
            <a:off x="457256" y="3"/>
            <a:ext cx="23980597" cy="13715997"/>
          </a:xfrm>
          <a:prstGeom prst="rect">
            <a:avLst/>
          </a:prstGeom>
          <a:noFill/>
          <a:ln>
            <a:noFill/>
          </a:ln>
        </p:spPr>
      </p:pic>
      <p:pic>
        <p:nvPicPr>
          <p:cNvPr descr=" " id="96" name="Google Shape;96;g2e486fe9541_0_75"/>
          <p:cNvPicPr preferRelativeResize="0"/>
          <p:nvPr/>
        </p:nvPicPr>
        <p:blipFill rotWithShape="1">
          <a:blip r:embed="rId5">
            <a:alphaModFix/>
          </a:blip>
          <a:srcRect b="0" l="0" r="0" t="0"/>
          <a:stretch/>
        </p:blipFill>
        <p:spPr>
          <a:xfrm>
            <a:off x="10326391" y="127000"/>
            <a:ext cx="3193776" cy="972096"/>
          </a:xfrm>
          <a:prstGeom prst="rect">
            <a:avLst/>
          </a:prstGeom>
          <a:noFill/>
          <a:ln>
            <a:noFill/>
          </a:ln>
        </p:spPr>
      </p:pic>
      <p:sp>
        <p:nvSpPr>
          <p:cNvPr id="97" name="Google Shape;97;g2e486fe9541_0_7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8" name="Google Shape;98;g2e486fe9541_0_7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99" name="Google Shape;99;g2e486fe9541_0_75"/>
          <p:cNvSpPr/>
          <p:nvPr/>
        </p:nvSpPr>
        <p:spPr>
          <a:xfrm>
            <a:off x="2959470" y="2743200"/>
            <a:ext cx="16876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81B13"/>
              </a:buClr>
              <a:buSzPts val="8000"/>
              <a:buFont typeface="Special Elite"/>
              <a:buNone/>
            </a:pPr>
            <a:r>
              <a:rPr b="0" i="0" lang="en-US" sz="8000" u="none" cap="none" strike="noStrike">
                <a:solidFill>
                  <a:srgbClr val="381B13"/>
                </a:solidFill>
                <a:latin typeface="Special Elite"/>
                <a:ea typeface="Special Elite"/>
                <a:cs typeface="Special Elite"/>
                <a:sym typeface="Special Elite"/>
              </a:rPr>
              <a:t>The Realm of the Extraordinary</a:t>
            </a:r>
            <a:endParaRPr b="0" i="0" sz="8000" u="none" cap="none" strike="noStrike">
              <a:solidFill>
                <a:schemeClr val="dk1"/>
              </a:solidFill>
              <a:latin typeface="Calibri"/>
              <a:ea typeface="Calibri"/>
              <a:cs typeface="Calibri"/>
              <a:sym typeface="Calibri"/>
            </a:endParaRPr>
          </a:p>
        </p:txBody>
      </p:sp>
      <p:sp>
        <p:nvSpPr>
          <p:cNvPr id="100" name="Google Shape;100;g2e486fe9541_0_75"/>
          <p:cNvSpPr/>
          <p:nvPr/>
        </p:nvSpPr>
        <p:spPr>
          <a:xfrm>
            <a:off x="2959470" y="4737100"/>
            <a:ext cx="8861400" cy="460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101" name="Google Shape;101;g2e486fe9541_0_75"/>
          <p:cNvSpPr/>
          <p:nvPr/>
        </p:nvSpPr>
        <p:spPr>
          <a:xfrm>
            <a:off x="12701588" y="4737100"/>
            <a:ext cx="8861400" cy="501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106" name="Shape 106"/>
        <p:cNvGrpSpPr/>
        <p:nvPr/>
      </p:nvGrpSpPr>
      <p:grpSpPr>
        <a:xfrm>
          <a:off x="0" y="0"/>
          <a:ext cx="0" cy="0"/>
          <a:chOff x="0" y="0"/>
          <a:chExt cx="0" cy="0"/>
        </a:xfrm>
      </p:grpSpPr>
      <p:pic>
        <p:nvPicPr>
          <p:cNvPr descr=" " id="107" name="Google Shape;107;g2e486fe9541_0_87"/>
          <p:cNvPicPr preferRelativeResize="0"/>
          <p:nvPr/>
        </p:nvPicPr>
        <p:blipFill rotWithShape="1">
          <a:blip r:embed="rId3">
            <a:alphaModFix/>
          </a:blip>
          <a:srcRect b="0" l="0" r="0" t="0"/>
          <a:stretch/>
        </p:blipFill>
        <p:spPr>
          <a:xfrm>
            <a:off x="279435" y="444500"/>
            <a:ext cx="23828178" cy="12839700"/>
          </a:xfrm>
          <a:prstGeom prst="rect">
            <a:avLst/>
          </a:prstGeom>
          <a:noFill/>
          <a:ln>
            <a:noFill/>
          </a:ln>
        </p:spPr>
      </p:pic>
      <p:pic>
        <p:nvPicPr>
          <p:cNvPr descr=" " id="108" name="Google Shape;108;g2e486fe9541_0_87"/>
          <p:cNvPicPr preferRelativeResize="0"/>
          <p:nvPr/>
        </p:nvPicPr>
        <p:blipFill rotWithShape="1">
          <a:blip r:embed="rId4">
            <a:alphaModFix/>
          </a:blip>
          <a:srcRect b="0" l="0" r="0" t="0"/>
          <a:stretch/>
        </p:blipFill>
        <p:spPr>
          <a:xfrm>
            <a:off x="381048" y="266700"/>
            <a:ext cx="23828178" cy="12839700"/>
          </a:xfrm>
          <a:prstGeom prst="rect">
            <a:avLst/>
          </a:prstGeom>
          <a:noFill/>
          <a:ln>
            <a:noFill/>
          </a:ln>
        </p:spPr>
      </p:pic>
      <p:pic>
        <p:nvPicPr>
          <p:cNvPr descr=" " id="109" name="Google Shape;109;g2e486fe9541_0_87"/>
          <p:cNvPicPr preferRelativeResize="0"/>
          <p:nvPr/>
        </p:nvPicPr>
        <p:blipFill rotWithShape="1">
          <a:blip r:embed="rId5">
            <a:alphaModFix/>
          </a:blip>
          <a:srcRect b="0" l="0" r="0" t="0"/>
          <a:stretch/>
        </p:blipFill>
        <p:spPr>
          <a:xfrm>
            <a:off x="0" y="-266700"/>
            <a:ext cx="3701365" cy="2781498"/>
          </a:xfrm>
          <a:prstGeom prst="rect">
            <a:avLst/>
          </a:prstGeom>
          <a:noFill/>
          <a:ln>
            <a:noFill/>
          </a:ln>
        </p:spPr>
      </p:pic>
      <p:sp>
        <p:nvSpPr>
          <p:cNvPr id="110" name="Google Shape;110;g2e486fe9541_0_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1" name="Google Shape;111;g2e486fe9541_0_8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12" name="Google Shape;112;g2e486fe9541_0_87"/>
          <p:cNvPicPr preferRelativeResize="0"/>
          <p:nvPr/>
        </p:nvPicPr>
        <p:blipFill rotWithShape="1">
          <a:blip r:embed="rId7">
            <a:alphaModFix/>
          </a:blip>
          <a:srcRect b="0" l="0" r="0" t="0"/>
          <a:stretch/>
        </p:blipFill>
        <p:spPr>
          <a:xfrm>
            <a:off x="0" y="0"/>
            <a:ext cx="24387048" cy="8305800"/>
          </a:xfrm>
          <a:prstGeom prst="rect">
            <a:avLst/>
          </a:prstGeom>
          <a:noFill/>
          <a:ln>
            <a:noFill/>
          </a:ln>
        </p:spPr>
      </p:pic>
      <p:sp>
        <p:nvSpPr>
          <p:cNvPr id="113" name="Google Shape;113;g2e486fe9541_0_87"/>
          <p:cNvSpPr/>
          <p:nvPr/>
        </p:nvSpPr>
        <p:spPr>
          <a:xfrm>
            <a:off x="1816327" y="9499600"/>
            <a:ext cx="99072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4" name="Google Shape;114;g2e486fe9541_0_87"/>
          <p:cNvPicPr preferRelativeResize="0"/>
          <p:nvPr/>
        </p:nvPicPr>
        <p:blipFill rotWithShape="1">
          <a:blip r:embed="rId8">
            <a:alphaModFix/>
          </a:blip>
          <a:srcRect b="0" l="0" r="0" t="0"/>
          <a:stretch/>
        </p:blipFill>
        <p:spPr>
          <a:xfrm>
            <a:off x="1816327" y="9702800"/>
            <a:ext cx="1718814" cy="1625600"/>
          </a:xfrm>
          <a:prstGeom prst="rect">
            <a:avLst/>
          </a:prstGeom>
          <a:noFill/>
          <a:ln>
            <a:noFill/>
          </a:ln>
        </p:spPr>
      </p:pic>
      <p:sp>
        <p:nvSpPr>
          <p:cNvPr id="115" name="Google Shape;115;g2e486fe9541_0_87"/>
          <p:cNvSpPr/>
          <p:nvPr/>
        </p:nvSpPr>
        <p:spPr>
          <a:xfrm>
            <a:off x="3941592" y="9499600"/>
            <a:ext cx="7782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e486fe9541_0_87"/>
          <p:cNvSpPr/>
          <p:nvPr/>
        </p:nvSpPr>
        <p:spPr>
          <a:xfrm>
            <a:off x="3941592" y="9499600"/>
            <a:ext cx="79851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Unicorn Sightings</a:t>
            </a:r>
            <a:endParaRPr b="0" i="0" sz="4800" u="none" cap="none" strike="noStrike">
              <a:solidFill>
                <a:schemeClr val="dk1"/>
              </a:solidFill>
              <a:latin typeface="Calibri"/>
              <a:ea typeface="Calibri"/>
              <a:cs typeface="Calibri"/>
              <a:sym typeface="Calibri"/>
            </a:endParaRPr>
          </a:p>
        </p:txBody>
      </p:sp>
      <p:sp>
        <p:nvSpPr>
          <p:cNvPr id="117" name="Google Shape;117;g2e486fe9541_0_87"/>
          <p:cNvSpPr/>
          <p:nvPr/>
        </p:nvSpPr>
        <p:spPr>
          <a:xfrm>
            <a:off x="3941592" y="10312400"/>
            <a:ext cx="79176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8" name="Google Shape;118;g2e486fe9541_0_87"/>
          <p:cNvSpPr/>
          <p:nvPr/>
        </p:nvSpPr>
        <p:spPr>
          <a:xfrm>
            <a:off x="12676184" y="9499600"/>
            <a:ext cx="99072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9" name="Google Shape;119;g2e486fe9541_0_87"/>
          <p:cNvPicPr preferRelativeResize="0"/>
          <p:nvPr/>
        </p:nvPicPr>
        <p:blipFill rotWithShape="1">
          <a:blip r:embed="rId9">
            <a:alphaModFix/>
          </a:blip>
          <a:srcRect b="0" l="0" r="0" t="0"/>
          <a:stretch/>
        </p:blipFill>
        <p:spPr>
          <a:xfrm>
            <a:off x="12676184" y="9906000"/>
            <a:ext cx="1547680" cy="1625600"/>
          </a:xfrm>
          <a:prstGeom prst="rect">
            <a:avLst/>
          </a:prstGeom>
          <a:noFill/>
          <a:ln>
            <a:noFill/>
          </a:ln>
        </p:spPr>
      </p:pic>
      <p:sp>
        <p:nvSpPr>
          <p:cNvPr id="120" name="Google Shape;120;g2e486fe9541_0_87"/>
          <p:cNvSpPr/>
          <p:nvPr/>
        </p:nvSpPr>
        <p:spPr>
          <a:xfrm>
            <a:off x="14630315" y="9499600"/>
            <a:ext cx="79530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e486fe9541_0_87"/>
          <p:cNvSpPr/>
          <p:nvPr/>
        </p:nvSpPr>
        <p:spPr>
          <a:xfrm>
            <a:off x="14630315" y="9499600"/>
            <a:ext cx="81564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Dragon Taming</a:t>
            </a:r>
            <a:endParaRPr b="0" i="0" sz="4800" u="none" cap="none" strike="noStrike">
              <a:solidFill>
                <a:schemeClr val="dk1"/>
              </a:solidFill>
              <a:latin typeface="Calibri"/>
              <a:ea typeface="Calibri"/>
              <a:cs typeface="Calibri"/>
              <a:sym typeface="Calibri"/>
            </a:endParaRPr>
          </a:p>
        </p:txBody>
      </p:sp>
      <p:sp>
        <p:nvSpPr>
          <p:cNvPr id="122" name="Google Shape;122;g2e486fe9541_0_87"/>
          <p:cNvSpPr/>
          <p:nvPr/>
        </p:nvSpPr>
        <p:spPr>
          <a:xfrm>
            <a:off x="14630315" y="10312400"/>
            <a:ext cx="80886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127" name="Shape 127"/>
        <p:cNvGrpSpPr/>
        <p:nvPr/>
      </p:nvGrpSpPr>
      <p:grpSpPr>
        <a:xfrm>
          <a:off x="0" y="0"/>
          <a:ext cx="0" cy="0"/>
          <a:chOff x="0" y="0"/>
          <a:chExt cx="0" cy="0"/>
        </a:xfrm>
      </p:grpSpPr>
      <p:pic>
        <p:nvPicPr>
          <p:cNvPr descr=" " id="128" name="Google Shape;128;g2e486fe9541_0_107"/>
          <p:cNvPicPr preferRelativeResize="0"/>
          <p:nvPr/>
        </p:nvPicPr>
        <p:blipFill rotWithShape="1">
          <a:blip r:embed="rId3">
            <a:alphaModFix/>
          </a:blip>
          <a:srcRect b="0" l="0" r="0" t="0"/>
          <a:stretch/>
        </p:blipFill>
        <p:spPr>
          <a:xfrm>
            <a:off x="495362" y="215900"/>
            <a:ext cx="23459832" cy="13296900"/>
          </a:xfrm>
          <a:prstGeom prst="rect">
            <a:avLst/>
          </a:prstGeom>
          <a:noFill/>
          <a:ln>
            <a:noFill/>
          </a:ln>
        </p:spPr>
      </p:pic>
      <p:pic>
        <p:nvPicPr>
          <p:cNvPr descr=" " id="129" name="Google Shape;129;g2e486fe9541_0_107"/>
          <p:cNvPicPr preferRelativeResize="0"/>
          <p:nvPr/>
        </p:nvPicPr>
        <p:blipFill rotWithShape="1">
          <a:blip r:embed="rId4">
            <a:alphaModFix/>
          </a:blip>
          <a:srcRect b="0" l="0" r="0" t="0"/>
          <a:stretch/>
        </p:blipFill>
        <p:spPr>
          <a:xfrm>
            <a:off x="495362" y="88900"/>
            <a:ext cx="23459832" cy="13296900"/>
          </a:xfrm>
          <a:prstGeom prst="rect">
            <a:avLst/>
          </a:prstGeom>
          <a:noFill/>
          <a:ln>
            <a:noFill/>
          </a:ln>
        </p:spPr>
      </p:pic>
      <p:pic>
        <p:nvPicPr>
          <p:cNvPr descr=" " id="130" name="Google Shape;130;g2e486fe9541_0_107"/>
          <p:cNvPicPr preferRelativeResize="0"/>
          <p:nvPr/>
        </p:nvPicPr>
        <p:blipFill rotWithShape="1">
          <a:blip r:embed="rId5">
            <a:alphaModFix/>
          </a:blip>
          <a:srcRect b="0" l="0" r="0" t="0"/>
          <a:stretch/>
        </p:blipFill>
        <p:spPr>
          <a:xfrm>
            <a:off x="20449556" y="215900"/>
            <a:ext cx="3794534" cy="2017905"/>
          </a:xfrm>
          <a:prstGeom prst="rect">
            <a:avLst/>
          </a:prstGeom>
          <a:noFill/>
          <a:ln>
            <a:noFill/>
          </a:ln>
        </p:spPr>
      </p:pic>
      <p:sp>
        <p:nvSpPr>
          <p:cNvPr id="131" name="Google Shape;131;g2e486fe9541_0_10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2" name="Google Shape;132;g2e486fe9541_0_10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33" name="Google Shape;133;g2e486fe9541_0_107"/>
          <p:cNvSpPr/>
          <p:nvPr/>
        </p:nvSpPr>
        <p:spPr>
          <a:xfrm>
            <a:off x="914514"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2e486fe9541_0_107"/>
          <p:cNvSpPr/>
          <p:nvPr/>
        </p:nvSpPr>
        <p:spPr>
          <a:xfrm>
            <a:off x="914514" y="3492500"/>
            <a:ext cx="58809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2e486fe9541_0_107"/>
          <p:cNvSpPr/>
          <p:nvPr/>
        </p:nvSpPr>
        <p:spPr>
          <a:xfrm>
            <a:off x="914514" y="3492500"/>
            <a:ext cx="60840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Unicorn Sightings</a:t>
            </a:r>
            <a:endParaRPr b="0" i="0" sz="4800" u="none" cap="none" strike="noStrike">
              <a:solidFill>
                <a:schemeClr val="dk1"/>
              </a:solidFill>
              <a:latin typeface="Calibri"/>
              <a:ea typeface="Calibri"/>
              <a:cs typeface="Calibri"/>
              <a:sym typeface="Calibri"/>
            </a:endParaRPr>
          </a:p>
        </p:txBody>
      </p:sp>
      <p:sp>
        <p:nvSpPr>
          <p:cNvPr id="136" name="Google Shape;136;g2e486fe9541_0_107"/>
          <p:cNvSpPr/>
          <p:nvPr/>
        </p:nvSpPr>
        <p:spPr>
          <a:xfrm>
            <a:off x="914514" y="4711700"/>
            <a:ext cx="70239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e486fe9541_0_107"/>
          <p:cNvSpPr/>
          <p:nvPr/>
        </p:nvSpPr>
        <p:spPr>
          <a:xfrm>
            <a:off x="914514" y="4711700"/>
            <a:ext cx="71595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38" name="Google Shape;138;g2e486fe9541_0_107"/>
          <p:cNvPicPr preferRelativeResize="0"/>
          <p:nvPr/>
        </p:nvPicPr>
        <p:blipFill rotWithShape="1">
          <a:blip r:embed="rId7">
            <a:alphaModFix/>
          </a:blip>
          <a:srcRect b="0" l="0" r="0" t="0"/>
          <a:stretch/>
        </p:blipFill>
        <p:spPr>
          <a:xfrm>
            <a:off x="914514" y="6946900"/>
            <a:ext cx="7023978" cy="5308600"/>
          </a:xfrm>
          <a:prstGeom prst="rect">
            <a:avLst/>
          </a:prstGeom>
          <a:noFill/>
          <a:ln>
            <a:noFill/>
          </a:ln>
        </p:spPr>
      </p:pic>
      <p:sp>
        <p:nvSpPr>
          <p:cNvPr id="139" name="Google Shape;139;g2e486fe9541_0_107"/>
          <p:cNvSpPr/>
          <p:nvPr/>
        </p:nvSpPr>
        <p:spPr>
          <a:xfrm>
            <a:off x="15826178"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2e486fe9541_0_107"/>
          <p:cNvSpPr/>
          <p:nvPr/>
        </p:nvSpPr>
        <p:spPr>
          <a:xfrm>
            <a:off x="15826178" y="3492500"/>
            <a:ext cx="58809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e486fe9541_0_107"/>
          <p:cNvSpPr/>
          <p:nvPr/>
        </p:nvSpPr>
        <p:spPr>
          <a:xfrm>
            <a:off x="15826178" y="3492500"/>
            <a:ext cx="60840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Unicorn Sightings</a:t>
            </a:r>
            <a:endParaRPr b="0" i="0" sz="4800" u="none" cap="none" strike="noStrike">
              <a:solidFill>
                <a:schemeClr val="dk1"/>
              </a:solidFill>
              <a:latin typeface="Calibri"/>
              <a:ea typeface="Calibri"/>
              <a:cs typeface="Calibri"/>
              <a:sym typeface="Calibri"/>
            </a:endParaRPr>
          </a:p>
        </p:txBody>
      </p:sp>
      <p:sp>
        <p:nvSpPr>
          <p:cNvPr id="142" name="Google Shape;142;g2e486fe9541_0_107"/>
          <p:cNvSpPr/>
          <p:nvPr/>
        </p:nvSpPr>
        <p:spPr>
          <a:xfrm>
            <a:off x="15826178" y="4711700"/>
            <a:ext cx="70239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e486fe9541_0_107"/>
          <p:cNvSpPr/>
          <p:nvPr/>
        </p:nvSpPr>
        <p:spPr>
          <a:xfrm>
            <a:off x="15826178" y="4711700"/>
            <a:ext cx="71595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44" name="Google Shape;144;g2e486fe9541_0_107"/>
          <p:cNvPicPr preferRelativeResize="0"/>
          <p:nvPr/>
        </p:nvPicPr>
        <p:blipFill rotWithShape="1">
          <a:blip r:embed="rId8">
            <a:alphaModFix/>
          </a:blip>
          <a:srcRect b="0" l="0" r="0" t="0"/>
          <a:stretch/>
        </p:blipFill>
        <p:spPr>
          <a:xfrm>
            <a:off x="15826178" y="6946900"/>
            <a:ext cx="7023978" cy="5308600"/>
          </a:xfrm>
          <a:prstGeom prst="rect">
            <a:avLst/>
          </a:prstGeom>
          <a:noFill/>
          <a:ln>
            <a:noFill/>
          </a:ln>
        </p:spPr>
      </p:pic>
      <p:sp>
        <p:nvSpPr>
          <p:cNvPr id="145" name="Google Shape;145;g2e486fe9541_0_107"/>
          <p:cNvSpPr/>
          <p:nvPr/>
        </p:nvSpPr>
        <p:spPr>
          <a:xfrm>
            <a:off x="8370346" y="14986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2e486fe9541_0_107"/>
          <p:cNvSpPr/>
          <p:nvPr/>
        </p:nvSpPr>
        <p:spPr>
          <a:xfrm>
            <a:off x="8370346" y="1498600"/>
            <a:ext cx="4560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e486fe9541_0_107"/>
          <p:cNvSpPr/>
          <p:nvPr/>
        </p:nvSpPr>
        <p:spPr>
          <a:xfrm>
            <a:off x="8370346" y="1498600"/>
            <a:ext cx="47631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Dragon Taming</a:t>
            </a:r>
            <a:endParaRPr b="0" i="0" sz="4800" u="none" cap="none" strike="noStrike">
              <a:solidFill>
                <a:schemeClr val="dk1"/>
              </a:solidFill>
              <a:latin typeface="Calibri"/>
              <a:ea typeface="Calibri"/>
              <a:cs typeface="Calibri"/>
              <a:sym typeface="Calibri"/>
            </a:endParaRPr>
          </a:p>
        </p:txBody>
      </p:sp>
      <p:sp>
        <p:nvSpPr>
          <p:cNvPr id="148" name="Google Shape;148;g2e486fe9541_0_107"/>
          <p:cNvSpPr/>
          <p:nvPr/>
        </p:nvSpPr>
        <p:spPr>
          <a:xfrm>
            <a:off x="8370346" y="2717800"/>
            <a:ext cx="70239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2e486fe9541_0_107"/>
          <p:cNvSpPr/>
          <p:nvPr/>
        </p:nvSpPr>
        <p:spPr>
          <a:xfrm>
            <a:off x="8370346" y="2717800"/>
            <a:ext cx="7159500" cy="176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50" name="Google Shape;150;g2e486fe9541_0_107"/>
          <p:cNvPicPr preferRelativeResize="0"/>
          <p:nvPr/>
        </p:nvPicPr>
        <p:blipFill rotWithShape="1">
          <a:blip r:embed="rId9">
            <a:alphaModFix/>
          </a:blip>
          <a:srcRect b="0" l="0" r="0" t="0"/>
          <a:stretch/>
        </p:blipFill>
        <p:spPr>
          <a:xfrm>
            <a:off x="8370346" y="4953000"/>
            <a:ext cx="7023978" cy="530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155" name="Shape 155"/>
        <p:cNvGrpSpPr/>
        <p:nvPr/>
      </p:nvGrpSpPr>
      <p:grpSpPr>
        <a:xfrm>
          <a:off x="0" y="0"/>
          <a:ext cx="0" cy="0"/>
          <a:chOff x="0" y="0"/>
          <a:chExt cx="0" cy="0"/>
        </a:xfrm>
      </p:grpSpPr>
      <p:pic>
        <p:nvPicPr>
          <p:cNvPr descr=" " id="156" name="Google Shape;156;g2e486fe9541_0_134"/>
          <p:cNvPicPr preferRelativeResize="0"/>
          <p:nvPr/>
        </p:nvPicPr>
        <p:blipFill rotWithShape="1">
          <a:blip r:embed="rId3">
            <a:alphaModFix/>
          </a:blip>
          <a:srcRect b="0" l="0" r="0" t="0"/>
          <a:stretch/>
        </p:blipFill>
        <p:spPr>
          <a:xfrm>
            <a:off x="1790924" y="586401"/>
            <a:ext cx="20764373" cy="12740537"/>
          </a:xfrm>
          <a:prstGeom prst="rect">
            <a:avLst/>
          </a:prstGeom>
          <a:noFill/>
          <a:ln>
            <a:noFill/>
          </a:ln>
        </p:spPr>
      </p:pic>
      <p:pic>
        <p:nvPicPr>
          <p:cNvPr descr=" " id="157" name="Google Shape;157;g2e486fe9541_0_134"/>
          <p:cNvPicPr preferRelativeResize="0"/>
          <p:nvPr/>
        </p:nvPicPr>
        <p:blipFill rotWithShape="1">
          <a:blip r:embed="rId4">
            <a:alphaModFix/>
          </a:blip>
          <a:srcRect b="0" l="0" r="0" t="0"/>
          <a:stretch/>
        </p:blipFill>
        <p:spPr>
          <a:xfrm>
            <a:off x="1511489" y="776901"/>
            <a:ext cx="20764373" cy="12740537"/>
          </a:xfrm>
          <a:prstGeom prst="rect">
            <a:avLst/>
          </a:prstGeom>
          <a:noFill/>
          <a:ln>
            <a:noFill/>
          </a:ln>
        </p:spPr>
      </p:pic>
      <p:pic>
        <p:nvPicPr>
          <p:cNvPr descr=" " id="158" name="Google Shape;158;g2e486fe9541_0_134"/>
          <p:cNvPicPr preferRelativeResize="0"/>
          <p:nvPr/>
        </p:nvPicPr>
        <p:blipFill rotWithShape="1">
          <a:blip r:embed="rId5">
            <a:alphaModFix/>
          </a:blip>
          <a:srcRect b="0" l="0" r="0" t="0"/>
          <a:stretch/>
        </p:blipFill>
        <p:spPr>
          <a:xfrm>
            <a:off x="901813" y="9169400"/>
            <a:ext cx="2995826" cy="2797795"/>
          </a:xfrm>
          <a:prstGeom prst="rect">
            <a:avLst/>
          </a:prstGeom>
          <a:noFill/>
          <a:ln>
            <a:noFill/>
          </a:ln>
        </p:spPr>
      </p:pic>
      <p:sp>
        <p:nvSpPr>
          <p:cNvPr id="159" name="Google Shape;159;g2e486fe9541_0_13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0" name="Google Shape;160;g2e486fe9541_0_134"/>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61" name="Google Shape;161;g2e486fe9541_0_134"/>
          <p:cNvPicPr preferRelativeResize="0"/>
          <p:nvPr/>
        </p:nvPicPr>
        <p:blipFill rotWithShape="1">
          <a:blip r:embed="rId7">
            <a:alphaModFix/>
          </a:blip>
          <a:srcRect b="0" l="0" r="0" t="0"/>
          <a:stretch/>
        </p:blipFill>
        <p:spPr>
          <a:xfrm>
            <a:off x="-508063" y="1384300"/>
            <a:ext cx="5966698" cy="4437887"/>
          </a:xfrm>
          <a:prstGeom prst="rect">
            <a:avLst/>
          </a:prstGeom>
          <a:noFill/>
          <a:ln>
            <a:noFill/>
          </a:ln>
        </p:spPr>
      </p:pic>
      <p:sp>
        <p:nvSpPr>
          <p:cNvPr id="162" name="Google Shape;162;g2e486fe9541_0_134"/>
          <p:cNvSpPr/>
          <p:nvPr/>
        </p:nvSpPr>
        <p:spPr>
          <a:xfrm>
            <a:off x="5842730" y="4229100"/>
            <a:ext cx="13603500" cy="441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e486fe9541_0_134"/>
          <p:cNvSpPr/>
          <p:nvPr/>
        </p:nvSpPr>
        <p:spPr>
          <a:xfrm>
            <a:off x="5842730" y="4229100"/>
            <a:ext cx="13806600" cy="386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64" name="Google Shape;164;g2e486fe9541_0_134"/>
          <p:cNvSpPr/>
          <p:nvPr/>
        </p:nvSpPr>
        <p:spPr>
          <a:xfrm>
            <a:off x="15419727" y="8191500"/>
            <a:ext cx="41787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ecial Elite"/>
              <a:buNone/>
            </a:pPr>
            <a:r>
              <a:rPr b="0" i="0" lang="en-US" sz="3600" u="none" cap="none" strike="noStrike">
                <a:solidFill>
                  <a:srgbClr val="0E0E0E"/>
                </a:solidFill>
                <a:latin typeface="Special Elite"/>
                <a:ea typeface="Special Elite"/>
                <a:cs typeface="Special Elite"/>
                <a:sym typeface="Special Elit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169" name="Shape 169"/>
        <p:cNvGrpSpPr/>
        <p:nvPr/>
      </p:nvGrpSpPr>
      <p:grpSpPr>
        <a:xfrm>
          <a:off x="0" y="0"/>
          <a:ext cx="0" cy="0"/>
          <a:chOff x="0" y="0"/>
          <a:chExt cx="0" cy="0"/>
        </a:xfrm>
      </p:grpSpPr>
      <p:pic>
        <p:nvPicPr>
          <p:cNvPr descr=" " id="170" name="Google Shape;170;g2e486fe9541_0_147"/>
          <p:cNvPicPr preferRelativeResize="0"/>
          <p:nvPr/>
        </p:nvPicPr>
        <p:blipFill rotWithShape="1">
          <a:blip r:embed="rId3">
            <a:alphaModFix/>
          </a:blip>
          <a:srcRect b="0" l="0" r="0" t="0"/>
          <a:stretch/>
        </p:blipFill>
        <p:spPr>
          <a:xfrm>
            <a:off x="203224" y="127000"/>
            <a:ext cx="23980597" cy="13716000"/>
          </a:xfrm>
          <a:prstGeom prst="rect">
            <a:avLst/>
          </a:prstGeom>
          <a:noFill/>
          <a:ln>
            <a:noFill/>
          </a:ln>
        </p:spPr>
      </p:pic>
      <p:pic>
        <p:nvPicPr>
          <p:cNvPr descr=" " id="171" name="Google Shape;171;g2e486fe9541_0_147"/>
          <p:cNvPicPr preferRelativeResize="0"/>
          <p:nvPr/>
        </p:nvPicPr>
        <p:blipFill rotWithShape="1">
          <a:blip r:embed="rId4">
            <a:alphaModFix/>
          </a:blip>
          <a:srcRect b="0" l="0" r="0" t="0"/>
          <a:stretch/>
        </p:blipFill>
        <p:spPr>
          <a:xfrm>
            <a:off x="457256" y="0"/>
            <a:ext cx="23980597" cy="13716000"/>
          </a:xfrm>
          <a:prstGeom prst="rect">
            <a:avLst/>
          </a:prstGeom>
          <a:noFill/>
          <a:ln>
            <a:noFill/>
          </a:ln>
        </p:spPr>
      </p:pic>
      <p:pic>
        <p:nvPicPr>
          <p:cNvPr descr=" " id="172" name="Google Shape;172;g2e486fe9541_0_147"/>
          <p:cNvPicPr preferRelativeResize="0"/>
          <p:nvPr/>
        </p:nvPicPr>
        <p:blipFill rotWithShape="1">
          <a:blip r:embed="rId5">
            <a:alphaModFix/>
          </a:blip>
          <a:srcRect b="0" l="0" r="0" t="0"/>
          <a:stretch/>
        </p:blipFill>
        <p:spPr>
          <a:xfrm>
            <a:off x="10326391" y="127000"/>
            <a:ext cx="3193776" cy="972096"/>
          </a:xfrm>
          <a:prstGeom prst="rect">
            <a:avLst/>
          </a:prstGeom>
          <a:noFill/>
          <a:ln>
            <a:noFill/>
          </a:ln>
        </p:spPr>
      </p:pic>
      <p:sp>
        <p:nvSpPr>
          <p:cNvPr id="173" name="Google Shape;173;g2e486fe9541_0_14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4" name="Google Shape;174;g2e486fe9541_0_14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75" name="Google Shape;175;g2e486fe9541_0_147"/>
          <p:cNvPicPr preferRelativeResize="0"/>
          <p:nvPr/>
        </p:nvPicPr>
        <p:blipFill rotWithShape="1">
          <a:blip r:embed="rId7">
            <a:alphaModFix/>
          </a:blip>
          <a:srcRect b="0" l="0" r="0" t="0"/>
          <a:stretch/>
        </p:blipFill>
        <p:spPr>
          <a:xfrm>
            <a:off x="1308264" y="1028700"/>
            <a:ext cx="13006426" cy="11887200"/>
          </a:xfrm>
          <a:prstGeom prst="rect">
            <a:avLst/>
          </a:prstGeom>
          <a:noFill/>
          <a:ln>
            <a:noFill/>
          </a:ln>
        </p:spPr>
      </p:pic>
      <p:sp>
        <p:nvSpPr>
          <p:cNvPr id="176" name="Google Shape;176;g2e486fe9541_0_147"/>
          <p:cNvSpPr/>
          <p:nvPr/>
        </p:nvSpPr>
        <p:spPr>
          <a:xfrm>
            <a:off x="16004000" y="3111500"/>
            <a:ext cx="71637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e486fe9541_0_147"/>
          <p:cNvSpPr/>
          <p:nvPr/>
        </p:nvSpPr>
        <p:spPr>
          <a:xfrm>
            <a:off x="16004000" y="3111500"/>
            <a:ext cx="7366800" cy="1422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Dragon Taming Technique</a:t>
            </a:r>
            <a:endParaRPr b="0" i="0" sz="4800" u="none" cap="none" strike="noStrike">
              <a:solidFill>
                <a:schemeClr val="dk1"/>
              </a:solidFill>
              <a:latin typeface="Calibri"/>
              <a:ea typeface="Calibri"/>
              <a:cs typeface="Calibri"/>
              <a:sym typeface="Calibri"/>
            </a:endParaRPr>
          </a:p>
        </p:txBody>
      </p:sp>
      <p:sp>
        <p:nvSpPr>
          <p:cNvPr id="178" name="Google Shape;178;g2e486fe9541_0_147"/>
          <p:cNvSpPr/>
          <p:nvPr/>
        </p:nvSpPr>
        <p:spPr>
          <a:xfrm>
            <a:off x="16004000" y="4635500"/>
            <a:ext cx="7299300" cy="94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79" name="Google Shape;179;g2e486fe9541_0_147"/>
          <p:cNvSpPr/>
          <p:nvPr/>
        </p:nvSpPr>
        <p:spPr>
          <a:xfrm>
            <a:off x="16004000" y="6540500"/>
            <a:ext cx="71637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e486fe9541_0_147"/>
          <p:cNvSpPr/>
          <p:nvPr/>
        </p:nvSpPr>
        <p:spPr>
          <a:xfrm>
            <a:off x="16004000" y="6540500"/>
            <a:ext cx="7366800" cy="1422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The Art of Unicorn Sighting</a:t>
            </a:r>
            <a:endParaRPr b="0" i="0" sz="4800" u="none" cap="none" strike="noStrike">
              <a:solidFill>
                <a:schemeClr val="dk1"/>
              </a:solidFill>
              <a:latin typeface="Calibri"/>
              <a:ea typeface="Calibri"/>
              <a:cs typeface="Calibri"/>
              <a:sym typeface="Calibri"/>
            </a:endParaRPr>
          </a:p>
        </p:txBody>
      </p:sp>
      <p:sp>
        <p:nvSpPr>
          <p:cNvPr id="181" name="Google Shape;181;g2e486fe9541_0_147"/>
          <p:cNvSpPr/>
          <p:nvPr/>
        </p:nvSpPr>
        <p:spPr>
          <a:xfrm>
            <a:off x="16004000" y="8064500"/>
            <a:ext cx="7299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9D6"/>
        </a:solidFill>
      </p:bgPr>
    </p:bg>
    <p:spTree>
      <p:nvGrpSpPr>
        <p:cNvPr id="186" name="Shape 186"/>
        <p:cNvGrpSpPr/>
        <p:nvPr/>
      </p:nvGrpSpPr>
      <p:grpSpPr>
        <a:xfrm>
          <a:off x="0" y="0"/>
          <a:ext cx="0" cy="0"/>
          <a:chOff x="0" y="0"/>
          <a:chExt cx="0" cy="0"/>
        </a:xfrm>
      </p:grpSpPr>
      <p:pic>
        <p:nvPicPr>
          <p:cNvPr descr=" " id="187" name="Google Shape;187;g2e486fe9541_0_163"/>
          <p:cNvPicPr preferRelativeResize="0"/>
          <p:nvPr/>
        </p:nvPicPr>
        <p:blipFill rotWithShape="1">
          <a:blip r:embed="rId3">
            <a:alphaModFix/>
          </a:blip>
          <a:srcRect b="0" l="0" r="0" t="0"/>
          <a:stretch/>
        </p:blipFill>
        <p:spPr>
          <a:xfrm>
            <a:off x="279435" y="444500"/>
            <a:ext cx="23828178" cy="12839700"/>
          </a:xfrm>
          <a:prstGeom prst="rect">
            <a:avLst/>
          </a:prstGeom>
          <a:noFill/>
          <a:ln>
            <a:noFill/>
          </a:ln>
        </p:spPr>
      </p:pic>
      <p:pic>
        <p:nvPicPr>
          <p:cNvPr descr=" " id="188" name="Google Shape;188;g2e486fe9541_0_163"/>
          <p:cNvPicPr preferRelativeResize="0"/>
          <p:nvPr/>
        </p:nvPicPr>
        <p:blipFill rotWithShape="1">
          <a:blip r:embed="rId4">
            <a:alphaModFix/>
          </a:blip>
          <a:srcRect b="0" l="0" r="0" t="0"/>
          <a:stretch/>
        </p:blipFill>
        <p:spPr>
          <a:xfrm>
            <a:off x="381048" y="266700"/>
            <a:ext cx="23828178" cy="12839700"/>
          </a:xfrm>
          <a:prstGeom prst="rect">
            <a:avLst/>
          </a:prstGeom>
          <a:noFill/>
          <a:ln>
            <a:noFill/>
          </a:ln>
        </p:spPr>
      </p:pic>
      <p:pic>
        <p:nvPicPr>
          <p:cNvPr descr=" " id="189" name="Google Shape;189;g2e486fe9541_0_163"/>
          <p:cNvPicPr preferRelativeResize="0"/>
          <p:nvPr/>
        </p:nvPicPr>
        <p:blipFill rotWithShape="1">
          <a:blip r:embed="rId5">
            <a:alphaModFix/>
          </a:blip>
          <a:srcRect b="0" l="0" r="0" t="0"/>
          <a:stretch/>
        </p:blipFill>
        <p:spPr>
          <a:xfrm>
            <a:off x="0" y="-266700"/>
            <a:ext cx="3701365" cy="2781498"/>
          </a:xfrm>
          <a:prstGeom prst="rect">
            <a:avLst/>
          </a:prstGeom>
          <a:noFill/>
          <a:ln>
            <a:noFill/>
          </a:ln>
        </p:spPr>
      </p:pic>
      <p:sp>
        <p:nvSpPr>
          <p:cNvPr id="190" name="Google Shape;190;g2e486fe9541_0_163"/>
          <p:cNvSpPr/>
          <p:nvPr/>
        </p:nvSpPr>
        <p:spPr>
          <a:xfrm>
            <a:off x="2091528" y="1574800"/>
            <a:ext cx="20216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81B13"/>
              </a:buClr>
              <a:buSzPts val="8000"/>
              <a:buFont typeface="Special Elite"/>
              <a:buNone/>
            </a:pPr>
            <a:r>
              <a:rPr b="0" i="0" lang="en-US" sz="8000" u="none" cap="none" strike="noStrike">
                <a:solidFill>
                  <a:srgbClr val="381B13"/>
                </a:solidFill>
                <a:latin typeface="Special Elite"/>
                <a:ea typeface="Special Elite"/>
                <a:cs typeface="Special Elite"/>
                <a:sym typeface="Special Elite"/>
              </a:rPr>
              <a:t>The Magic of Dragons: A Research</a:t>
            </a:r>
            <a:endParaRPr b="0" i="0" sz="8000" u="none" cap="none" strike="noStrike">
              <a:solidFill>
                <a:schemeClr val="dk1"/>
              </a:solidFill>
              <a:latin typeface="Calibri"/>
              <a:ea typeface="Calibri"/>
              <a:cs typeface="Calibri"/>
              <a:sym typeface="Calibri"/>
            </a:endParaRPr>
          </a:p>
        </p:txBody>
      </p:sp>
      <p:sp>
        <p:nvSpPr>
          <p:cNvPr id="191" name="Google Shape;191;g2e486fe9541_0_163"/>
          <p:cNvSpPr/>
          <p:nvPr/>
        </p:nvSpPr>
        <p:spPr>
          <a:xfrm>
            <a:off x="14352794" y="4025900"/>
            <a:ext cx="6642900" cy="75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2e486fe9541_0_163"/>
          <p:cNvSpPr/>
          <p:nvPr/>
        </p:nvSpPr>
        <p:spPr>
          <a:xfrm>
            <a:off x="15292711" y="4025900"/>
            <a:ext cx="47631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Dragon Taming</a:t>
            </a:r>
            <a:endParaRPr b="0" i="0" sz="4800" u="none" cap="none" strike="noStrike">
              <a:solidFill>
                <a:schemeClr val="dk1"/>
              </a:solidFill>
              <a:latin typeface="Calibri"/>
              <a:ea typeface="Calibri"/>
              <a:cs typeface="Calibri"/>
              <a:sym typeface="Calibri"/>
            </a:endParaRPr>
          </a:p>
        </p:txBody>
      </p:sp>
      <p:sp>
        <p:nvSpPr>
          <p:cNvPr id="193" name="Google Shape;193;g2e486fe9541_0_163"/>
          <p:cNvSpPr/>
          <p:nvPr/>
        </p:nvSpPr>
        <p:spPr>
          <a:xfrm>
            <a:off x="14352794" y="4940300"/>
            <a:ext cx="6642900" cy="664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4" name="Google Shape;194;g2e486fe9541_0_163"/>
          <p:cNvPicPr preferRelativeResize="0"/>
          <p:nvPr/>
        </p:nvPicPr>
        <p:blipFill rotWithShape="1">
          <a:blip r:embed="rId6">
            <a:alphaModFix/>
          </a:blip>
          <a:srcRect b="0" l="0" r="0" t="0"/>
          <a:stretch/>
        </p:blipFill>
        <p:spPr>
          <a:xfrm>
            <a:off x="14352794" y="4940300"/>
            <a:ext cx="6642930" cy="6642100"/>
          </a:xfrm>
          <a:prstGeom prst="rect">
            <a:avLst/>
          </a:prstGeom>
          <a:noFill/>
          <a:ln>
            <a:noFill/>
          </a:ln>
        </p:spPr>
      </p:pic>
      <p:pic>
        <p:nvPicPr>
          <p:cNvPr descr=" " id="195" name="Google Shape;195;g2e486fe9541_0_163"/>
          <p:cNvPicPr preferRelativeResize="0"/>
          <p:nvPr/>
        </p:nvPicPr>
        <p:blipFill rotWithShape="1">
          <a:blip r:embed="rId7">
            <a:alphaModFix/>
          </a:blip>
          <a:srcRect b="0" l="0" r="0" t="0"/>
          <a:stretch/>
        </p:blipFill>
        <p:spPr>
          <a:xfrm>
            <a:off x="14352791" y="4940300"/>
            <a:ext cx="6642933" cy="6642100"/>
          </a:xfrm>
          <a:prstGeom prst="rect">
            <a:avLst/>
          </a:prstGeom>
          <a:noFill/>
          <a:ln>
            <a:noFill/>
          </a:ln>
        </p:spPr>
      </p:pic>
      <p:sp>
        <p:nvSpPr>
          <p:cNvPr id="196" name="Google Shape;196;g2e486fe9541_0_163"/>
          <p:cNvSpPr/>
          <p:nvPr/>
        </p:nvSpPr>
        <p:spPr>
          <a:xfrm>
            <a:off x="15762670" y="6337300"/>
            <a:ext cx="3835800" cy="3835500"/>
          </a:xfrm>
          <a:prstGeom prst="roundRect">
            <a:avLst>
              <a:gd fmla="val 3311285" name="adj"/>
            </a:avLst>
          </a:prstGeom>
          <a:solidFill>
            <a:srgbClr val="EADB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7" name="Google Shape;197;g2e486fe9541_0_163"/>
          <p:cNvPicPr preferRelativeResize="0"/>
          <p:nvPr/>
        </p:nvPicPr>
        <p:blipFill rotWithShape="1">
          <a:blip r:embed="rId8">
            <a:alphaModFix/>
          </a:blip>
          <a:srcRect b="0" l="0" r="0" t="0"/>
          <a:stretch/>
        </p:blipFill>
        <p:spPr>
          <a:xfrm>
            <a:off x="16861004" y="6985000"/>
            <a:ext cx="1639212" cy="1625600"/>
          </a:xfrm>
          <a:prstGeom prst="rect">
            <a:avLst/>
          </a:prstGeom>
          <a:noFill/>
          <a:ln>
            <a:noFill/>
          </a:ln>
        </p:spPr>
      </p:pic>
      <p:sp>
        <p:nvSpPr>
          <p:cNvPr id="198" name="Google Shape;198;g2e486fe9541_0_163"/>
          <p:cNvSpPr/>
          <p:nvPr/>
        </p:nvSpPr>
        <p:spPr>
          <a:xfrm>
            <a:off x="15915089" y="8915400"/>
            <a:ext cx="3531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2e486fe9541_0_163"/>
          <p:cNvSpPr/>
          <p:nvPr/>
        </p:nvSpPr>
        <p:spPr>
          <a:xfrm>
            <a:off x="15813476" y="8915400"/>
            <a:ext cx="37344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Unicorn </a:t>
            </a:r>
            <a:endParaRPr b="0" i="0" sz="4800" u="none" cap="none" strike="noStrike">
              <a:solidFill>
                <a:schemeClr val="dk1"/>
              </a:solidFill>
              <a:latin typeface="Calibri"/>
              <a:ea typeface="Calibri"/>
              <a:cs typeface="Calibri"/>
              <a:sym typeface="Calibri"/>
            </a:endParaRPr>
          </a:p>
        </p:txBody>
      </p:sp>
      <p:sp>
        <p:nvSpPr>
          <p:cNvPr id="200" name="Google Shape;200;g2e486fe9541_0_16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1" name="Google Shape;201;g2e486fe9541_0_163"/>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202" name="Google Shape;202;g2e486fe9541_0_163"/>
          <p:cNvSpPr/>
          <p:nvPr/>
        </p:nvSpPr>
        <p:spPr>
          <a:xfrm>
            <a:off x="3149994" y="4318000"/>
            <a:ext cx="36201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e486fe9541_0_163"/>
          <p:cNvSpPr/>
          <p:nvPr/>
        </p:nvSpPr>
        <p:spPr>
          <a:xfrm>
            <a:off x="3149994" y="4318000"/>
            <a:ext cx="36201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e486fe9541_0_163"/>
          <p:cNvSpPr/>
          <p:nvPr/>
        </p:nvSpPr>
        <p:spPr>
          <a:xfrm>
            <a:off x="3149994" y="4318000"/>
            <a:ext cx="38232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Archery</a:t>
            </a:r>
            <a:endParaRPr b="0" i="0" sz="4800" u="none" cap="none" strike="noStrike">
              <a:solidFill>
                <a:schemeClr val="dk1"/>
              </a:solidFill>
              <a:latin typeface="Calibri"/>
              <a:ea typeface="Calibri"/>
              <a:cs typeface="Calibri"/>
              <a:sym typeface="Calibri"/>
            </a:endParaRPr>
          </a:p>
        </p:txBody>
      </p:sp>
      <p:sp>
        <p:nvSpPr>
          <p:cNvPr id="205" name="Google Shape;205;g2e486fe9541_0_163"/>
          <p:cNvSpPr/>
          <p:nvPr/>
        </p:nvSpPr>
        <p:spPr>
          <a:xfrm>
            <a:off x="3149994" y="5130800"/>
            <a:ext cx="3755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06" name="Google Shape;206;g2e486fe9541_0_163"/>
          <p:cNvSpPr/>
          <p:nvPr/>
        </p:nvSpPr>
        <p:spPr>
          <a:xfrm>
            <a:off x="8370346" y="8547100"/>
            <a:ext cx="36201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e486fe9541_0_163"/>
          <p:cNvSpPr/>
          <p:nvPr/>
        </p:nvSpPr>
        <p:spPr>
          <a:xfrm>
            <a:off x="8370346" y="8547100"/>
            <a:ext cx="36201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e486fe9541_0_163"/>
          <p:cNvSpPr/>
          <p:nvPr/>
        </p:nvSpPr>
        <p:spPr>
          <a:xfrm>
            <a:off x="8370346" y="8547100"/>
            <a:ext cx="38232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Unicorn</a:t>
            </a:r>
            <a:endParaRPr b="0" i="0" sz="4800" u="none" cap="none" strike="noStrike">
              <a:solidFill>
                <a:schemeClr val="dk1"/>
              </a:solidFill>
              <a:latin typeface="Calibri"/>
              <a:ea typeface="Calibri"/>
              <a:cs typeface="Calibri"/>
              <a:sym typeface="Calibri"/>
            </a:endParaRPr>
          </a:p>
        </p:txBody>
      </p:sp>
      <p:sp>
        <p:nvSpPr>
          <p:cNvPr id="209" name="Google Shape;209;g2e486fe9541_0_163"/>
          <p:cNvSpPr/>
          <p:nvPr/>
        </p:nvSpPr>
        <p:spPr>
          <a:xfrm>
            <a:off x="8370346" y="9359900"/>
            <a:ext cx="3755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10" name="Google Shape;210;g2e486fe9541_0_163"/>
          <p:cNvSpPr/>
          <p:nvPr/>
        </p:nvSpPr>
        <p:spPr>
          <a:xfrm>
            <a:off x="8370346" y="4318000"/>
            <a:ext cx="3620100" cy="284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2e486fe9541_0_163"/>
          <p:cNvSpPr/>
          <p:nvPr/>
        </p:nvSpPr>
        <p:spPr>
          <a:xfrm>
            <a:off x="8370346" y="4318000"/>
            <a:ext cx="3620100" cy="284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2e486fe9541_0_163"/>
          <p:cNvSpPr/>
          <p:nvPr/>
        </p:nvSpPr>
        <p:spPr>
          <a:xfrm>
            <a:off x="8370346" y="4318000"/>
            <a:ext cx="38232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Music</a:t>
            </a:r>
            <a:endParaRPr b="0" i="0" sz="4800" u="none" cap="none" strike="noStrike">
              <a:solidFill>
                <a:schemeClr val="dk1"/>
              </a:solidFill>
              <a:latin typeface="Calibri"/>
              <a:ea typeface="Calibri"/>
              <a:cs typeface="Calibri"/>
              <a:sym typeface="Calibri"/>
            </a:endParaRPr>
          </a:p>
        </p:txBody>
      </p:sp>
      <p:sp>
        <p:nvSpPr>
          <p:cNvPr id="213" name="Google Shape;213;g2e486fe9541_0_163"/>
          <p:cNvSpPr/>
          <p:nvPr/>
        </p:nvSpPr>
        <p:spPr>
          <a:xfrm>
            <a:off x="8370346" y="5130800"/>
            <a:ext cx="3755400" cy="216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214" name="Google Shape;214;g2e486fe9541_0_163"/>
          <p:cNvSpPr/>
          <p:nvPr/>
        </p:nvSpPr>
        <p:spPr>
          <a:xfrm>
            <a:off x="3149994" y="8547100"/>
            <a:ext cx="3620100" cy="284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e486fe9541_0_163"/>
          <p:cNvSpPr/>
          <p:nvPr/>
        </p:nvSpPr>
        <p:spPr>
          <a:xfrm>
            <a:off x="3149994" y="8547100"/>
            <a:ext cx="3620100" cy="284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2e486fe9541_0_163"/>
          <p:cNvSpPr/>
          <p:nvPr/>
        </p:nvSpPr>
        <p:spPr>
          <a:xfrm>
            <a:off x="3149994" y="8547100"/>
            <a:ext cx="38232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ecial Elite"/>
              <a:buNone/>
            </a:pPr>
            <a:r>
              <a:rPr b="0" i="0" lang="en-US" sz="4800" u="none" cap="none" strike="noStrike">
                <a:solidFill>
                  <a:srgbClr val="0E0E0E"/>
                </a:solidFill>
                <a:latin typeface="Special Elite"/>
                <a:ea typeface="Special Elite"/>
                <a:cs typeface="Special Elite"/>
                <a:sym typeface="Special Elite"/>
              </a:rPr>
              <a:t>Life</a:t>
            </a:r>
            <a:endParaRPr b="0" i="0" sz="4800" u="none" cap="none" strike="noStrike">
              <a:solidFill>
                <a:schemeClr val="dk1"/>
              </a:solidFill>
              <a:latin typeface="Calibri"/>
              <a:ea typeface="Calibri"/>
              <a:cs typeface="Calibri"/>
              <a:sym typeface="Calibri"/>
            </a:endParaRPr>
          </a:p>
        </p:txBody>
      </p:sp>
      <p:sp>
        <p:nvSpPr>
          <p:cNvPr id="217" name="Google Shape;217;g2e486fe9541_0_163"/>
          <p:cNvSpPr/>
          <p:nvPr/>
        </p:nvSpPr>
        <p:spPr>
          <a:xfrm>
            <a:off x="3149994" y="9359900"/>
            <a:ext cx="3755400" cy="216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ecial Elite"/>
              <a:buNone/>
            </a:pPr>
            <a:r>
              <a:rPr b="0" i="0" lang="en-US" sz="3200" u="none" cap="none" strike="noStrike">
                <a:solidFill>
                  <a:srgbClr val="0E0E0E"/>
                </a:solidFill>
                <a:latin typeface="Special Elite"/>
                <a:ea typeface="Special Elite"/>
                <a:cs typeface="Special Elite"/>
                <a:sym typeface="Special Elite"/>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2024-06-10T08:06:52Z</dcterms:created>
  <dc:creator>PptxGenJS</dc:creator>
</cp:coreProperties>
</file>