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10287000" cx="18288000"/>
  <p:notesSz cx="10287000" cy="18288000"/>
  <p:embeddedFontLst>
    <p:embeddedFont>
      <p:font typeface="Quantico"/>
      <p:regular r:id="rId29"/>
      <p:bold r:id="rId30"/>
      <p:italic r:id="rId31"/>
      <p:boldItalic r:id="rId32"/>
    </p:embeddedFont>
    <p:embeddedFont>
      <p:font typeface="Lato"/>
      <p:regular r:id="rId33"/>
      <p:bold r:id="rId34"/>
      <p:italic r:id="rId35"/>
      <p:boldItalic r:id="rId36"/>
    </p:embeddedFont>
    <p:embeddedFont>
      <p:font typeface="Inter"/>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jIbuQD6M3ZscQCdkMvrZF2Fc5Qs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Inter-boldItalic.fntdata"/><Relationship Id="rId20" Type="http://schemas.openxmlformats.org/officeDocument/2006/relationships/slide" Target="slides/slide16.xml"/><Relationship Id="rId41" Type="http://customschemas.google.com/relationships/presentationmetadata" Target="metadata"/><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Quantico-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Quantico-italic.fntdata"/><Relationship Id="rId30" Type="http://schemas.openxmlformats.org/officeDocument/2006/relationships/font" Target="fonts/Quantico-bold.fntdata"/><Relationship Id="rId11" Type="http://schemas.openxmlformats.org/officeDocument/2006/relationships/slide" Target="slides/slide7.xml"/><Relationship Id="rId33" Type="http://schemas.openxmlformats.org/officeDocument/2006/relationships/font" Target="fonts/Lato-regular.fntdata"/><Relationship Id="rId10" Type="http://schemas.openxmlformats.org/officeDocument/2006/relationships/slide" Target="slides/slide6.xml"/><Relationship Id="rId32" Type="http://schemas.openxmlformats.org/officeDocument/2006/relationships/font" Target="fonts/Quantico-boldItalic.fntdata"/><Relationship Id="rId13" Type="http://schemas.openxmlformats.org/officeDocument/2006/relationships/slide" Target="slides/slide9.xml"/><Relationship Id="rId35" Type="http://schemas.openxmlformats.org/officeDocument/2006/relationships/font" Target="fonts/Lato-italic.fntdata"/><Relationship Id="rId12" Type="http://schemas.openxmlformats.org/officeDocument/2006/relationships/slide" Target="slides/slide8.xml"/><Relationship Id="rId34" Type="http://schemas.openxmlformats.org/officeDocument/2006/relationships/font" Target="fonts/Lato-bold.fntdata"/><Relationship Id="rId15" Type="http://schemas.openxmlformats.org/officeDocument/2006/relationships/slide" Target="slides/slide11.xml"/><Relationship Id="rId37" Type="http://schemas.openxmlformats.org/officeDocument/2006/relationships/font" Target="fonts/Inter-regular.fntdata"/><Relationship Id="rId14" Type="http://schemas.openxmlformats.org/officeDocument/2006/relationships/slide" Target="slides/slide10.xml"/><Relationship Id="rId36" Type="http://schemas.openxmlformats.org/officeDocument/2006/relationships/font" Target="fonts/Lato-boldItalic.fntdata"/><Relationship Id="rId17" Type="http://schemas.openxmlformats.org/officeDocument/2006/relationships/slide" Target="slides/slide13.xml"/><Relationship Id="rId39" Type="http://schemas.openxmlformats.org/officeDocument/2006/relationships/font" Target="fonts/Inter-italic.fntdata"/><Relationship Id="rId16" Type="http://schemas.openxmlformats.org/officeDocument/2006/relationships/slide" Target="slides/slide12.xml"/><Relationship Id="rId38" Type="http://schemas.openxmlformats.org/officeDocument/2006/relationships/font" Target="fonts/Inter-bold.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h3fde1b87286fee6f_0_6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h3fde1b87286fee6f_0_6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h3fde1b87286fee6f_0_6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h3fde1b87286fee6f_0_6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 name="Google Shape;27;h3fde1b87286fee6f_0_6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 name="Google Shape;28;h3fde1b87286fee6f_0_6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 name="Shape 39"/>
        <p:cNvGrpSpPr/>
        <p:nvPr/>
      </p:nvGrpSpPr>
      <p:grpSpPr>
        <a:xfrm>
          <a:off x="0" y="0"/>
          <a:ext cx="0" cy="0"/>
          <a:chOff x="0" y="0"/>
          <a:chExt cx="0" cy="0"/>
        </a:xfrm>
      </p:grpSpPr>
      <p:sp>
        <p:nvSpPr>
          <p:cNvPr id="40" name="Google Shape;40;h3fde1b87286fee6f_0_6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 name="Google Shape;41;h3fde1b87286fee6f_0_6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 name="Google Shape;42;h3fde1b87286fee6f_0_6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h3fde1b87286fee6f_0_6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 name="Google Shape;78;h3fde1b87286fee6f_0_6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 name="Google Shape;79;h3fde1b87286fee6f_0_6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h3fde1b87286fee6f_0_6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 name="Google Shape;93;h3fde1b87286fee6f_0_6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 name="Google Shape;94;h3fde1b87286fee6f_0_6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h3fde1b87286fee6f_0_7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h3fde1b87286fee6f_0_7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h3fde1b87286fee6f_0_7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h3fde1b87286fee6f_0_7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h3fde1b87286fee6f_0_7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h3fde1b87286fee6f_0_73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h3fde1b87286fee6f_0_7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h3fde1b87286fee6f_0_7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h3fde1b87286fee6f_0_74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h3fde1b87286fee6f_0_7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h3fde1b87286fee6f_0_7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h3fde1b87286fee6f_0_77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h3fde1b87286fee6f_0_8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h3fde1b87286fee6f_0_8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h3fde1b87286fee6f_0_80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h3fde1b87286fee6f_0_8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h3fde1b87286fee6f_0_8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8" name="Google Shape;238;h3fde1b87286fee6f_0_8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h3fde1b87286fee6f_0_8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9" name="Google Shape;279;h3fde1b87286fee6f_0_8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 name="Google Shape;280;h3fde1b87286fee6f_0_8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h3fde1b87286fee6f_0_9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0" name="Google Shape;310;h3fde1b87286fee6f_0_90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h3fde1b87286fee6f_0_90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h3fde1b87286fee6f_0_9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7" name="Google Shape;327;h3fde1b87286fee6f_0_9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h3fde1b87286fee6f_0_9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h3fde1b87286fee6f_0_9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8" name="Google Shape;348;h3fde1b87286fee6f_0_9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h3fde1b87286fee6f_0_93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h3fde1b87286fee6f_0_10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h3fde1b87286fee6f_0_100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5" name="Google Shape;415;h3fde1b87286fee6f_0_100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h3fde1b87286fee6f_0_10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 name="Google Shape;431;h3fde1b87286fee6f_0_10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2" name="Google Shape;432;h3fde1b87286fee6f_0_10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h3fde1b87286fee6f_0_10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9" name="Google Shape;449;h3fde1b87286fee6f_0_10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0" name="Google Shape;450;h3fde1b87286fee6f_0_10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h3fde1b87286fee6f_0_10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8" name="Google Shape;468;h3fde1b87286fee6f_0_10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9" name="Google Shape;469;h3fde1b87286fee6f_0_105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h3fde1b87286fee6f_0_10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8" name="Google Shape;478;h3fde1b87286fee6f_0_10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9" name="Google Shape;479;h3fde1b87286fee6f_0_106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h3fde1b87286fee6f_0_10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0" name="Google Shape;500;h3fde1b87286fee6f_0_10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1" name="Google Shape;501;h3fde1b87286fee6f_0_108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h3fde1b87286fee6f_0_11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9" name="Google Shape;549;h3fde1b87286fee6f_0_11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0" name="Google Shape;550;h3fde1b87286fee6f_0_11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h3fde1b87286fee6f_0_11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6" name="Google Shape;576;h3fde1b87286fee6f_0_11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7" name="Google Shape;577;h3fde1b87286fee6f_0_11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h3fde1b87286fee6f_0_12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8" name="Google Shape;638;h3fde1b87286fee6f_0_12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9" name="Google Shape;639;h3fde1b87286fee6f_0_12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8.png"/><Relationship Id="rId4" Type="http://schemas.openxmlformats.org/officeDocument/2006/relationships/image" Target="../media/image8.png"/><Relationship Id="rId5" Type="http://schemas.openxmlformats.org/officeDocument/2006/relationships/image" Target="../media/image3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8.png"/><Relationship Id="rId5"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2.png"/><Relationship Id="rId4" Type="http://schemas.openxmlformats.org/officeDocument/2006/relationships/image" Target="../media/image15.png"/><Relationship Id="rId5"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3.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8.png"/><Relationship Id="rId4" Type="http://schemas.openxmlformats.org/officeDocument/2006/relationships/image" Target="../media/image35.png"/><Relationship Id="rId5" Type="http://schemas.openxmlformats.org/officeDocument/2006/relationships/image" Target="../media/image8.png"/><Relationship Id="rId6" Type="http://schemas.openxmlformats.org/officeDocument/2006/relationships/image" Target="../media/image1.png"/><Relationship Id="rId7"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2.png"/><Relationship Id="rId4" Type="http://schemas.openxmlformats.org/officeDocument/2006/relationships/image" Target="../media/image8.png"/><Relationship Id="rId5" Type="http://schemas.openxmlformats.org/officeDocument/2006/relationships/image" Target="../media/image2.png"/><Relationship Id="rId6"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8.png"/><Relationship Id="rId5" Type="http://schemas.openxmlformats.org/officeDocument/2006/relationships/image" Target="../media/image28.png"/><Relationship Id="rId6"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3.png"/><Relationship Id="rId4" Type="http://schemas.openxmlformats.org/officeDocument/2006/relationships/image" Target="../media/image43.png"/><Relationship Id="rId5" Type="http://schemas.openxmlformats.org/officeDocument/2006/relationships/image" Target="../media/image52.png"/><Relationship Id="rId6" Type="http://schemas.openxmlformats.org/officeDocument/2006/relationships/image" Target="../media/image30.png"/><Relationship Id="rId7"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8.png"/><Relationship Id="rId4" Type="http://schemas.openxmlformats.org/officeDocument/2006/relationships/image" Target="../media/image8.png"/><Relationship Id="rId5" Type="http://schemas.openxmlformats.org/officeDocument/2006/relationships/image" Target="../media/image27.png"/><Relationship Id="rId6" Type="http://schemas.openxmlformats.org/officeDocument/2006/relationships/image" Target="../media/image26.png"/><Relationship Id="rId7" Type="http://schemas.openxmlformats.org/officeDocument/2006/relationships/image" Target="../media/image4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1.png"/><Relationship Id="rId4" Type="http://schemas.openxmlformats.org/officeDocument/2006/relationships/image" Target="../media/image8.png"/><Relationship Id="rId5" Type="http://schemas.openxmlformats.org/officeDocument/2006/relationships/image" Target="../media/image45.png"/><Relationship Id="rId6" Type="http://schemas.openxmlformats.org/officeDocument/2006/relationships/image" Target="../media/image62.png"/><Relationship Id="rId7"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2.png"/><Relationship Id="rId4" Type="http://schemas.openxmlformats.org/officeDocument/2006/relationships/image" Target="../media/image8.png"/><Relationship Id="rId5" Type="http://schemas.openxmlformats.org/officeDocument/2006/relationships/image" Target="../media/image50.png"/><Relationship Id="rId6" Type="http://schemas.openxmlformats.org/officeDocument/2006/relationships/image" Target="../media/image49.png"/><Relationship Id="rId7" Type="http://schemas.openxmlformats.org/officeDocument/2006/relationships/image" Target="../media/image51.png"/><Relationship Id="rId8" Type="http://schemas.openxmlformats.org/officeDocument/2006/relationships/image" Target="../media/image4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8.png"/><Relationship Id="rId4" Type="http://schemas.openxmlformats.org/officeDocument/2006/relationships/image" Target="../media/image8.png"/><Relationship Id="rId5" Type="http://schemas.openxmlformats.org/officeDocument/2006/relationships/image" Target="../media/image7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3.png"/><Relationship Id="rId4" Type="http://schemas.openxmlformats.org/officeDocument/2006/relationships/image" Target="../media/image8.png"/><Relationship Id="rId5" Type="http://schemas.openxmlformats.org/officeDocument/2006/relationships/image" Target="../media/image4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2.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11" Type="http://schemas.openxmlformats.org/officeDocument/2006/relationships/image" Target="../media/image74.png"/><Relationship Id="rId10" Type="http://schemas.openxmlformats.org/officeDocument/2006/relationships/image" Target="../media/image68.png"/><Relationship Id="rId13" Type="http://schemas.openxmlformats.org/officeDocument/2006/relationships/image" Target="../media/image95.png"/><Relationship Id="rId12" Type="http://schemas.openxmlformats.org/officeDocument/2006/relationships/image" Target="../media/image65.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63.png"/><Relationship Id="rId4" Type="http://schemas.openxmlformats.org/officeDocument/2006/relationships/image" Target="../media/image8.png"/><Relationship Id="rId9" Type="http://schemas.openxmlformats.org/officeDocument/2006/relationships/image" Target="../media/image78.png"/><Relationship Id="rId15" Type="http://schemas.openxmlformats.org/officeDocument/2006/relationships/image" Target="../media/image88.png"/><Relationship Id="rId14" Type="http://schemas.openxmlformats.org/officeDocument/2006/relationships/image" Target="../media/image89.png"/><Relationship Id="rId5" Type="http://schemas.openxmlformats.org/officeDocument/2006/relationships/image" Target="../media/image73.png"/><Relationship Id="rId6" Type="http://schemas.openxmlformats.org/officeDocument/2006/relationships/image" Target="../media/image69.png"/><Relationship Id="rId7" Type="http://schemas.openxmlformats.org/officeDocument/2006/relationships/image" Target="../media/image79.png"/><Relationship Id="rId8" Type="http://schemas.openxmlformats.org/officeDocument/2006/relationships/image" Target="../media/image8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8.png"/><Relationship Id="rId4" Type="http://schemas.openxmlformats.org/officeDocument/2006/relationships/image" Target="../media/image8.png"/><Relationship Id="rId5" Type="http://schemas.openxmlformats.org/officeDocument/2006/relationships/image" Target="../media/image71.png"/><Relationship Id="rId6" Type="http://schemas.openxmlformats.org/officeDocument/2006/relationships/image" Target="../media/image9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image" Target="../media/image8.png"/><Relationship Id="rId5" Type="http://schemas.openxmlformats.org/officeDocument/2006/relationships/image" Target="../media/image108.png"/><Relationship Id="rId6" Type="http://schemas.openxmlformats.org/officeDocument/2006/relationships/image" Target="../media/image10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63.png"/><Relationship Id="rId4" Type="http://schemas.openxmlformats.org/officeDocument/2006/relationships/image" Target="../media/image8.png"/><Relationship Id="rId5" Type="http://schemas.openxmlformats.org/officeDocument/2006/relationships/image" Target="../media/image104.png"/><Relationship Id="rId6" Type="http://schemas.openxmlformats.org/officeDocument/2006/relationships/image" Target="../media/image1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19.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2.png"/><Relationship Id="rId4" Type="http://schemas.openxmlformats.org/officeDocument/2006/relationships/image" Target="../media/image8.png"/><Relationship Id="rId5" Type="http://schemas.openxmlformats.org/officeDocument/2006/relationships/image" Target="../media/image10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3.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8.png"/><Relationship Id="rId4" Type="http://schemas.openxmlformats.org/officeDocument/2006/relationships/image" Target="../media/image8.png"/><Relationship Id="rId5" Type="http://schemas.openxmlformats.org/officeDocument/2006/relationships/image" Target="../media/image114.png"/><Relationship Id="rId6" Type="http://schemas.openxmlformats.org/officeDocument/2006/relationships/image" Target="../media/image113.png"/><Relationship Id="rId7" Type="http://schemas.openxmlformats.org/officeDocument/2006/relationships/image" Target="../media/image120.png"/></Relationships>
</file>

<file path=ppt/slides/_rels/slide23.xml.rels><?xml version="1.0" encoding="UTF-8" standalone="yes"?><Relationships xmlns="http://schemas.openxmlformats.org/package/2006/relationships"><Relationship Id="rId11" Type="http://schemas.openxmlformats.org/officeDocument/2006/relationships/image" Target="../media/image105.png"/><Relationship Id="rId10" Type="http://schemas.openxmlformats.org/officeDocument/2006/relationships/image" Target="../media/image107.png"/><Relationship Id="rId13" Type="http://schemas.openxmlformats.org/officeDocument/2006/relationships/image" Target="../media/image109.png"/><Relationship Id="rId12" Type="http://schemas.openxmlformats.org/officeDocument/2006/relationships/image" Target="../media/image115.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22.png"/><Relationship Id="rId4" Type="http://schemas.openxmlformats.org/officeDocument/2006/relationships/image" Target="../media/image8.png"/><Relationship Id="rId9" Type="http://schemas.openxmlformats.org/officeDocument/2006/relationships/image" Target="../media/image103.png"/><Relationship Id="rId14" Type="http://schemas.openxmlformats.org/officeDocument/2006/relationships/image" Target="../media/image117.png"/><Relationship Id="rId5" Type="http://schemas.openxmlformats.org/officeDocument/2006/relationships/hyperlink" Target="https://eatemp.com/powerpoint-org-chart-template/" TargetMode="External"/><Relationship Id="rId6" Type="http://schemas.openxmlformats.org/officeDocument/2006/relationships/image" Target="../media/image102.png"/><Relationship Id="rId7" Type="http://schemas.openxmlformats.org/officeDocument/2006/relationships/image" Target="../media/image100.png"/><Relationship Id="rId8" Type="http://schemas.openxmlformats.org/officeDocument/2006/relationships/image" Target="../media/image1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3.png"/><Relationship Id="rId4" Type="http://schemas.openxmlformats.org/officeDocument/2006/relationships/image" Target="../media/image8.png"/><Relationship Id="rId5" Type="http://schemas.openxmlformats.org/officeDocument/2006/relationships/hyperlink" Target="https://unsplash.com/" TargetMode="External"/><Relationship Id="rId6" Type="http://schemas.openxmlformats.org/officeDocument/2006/relationships/image" Target="../media/image1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15" name="Shape 15"/>
        <p:cNvGrpSpPr/>
        <p:nvPr/>
      </p:nvGrpSpPr>
      <p:grpSpPr>
        <a:xfrm>
          <a:off x="0" y="0"/>
          <a:ext cx="0" cy="0"/>
          <a:chOff x="0" y="0"/>
          <a:chExt cx="0" cy="0"/>
        </a:xfrm>
      </p:grpSpPr>
      <p:pic>
        <p:nvPicPr>
          <p:cNvPr descr="preencoded.png" id="16" name="Google Shape;16;h3fde1b87286fee6f_0_616"/>
          <p:cNvPicPr preferRelativeResize="0"/>
          <p:nvPr/>
        </p:nvPicPr>
        <p:blipFill rotWithShape="1">
          <a:blip r:embed="rId3">
            <a:alphaModFix/>
          </a:blip>
          <a:srcRect b="0" l="0" r="0" t="0"/>
          <a:stretch/>
        </p:blipFill>
        <p:spPr>
          <a:xfrm>
            <a:off x="0" y="0"/>
            <a:ext cx="18145125" cy="10287000"/>
          </a:xfrm>
          <a:prstGeom prst="rect">
            <a:avLst/>
          </a:prstGeom>
          <a:noFill/>
          <a:ln>
            <a:noFill/>
          </a:ln>
        </p:spPr>
      </p:pic>
      <p:sp>
        <p:nvSpPr>
          <p:cNvPr id="17" name="Google Shape;17;h3fde1b87286fee6f_0_616"/>
          <p:cNvSpPr/>
          <p:nvPr/>
        </p:nvSpPr>
        <p:spPr>
          <a:xfrm>
            <a:off x="7458075" y="5934075"/>
            <a:ext cx="11009100" cy="168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78910E"/>
              </a:buClr>
              <a:buSzPts val="4800"/>
              <a:buFont typeface="Lato"/>
              <a:buNone/>
            </a:pPr>
            <a:r>
              <a:rPr b="1" i="0" lang="en-US" sz="4800" u="none" cap="none" strike="noStrike">
                <a:solidFill>
                  <a:srgbClr val="78910E"/>
                </a:solidFill>
                <a:latin typeface="Lato"/>
                <a:ea typeface="Lato"/>
                <a:cs typeface="Lato"/>
                <a:sym typeface="Lato"/>
              </a:rPr>
              <a:t>Free Presentation Template by EaTemp</a:t>
            </a:r>
            <a:endParaRPr b="0" i="0" sz="4800" u="none" cap="none" strike="noStrike">
              <a:solidFill>
                <a:schemeClr val="dk1"/>
              </a:solidFill>
              <a:latin typeface="Calibri"/>
              <a:ea typeface="Calibri"/>
              <a:cs typeface="Calibri"/>
              <a:sym typeface="Calibri"/>
            </a:endParaRPr>
          </a:p>
        </p:txBody>
      </p:sp>
      <p:grpSp>
        <p:nvGrpSpPr>
          <p:cNvPr id="18" name="Google Shape;18;h3fde1b87286fee6f_0_616"/>
          <p:cNvGrpSpPr/>
          <p:nvPr/>
        </p:nvGrpSpPr>
        <p:grpSpPr>
          <a:xfrm>
            <a:off x="17640300" y="7994925"/>
            <a:ext cx="596549" cy="2063476"/>
            <a:chOff x="17640300" y="7994925"/>
            <a:chExt cx="596549" cy="2063476"/>
          </a:xfrm>
        </p:grpSpPr>
        <p:pic>
          <p:nvPicPr>
            <p:cNvPr descr="preencoded.png" id="19" name="Google Shape;19;h3fde1b87286fee6f_0_616"/>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20" name="Google Shape;20;h3fde1b87286fee6f_0_61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1" name="Google Shape;21;h3fde1b87286fee6f_0_616"/>
          <p:cNvGrpSpPr/>
          <p:nvPr/>
        </p:nvGrpSpPr>
        <p:grpSpPr>
          <a:xfrm>
            <a:off x="6638925" y="2000250"/>
            <a:ext cx="11115600" cy="4295700"/>
            <a:chOff x="6638925" y="2000250"/>
            <a:chExt cx="11115600" cy="4295700"/>
          </a:xfrm>
        </p:grpSpPr>
        <p:sp>
          <p:nvSpPr>
            <p:cNvPr id="22" name="Google Shape;22;h3fde1b87286fee6f_0_616"/>
            <p:cNvSpPr/>
            <p:nvPr/>
          </p:nvSpPr>
          <p:spPr>
            <a:xfrm>
              <a:off x="6638925" y="2000250"/>
              <a:ext cx="10887000" cy="37242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h3fde1b87286fee6f_0_616"/>
            <p:cNvSpPr/>
            <p:nvPr/>
          </p:nvSpPr>
          <p:spPr>
            <a:xfrm>
              <a:off x="7210425" y="2228850"/>
              <a:ext cx="10544100" cy="4067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18000"/>
                <a:buFont typeface="Quantico"/>
                <a:buNone/>
              </a:pPr>
              <a:r>
                <a:rPr b="1" i="0" lang="en-US" sz="18000" u="none" cap="none" strike="noStrike">
                  <a:solidFill>
                    <a:srgbClr val="3A5200"/>
                  </a:solidFill>
                  <a:latin typeface="Quantico"/>
                  <a:ea typeface="Quantico"/>
                  <a:cs typeface="Quantico"/>
                  <a:sym typeface="Quantico"/>
                </a:rPr>
                <a:t>BATTERY</a:t>
              </a:r>
              <a:endParaRPr b="0" i="0" sz="18000" u="none" cap="none" strike="noStrike">
                <a:solidFill>
                  <a:schemeClr val="dk1"/>
                </a:solidFill>
                <a:latin typeface="Calibri"/>
                <a:ea typeface="Calibri"/>
                <a:cs typeface="Calibri"/>
                <a:sym typeface="Calibri"/>
              </a:endParaRPr>
            </a:p>
          </p:txBody>
        </p:sp>
      </p:grpSp>
      <p:pic>
        <p:nvPicPr>
          <p:cNvPr descr="preencoded.png" id="24" name="Google Shape;24;h3fde1b87286fee6f_0_616"/>
          <p:cNvPicPr preferRelativeResize="0"/>
          <p:nvPr/>
        </p:nvPicPr>
        <p:blipFill rotWithShape="1">
          <a:blip r:embed="rId5">
            <a:alphaModFix/>
          </a:blip>
          <a:srcRect b="0" l="0" r="0" t="0"/>
          <a:stretch/>
        </p:blipFill>
        <p:spPr>
          <a:xfrm>
            <a:off x="266700" y="2209800"/>
            <a:ext cx="6943725" cy="5867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29" name="Shape 29"/>
        <p:cNvGrpSpPr/>
        <p:nvPr/>
      </p:nvGrpSpPr>
      <p:grpSpPr>
        <a:xfrm>
          <a:off x="0" y="0"/>
          <a:ext cx="0" cy="0"/>
          <a:chOff x="0" y="0"/>
          <a:chExt cx="0" cy="0"/>
        </a:xfrm>
      </p:grpSpPr>
      <p:pic>
        <p:nvPicPr>
          <p:cNvPr descr="preencoded.png" id="30" name="Google Shape;30;h3fde1b87286fee6f_0_629"/>
          <p:cNvPicPr preferRelativeResize="0"/>
          <p:nvPr/>
        </p:nvPicPr>
        <p:blipFill rotWithShape="1">
          <a:blip r:embed="rId3">
            <a:alphaModFix/>
          </a:blip>
          <a:srcRect b="0" l="0" r="0" t="0"/>
          <a:stretch/>
        </p:blipFill>
        <p:spPr>
          <a:xfrm>
            <a:off x="0" y="0"/>
            <a:ext cx="14125574" cy="10287000"/>
          </a:xfrm>
          <a:prstGeom prst="rect">
            <a:avLst/>
          </a:prstGeom>
          <a:noFill/>
          <a:ln>
            <a:noFill/>
          </a:ln>
        </p:spPr>
      </p:pic>
      <p:grpSp>
        <p:nvGrpSpPr>
          <p:cNvPr id="31" name="Google Shape;31;h3fde1b87286fee6f_0_629"/>
          <p:cNvGrpSpPr/>
          <p:nvPr/>
        </p:nvGrpSpPr>
        <p:grpSpPr>
          <a:xfrm>
            <a:off x="17640300" y="7994925"/>
            <a:ext cx="596549" cy="2063476"/>
            <a:chOff x="17640300" y="7994925"/>
            <a:chExt cx="596549" cy="2063476"/>
          </a:xfrm>
        </p:grpSpPr>
        <p:pic>
          <p:nvPicPr>
            <p:cNvPr descr="preencoded.png" id="32" name="Google Shape;32;h3fde1b87286fee6f_0_629"/>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3" name="Google Shape;33;h3fde1b87286fee6f_0_62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34" name="Google Shape;34;h3fde1b87286fee6f_0_629"/>
          <p:cNvPicPr preferRelativeResize="0"/>
          <p:nvPr/>
        </p:nvPicPr>
        <p:blipFill rotWithShape="1">
          <a:blip r:embed="rId5">
            <a:alphaModFix/>
          </a:blip>
          <a:srcRect b="0" l="0" r="0" t="0"/>
          <a:stretch/>
        </p:blipFill>
        <p:spPr>
          <a:xfrm>
            <a:off x="10801350" y="1857375"/>
            <a:ext cx="5600700" cy="6581775"/>
          </a:xfrm>
          <a:prstGeom prst="rect">
            <a:avLst/>
          </a:prstGeom>
          <a:noFill/>
          <a:ln>
            <a:noFill/>
          </a:ln>
        </p:spPr>
      </p:pic>
      <p:grpSp>
        <p:nvGrpSpPr>
          <p:cNvPr id="35" name="Google Shape;35;h3fde1b87286fee6f_0_629"/>
          <p:cNvGrpSpPr/>
          <p:nvPr/>
        </p:nvGrpSpPr>
        <p:grpSpPr>
          <a:xfrm>
            <a:off x="2628900" y="3000375"/>
            <a:ext cx="7038900" cy="2398500"/>
            <a:chOff x="2628900" y="3000375"/>
            <a:chExt cx="7038900" cy="2398500"/>
          </a:xfrm>
        </p:grpSpPr>
        <p:sp>
          <p:nvSpPr>
            <p:cNvPr id="36" name="Google Shape;36;h3fde1b87286fee6f_0_629"/>
            <p:cNvSpPr/>
            <p:nvPr/>
          </p:nvSpPr>
          <p:spPr>
            <a:xfrm>
              <a:off x="2628900" y="3000375"/>
              <a:ext cx="7038900" cy="22002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h3fde1b87286fee6f_0_629"/>
            <p:cNvSpPr/>
            <p:nvPr/>
          </p:nvSpPr>
          <p:spPr>
            <a:xfrm>
              <a:off x="3200400" y="3228975"/>
              <a:ext cx="6322800" cy="2169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9600"/>
                <a:buFont typeface="Quantico"/>
                <a:buNone/>
              </a:pPr>
              <a:r>
                <a:rPr b="1" i="0" lang="en-US" sz="9600" u="none" cap="none" strike="noStrike">
                  <a:solidFill>
                    <a:srgbClr val="3A5200"/>
                  </a:solidFill>
                  <a:latin typeface="Quantico"/>
                  <a:ea typeface="Quantico"/>
                  <a:cs typeface="Quantico"/>
                  <a:sym typeface="Quantico"/>
                </a:rPr>
                <a:t>WELCOME</a:t>
              </a:r>
              <a:endParaRPr b="0" i="0" sz="9600" u="none" cap="none" strike="noStrike">
                <a:solidFill>
                  <a:schemeClr val="dk1"/>
                </a:solidFill>
                <a:latin typeface="Calibri"/>
                <a:ea typeface="Calibri"/>
                <a:cs typeface="Calibri"/>
                <a:sym typeface="Calibri"/>
              </a:endParaRPr>
            </a:p>
          </p:txBody>
        </p:sp>
      </p:grpSp>
      <p:sp>
        <p:nvSpPr>
          <p:cNvPr id="38" name="Google Shape;38;h3fde1b87286fee6f_0_629"/>
          <p:cNvSpPr/>
          <p:nvPr/>
        </p:nvSpPr>
        <p:spPr>
          <a:xfrm>
            <a:off x="2628900" y="5476875"/>
            <a:ext cx="7099800" cy="191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43" name="Shape 43"/>
        <p:cNvGrpSpPr/>
        <p:nvPr/>
      </p:nvGrpSpPr>
      <p:grpSpPr>
        <a:xfrm>
          <a:off x="0" y="0"/>
          <a:ext cx="0" cy="0"/>
          <a:chOff x="0" y="0"/>
          <a:chExt cx="0" cy="0"/>
        </a:xfrm>
      </p:grpSpPr>
      <p:pic>
        <p:nvPicPr>
          <p:cNvPr descr="preencoded.png" id="44" name="Google Shape;44;h3fde1b87286fee6f_0_642"/>
          <p:cNvPicPr preferRelativeResize="0"/>
          <p:nvPr/>
        </p:nvPicPr>
        <p:blipFill rotWithShape="1">
          <a:blip r:embed="rId3">
            <a:alphaModFix/>
          </a:blip>
          <a:srcRect b="0" l="0" r="0" t="0"/>
          <a:stretch/>
        </p:blipFill>
        <p:spPr>
          <a:xfrm>
            <a:off x="0" y="0"/>
            <a:ext cx="18288001" cy="10287001"/>
          </a:xfrm>
          <a:prstGeom prst="rect">
            <a:avLst/>
          </a:prstGeom>
          <a:noFill/>
          <a:ln>
            <a:noFill/>
          </a:ln>
        </p:spPr>
      </p:pic>
      <p:grpSp>
        <p:nvGrpSpPr>
          <p:cNvPr id="45" name="Google Shape;45;h3fde1b87286fee6f_0_642"/>
          <p:cNvGrpSpPr/>
          <p:nvPr/>
        </p:nvGrpSpPr>
        <p:grpSpPr>
          <a:xfrm>
            <a:off x="2547938" y="357188"/>
            <a:ext cx="13201800" cy="2398500"/>
            <a:chOff x="2547938" y="357188"/>
            <a:chExt cx="13201800" cy="2398500"/>
          </a:xfrm>
        </p:grpSpPr>
        <p:sp>
          <p:nvSpPr>
            <p:cNvPr id="46" name="Google Shape;46;h3fde1b87286fee6f_0_642"/>
            <p:cNvSpPr/>
            <p:nvPr/>
          </p:nvSpPr>
          <p:spPr>
            <a:xfrm>
              <a:off x="2547938" y="357188"/>
              <a:ext cx="13201800" cy="22002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h3fde1b87286fee6f_0_642"/>
            <p:cNvSpPr/>
            <p:nvPr/>
          </p:nvSpPr>
          <p:spPr>
            <a:xfrm>
              <a:off x="3119438" y="585788"/>
              <a:ext cx="12485400" cy="2169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9600"/>
                <a:buFont typeface="Quantico"/>
                <a:buNone/>
              </a:pPr>
              <a:r>
                <a:rPr b="1" i="0" lang="en-US" sz="9600" u="none" cap="none" strike="noStrike">
                  <a:solidFill>
                    <a:srgbClr val="3A5200"/>
                  </a:solidFill>
                  <a:latin typeface="Quantico"/>
                  <a:ea typeface="Quantico"/>
                  <a:cs typeface="Quantico"/>
                  <a:sym typeface="Quantico"/>
                </a:rPr>
                <a:t>TABLE OF CONTENTS</a:t>
              </a:r>
              <a:endParaRPr b="0" i="0" sz="9600" u="none" cap="none" strike="noStrike">
                <a:solidFill>
                  <a:schemeClr val="dk1"/>
                </a:solidFill>
                <a:latin typeface="Calibri"/>
                <a:ea typeface="Calibri"/>
                <a:cs typeface="Calibri"/>
                <a:sym typeface="Calibri"/>
              </a:endParaRPr>
            </a:p>
          </p:txBody>
        </p:sp>
      </p:grpSp>
      <p:grpSp>
        <p:nvGrpSpPr>
          <p:cNvPr id="48" name="Google Shape;48;h3fde1b87286fee6f_0_642"/>
          <p:cNvGrpSpPr/>
          <p:nvPr/>
        </p:nvGrpSpPr>
        <p:grpSpPr>
          <a:xfrm>
            <a:off x="914400" y="3390900"/>
            <a:ext cx="1219200" cy="1219200"/>
            <a:chOff x="914400" y="3390900"/>
            <a:chExt cx="1219200" cy="1219200"/>
          </a:xfrm>
        </p:grpSpPr>
        <p:sp>
          <p:nvSpPr>
            <p:cNvPr id="49" name="Google Shape;49;h3fde1b87286fee6f_0_642"/>
            <p:cNvSpPr/>
            <p:nvPr/>
          </p:nvSpPr>
          <p:spPr>
            <a:xfrm>
              <a:off x="914400" y="3390900"/>
              <a:ext cx="1219200" cy="1219200"/>
            </a:xfrm>
            <a:prstGeom prst="ellipse">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h3fde1b87286fee6f_0_642"/>
            <p:cNvSpPr/>
            <p:nvPr/>
          </p:nvSpPr>
          <p:spPr>
            <a:xfrm>
              <a:off x="1153478" y="3591878"/>
              <a:ext cx="741000" cy="81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3A5200"/>
                </a:buClr>
                <a:buSzPts val="3600"/>
                <a:buFont typeface="Quantico"/>
                <a:buNone/>
              </a:pPr>
              <a:r>
                <a:rPr b="1" i="0" lang="en-US" sz="3600" u="none" cap="none" strike="noStrike">
                  <a:solidFill>
                    <a:srgbClr val="3A5200"/>
                  </a:solidFill>
                  <a:latin typeface="Quantico"/>
                  <a:ea typeface="Quantico"/>
                  <a:cs typeface="Quantico"/>
                  <a:sym typeface="Quantico"/>
                </a:rPr>
                <a:t>01</a:t>
              </a:r>
              <a:endParaRPr b="0" i="0" sz="3600" u="none" cap="none" strike="noStrike">
                <a:solidFill>
                  <a:schemeClr val="dk1"/>
                </a:solidFill>
                <a:latin typeface="Calibri"/>
                <a:ea typeface="Calibri"/>
                <a:cs typeface="Calibri"/>
                <a:sym typeface="Calibri"/>
              </a:endParaRPr>
            </a:p>
          </p:txBody>
        </p:sp>
      </p:grpSp>
      <p:grpSp>
        <p:nvGrpSpPr>
          <p:cNvPr id="51" name="Google Shape;51;h3fde1b87286fee6f_0_642"/>
          <p:cNvGrpSpPr/>
          <p:nvPr/>
        </p:nvGrpSpPr>
        <p:grpSpPr>
          <a:xfrm>
            <a:off x="914400" y="4762500"/>
            <a:ext cx="5577900" cy="1202025"/>
            <a:chOff x="914400" y="4762500"/>
            <a:chExt cx="5577900" cy="1202025"/>
          </a:xfrm>
        </p:grpSpPr>
        <p:sp>
          <p:nvSpPr>
            <p:cNvPr id="52" name="Google Shape;52;h3fde1b87286fee6f_0_642"/>
            <p:cNvSpPr/>
            <p:nvPr/>
          </p:nvSpPr>
          <p:spPr>
            <a:xfrm>
              <a:off x="914400" y="4762500"/>
              <a:ext cx="5577900" cy="81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ntico"/>
                <a:buNone/>
              </a:pPr>
              <a:r>
                <a:rPr b="1" i="0" lang="en-US" sz="3600" u="none" cap="none" strike="noStrike">
                  <a:solidFill>
                    <a:srgbClr val="0E0E0E"/>
                  </a:solidFill>
                  <a:latin typeface="Quantico"/>
                  <a:ea typeface="Quantico"/>
                  <a:cs typeface="Quantico"/>
                  <a:sym typeface="Quantico"/>
                </a:rPr>
                <a:t>INTRODUCTION</a:t>
              </a:r>
              <a:endParaRPr b="0" i="0" sz="3600" u="none" cap="none" strike="noStrike">
                <a:solidFill>
                  <a:schemeClr val="dk1"/>
                </a:solidFill>
                <a:latin typeface="Calibri"/>
                <a:ea typeface="Calibri"/>
                <a:cs typeface="Calibri"/>
                <a:sym typeface="Calibri"/>
              </a:endParaRPr>
            </a:p>
          </p:txBody>
        </p:sp>
        <p:sp>
          <p:nvSpPr>
            <p:cNvPr id="53" name="Google Shape;53;h3fde1b87286fee6f_0_642"/>
            <p:cNvSpPr/>
            <p:nvPr/>
          </p:nvSpPr>
          <p:spPr>
            <a:xfrm>
              <a:off x="914400" y="5495925"/>
              <a:ext cx="55473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Extraordinary Realm</a:t>
              </a:r>
              <a:endParaRPr b="0" i="0" sz="2400" u="none" cap="none" strike="noStrike">
                <a:solidFill>
                  <a:schemeClr val="dk1"/>
                </a:solidFill>
                <a:latin typeface="Calibri"/>
                <a:ea typeface="Calibri"/>
                <a:cs typeface="Calibri"/>
                <a:sym typeface="Calibri"/>
              </a:endParaRPr>
            </a:p>
          </p:txBody>
        </p:sp>
      </p:grpSp>
      <p:grpSp>
        <p:nvGrpSpPr>
          <p:cNvPr id="54" name="Google Shape;54;h3fde1b87286fee6f_0_642"/>
          <p:cNvGrpSpPr/>
          <p:nvPr/>
        </p:nvGrpSpPr>
        <p:grpSpPr>
          <a:xfrm>
            <a:off x="914400" y="6867525"/>
            <a:ext cx="1219200" cy="1219200"/>
            <a:chOff x="914400" y="6867525"/>
            <a:chExt cx="1219200" cy="1219200"/>
          </a:xfrm>
        </p:grpSpPr>
        <p:sp>
          <p:nvSpPr>
            <p:cNvPr id="55" name="Google Shape;55;h3fde1b87286fee6f_0_642"/>
            <p:cNvSpPr/>
            <p:nvPr/>
          </p:nvSpPr>
          <p:spPr>
            <a:xfrm>
              <a:off x="914400" y="6867525"/>
              <a:ext cx="1219200" cy="12192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h3fde1b87286fee6f_0_642"/>
            <p:cNvSpPr/>
            <p:nvPr/>
          </p:nvSpPr>
          <p:spPr>
            <a:xfrm>
              <a:off x="1139190" y="7068503"/>
              <a:ext cx="769500" cy="81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3A5200"/>
                </a:buClr>
                <a:buSzPts val="3600"/>
                <a:buFont typeface="Quantico"/>
                <a:buNone/>
              </a:pPr>
              <a:r>
                <a:rPr b="1" i="0" lang="en-US" sz="3600" u="none" cap="none" strike="noStrike">
                  <a:solidFill>
                    <a:srgbClr val="3A5200"/>
                  </a:solidFill>
                  <a:latin typeface="Quantico"/>
                  <a:ea typeface="Quantico"/>
                  <a:cs typeface="Quantico"/>
                  <a:sym typeface="Quantico"/>
                </a:rPr>
                <a:t>02</a:t>
              </a:r>
              <a:endParaRPr b="0" i="0" sz="3600" u="none" cap="none" strike="noStrike">
                <a:solidFill>
                  <a:schemeClr val="dk1"/>
                </a:solidFill>
                <a:latin typeface="Calibri"/>
                <a:ea typeface="Calibri"/>
                <a:cs typeface="Calibri"/>
                <a:sym typeface="Calibri"/>
              </a:endParaRPr>
            </a:p>
          </p:txBody>
        </p:sp>
      </p:grpSp>
      <p:grpSp>
        <p:nvGrpSpPr>
          <p:cNvPr id="57" name="Google Shape;57;h3fde1b87286fee6f_0_642"/>
          <p:cNvGrpSpPr/>
          <p:nvPr/>
        </p:nvGrpSpPr>
        <p:grpSpPr>
          <a:xfrm>
            <a:off x="914400" y="8239125"/>
            <a:ext cx="5577900" cy="1202025"/>
            <a:chOff x="914400" y="8239125"/>
            <a:chExt cx="5577900" cy="1202025"/>
          </a:xfrm>
        </p:grpSpPr>
        <p:sp>
          <p:nvSpPr>
            <p:cNvPr id="58" name="Google Shape;58;h3fde1b87286fee6f_0_642"/>
            <p:cNvSpPr/>
            <p:nvPr/>
          </p:nvSpPr>
          <p:spPr>
            <a:xfrm>
              <a:off x="914400" y="8239125"/>
              <a:ext cx="5577900" cy="81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ntico"/>
                <a:buNone/>
              </a:pPr>
              <a:r>
                <a:rPr b="1" i="0" lang="en-US" sz="3600" u="none" cap="none" strike="noStrike">
                  <a:solidFill>
                    <a:srgbClr val="0E0E0E"/>
                  </a:solidFill>
                  <a:latin typeface="Quantico"/>
                  <a:ea typeface="Quantico"/>
                  <a:cs typeface="Quantico"/>
                  <a:sym typeface="Quantico"/>
                </a:rPr>
                <a:t>ENCOUNTERS</a:t>
              </a:r>
              <a:endParaRPr b="0" i="0" sz="3600" u="none" cap="none" strike="noStrike">
                <a:solidFill>
                  <a:schemeClr val="dk1"/>
                </a:solidFill>
                <a:latin typeface="Calibri"/>
                <a:ea typeface="Calibri"/>
                <a:cs typeface="Calibri"/>
                <a:sym typeface="Calibri"/>
              </a:endParaRPr>
            </a:p>
          </p:txBody>
        </p:sp>
        <p:sp>
          <p:nvSpPr>
            <p:cNvPr id="59" name="Google Shape;59;h3fde1b87286fee6f_0_642"/>
            <p:cNvSpPr/>
            <p:nvPr/>
          </p:nvSpPr>
          <p:spPr>
            <a:xfrm>
              <a:off x="914400" y="8972550"/>
              <a:ext cx="55473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Unicorn Sightings</a:t>
              </a:r>
              <a:endParaRPr b="0" i="0" sz="2400" u="none" cap="none" strike="noStrike">
                <a:solidFill>
                  <a:schemeClr val="dk1"/>
                </a:solidFill>
                <a:latin typeface="Calibri"/>
                <a:ea typeface="Calibri"/>
                <a:cs typeface="Calibri"/>
                <a:sym typeface="Calibri"/>
              </a:endParaRPr>
            </a:p>
          </p:txBody>
        </p:sp>
      </p:grpSp>
      <p:grpSp>
        <p:nvGrpSpPr>
          <p:cNvPr id="60" name="Google Shape;60;h3fde1b87286fee6f_0_642"/>
          <p:cNvGrpSpPr/>
          <p:nvPr/>
        </p:nvGrpSpPr>
        <p:grpSpPr>
          <a:xfrm>
            <a:off x="6400800" y="3390900"/>
            <a:ext cx="1219200" cy="1219200"/>
            <a:chOff x="6400800" y="3390900"/>
            <a:chExt cx="1219200" cy="1219200"/>
          </a:xfrm>
        </p:grpSpPr>
        <p:sp>
          <p:nvSpPr>
            <p:cNvPr id="61" name="Google Shape;61;h3fde1b87286fee6f_0_642"/>
            <p:cNvSpPr/>
            <p:nvPr/>
          </p:nvSpPr>
          <p:spPr>
            <a:xfrm>
              <a:off x="6400800" y="3390900"/>
              <a:ext cx="1219200" cy="12192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h3fde1b87286fee6f_0_642"/>
            <p:cNvSpPr/>
            <p:nvPr/>
          </p:nvSpPr>
          <p:spPr>
            <a:xfrm>
              <a:off x="6620828" y="3591878"/>
              <a:ext cx="779100" cy="81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3A5200"/>
                </a:buClr>
                <a:buSzPts val="3600"/>
                <a:buFont typeface="Quantico"/>
                <a:buNone/>
              </a:pPr>
              <a:r>
                <a:rPr b="1" i="0" lang="en-US" sz="3600" u="none" cap="none" strike="noStrike">
                  <a:solidFill>
                    <a:srgbClr val="3A5200"/>
                  </a:solidFill>
                  <a:latin typeface="Quantico"/>
                  <a:ea typeface="Quantico"/>
                  <a:cs typeface="Quantico"/>
                  <a:sym typeface="Quantico"/>
                </a:rPr>
                <a:t>03</a:t>
              </a:r>
              <a:endParaRPr b="0" i="0" sz="3600" u="none" cap="none" strike="noStrike">
                <a:solidFill>
                  <a:schemeClr val="dk1"/>
                </a:solidFill>
                <a:latin typeface="Calibri"/>
                <a:ea typeface="Calibri"/>
                <a:cs typeface="Calibri"/>
                <a:sym typeface="Calibri"/>
              </a:endParaRPr>
            </a:p>
          </p:txBody>
        </p:sp>
      </p:grpSp>
      <p:grpSp>
        <p:nvGrpSpPr>
          <p:cNvPr id="63" name="Google Shape;63;h3fde1b87286fee6f_0_642"/>
          <p:cNvGrpSpPr/>
          <p:nvPr/>
        </p:nvGrpSpPr>
        <p:grpSpPr>
          <a:xfrm>
            <a:off x="6400800" y="4762500"/>
            <a:ext cx="5577900" cy="1202025"/>
            <a:chOff x="6400800" y="4762500"/>
            <a:chExt cx="5577900" cy="1202025"/>
          </a:xfrm>
        </p:grpSpPr>
        <p:sp>
          <p:nvSpPr>
            <p:cNvPr id="64" name="Google Shape;64;h3fde1b87286fee6f_0_642"/>
            <p:cNvSpPr/>
            <p:nvPr/>
          </p:nvSpPr>
          <p:spPr>
            <a:xfrm>
              <a:off x="6400800" y="4762500"/>
              <a:ext cx="5577900" cy="81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ntico"/>
                <a:buNone/>
              </a:pPr>
              <a:r>
                <a:rPr b="1" i="0" lang="en-US" sz="3600" u="none" cap="none" strike="noStrike">
                  <a:solidFill>
                    <a:srgbClr val="0E0E0E"/>
                  </a:solidFill>
                  <a:latin typeface="Quantico"/>
                  <a:ea typeface="Quantico"/>
                  <a:cs typeface="Quantico"/>
                  <a:sym typeface="Quantico"/>
                </a:rPr>
                <a:t>WONDERS</a:t>
              </a:r>
              <a:endParaRPr b="0" i="0" sz="3600" u="none" cap="none" strike="noStrike">
                <a:solidFill>
                  <a:schemeClr val="dk1"/>
                </a:solidFill>
                <a:latin typeface="Calibri"/>
                <a:ea typeface="Calibri"/>
                <a:cs typeface="Calibri"/>
                <a:sym typeface="Calibri"/>
              </a:endParaRPr>
            </a:p>
          </p:txBody>
        </p:sp>
        <p:sp>
          <p:nvSpPr>
            <p:cNvPr id="65" name="Google Shape;65;h3fde1b87286fee6f_0_642"/>
            <p:cNvSpPr/>
            <p:nvPr/>
          </p:nvSpPr>
          <p:spPr>
            <a:xfrm>
              <a:off x="6400800" y="5495925"/>
              <a:ext cx="55473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Wishes Granted</a:t>
              </a:r>
              <a:endParaRPr b="0" i="0" sz="2400" u="none" cap="none" strike="noStrike">
                <a:solidFill>
                  <a:schemeClr val="dk1"/>
                </a:solidFill>
                <a:latin typeface="Calibri"/>
                <a:ea typeface="Calibri"/>
                <a:cs typeface="Calibri"/>
                <a:sym typeface="Calibri"/>
              </a:endParaRPr>
            </a:p>
          </p:txBody>
        </p:sp>
      </p:grpSp>
      <p:grpSp>
        <p:nvGrpSpPr>
          <p:cNvPr id="66" name="Google Shape;66;h3fde1b87286fee6f_0_642"/>
          <p:cNvGrpSpPr/>
          <p:nvPr/>
        </p:nvGrpSpPr>
        <p:grpSpPr>
          <a:xfrm>
            <a:off x="6400800" y="6867525"/>
            <a:ext cx="1219200" cy="1219200"/>
            <a:chOff x="6400800" y="6867525"/>
            <a:chExt cx="1219200" cy="1219200"/>
          </a:xfrm>
        </p:grpSpPr>
        <p:sp>
          <p:nvSpPr>
            <p:cNvPr id="67" name="Google Shape;67;h3fde1b87286fee6f_0_642"/>
            <p:cNvSpPr/>
            <p:nvPr/>
          </p:nvSpPr>
          <p:spPr>
            <a:xfrm>
              <a:off x="6400800" y="6867525"/>
              <a:ext cx="1219200" cy="1219200"/>
            </a:xfrm>
            <a:prstGeom prst="ellipse">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h3fde1b87286fee6f_0_642"/>
            <p:cNvSpPr/>
            <p:nvPr/>
          </p:nvSpPr>
          <p:spPr>
            <a:xfrm>
              <a:off x="6630353" y="7068503"/>
              <a:ext cx="760200" cy="81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3A5200"/>
                </a:buClr>
                <a:buSzPts val="3600"/>
                <a:buFont typeface="Quantico"/>
                <a:buNone/>
              </a:pPr>
              <a:r>
                <a:rPr b="1" i="0" lang="en-US" sz="3600" u="none" cap="none" strike="noStrike">
                  <a:solidFill>
                    <a:srgbClr val="3A5200"/>
                  </a:solidFill>
                  <a:latin typeface="Quantico"/>
                  <a:ea typeface="Quantico"/>
                  <a:cs typeface="Quantico"/>
                  <a:sym typeface="Quantico"/>
                </a:rPr>
                <a:t>04</a:t>
              </a:r>
              <a:endParaRPr b="0" i="0" sz="3600" u="none" cap="none" strike="noStrike">
                <a:solidFill>
                  <a:schemeClr val="dk1"/>
                </a:solidFill>
                <a:latin typeface="Calibri"/>
                <a:ea typeface="Calibri"/>
                <a:cs typeface="Calibri"/>
                <a:sym typeface="Calibri"/>
              </a:endParaRPr>
            </a:p>
          </p:txBody>
        </p:sp>
      </p:grpSp>
      <p:grpSp>
        <p:nvGrpSpPr>
          <p:cNvPr id="69" name="Google Shape;69;h3fde1b87286fee6f_0_642"/>
          <p:cNvGrpSpPr/>
          <p:nvPr/>
        </p:nvGrpSpPr>
        <p:grpSpPr>
          <a:xfrm>
            <a:off x="6400800" y="8239125"/>
            <a:ext cx="5577900" cy="1202025"/>
            <a:chOff x="6400800" y="8239125"/>
            <a:chExt cx="5577900" cy="1202025"/>
          </a:xfrm>
        </p:grpSpPr>
        <p:sp>
          <p:nvSpPr>
            <p:cNvPr id="70" name="Google Shape;70;h3fde1b87286fee6f_0_642"/>
            <p:cNvSpPr/>
            <p:nvPr/>
          </p:nvSpPr>
          <p:spPr>
            <a:xfrm>
              <a:off x="6400800" y="8239125"/>
              <a:ext cx="5577900" cy="81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ntico"/>
                <a:buNone/>
              </a:pPr>
              <a:r>
                <a:rPr b="1" i="0" lang="en-US" sz="3600" u="none" cap="none" strike="noStrike">
                  <a:solidFill>
                    <a:srgbClr val="0E0E0E"/>
                  </a:solidFill>
                  <a:latin typeface="Quantico"/>
                  <a:ea typeface="Quantico"/>
                  <a:cs typeface="Quantico"/>
                  <a:sym typeface="Quantico"/>
                </a:rPr>
                <a:t>MAGIC</a:t>
              </a:r>
              <a:endParaRPr b="0" i="0" sz="3600" u="none" cap="none" strike="noStrike">
                <a:solidFill>
                  <a:schemeClr val="dk1"/>
                </a:solidFill>
                <a:latin typeface="Calibri"/>
                <a:ea typeface="Calibri"/>
                <a:cs typeface="Calibri"/>
                <a:sym typeface="Calibri"/>
              </a:endParaRPr>
            </a:p>
          </p:txBody>
        </p:sp>
        <p:sp>
          <p:nvSpPr>
            <p:cNvPr id="71" name="Google Shape;71;h3fde1b87286fee6f_0_642"/>
            <p:cNvSpPr/>
            <p:nvPr/>
          </p:nvSpPr>
          <p:spPr>
            <a:xfrm>
              <a:off x="6400800" y="8972550"/>
              <a:ext cx="55473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Spellcasting</a:t>
              </a:r>
              <a:endParaRPr b="0" i="0" sz="2400" u="none" cap="none" strike="noStrike">
                <a:solidFill>
                  <a:schemeClr val="dk1"/>
                </a:solidFill>
                <a:latin typeface="Calibri"/>
                <a:ea typeface="Calibri"/>
                <a:cs typeface="Calibri"/>
                <a:sym typeface="Calibri"/>
              </a:endParaRPr>
            </a:p>
          </p:txBody>
        </p:sp>
      </p:grpSp>
      <p:pic>
        <p:nvPicPr>
          <p:cNvPr descr="preencoded.png" id="72" name="Google Shape;72;h3fde1b87286fee6f_0_642"/>
          <p:cNvPicPr preferRelativeResize="0"/>
          <p:nvPr/>
        </p:nvPicPr>
        <p:blipFill rotWithShape="1">
          <a:blip r:embed="rId4">
            <a:alphaModFix/>
          </a:blip>
          <a:srcRect b="0" l="0" r="0" t="0"/>
          <a:stretch/>
        </p:blipFill>
        <p:spPr>
          <a:xfrm>
            <a:off x="9801225" y="2876550"/>
            <a:ext cx="7219950" cy="6915150"/>
          </a:xfrm>
          <a:prstGeom prst="rect">
            <a:avLst/>
          </a:prstGeom>
          <a:noFill/>
          <a:ln>
            <a:noFill/>
          </a:ln>
        </p:spPr>
      </p:pic>
      <p:grpSp>
        <p:nvGrpSpPr>
          <p:cNvPr id="73" name="Google Shape;73;h3fde1b87286fee6f_0_642"/>
          <p:cNvGrpSpPr/>
          <p:nvPr/>
        </p:nvGrpSpPr>
        <p:grpSpPr>
          <a:xfrm>
            <a:off x="17640300" y="7994925"/>
            <a:ext cx="596549" cy="2063476"/>
            <a:chOff x="17640300" y="7994925"/>
            <a:chExt cx="596549" cy="2063476"/>
          </a:xfrm>
        </p:grpSpPr>
        <p:pic>
          <p:nvPicPr>
            <p:cNvPr descr="preencoded.png" id="74" name="Google Shape;74;h3fde1b87286fee6f_0_64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75" name="Google Shape;75;h3fde1b87286fee6f_0_64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80" name="Shape 80"/>
        <p:cNvGrpSpPr/>
        <p:nvPr/>
      </p:nvGrpSpPr>
      <p:grpSpPr>
        <a:xfrm>
          <a:off x="0" y="0"/>
          <a:ext cx="0" cy="0"/>
          <a:chOff x="0" y="0"/>
          <a:chExt cx="0" cy="0"/>
        </a:xfrm>
      </p:grpSpPr>
      <p:pic>
        <p:nvPicPr>
          <p:cNvPr descr="preencoded.png" id="81" name="Google Shape;81;h3fde1b87286fee6f_0_678"/>
          <p:cNvPicPr preferRelativeResize="0"/>
          <p:nvPr/>
        </p:nvPicPr>
        <p:blipFill rotWithShape="1">
          <a:blip r:embed="rId3">
            <a:alphaModFix/>
          </a:blip>
          <a:srcRect b="0" l="0" r="0" t="0"/>
          <a:stretch/>
        </p:blipFill>
        <p:spPr>
          <a:xfrm>
            <a:off x="3228975" y="0"/>
            <a:ext cx="15059026" cy="10287000"/>
          </a:xfrm>
          <a:prstGeom prst="rect">
            <a:avLst/>
          </a:prstGeom>
          <a:noFill/>
          <a:ln>
            <a:noFill/>
          </a:ln>
        </p:spPr>
      </p:pic>
      <p:grpSp>
        <p:nvGrpSpPr>
          <p:cNvPr id="82" name="Google Shape;82;h3fde1b87286fee6f_0_678"/>
          <p:cNvGrpSpPr/>
          <p:nvPr/>
        </p:nvGrpSpPr>
        <p:grpSpPr>
          <a:xfrm>
            <a:off x="17640300" y="7994925"/>
            <a:ext cx="596549" cy="2063476"/>
            <a:chOff x="17640300" y="7994925"/>
            <a:chExt cx="596549" cy="2063476"/>
          </a:xfrm>
        </p:grpSpPr>
        <p:pic>
          <p:nvPicPr>
            <p:cNvPr descr="preencoded.png" id="83" name="Google Shape;83;h3fde1b87286fee6f_0_678"/>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84" name="Google Shape;84;h3fde1b87286fee6f_0_67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85" name="Google Shape;85;h3fde1b87286fee6f_0_678"/>
          <p:cNvGrpSpPr/>
          <p:nvPr/>
        </p:nvGrpSpPr>
        <p:grpSpPr>
          <a:xfrm>
            <a:off x="2219325" y="2195513"/>
            <a:ext cx="9020100" cy="1581300"/>
            <a:chOff x="2219325" y="2195513"/>
            <a:chExt cx="9020100" cy="1581300"/>
          </a:xfrm>
        </p:grpSpPr>
        <p:sp>
          <p:nvSpPr>
            <p:cNvPr id="86" name="Google Shape;86;h3fde1b87286fee6f_0_678"/>
            <p:cNvSpPr/>
            <p:nvPr/>
          </p:nvSpPr>
          <p:spPr>
            <a:xfrm>
              <a:off x="2219325" y="2195513"/>
              <a:ext cx="9020100" cy="15432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h3fde1b87286fee6f_0_678"/>
            <p:cNvSpPr/>
            <p:nvPr/>
          </p:nvSpPr>
          <p:spPr>
            <a:xfrm>
              <a:off x="2790825" y="2424113"/>
              <a:ext cx="81438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6000"/>
                <a:buFont typeface="Quantico"/>
                <a:buNone/>
              </a:pPr>
              <a:r>
                <a:rPr b="1" i="0" lang="en-US" sz="6000" u="none" cap="none" strike="noStrike">
                  <a:solidFill>
                    <a:srgbClr val="3A5200"/>
                  </a:solidFill>
                  <a:latin typeface="Quantico"/>
                  <a:ea typeface="Quantico"/>
                  <a:cs typeface="Quantico"/>
                  <a:sym typeface="Quantico"/>
                </a:rPr>
                <a:t>THE EXTRAORDINARY</a:t>
              </a:r>
              <a:endParaRPr b="0" i="0" sz="6000" u="none" cap="none" strike="noStrike">
                <a:solidFill>
                  <a:schemeClr val="dk1"/>
                </a:solidFill>
                <a:latin typeface="Calibri"/>
                <a:ea typeface="Calibri"/>
                <a:cs typeface="Calibri"/>
                <a:sym typeface="Calibri"/>
              </a:endParaRPr>
            </a:p>
          </p:txBody>
        </p:sp>
      </p:grpSp>
      <p:grpSp>
        <p:nvGrpSpPr>
          <p:cNvPr id="88" name="Google Shape;88;h3fde1b87286fee6f_0_678"/>
          <p:cNvGrpSpPr/>
          <p:nvPr/>
        </p:nvGrpSpPr>
        <p:grpSpPr>
          <a:xfrm>
            <a:off x="2219325" y="4410075"/>
            <a:ext cx="13910175" cy="3364200"/>
            <a:chOff x="2219325" y="4410075"/>
            <a:chExt cx="13910175" cy="3364200"/>
          </a:xfrm>
        </p:grpSpPr>
        <p:sp>
          <p:nvSpPr>
            <p:cNvPr id="89" name="Google Shape;89;h3fde1b87286fee6f_0_678"/>
            <p:cNvSpPr/>
            <p:nvPr/>
          </p:nvSpPr>
          <p:spPr>
            <a:xfrm>
              <a:off x="2219325" y="4410075"/>
              <a:ext cx="6604500" cy="3364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90" name="Google Shape;90;h3fde1b87286fee6f_0_678"/>
            <p:cNvSpPr/>
            <p:nvPr/>
          </p:nvSpPr>
          <p:spPr>
            <a:xfrm>
              <a:off x="9525000" y="4410075"/>
              <a:ext cx="6604500" cy="3364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95" name="Shape 95"/>
        <p:cNvGrpSpPr/>
        <p:nvPr/>
      </p:nvGrpSpPr>
      <p:grpSpPr>
        <a:xfrm>
          <a:off x="0" y="0"/>
          <a:ext cx="0" cy="0"/>
          <a:chOff x="0" y="0"/>
          <a:chExt cx="0" cy="0"/>
        </a:xfrm>
      </p:grpSpPr>
      <p:pic>
        <p:nvPicPr>
          <p:cNvPr descr="preencoded.png" id="96" name="Google Shape;96;h3fde1b87286fee6f_0_692"/>
          <p:cNvPicPr preferRelativeResize="0"/>
          <p:nvPr/>
        </p:nvPicPr>
        <p:blipFill rotWithShape="1">
          <a:blip r:embed="rId3">
            <a:alphaModFix/>
          </a:blip>
          <a:srcRect b="0" l="0" r="0" t="0"/>
          <a:stretch/>
        </p:blipFill>
        <p:spPr>
          <a:xfrm>
            <a:off x="0" y="0"/>
            <a:ext cx="18145125" cy="10287000"/>
          </a:xfrm>
          <a:prstGeom prst="rect">
            <a:avLst/>
          </a:prstGeom>
          <a:noFill/>
          <a:ln>
            <a:noFill/>
          </a:ln>
        </p:spPr>
      </p:pic>
      <p:pic>
        <p:nvPicPr>
          <p:cNvPr descr="preencoded.png" id="97" name="Google Shape;97;h3fde1b87286fee6f_0_692"/>
          <p:cNvPicPr preferRelativeResize="0"/>
          <p:nvPr/>
        </p:nvPicPr>
        <p:blipFill rotWithShape="1">
          <a:blip r:embed="rId4">
            <a:alphaModFix/>
          </a:blip>
          <a:srcRect b="0" l="0" r="0" t="0"/>
          <a:stretch/>
        </p:blipFill>
        <p:spPr>
          <a:xfrm>
            <a:off x="0" y="5381625"/>
            <a:ext cx="18288000" cy="4905375"/>
          </a:xfrm>
          <a:prstGeom prst="rect">
            <a:avLst/>
          </a:prstGeom>
          <a:noFill/>
          <a:ln>
            <a:noFill/>
          </a:ln>
        </p:spPr>
      </p:pic>
      <p:grpSp>
        <p:nvGrpSpPr>
          <p:cNvPr id="98" name="Google Shape;98;h3fde1b87286fee6f_0_692"/>
          <p:cNvGrpSpPr/>
          <p:nvPr/>
        </p:nvGrpSpPr>
        <p:grpSpPr>
          <a:xfrm>
            <a:off x="17640300" y="7994925"/>
            <a:ext cx="596549" cy="2063476"/>
            <a:chOff x="17640300" y="7994925"/>
            <a:chExt cx="596549" cy="2063476"/>
          </a:xfrm>
        </p:grpSpPr>
        <p:pic>
          <p:nvPicPr>
            <p:cNvPr descr="preencoded.png" id="99" name="Google Shape;99;h3fde1b87286fee6f_0_69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00" name="Google Shape;100;h3fde1b87286fee6f_0_69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01" name="Google Shape;101;h3fde1b87286fee6f_0_692"/>
          <p:cNvGrpSpPr/>
          <p:nvPr/>
        </p:nvGrpSpPr>
        <p:grpSpPr>
          <a:xfrm>
            <a:off x="1428750" y="1238250"/>
            <a:ext cx="7401000" cy="3438600"/>
            <a:chOff x="1428750" y="1238250"/>
            <a:chExt cx="7401000" cy="3438600"/>
          </a:xfrm>
        </p:grpSpPr>
        <p:sp>
          <p:nvSpPr>
            <p:cNvPr id="102" name="Google Shape;102;h3fde1b87286fee6f_0_692"/>
            <p:cNvSpPr/>
            <p:nvPr/>
          </p:nvSpPr>
          <p:spPr>
            <a:xfrm>
              <a:off x="1428750" y="1238250"/>
              <a:ext cx="7401000" cy="34386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03" name="Google Shape;103;h3fde1b87286fee6f_0_692"/>
            <p:cNvPicPr preferRelativeResize="0"/>
            <p:nvPr/>
          </p:nvPicPr>
          <p:blipFill rotWithShape="1">
            <a:blip r:embed="rId6">
              <a:alphaModFix/>
            </a:blip>
            <a:srcRect b="0" l="0" r="0" t="0"/>
            <a:stretch/>
          </p:blipFill>
          <p:spPr>
            <a:xfrm>
              <a:off x="4876800" y="1438275"/>
              <a:ext cx="504825" cy="990600"/>
            </a:xfrm>
            <a:prstGeom prst="rect">
              <a:avLst/>
            </a:prstGeom>
            <a:noFill/>
            <a:ln>
              <a:noFill/>
            </a:ln>
          </p:spPr>
        </p:pic>
        <p:grpSp>
          <p:nvGrpSpPr>
            <p:cNvPr id="104" name="Google Shape;104;h3fde1b87286fee6f_0_692"/>
            <p:cNvGrpSpPr/>
            <p:nvPr/>
          </p:nvGrpSpPr>
          <p:grpSpPr>
            <a:xfrm>
              <a:off x="1687830" y="2628900"/>
              <a:ext cx="6882900" cy="1925925"/>
              <a:chOff x="1687830" y="2628900"/>
              <a:chExt cx="6882900" cy="1925925"/>
            </a:xfrm>
          </p:grpSpPr>
          <p:sp>
            <p:nvSpPr>
              <p:cNvPr id="105" name="Google Shape;105;h3fde1b87286fee6f_0_692"/>
              <p:cNvSpPr/>
              <p:nvPr/>
            </p:nvSpPr>
            <p:spPr>
              <a:xfrm>
                <a:off x="1687830" y="2628900"/>
                <a:ext cx="6882900" cy="81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Quantico"/>
                  <a:buNone/>
                </a:pPr>
                <a:r>
                  <a:rPr b="1" i="0" lang="en-US" sz="3600" u="none" cap="none" strike="noStrike">
                    <a:solidFill>
                      <a:srgbClr val="0E0E0E"/>
                    </a:solidFill>
                    <a:latin typeface="Quantico"/>
                    <a:ea typeface="Quantico"/>
                    <a:cs typeface="Quantico"/>
                    <a:sym typeface="Quantico"/>
                  </a:rPr>
                  <a:t>UNICORN SIGHTINGS</a:t>
                </a:r>
                <a:endParaRPr b="0" i="0" sz="3600" u="none" cap="none" strike="noStrike">
                  <a:solidFill>
                    <a:schemeClr val="dk1"/>
                  </a:solidFill>
                  <a:latin typeface="Calibri"/>
                  <a:ea typeface="Calibri"/>
                  <a:cs typeface="Calibri"/>
                  <a:sym typeface="Calibri"/>
                </a:endParaRPr>
              </a:p>
            </p:txBody>
          </p:sp>
          <p:sp>
            <p:nvSpPr>
              <p:cNvPr id="106" name="Google Shape;106;h3fde1b87286fee6f_0_692"/>
              <p:cNvSpPr/>
              <p:nvPr/>
            </p:nvSpPr>
            <p:spPr>
              <a:xfrm>
                <a:off x="1703070" y="3362325"/>
                <a:ext cx="6852300" cy="119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07" name="Google Shape;107;h3fde1b87286fee6f_0_692"/>
          <p:cNvGrpSpPr/>
          <p:nvPr/>
        </p:nvGrpSpPr>
        <p:grpSpPr>
          <a:xfrm>
            <a:off x="9458325" y="1200150"/>
            <a:ext cx="7401000" cy="3461700"/>
            <a:chOff x="9458325" y="1200150"/>
            <a:chExt cx="7401000" cy="3461700"/>
          </a:xfrm>
        </p:grpSpPr>
        <p:sp>
          <p:nvSpPr>
            <p:cNvPr id="108" name="Google Shape;108;h3fde1b87286fee6f_0_692"/>
            <p:cNvSpPr/>
            <p:nvPr/>
          </p:nvSpPr>
          <p:spPr>
            <a:xfrm>
              <a:off x="9458325" y="1200150"/>
              <a:ext cx="7401000" cy="34617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09" name="Google Shape;109;h3fde1b87286fee6f_0_692"/>
            <p:cNvPicPr preferRelativeResize="0"/>
            <p:nvPr/>
          </p:nvPicPr>
          <p:blipFill rotWithShape="1">
            <a:blip r:embed="rId7">
              <a:alphaModFix/>
            </a:blip>
            <a:srcRect b="0" l="0" r="0" t="0"/>
            <a:stretch/>
          </p:blipFill>
          <p:spPr>
            <a:xfrm>
              <a:off x="12949238" y="1400174"/>
              <a:ext cx="419100" cy="1013734"/>
            </a:xfrm>
            <a:prstGeom prst="rect">
              <a:avLst/>
            </a:prstGeom>
            <a:noFill/>
            <a:ln>
              <a:noFill/>
            </a:ln>
          </p:spPr>
        </p:pic>
        <p:grpSp>
          <p:nvGrpSpPr>
            <p:cNvPr id="110" name="Google Shape;110;h3fde1b87286fee6f_0_692"/>
            <p:cNvGrpSpPr/>
            <p:nvPr/>
          </p:nvGrpSpPr>
          <p:grpSpPr>
            <a:xfrm>
              <a:off x="9717405" y="2613933"/>
              <a:ext cx="6882900" cy="1925925"/>
              <a:chOff x="9717405" y="2613933"/>
              <a:chExt cx="6882900" cy="1925925"/>
            </a:xfrm>
          </p:grpSpPr>
          <p:sp>
            <p:nvSpPr>
              <p:cNvPr id="111" name="Google Shape;111;h3fde1b87286fee6f_0_692"/>
              <p:cNvSpPr/>
              <p:nvPr/>
            </p:nvSpPr>
            <p:spPr>
              <a:xfrm>
                <a:off x="9717405" y="2613933"/>
                <a:ext cx="6882900" cy="81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Quantico"/>
                  <a:buNone/>
                </a:pPr>
                <a:r>
                  <a:rPr b="1" i="0" lang="en-US" sz="3600" u="none" cap="none" strike="noStrike">
                    <a:solidFill>
                      <a:srgbClr val="0E0E0E"/>
                    </a:solidFill>
                    <a:latin typeface="Quantico"/>
                    <a:ea typeface="Quantico"/>
                    <a:cs typeface="Quantico"/>
                    <a:sym typeface="Quantico"/>
                  </a:rPr>
                  <a:t>DRAGON TAMING</a:t>
                </a:r>
                <a:endParaRPr b="0" i="0" sz="3600" u="none" cap="none" strike="noStrike">
                  <a:solidFill>
                    <a:schemeClr val="dk1"/>
                  </a:solidFill>
                  <a:latin typeface="Calibri"/>
                  <a:ea typeface="Calibri"/>
                  <a:cs typeface="Calibri"/>
                  <a:sym typeface="Calibri"/>
                </a:endParaRPr>
              </a:p>
            </p:txBody>
          </p:sp>
          <p:sp>
            <p:nvSpPr>
              <p:cNvPr id="112" name="Google Shape;112;h3fde1b87286fee6f_0_692"/>
              <p:cNvSpPr/>
              <p:nvPr/>
            </p:nvSpPr>
            <p:spPr>
              <a:xfrm>
                <a:off x="9732645" y="3347358"/>
                <a:ext cx="6852300" cy="119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117" name="Shape 117"/>
        <p:cNvGrpSpPr/>
        <p:nvPr/>
      </p:nvGrpSpPr>
      <p:grpSpPr>
        <a:xfrm>
          <a:off x="0" y="0"/>
          <a:ext cx="0" cy="0"/>
          <a:chOff x="0" y="0"/>
          <a:chExt cx="0" cy="0"/>
        </a:xfrm>
      </p:grpSpPr>
      <p:pic>
        <p:nvPicPr>
          <p:cNvPr descr="preencoded.png" id="118" name="Google Shape;118;h3fde1b87286fee6f_0_713"/>
          <p:cNvPicPr preferRelativeResize="0"/>
          <p:nvPr/>
        </p:nvPicPr>
        <p:blipFill rotWithShape="1">
          <a:blip r:embed="rId3">
            <a:alphaModFix/>
          </a:blip>
          <a:srcRect b="0" l="0" r="0" t="0"/>
          <a:stretch/>
        </p:blipFill>
        <p:spPr>
          <a:xfrm>
            <a:off x="0" y="0"/>
            <a:ext cx="18288001" cy="10287001"/>
          </a:xfrm>
          <a:prstGeom prst="rect">
            <a:avLst/>
          </a:prstGeom>
          <a:noFill/>
          <a:ln>
            <a:noFill/>
          </a:ln>
        </p:spPr>
      </p:pic>
      <p:grpSp>
        <p:nvGrpSpPr>
          <p:cNvPr id="119" name="Google Shape;119;h3fde1b87286fee6f_0_713"/>
          <p:cNvGrpSpPr/>
          <p:nvPr/>
        </p:nvGrpSpPr>
        <p:grpSpPr>
          <a:xfrm>
            <a:off x="17640300" y="7994925"/>
            <a:ext cx="596549" cy="2063476"/>
            <a:chOff x="17640300" y="7994925"/>
            <a:chExt cx="596549" cy="2063476"/>
          </a:xfrm>
        </p:grpSpPr>
        <p:pic>
          <p:nvPicPr>
            <p:cNvPr descr="preencoded.png" id="120" name="Google Shape;120;h3fde1b87286fee6f_0_713"/>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21" name="Google Shape;121;h3fde1b87286fee6f_0_71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22" name="Google Shape;122;h3fde1b87286fee6f_0_713"/>
          <p:cNvGrpSpPr/>
          <p:nvPr/>
        </p:nvGrpSpPr>
        <p:grpSpPr>
          <a:xfrm>
            <a:off x="2200275" y="1038225"/>
            <a:ext cx="6156900" cy="8517375"/>
            <a:chOff x="2200275" y="1038225"/>
            <a:chExt cx="6156900" cy="8517375"/>
          </a:xfrm>
        </p:grpSpPr>
        <p:pic>
          <p:nvPicPr>
            <p:cNvPr descr="preencoded.png" id="123" name="Google Shape;123;h3fde1b87286fee6f_0_713"/>
            <p:cNvPicPr preferRelativeResize="0"/>
            <p:nvPr/>
          </p:nvPicPr>
          <p:blipFill rotWithShape="1">
            <a:blip r:embed="rId5">
              <a:alphaModFix/>
            </a:blip>
            <a:srcRect b="0" l="0" r="0" t="0"/>
            <a:stretch/>
          </p:blipFill>
          <p:spPr>
            <a:xfrm>
              <a:off x="2200275" y="1038225"/>
              <a:ext cx="6096000" cy="5657850"/>
            </a:xfrm>
            <a:prstGeom prst="rect">
              <a:avLst/>
            </a:prstGeom>
            <a:noFill/>
            <a:ln>
              <a:noFill/>
            </a:ln>
          </p:spPr>
        </p:pic>
        <p:grpSp>
          <p:nvGrpSpPr>
            <p:cNvPr id="124" name="Google Shape;124;h3fde1b87286fee6f_0_713"/>
            <p:cNvGrpSpPr/>
            <p:nvPr/>
          </p:nvGrpSpPr>
          <p:grpSpPr>
            <a:xfrm>
              <a:off x="2200275" y="7153275"/>
              <a:ext cx="6096000" cy="1114500"/>
              <a:chOff x="2200275" y="7153275"/>
              <a:chExt cx="6096000" cy="1114500"/>
            </a:xfrm>
          </p:grpSpPr>
          <p:sp>
            <p:nvSpPr>
              <p:cNvPr id="125" name="Google Shape;125;h3fde1b87286fee6f_0_713"/>
              <p:cNvSpPr/>
              <p:nvPr/>
            </p:nvSpPr>
            <p:spPr>
              <a:xfrm>
                <a:off x="2200275" y="7153275"/>
                <a:ext cx="6096000" cy="11145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h3fde1b87286fee6f_0_713"/>
              <p:cNvSpPr/>
              <p:nvPr/>
            </p:nvSpPr>
            <p:spPr>
              <a:xfrm>
                <a:off x="2771775" y="7381875"/>
                <a:ext cx="4798800" cy="81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3600"/>
                  <a:buFont typeface="Quantico"/>
                  <a:buNone/>
                </a:pPr>
                <a:r>
                  <a:rPr b="1" i="0" lang="en-US" sz="3600" u="none" cap="none" strike="noStrike">
                    <a:solidFill>
                      <a:srgbClr val="3A5200"/>
                    </a:solidFill>
                    <a:latin typeface="Quantico"/>
                    <a:ea typeface="Quantico"/>
                    <a:cs typeface="Quantico"/>
                    <a:sym typeface="Quantico"/>
                  </a:rPr>
                  <a:t>UNICORN SIGHTINGS</a:t>
                </a:r>
                <a:endParaRPr b="0" i="0" sz="3600" u="none" cap="none" strike="noStrike">
                  <a:solidFill>
                    <a:schemeClr val="dk1"/>
                  </a:solidFill>
                  <a:latin typeface="Calibri"/>
                  <a:ea typeface="Calibri"/>
                  <a:cs typeface="Calibri"/>
                  <a:sym typeface="Calibri"/>
                </a:endParaRPr>
              </a:p>
            </p:txBody>
          </p:sp>
        </p:grpSp>
        <p:sp>
          <p:nvSpPr>
            <p:cNvPr id="127" name="Google Shape;127;h3fde1b87286fee6f_0_713"/>
            <p:cNvSpPr/>
            <p:nvPr/>
          </p:nvSpPr>
          <p:spPr>
            <a:xfrm>
              <a:off x="2200275" y="8724900"/>
              <a:ext cx="61569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grpSp>
      <p:grpSp>
        <p:nvGrpSpPr>
          <p:cNvPr id="128" name="Google Shape;128;h3fde1b87286fee6f_0_713"/>
          <p:cNvGrpSpPr/>
          <p:nvPr/>
        </p:nvGrpSpPr>
        <p:grpSpPr>
          <a:xfrm>
            <a:off x="9991725" y="1038225"/>
            <a:ext cx="6156900" cy="8517375"/>
            <a:chOff x="9991725" y="1038225"/>
            <a:chExt cx="6156900" cy="8517375"/>
          </a:xfrm>
        </p:grpSpPr>
        <p:pic>
          <p:nvPicPr>
            <p:cNvPr descr="preencoded.png" id="129" name="Google Shape;129;h3fde1b87286fee6f_0_713"/>
            <p:cNvPicPr preferRelativeResize="0"/>
            <p:nvPr/>
          </p:nvPicPr>
          <p:blipFill rotWithShape="1">
            <a:blip r:embed="rId6">
              <a:alphaModFix/>
            </a:blip>
            <a:srcRect b="0" l="0" r="0" t="0"/>
            <a:stretch/>
          </p:blipFill>
          <p:spPr>
            <a:xfrm>
              <a:off x="9991725" y="1038225"/>
              <a:ext cx="6096000" cy="5657850"/>
            </a:xfrm>
            <a:prstGeom prst="rect">
              <a:avLst/>
            </a:prstGeom>
            <a:noFill/>
            <a:ln>
              <a:noFill/>
            </a:ln>
          </p:spPr>
        </p:pic>
        <p:grpSp>
          <p:nvGrpSpPr>
            <p:cNvPr id="130" name="Google Shape;130;h3fde1b87286fee6f_0_713"/>
            <p:cNvGrpSpPr/>
            <p:nvPr/>
          </p:nvGrpSpPr>
          <p:grpSpPr>
            <a:xfrm>
              <a:off x="9991725" y="7153275"/>
              <a:ext cx="6096000" cy="1114500"/>
              <a:chOff x="9991725" y="7153275"/>
              <a:chExt cx="6096000" cy="1114500"/>
            </a:xfrm>
          </p:grpSpPr>
          <p:sp>
            <p:nvSpPr>
              <p:cNvPr id="131" name="Google Shape;131;h3fde1b87286fee6f_0_713"/>
              <p:cNvSpPr/>
              <p:nvPr/>
            </p:nvSpPr>
            <p:spPr>
              <a:xfrm>
                <a:off x="9991725" y="7153275"/>
                <a:ext cx="6096000" cy="11145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h3fde1b87286fee6f_0_713"/>
              <p:cNvSpPr/>
              <p:nvPr/>
            </p:nvSpPr>
            <p:spPr>
              <a:xfrm>
                <a:off x="10563225" y="7381875"/>
                <a:ext cx="3931800" cy="81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3600"/>
                  <a:buFont typeface="Quantico"/>
                  <a:buNone/>
                </a:pPr>
                <a:r>
                  <a:rPr b="1" i="0" lang="en-US" sz="3600" u="none" cap="none" strike="noStrike">
                    <a:solidFill>
                      <a:srgbClr val="3A5200"/>
                    </a:solidFill>
                    <a:latin typeface="Quantico"/>
                    <a:ea typeface="Quantico"/>
                    <a:cs typeface="Quantico"/>
                    <a:sym typeface="Quantico"/>
                  </a:rPr>
                  <a:t>DRAGON TAMING</a:t>
                </a:r>
                <a:endParaRPr b="0" i="0" sz="3600" u="none" cap="none" strike="noStrike">
                  <a:solidFill>
                    <a:schemeClr val="dk1"/>
                  </a:solidFill>
                  <a:latin typeface="Calibri"/>
                  <a:ea typeface="Calibri"/>
                  <a:cs typeface="Calibri"/>
                  <a:sym typeface="Calibri"/>
                </a:endParaRPr>
              </a:p>
            </p:txBody>
          </p:sp>
        </p:grpSp>
        <p:sp>
          <p:nvSpPr>
            <p:cNvPr id="133" name="Google Shape;133;h3fde1b87286fee6f_0_713"/>
            <p:cNvSpPr/>
            <p:nvPr/>
          </p:nvSpPr>
          <p:spPr>
            <a:xfrm>
              <a:off x="9991725" y="8724900"/>
              <a:ext cx="61569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closer look at the art of taming dragons and the adventurers who take on these creatures.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138" name="Shape 138"/>
        <p:cNvGrpSpPr/>
        <p:nvPr/>
      </p:nvGrpSpPr>
      <p:grpSpPr>
        <a:xfrm>
          <a:off x="0" y="0"/>
          <a:ext cx="0" cy="0"/>
          <a:chOff x="0" y="0"/>
          <a:chExt cx="0" cy="0"/>
        </a:xfrm>
      </p:grpSpPr>
      <p:pic>
        <p:nvPicPr>
          <p:cNvPr descr="preencoded.png" id="139" name="Google Shape;139;h3fde1b87286fee6f_0_733"/>
          <p:cNvPicPr preferRelativeResize="0"/>
          <p:nvPr/>
        </p:nvPicPr>
        <p:blipFill rotWithShape="1">
          <a:blip r:embed="rId3">
            <a:alphaModFix/>
          </a:blip>
          <a:srcRect b="0" l="0" r="0" t="0"/>
          <a:stretch/>
        </p:blipFill>
        <p:spPr>
          <a:xfrm>
            <a:off x="0" y="0"/>
            <a:ext cx="14125574" cy="10287000"/>
          </a:xfrm>
          <a:prstGeom prst="rect">
            <a:avLst/>
          </a:prstGeom>
          <a:noFill/>
          <a:ln>
            <a:noFill/>
          </a:ln>
        </p:spPr>
      </p:pic>
      <p:grpSp>
        <p:nvGrpSpPr>
          <p:cNvPr id="140" name="Google Shape;140;h3fde1b87286fee6f_0_733"/>
          <p:cNvGrpSpPr/>
          <p:nvPr/>
        </p:nvGrpSpPr>
        <p:grpSpPr>
          <a:xfrm>
            <a:off x="17640300" y="7994925"/>
            <a:ext cx="596549" cy="2063476"/>
            <a:chOff x="17640300" y="7994925"/>
            <a:chExt cx="596549" cy="2063476"/>
          </a:xfrm>
        </p:grpSpPr>
        <p:pic>
          <p:nvPicPr>
            <p:cNvPr descr="preencoded.png" id="141" name="Google Shape;141;h3fde1b87286fee6f_0_733"/>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42" name="Google Shape;142;h3fde1b87286fee6f_0_73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43" name="Google Shape;143;h3fde1b87286fee6f_0_733"/>
          <p:cNvPicPr preferRelativeResize="0"/>
          <p:nvPr/>
        </p:nvPicPr>
        <p:blipFill rotWithShape="1">
          <a:blip r:embed="rId5">
            <a:alphaModFix/>
          </a:blip>
          <a:srcRect b="0" l="0" r="0" t="0"/>
          <a:stretch/>
        </p:blipFill>
        <p:spPr>
          <a:xfrm>
            <a:off x="0" y="1038225"/>
            <a:ext cx="4474463" cy="3328416"/>
          </a:xfrm>
          <a:prstGeom prst="rect">
            <a:avLst/>
          </a:prstGeom>
          <a:noFill/>
          <a:ln>
            <a:noFill/>
          </a:ln>
        </p:spPr>
      </p:pic>
      <p:grpSp>
        <p:nvGrpSpPr>
          <p:cNvPr id="144" name="Google Shape;144;h3fde1b87286fee6f_0_733"/>
          <p:cNvGrpSpPr/>
          <p:nvPr/>
        </p:nvGrpSpPr>
        <p:grpSpPr>
          <a:xfrm>
            <a:off x="1333500" y="3133725"/>
            <a:ext cx="9330675" cy="5434875"/>
            <a:chOff x="1333500" y="3133725"/>
            <a:chExt cx="9330675" cy="5434875"/>
          </a:xfrm>
        </p:grpSpPr>
        <p:sp>
          <p:nvSpPr>
            <p:cNvPr id="145" name="Google Shape;145;h3fde1b87286fee6f_0_733"/>
            <p:cNvSpPr/>
            <p:nvPr/>
          </p:nvSpPr>
          <p:spPr>
            <a:xfrm>
              <a:off x="1333500" y="3133725"/>
              <a:ext cx="9302100" cy="476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ntico"/>
                <a:buNone/>
              </a:pPr>
              <a:r>
                <a:rPr b="1" i="0" lang="en-US" sz="3600" u="none" cap="none" strike="noStrike">
                  <a:solidFill>
                    <a:srgbClr val="0E0E0E"/>
                  </a:solidFill>
                  <a:latin typeface="Quantico"/>
                  <a:ea typeface="Quantico"/>
                  <a:cs typeface="Quantico"/>
                  <a:sym typeface="Quantico"/>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46" name="Google Shape;146;h3fde1b87286fee6f_0_733"/>
            <p:cNvSpPr/>
            <p:nvPr/>
          </p:nvSpPr>
          <p:spPr>
            <a:xfrm>
              <a:off x="7153275" y="7962900"/>
              <a:ext cx="35109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THE DREAM WEAVER</a:t>
              </a:r>
              <a:endParaRPr b="0" i="0" sz="2700" u="none" cap="none" strike="noStrike">
                <a:solidFill>
                  <a:schemeClr val="dk1"/>
                </a:solidFill>
                <a:latin typeface="Calibri"/>
                <a:ea typeface="Calibri"/>
                <a:cs typeface="Calibri"/>
                <a:sym typeface="Calibri"/>
              </a:endParaRPr>
            </a:p>
          </p:txBody>
        </p:sp>
      </p:grpSp>
      <p:pic>
        <p:nvPicPr>
          <p:cNvPr descr="preencoded.png" id="147" name="Google Shape;147;h3fde1b87286fee6f_0_733"/>
          <p:cNvPicPr preferRelativeResize="0"/>
          <p:nvPr/>
        </p:nvPicPr>
        <p:blipFill rotWithShape="1">
          <a:blip r:embed="rId6">
            <a:alphaModFix/>
          </a:blip>
          <a:srcRect b="0" l="0" r="0" t="0"/>
          <a:stretch/>
        </p:blipFill>
        <p:spPr>
          <a:xfrm>
            <a:off x="10487025" y="2171700"/>
            <a:ext cx="7543800" cy="59531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152" name="Shape 152"/>
        <p:cNvGrpSpPr/>
        <p:nvPr/>
      </p:nvGrpSpPr>
      <p:grpSpPr>
        <a:xfrm>
          <a:off x="0" y="0"/>
          <a:ext cx="0" cy="0"/>
          <a:chOff x="0" y="0"/>
          <a:chExt cx="0" cy="0"/>
        </a:xfrm>
      </p:grpSpPr>
      <p:pic>
        <p:nvPicPr>
          <p:cNvPr descr="preencoded.png" id="153" name="Google Shape;153;h3fde1b87286fee6f_0_746"/>
          <p:cNvPicPr preferRelativeResize="0"/>
          <p:nvPr/>
        </p:nvPicPr>
        <p:blipFill rotWithShape="1">
          <a:blip r:embed="rId3">
            <a:alphaModFix/>
          </a:blip>
          <a:srcRect b="0" l="0" r="0" t="0"/>
          <a:stretch/>
        </p:blipFill>
        <p:spPr>
          <a:xfrm>
            <a:off x="3228975" y="0"/>
            <a:ext cx="15059026" cy="10287000"/>
          </a:xfrm>
          <a:prstGeom prst="rect">
            <a:avLst/>
          </a:prstGeom>
          <a:noFill/>
          <a:ln>
            <a:noFill/>
          </a:ln>
        </p:spPr>
      </p:pic>
      <p:pic>
        <p:nvPicPr>
          <p:cNvPr descr="preencoded.png" id="154" name="Google Shape;154;h3fde1b87286fee6f_0_746"/>
          <p:cNvPicPr preferRelativeResize="0"/>
          <p:nvPr/>
        </p:nvPicPr>
        <p:blipFill rotWithShape="1">
          <a:blip r:embed="rId4">
            <a:alphaModFix/>
          </a:blip>
          <a:srcRect b="0" l="0" r="0" t="0"/>
          <a:stretch/>
        </p:blipFill>
        <p:spPr>
          <a:xfrm>
            <a:off x="12201525" y="4295775"/>
            <a:ext cx="5286375" cy="4800600"/>
          </a:xfrm>
          <a:prstGeom prst="rect">
            <a:avLst/>
          </a:prstGeom>
          <a:noFill/>
          <a:ln>
            <a:noFill/>
          </a:ln>
        </p:spPr>
      </p:pic>
      <p:pic>
        <p:nvPicPr>
          <p:cNvPr descr="preencoded.png" id="155" name="Google Shape;155;h3fde1b87286fee6f_0_746"/>
          <p:cNvPicPr preferRelativeResize="0"/>
          <p:nvPr/>
        </p:nvPicPr>
        <p:blipFill rotWithShape="1">
          <a:blip r:embed="rId5">
            <a:alphaModFix/>
          </a:blip>
          <a:srcRect b="0" l="0" r="0" t="0"/>
          <a:stretch/>
        </p:blipFill>
        <p:spPr>
          <a:xfrm>
            <a:off x="666750" y="4295775"/>
            <a:ext cx="11125200" cy="4800600"/>
          </a:xfrm>
          <a:prstGeom prst="rect">
            <a:avLst/>
          </a:prstGeom>
          <a:noFill/>
          <a:ln>
            <a:noFill/>
          </a:ln>
        </p:spPr>
      </p:pic>
      <p:pic>
        <p:nvPicPr>
          <p:cNvPr descr="preencoded.png" id="156" name="Google Shape;156;h3fde1b87286fee6f_0_746"/>
          <p:cNvPicPr preferRelativeResize="0"/>
          <p:nvPr/>
        </p:nvPicPr>
        <p:blipFill rotWithShape="1">
          <a:blip r:embed="rId5">
            <a:alphaModFix/>
          </a:blip>
          <a:srcRect b="0" l="0" r="0" t="0"/>
          <a:stretch/>
        </p:blipFill>
        <p:spPr>
          <a:xfrm>
            <a:off x="666750" y="4295775"/>
            <a:ext cx="11125200" cy="4800600"/>
          </a:xfrm>
          <a:prstGeom prst="rect">
            <a:avLst/>
          </a:prstGeom>
          <a:noFill/>
          <a:ln>
            <a:noFill/>
          </a:ln>
        </p:spPr>
      </p:pic>
      <p:pic>
        <p:nvPicPr>
          <p:cNvPr descr="preencoded.png" id="157" name="Google Shape;157;h3fde1b87286fee6f_0_746"/>
          <p:cNvPicPr preferRelativeResize="0"/>
          <p:nvPr/>
        </p:nvPicPr>
        <p:blipFill rotWithShape="1">
          <a:blip r:embed="rId5">
            <a:alphaModFix/>
          </a:blip>
          <a:srcRect b="0" l="0" r="0" t="0"/>
          <a:stretch/>
        </p:blipFill>
        <p:spPr>
          <a:xfrm>
            <a:off x="666750" y="4295775"/>
            <a:ext cx="11125200" cy="4800600"/>
          </a:xfrm>
          <a:prstGeom prst="rect">
            <a:avLst/>
          </a:prstGeom>
          <a:noFill/>
          <a:ln>
            <a:noFill/>
          </a:ln>
        </p:spPr>
      </p:pic>
      <p:pic>
        <p:nvPicPr>
          <p:cNvPr descr="preencoded.png" id="158" name="Google Shape;158;h3fde1b87286fee6f_0_746"/>
          <p:cNvPicPr preferRelativeResize="0"/>
          <p:nvPr/>
        </p:nvPicPr>
        <p:blipFill rotWithShape="1">
          <a:blip r:embed="rId5">
            <a:alphaModFix/>
          </a:blip>
          <a:srcRect b="0" l="0" r="0" t="0"/>
          <a:stretch/>
        </p:blipFill>
        <p:spPr>
          <a:xfrm>
            <a:off x="666750" y="4295775"/>
            <a:ext cx="11125200" cy="4800600"/>
          </a:xfrm>
          <a:prstGeom prst="rect">
            <a:avLst/>
          </a:prstGeom>
          <a:noFill/>
          <a:ln>
            <a:noFill/>
          </a:ln>
        </p:spPr>
      </p:pic>
      <p:pic>
        <p:nvPicPr>
          <p:cNvPr descr="preencoded.png" id="159" name="Google Shape;159;h3fde1b87286fee6f_0_746"/>
          <p:cNvPicPr preferRelativeResize="0"/>
          <p:nvPr/>
        </p:nvPicPr>
        <p:blipFill rotWithShape="1">
          <a:blip r:embed="rId5">
            <a:alphaModFix/>
          </a:blip>
          <a:srcRect b="0" l="0" r="0" t="0"/>
          <a:stretch/>
        </p:blipFill>
        <p:spPr>
          <a:xfrm>
            <a:off x="666750" y="4295775"/>
            <a:ext cx="11125200" cy="4800600"/>
          </a:xfrm>
          <a:prstGeom prst="rect">
            <a:avLst/>
          </a:prstGeom>
          <a:noFill/>
          <a:ln>
            <a:noFill/>
          </a:ln>
        </p:spPr>
      </p:pic>
      <p:pic>
        <p:nvPicPr>
          <p:cNvPr descr="preencoded.png" id="160" name="Google Shape;160;h3fde1b87286fee6f_0_746"/>
          <p:cNvPicPr preferRelativeResize="0"/>
          <p:nvPr/>
        </p:nvPicPr>
        <p:blipFill rotWithShape="1">
          <a:blip r:embed="rId6">
            <a:alphaModFix/>
          </a:blip>
          <a:srcRect b="0" l="0" r="0" t="0"/>
          <a:stretch/>
        </p:blipFill>
        <p:spPr>
          <a:xfrm>
            <a:off x="666750" y="4295775"/>
            <a:ext cx="11125200" cy="4800600"/>
          </a:xfrm>
          <a:prstGeom prst="rect">
            <a:avLst/>
          </a:prstGeom>
          <a:noFill/>
          <a:ln>
            <a:noFill/>
          </a:ln>
        </p:spPr>
      </p:pic>
      <p:grpSp>
        <p:nvGrpSpPr>
          <p:cNvPr id="161" name="Google Shape;161;h3fde1b87286fee6f_0_746"/>
          <p:cNvGrpSpPr/>
          <p:nvPr/>
        </p:nvGrpSpPr>
        <p:grpSpPr>
          <a:xfrm>
            <a:off x="17640300" y="7994925"/>
            <a:ext cx="596549" cy="2063476"/>
            <a:chOff x="17640300" y="7994925"/>
            <a:chExt cx="596549" cy="2063476"/>
          </a:xfrm>
        </p:grpSpPr>
        <p:pic>
          <p:nvPicPr>
            <p:cNvPr descr="preencoded.png" id="162" name="Google Shape;162;h3fde1b87286fee6f_0_746"/>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63" name="Google Shape;163;h3fde1b87286fee6f_0_74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64" name="Google Shape;164;h3fde1b87286fee6f_0_746"/>
          <p:cNvGrpSpPr/>
          <p:nvPr/>
        </p:nvGrpSpPr>
        <p:grpSpPr>
          <a:xfrm>
            <a:off x="809625" y="1685925"/>
            <a:ext cx="5347200" cy="2173725"/>
            <a:chOff x="809625" y="1685925"/>
            <a:chExt cx="5347200" cy="2173725"/>
          </a:xfrm>
        </p:grpSpPr>
        <p:grpSp>
          <p:nvGrpSpPr>
            <p:cNvPr id="165" name="Google Shape;165;h3fde1b87286fee6f_0_746"/>
            <p:cNvGrpSpPr/>
            <p:nvPr/>
          </p:nvGrpSpPr>
          <p:grpSpPr>
            <a:xfrm>
              <a:off x="809625" y="1685925"/>
              <a:ext cx="5286300" cy="1114500"/>
              <a:chOff x="809625" y="1685925"/>
              <a:chExt cx="5286300" cy="1114500"/>
            </a:xfrm>
          </p:grpSpPr>
          <p:sp>
            <p:nvSpPr>
              <p:cNvPr id="166" name="Google Shape;166;h3fde1b87286fee6f_0_746"/>
              <p:cNvSpPr/>
              <p:nvPr/>
            </p:nvSpPr>
            <p:spPr>
              <a:xfrm>
                <a:off x="809625" y="1685925"/>
                <a:ext cx="5286300" cy="11145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h3fde1b87286fee6f_0_746"/>
              <p:cNvSpPr/>
              <p:nvPr/>
            </p:nvSpPr>
            <p:spPr>
              <a:xfrm>
                <a:off x="1381125" y="1914525"/>
                <a:ext cx="3931800" cy="81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3600"/>
                  <a:buFont typeface="Quantico"/>
                  <a:buNone/>
                </a:pPr>
                <a:r>
                  <a:rPr b="1" i="0" lang="en-US" sz="3600" u="none" cap="none" strike="noStrike">
                    <a:solidFill>
                      <a:srgbClr val="3A5200"/>
                    </a:solidFill>
                    <a:latin typeface="Quantico"/>
                    <a:ea typeface="Quantico"/>
                    <a:cs typeface="Quantico"/>
                    <a:sym typeface="Quantico"/>
                  </a:rPr>
                  <a:t>DRAGON TAMING </a:t>
                </a:r>
                <a:endParaRPr b="0" i="0" sz="3600" u="none" cap="none" strike="noStrike">
                  <a:solidFill>
                    <a:schemeClr val="dk1"/>
                  </a:solidFill>
                  <a:latin typeface="Calibri"/>
                  <a:ea typeface="Calibri"/>
                  <a:cs typeface="Calibri"/>
                  <a:sym typeface="Calibri"/>
                </a:endParaRPr>
              </a:p>
            </p:txBody>
          </p:sp>
        </p:grpSp>
        <p:sp>
          <p:nvSpPr>
            <p:cNvPr id="168" name="Google Shape;168;h3fde1b87286fee6f_0_746"/>
            <p:cNvSpPr/>
            <p:nvPr/>
          </p:nvSpPr>
          <p:spPr>
            <a:xfrm>
              <a:off x="809625" y="3028950"/>
              <a:ext cx="5347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69" name="Google Shape;169;h3fde1b87286fee6f_0_746"/>
          <p:cNvGrpSpPr/>
          <p:nvPr/>
        </p:nvGrpSpPr>
        <p:grpSpPr>
          <a:xfrm>
            <a:off x="6505575" y="1685925"/>
            <a:ext cx="5347200" cy="2173725"/>
            <a:chOff x="6505575" y="1685925"/>
            <a:chExt cx="5347200" cy="2173725"/>
          </a:xfrm>
        </p:grpSpPr>
        <p:grpSp>
          <p:nvGrpSpPr>
            <p:cNvPr id="170" name="Google Shape;170;h3fde1b87286fee6f_0_746"/>
            <p:cNvGrpSpPr/>
            <p:nvPr/>
          </p:nvGrpSpPr>
          <p:grpSpPr>
            <a:xfrm>
              <a:off x="6505575" y="1685925"/>
              <a:ext cx="5286300" cy="1114500"/>
              <a:chOff x="6505575" y="1685925"/>
              <a:chExt cx="5286300" cy="1114500"/>
            </a:xfrm>
          </p:grpSpPr>
          <p:sp>
            <p:nvSpPr>
              <p:cNvPr id="171" name="Google Shape;171;h3fde1b87286fee6f_0_746"/>
              <p:cNvSpPr/>
              <p:nvPr/>
            </p:nvSpPr>
            <p:spPr>
              <a:xfrm>
                <a:off x="6505575" y="1685925"/>
                <a:ext cx="5286300" cy="11145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h3fde1b87286fee6f_0_746"/>
              <p:cNvSpPr/>
              <p:nvPr/>
            </p:nvSpPr>
            <p:spPr>
              <a:xfrm>
                <a:off x="7077075" y="1914525"/>
                <a:ext cx="3217500" cy="81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3600"/>
                  <a:buFont typeface="Quantico"/>
                  <a:buNone/>
                </a:pPr>
                <a:r>
                  <a:rPr b="1" i="0" lang="en-US" sz="3600" u="none" cap="none" strike="noStrike">
                    <a:solidFill>
                      <a:srgbClr val="3A5200"/>
                    </a:solidFill>
                    <a:latin typeface="Quantico"/>
                    <a:ea typeface="Quantico"/>
                    <a:cs typeface="Quantico"/>
                    <a:sym typeface="Quantico"/>
                  </a:rPr>
                  <a:t>THE UNICORN</a:t>
                </a:r>
                <a:endParaRPr b="0" i="0" sz="3600" u="none" cap="none" strike="noStrike">
                  <a:solidFill>
                    <a:schemeClr val="dk1"/>
                  </a:solidFill>
                  <a:latin typeface="Calibri"/>
                  <a:ea typeface="Calibri"/>
                  <a:cs typeface="Calibri"/>
                  <a:sym typeface="Calibri"/>
                </a:endParaRPr>
              </a:p>
            </p:txBody>
          </p:sp>
        </p:grpSp>
        <p:sp>
          <p:nvSpPr>
            <p:cNvPr id="173" name="Google Shape;173;h3fde1b87286fee6f_0_746"/>
            <p:cNvSpPr/>
            <p:nvPr/>
          </p:nvSpPr>
          <p:spPr>
            <a:xfrm>
              <a:off x="6505575" y="3028950"/>
              <a:ext cx="5347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grpSp>
        <p:nvGrpSpPr>
          <p:cNvPr id="174" name="Google Shape;174;h3fde1b87286fee6f_0_746"/>
          <p:cNvGrpSpPr/>
          <p:nvPr/>
        </p:nvGrpSpPr>
        <p:grpSpPr>
          <a:xfrm>
            <a:off x="12201525" y="1685925"/>
            <a:ext cx="5347200" cy="2173725"/>
            <a:chOff x="12201525" y="1685925"/>
            <a:chExt cx="5347200" cy="2173725"/>
          </a:xfrm>
        </p:grpSpPr>
        <p:grpSp>
          <p:nvGrpSpPr>
            <p:cNvPr id="175" name="Google Shape;175;h3fde1b87286fee6f_0_746"/>
            <p:cNvGrpSpPr/>
            <p:nvPr/>
          </p:nvGrpSpPr>
          <p:grpSpPr>
            <a:xfrm>
              <a:off x="12201525" y="1685925"/>
              <a:ext cx="5286300" cy="1114500"/>
              <a:chOff x="12201525" y="1685925"/>
              <a:chExt cx="5286300" cy="1114500"/>
            </a:xfrm>
          </p:grpSpPr>
          <p:sp>
            <p:nvSpPr>
              <p:cNvPr id="176" name="Google Shape;176;h3fde1b87286fee6f_0_746"/>
              <p:cNvSpPr/>
              <p:nvPr/>
            </p:nvSpPr>
            <p:spPr>
              <a:xfrm>
                <a:off x="12201525" y="1685925"/>
                <a:ext cx="5286300" cy="11145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h3fde1b87286fee6f_0_746"/>
              <p:cNvSpPr/>
              <p:nvPr/>
            </p:nvSpPr>
            <p:spPr>
              <a:xfrm>
                <a:off x="12773025" y="1914525"/>
                <a:ext cx="3931800" cy="81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3600"/>
                  <a:buFont typeface="Quantico"/>
                  <a:buNone/>
                </a:pPr>
                <a:r>
                  <a:rPr b="1" i="0" lang="en-US" sz="3600" u="none" cap="none" strike="noStrike">
                    <a:solidFill>
                      <a:srgbClr val="3A5200"/>
                    </a:solidFill>
                    <a:latin typeface="Quantico"/>
                    <a:ea typeface="Quantico"/>
                    <a:cs typeface="Quantico"/>
                    <a:sym typeface="Quantico"/>
                  </a:rPr>
                  <a:t>DRAGON TAMING </a:t>
                </a:r>
                <a:endParaRPr b="0" i="0" sz="3600" u="none" cap="none" strike="noStrike">
                  <a:solidFill>
                    <a:schemeClr val="dk1"/>
                  </a:solidFill>
                  <a:latin typeface="Calibri"/>
                  <a:ea typeface="Calibri"/>
                  <a:cs typeface="Calibri"/>
                  <a:sym typeface="Calibri"/>
                </a:endParaRPr>
              </a:p>
            </p:txBody>
          </p:sp>
        </p:grpSp>
        <p:sp>
          <p:nvSpPr>
            <p:cNvPr id="178" name="Google Shape;178;h3fde1b87286fee6f_0_746"/>
            <p:cNvSpPr/>
            <p:nvPr/>
          </p:nvSpPr>
          <p:spPr>
            <a:xfrm>
              <a:off x="12201525" y="3028950"/>
              <a:ext cx="5347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183" name="Shape 183"/>
        <p:cNvGrpSpPr/>
        <p:nvPr/>
      </p:nvGrpSpPr>
      <p:grpSpPr>
        <a:xfrm>
          <a:off x="0" y="0"/>
          <a:ext cx="0" cy="0"/>
          <a:chOff x="0" y="0"/>
          <a:chExt cx="0" cy="0"/>
        </a:xfrm>
      </p:grpSpPr>
      <p:pic>
        <p:nvPicPr>
          <p:cNvPr descr="preencoded.png" id="184" name="Google Shape;184;h3fde1b87286fee6f_0_776"/>
          <p:cNvPicPr preferRelativeResize="0"/>
          <p:nvPr/>
        </p:nvPicPr>
        <p:blipFill rotWithShape="1">
          <a:blip r:embed="rId3">
            <a:alphaModFix/>
          </a:blip>
          <a:srcRect b="0" l="0" r="0" t="0"/>
          <a:stretch/>
        </p:blipFill>
        <p:spPr>
          <a:xfrm>
            <a:off x="0" y="0"/>
            <a:ext cx="18145125" cy="10287000"/>
          </a:xfrm>
          <a:prstGeom prst="rect">
            <a:avLst/>
          </a:prstGeom>
          <a:noFill/>
          <a:ln>
            <a:noFill/>
          </a:ln>
        </p:spPr>
      </p:pic>
      <p:grpSp>
        <p:nvGrpSpPr>
          <p:cNvPr id="185" name="Google Shape;185;h3fde1b87286fee6f_0_776"/>
          <p:cNvGrpSpPr/>
          <p:nvPr/>
        </p:nvGrpSpPr>
        <p:grpSpPr>
          <a:xfrm>
            <a:off x="1471613" y="819150"/>
            <a:ext cx="15363900" cy="1581300"/>
            <a:chOff x="1471613" y="819150"/>
            <a:chExt cx="15363900" cy="1581300"/>
          </a:xfrm>
        </p:grpSpPr>
        <p:sp>
          <p:nvSpPr>
            <p:cNvPr id="186" name="Google Shape;186;h3fde1b87286fee6f_0_776"/>
            <p:cNvSpPr/>
            <p:nvPr/>
          </p:nvSpPr>
          <p:spPr>
            <a:xfrm>
              <a:off x="1471613" y="819150"/>
              <a:ext cx="15363900" cy="15432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h3fde1b87286fee6f_0_776"/>
            <p:cNvSpPr/>
            <p:nvPr/>
          </p:nvSpPr>
          <p:spPr>
            <a:xfrm>
              <a:off x="2043113" y="1047750"/>
              <a:ext cx="144876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6000"/>
                <a:buFont typeface="Quantico"/>
                <a:buNone/>
              </a:pPr>
              <a:r>
                <a:rPr b="1" i="0" lang="en-US" sz="6000" u="none" cap="none" strike="noStrike">
                  <a:solidFill>
                    <a:srgbClr val="3A5200"/>
                  </a:solidFill>
                  <a:latin typeface="Quantico"/>
                  <a:ea typeface="Quantico"/>
                  <a:cs typeface="Quantico"/>
                  <a:sym typeface="Quantico"/>
                </a:rPr>
                <a:t>THE MAGIC OF DRAGONS: A RESEARCH</a:t>
              </a:r>
              <a:endParaRPr b="0" i="0" sz="6000" u="none" cap="none" strike="noStrike">
                <a:solidFill>
                  <a:schemeClr val="dk1"/>
                </a:solidFill>
                <a:latin typeface="Calibri"/>
                <a:ea typeface="Calibri"/>
                <a:cs typeface="Calibri"/>
                <a:sym typeface="Calibri"/>
              </a:endParaRPr>
            </a:p>
          </p:txBody>
        </p:sp>
      </p:grpSp>
      <p:grpSp>
        <p:nvGrpSpPr>
          <p:cNvPr id="188" name="Google Shape;188;h3fde1b87286fee6f_0_776"/>
          <p:cNvGrpSpPr/>
          <p:nvPr/>
        </p:nvGrpSpPr>
        <p:grpSpPr>
          <a:xfrm>
            <a:off x="10648950" y="3305175"/>
            <a:ext cx="6153300" cy="6153300"/>
            <a:chOff x="10648950" y="3305175"/>
            <a:chExt cx="6153300" cy="6153300"/>
          </a:xfrm>
        </p:grpSpPr>
        <p:sp>
          <p:nvSpPr>
            <p:cNvPr id="189" name="Google Shape;189;h3fde1b87286fee6f_0_776"/>
            <p:cNvSpPr/>
            <p:nvPr/>
          </p:nvSpPr>
          <p:spPr>
            <a:xfrm>
              <a:off x="10648950" y="3305175"/>
              <a:ext cx="6153300" cy="6153300"/>
            </a:xfrm>
            <a:prstGeom prst="ellipse">
              <a:avLst/>
            </a:prstGeom>
            <a:solidFill>
              <a:srgbClr val="B9D8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h3fde1b87286fee6f_0_776"/>
            <p:cNvSpPr/>
            <p:nvPr/>
          </p:nvSpPr>
          <p:spPr>
            <a:xfrm>
              <a:off x="11420475" y="4724400"/>
              <a:ext cx="4619700" cy="4619700"/>
            </a:xfrm>
            <a:prstGeom prst="ellipse">
              <a:avLst/>
            </a:prstGeom>
            <a:solidFill>
              <a:srgbClr val="B1F10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h3fde1b87286fee6f_0_776"/>
            <p:cNvSpPr/>
            <p:nvPr/>
          </p:nvSpPr>
          <p:spPr>
            <a:xfrm>
              <a:off x="12192000" y="6134100"/>
              <a:ext cx="3067200" cy="3067200"/>
            </a:xfrm>
            <a:prstGeom prst="ellipse">
              <a:avLst/>
            </a:prstGeom>
            <a:solidFill>
              <a:srgbClr val="E9DF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h3fde1b87286fee6f_0_776"/>
            <p:cNvSpPr/>
            <p:nvPr/>
          </p:nvSpPr>
          <p:spPr>
            <a:xfrm>
              <a:off x="13054965" y="3653790"/>
              <a:ext cx="1331700" cy="81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3A5200"/>
                </a:buClr>
                <a:buSzPts val="3600"/>
                <a:buFont typeface="Quantico"/>
                <a:buNone/>
              </a:pPr>
              <a:r>
                <a:rPr b="1" i="0" lang="en-US" sz="3600" u="none" cap="none" strike="noStrike">
                  <a:solidFill>
                    <a:srgbClr val="3A5200"/>
                  </a:solidFill>
                  <a:latin typeface="Quantico"/>
                  <a:ea typeface="Quantico"/>
                  <a:cs typeface="Quantico"/>
                  <a:sym typeface="Quantico"/>
                </a:rPr>
                <a:t>6.7M</a:t>
              </a:r>
              <a:endParaRPr b="0" i="0" sz="3600" u="none" cap="none" strike="noStrike">
                <a:solidFill>
                  <a:schemeClr val="dk1"/>
                </a:solidFill>
                <a:latin typeface="Calibri"/>
                <a:ea typeface="Calibri"/>
                <a:cs typeface="Calibri"/>
                <a:sym typeface="Calibri"/>
              </a:endParaRPr>
            </a:p>
          </p:txBody>
        </p:sp>
        <p:sp>
          <p:nvSpPr>
            <p:cNvPr id="193" name="Google Shape;193;h3fde1b87286fee6f_0_776"/>
            <p:cNvSpPr/>
            <p:nvPr/>
          </p:nvSpPr>
          <p:spPr>
            <a:xfrm>
              <a:off x="13054965" y="7263765"/>
              <a:ext cx="1341000" cy="81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3A5200"/>
                </a:buClr>
                <a:buSzPts val="3600"/>
                <a:buFont typeface="Quantico"/>
                <a:buNone/>
              </a:pPr>
              <a:r>
                <a:rPr b="1" i="0" lang="en-US" sz="3600" u="none" cap="none" strike="noStrike">
                  <a:solidFill>
                    <a:srgbClr val="3A5200"/>
                  </a:solidFill>
                  <a:latin typeface="Quantico"/>
                  <a:ea typeface="Quantico"/>
                  <a:cs typeface="Quantico"/>
                  <a:sym typeface="Quantico"/>
                </a:rPr>
                <a:t>2.3M</a:t>
              </a:r>
              <a:endParaRPr b="0" i="0" sz="3600" u="none" cap="none" strike="noStrike">
                <a:solidFill>
                  <a:schemeClr val="dk1"/>
                </a:solidFill>
                <a:latin typeface="Calibri"/>
                <a:ea typeface="Calibri"/>
                <a:cs typeface="Calibri"/>
                <a:sym typeface="Calibri"/>
              </a:endParaRPr>
            </a:p>
          </p:txBody>
        </p:sp>
        <p:sp>
          <p:nvSpPr>
            <p:cNvPr id="194" name="Google Shape;194;h3fde1b87286fee6f_0_776"/>
            <p:cNvSpPr/>
            <p:nvPr/>
          </p:nvSpPr>
          <p:spPr>
            <a:xfrm>
              <a:off x="13064490" y="5063490"/>
              <a:ext cx="1331700" cy="81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3A5200"/>
                </a:buClr>
                <a:buSzPts val="3600"/>
                <a:buFont typeface="Quantico"/>
                <a:buNone/>
              </a:pPr>
              <a:r>
                <a:rPr b="1" i="0" lang="en-US" sz="3600" u="none" cap="none" strike="noStrike">
                  <a:solidFill>
                    <a:srgbClr val="3A5200"/>
                  </a:solidFill>
                  <a:latin typeface="Quantico"/>
                  <a:ea typeface="Quantico"/>
                  <a:cs typeface="Quantico"/>
                  <a:sym typeface="Quantico"/>
                </a:rPr>
                <a:t>4.4M</a:t>
              </a:r>
              <a:endParaRPr b="0" i="0" sz="3600" u="none" cap="none" strike="noStrike">
                <a:solidFill>
                  <a:schemeClr val="dk1"/>
                </a:solidFill>
                <a:latin typeface="Calibri"/>
                <a:ea typeface="Calibri"/>
                <a:cs typeface="Calibri"/>
                <a:sym typeface="Calibri"/>
              </a:endParaRPr>
            </a:p>
          </p:txBody>
        </p:sp>
      </p:grpSp>
      <p:grpSp>
        <p:nvGrpSpPr>
          <p:cNvPr id="195" name="Google Shape;195;h3fde1b87286fee6f_0_776"/>
          <p:cNvGrpSpPr/>
          <p:nvPr/>
        </p:nvGrpSpPr>
        <p:grpSpPr>
          <a:xfrm>
            <a:off x="17640300" y="7994925"/>
            <a:ext cx="596549" cy="2063476"/>
            <a:chOff x="17640300" y="7994925"/>
            <a:chExt cx="596549" cy="2063476"/>
          </a:xfrm>
        </p:grpSpPr>
        <p:pic>
          <p:nvPicPr>
            <p:cNvPr descr="preencoded.png" id="196" name="Google Shape;196;h3fde1b87286fee6f_0_776"/>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97" name="Google Shape;197;h3fde1b87286fee6f_0_77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98" name="Google Shape;198;h3fde1b87286fee6f_0_776"/>
          <p:cNvGrpSpPr/>
          <p:nvPr/>
        </p:nvGrpSpPr>
        <p:grpSpPr>
          <a:xfrm>
            <a:off x="2771775" y="2667000"/>
            <a:ext cx="6433275" cy="1583175"/>
            <a:chOff x="2771775" y="2667000"/>
            <a:chExt cx="6433275" cy="1583175"/>
          </a:xfrm>
        </p:grpSpPr>
        <p:pic>
          <p:nvPicPr>
            <p:cNvPr descr="preencoded.png" id="199" name="Google Shape;199;h3fde1b87286fee6f_0_776"/>
            <p:cNvPicPr preferRelativeResize="0"/>
            <p:nvPr/>
          </p:nvPicPr>
          <p:blipFill rotWithShape="1">
            <a:blip r:embed="rId5">
              <a:alphaModFix/>
            </a:blip>
            <a:srcRect b="0" l="0" r="0" t="0"/>
            <a:stretch/>
          </p:blipFill>
          <p:spPr>
            <a:xfrm>
              <a:off x="2771775" y="2667000"/>
              <a:ext cx="666750" cy="552450"/>
            </a:xfrm>
            <a:prstGeom prst="rect">
              <a:avLst/>
            </a:prstGeom>
            <a:noFill/>
            <a:ln>
              <a:noFill/>
            </a:ln>
          </p:spPr>
        </p:pic>
        <p:sp>
          <p:nvSpPr>
            <p:cNvPr id="200" name="Google Shape;200;h3fde1b87286fee6f_0_776"/>
            <p:cNvSpPr/>
            <p:nvPr/>
          </p:nvSpPr>
          <p:spPr>
            <a:xfrm>
              <a:off x="2800350" y="3419475"/>
              <a:ext cx="6404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201" name="Google Shape;201;h3fde1b87286fee6f_0_776"/>
          <p:cNvGrpSpPr/>
          <p:nvPr/>
        </p:nvGrpSpPr>
        <p:grpSpPr>
          <a:xfrm>
            <a:off x="2771775" y="5181597"/>
            <a:ext cx="6433275" cy="1564128"/>
            <a:chOff x="2771775" y="5181597"/>
            <a:chExt cx="6433275" cy="1564128"/>
          </a:xfrm>
        </p:grpSpPr>
        <p:pic>
          <p:nvPicPr>
            <p:cNvPr descr="preencoded.png" id="202" name="Google Shape;202;h3fde1b87286fee6f_0_776"/>
            <p:cNvPicPr preferRelativeResize="0"/>
            <p:nvPr/>
          </p:nvPicPr>
          <p:blipFill rotWithShape="1">
            <a:blip r:embed="rId6">
              <a:alphaModFix/>
            </a:blip>
            <a:srcRect b="0" l="0" r="0" t="0"/>
            <a:stretch/>
          </p:blipFill>
          <p:spPr>
            <a:xfrm>
              <a:off x="2771775" y="5181597"/>
              <a:ext cx="666750" cy="533406"/>
            </a:xfrm>
            <a:prstGeom prst="rect">
              <a:avLst/>
            </a:prstGeom>
            <a:noFill/>
            <a:ln>
              <a:noFill/>
            </a:ln>
          </p:spPr>
        </p:pic>
        <p:sp>
          <p:nvSpPr>
            <p:cNvPr id="203" name="Google Shape;203;h3fde1b87286fee6f_0_776"/>
            <p:cNvSpPr/>
            <p:nvPr/>
          </p:nvSpPr>
          <p:spPr>
            <a:xfrm>
              <a:off x="2800350" y="5915025"/>
              <a:ext cx="6404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Music of the Elves": Immerse yourself in the enchanting music of the elves.</a:t>
              </a:r>
              <a:endParaRPr b="0" i="0" sz="2400" u="none" cap="none" strike="noStrike">
                <a:solidFill>
                  <a:schemeClr val="dk1"/>
                </a:solidFill>
                <a:latin typeface="Calibri"/>
                <a:ea typeface="Calibri"/>
                <a:cs typeface="Calibri"/>
                <a:sym typeface="Calibri"/>
              </a:endParaRPr>
            </a:p>
          </p:txBody>
        </p:sp>
      </p:grpSp>
      <p:grpSp>
        <p:nvGrpSpPr>
          <p:cNvPr id="204" name="Google Shape;204;h3fde1b87286fee6f_0_776"/>
          <p:cNvGrpSpPr/>
          <p:nvPr/>
        </p:nvGrpSpPr>
        <p:grpSpPr>
          <a:xfrm>
            <a:off x="2771775" y="7696200"/>
            <a:ext cx="6433275" cy="1526025"/>
            <a:chOff x="2771775" y="7696200"/>
            <a:chExt cx="6433275" cy="1526025"/>
          </a:xfrm>
        </p:grpSpPr>
        <p:pic>
          <p:nvPicPr>
            <p:cNvPr descr="preencoded.png" id="205" name="Google Shape;205;h3fde1b87286fee6f_0_776"/>
            <p:cNvPicPr preferRelativeResize="0"/>
            <p:nvPr/>
          </p:nvPicPr>
          <p:blipFill rotWithShape="1">
            <a:blip r:embed="rId7">
              <a:alphaModFix/>
            </a:blip>
            <a:srcRect b="0" l="0" r="0" t="0"/>
            <a:stretch/>
          </p:blipFill>
          <p:spPr>
            <a:xfrm>
              <a:off x="2771775" y="7696200"/>
              <a:ext cx="666750" cy="495300"/>
            </a:xfrm>
            <a:prstGeom prst="rect">
              <a:avLst/>
            </a:prstGeom>
            <a:noFill/>
            <a:ln>
              <a:noFill/>
            </a:ln>
          </p:spPr>
        </p:pic>
        <p:sp>
          <p:nvSpPr>
            <p:cNvPr id="206" name="Google Shape;206;h3fde1b87286fee6f_0_776"/>
            <p:cNvSpPr/>
            <p:nvPr/>
          </p:nvSpPr>
          <p:spPr>
            <a:xfrm>
              <a:off x="2800350" y="8391525"/>
              <a:ext cx="6404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211" name="Shape 211"/>
        <p:cNvGrpSpPr/>
        <p:nvPr/>
      </p:nvGrpSpPr>
      <p:grpSpPr>
        <a:xfrm>
          <a:off x="0" y="0"/>
          <a:ext cx="0" cy="0"/>
          <a:chOff x="0" y="0"/>
          <a:chExt cx="0" cy="0"/>
        </a:xfrm>
      </p:grpSpPr>
      <p:pic>
        <p:nvPicPr>
          <p:cNvPr descr="preencoded.png" id="212" name="Google Shape;212;h3fde1b87286fee6f_0_803"/>
          <p:cNvPicPr preferRelativeResize="0"/>
          <p:nvPr/>
        </p:nvPicPr>
        <p:blipFill rotWithShape="1">
          <a:blip r:embed="rId3">
            <a:alphaModFix/>
          </a:blip>
          <a:srcRect b="0" l="0" r="0" t="0"/>
          <a:stretch/>
        </p:blipFill>
        <p:spPr>
          <a:xfrm>
            <a:off x="3228975" y="0"/>
            <a:ext cx="15059026" cy="10287000"/>
          </a:xfrm>
          <a:prstGeom prst="rect">
            <a:avLst/>
          </a:prstGeom>
          <a:noFill/>
          <a:ln>
            <a:noFill/>
          </a:ln>
        </p:spPr>
      </p:pic>
      <p:grpSp>
        <p:nvGrpSpPr>
          <p:cNvPr id="213" name="Google Shape;213;h3fde1b87286fee6f_0_803"/>
          <p:cNvGrpSpPr/>
          <p:nvPr/>
        </p:nvGrpSpPr>
        <p:grpSpPr>
          <a:xfrm>
            <a:off x="17640300" y="7994925"/>
            <a:ext cx="596549" cy="2063476"/>
            <a:chOff x="17640300" y="7994925"/>
            <a:chExt cx="596549" cy="2063476"/>
          </a:xfrm>
        </p:grpSpPr>
        <p:pic>
          <p:nvPicPr>
            <p:cNvPr descr="preencoded.png" id="214" name="Google Shape;214;h3fde1b87286fee6f_0_803"/>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215" name="Google Shape;215;h3fde1b87286fee6f_0_80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16" name="Google Shape;216;h3fde1b87286fee6f_0_803"/>
          <p:cNvGrpSpPr/>
          <p:nvPr/>
        </p:nvGrpSpPr>
        <p:grpSpPr>
          <a:xfrm>
            <a:off x="5986463" y="638175"/>
            <a:ext cx="6315000" cy="1581300"/>
            <a:chOff x="5986463" y="638175"/>
            <a:chExt cx="6315000" cy="1581300"/>
          </a:xfrm>
        </p:grpSpPr>
        <p:sp>
          <p:nvSpPr>
            <p:cNvPr id="217" name="Google Shape;217;h3fde1b87286fee6f_0_803"/>
            <p:cNvSpPr/>
            <p:nvPr/>
          </p:nvSpPr>
          <p:spPr>
            <a:xfrm>
              <a:off x="5986463" y="638175"/>
              <a:ext cx="6315000" cy="15432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h3fde1b87286fee6f_0_803"/>
            <p:cNvSpPr/>
            <p:nvPr/>
          </p:nvSpPr>
          <p:spPr>
            <a:xfrm>
              <a:off x="6557963" y="866775"/>
              <a:ext cx="54387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6000"/>
                <a:buFont typeface="Quantico"/>
                <a:buNone/>
              </a:pPr>
              <a:r>
                <a:rPr b="1" i="0" lang="en-US" sz="6000" u="none" cap="none" strike="noStrike">
                  <a:solidFill>
                    <a:srgbClr val="3A5200"/>
                  </a:solidFill>
                  <a:latin typeface="Quantico"/>
                  <a:ea typeface="Quantico"/>
                  <a:cs typeface="Quantico"/>
                  <a:sym typeface="Quantico"/>
                </a:rPr>
                <a:t>PRICING PLAN</a:t>
              </a:r>
              <a:endParaRPr b="0" i="0" sz="6000" u="none" cap="none" strike="noStrike">
                <a:solidFill>
                  <a:schemeClr val="dk1"/>
                </a:solidFill>
                <a:latin typeface="Calibri"/>
                <a:ea typeface="Calibri"/>
                <a:cs typeface="Calibri"/>
                <a:sym typeface="Calibri"/>
              </a:endParaRPr>
            </a:p>
          </p:txBody>
        </p:sp>
      </p:grpSp>
      <p:grpSp>
        <p:nvGrpSpPr>
          <p:cNvPr id="219" name="Google Shape;219;h3fde1b87286fee6f_0_803"/>
          <p:cNvGrpSpPr/>
          <p:nvPr/>
        </p:nvGrpSpPr>
        <p:grpSpPr>
          <a:xfrm>
            <a:off x="1333500" y="2724150"/>
            <a:ext cx="15630450" cy="6096000"/>
            <a:chOff x="1333500" y="2724150"/>
            <a:chExt cx="15630450" cy="6096000"/>
          </a:xfrm>
        </p:grpSpPr>
        <p:sp>
          <p:nvSpPr>
            <p:cNvPr id="220" name="Google Shape;220;h3fde1b87286fee6f_0_803"/>
            <p:cNvSpPr/>
            <p:nvPr/>
          </p:nvSpPr>
          <p:spPr>
            <a:xfrm>
              <a:off x="1333500" y="2724150"/>
              <a:ext cx="4829100" cy="60960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1" name="Google Shape;221;h3fde1b87286fee6f_0_803"/>
            <p:cNvPicPr preferRelativeResize="0"/>
            <p:nvPr/>
          </p:nvPicPr>
          <p:blipFill rotWithShape="1">
            <a:blip r:embed="rId5">
              <a:alphaModFix/>
            </a:blip>
            <a:srcRect b="0" l="0" r="0" t="0"/>
            <a:stretch/>
          </p:blipFill>
          <p:spPr>
            <a:xfrm>
              <a:off x="3338512" y="3038475"/>
              <a:ext cx="819150" cy="990600"/>
            </a:xfrm>
            <a:prstGeom prst="rect">
              <a:avLst/>
            </a:prstGeom>
            <a:noFill/>
            <a:ln>
              <a:noFill/>
            </a:ln>
          </p:spPr>
        </p:pic>
        <p:sp>
          <p:nvSpPr>
            <p:cNvPr id="222" name="Google Shape;222;h3fde1b87286fee6f_0_803"/>
            <p:cNvSpPr/>
            <p:nvPr/>
          </p:nvSpPr>
          <p:spPr>
            <a:xfrm>
              <a:off x="6734175" y="2724150"/>
              <a:ext cx="4829100" cy="60960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3" name="Google Shape;223;h3fde1b87286fee6f_0_803"/>
            <p:cNvPicPr preferRelativeResize="0"/>
            <p:nvPr/>
          </p:nvPicPr>
          <p:blipFill rotWithShape="1">
            <a:blip r:embed="rId6">
              <a:alphaModFix/>
            </a:blip>
            <a:srcRect b="0" l="0" r="0" t="0"/>
            <a:stretch/>
          </p:blipFill>
          <p:spPr>
            <a:xfrm>
              <a:off x="8639175" y="3038475"/>
              <a:ext cx="1019175" cy="990600"/>
            </a:xfrm>
            <a:prstGeom prst="rect">
              <a:avLst/>
            </a:prstGeom>
            <a:noFill/>
            <a:ln>
              <a:noFill/>
            </a:ln>
          </p:spPr>
        </p:pic>
        <p:sp>
          <p:nvSpPr>
            <p:cNvPr id="224" name="Google Shape;224;h3fde1b87286fee6f_0_803"/>
            <p:cNvSpPr/>
            <p:nvPr/>
          </p:nvSpPr>
          <p:spPr>
            <a:xfrm>
              <a:off x="12134850" y="2724150"/>
              <a:ext cx="4829100" cy="60960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5" name="Google Shape;225;h3fde1b87286fee6f_0_803"/>
            <p:cNvPicPr preferRelativeResize="0"/>
            <p:nvPr/>
          </p:nvPicPr>
          <p:blipFill rotWithShape="1">
            <a:blip r:embed="rId7">
              <a:alphaModFix/>
            </a:blip>
            <a:srcRect b="0" l="0" r="0" t="0"/>
            <a:stretch/>
          </p:blipFill>
          <p:spPr>
            <a:xfrm>
              <a:off x="14149388" y="3038475"/>
              <a:ext cx="800100" cy="990600"/>
            </a:xfrm>
            <a:prstGeom prst="rect">
              <a:avLst/>
            </a:prstGeom>
            <a:noFill/>
            <a:ln>
              <a:noFill/>
            </a:ln>
          </p:spPr>
        </p:pic>
        <p:sp>
          <p:nvSpPr>
            <p:cNvPr id="226" name="Google Shape;226;h3fde1b87286fee6f_0_803"/>
            <p:cNvSpPr/>
            <p:nvPr/>
          </p:nvSpPr>
          <p:spPr>
            <a:xfrm>
              <a:off x="2987040" y="4229100"/>
              <a:ext cx="1522200" cy="81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Quantico"/>
                <a:buNone/>
              </a:pPr>
              <a:r>
                <a:rPr b="1" i="0" lang="en-US" sz="3600" u="none" cap="none" strike="noStrike">
                  <a:solidFill>
                    <a:srgbClr val="FFFFFF"/>
                  </a:solidFill>
                  <a:latin typeface="Quantico"/>
                  <a:ea typeface="Quantico"/>
                  <a:cs typeface="Quantico"/>
                  <a:sym typeface="Quantico"/>
                </a:rPr>
                <a:t>BASIC</a:t>
              </a:r>
              <a:endParaRPr b="0" i="0" sz="3600" u="none" cap="none" strike="noStrike">
                <a:solidFill>
                  <a:schemeClr val="dk1"/>
                </a:solidFill>
                <a:latin typeface="Calibri"/>
                <a:ea typeface="Calibri"/>
                <a:cs typeface="Calibri"/>
                <a:sym typeface="Calibri"/>
              </a:endParaRPr>
            </a:p>
          </p:txBody>
        </p:sp>
        <p:sp>
          <p:nvSpPr>
            <p:cNvPr id="227" name="Google Shape;227;h3fde1b87286fee6f_0_803"/>
            <p:cNvSpPr/>
            <p:nvPr/>
          </p:nvSpPr>
          <p:spPr>
            <a:xfrm>
              <a:off x="1676400" y="5114925"/>
              <a:ext cx="4204200" cy="2583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28" name="Google Shape;228;h3fde1b87286fee6f_0_803"/>
            <p:cNvSpPr/>
            <p:nvPr/>
          </p:nvSpPr>
          <p:spPr>
            <a:xfrm>
              <a:off x="2301240" y="7820025"/>
              <a:ext cx="2893800" cy="81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Quantico"/>
                <a:buNone/>
              </a:pPr>
              <a:r>
                <a:rPr b="1" i="0" lang="en-US" sz="3600" u="none" cap="none" strike="noStrike">
                  <a:solidFill>
                    <a:srgbClr val="0E0E0E"/>
                  </a:solidFill>
                  <a:latin typeface="Quantico"/>
                  <a:ea typeface="Quantico"/>
                  <a:cs typeface="Quantico"/>
                  <a:sym typeface="Quantico"/>
                </a:rPr>
                <a:t>$10/MONTH</a:t>
              </a:r>
              <a:endParaRPr b="0" i="0" sz="3600" u="none" cap="none" strike="noStrike">
                <a:solidFill>
                  <a:schemeClr val="dk1"/>
                </a:solidFill>
                <a:latin typeface="Calibri"/>
                <a:ea typeface="Calibri"/>
                <a:cs typeface="Calibri"/>
                <a:sym typeface="Calibri"/>
              </a:endParaRPr>
            </a:p>
          </p:txBody>
        </p:sp>
        <p:sp>
          <p:nvSpPr>
            <p:cNvPr id="229" name="Google Shape;229;h3fde1b87286fee6f_0_803"/>
            <p:cNvSpPr/>
            <p:nvPr/>
          </p:nvSpPr>
          <p:spPr>
            <a:xfrm>
              <a:off x="8502015" y="4229100"/>
              <a:ext cx="1293600" cy="81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Quantico"/>
                <a:buNone/>
              </a:pPr>
              <a:r>
                <a:rPr b="1" i="0" lang="en-US" sz="3600" u="none" cap="none" strike="noStrike">
                  <a:solidFill>
                    <a:srgbClr val="FFFFFF"/>
                  </a:solidFill>
                  <a:latin typeface="Quantico"/>
                  <a:ea typeface="Quantico"/>
                  <a:cs typeface="Quantico"/>
                  <a:sym typeface="Quantico"/>
                </a:rPr>
                <a:t>ELITE</a:t>
              </a:r>
              <a:endParaRPr b="0" i="0" sz="3600" u="none" cap="none" strike="noStrike">
                <a:solidFill>
                  <a:schemeClr val="dk1"/>
                </a:solidFill>
                <a:latin typeface="Calibri"/>
                <a:ea typeface="Calibri"/>
                <a:cs typeface="Calibri"/>
                <a:sym typeface="Calibri"/>
              </a:endParaRPr>
            </a:p>
          </p:txBody>
        </p:sp>
        <p:sp>
          <p:nvSpPr>
            <p:cNvPr id="230" name="Google Shape;230;h3fde1b87286fee6f_0_803"/>
            <p:cNvSpPr/>
            <p:nvPr/>
          </p:nvSpPr>
          <p:spPr>
            <a:xfrm>
              <a:off x="7077075" y="5114925"/>
              <a:ext cx="4204200" cy="2583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Ability to form larger parties with adventurers.</a:t>
              </a:r>
              <a:endParaRPr b="0" i="0" sz="2400" u="none" cap="none" strike="noStrike">
                <a:solidFill>
                  <a:schemeClr val="dk1"/>
                </a:solidFill>
                <a:latin typeface="Calibri"/>
                <a:ea typeface="Calibri"/>
                <a:cs typeface="Calibri"/>
                <a:sym typeface="Calibri"/>
              </a:endParaRPr>
            </a:p>
          </p:txBody>
        </p:sp>
        <p:sp>
          <p:nvSpPr>
            <p:cNvPr id="231" name="Google Shape;231;h3fde1b87286fee6f_0_803"/>
            <p:cNvSpPr/>
            <p:nvPr/>
          </p:nvSpPr>
          <p:spPr>
            <a:xfrm>
              <a:off x="7682865" y="7820025"/>
              <a:ext cx="2931900" cy="81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Quantico"/>
                <a:buNone/>
              </a:pPr>
              <a:r>
                <a:rPr b="1" i="0" lang="en-US" sz="3600" u="none" cap="none" strike="noStrike">
                  <a:solidFill>
                    <a:srgbClr val="0E0E0E"/>
                  </a:solidFill>
                  <a:latin typeface="Quantico"/>
                  <a:ea typeface="Quantico"/>
                  <a:cs typeface="Quantico"/>
                  <a:sym typeface="Quantico"/>
                </a:rPr>
                <a:t>$50/MONTH</a:t>
              </a:r>
              <a:endParaRPr b="0" i="0" sz="3600" u="none" cap="none" strike="noStrike">
                <a:solidFill>
                  <a:schemeClr val="dk1"/>
                </a:solidFill>
                <a:latin typeface="Calibri"/>
                <a:ea typeface="Calibri"/>
                <a:cs typeface="Calibri"/>
                <a:sym typeface="Calibri"/>
              </a:endParaRPr>
            </a:p>
          </p:txBody>
        </p:sp>
        <p:sp>
          <p:nvSpPr>
            <p:cNvPr id="232" name="Google Shape;232;h3fde1b87286fee6f_0_803"/>
            <p:cNvSpPr/>
            <p:nvPr/>
          </p:nvSpPr>
          <p:spPr>
            <a:xfrm>
              <a:off x="13169265" y="4229100"/>
              <a:ext cx="2760300" cy="81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Quantico"/>
                <a:buNone/>
              </a:pPr>
              <a:r>
                <a:rPr b="1" i="0" lang="en-US" sz="3600" u="none" cap="none" strike="noStrike">
                  <a:solidFill>
                    <a:srgbClr val="FFFFFF"/>
                  </a:solidFill>
                  <a:latin typeface="Quantico"/>
                  <a:ea typeface="Quantico"/>
                  <a:cs typeface="Quantico"/>
                  <a:sym typeface="Quantico"/>
                </a:rPr>
                <a:t>LEGENDARY</a:t>
              </a:r>
              <a:endParaRPr b="0" i="0" sz="3600" u="none" cap="none" strike="noStrike">
                <a:solidFill>
                  <a:schemeClr val="dk1"/>
                </a:solidFill>
                <a:latin typeface="Calibri"/>
                <a:ea typeface="Calibri"/>
                <a:cs typeface="Calibri"/>
                <a:sym typeface="Calibri"/>
              </a:endParaRPr>
            </a:p>
          </p:txBody>
        </p:sp>
        <p:sp>
          <p:nvSpPr>
            <p:cNvPr id="233" name="Google Shape;233;h3fde1b87286fee6f_0_803"/>
            <p:cNvSpPr/>
            <p:nvPr/>
          </p:nvSpPr>
          <p:spPr>
            <a:xfrm>
              <a:off x="12477750" y="5114925"/>
              <a:ext cx="4204200" cy="2583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Access to the most challenging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The ability to form the largest parties.</a:t>
              </a:r>
              <a:endParaRPr b="0" i="0" sz="2400" u="none" cap="none" strike="noStrike">
                <a:solidFill>
                  <a:schemeClr val="dk1"/>
                </a:solidFill>
                <a:latin typeface="Calibri"/>
                <a:ea typeface="Calibri"/>
                <a:cs typeface="Calibri"/>
                <a:sym typeface="Calibri"/>
              </a:endParaRPr>
            </a:p>
          </p:txBody>
        </p:sp>
        <p:sp>
          <p:nvSpPr>
            <p:cNvPr id="234" name="Google Shape;234;h3fde1b87286fee6f_0_803"/>
            <p:cNvSpPr/>
            <p:nvPr/>
          </p:nvSpPr>
          <p:spPr>
            <a:xfrm>
              <a:off x="12945428" y="7820025"/>
              <a:ext cx="3207900" cy="81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Quantico"/>
                <a:buNone/>
              </a:pPr>
              <a:r>
                <a:rPr b="1" i="0" lang="en-US" sz="3600" u="none" cap="none" strike="noStrike">
                  <a:solidFill>
                    <a:srgbClr val="0E0E0E"/>
                  </a:solidFill>
                  <a:latin typeface="Quantico"/>
                  <a:ea typeface="Quantico"/>
                  <a:cs typeface="Quantico"/>
                  <a:sym typeface="Quantico"/>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239" name="Shape 239"/>
        <p:cNvGrpSpPr/>
        <p:nvPr/>
      </p:nvGrpSpPr>
      <p:grpSpPr>
        <a:xfrm>
          <a:off x="0" y="0"/>
          <a:ext cx="0" cy="0"/>
          <a:chOff x="0" y="0"/>
          <a:chExt cx="0" cy="0"/>
        </a:xfrm>
      </p:grpSpPr>
      <p:pic>
        <p:nvPicPr>
          <p:cNvPr descr="preencoded.png" id="240" name="Google Shape;240;h3fde1b87286fee6f_0_830"/>
          <p:cNvPicPr preferRelativeResize="0"/>
          <p:nvPr/>
        </p:nvPicPr>
        <p:blipFill rotWithShape="1">
          <a:blip r:embed="rId3">
            <a:alphaModFix/>
          </a:blip>
          <a:srcRect b="0" l="0" r="0" t="0"/>
          <a:stretch/>
        </p:blipFill>
        <p:spPr>
          <a:xfrm>
            <a:off x="0" y="0"/>
            <a:ext cx="18288001" cy="10287001"/>
          </a:xfrm>
          <a:prstGeom prst="rect">
            <a:avLst/>
          </a:prstGeom>
          <a:noFill/>
          <a:ln>
            <a:noFill/>
          </a:ln>
        </p:spPr>
      </p:pic>
      <p:grpSp>
        <p:nvGrpSpPr>
          <p:cNvPr id="241" name="Google Shape;241;h3fde1b87286fee6f_0_830"/>
          <p:cNvGrpSpPr/>
          <p:nvPr/>
        </p:nvGrpSpPr>
        <p:grpSpPr>
          <a:xfrm>
            <a:off x="17640300" y="7994925"/>
            <a:ext cx="596549" cy="2063476"/>
            <a:chOff x="17640300" y="7994925"/>
            <a:chExt cx="596549" cy="2063476"/>
          </a:xfrm>
        </p:grpSpPr>
        <p:pic>
          <p:nvPicPr>
            <p:cNvPr descr="preencoded.png" id="242" name="Google Shape;242;h3fde1b87286fee6f_0_830"/>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243" name="Google Shape;243;h3fde1b87286fee6f_0_83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44" name="Google Shape;244;h3fde1b87286fee6f_0_830"/>
          <p:cNvGrpSpPr/>
          <p:nvPr/>
        </p:nvGrpSpPr>
        <p:grpSpPr>
          <a:xfrm>
            <a:off x="285750" y="1609725"/>
            <a:ext cx="17726100" cy="6858075"/>
            <a:chOff x="285750" y="1609725"/>
            <a:chExt cx="17726100" cy="6858075"/>
          </a:xfrm>
        </p:grpSpPr>
        <p:sp>
          <p:nvSpPr>
            <p:cNvPr id="245" name="Google Shape;245;h3fde1b87286fee6f_0_830"/>
            <p:cNvSpPr/>
            <p:nvPr/>
          </p:nvSpPr>
          <p:spPr>
            <a:xfrm>
              <a:off x="285750" y="2628900"/>
              <a:ext cx="4010100" cy="58389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46" name="Google Shape;246;h3fde1b87286fee6f_0_830"/>
            <p:cNvPicPr preferRelativeResize="0"/>
            <p:nvPr/>
          </p:nvPicPr>
          <p:blipFill rotWithShape="1">
            <a:blip r:embed="rId5">
              <a:alphaModFix/>
            </a:blip>
            <a:srcRect b="0" l="0" r="0" t="0"/>
            <a:stretch/>
          </p:blipFill>
          <p:spPr>
            <a:xfrm>
              <a:off x="1744670" y="5416562"/>
              <a:ext cx="1092180" cy="1092182"/>
            </a:xfrm>
            <a:prstGeom prst="rect">
              <a:avLst/>
            </a:prstGeom>
            <a:noFill/>
            <a:ln>
              <a:noFill/>
            </a:ln>
          </p:spPr>
        </p:pic>
        <p:sp>
          <p:nvSpPr>
            <p:cNvPr id="247" name="Google Shape;247;h3fde1b87286fee6f_0_830"/>
            <p:cNvSpPr/>
            <p:nvPr/>
          </p:nvSpPr>
          <p:spPr>
            <a:xfrm>
              <a:off x="4857750" y="2628900"/>
              <a:ext cx="4010100" cy="58389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48" name="Google Shape;248;h3fde1b87286fee6f_0_830"/>
            <p:cNvPicPr preferRelativeResize="0"/>
            <p:nvPr/>
          </p:nvPicPr>
          <p:blipFill rotWithShape="1">
            <a:blip r:embed="rId6">
              <a:alphaModFix/>
            </a:blip>
            <a:srcRect b="0" l="0" r="0" t="0"/>
            <a:stretch/>
          </p:blipFill>
          <p:spPr>
            <a:xfrm>
              <a:off x="6405563" y="5505450"/>
              <a:ext cx="894080" cy="892810"/>
            </a:xfrm>
            <a:prstGeom prst="rect">
              <a:avLst/>
            </a:prstGeom>
            <a:noFill/>
            <a:ln>
              <a:noFill/>
            </a:ln>
          </p:spPr>
        </p:pic>
        <p:sp>
          <p:nvSpPr>
            <p:cNvPr id="249" name="Google Shape;249;h3fde1b87286fee6f_0_830"/>
            <p:cNvSpPr/>
            <p:nvPr/>
          </p:nvSpPr>
          <p:spPr>
            <a:xfrm>
              <a:off x="9429750" y="2628900"/>
              <a:ext cx="4010100" cy="58389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0" name="Google Shape;250;h3fde1b87286fee6f_0_830"/>
            <p:cNvPicPr preferRelativeResize="0"/>
            <p:nvPr/>
          </p:nvPicPr>
          <p:blipFill rotWithShape="1">
            <a:blip r:embed="rId7">
              <a:alphaModFix/>
            </a:blip>
            <a:srcRect b="0" l="0" r="0" t="0"/>
            <a:stretch/>
          </p:blipFill>
          <p:spPr>
            <a:xfrm>
              <a:off x="10901344" y="5356622"/>
              <a:ext cx="1139446" cy="1139446"/>
            </a:xfrm>
            <a:prstGeom prst="rect">
              <a:avLst/>
            </a:prstGeom>
            <a:noFill/>
            <a:ln>
              <a:noFill/>
            </a:ln>
          </p:spPr>
        </p:pic>
        <p:sp>
          <p:nvSpPr>
            <p:cNvPr id="251" name="Google Shape;251;h3fde1b87286fee6f_0_830"/>
            <p:cNvSpPr/>
            <p:nvPr/>
          </p:nvSpPr>
          <p:spPr>
            <a:xfrm>
              <a:off x="14001750" y="2628900"/>
              <a:ext cx="4010100" cy="58389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2" name="Google Shape;252;h3fde1b87286fee6f_0_830"/>
            <p:cNvPicPr preferRelativeResize="0"/>
            <p:nvPr/>
          </p:nvPicPr>
          <p:blipFill rotWithShape="1">
            <a:blip r:embed="rId8">
              <a:alphaModFix/>
            </a:blip>
            <a:srcRect b="0" l="0" r="0" t="0"/>
            <a:stretch/>
          </p:blipFill>
          <p:spPr>
            <a:xfrm>
              <a:off x="15473363" y="5353047"/>
              <a:ext cx="1117600" cy="1219200"/>
            </a:xfrm>
            <a:prstGeom prst="rect">
              <a:avLst/>
            </a:prstGeom>
            <a:noFill/>
            <a:ln>
              <a:noFill/>
            </a:ln>
          </p:spPr>
        </p:pic>
        <p:sp>
          <p:nvSpPr>
            <p:cNvPr id="253" name="Google Shape;253;h3fde1b87286fee6f_0_830"/>
            <p:cNvSpPr/>
            <p:nvPr/>
          </p:nvSpPr>
          <p:spPr>
            <a:xfrm>
              <a:off x="1495425" y="1609725"/>
              <a:ext cx="1600200" cy="1600200"/>
            </a:xfrm>
            <a:prstGeom prst="ellipse">
              <a:avLst/>
            </a:prstGeom>
            <a:solidFill>
              <a:srgbClr val="B9D81F"/>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h3fde1b87286fee6f_0_830"/>
            <p:cNvSpPr/>
            <p:nvPr/>
          </p:nvSpPr>
          <p:spPr>
            <a:xfrm>
              <a:off x="6067425" y="1609725"/>
              <a:ext cx="1600200" cy="1600200"/>
            </a:xfrm>
            <a:prstGeom prst="ellipse">
              <a:avLst/>
            </a:prstGeom>
            <a:solidFill>
              <a:srgbClr val="B9D81F"/>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h3fde1b87286fee6f_0_830"/>
            <p:cNvSpPr/>
            <p:nvPr/>
          </p:nvSpPr>
          <p:spPr>
            <a:xfrm>
              <a:off x="10639425" y="1609725"/>
              <a:ext cx="1600200" cy="1600200"/>
            </a:xfrm>
            <a:prstGeom prst="ellipse">
              <a:avLst/>
            </a:prstGeom>
            <a:solidFill>
              <a:srgbClr val="B9D81F"/>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h3fde1b87286fee6f_0_830"/>
            <p:cNvSpPr/>
            <p:nvPr/>
          </p:nvSpPr>
          <p:spPr>
            <a:xfrm>
              <a:off x="15211425" y="1609725"/>
              <a:ext cx="1600200" cy="1600200"/>
            </a:xfrm>
            <a:prstGeom prst="ellipse">
              <a:avLst/>
            </a:prstGeom>
            <a:solidFill>
              <a:srgbClr val="B9D81F"/>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h3fde1b87286fee6f_0_830"/>
            <p:cNvSpPr/>
            <p:nvPr/>
          </p:nvSpPr>
          <p:spPr>
            <a:xfrm>
              <a:off x="480060" y="3686175"/>
              <a:ext cx="36213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ECLIPSE</a:t>
              </a:r>
              <a:endParaRPr b="0" i="0" sz="2700" u="none" cap="none" strike="noStrike">
                <a:solidFill>
                  <a:schemeClr val="dk1"/>
                </a:solidFill>
                <a:latin typeface="Calibri"/>
                <a:ea typeface="Calibri"/>
                <a:cs typeface="Calibri"/>
                <a:sym typeface="Calibri"/>
              </a:endParaRPr>
            </a:p>
          </p:txBody>
        </p:sp>
        <p:sp>
          <p:nvSpPr>
            <p:cNvPr id="258" name="Google Shape;258;h3fde1b87286fee6f_0_830"/>
            <p:cNvSpPr/>
            <p:nvPr/>
          </p:nvSpPr>
          <p:spPr>
            <a:xfrm>
              <a:off x="483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59" name="Google Shape;259;h3fde1b87286fee6f_0_830"/>
            <p:cNvSpPr/>
            <p:nvPr/>
          </p:nvSpPr>
          <p:spPr>
            <a:xfrm>
              <a:off x="480060" y="6877050"/>
              <a:ext cx="36213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QUEST</a:t>
              </a:r>
              <a:endParaRPr b="0" i="0" sz="2700" u="none" cap="none" strike="noStrike">
                <a:solidFill>
                  <a:schemeClr val="dk1"/>
                </a:solidFill>
                <a:latin typeface="Calibri"/>
                <a:ea typeface="Calibri"/>
                <a:cs typeface="Calibri"/>
                <a:sym typeface="Calibri"/>
              </a:endParaRPr>
            </a:p>
          </p:txBody>
        </p:sp>
        <p:sp>
          <p:nvSpPr>
            <p:cNvPr id="260" name="Google Shape;260;h3fde1b87286fee6f_0_830"/>
            <p:cNvSpPr/>
            <p:nvPr/>
          </p:nvSpPr>
          <p:spPr>
            <a:xfrm>
              <a:off x="483870" y="7515225"/>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61" name="Google Shape;261;h3fde1b87286fee6f_0_830"/>
            <p:cNvSpPr/>
            <p:nvPr/>
          </p:nvSpPr>
          <p:spPr>
            <a:xfrm>
              <a:off x="5052060" y="3686175"/>
              <a:ext cx="36213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ECLIPSE</a:t>
              </a:r>
              <a:endParaRPr b="0" i="0" sz="2700" u="none" cap="none" strike="noStrike">
                <a:solidFill>
                  <a:schemeClr val="dk1"/>
                </a:solidFill>
                <a:latin typeface="Calibri"/>
                <a:ea typeface="Calibri"/>
                <a:cs typeface="Calibri"/>
                <a:sym typeface="Calibri"/>
              </a:endParaRPr>
            </a:p>
          </p:txBody>
        </p:sp>
        <p:sp>
          <p:nvSpPr>
            <p:cNvPr id="262" name="Google Shape;262;h3fde1b87286fee6f_0_830"/>
            <p:cNvSpPr/>
            <p:nvPr/>
          </p:nvSpPr>
          <p:spPr>
            <a:xfrm>
              <a:off x="5055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63" name="Google Shape;263;h3fde1b87286fee6f_0_830"/>
            <p:cNvSpPr/>
            <p:nvPr/>
          </p:nvSpPr>
          <p:spPr>
            <a:xfrm>
              <a:off x="5052060" y="6877050"/>
              <a:ext cx="36213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QUEST</a:t>
              </a:r>
              <a:endParaRPr b="0" i="0" sz="2700" u="none" cap="none" strike="noStrike">
                <a:solidFill>
                  <a:schemeClr val="dk1"/>
                </a:solidFill>
                <a:latin typeface="Calibri"/>
                <a:ea typeface="Calibri"/>
                <a:cs typeface="Calibri"/>
                <a:sym typeface="Calibri"/>
              </a:endParaRPr>
            </a:p>
          </p:txBody>
        </p:sp>
        <p:sp>
          <p:nvSpPr>
            <p:cNvPr id="264" name="Google Shape;264;h3fde1b87286fee6f_0_830"/>
            <p:cNvSpPr/>
            <p:nvPr/>
          </p:nvSpPr>
          <p:spPr>
            <a:xfrm>
              <a:off x="5055870" y="7515225"/>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65" name="Google Shape;265;h3fde1b87286fee6f_0_830"/>
            <p:cNvSpPr/>
            <p:nvPr/>
          </p:nvSpPr>
          <p:spPr>
            <a:xfrm>
              <a:off x="9624060" y="3686175"/>
              <a:ext cx="36213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ECLIPSE</a:t>
              </a:r>
              <a:endParaRPr b="0" i="0" sz="2700" u="none" cap="none" strike="noStrike">
                <a:solidFill>
                  <a:schemeClr val="dk1"/>
                </a:solidFill>
                <a:latin typeface="Calibri"/>
                <a:ea typeface="Calibri"/>
                <a:cs typeface="Calibri"/>
                <a:sym typeface="Calibri"/>
              </a:endParaRPr>
            </a:p>
          </p:txBody>
        </p:sp>
        <p:sp>
          <p:nvSpPr>
            <p:cNvPr id="266" name="Google Shape;266;h3fde1b87286fee6f_0_830"/>
            <p:cNvSpPr/>
            <p:nvPr/>
          </p:nvSpPr>
          <p:spPr>
            <a:xfrm>
              <a:off x="9627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67" name="Google Shape;267;h3fde1b87286fee6f_0_830"/>
            <p:cNvSpPr/>
            <p:nvPr/>
          </p:nvSpPr>
          <p:spPr>
            <a:xfrm>
              <a:off x="9624060" y="6877050"/>
              <a:ext cx="36213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QUEST</a:t>
              </a:r>
              <a:endParaRPr b="0" i="0" sz="2700" u="none" cap="none" strike="noStrike">
                <a:solidFill>
                  <a:schemeClr val="dk1"/>
                </a:solidFill>
                <a:latin typeface="Calibri"/>
                <a:ea typeface="Calibri"/>
                <a:cs typeface="Calibri"/>
                <a:sym typeface="Calibri"/>
              </a:endParaRPr>
            </a:p>
          </p:txBody>
        </p:sp>
        <p:sp>
          <p:nvSpPr>
            <p:cNvPr id="268" name="Google Shape;268;h3fde1b87286fee6f_0_830"/>
            <p:cNvSpPr/>
            <p:nvPr/>
          </p:nvSpPr>
          <p:spPr>
            <a:xfrm>
              <a:off x="9627870" y="7515225"/>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69" name="Google Shape;269;h3fde1b87286fee6f_0_830"/>
            <p:cNvSpPr/>
            <p:nvPr/>
          </p:nvSpPr>
          <p:spPr>
            <a:xfrm>
              <a:off x="14196060" y="3686175"/>
              <a:ext cx="36213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ECLIPSE</a:t>
              </a:r>
              <a:endParaRPr b="0" i="0" sz="2700" u="none" cap="none" strike="noStrike">
                <a:solidFill>
                  <a:schemeClr val="dk1"/>
                </a:solidFill>
                <a:latin typeface="Calibri"/>
                <a:ea typeface="Calibri"/>
                <a:cs typeface="Calibri"/>
                <a:sym typeface="Calibri"/>
              </a:endParaRPr>
            </a:p>
          </p:txBody>
        </p:sp>
        <p:sp>
          <p:nvSpPr>
            <p:cNvPr id="270" name="Google Shape;270;h3fde1b87286fee6f_0_830"/>
            <p:cNvSpPr/>
            <p:nvPr/>
          </p:nvSpPr>
          <p:spPr>
            <a:xfrm>
              <a:off x="14199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71" name="Google Shape;271;h3fde1b87286fee6f_0_830"/>
            <p:cNvSpPr/>
            <p:nvPr/>
          </p:nvSpPr>
          <p:spPr>
            <a:xfrm>
              <a:off x="14196060" y="6877050"/>
              <a:ext cx="36213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QUEST</a:t>
              </a:r>
              <a:endParaRPr b="0" i="0" sz="2700" u="none" cap="none" strike="noStrike">
                <a:solidFill>
                  <a:schemeClr val="dk1"/>
                </a:solidFill>
                <a:latin typeface="Calibri"/>
                <a:ea typeface="Calibri"/>
                <a:cs typeface="Calibri"/>
                <a:sym typeface="Calibri"/>
              </a:endParaRPr>
            </a:p>
          </p:txBody>
        </p:sp>
        <p:sp>
          <p:nvSpPr>
            <p:cNvPr id="272" name="Google Shape;272;h3fde1b87286fee6f_0_830"/>
            <p:cNvSpPr/>
            <p:nvPr/>
          </p:nvSpPr>
          <p:spPr>
            <a:xfrm>
              <a:off x="14199870" y="7515225"/>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73" name="Google Shape;273;h3fde1b87286fee6f_0_830"/>
            <p:cNvSpPr/>
            <p:nvPr/>
          </p:nvSpPr>
          <p:spPr>
            <a:xfrm>
              <a:off x="2043113" y="1866900"/>
              <a:ext cx="7716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Quantico"/>
                <a:buNone/>
              </a:pPr>
              <a:r>
                <a:rPr b="1" i="0" lang="en-US" sz="6000" u="none" cap="none" strike="noStrike">
                  <a:solidFill>
                    <a:srgbClr val="FFFFFF"/>
                  </a:solidFill>
                  <a:latin typeface="Quantico"/>
                  <a:ea typeface="Quantico"/>
                  <a:cs typeface="Quantico"/>
                  <a:sym typeface="Quantico"/>
                </a:rPr>
                <a:t>S</a:t>
              </a:r>
              <a:endParaRPr b="0" i="0" sz="6000" u="none" cap="none" strike="noStrike">
                <a:solidFill>
                  <a:schemeClr val="dk1"/>
                </a:solidFill>
                <a:latin typeface="Calibri"/>
                <a:ea typeface="Calibri"/>
                <a:cs typeface="Calibri"/>
                <a:sym typeface="Calibri"/>
              </a:endParaRPr>
            </a:p>
          </p:txBody>
        </p:sp>
        <p:sp>
          <p:nvSpPr>
            <p:cNvPr id="274" name="Google Shape;274;h3fde1b87286fee6f_0_830"/>
            <p:cNvSpPr/>
            <p:nvPr/>
          </p:nvSpPr>
          <p:spPr>
            <a:xfrm>
              <a:off x="6500813" y="1866900"/>
              <a:ext cx="10002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Quantico"/>
                <a:buNone/>
              </a:pPr>
              <a:r>
                <a:rPr b="1" i="0" lang="en-US" sz="6000" u="none" cap="none" strike="noStrike">
                  <a:solidFill>
                    <a:srgbClr val="FFFFFF"/>
                  </a:solidFill>
                  <a:latin typeface="Quantico"/>
                  <a:ea typeface="Quantico"/>
                  <a:cs typeface="Quantico"/>
                  <a:sym typeface="Quantico"/>
                </a:rPr>
                <a:t>W</a:t>
              </a:r>
              <a:endParaRPr b="0" i="0" sz="6000" u="none" cap="none" strike="noStrike">
                <a:solidFill>
                  <a:schemeClr val="dk1"/>
                </a:solidFill>
                <a:latin typeface="Calibri"/>
                <a:ea typeface="Calibri"/>
                <a:cs typeface="Calibri"/>
                <a:sym typeface="Calibri"/>
              </a:endParaRPr>
            </a:p>
          </p:txBody>
        </p:sp>
        <p:sp>
          <p:nvSpPr>
            <p:cNvPr id="275" name="Google Shape;275;h3fde1b87286fee6f_0_830"/>
            <p:cNvSpPr/>
            <p:nvPr/>
          </p:nvSpPr>
          <p:spPr>
            <a:xfrm>
              <a:off x="11163300" y="1866900"/>
              <a:ext cx="8193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Quantico"/>
                <a:buNone/>
              </a:pPr>
              <a:r>
                <a:rPr b="1" i="0" lang="en-US" sz="6000" u="none" cap="none" strike="noStrike">
                  <a:solidFill>
                    <a:srgbClr val="FFFFFF"/>
                  </a:solidFill>
                  <a:latin typeface="Quantico"/>
                  <a:ea typeface="Quantico"/>
                  <a:cs typeface="Quantico"/>
                  <a:sym typeface="Quantico"/>
                </a:rPr>
                <a:t>O</a:t>
              </a:r>
              <a:endParaRPr b="0" i="0" sz="6000" u="none" cap="none" strike="noStrike">
                <a:solidFill>
                  <a:schemeClr val="dk1"/>
                </a:solidFill>
                <a:latin typeface="Calibri"/>
                <a:ea typeface="Calibri"/>
                <a:cs typeface="Calibri"/>
                <a:sym typeface="Calibri"/>
              </a:endParaRPr>
            </a:p>
          </p:txBody>
        </p:sp>
        <p:sp>
          <p:nvSpPr>
            <p:cNvPr id="276" name="Google Shape;276;h3fde1b87286fee6f_0_830"/>
            <p:cNvSpPr/>
            <p:nvPr/>
          </p:nvSpPr>
          <p:spPr>
            <a:xfrm>
              <a:off x="15792450" y="1866900"/>
              <a:ext cx="7050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Quantico"/>
                <a:buNone/>
              </a:pPr>
              <a:r>
                <a:rPr b="1" i="0" lang="en-US" sz="6000" u="none" cap="none" strike="noStrike">
                  <a:solidFill>
                    <a:srgbClr val="FFFFFF"/>
                  </a:solidFill>
                  <a:latin typeface="Quantico"/>
                  <a:ea typeface="Quantico"/>
                  <a:cs typeface="Quantico"/>
                  <a:sym typeface="Quantico"/>
                </a:rPr>
                <a:t>T</a:t>
              </a:r>
              <a:endParaRPr b="0" i="0" sz="60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281" name="Shape 281"/>
        <p:cNvGrpSpPr/>
        <p:nvPr/>
      </p:nvGrpSpPr>
      <p:grpSpPr>
        <a:xfrm>
          <a:off x="0" y="0"/>
          <a:ext cx="0" cy="0"/>
          <a:chOff x="0" y="0"/>
          <a:chExt cx="0" cy="0"/>
        </a:xfrm>
      </p:grpSpPr>
      <p:pic>
        <p:nvPicPr>
          <p:cNvPr descr="preencoded.png" id="282" name="Google Shape;282;h3fde1b87286fee6f_0_871"/>
          <p:cNvPicPr preferRelativeResize="0"/>
          <p:nvPr/>
        </p:nvPicPr>
        <p:blipFill rotWithShape="1">
          <a:blip r:embed="rId3">
            <a:alphaModFix/>
          </a:blip>
          <a:srcRect b="0" l="0" r="0" t="0"/>
          <a:stretch/>
        </p:blipFill>
        <p:spPr>
          <a:xfrm>
            <a:off x="0" y="0"/>
            <a:ext cx="18145125" cy="10287000"/>
          </a:xfrm>
          <a:prstGeom prst="rect">
            <a:avLst/>
          </a:prstGeom>
          <a:noFill/>
          <a:ln>
            <a:noFill/>
          </a:ln>
        </p:spPr>
      </p:pic>
      <p:grpSp>
        <p:nvGrpSpPr>
          <p:cNvPr id="283" name="Google Shape;283;h3fde1b87286fee6f_0_871"/>
          <p:cNvGrpSpPr/>
          <p:nvPr/>
        </p:nvGrpSpPr>
        <p:grpSpPr>
          <a:xfrm>
            <a:off x="17640300" y="7994925"/>
            <a:ext cx="596549" cy="2063476"/>
            <a:chOff x="17640300" y="7994925"/>
            <a:chExt cx="596549" cy="2063476"/>
          </a:xfrm>
        </p:grpSpPr>
        <p:pic>
          <p:nvPicPr>
            <p:cNvPr descr="preencoded.png" id="284" name="Google Shape;284;h3fde1b87286fee6f_0_871"/>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285" name="Google Shape;285;h3fde1b87286fee6f_0_87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86" name="Google Shape;286;h3fde1b87286fee6f_0_871"/>
          <p:cNvGrpSpPr/>
          <p:nvPr/>
        </p:nvGrpSpPr>
        <p:grpSpPr>
          <a:xfrm>
            <a:off x="1143000" y="1219200"/>
            <a:ext cx="5419800" cy="1581300"/>
            <a:chOff x="1143000" y="1219200"/>
            <a:chExt cx="5419800" cy="1581300"/>
          </a:xfrm>
        </p:grpSpPr>
        <p:sp>
          <p:nvSpPr>
            <p:cNvPr id="287" name="Google Shape;287;h3fde1b87286fee6f_0_871"/>
            <p:cNvSpPr/>
            <p:nvPr/>
          </p:nvSpPr>
          <p:spPr>
            <a:xfrm>
              <a:off x="1143000" y="1219200"/>
              <a:ext cx="5419800" cy="15432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h3fde1b87286fee6f_0_871"/>
            <p:cNvSpPr/>
            <p:nvPr/>
          </p:nvSpPr>
          <p:spPr>
            <a:xfrm>
              <a:off x="1714500" y="1447800"/>
              <a:ext cx="45435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Quantico"/>
                <a:buNone/>
              </a:pPr>
              <a:r>
                <a:rPr b="1" i="0" lang="en-US" sz="6000" u="none" cap="none" strike="noStrike">
                  <a:solidFill>
                    <a:srgbClr val="0E0E0E"/>
                  </a:solidFill>
                  <a:latin typeface="Quantico"/>
                  <a:ea typeface="Quantico"/>
                  <a:cs typeface="Quantico"/>
                  <a:sym typeface="Quantico"/>
                </a:rPr>
                <a:t>SOME DATA</a:t>
              </a:r>
              <a:endParaRPr b="0" i="0" sz="6000" u="none" cap="none" strike="noStrike">
                <a:solidFill>
                  <a:schemeClr val="dk1"/>
                </a:solidFill>
                <a:latin typeface="Calibri"/>
                <a:ea typeface="Calibri"/>
                <a:cs typeface="Calibri"/>
                <a:sym typeface="Calibri"/>
              </a:endParaRPr>
            </a:p>
          </p:txBody>
        </p:sp>
      </p:grpSp>
      <p:grpSp>
        <p:nvGrpSpPr>
          <p:cNvPr id="289" name="Google Shape;289;h3fde1b87286fee6f_0_871"/>
          <p:cNvGrpSpPr/>
          <p:nvPr/>
        </p:nvGrpSpPr>
        <p:grpSpPr>
          <a:xfrm>
            <a:off x="1147763" y="3543300"/>
            <a:ext cx="2905200" cy="1581300"/>
            <a:chOff x="1147763" y="3543300"/>
            <a:chExt cx="2905200" cy="1581300"/>
          </a:xfrm>
        </p:grpSpPr>
        <p:sp>
          <p:nvSpPr>
            <p:cNvPr id="290" name="Google Shape;290;h3fde1b87286fee6f_0_871"/>
            <p:cNvSpPr/>
            <p:nvPr/>
          </p:nvSpPr>
          <p:spPr>
            <a:xfrm>
              <a:off x="1147763" y="3543300"/>
              <a:ext cx="2905200" cy="15432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h3fde1b87286fee6f_0_871"/>
            <p:cNvSpPr/>
            <p:nvPr/>
          </p:nvSpPr>
          <p:spPr>
            <a:xfrm>
              <a:off x="1719263" y="3771900"/>
              <a:ext cx="20289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6000"/>
                <a:buFont typeface="Quantico"/>
                <a:buNone/>
              </a:pPr>
              <a:r>
                <a:rPr b="1" i="0" lang="en-US" sz="6000" u="none" cap="none" strike="noStrike">
                  <a:solidFill>
                    <a:srgbClr val="3A5200"/>
                  </a:solidFill>
                  <a:latin typeface="Quantico"/>
                  <a:ea typeface="Quantico"/>
                  <a:cs typeface="Quantico"/>
                  <a:sym typeface="Quantico"/>
                </a:rPr>
                <a:t>70%</a:t>
              </a:r>
              <a:endParaRPr b="0" i="0" sz="6000" u="none" cap="none" strike="noStrike">
                <a:solidFill>
                  <a:schemeClr val="dk1"/>
                </a:solidFill>
                <a:latin typeface="Calibri"/>
                <a:ea typeface="Calibri"/>
                <a:cs typeface="Calibri"/>
                <a:sym typeface="Calibri"/>
              </a:endParaRPr>
            </a:p>
          </p:txBody>
        </p:sp>
      </p:grpSp>
      <p:grpSp>
        <p:nvGrpSpPr>
          <p:cNvPr id="292" name="Google Shape;292;h3fde1b87286fee6f_0_871"/>
          <p:cNvGrpSpPr/>
          <p:nvPr/>
        </p:nvGrpSpPr>
        <p:grpSpPr>
          <a:xfrm>
            <a:off x="4205288" y="3852863"/>
            <a:ext cx="5326500" cy="1030575"/>
            <a:chOff x="4205288" y="3852863"/>
            <a:chExt cx="5326500" cy="1030575"/>
          </a:xfrm>
        </p:grpSpPr>
        <p:sp>
          <p:nvSpPr>
            <p:cNvPr id="293" name="Google Shape;293;h3fde1b87286fee6f_0_871"/>
            <p:cNvSpPr/>
            <p:nvPr/>
          </p:nvSpPr>
          <p:spPr>
            <a:xfrm>
              <a:off x="4205288" y="3852863"/>
              <a:ext cx="53265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ENCHANTED CREATURES</a:t>
              </a:r>
              <a:endParaRPr b="0" i="0" sz="2700" u="none" cap="none" strike="noStrike">
                <a:solidFill>
                  <a:schemeClr val="dk1"/>
                </a:solidFill>
                <a:latin typeface="Calibri"/>
                <a:ea typeface="Calibri"/>
                <a:cs typeface="Calibri"/>
                <a:sym typeface="Calibri"/>
              </a:endParaRPr>
            </a:p>
          </p:txBody>
        </p:sp>
        <p:sp>
          <p:nvSpPr>
            <p:cNvPr id="294" name="Google Shape;294;h3fde1b87286fee6f_0_871"/>
            <p:cNvSpPr/>
            <p:nvPr/>
          </p:nvSpPr>
          <p:spPr>
            <a:xfrm>
              <a:off x="4205288" y="4414838"/>
              <a:ext cx="53187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possess the ability to cast spells.</a:t>
              </a:r>
              <a:endParaRPr b="0" i="0" sz="2400" u="none" cap="none" strike="noStrike">
                <a:solidFill>
                  <a:schemeClr val="dk1"/>
                </a:solidFill>
                <a:latin typeface="Calibri"/>
                <a:ea typeface="Calibri"/>
                <a:cs typeface="Calibri"/>
                <a:sym typeface="Calibri"/>
              </a:endParaRPr>
            </a:p>
          </p:txBody>
        </p:sp>
      </p:grpSp>
      <p:grpSp>
        <p:nvGrpSpPr>
          <p:cNvPr id="295" name="Google Shape;295;h3fde1b87286fee6f_0_871"/>
          <p:cNvGrpSpPr/>
          <p:nvPr/>
        </p:nvGrpSpPr>
        <p:grpSpPr>
          <a:xfrm>
            <a:off x="1147763" y="5543550"/>
            <a:ext cx="2914800" cy="1581300"/>
            <a:chOff x="1147763" y="5543550"/>
            <a:chExt cx="2914800" cy="1581300"/>
          </a:xfrm>
        </p:grpSpPr>
        <p:sp>
          <p:nvSpPr>
            <p:cNvPr id="296" name="Google Shape;296;h3fde1b87286fee6f_0_871"/>
            <p:cNvSpPr/>
            <p:nvPr/>
          </p:nvSpPr>
          <p:spPr>
            <a:xfrm>
              <a:off x="1147763" y="5543550"/>
              <a:ext cx="2914800" cy="15432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h3fde1b87286fee6f_0_871"/>
            <p:cNvSpPr/>
            <p:nvPr/>
          </p:nvSpPr>
          <p:spPr>
            <a:xfrm>
              <a:off x="1719263" y="5772150"/>
              <a:ext cx="20385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6000"/>
                <a:buFont typeface="Quantico"/>
                <a:buNone/>
              </a:pPr>
              <a:r>
                <a:rPr b="1" i="0" lang="en-US" sz="6000" u="none" cap="none" strike="noStrike">
                  <a:solidFill>
                    <a:srgbClr val="3A5200"/>
                  </a:solidFill>
                  <a:latin typeface="Quantico"/>
                  <a:ea typeface="Quantico"/>
                  <a:cs typeface="Quantico"/>
                  <a:sym typeface="Quantico"/>
                </a:rPr>
                <a:t>60%</a:t>
              </a:r>
              <a:endParaRPr b="0" i="0" sz="6000" u="none" cap="none" strike="noStrike">
                <a:solidFill>
                  <a:schemeClr val="dk1"/>
                </a:solidFill>
                <a:latin typeface="Calibri"/>
                <a:ea typeface="Calibri"/>
                <a:cs typeface="Calibri"/>
                <a:sym typeface="Calibri"/>
              </a:endParaRPr>
            </a:p>
          </p:txBody>
        </p:sp>
      </p:grpSp>
      <p:grpSp>
        <p:nvGrpSpPr>
          <p:cNvPr id="298" name="Google Shape;298;h3fde1b87286fee6f_0_871"/>
          <p:cNvGrpSpPr/>
          <p:nvPr/>
        </p:nvGrpSpPr>
        <p:grpSpPr>
          <a:xfrm>
            <a:off x="4214813" y="5853113"/>
            <a:ext cx="5316900" cy="1030575"/>
            <a:chOff x="4214813" y="5853113"/>
            <a:chExt cx="5316900" cy="1030575"/>
          </a:xfrm>
        </p:grpSpPr>
        <p:sp>
          <p:nvSpPr>
            <p:cNvPr id="299" name="Google Shape;299;h3fde1b87286fee6f_0_871"/>
            <p:cNvSpPr/>
            <p:nvPr/>
          </p:nvSpPr>
          <p:spPr>
            <a:xfrm>
              <a:off x="4214813" y="5853113"/>
              <a:ext cx="53169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MAGIC-WIELDING INDIVIDUALS</a:t>
              </a:r>
              <a:endParaRPr b="0" i="0" sz="2700" u="none" cap="none" strike="noStrike">
                <a:solidFill>
                  <a:schemeClr val="dk1"/>
                </a:solidFill>
                <a:latin typeface="Calibri"/>
                <a:ea typeface="Calibri"/>
                <a:cs typeface="Calibri"/>
                <a:sym typeface="Calibri"/>
              </a:endParaRPr>
            </a:p>
          </p:txBody>
        </p:sp>
        <p:sp>
          <p:nvSpPr>
            <p:cNvPr id="300" name="Google Shape;300;h3fde1b87286fee6f_0_871"/>
            <p:cNvSpPr/>
            <p:nvPr/>
          </p:nvSpPr>
          <p:spPr>
            <a:xfrm>
              <a:off x="4214813" y="6415088"/>
              <a:ext cx="53091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practice the art of illusions.</a:t>
              </a:r>
              <a:endParaRPr b="0" i="0" sz="2400" u="none" cap="none" strike="noStrike">
                <a:solidFill>
                  <a:schemeClr val="dk1"/>
                </a:solidFill>
                <a:latin typeface="Calibri"/>
                <a:ea typeface="Calibri"/>
                <a:cs typeface="Calibri"/>
                <a:sym typeface="Calibri"/>
              </a:endParaRPr>
            </a:p>
          </p:txBody>
        </p:sp>
      </p:grpSp>
      <p:grpSp>
        <p:nvGrpSpPr>
          <p:cNvPr id="301" name="Google Shape;301;h3fde1b87286fee6f_0_871"/>
          <p:cNvGrpSpPr/>
          <p:nvPr/>
        </p:nvGrpSpPr>
        <p:grpSpPr>
          <a:xfrm>
            <a:off x="1147763" y="7543800"/>
            <a:ext cx="2914800" cy="1581300"/>
            <a:chOff x="1147763" y="7543800"/>
            <a:chExt cx="2914800" cy="1581300"/>
          </a:xfrm>
        </p:grpSpPr>
        <p:sp>
          <p:nvSpPr>
            <p:cNvPr id="302" name="Google Shape;302;h3fde1b87286fee6f_0_871"/>
            <p:cNvSpPr/>
            <p:nvPr/>
          </p:nvSpPr>
          <p:spPr>
            <a:xfrm>
              <a:off x="1147763" y="7543800"/>
              <a:ext cx="2914800" cy="15432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h3fde1b87286fee6f_0_871"/>
            <p:cNvSpPr/>
            <p:nvPr/>
          </p:nvSpPr>
          <p:spPr>
            <a:xfrm>
              <a:off x="1719263" y="7772400"/>
              <a:ext cx="20385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6000"/>
                <a:buFont typeface="Quantico"/>
                <a:buNone/>
              </a:pPr>
              <a:r>
                <a:rPr b="1" i="0" lang="en-US" sz="6000" u="none" cap="none" strike="noStrike">
                  <a:solidFill>
                    <a:srgbClr val="3A5200"/>
                  </a:solidFill>
                  <a:latin typeface="Quantico"/>
                  <a:ea typeface="Quantico"/>
                  <a:cs typeface="Quantico"/>
                  <a:sym typeface="Quantico"/>
                </a:rPr>
                <a:t>90%</a:t>
              </a:r>
              <a:endParaRPr b="0" i="0" sz="6000" u="none" cap="none" strike="noStrike">
                <a:solidFill>
                  <a:schemeClr val="dk1"/>
                </a:solidFill>
                <a:latin typeface="Calibri"/>
                <a:ea typeface="Calibri"/>
                <a:cs typeface="Calibri"/>
                <a:sym typeface="Calibri"/>
              </a:endParaRPr>
            </a:p>
          </p:txBody>
        </p:sp>
      </p:grpSp>
      <p:grpSp>
        <p:nvGrpSpPr>
          <p:cNvPr id="304" name="Google Shape;304;h3fde1b87286fee6f_0_871"/>
          <p:cNvGrpSpPr/>
          <p:nvPr/>
        </p:nvGrpSpPr>
        <p:grpSpPr>
          <a:xfrm>
            <a:off x="4214813" y="7853362"/>
            <a:ext cx="5316900" cy="1030576"/>
            <a:chOff x="4214813" y="7853362"/>
            <a:chExt cx="5316900" cy="1030576"/>
          </a:xfrm>
        </p:grpSpPr>
        <p:sp>
          <p:nvSpPr>
            <p:cNvPr id="305" name="Google Shape;305;h3fde1b87286fee6f_0_871"/>
            <p:cNvSpPr/>
            <p:nvPr/>
          </p:nvSpPr>
          <p:spPr>
            <a:xfrm>
              <a:off x="4214813" y="7853362"/>
              <a:ext cx="53169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SPELLS CAST</a:t>
              </a:r>
              <a:endParaRPr b="0" i="0" sz="2700" u="none" cap="none" strike="noStrike">
                <a:solidFill>
                  <a:schemeClr val="dk1"/>
                </a:solidFill>
                <a:latin typeface="Calibri"/>
                <a:ea typeface="Calibri"/>
                <a:cs typeface="Calibri"/>
                <a:sym typeface="Calibri"/>
              </a:endParaRPr>
            </a:p>
          </p:txBody>
        </p:sp>
        <p:sp>
          <p:nvSpPr>
            <p:cNvPr id="306" name="Google Shape;306;h3fde1b87286fee6f_0_871"/>
            <p:cNvSpPr/>
            <p:nvPr/>
          </p:nvSpPr>
          <p:spPr>
            <a:xfrm>
              <a:off x="4214813" y="8415338"/>
              <a:ext cx="53091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are dark magic, foretelling danger.</a:t>
              </a:r>
              <a:endParaRPr b="0" i="0" sz="2400" u="none" cap="none" strike="noStrike">
                <a:solidFill>
                  <a:schemeClr val="dk1"/>
                </a:solidFill>
                <a:latin typeface="Calibri"/>
                <a:ea typeface="Calibri"/>
                <a:cs typeface="Calibri"/>
                <a:sym typeface="Calibri"/>
              </a:endParaRPr>
            </a:p>
          </p:txBody>
        </p:sp>
      </p:grpSp>
      <p:pic>
        <p:nvPicPr>
          <p:cNvPr descr="preencoded.png" id="307" name="Google Shape;307;h3fde1b87286fee6f_0_871"/>
          <p:cNvPicPr preferRelativeResize="0"/>
          <p:nvPr/>
        </p:nvPicPr>
        <p:blipFill rotWithShape="1">
          <a:blip r:embed="rId5">
            <a:alphaModFix/>
          </a:blip>
          <a:srcRect b="0" l="0" r="0" t="0"/>
          <a:stretch/>
        </p:blipFill>
        <p:spPr>
          <a:xfrm>
            <a:off x="11468100" y="1066800"/>
            <a:ext cx="4886325" cy="895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312" name="Shape 312"/>
        <p:cNvGrpSpPr/>
        <p:nvPr/>
      </p:nvGrpSpPr>
      <p:grpSpPr>
        <a:xfrm>
          <a:off x="0" y="0"/>
          <a:ext cx="0" cy="0"/>
          <a:chOff x="0" y="0"/>
          <a:chExt cx="0" cy="0"/>
        </a:xfrm>
      </p:grpSpPr>
      <p:pic>
        <p:nvPicPr>
          <p:cNvPr descr="preencoded.png" id="313" name="Google Shape;313;h3fde1b87286fee6f_0_901"/>
          <p:cNvPicPr preferRelativeResize="0"/>
          <p:nvPr/>
        </p:nvPicPr>
        <p:blipFill rotWithShape="1">
          <a:blip r:embed="rId3">
            <a:alphaModFix/>
          </a:blip>
          <a:srcRect b="0" l="0" r="0" t="0"/>
          <a:stretch/>
        </p:blipFill>
        <p:spPr>
          <a:xfrm>
            <a:off x="0" y="0"/>
            <a:ext cx="14125574" cy="10287000"/>
          </a:xfrm>
          <a:prstGeom prst="rect">
            <a:avLst/>
          </a:prstGeom>
          <a:noFill/>
          <a:ln>
            <a:noFill/>
          </a:ln>
        </p:spPr>
      </p:pic>
      <p:grpSp>
        <p:nvGrpSpPr>
          <p:cNvPr id="314" name="Google Shape;314;h3fde1b87286fee6f_0_901"/>
          <p:cNvGrpSpPr/>
          <p:nvPr/>
        </p:nvGrpSpPr>
        <p:grpSpPr>
          <a:xfrm>
            <a:off x="17640300" y="7994925"/>
            <a:ext cx="596549" cy="2063476"/>
            <a:chOff x="17640300" y="7994925"/>
            <a:chExt cx="596549" cy="2063476"/>
          </a:xfrm>
        </p:grpSpPr>
        <p:pic>
          <p:nvPicPr>
            <p:cNvPr descr="preencoded.png" id="315" name="Google Shape;315;h3fde1b87286fee6f_0_901"/>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16" name="Google Shape;316;h3fde1b87286fee6f_0_90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17" name="Google Shape;317;h3fde1b87286fee6f_0_901"/>
          <p:cNvGrpSpPr/>
          <p:nvPr/>
        </p:nvGrpSpPr>
        <p:grpSpPr>
          <a:xfrm>
            <a:off x="5425440" y="2552700"/>
            <a:ext cx="11942400" cy="5745600"/>
            <a:chOff x="5425440" y="2552700"/>
            <a:chExt cx="11942400" cy="5745600"/>
          </a:xfrm>
        </p:grpSpPr>
        <p:grpSp>
          <p:nvGrpSpPr>
            <p:cNvPr id="318" name="Google Shape;318;h3fde1b87286fee6f_0_901"/>
            <p:cNvGrpSpPr/>
            <p:nvPr/>
          </p:nvGrpSpPr>
          <p:grpSpPr>
            <a:xfrm>
              <a:off x="5425440" y="2552700"/>
              <a:ext cx="11942400" cy="4823475"/>
              <a:chOff x="5425440" y="2552700"/>
              <a:chExt cx="11942400" cy="4823475"/>
            </a:xfrm>
          </p:grpSpPr>
          <p:grpSp>
            <p:nvGrpSpPr>
              <p:cNvPr id="319" name="Google Shape;319;h3fde1b87286fee6f_0_901"/>
              <p:cNvGrpSpPr/>
              <p:nvPr/>
            </p:nvGrpSpPr>
            <p:grpSpPr>
              <a:xfrm>
                <a:off x="5976938" y="2552700"/>
                <a:ext cx="11068200" cy="4295700"/>
                <a:chOff x="5976938" y="2552700"/>
                <a:chExt cx="11068200" cy="4295700"/>
              </a:xfrm>
            </p:grpSpPr>
            <p:sp>
              <p:nvSpPr>
                <p:cNvPr id="320" name="Google Shape;320;h3fde1b87286fee6f_0_901"/>
                <p:cNvSpPr/>
                <p:nvPr/>
              </p:nvSpPr>
              <p:spPr>
                <a:xfrm>
                  <a:off x="5976938" y="2552700"/>
                  <a:ext cx="10839600" cy="37242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h3fde1b87286fee6f_0_901"/>
                <p:cNvSpPr/>
                <p:nvPr/>
              </p:nvSpPr>
              <p:spPr>
                <a:xfrm>
                  <a:off x="6548438" y="2781300"/>
                  <a:ext cx="10496700" cy="4067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18000"/>
                    <a:buFont typeface="Quantico"/>
                    <a:buNone/>
                  </a:pPr>
                  <a:r>
                    <a:rPr b="1" i="0" lang="en-US" sz="18000" u="none" cap="none" strike="noStrike">
                      <a:solidFill>
                        <a:srgbClr val="3A5200"/>
                      </a:solidFill>
                      <a:latin typeface="Quantico"/>
                      <a:ea typeface="Quantico"/>
                      <a:cs typeface="Quantico"/>
                      <a:sym typeface="Quantico"/>
                    </a:rPr>
                    <a:t>234,567</a:t>
                  </a:r>
                  <a:endParaRPr b="0" i="0" sz="18000" u="none" cap="none" strike="noStrike">
                    <a:solidFill>
                      <a:schemeClr val="dk1"/>
                    </a:solidFill>
                    <a:latin typeface="Calibri"/>
                    <a:ea typeface="Calibri"/>
                    <a:cs typeface="Calibri"/>
                    <a:sym typeface="Calibri"/>
                  </a:endParaRPr>
                </a:p>
              </p:txBody>
            </p:sp>
          </p:grpSp>
          <p:sp>
            <p:nvSpPr>
              <p:cNvPr id="322" name="Google Shape;322;h3fde1b87286fee6f_0_901"/>
              <p:cNvSpPr/>
              <p:nvPr/>
            </p:nvSpPr>
            <p:spPr>
              <a:xfrm>
                <a:off x="5425440" y="6429375"/>
                <a:ext cx="11942400" cy="946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Lato"/>
                  <a:buNone/>
                </a:pPr>
                <a:r>
                  <a:rPr b="1" i="0" lang="en-US" sz="4800" u="none" cap="none" strike="noStrike">
                    <a:solidFill>
                      <a:srgbClr val="0E0E0E"/>
                    </a:solidFill>
                    <a:latin typeface="Lato"/>
                    <a:ea typeface="Lato"/>
                    <a:cs typeface="Lato"/>
                    <a:sym typeface="Lato"/>
                  </a:rPr>
                  <a:t>Unicorn Sightings</a:t>
                </a:r>
                <a:endParaRPr b="0" i="0" sz="4800" u="none" cap="none" strike="noStrike">
                  <a:solidFill>
                    <a:schemeClr val="dk1"/>
                  </a:solidFill>
                  <a:latin typeface="Calibri"/>
                  <a:ea typeface="Calibri"/>
                  <a:cs typeface="Calibri"/>
                  <a:sym typeface="Calibri"/>
                </a:endParaRPr>
              </a:p>
            </p:txBody>
          </p:sp>
        </p:grpSp>
        <p:sp>
          <p:nvSpPr>
            <p:cNvPr id="323" name="Google Shape;323;h3fde1b87286fee6f_0_901"/>
            <p:cNvSpPr/>
            <p:nvPr/>
          </p:nvSpPr>
          <p:spPr>
            <a:xfrm>
              <a:off x="7889558" y="7467600"/>
              <a:ext cx="70143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pic>
        <p:nvPicPr>
          <p:cNvPr descr="preencoded.png" id="324" name="Google Shape;324;h3fde1b87286fee6f_0_901"/>
          <p:cNvPicPr preferRelativeResize="0"/>
          <p:nvPr/>
        </p:nvPicPr>
        <p:blipFill rotWithShape="1">
          <a:blip r:embed="rId5">
            <a:alphaModFix/>
          </a:blip>
          <a:srcRect b="0" l="0" r="0" t="0"/>
          <a:stretch/>
        </p:blipFill>
        <p:spPr>
          <a:xfrm>
            <a:off x="295275" y="1885950"/>
            <a:ext cx="6143625" cy="65246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329" name="Shape 329"/>
        <p:cNvGrpSpPr/>
        <p:nvPr/>
      </p:nvGrpSpPr>
      <p:grpSpPr>
        <a:xfrm>
          <a:off x="0" y="0"/>
          <a:ext cx="0" cy="0"/>
          <a:chOff x="0" y="0"/>
          <a:chExt cx="0" cy="0"/>
        </a:xfrm>
      </p:grpSpPr>
      <p:pic>
        <p:nvPicPr>
          <p:cNvPr descr="preencoded.png" id="330" name="Google Shape;330;h3fde1b87286fee6f_0_917"/>
          <p:cNvPicPr preferRelativeResize="0"/>
          <p:nvPr/>
        </p:nvPicPr>
        <p:blipFill rotWithShape="1">
          <a:blip r:embed="rId3">
            <a:alphaModFix/>
          </a:blip>
          <a:srcRect b="0" l="0" r="0" t="0"/>
          <a:stretch/>
        </p:blipFill>
        <p:spPr>
          <a:xfrm>
            <a:off x="0" y="0"/>
            <a:ext cx="18288001" cy="10287001"/>
          </a:xfrm>
          <a:prstGeom prst="rect">
            <a:avLst/>
          </a:prstGeom>
          <a:noFill/>
          <a:ln>
            <a:noFill/>
          </a:ln>
        </p:spPr>
      </p:pic>
      <p:grpSp>
        <p:nvGrpSpPr>
          <p:cNvPr id="331" name="Google Shape;331;h3fde1b87286fee6f_0_917"/>
          <p:cNvGrpSpPr/>
          <p:nvPr/>
        </p:nvGrpSpPr>
        <p:grpSpPr>
          <a:xfrm>
            <a:off x="17640300" y="7994925"/>
            <a:ext cx="596549" cy="2063476"/>
            <a:chOff x="17640300" y="7994925"/>
            <a:chExt cx="596549" cy="2063476"/>
          </a:xfrm>
        </p:grpSpPr>
        <p:pic>
          <p:nvPicPr>
            <p:cNvPr descr="preencoded.png" id="332" name="Google Shape;332;h3fde1b87286fee6f_0_917"/>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33" name="Google Shape;333;h3fde1b87286fee6f_0_91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34" name="Google Shape;334;h3fde1b87286fee6f_0_917"/>
          <p:cNvSpPr/>
          <p:nvPr/>
        </p:nvSpPr>
        <p:spPr>
          <a:xfrm>
            <a:off x="1821180" y="2085975"/>
            <a:ext cx="6922800" cy="21699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3A5200"/>
              </a:buClr>
              <a:buSzPts val="9600"/>
              <a:buFont typeface="Quantico"/>
              <a:buNone/>
            </a:pPr>
            <a:r>
              <a:rPr b="1" i="0" lang="en-US" sz="9600" u="none" cap="none" strike="noStrike">
                <a:solidFill>
                  <a:srgbClr val="3A5200"/>
                </a:solidFill>
                <a:latin typeface="Quantico"/>
                <a:ea typeface="Quantico"/>
                <a:cs typeface="Quantico"/>
                <a:sym typeface="Quantico"/>
              </a:rPr>
              <a:t>233 COINS</a:t>
            </a:r>
            <a:endParaRPr b="0" i="0" sz="9600" u="none" cap="none" strike="noStrike">
              <a:solidFill>
                <a:schemeClr val="dk1"/>
              </a:solidFill>
              <a:latin typeface="Calibri"/>
              <a:ea typeface="Calibri"/>
              <a:cs typeface="Calibri"/>
              <a:sym typeface="Calibri"/>
            </a:endParaRPr>
          </a:p>
        </p:txBody>
      </p:sp>
      <p:sp>
        <p:nvSpPr>
          <p:cNvPr id="335" name="Google Shape;335;h3fde1b87286fee6f_0_917"/>
          <p:cNvSpPr/>
          <p:nvPr/>
        </p:nvSpPr>
        <p:spPr>
          <a:xfrm>
            <a:off x="2512695" y="4286250"/>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Treasure Found</a:t>
            </a:r>
            <a:endParaRPr b="0" i="0" sz="2400" u="none" cap="none" strike="noStrike">
              <a:solidFill>
                <a:schemeClr val="dk1"/>
              </a:solidFill>
              <a:latin typeface="Calibri"/>
              <a:ea typeface="Calibri"/>
              <a:cs typeface="Calibri"/>
              <a:sym typeface="Calibri"/>
            </a:endParaRPr>
          </a:p>
        </p:txBody>
      </p:sp>
      <p:sp>
        <p:nvSpPr>
          <p:cNvPr id="336" name="Google Shape;336;h3fde1b87286fee6f_0_917"/>
          <p:cNvSpPr/>
          <p:nvPr/>
        </p:nvSpPr>
        <p:spPr>
          <a:xfrm>
            <a:off x="1611630" y="5648325"/>
            <a:ext cx="7341900" cy="21699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3A5200"/>
              </a:buClr>
              <a:buSzPts val="9600"/>
              <a:buFont typeface="Quantico"/>
              <a:buNone/>
            </a:pPr>
            <a:r>
              <a:rPr b="1" i="0" lang="en-US" sz="9600" u="none" cap="none" strike="noStrike">
                <a:solidFill>
                  <a:srgbClr val="3A5200"/>
                </a:solidFill>
                <a:latin typeface="Quantico"/>
                <a:ea typeface="Quantico"/>
                <a:cs typeface="Quantico"/>
                <a:sym typeface="Quantico"/>
              </a:rPr>
              <a:t>456 HOURS</a:t>
            </a:r>
            <a:endParaRPr b="0" i="0" sz="9600" u="none" cap="none" strike="noStrike">
              <a:solidFill>
                <a:schemeClr val="dk1"/>
              </a:solidFill>
              <a:latin typeface="Calibri"/>
              <a:ea typeface="Calibri"/>
              <a:cs typeface="Calibri"/>
              <a:sym typeface="Calibri"/>
            </a:endParaRPr>
          </a:p>
        </p:txBody>
      </p:sp>
      <p:sp>
        <p:nvSpPr>
          <p:cNvPr id="337" name="Google Shape;337;h3fde1b87286fee6f_0_917"/>
          <p:cNvSpPr/>
          <p:nvPr/>
        </p:nvSpPr>
        <p:spPr>
          <a:xfrm>
            <a:off x="2512695" y="7848600"/>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Duration of Spell Casting</a:t>
            </a:r>
            <a:endParaRPr b="0" i="0" sz="2400" u="none" cap="none" strike="noStrike">
              <a:solidFill>
                <a:schemeClr val="dk1"/>
              </a:solidFill>
              <a:latin typeface="Calibri"/>
              <a:ea typeface="Calibri"/>
              <a:cs typeface="Calibri"/>
              <a:sym typeface="Calibri"/>
            </a:endParaRPr>
          </a:p>
        </p:txBody>
      </p:sp>
      <p:grpSp>
        <p:nvGrpSpPr>
          <p:cNvPr id="338" name="Google Shape;338;h3fde1b87286fee6f_0_917"/>
          <p:cNvGrpSpPr/>
          <p:nvPr/>
        </p:nvGrpSpPr>
        <p:grpSpPr>
          <a:xfrm>
            <a:off x="11134725" y="1857375"/>
            <a:ext cx="3962400" cy="2398500"/>
            <a:chOff x="11134725" y="1857375"/>
            <a:chExt cx="3962400" cy="2398500"/>
          </a:xfrm>
        </p:grpSpPr>
        <p:sp>
          <p:nvSpPr>
            <p:cNvPr id="339" name="Google Shape;339;h3fde1b87286fee6f_0_917"/>
            <p:cNvSpPr/>
            <p:nvPr/>
          </p:nvSpPr>
          <p:spPr>
            <a:xfrm>
              <a:off x="11134725" y="1857375"/>
              <a:ext cx="3962400" cy="22002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h3fde1b87286fee6f_0_917"/>
            <p:cNvSpPr/>
            <p:nvPr/>
          </p:nvSpPr>
          <p:spPr>
            <a:xfrm>
              <a:off x="11279505" y="2085975"/>
              <a:ext cx="3246000" cy="21699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3A5200"/>
                </a:buClr>
                <a:buSzPts val="9600"/>
                <a:buFont typeface="Quantico"/>
                <a:buNone/>
              </a:pPr>
              <a:r>
                <a:rPr b="1" i="0" lang="en-US" sz="9600" u="none" cap="none" strike="noStrike">
                  <a:solidFill>
                    <a:srgbClr val="3A5200"/>
                  </a:solidFill>
                  <a:latin typeface="Quantico"/>
                  <a:ea typeface="Quantico"/>
                  <a:cs typeface="Quantico"/>
                  <a:sym typeface="Quantico"/>
                </a:rPr>
                <a:t>85%</a:t>
              </a:r>
              <a:endParaRPr b="0" i="0" sz="9600" u="none" cap="none" strike="noStrike">
                <a:solidFill>
                  <a:schemeClr val="dk1"/>
                </a:solidFill>
                <a:latin typeface="Calibri"/>
                <a:ea typeface="Calibri"/>
                <a:cs typeface="Calibri"/>
                <a:sym typeface="Calibri"/>
              </a:endParaRPr>
            </a:p>
          </p:txBody>
        </p:sp>
      </p:grpSp>
      <p:sp>
        <p:nvSpPr>
          <p:cNvPr id="341" name="Google Shape;341;h3fde1b87286fee6f_0_917"/>
          <p:cNvSpPr/>
          <p:nvPr/>
        </p:nvSpPr>
        <p:spPr>
          <a:xfrm>
            <a:off x="10132695" y="4286250"/>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Wished Granted</a:t>
            </a:r>
            <a:endParaRPr b="0" i="0" sz="2400" u="none" cap="none" strike="noStrike">
              <a:solidFill>
                <a:schemeClr val="dk1"/>
              </a:solidFill>
              <a:latin typeface="Calibri"/>
              <a:ea typeface="Calibri"/>
              <a:cs typeface="Calibri"/>
              <a:sym typeface="Calibri"/>
            </a:endParaRPr>
          </a:p>
        </p:txBody>
      </p:sp>
      <p:grpSp>
        <p:nvGrpSpPr>
          <p:cNvPr id="342" name="Google Shape;342;h3fde1b87286fee6f_0_917"/>
          <p:cNvGrpSpPr/>
          <p:nvPr/>
        </p:nvGrpSpPr>
        <p:grpSpPr>
          <a:xfrm>
            <a:off x="10258425" y="5419725"/>
            <a:ext cx="5715000" cy="2398500"/>
            <a:chOff x="10258425" y="5419725"/>
            <a:chExt cx="5715000" cy="2398500"/>
          </a:xfrm>
        </p:grpSpPr>
        <p:sp>
          <p:nvSpPr>
            <p:cNvPr id="343" name="Google Shape;343;h3fde1b87286fee6f_0_917"/>
            <p:cNvSpPr/>
            <p:nvPr/>
          </p:nvSpPr>
          <p:spPr>
            <a:xfrm>
              <a:off x="10258425" y="5419725"/>
              <a:ext cx="5715000" cy="22002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h3fde1b87286fee6f_0_917"/>
            <p:cNvSpPr/>
            <p:nvPr/>
          </p:nvSpPr>
          <p:spPr>
            <a:xfrm>
              <a:off x="10403205" y="5648325"/>
              <a:ext cx="4998600" cy="21699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3A5200"/>
                </a:buClr>
                <a:buSzPts val="9600"/>
                <a:buFont typeface="Quantico"/>
                <a:buNone/>
              </a:pPr>
              <a:r>
                <a:rPr b="1" i="0" lang="en-US" sz="9600" u="none" cap="none" strike="noStrike">
                  <a:solidFill>
                    <a:srgbClr val="3A5200"/>
                  </a:solidFill>
                  <a:latin typeface="Quantico"/>
                  <a:ea typeface="Quantico"/>
                  <a:cs typeface="Quantico"/>
                  <a:sym typeface="Quantico"/>
                </a:rPr>
                <a:t>674 KM</a:t>
              </a:r>
              <a:endParaRPr b="0" i="0" sz="9600" u="none" cap="none" strike="noStrike">
                <a:solidFill>
                  <a:schemeClr val="dk1"/>
                </a:solidFill>
                <a:latin typeface="Calibri"/>
                <a:ea typeface="Calibri"/>
                <a:cs typeface="Calibri"/>
                <a:sym typeface="Calibri"/>
              </a:endParaRPr>
            </a:p>
          </p:txBody>
        </p:sp>
      </p:grpSp>
      <p:sp>
        <p:nvSpPr>
          <p:cNvPr id="345" name="Google Shape;345;h3fde1b87286fee6f_0_917"/>
          <p:cNvSpPr/>
          <p:nvPr/>
        </p:nvSpPr>
        <p:spPr>
          <a:xfrm>
            <a:off x="10132695" y="7848600"/>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350" name="Shape 350"/>
        <p:cNvGrpSpPr/>
        <p:nvPr/>
      </p:nvGrpSpPr>
      <p:grpSpPr>
        <a:xfrm>
          <a:off x="0" y="0"/>
          <a:ext cx="0" cy="0"/>
          <a:chOff x="0" y="0"/>
          <a:chExt cx="0" cy="0"/>
        </a:xfrm>
      </p:grpSpPr>
      <p:pic>
        <p:nvPicPr>
          <p:cNvPr descr="preencoded.png" id="351" name="Google Shape;351;h3fde1b87286fee6f_0_937"/>
          <p:cNvPicPr preferRelativeResize="0"/>
          <p:nvPr/>
        </p:nvPicPr>
        <p:blipFill rotWithShape="1">
          <a:blip r:embed="rId3">
            <a:alphaModFix/>
          </a:blip>
          <a:srcRect b="0" l="0" r="0" t="0"/>
          <a:stretch/>
        </p:blipFill>
        <p:spPr>
          <a:xfrm>
            <a:off x="3228975" y="0"/>
            <a:ext cx="15059026" cy="10287000"/>
          </a:xfrm>
          <a:prstGeom prst="rect">
            <a:avLst/>
          </a:prstGeom>
          <a:noFill/>
          <a:ln>
            <a:noFill/>
          </a:ln>
        </p:spPr>
      </p:pic>
      <p:grpSp>
        <p:nvGrpSpPr>
          <p:cNvPr id="352" name="Google Shape;352;h3fde1b87286fee6f_0_937"/>
          <p:cNvGrpSpPr/>
          <p:nvPr/>
        </p:nvGrpSpPr>
        <p:grpSpPr>
          <a:xfrm>
            <a:off x="17640300" y="7994925"/>
            <a:ext cx="596549" cy="2063476"/>
            <a:chOff x="17640300" y="7994925"/>
            <a:chExt cx="596549" cy="2063476"/>
          </a:xfrm>
        </p:grpSpPr>
        <p:pic>
          <p:nvPicPr>
            <p:cNvPr descr="preencoded.png" id="353" name="Google Shape;353;h3fde1b87286fee6f_0_937"/>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54" name="Google Shape;354;h3fde1b87286fee6f_0_93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55" name="Google Shape;355;h3fde1b87286fee6f_0_937"/>
          <p:cNvGrpSpPr/>
          <p:nvPr/>
        </p:nvGrpSpPr>
        <p:grpSpPr>
          <a:xfrm>
            <a:off x="6119813" y="857250"/>
            <a:ext cx="6048300" cy="1581300"/>
            <a:chOff x="6119813" y="857250"/>
            <a:chExt cx="6048300" cy="1581300"/>
          </a:xfrm>
        </p:grpSpPr>
        <p:sp>
          <p:nvSpPr>
            <p:cNvPr id="356" name="Google Shape;356;h3fde1b87286fee6f_0_937"/>
            <p:cNvSpPr/>
            <p:nvPr/>
          </p:nvSpPr>
          <p:spPr>
            <a:xfrm>
              <a:off x="6119813" y="857250"/>
              <a:ext cx="6048300" cy="15432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h3fde1b87286fee6f_0_937"/>
            <p:cNvSpPr/>
            <p:nvPr/>
          </p:nvSpPr>
          <p:spPr>
            <a:xfrm>
              <a:off x="6691313" y="1085850"/>
              <a:ext cx="51720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6000"/>
                <a:buFont typeface="Quantico"/>
                <a:buNone/>
              </a:pPr>
              <a:r>
                <a:rPr b="1" i="0" lang="en-US" sz="6000" u="none" cap="none" strike="noStrike">
                  <a:solidFill>
                    <a:srgbClr val="3A5200"/>
                  </a:solidFill>
                  <a:latin typeface="Quantico"/>
                  <a:ea typeface="Quantico"/>
                  <a:cs typeface="Quantico"/>
                  <a:sym typeface="Quantico"/>
                </a:rPr>
                <a:t>SOME GRAPH</a:t>
              </a:r>
              <a:endParaRPr b="0" i="0" sz="6000" u="none" cap="none" strike="noStrike">
                <a:solidFill>
                  <a:schemeClr val="dk1"/>
                </a:solidFill>
                <a:latin typeface="Calibri"/>
                <a:ea typeface="Calibri"/>
                <a:cs typeface="Calibri"/>
                <a:sym typeface="Calibri"/>
              </a:endParaRPr>
            </a:p>
          </p:txBody>
        </p:sp>
      </p:grpSp>
      <p:grpSp>
        <p:nvGrpSpPr>
          <p:cNvPr id="358" name="Google Shape;358;h3fde1b87286fee6f_0_937"/>
          <p:cNvGrpSpPr/>
          <p:nvPr/>
        </p:nvGrpSpPr>
        <p:grpSpPr>
          <a:xfrm>
            <a:off x="2038350" y="2824588"/>
            <a:ext cx="6709939" cy="4712767"/>
            <a:chOff x="2038350" y="2824588"/>
            <a:chExt cx="6709939" cy="4712767"/>
          </a:xfrm>
        </p:grpSpPr>
        <p:pic>
          <p:nvPicPr>
            <p:cNvPr descr="preencoded.png" id="359" name="Google Shape;359;h3fde1b87286fee6f_0_937"/>
            <p:cNvPicPr preferRelativeResize="0"/>
            <p:nvPr/>
          </p:nvPicPr>
          <p:blipFill rotWithShape="1">
            <a:blip r:embed="rId5">
              <a:alphaModFix/>
            </a:blip>
            <a:srcRect b="0" l="0" r="0" t="0"/>
            <a:stretch/>
          </p:blipFill>
          <p:spPr>
            <a:xfrm>
              <a:off x="2530372" y="2824588"/>
              <a:ext cx="6217917" cy="4133250"/>
            </a:xfrm>
            <a:prstGeom prst="rect">
              <a:avLst/>
            </a:prstGeom>
            <a:noFill/>
            <a:ln>
              <a:noFill/>
            </a:ln>
          </p:spPr>
        </p:pic>
        <p:pic>
          <p:nvPicPr>
            <p:cNvPr descr="preencoded.png" id="360" name="Google Shape;360;h3fde1b87286fee6f_0_937"/>
            <p:cNvPicPr preferRelativeResize="0"/>
            <p:nvPr/>
          </p:nvPicPr>
          <p:blipFill rotWithShape="1">
            <a:blip r:embed="rId6">
              <a:alphaModFix/>
            </a:blip>
            <a:srcRect b="0" l="0" r="0" t="0"/>
            <a:stretch/>
          </p:blipFill>
          <p:spPr>
            <a:xfrm>
              <a:off x="3384152" y="3139083"/>
              <a:ext cx="8673" cy="3943830"/>
            </a:xfrm>
            <a:prstGeom prst="rect">
              <a:avLst/>
            </a:prstGeom>
            <a:noFill/>
            <a:ln>
              <a:noFill/>
            </a:ln>
          </p:spPr>
        </p:pic>
        <p:pic>
          <p:nvPicPr>
            <p:cNvPr descr="preencoded.png" id="361" name="Google Shape;361;h3fde1b87286fee6f_0_937"/>
            <p:cNvPicPr preferRelativeResize="0"/>
            <p:nvPr/>
          </p:nvPicPr>
          <p:blipFill rotWithShape="1">
            <a:blip r:embed="rId6">
              <a:alphaModFix/>
            </a:blip>
            <a:srcRect b="0" l="0" r="0" t="0"/>
            <a:stretch/>
          </p:blipFill>
          <p:spPr>
            <a:xfrm>
              <a:off x="4237930" y="3139083"/>
              <a:ext cx="8673" cy="3943830"/>
            </a:xfrm>
            <a:prstGeom prst="rect">
              <a:avLst/>
            </a:prstGeom>
            <a:noFill/>
            <a:ln>
              <a:noFill/>
            </a:ln>
          </p:spPr>
        </p:pic>
        <p:pic>
          <p:nvPicPr>
            <p:cNvPr descr="preencoded.png" id="362" name="Google Shape;362;h3fde1b87286fee6f_0_937"/>
            <p:cNvPicPr preferRelativeResize="0"/>
            <p:nvPr/>
          </p:nvPicPr>
          <p:blipFill rotWithShape="1">
            <a:blip r:embed="rId6">
              <a:alphaModFix/>
            </a:blip>
            <a:srcRect b="0" l="0" r="0" t="0"/>
            <a:stretch/>
          </p:blipFill>
          <p:spPr>
            <a:xfrm>
              <a:off x="5091711" y="3139083"/>
              <a:ext cx="8673" cy="3943830"/>
            </a:xfrm>
            <a:prstGeom prst="rect">
              <a:avLst/>
            </a:prstGeom>
            <a:noFill/>
            <a:ln>
              <a:noFill/>
            </a:ln>
          </p:spPr>
        </p:pic>
        <p:pic>
          <p:nvPicPr>
            <p:cNvPr descr="preencoded.png" id="363" name="Google Shape;363;h3fde1b87286fee6f_0_937"/>
            <p:cNvPicPr preferRelativeResize="0"/>
            <p:nvPr/>
          </p:nvPicPr>
          <p:blipFill rotWithShape="1">
            <a:blip r:embed="rId6">
              <a:alphaModFix/>
            </a:blip>
            <a:srcRect b="0" l="0" r="0" t="0"/>
            <a:stretch/>
          </p:blipFill>
          <p:spPr>
            <a:xfrm>
              <a:off x="5945489" y="3139083"/>
              <a:ext cx="8673" cy="3943830"/>
            </a:xfrm>
            <a:prstGeom prst="rect">
              <a:avLst/>
            </a:prstGeom>
            <a:noFill/>
            <a:ln>
              <a:noFill/>
            </a:ln>
          </p:spPr>
        </p:pic>
        <p:pic>
          <p:nvPicPr>
            <p:cNvPr descr="preencoded.png" id="364" name="Google Shape;364;h3fde1b87286fee6f_0_937"/>
            <p:cNvPicPr preferRelativeResize="0"/>
            <p:nvPr/>
          </p:nvPicPr>
          <p:blipFill rotWithShape="1">
            <a:blip r:embed="rId6">
              <a:alphaModFix/>
            </a:blip>
            <a:srcRect b="0" l="0" r="0" t="0"/>
            <a:stretch/>
          </p:blipFill>
          <p:spPr>
            <a:xfrm>
              <a:off x="6799271" y="3139083"/>
              <a:ext cx="8673" cy="3943830"/>
            </a:xfrm>
            <a:prstGeom prst="rect">
              <a:avLst/>
            </a:prstGeom>
            <a:noFill/>
            <a:ln>
              <a:noFill/>
            </a:ln>
          </p:spPr>
        </p:pic>
        <p:pic>
          <p:nvPicPr>
            <p:cNvPr descr="preencoded.png" id="365" name="Google Shape;365;h3fde1b87286fee6f_0_937"/>
            <p:cNvPicPr preferRelativeResize="0"/>
            <p:nvPr/>
          </p:nvPicPr>
          <p:blipFill rotWithShape="1">
            <a:blip r:embed="rId6">
              <a:alphaModFix/>
            </a:blip>
            <a:srcRect b="0" l="0" r="0" t="0"/>
            <a:stretch/>
          </p:blipFill>
          <p:spPr>
            <a:xfrm>
              <a:off x="7653049" y="3139083"/>
              <a:ext cx="8673" cy="3943830"/>
            </a:xfrm>
            <a:prstGeom prst="rect">
              <a:avLst/>
            </a:prstGeom>
            <a:noFill/>
            <a:ln>
              <a:noFill/>
            </a:ln>
          </p:spPr>
        </p:pic>
        <p:pic>
          <p:nvPicPr>
            <p:cNvPr descr="preencoded.png" id="366" name="Google Shape;366;h3fde1b87286fee6f_0_937"/>
            <p:cNvPicPr preferRelativeResize="0"/>
            <p:nvPr/>
          </p:nvPicPr>
          <p:blipFill rotWithShape="1">
            <a:blip r:embed="rId6">
              <a:alphaModFix/>
            </a:blip>
            <a:srcRect b="0" l="0" r="0" t="0"/>
            <a:stretch/>
          </p:blipFill>
          <p:spPr>
            <a:xfrm>
              <a:off x="8506828" y="3139083"/>
              <a:ext cx="8673" cy="3943830"/>
            </a:xfrm>
            <a:prstGeom prst="rect">
              <a:avLst/>
            </a:prstGeom>
            <a:noFill/>
            <a:ln>
              <a:noFill/>
            </a:ln>
          </p:spPr>
        </p:pic>
        <p:pic>
          <p:nvPicPr>
            <p:cNvPr descr="preencoded.png" id="367" name="Google Shape;367;h3fde1b87286fee6f_0_937"/>
            <p:cNvPicPr preferRelativeResize="0"/>
            <p:nvPr/>
          </p:nvPicPr>
          <p:blipFill rotWithShape="1">
            <a:blip r:embed="rId7">
              <a:alphaModFix/>
            </a:blip>
            <a:srcRect b="0" l="0" r="0" t="0"/>
            <a:stretch/>
          </p:blipFill>
          <p:spPr>
            <a:xfrm>
              <a:off x="2516122" y="4106724"/>
              <a:ext cx="6036870" cy="1780186"/>
            </a:xfrm>
            <a:prstGeom prst="rect">
              <a:avLst/>
            </a:prstGeom>
            <a:noFill/>
            <a:ln>
              <a:noFill/>
            </a:ln>
          </p:spPr>
        </p:pic>
        <p:pic>
          <p:nvPicPr>
            <p:cNvPr descr="preencoded.png" id="368" name="Google Shape;368;h3fde1b87286fee6f_0_937"/>
            <p:cNvPicPr preferRelativeResize="0"/>
            <p:nvPr/>
          </p:nvPicPr>
          <p:blipFill rotWithShape="1">
            <a:blip r:embed="rId8">
              <a:alphaModFix/>
            </a:blip>
            <a:srcRect b="0" l="0" r="0" t="0"/>
            <a:stretch/>
          </p:blipFill>
          <p:spPr>
            <a:xfrm>
              <a:off x="2526404" y="4773581"/>
              <a:ext cx="6032267" cy="1701393"/>
            </a:xfrm>
            <a:prstGeom prst="rect">
              <a:avLst/>
            </a:prstGeom>
            <a:noFill/>
            <a:ln>
              <a:noFill/>
            </a:ln>
          </p:spPr>
        </p:pic>
        <p:pic>
          <p:nvPicPr>
            <p:cNvPr descr="preencoded.png" id="369" name="Google Shape;369;h3fde1b87286fee6f_0_937"/>
            <p:cNvPicPr preferRelativeResize="0"/>
            <p:nvPr/>
          </p:nvPicPr>
          <p:blipFill rotWithShape="1">
            <a:blip r:embed="rId9">
              <a:alphaModFix/>
            </a:blip>
            <a:srcRect b="0" l="0" r="0" t="0"/>
            <a:stretch/>
          </p:blipFill>
          <p:spPr>
            <a:xfrm>
              <a:off x="3330897" y="4541732"/>
              <a:ext cx="115179" cy="115178"/>
            </a:xfrm>
            <a:prstGeom prst="rect">
              <a:avLst/>
            </a:prstGeom>
            <a:noFill/>
            <a:ln>
              <a:noFill/>
            </a:ln>
          </p:spPr>
        </p:pic>
        <p:pic>
          <p:nvPicPr>
            <p:cNvPr descr="preencoded.png" id="370" name="Google Shape;370;h3fde1b87286fee6f_0_937"/>
            <p:cNvPicPr preferRelativeResize="0"/>
            <p:nvPr/>
          </p:nvPicPr>
          <p:blipFill rotWithShape="1">
            <a:blip r:embed="rId10">
              <a:alphaModFix/>
            </a:blip>
            <a:srcRect b="0" l="0" r="0" t="0"/>
            <a:stretch/>
          </p:blipFill>
          <p:spPr>
            <a:xfrm>
              <a:off x="3330897" y="5235848"/>
              <a:ext cx="115179" cy="115179"/>
            </a:xfrm>
            <a:prstGeom prst="rect">
              <a:avLst/>
            </a:prstGeom>
            <a:noFill/>
            <a:ln>
              <a:noFill/>
            </a:ln>
          </p:spPr>
        </p:pic>
        <p:pic>
          <p:nvPicPr>
            <p:cNvPr descr="preencoded.png" id="371" name="Google Shape;371;h3fde1b87286fee6f_0_937"/>
            <p:cNvPicPr preferRelativeResize="0"/>
            <p:nvPr/>
          </p:nvPicPr>
          <p:blipFill rotWithShape="1">
            <a:blip r:embed="rId9">
              <a:alphaModFix/>
            </a:blip>
            <a:srcRect b="0" l="0" r="0" t="0"/>
            <a:stretch/>
          </p:blipFill>
          <p:spPr>
            <a:xfrm>
              <a:off x="4184677" y="4238458"/>
              <a:ext cx="115179" cy="115179"/>
            </a:xfrm>
            <a:prstGeom prst="rect">
              <a:avLst/>
            </a:prstGeom>
            <a:noFill/>
            <a:ln>
              <a:noFill/>
            </a:ln>
          </p:spPr>
        </p:pic>
        <p:pic>
          <p:nvPicPr>
            <p:cNvPr descr="preencoded.png" id="372" name="Google Shape;372;h3fde1b87286fee6f_0_937"/>
            <p:cNvPicPr preferRelativeResize="0"/>
            <p:nvPr/>
          </p:nvPicPr>
          <p:blipFill rotWithShape="1">
            <a:blip r:embed="rId11">
              <a:alphaModFix/>
            </a:blip>
            <a:srcRect b="0" l="0" r="0" t="0"/>
            <a:stretch/>
          </p:blipFill>
          <p:spPr>
            <a:xfrm>
              <a:off x="4184677" y="5561633"/>
              <a:ext cx="115179" cy="115179"/>
            </a:xfrm>
            <a:prstGeom prst="rect">
              <a:avLst/>
            </a:prstGeom>
            <a:noFill/>
            <a:ln>
              <a:noFill/>
            </a:ln>
          </p:spPr>
        </p:pic>
        <p:pic>
          <p:nvPicPr>
            <p:cNvPr descr="preencoded.png" id="373" name="Google Shape;373;h3fde1b87286fee6f_0_937"/>
            <p:cNvPicPr preferRelativeResize="0"/>
            <p:nvPr/>
          </p:nvPicPr>
          <p:blipFill rotWithShape="1">
            <a:blip r:embed="rId12">
              <a:alphaModFix/>
            </a:blip>
            <a:srcRect b="0" l="0" r="0" t="0"/>
            <a:stretch/>
          </p:blipFill>
          <p:spPr>
            <a:xfrm>
              <a:off x="5038458" y="5799609"/>
              <a:ext cx="115179" cy="115179"/>
            </a:xfrm>
            <a:prstGeom prst="rect">
              <a:avLst/>
            </a:prstGeom>
            <a:noFill/>
            <a:ln>
              <a:noFill/>
            </a:ln>
          </p:spPr>
        </p:pic>
        <p:pic>
          <p:nvPicPr>
            <p:cNvPr descr="preencoded.png" id="374" name="Google Shape;374;h3fde1b87286fee6f_0_937"/>
            <p:cNvPicPr preferRelativeResize="0"/>
            <p:nvPr/>
          </p:nvPicPr>
          <p:blipFill rotWithShape="1">
            <a:blip r:embed="rId12">
              <a:alphaModFix/>
            </a:blip>
            <a:srcRect b="0" l="0" r="0" t="0"/>
            <a:stretch/>
          </p:blipFill>
          <p:spPr>
            <a:xfrm>
              <a:off x="5038458" y="4733869"/>
              <a:ext cx="115179" cy="115179"/>
            </a:xfrm>
            <a:prstGeom prst="rect">
              <a:avLst/>
            </a:prstGeom>
            <a:noFill/>
            <a:ln>
              <a:noFill/>
            </a:ln>
          </p:spPr>
        </p:pic>
        <p:pic>
          <p:nvPicPr>
            <p:cNvPr descr="preencoded.png" id="375" name="Google Shape;375;h3fde1b87286fee6f_0_937"/>
            <p:cNvPicPr preferRelativeResize="0"/>
            <p:nvPr/>
          </p:nvPicPr>
          <p:blipFill rotWithShape="1">
            <a:blip r:embed="rId9">
              <a:alphaModFix/>
            </a:blip>
            <a:srcRect b="0" l="0" r="0" t="0"/>
            <a:stretch/>
          </p:blipFill>
          <p:spPr>
            <a:xfrm>
              <a:off x="5895705" y="5049924"/>
              <a:ext cx="115179" cy="115179"/>
            </a:xfrm>
            <a:prstGeom prst="rect">
              <a:avLst/>
            </a:prstGeom>
            <a:noFill/>
            <a:ln>
              <a:noFill/>
            </a:ln>
          </p:spPr>
        </p:pic>
        <p:pic>
          <p:nvPicPr>
            <p:cNvPr descr="preencoded.png" id="376" name="Google Shape;376;h3fde1b87286fee6f_0_937"/>
            <p:cNvPicPr preferRelativeResize="0"/>
            <p:nvPr/>
          </p:nvPicPr>
          <p:blipFill rotWithShape="1">
            <a:blip r:embed="rId9">
              <a:alphaModFix/>
            </a:blip>
            <a:srcRect b="0" l="0" r="0" t="0"/>
            <a:stretch/>
          </p:blipFill>
          <p:spPr>
            <a:xfrm>
              <a:off x="5895705" y="4815483"/>
              <a:ext cx="115179" cy="115179"/>
            </a:xfrm>
            <a:prstGeom prst="rect">
              <a:avLst/>
            </a:prstGeom>
            <a:noFill/>
            <a:ln>
              <a:noFill/>
            </a:ln>
          </p:spPr>
        </p:pic>
        <p:pic>
          <p:nvPicPr>
            <p:cNvPr descr="preencoded.png" id="377" name="Google Shape;377;h3fde1b87286fee6f_0_937"/>
            <p:cNvPicPr preferRelativeResize="0"/>
            <p:nvPr/>
          </p:nvPicPr>
          <p:blipFill rotWithShape="1">
            <a:blip r:embed="rId9">
              <a:alphaModFix/>
            </a:blip>
            <a:srcRect b="0" l="0" r="0" t="0"/>
            <a:stretch/>
          </p:blipFill>
          <p:spPr>
            <a:xfrm>
              <a:off x="6746016" y="5750682"/>
              <a:ext cx="115179" cy="115178"/>
            </a:xfrm>
            <a:prstGeom prst="rect">
              <a:avLst/>
            </a:prstGeom>
            <a:noFill/>
            <a:ln>
              <a:noFill/>
            </a:ln>
          </p:spPr>
        </p:pic>
        <p:pic>
          <p:nvPicPr>
            <p:cNvPr descr="preencoded.png" id="378" name="Google Shape;378;h3fde1b87286fee6f_0_937"/>
            <p:cNvPicPr preferRelativeResize="0"/>
            <p:nvPr/>
          </p:nvPicPr>
          <p:blipFill rotWithShape="1">
            <a:blip r:embed="rId10">
              <a:alphaModFix/>
            </a:blip>
            <a:srcRect b="0" l="0" r="0" t="0"/>
            <a:stretch/>
          </p:blipFill>
          <p:spPr>
            <a:xfrm>
              <a:off x="6746016" y="5307657"/>
              <a:ext cx="115179" cy="115178"/>
            </a:xfrm>
            <a:prstGeom prst="rect">
              <a:avLst/>
            </a:prstGeom>
            <a:noFill/>
            <a:ln>
              <a:noFill/>
            </a:ln>
          </p:spPr>
        </p:pic>
        <p:pic>
          <p:nvPicPr>
            <p:cNvPr descr="preencoded.png" id="379" name="Google Shape;379;h3fde1b87286fee6f_0_937"/>
            <p:cNvPicPr preferRelativeResize="0"/>
            <p:nvPr/>
          </p:nvPicPr>
          <p:blipFill rotWithShape="1">
            <a:blip r:embed="rId9">
              <a:alphaModFix/>
            </a:blip>
            <a:srcRect b="0" l="0" r="0" t="0"/>
            <a:stretch/>
          </p:blipFill>
          <p:spPr>
            <a:xfrm>
              <a:off x="7603266" y="5229337"/>
              <a:ext cx="115179" cy="115179"/>
            </a:xfrm>
            <a:prstGeom prst="rect">
              <a:avLst/>
            </a:prstGeom>
            <a:noFill/>
            <a:ln>
              <a:noFill/>
            </a:ln>
          </p:spPr>
        </p:pic>
        <p:pic>
          <p:nvPicPr>
            <p:cNvPr descr="preencoded.png" id="380" name="Google Shape;380;h3fde1b87286fee6f_0_937"/>
            <p:cNvPicPr preferRelativeResize="0"/>
            <p:nvPr/>
          </p:nvPicPr>
          <p:blipFill rotWithShape="1">
            <a:blip r:embed="rId10">
              <a:alphaModFix/>
            </a:blip>
            <a:srcRect b="0" l="0" r="0" t="0"/>
            <a:stretch/>
          </p:blipFill>
          <p:spPr>
            <a:xfrm>
              <a:off x="7603266" y="4929578"/>
              <a:ext cx="115179" cy="115179"/>
            </a:xfrm>
            <a:prstGeom prst="rect">
              <a:avLst/>
            </a:prstGeom>
            <a:noFill/>
            <a:ln>
              <a:noFill/>
            </a:ln>
          </p:spPr>
        </p:pic>
        <p:sp>
          <p:nvSpPr>
            <p:cNvPr id="381" name="Google Shape;381;h3fde1b87286fee6f_0_937"/>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1366"/>
                <a:buFont typeface="Lato"/>
                <a:buNone/>
              </a:pPr>
              <a:r>
                <a:rPr b="0" i="0" lang="en-US" sz="1366" u="none" cap="none" strike="noStrike">
                  <a:solidFill>
                    <a:srgbClr val="B9D81F"/>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82" name="Google Shape;382;h3fde1b87286fee6f_0_937"/>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1639"/>
                <a:buFont typeface="Lato"/>
                <a:buNone/>
              </a:pPr>
              <a:r>
                <a:rPr b="0" i="0" lang="en-US" sz="1639" u="none" cap="none" strike="noStrike">
                  <a:solidFill>
                    <a:srgbClr val="B9D81F"/>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83" name="Google Shape;383;h3fde1b87286fee6f_0_937"/>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1639"/>
                <a:buFont typeface="Lato"/>
                <a:buNone/>
              </a:pPr>
              <a:r>
                <a:rPr b="0" i="0" lang="en-US" sz="1639" u="none" cap="none" strike="noStrike">
                  <a:solidFill>
                    <a:srgbClr val="B9D81F"/>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84" name="Google Shape;384;h3fde1b87286fee6f_0_937"/>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1639"/>
                <a:buFont typeface="Lato"/>
                <a:buNone/>
              </a:pPr>
              <a:r>
                <a:rPr b="0" i="0" lang="en-US" sz="1639" u="none" cap="none" strike="noStrike">
                  <a:solidFill>
                    <a:srgbClr val="B9D81F"/>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85" name="Google Shape;385;h3fde1b87286fee6f_0_937"/>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1639"/>
                <a:buFont typeface="Lato"/>
                <a:buNone/>
              </a:pPr>
              <a:r>
                <a:rPr b="0" i="0" lang="en-US" sz="1639" u="none" cap="none" strike="noStrike">
                  <a:solidFill>
                    <a:srgbClr val="B9D81F"/>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86" name="Google Shape;386;h3fde1b87286fee6f_0_937"/>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1639"/>
                <a:buFont typeface="Lato"/>
                <a:buNone/>
              </a:pPr>
              <a:r>
                <a:rPr b="0" i="0" lang="en-US" sz="1639" u="none" cap="none" strike="noStrike">
                  <a:solidFill>
                    <a:srgbClr val="B9D81F"/>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87" name="Google Shape;387;h3fde1b87286fee6f_0_937"/>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1639"/>
                <a:buFont typeface="Lato"/>
                <a:buNone/>
              </a:pPr>
              <a:r>
                <a:rPr b="0" i="0" lang="en-US" sz="1639" u="none" cap="none" strike="noStrike">
                  <a:solidFill>
                    <a:srgbClr val="B9D81F"/>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88" name="Google Shape;388;h3fde1b87286fee6f_0_937"/>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1639"/>
                <a:buFont typeface="Lato"/>
                <a:buNone/>
              </a:pPr>
              <a:r>
                <a:rPr b="0" i="0" lang="en-US" sz="1639" u="none" cap="none" strike="noStrike">
                  <a:solidFill>
                    <a:srgbClr val="B9D81F"/>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89" name="Google Shape;389;h3fde1b87286fee6f_0_937"/>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1639"/>
                <a:buFont typeface="Lato"/>
                <a:buNone/>
              </a:pPr>
              <a:r>
                <a:rPr b="0" i="0" lang="en-US" sz="1639" u="none" cap="none" strike="noStrike">
                  <a:solidFill>
                    <a:srgbClr val="B9D81F"/>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90" name="Google Shape;390;h3fde1b87286fee6f_0_937"/>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1366"/>
                <a:buFont typeface="Lato"/>
                <a:buNone/>
              </a:pPr>
              <a:r>
                <a:rPr b="0" i="0" lang="en-US" sz="1366" u="none" cap="none" strike="noStrike">
                  <a:solidFill>
                    <a:srgbClr val="B9D81F"/>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91" name="Google Shape;391;h3fde1b87286fee6f_0_937"/>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1366"/>
                <a:buFont typeface="Lato"/>
                <a:buNone/>
              </a:pPr>
              <a:r>
                <a:rPr b="0" i="0" lang="en-US" sz="1366" u="none" cap="none" strike="noStrike">
                  <a:solidFill>
                    <a:srgbClr val="B9D81F"/>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92" name="Google Shape;392;h3fde1b87286fee6f_0_937"/>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1366"/>
                <a:buFont typeface="Lato"/>
                <a:buNone/>
              </a:pPr>
              <a:r>
                <a:rPr b="0" i="0" lang="en-US" sz="1366" u="none" cap="none" strike="noStrike">
                  <a:solidFill>
                    <a:srgbClr val="B9D81F"/>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93" name="Google Shape;393;h3fde1b87286fee6f_0_937"/>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1366"/>
                <a:buFont typeface="Lato"/>
                <a:buNone/>
              </a:pPr>
              <a:r>
                <a:rPr b="0" i="0" lang="en-US" sz="1366" u="none" cap="none" strike="noStrike">
                  <a:solidFill>
                    <a:srgbClr val="B9D81F"/>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94" name="Google Shape;394;h3fde1b87286fee6f_0_937"/>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1366"/>
                <a:buFont typeface="Lato"/>
                <a:buNone/>
              </a:pPr>
              <a:r>
                <a:rPr b="0" i="0" lang="en-US" sz="1366" u="none" cap="none" strike="noStrike">
                  <a:solidFill>
                    <a:srgbClr val="B9D81F"/>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95" name="Google Shape;395;h3fde1b87286fee6f_0_937"/>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1366"/>
                <a:buFont typeface="Lato"/>
                <a:buNone/>
              </a:pPr>
              <a:r>
                <a:rPr b="0" i="0" lang="en-US" sz="1366" u="none" cap="none" strike="noStrike">
                  <a:solidFill>
                    <a:srgbClr val="B9D81F"/>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96" name="Google Shape;396;h3fde1b87286fee6f_0_937"/>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1366"/>
                <a:buFont typeface="Lato"/>
                <a:buNone/>
              </a:pPr>
              <a:r>
                <a:rPr b="0" i="0" lang="en-US" sz="1366" u="none" cap="none" strike="noStrike">
                  <a:solidFill>
                    <a:srgbClr val="B9D81F"/>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97" name="Google Shape;397;h3fde1b87286fee6f_0_937"/>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1366"/>
                <a:buFont typeface="Lato"/>
                <a:buNone/>
              </a:pPr>
              <a:r>
                <a:rPr b="0" i="0" lang="en-US" sz="1366" u="none" cap="none" strike="noStrike">
                  <a:solidFill>
                    <a:srgbClr val="B9D81F"/>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98" name="Google Shape;398;h3fde1b87286fee6f_0_937"/>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1366"/>
                <a:buFont typeface="Lato"/>
                <a:buNone/>
              </a:pPr>
              <a:r>
                <a:rPr b="0" i="0" lang="en-US" sz="1366" u="none" cap="none" strike="noStrike">
                  <a:solidFill>
                    <a:srgbClr val="B9D81F"/>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99" name="Google Shape;399;h3fde1b87286fee6f_0_937"/>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1366"/>
                <a:buFont typeface="Lato"/>
                <a:buNone/>
              </a:pPr>
              <a:r>
                <a:rPr b="0" i="0" lang="en-US" sz="1366" u="none" cap="none" strike="noStrike">
                  <a:solidFill>
                    <a:srgbClr val="B9D81F"/>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400" name="Google Shape;400;h3fde1b87286fee6f_0_937"/>
          <p:cNvGrpSpPr/>
          <p:nvPr/>
        </p:nvGrpSpPr>
        <p:grpSpPr>
          <a:xfrm>
            <a:off x="10801350" y="3143250"/>
            <a:ext cx="4181476" cy="4181456"/>
            <a:chOff x="10801350" y="3143250"/>
            <a:chExt cx="4181476" cy="4181456"/>
          </a:xfrm>
        </p:grpSpPr>
        <p:pic>
          <p:nvPicPr>
            <p:cNvPr descr="preencoded.png" id="401" name="Google Shape;401;h3fde1b87286fee6f_0_937"/>
            <p:cNvPicPr preferRelativeResize="0"/>
            <p:nvPr/>
          </p:nvPicPr>
          <p:blipFill rotWithShape="1">
            <a:blip r:embed="rId13">
              <a:alphaModFix/>
            </a:blip>
            <a:srcRect b="0" l="0" r="0" t="0"/>
            <a:stretch/>
          </p:blipFill>
          <p:spPr>
            <a:xfrm>
              <a:off x="12892088" y="3143250"/>
              <a:ext cx="2090738" cy="3569103"/>
            </a:xfrm>
            <a:prstGeom prst="rect">
              <a:avLst/>
            </a:prstGeom>
            <a:noFill/>
            <a:ln>
              <a:noFill/>
            </a:ln>
          </p:spPr>
        </p:pic>
        <p:pic>
          <p:nvPicPr>
            <p:cNvPr descr="preencoded.png" id="402" name="Google Shape;402;h3fde1b87286fee6f_0_937"/>
            <p:cNvPicPr preferRelativeResize="0"/>
            <p:nvPr/>
          </p:nvPicPr>
          <p:blipFill rotWithShape="1">
            <a:blip r:embed="rId14">
              <a:alphaModFix/>
            </a:blip>
            <a:srcRect b="0" l="0" r="0" t="0"/>
            <a:stretch/>
          </p:blipFill>
          <p:spPr>
            <a:xfrm>
              <a:off x="11413713" y="6268845"/>
              <a:ext cx="2956750" cy="1055861"/>
            </a:xfrm>
            <a:prstGeom prst="rect">
              <a:avLst/>
            </a:prstGeom>
            <a:noFill/>
            <a:ln>
              <a:noFill/>
            </a:ln>
          </p:spPr>
        </p:pic>
        <p:pic>
          <p:nvPicPr>
            <p:cNvPr descr="preencoded.png" id="403" name="Google Shape;403;h3fde1b87286fee6f_0_937"/>
            <p:cNvPicPr preferRelativeResize="0"/>
            <p:nvPr/>
          </p:nvPicPr>
          <p:blipFill rotWithShape="1">
            <a:blip r:embed="rId15">
              <a:alphaModFix/>
            </a:blip>
            <a:srcRect b="0" l="0" r="0" t="0"/>
            <a:stretch/>
          </p:blipFill>
          <p:spPr>
            <a:xfrm>
              <a:off x="10801350" y="3143250"/>
              <a:ext cx="2090738" cy="3569103"/>
            </a:xfrm>
            <a:prstGeom prst="rect">
              <a:avLst/>
            </a:prstGeom>
            <a:noFill/>
            <a:ln>
              <a:noFill/>
            </a:ln>
          </p:spPr>
        </p:pic>
        <p:sp>
          <p:nvSpPr>
            <p:cNvPr id="404" name="Google Shape;404;h3fde1b87286fee6f_0_937"/>
            <p:cNvSpPr/>
            <p:nvPr/>
          </p:nvSpPr>
          <p:spPr>
            <a:xfrm>
              <a:off x="12072938" y="4724400"/>
              <a:ext cx="1807800" cy="81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ntico"/>
                <a:buNone/>
              </a:pPr>
              <a:r>
                <a:rPr b="1" i="0" lang="en-US" sz="3600" u="none" cap="none" strike="noStrike">
                  <a:solidFill>
                    <a:srgbClr val="0E0E0E"/>
                  </a:solidFill>
                  <a:latin typeface="Quantico"/>
                  <a:ea typeface="Quantico"/>
                  <a:cs typeface="Quantico"/>
                  <a:sym typeface="Quantico"/>
                </a:rPr>
                <a:t>34.574</a:t>
              </a:r>
              <a:endParaRPr b="0" i="0" sz="3600" u="none" cap="none" strike="noStrike">
                <a:solidFill>
                  <a:schemeClr val="dk1"/>
                </a:solidFill>
                <a:latin typeface="Calibri"/>
                <a:ea typeface="Calibri"/>
                <a:cs typeface="Calibri"/>
                <a:sym typeface="Calibri"/>
              </a:endParaRPr>
            </a:p>
          </p:txBody>
        </p:sp>
        <p:sp>
          <p:nvSpPr>
            <p:cNvPr id="405" name="Google Shape;405;h3fde1b87286fee6f_0_937"/>
            <p:cNvSpPr/>
            <p:nvPr/>
          </p:nvSpPr>
          <p:spPr>
            <a:xfrm>
              <a:off x="12563475" y="5381625"/>
              <a:ext cx="7734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Total</a:t>
              </a:r>
              <a:endParaRPr b="0" i="0" sz="2400" u="none" cap="none" strike="noStrike">
                <a:solidFill>
                  <a:schemeClr val="dk1"/>
                </a:solidFill>
                <a:latin typeface="Calibri"/>
                <a:ea typeface="Calibri"/>
                <a:cs typeface="Calibri"/>
                <a:sym typeface="Calibri"/>
              </a:endParaRPr>
            </a:p>
          </p:txBody>
        </p:sp>
      </p:grpSp>
      <p:grpSp>
        <p:nvGrpSpPr>
          <p:cNvPr id="406" name="Google Shape;406;h3fde1b87286fee6f_0_937"/>
          <p:cNvGrpSpPr/>
          <p:nvPr/>
        </p:nvGrpSpPr>
        <p:grpSpPr>
          <a:xfrm>
            <a:off x="9898380" y="7886700"/>
            <a:ext cx="5997000" cy="1564125"/>
            <a:chOff x="9898380" y="7886700"/>
            <a:chExt cx="5997000" cy="1564125"/>
          </a:xfrm>
        </p:grpSpPr>
        <p:sp>
          <p:nvSpPr>
            <p:cNvPr id="407" name="Google Shape;407;h3fde1b87286fee6f_0_937"/>
            <p:cNvSpPr/>
            <p:nvPr/>
          </p:nvSpPr>
          <p:spPr>
            <a:xfrm>
              <a:off x="9898380" y="7886700"/>
              <a:ext cx="5997000" cy="81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Quantico"/>
                <a:buNone/>
              </a:pPr>
              <a:r>
                <a:rPr b="1" i="0" lang="en-US" sz="3600" u="none" cap="none" strike="noStrike">
                  <a:solidFill>
                    <a:srgbClr val="0E0E0E"/>
                  </a:solidFill>
                  <a:latin typeface="Quantico"/>
                  <a:ea typeface="Quantico"/>
                  <a:cs typeface="Quantico"/>
                  <a:sym typeface="Quantico"/>
                </a:rPr>
                <a:t>TREASURE FOUND</a:t>
              </a:r>
              <a:endParaRPr b="0" i="0" sz="3600" u="none" cap="none" strike="noStrike">
                <a:solidFill>
                  <a:schemeClr val="dk1"/>
                </a:solidFill>
                <a:latin typeface="Calibri"/>
                <a:ea typeface="Calibri"/>
                <a:cs typeface="Calibri"/>
                <a:sym typeface="Calibri"/>
              </a:endParaRPr>
            </a:p>
          </p:txBody>
        </p:sp>
        <p:sp>
          <p:nvSpPr>
            <p:cNvPr id="408" name="Google Shape;408;h3fde1b87286fee6f_0_937"/>
            <p:cNvSpPr/>
            <p:nvPr/>
          </p:nvSpPr>
          <p:spPr>
            <a:xfrm>
              <a:off x="9913620" y="8620125"/>
              <a:ext cx="59664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409" name="Google Shape;409;h3fde1b87286fee6f_0_937"/>
          <p:cNvGrpSpPr/>
          <p:nvPr/>
        </p:nvGrpSpPr>
        <p:grpSpPr>
          <a:xfrm>
            <a:off x="2392680" y="7886700"/>
            <a:ext cx="5997000" cy="1564125"/>
            <a:chOff x="2392680" y="7886700"/>
            <a:chExt cx="5997000" cy="1564125"/>
          </a:xfrm>
        </p:grpSpPr>
        <p:sp>
          <p:nvSpPr>
            <p:cNvPr id="410" name="Google Shape;410;h3fde1b87286fee6f_0_937"/>
            <p:cNvSpPr/>
            <p:nvPr/>
          </p:nvSpPr>
          <p:spPr>
            <a:xfrm>
              <a:off x="2392680" y="7886700"/>
              <a:ext cx="5997000" cy="81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Quantico"/>
                <a:buNone/>
              </a:pPr>
              <a:r>
                <a:rPr b="1" i="0" lang="en-US" sz="3600" u="none" cap="none" strike="noStrike">
                  <a:solidFill>
                    <a:srgbClr val="0E0E0E"/>
                  </a:solidFill>
                  <a:latin typeface="Quantico"/>
                  <a:ea typeface="Quantico"/>
                  <a:cs typeface="Quantico"/>
                  <a:sym typeface="Quantico"/>
                </a:rPr>
                <a:t>SPELLCASTING PROGRESS</a:t>
              </a:r>
              <a:endParaRPr b="0" i="0" sz="3600" u="none" cap="none" strike="noStrike">
                <a:solidFill>
                  <a:schemeClr val="dk1"/>
                </a:solidFill>
                <a:latin typeface="Calibri"/>
                <a:ea typeface="Calibri"/>
                <a:cs typeface="Calibri"/>
                <a:sym typeface="Calibri"/>
              </a:endParaRPr>
            </a:p>
          </p:txBody>
        </p:sp>
        <p:sp>
          <p:nvSpPr>
            <p:cNvPr id="411" name="Google Shape;411;h3fde1b87286fee6f_0_937"/>
            <p:cNvSpPr/>
            <p:nvPr/>
          </p:nvSpPr>
          <p:spPr>
            <a:xfrm>
              <a:off x="2407920" y="8620125"/>
              <a:ext cx="59664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416" name="Shape 416"/>
        <p:cNvGrpSpPr/>
        <p:nvPr/>
      </p:nvGrpSpPr>
      <p:grpSpPr>
        <a:xfrm>
          <a:off x="0" y="0"/>
          <a:ext cx="0" cy="0"/>
          <a:chOff x="0" y="0"/>
          <a:chExt cx="0" cy="0"/>
        </a:xfrm>
      </p:grpSpPr>
      <p:pic>
        <p:nvPicPr>
          <p:cNvPr descr="preencoded.png" id="417" name="Google Shape;417;h3fde1b87286fee6f_0_1002"/>
          <p:cNvPicPr preferRelativeResize="0"/>
          <p:nvPr/>
        </p:nvPicPr>
        <p:blipFill rotWithShape="1">
          <a:blip r:embed="rId3">
            <a:alphaModFix/>
          </a:blip>
          <a:srcRect b="0" l="0" r="0" t="0"/>
          <a:stretch/>
        </p:blipFill>
        <p:spPr>
          <a:xfrm>
            <a:off x="0" y="0"/>
            <a:ext cx="18145125" cy="10287000"/>
          </a:xfrm>
          <a:prstGeom prst="rect">
            <a:avLst/>
          </a:prstGeom>
          <a:noFill/>
          <a:ln>
            <a:noFill/>
          </a:ln>
        </p:spPr>
      </p:pic>
      <p:grpSp>
        <p:nvGrpSpPr>
          <p:cNvPr id="418" name="Google Shape;418;h3fde1b87286fee6f_0_1002"/>
          <p:cNvGrpSpPr/>
          <p:nvPr/>
        </p:nvGrpSpPr>
        <p:grpSpPr>
          <a:xfrm>
            <a:off x="17640300" y="7994925"/>
            <a:ext cx="596549" cy="2063476"/>
            <a:chOff x="17640300" y="7994925"/>
            <a:chExt cx="596549" cy="2063476"/>
          </a:xfrm>
        </p:grpSpPr>
        <p:pic>
          <p:nvPicPr>
            <p:cNvPr descr="preencoded.png" id="419" name="Google Shape;419;h3fde1b87286fee6f_0_100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20" name="Google Shape;420;h3fde1b87286fee6f_0_100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21" name="Google Shape;421;h3fde1b87286fee6f_0_1002"/>
          <p:cNvGrpSpPr/>
          <p:nvPr/>
        </p:nvGrpSpPr>
        <p:grpSpPr>
          <a:xfrm>
            <a:off x="10086975" y="4314825"/>
            <a:ext cx="6644700" cy="1640325"/>
            <a:chOff x="10086975" y="4314825"/>
            <a:chExt cx="6644700" cy="1640325"/>
          </a:xfrm>
        </p:grpSpPr>
        <p:sp>
          <p:nvSpPr>
            <p:cNvPr id="422" name="Google Shape;422;h3fde1b87286fee6f_0_1002"/>
            <p:cNvSpPr/>
            <p:nvPr/>
          </p:nvSpPr>
          <p:spPr>
            <a:xfrm>
              <a:off x="10086975" y="4314825"/>
              <a:ext cx="6644700" cy="81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ntico"/>
                <a:buNone/>
              </a:pPr>
              <a:r>
                <a:rPr b="1" i="0" lang="en-US" sz="3600" u="none" cap="none" strike="noStrike">
                  <a:solidFill>
                    <a:srgbClr val="0E0E0E"/>
                  </a:solidFill>
                  <a:latin typeface="Quantico"/>
                  <a:ea typeface="Quantico"/>
                  <a:cs typeface="Quantico"/>
                  <a:sym typeface="Quantico"/>
                </a:rPr>
                <a:t>A WEB APPLICATION</a:t>
              </a:r>
              <a:endParaRPr b="0" i="0" sz="3600" u="none" cap="none" strike="noStrike">
                <a:solidFill>
                  <a:schemeClr val="dk1"/>
                </a:solidFill>
                <a:latin typeface="Calibri"/>
                <a:ea typeface="Calibri"/>
                <a:cs typeface="Calibri"/>
                <a:sym typeface="Calibri"/>
              </a:endParaRPr>
            </a:p>
          </p:txBody>
        </p:sp>
        <p:sp>
          <p:nvSpPr>
            <p:cNvPr id="423" name="Google Shape;423;h3fde1b87286fee6f_0_1002"/>
            <p:cNvSpPr/>
            <p:nvPr/>
          </p:nvSpPr>
          <p:spPr>
            <a:xfrm>
              <a:off x="10086975" y="5124450"/>
              <a:ext cx="66141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424" name="Google Shape;424;h3fde1b87286fee6f_0_1002"/>
          <p:cNvPicPr preferRelativeResize="0"/>
          <p:nvPr/>
        </p:nvPicPr>
        <p:blipFill rotWithShape="1">
          <a:blip r:embed="rId5">
            <a:alphaModFix/>
          </a:blip>
          <a:srcRect b="0" l="0" r="0" t="0"/>
          <a:stretch/>
        </p:blipFill>
        <p:spPr>
          <a:xfrm>
            <a:off x="190500" y="2438400"/>
            <a:ext cx="10325100" cy="6124575"/>
          </a:xfrm>
          <a:prstGeom prst="rect">
            <a:avLst/>
          </a:prstGeom>
          <a:noFill/>
          <a:ln>
            <a:noFill/>
          </a:ln>
        </p:spPr>
      </p:pic>
      <p:pic>
        <p:nvPicPr>
          <p:cNvPr descr="preencoded.png" id="425" name="Google Shape;425;h3fde1b87286fee6f_0_1002"/>
          <p:cNvPicPr preferRelativeResize="0"/>
          <p:nvPr/>
        </p:nvPicPr>
        <p:blipFill rotWithShape="1">
          <a:blip r:embed="rId6">
            <a:alphaModFix/>
          </a:blip>
          <a:srcRect b="0" l="0" r="0" t="0"/>
          <a:stretch/>
        </p:blipFill>
        <p:spPr>
          <a:xfrm>
            <a:off x="1638300" y="2695575"/>
            <a:ext cx="7419975" cy="4867275"/>
          </a:xfrm>
          <a:prstGeom prst="rect">
            <a:avLst/>
          </a:prstGeom>
          <a:noFill/>
          <a:ln>
            <a:noFill/>
          </a:ln>
        </p:spPr>
      </p:pic>
      <p:grpSp>
        <p:nvGrpSpPr>
          <p:cNvPr id="426" name="Google Shape;426;h3fde1b87286fee6f_0_1002"/>
          <p:cNvGrpSpPr/>
          <p:nvPr/>
        </p:nvGrpSpPr>
        <p:grpSpPr>
          <a:xfrm>
            <a:off x="4243388" y="914400"/>
            <a:ext cx="9801300" cy="1581300"/>
            <a:chOff x="4243388" y="914400"/>
            <a:chExt cx="9801300" cy="1581300"/>
          </a:xfrm>
        </p:grpSpPr>
        <p:sp>
          <p:nvSpPr>
            <p:cNvPr id="427" name="Google Shape;427;h3fde1b87286fee6f_0_1002"/>
            <p:cNvSpPr/>
            <p:nvPr/>
          </p:nvSpPr>
          <p:spPr>
            <a:xfrm>
              <a:off x="4243388" y="914400"/>
              <a:ext cx="9801300" cy="15432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h3fde1b87286fee6f_0_1002"/>
            <p:cNvSpPr/>
            <p:nvPr/>
          </p:nvSpPr>
          <p:spPr>
            <a:xfrm>
              <a:off x="4814888" y="1143000"/>
              <a:ext cx="89250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6000"/>
                <a:buFont typeface="Quantico"/>
                <a:buNone/>
              </a:pPr>
              <a:r>
                <a:rPr b="1" i="0" lang="en-US" sz="6000" u="none" cap="none" strike="noStrike">
                  <a:solidFill>
                    <a:srgbClr val="3A5200"/>
                  </a:solidFill>
                  <a:latin typeface="Quantico"/>
                  <a:ea typeface="Quantico"/>
                  <a:cs typeface="Quantico"/>
                  <a:sym typeface="Quantico"/>
                </a:rPr>
                <a:t>PORTAL TO ADVENTURE</a:t>
              </a:r>
              <a:endParaRPr b="0" i="0" sz="6000" u="none" cap="none" strike="noStrike">
                <a:solidFill>
                  <a:schemeClr val="dk1"/>
                </a:solidFill>
                <a:latin typeface="Calibri"/>
                <a:ea typeface="Calibri"/>
                <a:cs typeface="Calibri"/>
                <a:sym typeface="Calibri"/>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433" name="Shape 433"/>
        <p:cNvGrpSpPr/>
        <p:nvPr/>
      </p:nvGrpSpPr>
      <p:grpSpPr>
        <a:xfrm>
          <a:off x="0" y="0"/>
          <a:ext cx="0" cy="0"/>
          <a:chOff x="0" y="0"/>
          <a:chExt cx="0" cy="0"/>
        </a:xfrm>
      </p:grpSpPr>
      <p:pic>
        <p:nvPicPr>
          <p:cNvPr descr="preencoded.png" id="434" name="Google Shape;434;h3fde1b87286fee6f_0_1018"/>
          <p:cNvPicPr preferRelativeResize="0"/>
          <p:nvPr/>
        </p:nvPicPr>
        <p:blipFill rotWithShape="1">
          <a:blip r:embed="rId3">
            <a:alphaModFix/>
          </a:blip>
          <a:srcRect b="0" l="0" r="0" t="0"/>
          <a:stretch/>
        </p:blipFill>
        <p:spPr>
          <a:xfrm>
            <a:off x="0" y="0"/>
            <a:ext cx="18288001" cy="10287001"/>
          </a:xfrm>
          <a:prstGeom prst="rect">
            <a:avLst/>
          </a:prstGeom>
          <a:noFill/>
          <a:ln>
            <a:noFill/>
          </a:ln>
        </p:spPr>
      </p:pic>
      <p:grpSp>
        <p:nvGrpSpPr>
          <p:cNvPr id="435" name="Google Shape;435;h3fde1b87286fee6f_0_1018"/>
          <p:cNvGrpSpPr/>
          <p:nvPr/>
        </p:nvGrpSpPr>
        <p:grpSpPr>
          <a:xfrm>
            <a:off x="17640300" y="7994925"/>
            <a:ext cx="596549" cy="2063476"/>
            <a:chOff x="17640300" y="7994925"/>
            <a:chExt cx="596549" cy="2063476"/>
          </a:xfrm>
        </p:grpSpPr>
        <p:pic>
          <p:nvPicPr>
            <p:cNvPr descr="preencoded.png" id="436" name="Google Shape;436;h3fde1b87286fee6f_0_1018"/>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37" name="Google Shape;437;h3fde1b87286fee6f_0_101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38" name="Google Shape;438;h3fde1b87286fee6f_0_1018"/>
          <p:cNvGrpSpPr/>
          <p:nvPr/>
        </p:nvGrpSpPr>
        <p:grpSpPr>
          <a:xfrm>
            <a:off x="2209800" y="3495675"/>
            <a:ext cx="6644700" cy="1640325"/>
            <a:chOff x="2209800" y="3495675"/>
            <a:chExt cx="6644700" cy="1640325"/>
          </a:xfrm>
        </p:grpSpPr>
        <p:sp>
          <p:nvSpPr>
            <p:cNvPr id="439" name="Google Shape;439;h3fde1b87286fee6f_0_1018"/>
            <p:cNvSpPr/>
            <p:nvPr/>
          </p:nvSpPr>
          <p:spPr>
            <a:xfrm>
              <a:off x="2209800" y="3495675"/>
              <a:ext cx="6644700" cy="81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ntico"/>
                <a:buNone/>
              </a:pPr>
              <a:r>
                <a:rPr b="1" i="0" lang="en-US" sz="3600" u="none" cap="none" strike="noStrike">
                  <a:solidFill>
                    <a:srgbClr val="0E0E0E"/>
                  </a:solidFill>
                  <a:latin typeface="Quantico"/>
                  <a:ea typeface="Quantico"/>
                  <a:cs typeface="Quantico"/>
                  <a:sym typeface="Quantico"/>
                </a:rPr>
                <a:t>AN MOBILE APP</a:t>
              </a:r>
              <a:endParaRPr b="0" i="0" sz="3600" u="none" cap="none" strike="noStrike">
                <a:solidFill>
                  <a:schemeClr val="dk1"/>
                </a:solidFill>
                <a:latin typeface="Calibri"/>
                <a:ea typeface="Calibri"/>
                <a:cs typeface="Calibri"/>
                <a:sym typeface="Calibri"/>
              </a:endParaRPr>
            </a:p>
          </p:txBody>
        </p:sp>
        <p:sp>
          <p:nvSpPr>
            <p:cNvPr id="440" name="Google Shape;440;h3fde1b87286fee6f_0_1018"/>
            <p:cNvSpPr/>
            <p:nvPr/>
          </p:nvSpPr>
          <p:spPr>
            <a:xfrm>
              <a:off x="2209800" y="4305300"/>
              <a:ext cx="66141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41" name="Google Shape;441;h3fde1b87286fee6f_0_1018"/>
          <p:cNvSpPr/>
          <p:nvPr/>
        </p:nvSpPr>
        <p:spPr>
          <a:xfrm>
            <a:off x="2209800" y="5743575"/>
            <a:ext cx="6776100" cy="2526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Live your fantasy dreams</a:t>
            </a:r>
            <a:endParaRPr b="0" i="0" sz="2400" u="none" cap="none" strike="noStrike">
              <a:solidFill>
                <a:schemeClr val="dk1"/>
              </a:solidFill>
              <a:latin typeface="Calibri"/>
              <a:ea typeface="Calibri"/>
              <a:cs typeface="Calibri"/>
              <a:sym typeface="Calibri"/>
            </a:endParaRPr>
          </a:p>
        </p:txBody>
      </p:sp>
      <p:grpSp>
        <p:nvGrpSpPr>
          <p:cNvPr id="442" name="Google Shape;442;h3fde1b87286fee6f_0_1018"/>
          <p:cNvGrpSpPr/>
          <p:nvPr/>
        </p:nvGrpSpPr>
        <p:grpSpPr>
          <a:xfrm>
            <a:off x="2171700" y="1390650"/>
            <a:ext cx="10334700" cy="1581300"/>
            <a:chOff x="2171700" y="1390650"/>
            <a:chExt cx="10334700" cy="1581300"/>
          </a:xfrm>
        </p:grpSpPr>
        <p:sp>
          <p:nvSpPr>
            <p:cNvPr id="443" name="Google Shape;443;h3fde1b87286fee6f_0_1018"/>
            <p:cNvSpPr/>
            <p:nvPr/>
          </p:nvSpPr>
          <p:spPr>
            <a:xfrm>
              <a:off x="2171700" y="1390650"/>
              <a:ext cx="10334700" cy="15432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h3fde1b87286fee6f_0_1018"/>
            <p:cNvSpPr/>
            <p:nvPr/>
          </p:nvSpPr>
          <p:spPr>
            <a:xfrm>
              <a:off x="2743200" y="1619250"/>
              <a:ext cx="94584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6000"/>
                <a:buFont typeface="Quantico"/>
                <a:buNone/>
              </a:pPr>
              <a:r>
                <a:rPr b="1" i="0" lang="en-US" sz="6000" u="none" cap="none" strike="noStrike">
                  <a:solidFill>
                    <a:srgbClr val="3A5200"/>
                  </a:solidFill>
                  <a:latin typeface="Quantico"/>
                  <a:ea typeface="Quantico"/>
                  <a:cs typeface="Quantico"/>
                  <a:sym typeface="Quantico"/>
                </a:rPr>
                <a:t>THE FUTURE OF FANTASY</a:t>
              </a:r>
              <a:endParaRPr b="0" i="0" sz="6000" u="none" cap="none" strike="noStrike">
                <a:solidFill>
                  <a:schemeClr val="dk1"/>
                </a:solidFill>
                <a:latin typeface="Calibri"/>
                <a:ea typeface="Calibri"/>
                <a:cs typeface="Calibri"/>
                <a:sym typeface="Calibri"/>
              </a:endParaRPr>
            </a:p>
          </p:txBody>
        </p:sp>
      </p:grpSp>
      <p:pic>
        <p:nvPicPr>
          <p:cNvPr descr="preencoded.png" id="445" name="Google Shape;445;h3fde1b87286fee6f_0_1018"/>
          <p:cNvPicPr preferRelativeResize="0"/>
          <p:nvPr/>
        </p:nvPicPr>
        <p:blipFill rotWithShape="1">
          <a:blip r:embed="rId5">
            <a:alphaModFix/>
          </a:blip>
          <a:srcRect b="0" l="0" r="0" t="0"/>
          <a:stretch/>
        </p:blipFill>
        <p:spPr>
          <a:xfrm>
            <a:off x="11591925" y="771525"/>
            <a:ext cx="4105275" cy="8886825"/>
          </a:xfrm>
          <a:prstGeom prst="rect">
            <a:avLst/>
          </a:prstGeom>
          <a:noFill/>
          <a:ln>
            <a:noFill/>
          </a:ln>
        </p:spPr>
      </p:pic>
      <p:pic>
        <p:nvPicPr>
          <p:cNvPr descr="preencoded.png" id="446" name="Google Shape;446;h3fde1b87286fee6f_0_1018"/>
          <p:cNvPicPr preferRelativeResize="0"/>
          <p:nvPr/>
        </p:nvPicPr>
        <p:blipFill rotWithShape="1">
          <a:blip r:embed="rId6">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451" name="Shape 451"/>
        <p:cNvGrpSpPr/>
        <p:nvPr/>
      </p:nvGrpSpPr>
      <p:grpSpPr>
        <a:xfrm>
          <a:off x="0" y="0"/>
          <a:ext cx="0" cy="0"/>
          <a:chOff x="0" y="0"/>
          <a:chExt cx="0" cy="0"/>
        </a:xfrm>
      </p:grpSpPr>
      <p:pic>
        <p:nvPicPr>
          <p:cNvPr descr="preencoded.png" id="452" name="Google Shape;452;h3fde1b87286fee6f_0_1035"/>
          <p:cNvPicPr preferRelativeResize="0"/>
          <p:nvPr/>
        </p:nvPicPr>
        <p:blipFill rotWithShape="1">
          <a:blip r:embed="rId3">
            <a:alphaModFix/>
          </a:blip>
          <a:srcRect b="0" l="0" r="0" t="0"/>
          <a:stretch/>
        </p:blipFill>
        <p:spPr>
          <a:xfrm>
            <a:off x="3228975" y="0"/>
            <a:ext cx="15059026" cy="10287000"/>
          </a:xfrm>
          <a:prstGeom prst="rect">
            <a:avLst/>
          </a:prstGeom>
          <a:noFill/>
          <a:ln>
            <a:noFill/>
          </a:ln>
        </p:spPr>
      </p:pic>
      <p:grpSp>
        <p:nvGrpSpPr>
          <p:cNvPr id="453" name="Google Shape;453;h3fde1b87286fee6f_0_1035"/>
          <p:cNvGrpSpPr/>
          <p:nvPr/>
        </p:nvGrpSpPr>
        <p:grpSpPr>
          <a:xfrm>
            <a:off x="17640300" y="7994925"/>
            <a:ext cx="596549" cy="2063476"/>
            <a:chOff x="17640300" y="7994925"/>
            <a:chExt cx="596549" cy="2063476"/>
          </a:xfrm>
        </p:grpSpPr>
        <p:pic>
          <p:nvPicPr>
            <p:cNvPr descr="preencoded.png" id="454" name="Google Shape;454;h3fde1b87286fee6f_0_1035"/>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55" name="Google Shape;455;h3fde1b87286fee6f_0_103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56" name="Google Shape;456;h3fde1b87286fee6f_0_1035"/>
          <p:cNvGrpSpPr/>
          <p:nvPr/>
        </p:nvGrpSpPr>
        <p:grpSpPr>
          <a:xfrm>
            <a:off x="657225" y="6276975"/>
            <a:ext cx="4377600" cy="2297550"/>
            <a:chOff x="657225" y="6276975"/>
            <a:chExt cx="4377600" cy="2297550"/>
          </a:xfrm>
        </p:grpSpPr>
        <p:sp>
          <p:nvSpPr>
            <p:cNvPr id="457" name="Google Shape;457;h3fde1b87286fee6f_0_1035"/>
            <p:cNvSpPr/>
            <p:nvPr/>
          </p:nvSpPr>
          <p:spPr>
            <a:xfrm>
              <a:off x="657225" y="6276975"/>
              <a:ext cx="4377600" cy="147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ntico"/>
                <a:buNone/>
              </a:pPr>
              <a:r>
                <a:rPr b="1" i="0" lang="en-US" sz="3600" u="none" cap="none" strike="noStrike">
                  <a:solidFill>
                    <a:srgbClr val="0E0E0E"/>
                  </a:solidFill>
                  <a:latin typeface="Quantico"/>
                  <a:ea typeface="Quantico"/>
                  <a:cs typeface="Quantico"/>
                  <a:sym typeface="Quantico"/>
                </a:rPr>
                <a:t>A WEB APPLICATION</a:t>
              </a:r>
              <a:endParaRPr b="0" i="0" sz="3600" u="none" cap="none" strike="noStrike">
                <a:solidFill>
                  <a:schemeClr val="dk1"/>
                </a:solidFill>
                <a:latin typeface="Calibri"/>
                <a:ea typeface="Calibri"/>
                <a:cs typeface="Calibri"/>
                <a:sym typeface="Calibri"/>
              </a:endParaRPr>
            </a:p>
          </p:txBody>
        </p:sp>
        <p:sp>
          <p:nvSpPr>
            <p:cNvPr id="458" name="Google Shape;458;h3fde1b87286fee6f_0_1035"/>
            <p:cNvSpPr/>
            <p:nvPr/>
          </p:nvSpPr>
          <p:spPr>
            <a:xfrm>
              <a:off x="657225" y="7743825"/>
              <a:ext cx="43473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grpSp>
        <p:nvGrpSpPr>
          <p:cNvPr id="459" name="Google Shape;459;h3fde1b87286fee6f_0_1035"/>
          <p:cNvGrpSpPr/>
          <p:nvPr/>
        </p:nvGrpSpPr>
        <p:grpSpPr>
          <a:xfrm>
            <a:off x="619125" y="923925"/>
            <a:ext cx="6543600" cy="4838700"/>
            <a:chOff x="619125" y="923925"/>
            <a:chExt cx="6543600" cy="4838700"/>
          </a:xfrm>
        </p:grpSpPr>
        <p:sp>
          <p:nvSpPr>
            <p:cNvPr id="460" name="Google Shape;460;h3fde1b87286fee6f_0_1035"/>
            <p:cNvSpPr/>
            <p:nvPr/>
          </p:nvSpPr>
          <p:spPr>
            <a:xfrm>
              <a:off x="619125" y="923925"/>
              <a:ext cx="6543600" cy="48006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h3fde1b87286fee6f_0_1035"/>
            <p:cNvSpPr/>
            <p:nvPr/>
          </p:nvSpPr>
          <p:spPr>
            <a:xfrm>
              <a:off x="1190625" y="1152525"/>
              <a:ext cx="5667300" cy="461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6000"/>
                <a:buFont typeface="Quantico"/>
                <a:buNone/>
              </a:pPr>
              <a:r>
                <a:rPr b="1" i="0" lang="en-US" sz="6000" u="none" cap="none" strike="noStrike">
                  <a:solidFill>
                    <a:srgbClr val="3A5200"/>
                  </a:solidFill>
                  <a:latin typeface="Quantico"/>
                  <a:ea typeface="Quantico"/>
                  <a:cs typeface="Quantico"/>
                  <a:sym typeface="Quantico"/>
                </a:rPr>
                <a:t>A GATEWAY TO</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A5200"/>
                </a:buClr>
                <a:buSzPts val="6000"/>
                <a:buFont typeface="Quantico"/>
                <a:buNone/>
              </a:pPr>
              <a:r>
                <a:rPr b="1" i="0" lang="en-US" sz="6000" u="none" cap="none" strike="noStrike">
                  <a:solidFill>
                    <a:srgbClr val="3A5200"/>
                  </a:solidFill>
                  <a:latin typeface="Quantico"/>
                  <a:ea typeface="Quantico"/>
                  <a:cs typeface="Quantico"/>
                  <a:sym typeface="Quantico"/>
                </a:rPr>
                <a:t>A WORLD OF </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A5200"/>
                </a:buClr>
                <a:buSzPts val="6000"/>
                <a:buFont typeface="Quantico"/>
                <a:buNone/>
              </a:pPr>
              <a:r>
                <a:rPr b="1" i="0" lang="en-US" sz="6000" u="none" cap="none" strike="noStrike">
                  <a:solidFill>
                    <a:srgbClr val="3A5200"/>
                  </a:solidFill>
                  <a:latin typeface="Quantico"/>
                  <a:ea typeface="Quantico"/>
                  <a:cs typeface="Quantico"/>
                  <a:sym typeface="Quantico"/>
                </a:rPr>
                <a:t>FANTASY AND </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A5200"/>
                </a:buClr>
                <a:buSzPts val="6000"/>
                <a:buFont typeface="Quantico"/>
                <a:buNone/>
              </a:pPr>
              <a:r>
                <a:rPr b="1" i="0" lang="en-US" sz="6000" u="none" cap="none" strike="noStrike">
                  <a:solidFill>
                    <a:srgbClr val="3A5200"/>
                  </a:solidFill>
                  <a:latin typeface="Quantico"/>
                  <a:ea typeface="Quantico"/>
                  <a:cs typeface="Quantico"/>
                  <a:sym typeface="Quantico"/>
                </a:rPr>
                <a:t>WONDER</a:t>
              </a:r>
              <a:endParaRPr b="0" i="0" sz="6000" u="none" cap="none" strike="noStrike">
                <a:solidFill>
                  <a:schemeClr val="dk1"/>
                </a:solidFill>
                <a:latin typeface="Calibri"/>
                <a:ea typeface="Calibri"/>
                <a:cs typeface="Calibri"/>
                <a:sym typeface="Calibri"/>
              </a:endParaRPr>
            </a:p>
          </p:txBody>
        </p:sp>
      </p:grpSp>
      <p:sp>
        <p:nvSpPr>
          <p:cNvPr id="462" name="Google Shape;462;h3fde1b87286fee6f_0_1035"/>
          <p:cNvSpPr/>
          <p:nvPr/>
        </p:nvSpPr>
        <p:spPr>
          <a:xfrm>
            <a:off x="13592175" y="3533775"/>
            <a:ext cx="3994800" cy="41835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63" name="Google Shape;463;h3fde1b87286fee6f_0_1035"/>
          <p:cNvGrpSpPr/>
          <p:nvPr/>
        </p:nvGrpSpPr>
        <p:grpSpPr>
          <a:xfrm>
            <a:off x="6610350" y="561975"/>
            <a:ext cx="6429375" cy="9248775"/>
            <a:chOff x="6610350" y="561975"/>
            <a:chExt cx="6429375" cy="9248775"/>
          </a:xfrm>
        </p:grpSpPr>
        <p:pic>
          <p:nvPicPr>
            <p:cNvPr descr="preencoded.png" id="464" name="Google Shape;464;h3fde1b87286fee6f_0_1035"/>
            <p:cNvPicPr preferRelativeResize="0"/>
            <p:nvPr/>
          </p:nvPicPr>
          <p:blipFill rotWithShape="1">
            <a:blip r:embed="rId5">
              <a:alphaModFix/>
            </a:blip>
            <a:srcRect b="0" l="0" r="0" t="0"/>
            <a:stretch/>
          </p:blipFill>
          <p:spPr>
            <a:xfrm>
              <a:off x="6610350" y="561975"/>
              <a:ext cx="6429375" cy="9248775"/>
            </a:xfrm>
            <a:prstGeom prst="rect">
              <a:avLst/>
            </a:prstGeom>
            <a:noFill/>
            <a:ln>
              <a:noFill/>
            </a:ln>
          </p:spPr>
        </p:pic>
        <p:pic>
          <p:nvPicPr>
            <p:cNvPr descr="preencoded.png" id="465" name="Google Shape;465;h3fde1b87286fee6f_0_1035"/>
            <p:cNvPicPr preferRelativeResize="0"/>
            <p:nvPr/>
          </p:nvPicPr>
          <p:blipFill rotWithShape="1">
            <a:blip r:embed="rId6">
              <a:alphaModFix/>
            </a:blip>
            <a:srcRect b="0" l="0" r="0" t="0"/>
            <a:stretch/>
          </p:blipFill>
          <p:spPr>
            <a:xfrm>
              <a:off x="69818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470" name="Shape 470"/>
        <p:cNvGrpSpPr/>
        <p:nvPr/>
      </p:nvGrpSpPr>
      <p:grpSpPr>
        <a:xfrm>
          <a:off x="0" y="0"/>
          <a:ext cx="0" cy="0"/>
          <a:chOff x="0" y="0"/>
          <a:chExt cx="0" cy="0"/>
        </a:xfrm>
      </p:grpSpPr>
      <p:pic>
        <p:nvPicPr>
          <p:cNvPr descr="preencoded.png" id="471" name="Google Shape;471;h3fde1b87286fee6f_0_1053"/>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72" name="Google Shape;472;h3fde1b87286fee6f_0_1053"/>
          <p:cNvGrpSpPr/>
          <p:nvPr/>
        </p:nvGrpSpPr>
        <p:grpSpPr>
          <a:xfrm>
            <a:off x="17640300" y="7994925"/>
            <a:ext cx="596549" cy="2063476"/>
            <a:chOff x="17640300" y="7994925"/>
            <a:chExt cx="596549" cy="2063476"/>
          </a:xfrm>
        </p:grpSpPr>
        <p:pic>
          <p:nvPicPr>
            <p:cNvPr descr="preencoded.png" id="473" name="Google Shape;473;h3fde1b87286fee6f_0_1053"/>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74" name="Google Shape;474;h3fde1b87286fee6f_0_105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75" name="Google Shape;475;h3fde1b87286fee6f_0_1053"/>
          <p:cNvSpPr/>
          <p:nvPr/>
        </p:nvSpPr>
        <p:spPr>
          <a:xfrm>
            <a:off x="11287125" y="752475"/>
            <a:ext cx="67629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6000"/>
              <a:buFont typeface="Quantico"/>
              <a:buNone/>
            </a:pPr>
            <a:r>
              <a:rPr b="1" i="0" lang="en-US" sz="6000" u="none" cap="none" strike="noStrike">
                <a:solidFill>
                  <a:srgbClr val="3A5200"/>
                </a:solidFill>
                <a:latin typeface="Quantico"/>
                <a:ea typeface="Quantico"/>
                <a:cs typeface="Quantico"/>
                <a:sym typeface="Quantico"/>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480" name="Shape 480"/>
        <p:cNvGrpSpPr/>
        <p:nvPr/>
      </p:nvGrpSpPr>
      <p:grpSpPr>
        <a:xfrm>
          <a:off x="0" y="0"/>
          <a:ext cx="0" cy="0"/>
          <a:chOff x="0" y="0"/>
          <a:chExt cx="0" cy="0"/>
        </a:xfrm>
      </p:grpSpPr>
      <p:pic>
        <p:nvPicPr>
          <p:cNvPr descr="preencoded.png" id="481" name="Google Shape;481;h3fde1b87286fee6f_0_1062"/>
          <p:cNvPicPr preferRelativeResize="0"/>
          <p:nvPr/>
        </p:nvPicPr>
        <p:blipFill rotWithShape="1">
          <a:blip r:embed="rId3">
            <a:alphaModFix/>
          </a:blip>
          <a:srcRect b="0" l="0" r="0" t="0"/>
          <a:stretch/>
        </p:blipFill>
        <p:spPr>
          <a:xfrm>
            <a:off x="0" y="0"/>
            <a:ext cx="18288001" cy="10287001"/>
          </a:xfrm>
          <a:prstGeom prst="rect">
            <a:avLst/>
          </a:prstGeom>
          <a:noFill/>
          <a:ln>
            <a:noFill/>
          </a:ln>
        </p:spPr>
      </p:pic>
      <p:grpSp>
        <p:nvGrpSpPr>
          <p:cNvPr id="482" name="Google Shape;482;h3fde1b87286fee6f_0_1062"/>
          <p:cNvGrpSpPr/>
          <p:nvPr/>
        </p:nvGrpSpPr>
        <p:grpSpPr>
          <a:xfrm>
            <a:off x="17640300" y="7994925"/>
            <a:ext cx="596549" cy="2063476"/>
            <a:chOff x="17640300" y="7994925"/>
            <a:chExt cx="596549" cy="2063476"/>
          </a:xfrm>
        </p:grpSpPr>
        <p:pic>
          <p:nvPicPr>
            <p:cNvPr descr="preencoded.png" id="483" name="Google Shape;483;h3fde1b87286fee6f_0_106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84" name="Google Shape;484;h3fde1b87286fee6f_0_106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85" name="Google Shape;485;h3fde1b87286fee6f_0_1062"/>
          <p:cNvPicPr preferRelativeResize="0"/>
          <p:nvPr/>
        </p:nvPicPr>
        <p:blipFill rotWithShape="1">
          <a:blip r:embed="rId5">
            <a:alphaModFix/>
          </a:blip>
          <a:srcRect b="0" l="0" r="0" t="0"/>
          <a:stretch/>
        </p:blipFill>
        <p:spPr>
          <a:xfrm>
            <a:off x="381000" y="2933700"/>
            <a:ext cx="10858500" cy="5895975"/>
          </a:xfrm>
          <a:prstGeom prst="rect">
            <a:avLst/>
          </a:prstGeom>
          <a:noFill/>
          <a:ln>
            <a:noFill/>
          </a:ln>
        </p:spPr>
      </p:pic>
      <p:grpSp>
        <p:nvGrpSpPr>
          <p:cNvPr id="486" name="Google Shape;486;h3fde1b87286fee6f_0_1062"/>
          <p:cNvGrpSpPr/>
          <p:nvPr/>
        </p:nvGrpSpPr>
        <p:grpSpPr>
          <a:xfrm>
            <a:off x="3086100" y="642938"/>
            <a:ext cx="12115800" cy="1581300"/>
            <a:chOff x="3086100" y="642938"/>
            <a:chExt cx="12115800" cy="1581300"/>
          </a:xfrm>
        </p:grpSpPr>
        <p:sp>
          <p:nvSpPr>
            <p:cNvPr id="487" name="Google Shape;487;h3fde1b87286fee6f_0_1062"/>
            <p:cNvSpPr/>
            <p:nvPr/>
          </p:nvSpPr>
          <p:spPr>
            <a:xfrm>
              <a:off x="3086100" y="642938"/>
              <a:ext cx="12115800" cy="15432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h3fde1b87286fee6f_0_1062"/>
            <p:cNvSpPr/>
            <p:nvPr/>
          </p:nvSpPr>
          <p:spPr>
            <a:xfrm>
              <a:off x="3657600" y="871538"/>
              <a:ext cx="112395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6000"/>
                <a:buFont typeface="Quantico"/>
                <a:buNone/>
              </a:pPr>
              <a:r>
                <a:rPr b="1" i="0" lang="en-US" sz="6000" u="none" cap="none" strike="noStrike">
                  <a:solidFill>
                    <a:srgbClr val="3A5200"/>
                  </a:solidFill>
                  <a:latin typeface="Quantico"/>
                  <a:ea typeface="Quantico"/>
                  <a:cs typeface="Quantico"/>
                  <a:sym typeface="Quantico"/>
                </a:rPr>
                <a:t>FANTASY REALM AT A GLANCE</a:t>
              </a:r>
              <a:endParaRPr b="0" i="0" sz="6000" u="none" cap="none" strike="noStrike">
                <a:solidFill>
                  <a:schemeClr val="dk1"/>
                </a:solidFill>
                <a:latin typeface="Calibri"/>
                <a:ea typeface="Calibri"/>
                <a:cs typeface="Calibri"/>
                <a:sym typeface="Calibri"/>
              </a:endParaRPr>
            </a:p>
          </p:txBody>
        </p:sp>
      </p:grpSp>
      <p:grpSp>
        <p:nvGrpSpPr>
          <p:cNvPr id="489" name="Google Shape;489;h3fde1b87286fee6f_0_1062"/>
          <p:cNvGrpSpPr/>
          <p:nvPr/>
        </p:nvGrpSpPr>
        <p:grpSpPr>
          <a:xfrm>
            <a:off x="12087225" y="2733675"/>
            <a:ext cx="5292000" cy="1564125"/>
            <a:chOff x="12087225" y="2733675"/>
            <a:chExt cx="5292000" cy="1564125"/>
          </a:xfrm>
        </p:grpSpPr>
        <p:sp>
          <p:nvSpPr>
            <p:cNvPr id="490" name="Google Shape;490;h3fde1b87286fee6f_0_1062"/>
            <p:cNvSpPr/>
            <p:nvPr/>
          </p:nvSpPr>
          <p:spPr>
            <a:xfrm>
              <a:off x="12087225" y="2733675"/>
              <a:ext cx="5292000" cy="81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ntico"/>
                <a:buNone/>
              </a:pPr>
              <a:r>
                <a:rPr b="1" i="0" lang="en-US" sz="3600" u="none" cap="none" strike="noStrike">
                  <a:solidFill>
                    <a:srgbClr val="0E0E0E"/>
                  </a:solidFill>
                  <a:latin typeface="Quantico"/>
                  <a:ea typeface="Quantico"/>
                  <a:cs typeface="Quantico"/>
                  <a:sym typeface="Quantico"/>
                </a:rPr>
                <a:t>THE FOREST</a:t>
              </a:r>
              <a:endParaRPr b="0" i="0" sz="3600" u="none" cap="none" strike="noStrike">
                <a:solidFill>
                  <a:schemeClr val="dk1"/>
                </a:solidFill>
                <a:latin typeface="Calibri"/>
                <a:ea typeface="Calibri"/>
                <a:cs typeface="Calibri"/>
                <a:sym typeface="Calibri"/>
              </a:endParaRPr>
            </a:p>
          </p:txBody>
        </p:sp>
        <p:sp>
          <p:nvSpPr>
            <p:cNvPr id="491" name="Google Shape;491;h3fde1b87286fee6f_0_1062"/>
            <p:cNvSpPr/>
            <p:nvPr/>
          </p:nvSpPr>
          <p:spPr>
            <a:xfrm>
              <a:off x="12087225" y="3467100"/>
              <a:ext cx="5261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magical forest filled with animals and enchanted creatures.</a:t>
              </a:r>
              <a:endParaRPr b="0" i="0" sz="2400" u="none" cap="none" strike="noStrike">
                <a:solidFill>
                  <a:schemeClr val="dk1"/>
                </a:solidFill>
                <a:latin typeface="Calibri"/>
                <a:ea typeface="Calibri"/>
                <a:cs typeface="Calibri"/>
                <a:sym typeface="Calibri"/>
              </a:endParaRPr>
            </a:p>
          </p:txBody>
        </p:sp>
      </p:grpSp>
      <p:grpSp>
        <p:nvGrpSpPr>
          <p:cNvPr id="492" name="Google Shape;492;h3fde1b87286fee6f_0_1062"/>
          <p:cNvGrpSpPr/>
          <p:nvPr/>
        </p:nvGrpSpPr>
        <p:grpSpPr>
          <a:xfrm>
            <a:off x="12087225" y="5110163"/>
            <a:ext cx="5292000" cy="1564125"/>
            <a:chOff x="12087225" y="5110163"/>
            <a:chExt cx="5292000" cy="1564125"/>
          </a:xfrm>
        </p:grpSpPr>
        <p:sp>
          <p:nvSpPr>
            <p:cNvPr id="493" name="Google Shape;493;h3fde1b87286fee6f_0_1062"/>
            <p:cNvSpPr/>
            <p:nvPr/>
          </p:nvSpPr>
          <p:spPr>
            <a:xfrm>
              <a:off x="12087225" y="5110163"/>
              <a:ext cx="5292000" cy="81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ntico"/>
                <a:buNone/>
              </a:pPr>
              <a:r>
                <a:rPr b="1" i="0" lang="en-US" sz="3600" u="none" cap="none" strike="noStrike">
                  <a:solidFill>
                    <a:srgbClr val="0E0E0E"/>
                  </a:solidFill>
                  <a:latin typeface="Quantico"/>
                  <a:ea typeface="Quantico"/>
                  <a:cs typeface="Quantico"/>
                  <a:sym typeface="Quantico"/>
                </a:rPr>
                <a:t>THE CAVES</a:t>
              </a:r>
              <a:endParaRPr b="0" i="0" sz="3600" u="none" cap="none" strike="noStrike">
                <a:solidFill>
                  <a:schemeClr val="dk1"/>
                </a:solidFill>
                <a:latin typeface="Calibri"/>
                <a:ea typeface="Calibri"/>
                <a:cs typeface="Calibri"/>
                <a:sym typeface="Calibri"/>
              </a:endParaRPr>
            </a:p>
          </p:txBody>
        </p:sp>
        <p:sp>
          <p:nvSpPr>
            <p:cNvPr id="494" name="Google Shape;494;h3fde1b87286fee6f_0_1062"/>
            <p:cNvSpPr/>
            <p:nvPr/>
          </p:nvSpPr>
          <p:spPr>
            <a:xfrm>
              <a:off x="12087225" y="5843588"/>
              <a:ext cx="5261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network of underground caves filled with gems and crystals.</a:t>
              </a:r>
              <a:endParaRPr b="0" i="0" sz="2400" u="none" cap="none" strike="noStrike">
                <a:solidFill>
                  <a:schemeClr val="dk1"/>
                </a:solidFill>
                <a:latin typeface="Calibri"/>
                <a:ea typeface="Calibri"/>
                <a:cs typeface="Calibri"/>
                <a:sym typeface="Calibri"/>
              </a:endParaRPr>
            </a:p>
          </p:txBody>
        </p:sp>
      </p:grpSp>
      <p:grpSp>
        <p:nvGrpSpPr>
          <p:cNvPr id="495" name="Google Shape;495;h3fde1b87286fee6f_0_1062"/>
          <p:cNvGrpSpPr/>
          <p:nvPr/>
        </p:nvGrpSpPr>
        <p:grpSpPr>
          <a:xfrm>
            <a:off x="12087225" y="7481887"/>
            <a:ext cx="5292000" cy="1564126"/>
            <a:chOff x="12087225" y="7481887"/>
            <a:chExt cx="5292000" cy="1564126"/>
          </a:xfrm>
        </p:grpSpPr>
        <p:sp>
          <p:nvSpPr>
            <p:cNvPr id="496" name="Google Shape;496;h3fde1b87286fee6f_0_1062"/>
            <p:cNvSpPr/>
            <p:nvPr/>
          </p:nvSpPr>
          <p:spPr>
            <a:xfrm>
              <a:off x="12087225" y="7481887"/>
              <a:ext cx="5292000" cy="81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ntico"/>
                <a:buNone/>
              </a:pPr>
              <a:r>
                <a:rPr b="1" i="0" lang="en-US" sz="3600" u="none" cap="none" strike="noStrike">
                  <a:solidFill>
                    <a:srgbClr val="0E0E0E"/>
                  </a:solidFill>
                  <a:latin typeface="Quantico"/>
                  <a:ea typeface="Quantico"/>
                  <a:cs typeface="Quantico"/>
                  <a:sym typeface="Quantico"/>
                </a:rPr>
                <a:t>THE LAIR</a:t>
              </a:r>
              <a:endParaRPr b="0" i="0" sz="3600" u="none" cap="none" strike="noStrike">
                <a:solidFill>
                  <a:schemeClr val="dk1"/>
                </a:solidFill>
                <a:latin typeface="Calibri"/>
                <a:ea typeface="Calibri"/>
                <a:cs typeface="Calibri"/>
                <a:sym typeface="Calibri"/>
              </a:endParaRPr>
            </a:p>
          </p:txBody>
        </p:sp>
        <p:sp>
          <p:nvSpPr>
            <p:cNvPr id="497" name="Google Shape;497;h3fde1b87286fee6f_0_1062"/>
            <p:cNvSpPr/>
            <p:nvPr/>
          </p:nvSpPr>
          <p:spPr>
            <a:xfrm>
              <a:off x="12087225" y="8215313"/>
              <a:ext cx="5261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dangerous and mysterious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502" name="Shape 502"/>
        <p:cNvGrpSpPr/>
        <p:nvPr/>
      </p:nvGrpSpPr>
      <p:grpSpPr>
        <a:xfrm>
          <a:off x="0" y="0"/>
          <a:ext cx="0" cy="0"/>
          <a:chOff x="0" y="0"/>
          <a:chExt cx="0" cy="0"/>
        </a:xfrm>
      </p:grpSpPr>
      <p:pic>
        <p:nvPicPr>
          <p:cNvPr descr="preencoded.png" id="503" name="Google Shape;503;h3fde1b87286fee6f_0_1083"/>
          <p:cNvPicPr preferRelativeResize="0"/>
          <p:nvPr/>
        </p:nvPicPr>
        <p:blipFill rotWithShape="1">
          <a:blip r:embed="rId3">
            <a:alphaModFix/>
          </a:blip>
          <a:srcRect b="0" l="0" r="0" t="0"/>
          <a:stretch/>
        </p:blipFill>
        <p:spPr>
          <a:xfrm>
            <a:off x="3228975" y="0"/>
            <a:ext cx="15059026" cy="10287000"/>
          </a:xfrm>
          <a:prstGeom prst="rect">
            <a:avLst/>
          </a:prstGeom>
          <a:noFill/>
          <a:ln>
            <a:noFill/>
          </a:ln>
        </p:spPr>
      </p:pic>
      <p:grpSp>
        <p:nvGrpSpPr>
          <p:cNvPr id="504" name="Google Shape;504;h3fde1b87286fee6f_0_1083"/>
          <p:cNvGrpSpPr/>
          <p:nvPr/>
        </p:nvGrpSpPr>
        <p:grpSpPr>
          <a:xfrm>
            <a:off x="17640300" y="7994925"/>
            <a:ext cx="596549" cy="2063476"/>
            <a:chOff x="17640300" y="7994925"/>
            <a:chExt cx="596549" cy="2063476"/>
          </a:xfrm>
        </p:grpSpPr>
        <p:pic>
          <p:nvPicPr>
            <p:cNvPr descr="preencoded.png" id="505" name="Google Shape;505;h3fde1b87286fee6f_0_1083"/>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506" name="Google Shape;506;h3fde1b87286fee6f_0_108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07" name="Google Shape;507;h3fde1b87286fee6f_0_1083"/>
          <p:cNvGrpSpPr/>
          <p:nvPr/>
        </p:nvGrpSpPr>
        <p:grpSpPr>
          <a:xfrm>
            <a:off x="6086475" y="385763"/>
            <a:ext cx="6115200" cy="1581300"/>
            <a:chOff x="6086475" y="385763"/>
            <a:chExt cx="6115200" cy="1581300"/>
          </a:xfrm>
        </p:grpSpPr>
        <p:sp>
          <p:nvSpPr>
            <p:cNvPr id="508" name="Google Shape;508;h3fde1b87286fee6f_0_1083"/>
            <p:cNvSpPr/>
            <p:nvPr/>
          </p:nvSpPr>
          <p:spPr>
            <a:xfrm>
              <a:off x="6086475" y="385763"/>
              <a:ext cx="6115200" cy="15432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h3fde1b87286fee6f_0_1083"/>
            <p:cNvSpPr/>
            <p:nvPr/>
          </p:nvSpPr>
          <p:spPr>
            <a:xfrm>
              <a:off x="6657975" y="614363"/>
              <a:ext cx="52389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6000"/>
                <a:buFont typeface="Quantico"/>
                <a:buNone/>
              </a:pPr>
              <a:r>
                <a:rPr b="1" i="0" lang="en-US" sz="6000" u="none" cap="none" strike="noStrike">
                  <a:solidFill>
                    <a:srgbClr val="3A5200"/>
                  </a:solidFill>
                  <a:latin typeface="Quantico"/>
                  <a:ea typeface="Quantico"/>
                  <a:cs typeface="Quantico"/>
                  <a:sym typeface="Quantico"/>
                </a:rPr>
                <a:t>THE TIMELINE</a:t>
              </a:r>
              <a:endParaRPr b="0" i="0" sz="6000" u="none" cap="none" strike="noStrike">
                <a:solidFill>
                  <a:schemeClr val="dk1"/>
                </a:solidFill>
                <a:latin typeface="Calibri"/>
                <a:ea typeface="Calibri"/>
                <a:cs typeface="Calibri"/>
                <a:sym typeface="Calibri"/>
              </a:endParaRPr>
            </a:p>
          </p:txBody>
        </p:sp>
      </p:grpSp>
      <p:grpSp>
        <p:nvGrpSpPr>
          <p:cNvPr id="510" name="Google Shape;510;h3fde1b87286fee6f_0_1083"/>
          <p:cNvGrpSpPr/>
          <p:nvPr/>
        </p:nvGrpSpPr>
        <p:grpSpPr>
          <a:xfrm>
            <a:off x="2500387" y="2609850"/>
            <a:ext cx="142800" cy="1952725"/>
            <a:chOff x="2500387" y="2609850"/>
            <a:chExt cx="142800" cy="1952725"/>
          </a:xfrm>
        </p:grpSpPr>
        <p:sp>
          <p:nvSpPr>
            <p:cNvPr id="511" name="Google Shape;511;h3fde1b87286fee6f_0_1083"/>
            <p:cNvSpPr/>
            <p:nvPr/>
          </p:nvSpPr>
          <p:spPr>
            <a:xfrm rot="5400000">
              <a:off x="2500387" y="2609850"/>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12" name="Google Shape;512;h3fde1b87286fee6f_0_1083"/>
            <p:cNvCxnSpPr/>
            <p:nvPr/>
          </p:nvCxnSpPr>
          <p:spPr>
            <a:xfrm rot="5400000">
              <a:off x="1676325" y="3657625"/>
              <a:ext cx="1809900" cy="0"/>
            </a:xfrm>
            <a:prstGeom prst="straightConnector1">
              <a:avLst/>
            </a:prstGeom>
            <a:noFill/>
            <a:ln cap="flat" cmpd="sng" w="19050">
              <a:solidFill>
                <a:srgbClr val="000000"/>
              </a:solidFill>
              <a:prstDash val="solid"/>
              <a:round/>
              <a:headEnd len="sm" w="sm" type="none"/>
              <a:tailEnd len="sm" w="sm" type="none"/>
            </a:ln>
          </p:spPr>
        </p:cxnSp>
      </p:grpSp>
      <p:grpSp>
        <p:nvGrpSpPr>
          <p:cNvPr id="513" name="Google Shape;513;h3fde1b87286fee6f_0_1083"/>
          <p:cNvGrpSpPr/>
          <p:nvPr/>
        </p:nvGrpSpPr>
        <p:grpSpPr>
          <a:xfrm>
            <a:off x="1962150" y="4562475"/>
            <a:ext cx="1219200" cy="1219200"/>
            <a:chOff x="1962150" y="4562475"/>
            <a:chExt cx="1219200" cy="1219200"/>
          </a:xfrm>
        </p:grpSpPr>
        <p:sp>
          <p:nvSpPr>
            <p:cNvPr id="514" name="Google Shape;514;h3fde1b87286fee6f_0_1083"/>
            <p:cNvSpPr/>
            <p:nvPr/>
          </p:nvSpPr>
          <p:spPr>
            <a:xfrm>
              <a:off x="1962150" y="4562475"/>
              <a:ext cx="1219200" cy="1219200"/>
            </a:xfrm>
            <a:prstGeom prst="roundRect">
              <a:avLst>
                <a:gd fmla="val 12500" name="adj"/>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h3fde1b87286fee6f_0_1083"/>
            <p:cNvSpPr/>
            <p:nvPr/>
          </p:nvSpPr>
          <p:spPr>
            <a:xfrm>
              <a:off x="2073593" y="4869180"/>
              <a:ext cx="996300" cy="60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2700"/>
                <a:buFont typeface="Quantico"/>
                <a:buNone/>
              </a:pPr>
              <a:r>
                <a:rPr b="1" i="0" lang="en-US" sz="2700" u="none" cap="none" strike="noStrike">
                  <a:solidFill>
                    <a:srgbClr val="000000"/>
                  </a:solidFill>
                  <a:latin typeface="Quantico"/>
                  <a:ea typeface="Quantico"/>
                  <a:cs typeface="Quantico"/>
                  <a:sym typeface="Quantico"/>
                </a:rPr>
                <a:t>2015</a:t>
              </a:r>
              <a:endParaRPr b="0" i="0" sz="2700" u="none" cap="none" strike="noStrike">
                <a:solidFill>
                  <a:schemeClr val="dk1"/>
                </a:solidFill>
                <a:latin typeface="Calibri"/>
                <a:ea typeface="Calibri"/>
                <a:cs typeface="Calibri"/>
                <a:sym typeface="Calibri"/>
              </a:endParaRPr>
            </a:p>
          </p:txBody>
        </p:sp>
      </p:grpSp>
      <p:grpSp>
        <p:nvGrpSpPr>
          <p:cNvPr id="516" name="Google Shape;516;h3fde1b87286fee6f_0_1083"/>
          <p:cNvGrpSpPr/>
          <p:nvPr/>
        </p:nvGrpSpPr>
        <p:grpSpPr>
          <a:xfrm>
            <a:off x="822960" y="6238875"/>
            <a:ext cx="3497700" cy="3659475"/>
            <a:chOff x="822960" y="6238875"/>
            <a:chExt cx="3497700" cy="3659475"/>
          </a:xfrm>
        </p:grpSpPr>
        <p:sp>
          <p:nvSpPr>
            <p:cNvPr id="517" name="Google Shape;517;h3fde1b87286fee6f_0_1083"/>
            <p:cNvSpPr/>
            <p:nvPr/>
          </p:nvSpPr>
          <p:spPr>
            <a:xfrm>
              <a:off x="822960" y="6238875"/>
              <a:ext cx="34977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ECLIPSE</a:t>
              </a:r>
              <a:endParaRPr b="0" i="0" sz="2700" u="none" cap="none" strike="noStrike">
                <a:solidFill>
                  <a:schemeClr val="dk1"/>
                </a:solidFill>
                <a:latin typeface="Calibri"/>
                <a:ea typeface="Calibri"/>
                <a:cs typeface="Calibri"/>
                <a:sym typeface="Calibri"/>
              </a:endParaRPr>
            </a:p>
          </p:txBody>
        </p:sp>
        <p:sp>
          <p:nvSpPr>
            <p:cNvPr id="518" name="Google Shape;518;h3fde1b87286fee6f_0_1083"/>
            <p:cNvSpPr/>
            <p:nvPr/>
          </p:nvSpPr>
          <p:spPr>
            <a:xfrm>
              <a:off x="826770" y="6877050"/>
              <a:ext cx="3489900" cy="3021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rare eclipse occurs, causing strange and unpredictable magical effects.</a:t>
              </a:r>
              <a:endParaRPr b="0" i="0" sz="2400" u="none" cap="none" strike="noStrike">
                <a:solidFill>
                  <a:schemeClr val="dk1"/>
                </a:solidFill>
                <a:latin typeface="Calibri"/>
                <a:ea typeface="Calibri"/>
                <a:cs typeface="Calibri"/>
                <a:sym typeface="Calibri"/>
              </a:endParaRPr>
            </a:p>
            <a:p>
              <a:pPr indent="0" lvl="0" marL="0" marR="0" rtl="0" algn="ctr">
                <a:spcBef>
                  <a:spcPts val="120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An elf helps humans obtain the Crystal of the Unicorn from the Forest.</a:t>
              </a:r>
              <a:endParaRPr b="0" i="0" sz="2400" u="none" cap="none" strike="noStrike">
                <a:solidFill>
                  <a:schemeClr val="dk1"/>
                </a:solidFill>
                <a:latin typeface="Calibri"/>
                <a:ea typeface="Calibri"/>
                <a:cs typeface="Calibri"/>
                <a:sym typeface="Calibri"/>
              </a:endParaRPr>
            </a:p>
          </p:txBody>
        </p:sp>
      </p:grpSp>
      <p:grpSp>
        <p:nvGrpSpPr>
          <p:cNvPr id="519" name="Google Shape;519;h3fde1b87286fee6f_0_1083"/>
          <p:cNvGrpSpPr/>
          <p:nvPr/>
        </p:nvGrpSpPr>
        <p:grpSpPr>
          <a:xfrm>
            <a:off x="6881888" y="2609850"/>
            <a:ext cx="142800" cy="1952725"/>
            <a:chOff x="6881888" y="2609850"/>
            <a:chExt cx="142800" cy="1952725"/>
          </a:xfrm>
        </p:grpSpPr>
        <p:sp>
          <p:nvSpPr>
            <p:cNvPr id="520" name="Google Shape;520;h3fde1b87286fee6f_0_1083"/>
            <p:cNvSpPr/>
            <p:nvPr/>
          </p:nvSpPr>
          <p:spPr>
            <a:xfrm rot="5400000">
              <a:off x="6881888" y="2609850"/>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1" name="Google Shape;521;h3fde1b87286fee6f_0_1083"/>
            <p:cNvCxnSpPr/>
            <p:nvPr/>
          </p:nvCxnSpPr>
          <p:spPr>
            <a:xfrm rot="5400000">
              <a:off x="6057825" y="3657625"/>
              <a:ext cx="1809900" cy="0"/>
            </a:xfrm>
            <a:prstGeom prst="straightConnector1">
              <a:avLst/>
            </a:prstGeom>
            <a:noFill/>
            <a:ln cap="flat" cmpd="sng" w="19050">
              <a:solidFill>
                <a:srgbClr val="000000"/>
              </a:solidFill>
              <a:prstDash val="solid"/>
              <a:round/>
              <a:headEnd len="sm" w="sm" type="none"/>
              <a:tailEnd len="sm" w="sm" type="none"/>
            </a:ln>
          </p:spPr>
        </p:cxnSp>
      </p:grpSp>
      <p:grpSp>
        <p:nvGrpSpPr>
          <p:cNvPr id="522" name="Google Shape;522;h3fde1b87286fee6f_0_1083"/>
          <p:cNvGrpSpPr/>
          <p:nvPr/>
        </p:nvGrpSpPr>
        <p:grpSpPr>
          <a:xfrm>
            <a:off x="6343650" y="4562475"/>
            <a:ext cx="1219200" cy="1219200"/>
            <a:chOff x="6343650" y="4562475"/>
            <a:chExt cx="1219200" cy="1219200"/>
          </a:xfrm>
        </p:grpSpPr>
        <p:sp>
          <p:nvSpPr>
            <p:cNvPr id="523" name="Google Shape;523;h3fde1b87286fee6f_0_1083"/>
            <p:cNvSpPr/>
            <p:nvPr/>
          </p:nvSpPr>
          <p:spPr>
            <a:xfrm>
              <a:off x="6343650" y="4562475"/>
              <a:ext cx="1219200" cy="1219200"/>
            </a:xfrm>
            <a:prstGeom prst="roundRect">
              <a:avLst>
                <a:gd fmla="val 12500" name="adj"/>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h3fde1b87286fee6f_0_1083"/>
            <p:cNvSpPr/>
            <p:nvPr/>
          </p:nvSpPr>
          <p:spPr>
            <a:xfrm>
              <a:off x="6455093" y="4869180"/>
              <a:ext cx="996300" cy="60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2700"/>
                <a:buFont typeface="Quantico"/>
                <a:buNone/>
              </a:pPr>
              <a:r>
                <a:rPr b="1" i="0" lang="en-US" sz="2700" u="none" cap="none" strike="noStrike">
                  <a:solidFill>
                    <a:srgbClr val="000000"/>
                  </a:solidFill>
                  <a:latin typeface="Quantico"/>
                  <a:ea typeface="Quantico"/>
                  <a:cs typeface="Quantico"/>
                  <a:sym typeface="Quantico"/>
                </a:rPr>
                <a:t>2015</a:t>
              </a:r>
              <a:endParaRPr b="0" i="0" sz="2700" u="none" cap="none" strike="noStrike">
                <a:solidFill>
                  <a:schemeClr val="dk1"/>
                </a:solidFill>
                <a:latin typeface="Calibri"/>
                <a:ea typeface="Calibri"/>
                <a:cs typeface="Calibri"/>
                <a:sym typeface="Calibri"/>
              </a:endParaRPr>
            </a:p>
          </p:txBody>
        </p:sp>
      </p:grpSp>
      <p:grpSp>
        <p:nvGrpSpPr>
          <p:cNvPr id="525" name="Google Shape;525;h3fde1b87286fee6f_0_1083"/>
          <p:cNvGrpSpPr/>
          <p:nvPr/>
        </p:nvGrpSpPr>
        <p:grpSpPr>
          <a:xfrm>
            <a:off x="5204460" y="6238875"/>
            <a:ext cx="3497700" cy="3659475"/>
            <a:chOff x="5204460" y="6238875"/>
            <a:chExt cx="3497700" cy="3659475"/>
          </a:xfrm>
        </p:grpSpPr>
        <p:sp>
          <p:nvSpPr>
            <p:cNvPr id="526" name="Google Shape;526;h3fde1b87286fee6f_0_1083"/>
            <p:cNvSpPr/>
            <p:nvPr/>
          </p:nvSpPr>
          <p:spPr>
            <a:xfrm>
              <a:off x="5204460" y="6238875"/>
              <a:ext cx="34977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WAR</a:t>
              </a:r>
              <a:endParaRPr b="0" i="0" sz="2700" u="none" cap="none" strike="noStrike">
                <a:solidFill>
                  <a:schemeClr val="dk1"/>
                </a:solidFill>
                <a:latin typeface="Calibri"/>
                <a:ea typeface="Calibri"/>
                <a:cs typeface="Calibri"/>
                <a:sym typeface="Calibri"/>
              </a:endParaRPr>
            </a:p>
          </p:txBody>
        </p:sp>
        <p:sp>
          <p:nvSpPr>
            <p:cNvPr id="527" name="Google Shape;527;h3fde1b87286fee6f_0_1083"/>
            <p:cNvSpPr/>
            <p:nvPr/>
          </p:nvSpPr>
          <p:spPr>
            <a:xfrm>
              <a:off x="5208270" y="6877050"/>
              <a:ext cx="3489900" cy="3021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volcanic eruption devastates a nearby city, forcing its inhabitants.</a:t>
              </a:r>
              <a:endParaRPr b="0" i="0" sz="2400" u="none" cap="none" strike="noStrike">
                <a:solidFill>
                  <a:schemeClr val="dk1"/>
                </a:solidFill>
                <a:latin typeface="Calibri"/>
                <a:ea typeface="Calibri"/>
                <a:cs typeface="Calibri"/>
                <a:sym typeface="Calibri"/>
              </a:endParaRPr>
            </a:p>
            <a:p>
              <a:pPr indent="0" lvl="0" marL="0" marR="0" rtl="0" algn="ctr">
                <a:spcBef>
                  <a:spcPts val="120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civilization of the Shimmering City is founded by a group of powerful wizards.</a:t>
              </a:r>
              <a:endParaRPr b="0" i="0" sz="2400" u="none" cap="none" strike="noStrike">
                <a:solidFill>
                  <a:schemeClr val="dk1"/>
                </a:solidFill>
                <a:latin typeface="Calibri"/>
                <a:ea typeface="Calibri"/>
                <a:cs typeface="Calibri"/>
                <a:sym typeface="Calibri"/>
              </a:endParaRPr>
            </a:p>
          </p:txBody>
        </p:sp>
      </p:grpSp>
      <p:grpSp>
        <p:nvGrpSpPr>
          <p:cNvPr id="528" name="Google Shape;528;h3fde1b87286fee6f_0_1083"/>
          <p:cNvGrpSpPr/>
          <p:nvPr/>
        </p:nvGrpSpPr>
        <p:grpSpPr>
          <a:xfrm>
            <a:off x="11263388" y="2609850"/>
            <a:ext cx="142800" cy="1952725"/>
            <a:chOff x="11263388" y="2609850"/>
            <a:chExt cx="142800" cy="1952725"/>
          </a:xfrm>
        </p:grpSpPr>
        <p:sp>
          <p:nvSpPr>
            <p:cNvPr id="529" name="Google Shape;529;h3fde1b87286fee6f_0_1083"/>
            <p:cNvSpPr/>
            <p:nvPr/>
          </p:nvSpPr>
          <p:spPr>
            <a:xfrm rot="5400000">
              <a:off x="11263388" y="2609850"/>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30" name="Google Shape;530;h3fde1b87286fee6f_0_1083"/>
            <p:cNvCxnSpPr/>
            <p:nvPr/>
          </p:nvCxnSpPr>
          <p:spPr>
            <a:xfrm rot="5400000">
              <a:off x="10439325" y="3657625"/>
              <a:ext cx="1809900" cy="0"/>
            </a:xfrm>
            <a:prstGeom prst="straightConnector1">
              <a:avLst/>
            </a:prstGeom>
            <a:noFill/>
            <a:ln cap="flat" cmpd="sng" w="19050">
              <a:solidFill>
                <a:srgbClr val="000000"/>
              </a:solidFill>
              <a:prstDash val="solid"/>
              <a:round/>
              <a:headEnd len="sm" w="sm" type="none"/>
              <a:tailEnd len="sm" w="sm" type="none"/>
            </a:ln>
          </p:spPr>
        </p:cxnSp>
      </p:grpSp>
      <p:grpSp>
        <p:nvGrpSpPr>
          <p:cNvPr id="531" name="Google Shape;531;h3fde1b87286fee6f_0_1083"/>
          <p:cNvGrpSpPr/>
          <p:nvPr/>
        </p:nvGrpSpPr>
        <p:grpSpPr>
          <a:xfrm>
            <a:off x="10725150" y="4562475"/>
            <a:ext cx="1219200" cy="1219200"/>
            <a:chOff x="10725150" y="4562475"/>
            <a:chExt cx="1219200" cy="1219200"/>
          </a:xfrm>
        </p:grpSpPr>
        <p:sp>
          <p:nvSpPr>
            <p:cNvPr id="532" name="Google Shape;532;h3fde1b87286fee6f_0_1083"/>
            <p:cNvSpPr/>
            <p:nvPr/>
          </p:nvSpPr>
          <p:spPr>
            <a:xfrm>
              <a:off x="10725150" y="4562475"/>
              <a:ext cx="1219200" cy="1219200"/>
            </a:xfrm>
            <a:prstGeom prst="roundRect">
              <a:avLst>
                <a:gd fmla="val 12500" name="adj"/>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h3fde1b87286fee6f_0_1083"/>
            <p:cNvSpPr/>
            <p:nvPr/>
          </p:nvSpPr>
          <p:spPr>
            <a:xfrm>
              <a:off x="10836593" y="4869180"/>
              <a:ext cx="996300" cy="60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2700"/>
                <a:buFont typeface="Quantico"/>
                <a:buNone/>
              </a:pPr>
              <a:r>
                <a:rPr b="1" i="0" lang="en-US" sz="2700" u="none" cap="none" strike="noStrike">
                  <a:solidFill>
                    <a:srgbClr val="000000"/>
                  </a:solidFill>
                  <a:latin typeface="Quantico"/>
                  <a:ea typeface="Quantico"/>
                  <a:cs typeface="Quantico"/>
                  <a:sym typeface="Quantico"/>
                </a:rPr>
                <a:t>2015</a:t>
              </a:r>
              <a:endParaRPr b="0" i="0" sz="2700" u="none" cap="none" strike="noStrike">
                <a:solidFill>
                  <a:schemeClr val="dk1"/>
                </a:solidFill>
                <a:latin typeface="Calibri"/>
                <a:ea typeface="Calibri"/>
                <a:cs typeface="Calibri"/>
                <a:sym typeface="Calibri"/>
              </a:endParaRPr>
            </a:p>
          </p:txBody>
        </p:sp>
      </p:grpSp>
      <p:grpSp>
        <p:nvGrpSpPr>
          <p:cNvPr id="534" name="Google Shape;534;h3fde1b87286fee6f_0_1083"/>
          <p:cNvGrpSpPr/>
          <p:nvPr/>
        </p:nvGrpSpPr>
        <p:grpSpPr>
          <a:xfrm>
            <a:off x="9585960" y="6238875"/>
            <a:ext cx="3497700" cy="3659475"/>
            <a:chOff x="9585960" y="6238875"/>
            <a:chExt cx="3497700" cy="3659475"/>
          </a:xfrm>
        </p:grpSpPr>
        <p:sp>
          <p:nvSpPr>
            <p:cNvPr id="535" name="Google Shape;535;h3fde1b87286fee6f_0_1083"/>
            <p:cNvSpPr/>
            <p:nvPr/>
          </p:nvSpPr>
          <p:spPr>
            <a:xfrm>
              <a:off x="9585960" y="6238875"/>
              <a:ext cx="34977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OBTAIN</a:t>
              </a:r>
              <a:endParaRPr b="0" i="0" sz="2700" u="none" cap="none" strike="noStrike">
                <a:solidFill>
                  <a:schemeClr val="dk1"/>
                </a:solidFill>
                <a:latin typeface="Calibri"/>
                <a:ea typeface="Calibri"/>
                <a:cs typeface="Calibri"/>
                <a:sym typeface="Calibri"/>
              </a:endParaRPr>
            </a:p>
          </p:txBody>
        </p:sp>
        <p:sp>
          <p:nvSpPr>
            <p:cNvPr id="536" name="Google Shape;536;h3fde1b87286fee6f_0_1083"/>
            <p:cNvSpPr/>
            <p:nvPr/>
          </p:nvSpPr>
          <p:spPr>
            <a:xfrm>
              <a:off x="9589770" y="6877050"/>
              <a:ext cx="3489900" cy="3021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group of adventurers sets out to recover an ancient artifact.</a:t>
              </a:r>
              <a:endParaRPr b="0" i="0" sz="2400" u="none" cap="none" strike="noStrike">
                <a:solidFill>
                  <a:schemeClr val="dk1"/>
                </a:solidFill>
                <a:latin typeface="Calibri"/>
                <a:ea typeface="Calibri"/>
                <a:cs typeface="Calibri"/>
                <a:sym typeface="Calibri"/>
              </a:endParaRPr>
            </a:p>
            <a:p>
              <a:pPr indent="0" lvl="0" marL="0" marR="0" rtl="0" algn="ctr">
                <a:spcBef>
                  <a:spcPts val="120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An elf helps humans obtain the Crystal of the Unicorn from the Elven Forest.</a:t>
              </a:r>
              <a:endParaRPr b="0" i="0" sz="2400" u="none" cap="none" strike="noStrike">
                <a:solidFill>
                  <a:schemeClr val="dk1"/>
                </a:solidFill>
                <a:latin typeface="Calibri"/>
                <a:ea typeface="Calibri"/>
                <a:cs typeface="Calibri"/>
                <a:sym typeface="Calibri"/>
              </a:endParaRPr>
            </a:p>
          </p:txBody>
        </p:sp>
      </p:grpSp>
      <p:grpSp>
        <p:nvGrpSpPr>
          <p:cNvPr id="537" name="Google Shape;537;h3fde1b87286fee6f_0_1083"/>
          <p:cNvGrpSpPr/>
          <p:nvPr/>
        </p:nvGrpSpPr>
        <p:grpSpPr>
          <a:xfrm>
            <a:off x="15644888" y="2609850"/>
            <a:ext cx="142800" cy="1952725"/>
            <a:chOff x="15644888" y="2609850"/>
            <a:chExt cx="142800" cy="1952725"/>
          </a:xfrm>
        </p:grpSpPr>
        <p:sp>
          <p:nvSpPr>
            <p:cNvPr id="538" name="Google Shape;538;h3fde1b87286fee6f_0_1083"/>
            <p:cNvSpPr/>
            <p:nvPr/>
          </p:nvSpPr>
          <p:spPr>
            <a:xfrm rot="5400000">
              <a:off x="15644888" y="2609850"/>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39" name="Google Shape;539;h3fde1b87286fee6f_0_1083"/>
            <p:cNvCxnSpPr/>
            <p:nvPr/>
          </p:nvCxnSpPr>
          <p:spPr>
            <a:xfrm rot="5400000">
              <a:off x="14820825" y="3657625"/>
              <a:ext cx="1809900" cy="0"/>
            </a:xfrm>
            <a:prstGeom prst="straightConnector1">
              <a:avLst/>
            </a:prstGeom>
            <a:noFill/>
            <a:ln cap="flat" cmpd="sng" w="19050">
              <a:solidFill>
                <a:srgbClr val="000000"/>
              </a:solidFill>
              <a:prstDash val="solid"/>
              <a:round/>
              <a:headEnd len="sm" w="sm" type="none"/>
              <a:tailEnd len="sm" w="sm" type="none"/>
            </a:ln>
          </p:spPr>
        </p:cxnSp>
      </p:grpSp>
      <p:grpSp>
        <p:nvGrpSpPr>
          <p:cNvPr id="540" name="Google Shape;540;h3fde1b87286fee6f_0_1083"/>
          <p:cNvGrpSpPr/>
          <p:nvPr/>
        </p:nvGrpSpPr>
        <p:grpSpPr>
          <a:xfrm>
            <a:off x="15106650" y="4562475"/>
            <a:ext cx="1219200" cy="1219200"/>
            <a:chOff x="15106650" y="4562475"/>
            <a:chExt cx="1219200" cy="1219200"/>
          </a:xfrm>
        </p:grpSpPr>
        <p:sp>
          <p:nvSpPr>
            <p:cNvPr id="541" name="Google Shape;541;h3fde1b87286fee6f_0_1083"/>
            <p:cNvSpPr/>
            <p:nvPr/>
          </p:nvSpPr>
          <p:spPr>
            <a:xfrm>
              <a:off x="15106650" y="4562475"/>
              <a:ext cx="1219200" cy="1219200"/>
            </a:xfrm>
            <a:prstGeom prst="roundRect">
              <a:avLst>
                <a:gd fmla="val 12500" name="adj"/>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h3fde1b87286fee6f_0_1083"/>
            <p:cNvSpPr/>
            <p:nvPr/>
          </p:nvSpPr>
          <p:spPr>
            <a:xfrm>
              <a:off x="15218092" y="4869180"/>
              <a:ext cx="996300" cy="60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2700"/>
                <a:buFont typeface="Quantico"/>
                <a:buNone/>
              </a:pPr>
              <a:r>
                <a:rPr b="1" i="0" lang="en-US" sz="2700" u="none" cap="none" strike="noStrike">
                  <a:solidFill>
                    <a:srgbClr val="000000"/>
                  </a:solidFill>
                  <a:latin typeface="Quantico"/>
                  <a:ea typeface="Quantico"/>
                  <a:cs typeface="Quantico"/>
                  <a:sym typeface="Quantico"/>
                </a:rPr>
                <a:t>2015</a:t>
              </a:r>
              <a:endParaRPr b="0" i="0" sz="2700" u="none" cap="none" strike="noStrike">
                <a:solidFill>
                  <a:schemeClr val="dk1"/>
                </a:solidFill>
                <a:latin typeface="Calibri"/>
                <a:ea typeface="Calibri"/>
                <a:cs typeface="Calibri"/>
                <a:sym typeface="Calibri"/>
              </a:endParaRPr>
            </a:p>
          </p:txBody>
        </p:sp>
      </p:grpSp>
      <p:grpSp>
        <p:nvGrpSpPr>
          <p:cNvPr id="543" name="Google Shape;543;h3fde1b87286fee6f_0_1083"/>
          <p:cNvGrpSpPr/>
          <p:nvPr/>
        </p:nvGrpSpPr>
        <p:grpSpPr>
          <a:xfrm>
            <a:off x="13967460" y="6238875"/>
            <a:ext cx="3497700" cy="3659475"/>
            <a:chOff x="13967460" y="6238875"/>
            <a:chExt cx="3497700" cy="3659475"/>
          </a:xfrm>
        </p:grpSpPr>
        <p:sp>
          <p:nvSpPr>
            <p:cNvPr id="544" name="Google Shape;544;h3fde1b87286fee6f_0_1083"/>
            <p:cNvSpPr/>
            <p:nvPr/>
          </p:nvSpPr>
          <p:spPr>
            <a:xfrm>
              <a:off x="13967460" y="6238875"/>
              <a:ext cx="34977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FOUNDATION</a:t>
              </a:r>
              <a:endParaRPr b="0" i="0" sz="2700" u="none" cap="none" strike="noStrike">
                <a:solidFill>
                  <a:schemeClr val="dk1"/>
                </a:solidFill>
                <a:latin typeface="Calibri"/>
                <a:ea typeface="Calibri"/>
                <a:cs typeface="Calibri"/>
                <a:sym typeface="Calibri"/>
              </a:endParaRPr>
            </a:p>
          </p:txBody>
        </p:sp>
        <p:sp>
          <p:nvSpPr>
            <p:cNvPr id="545" name="Google Shape;545;h3fde1b87286fee6f_0_1083"/>
            <p:cNvSpPr/>
            <p:nvPr/>
          </p:nvSpPr>
          <p:spPr>
            <a:xfrm>
              <a:off x="13971270" y="6877050"/>
              <a:ext cx="3489900" cy="3021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An elf helps humans obtain the Crystal of the Unicorn from the Elven Forest.</a:t>
              </a:r>
              <a:endParaRPr b="0" i="0" sz="2400" u="none" cap="none" strike="noStrike">
                <a:solidFill>
                  <a:schemeClr val="dk1"/>
                </a:solidFill>
                <a:latin typeface="Calibri"/>
                <a:ea typeface="Calibri"/>
                <a:cs typeface="Calibri"/>
                <a:sym typeface="Calibri"/>
              </a:endParaRPr>
            </a:p>
            <a:p>
              <a:pPr indent="0" lvl="0" marL="0" marR="0" rtl="0" algn="ctr">
                <a:spcBef>
                  <a:spcPts val="120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civilization of the Shimmering City is founded.</a:t>
              </a:r>
              <a:endParaRPr b="0" i="0" sz="2400" u="none" cap="none" strike="noStrike">
                <a:solidFill>
                  <a:schemeClr val="dk1"/>
                </a:solidFill>
                <a:latin typeface="Calibri"/>
                <a:ea typeface="Calibri"/>
                <a:cs typeface="Calibri"/>
                <a:sym typeface="Calibri"/>
              </a:endParaRPr>
            </a:p>
          </p:txBody>
        </p:sp>
      </p:grpSp>
      <p:cxnSp>
        <p:nvCxnSpPr>
          <p:cNvPr id="546" name="Google Shape;546;h3fde1b87286fee6f_0_1083"/>
          <p:cNvCxnSpPr/>
          <p:nvPr/>
        </p:nvCxnSpPr>
        <p:spPr>
          <a:xfrm>
            <a:off x="2571734" y="2681288"/>
            <a:ext cx="13144500" cy="0"/>
          </a:xfrm>
          <a:prstGeom prst="straightConnector1">
            <a:avLst/>
          </a:prstGeom>
          <a:noFill/>
          <a:ln cap="flat" cmpd="sng" w="28575">
            <a:solidFill>
              <a:srgbClr val="000000"/>
            </a:solidFill>
            <a:prstDash val="solid"/>
            <a:round/>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551" name="Shape 551"/>
        <p:cNvGrpSpPr/>
        <p:nvPr/>
      </p:nvGrpSpPr>
      <p:grpSpPr>
        <a:xfrm>
          <a:off x="0" y="0"/>
          <a:ext cx="0" cy="0"/>
          <a:chOff x="0" y="0"/>
          <a:chExt cx="0" cy="0"/>
        </a:xfrm>
      </p:grpSpPr>
      <p:pic>
        <p:nvPicPr>
          <p:cNvPr descr="preencoded.png" id="552" name="Google Shape;552;h3fde1b87286fee6f_0_1131"/>
          <p:cNvPicPr preferRelativeResize="0"/>
          <p:nvPr/>
        </p:nvPicPr>
        <p:blipFill rotWithShape="1">
          <a:blip r:embed="rId3">
            <a:alphaModFix/>
          </a:blip>
          <a:srcRect b="0" l="0" r="0" t="0"/>
          <a:stretch/>
        </p:blipFill>
        <p:spPr>
          <a:xfrm>
            <a:off x="0" y="0"/>
            <a:ext cx="18145125" cy="10287000"/>
          </a:xfrm>
          <a:prstGeom prst="rect">
            <a:avLst/>
          </a:prstGeom>
          <a:noFill/>
          <a:ln>
            <a:noFill/>
          </a:ln>
        </p:spPr>
      </p:pic>
      <p:grpSp>
        <p:nvGrpSpPr>
          <p:cNvPr id="553" name="Google Shape;553;h3fde1b87286fee6f_0_1131"/>
          <p:cNvGrpSpPr/>
          <p:nvPr/>
        </p:nvGrpSpPr>
        <p:grpSpPr>
          <a:xfrm>
            <a:off x="17640300" y="7994925"/>
            <a:ext cx="596549" cy="2063476"/>
            <a:chOff x="17640300" y="7994925"/>
            <a:chExt cx="596549" cy="2063476"/>
          </a:xfrm>
        </p:grpSpPr>
        <p:pic>
          <p:nvPicPr>
            <p:cNvPr descr="preencoded.png" id="554" name="Google Shape;554;h3fde1b87286fee6f_0_1131"/>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555" name="Google Shape;555;h3fde1b87286fee6f_0_113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56" name="Google Shape;556;h3fde1b87286fee6f_0_1131"/>
          <p:cNvGrpSpPr/>
          <p:nvPr/>
        </p:nvGrpSpPr>
        <p:grpSpPr>
          <a:xfrm>
            <a:off x="6648450" y="857250"/>
            <a:ext cx="4991100" cy="1581300"/>
            <a:chOff x="6648450" y="857250"/>
            <a:chExt cx="4991100" cy="1581300"/>
          </a:xfrm>
        </p:grpSpPr>
        <p:sp>
          <p:nvSpPr>
            <p:cNvPr id="557" name="Google Shape;557;h3fde1b87286fee6f_0_1131"/>
            <p:cNvSpPr/>
            <p:nvPr/>
          </p:nvSpPr>
          <p:spPr>
            <a:xfrm>
              <a:off x="6648450" y="857250"/>
              <a:ext cx="4991100" cy="15432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h3fde1b87286fee6f_0_1131"/>
            <p:cNvSpPr/>
            <p:nvPr/>
          </p:nvSpPr>
          <p:spPr>
            <a:xfrm>
              <a:off x="7219950" y="1085850"/>
              <a:ext cx="41148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6000"/>
                <a:buFont typeface="Quantico"/>
                <a:buNone/>
              </a:pPr>
              <a:r>
                <a:rPr b="1" i="0" lang="en-US" sz="6000" u="none" cap="none" strike="noStrike">
                  <a:solidFill>
                    <a:srgbClr val="3A5200"/>
                  </a:solidFill>
                  <a:latin typeface="Quantico"/>
                  <a:ea typeface="Quantico"/>
                  <a:cs typeface="Quantico"/>
                  <a:sym typeface="Quantico"/>
                </a:rPr>
                <a:t>OUR TEAM</a:t>
              </a:r>
              <a:endParaRPr b="0" i="0" sz="6000" u="none" cap="none" strike="noStrike">
                <a:solidFill>
                  <a:schemeClr val="dk1"/>
                </a:solidFill>
                <a:latin typeface="Calibri"/>
                <a:ea typeface="Calibri"/>
                <a:cs typeface="Calibri"/>
                <a:sym typeface="Calibri"/>
              </a:endParaRPr>
            </a:p>
          </p:txBody>
        </p:sp>
      </p:grpSp>
      <p:grpSp>
        <p:nvGrpSpPr>
          <p:cNvPr id="559" name="Google Shape;559;h3fde1b87286fee6f_0_1131"/>
          <p:cNvGrpSpPr/>
          <p:nvPr/>
        </p:nvGrpSpPr>
        <p:grpSpPr>
          <a:xfrm>
            <a:off x="1506855" y="2928938"/>
            <a:ext cx="4663500" cy="5964525"/>
            <a:chOff x="1506855" y="2928938"/>
            <a:chExt cx="4663500" cy="5964525"/>
          </a:xfrm>
        </p:grpSpPr>
        <p:pic>
          <p:nvPicPr>
            <p:cNvPr descr="preencoded.png" id="560" name="Google Shape;560;h3fde1b87286fee6f_0_1131"/>
            <p:cNvPicPr preferRelativeResize="0"/>
            <p:nvPr/>
          </p:nvPicPr>
          <p:blipFill rotWithShape="1">
            <a:blip r:embed="rId5">
              <a:alphaModFix/>
            </a:blip>
            <a:srcRect b="0" l="0" r="0" t="0"/>
            <a:stretch/>
          </p:blipFill>
          <p:spPr>
            <a:xfrm>
              <a:off x="1552575" y="2928938"/>
              <a:ext cx="4572000" cy="4572000"/>
            </a:xfrm>
            <a:prstGeom prst="rect">
              <a:avLst/>
            </a:prstGeom>
            <a:noFill/>
            <a:ln>
              <a:noFill/>
            </a:ln>
          </p:spPr>
        </p:pic>
        <p:grpSp>
          <p:nvGrpSpPr>
            <p:cNvPr id="561" name="Google Shape;561;h3fde1b87286fee6f_0_1131"/>
            <p:cNvGrpSpPr/>
            <p:nvPr/>
          </p:nvGrpSpPr>
          <p:grpSpPr>
            <a:xfrm>
              <a:off x="1506855" y="7653338"/>
              <a:ext cx="4663500" cy="1240125"/>
              <a:chOff x="1506855" y="7653338"/>
              <a:chExt cx="4663500" cy="1240125"/>
            </a:xfrm>
          </p:grpSpPr>
          <p:sp>
            <p:nvSpPr>
              <p:cNvPr id="562" name="Google Shape;562;h3fde1b87286fee6f_0_1131"/>
              <p:cNvSpPr/>
              <p:nvPr/>
            </p:nvSpPr>
            <p:spPr>
              <a:xfrm>
                <a:off x="1506855" y="7653338"/>
                <a:ext cx="4663500" cy="81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Quantico"/>
                  <a:buNone/>
                </a:pPr>
                <a:r>
                  <a:rPr b="1" i="0" lang="en-US" sz="3600" u="none" cap="none" strike="noStrike">
                    <a:solidFill>
                      <a:srgbClr val="0E0E0E"/>
                    </a:solidFill>
                    <a:latin typeface="Quantico"/>
                    <a:ea typeface="Quantico"/>
                    <a:cs typeface="Quantico"/>
                    <a:sym typeface="Quantico"/>
                  </a:rPr>
                  <a:t>ELDRUIN</a:t>
                </a:r>
                <a:endParaRPr b="0" i="0" sz="3600" u="none" cap="none" strike="noStrike">
                  <a:solidFill>
                    <a:schemeClr val="dk1"/>
                  </a:solidFill>
                  <a:latin typeface="Calibri"/>
                  <a:ea typeface="Calibri"/>
                  <a:cs typeface="Calibri"/>
                  <a:sym typeface="Calibri"/>
                </a:endParaRPr>
              </a:p>
            </p:txBody>
          </p:sp>
          <p:sp>
            <p:nvSpPr>
              <p:cNvPr id="563" name="Google Shape;563;h3fde1b87286fee6f_0_1131"/>
              <p:cNvSpPr/>
              <p:nvPr/>
            </p:nvSpPr>
            <p:spPr>
              <a:xfrm>
                <a:off x="1522095" y="8424863"/>
                <a:ext cx="46329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Fire Mage</a:t>
                </a:r>
                <a:endParaRPr b="0" i="0" sz="2400" u="none" cap="none" strike="noStrike">
                  <a:solidFill>
                    <a:schemeClr val="dk1"/>
                  </a:solidFill>
                  <a:latin typeface="Calibri"/>
                  <a:ea typeface="Calibri"/>
                  <a:cs typeface="Calibri"/>
                  <a:sym typeface="Calibri"/>
                </a:endParaRPr>
              </a:p>
            </p:txBody>
          </p:sp>
        </p:grpSp>
      </p:grpSp>
      <p:grpSp>
        <p:nvGrpSpPr>
          <p:cNvPr id="564" name="Google Shape;564;h3fde1b87286fee6f_0_1131"/>
          <p:cNvGrpSpPr/>
          <p:nvPr/>
        </p:nvGrpSpPr>
        <p:grpSpPr>
          <a:xfrm>
            <a:off x="6812280" y="2928938"/>
            <a:ext cx="4663500" cy="5964525"/>
            <a:chOff x="6812280" y="2928938"/>
            <a:chExt cx="4663500" cy="5964525"/>
          </a:xfrm>
        </p:grpSpPr>
        <p:pic>
          <p:nvPicPr>
            <p:cNvPr descr="preencoded.png" id="565" name="Google Shape;565;h3fde1b87286fee6f_0_1131"/>
            <p:cNvPicPr preferRelativeResize="0"/>
            <p:nvPr/>
          </p:nvPicPr>
          <p:blipFill rotWithShape="1">
            <a:blip r:embed="rId6">
              <a:alphaModFix/>
            </a:blip>
            <a:srcRect b="0" l="0" r="0" t="0"/>
            <a:stretch/>
          </p:blipFill>
          <p:spPr>
            <a:xfrm>
              <a:off x="6858000" y="2928938"/>
              <a:ext cx="4572000" cy="4572000"/>
            </a:xfrm>
            <a:prstGeom prst="rect">
              <a:avLst/>
            </a:prstGeom>
            <a:noFill/>
            <a:ln>
              <a:noFill/>
            </a:ln>
          </p:spPr>
        </p:pic>
        <p:grpSp>
          <p:nvGrpSpPr>
            <p:cNvPr id="566" name="Google Shape;566;h3fde1b87286fee6f_0_1131"/>
            <p:cNvGrpSpPr/>
            <p:nvPr/>
          </p:nvGrpSpPr>
          <p:grpSpPr>
            <a:xfrm>
              <a:off x="6812280" y="7653338"/>
              <a:ext cx="4663500" cy="1240125"/>
              <a:chOff x="6812280" y="7653338"/>
              <a:chExt cx="4663500" cy="1240125"/>
            </a:xfrm>
          </p:grpSpPr>
          <p:sp>
            <p:nvSpPr>
              <p:cNvPr id="567" name="Google Shape;567;h3fde1b87286fee6f_0_1131"/>
              <p:cNvSpPr/>
              <p:nvPr/>
            </p:nvSpPr>
            <p:spPr>
              <a:xfrm>
                <a:off x="6812280" y="7653338"/>
                <a:ext cx="4663500" cy="81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Quantico"/>
                  <a:buNone/>
                </a:pPr>
                <a:r>
                  <a:rPr b="1" i="0" lang="en-US" sz="3600" u="none" cap="none" strike="noStrike">
                    <a:solidFill>
                      <a:srgbClr val="0E0E0E"/>
                    </a:solidFill>
                    <a:latin typeface="Quantico"/>
                    <a:ea typeface="Quantico"/>
                    <a:cs typeface="Quantico"/>
                    <a:sym typeface="Quantico"/>
                  </a:rPr>
                  <a:t>ELEMENTALEN</a:t>
                </a:r>
                <a:endParaRPr b="0" i="0" sz="3600" u="none" cap="none" strike="noStrike">
                  <a:solidFill>
                    <a:schemeClr val="dk1"/>
                  </a:solidFill>
                  <a:latin typeface="Calibri"/>
                  <a:ea typeface="Calibri"/>
                  <a:cs typeface="Calibri"/>
                  <a:sym typeface="Calibri"/>
                </a:endParaRPr>
              </a:p>
            </p:txBody>
          </p:sp>
          <p:sp>
            <p:nvSpPr>
              <p:cNvPr id="568" name="Google Shape;568;h3fde1b87286fee6f_0_1131"/>
              <p:cNvSpPr/>
              <p:nvPr/>
            </p:nvSpPr>
            <p:spPr>
              <a:xfrm>
                <a:off x="6827520" y="8424863"/>
                <a:ext cx="46329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Guardian</a:t>
                </a:r>
                <a:endParaRPr b="0" i="0" sz="2400" u="none" cap="none" strike="noStrike">
                  <a:solidFill>
                    <a:schemeClr val="dk1"/>
                  </a:solidFill>
                  <a:latin typeface="Calibri"/>
                  <a:ea typeface="Calibri"/>
                  <a:cs typeface="Calibri"/>
                  <a:sym typeface="Calibri"/>
                </a:endParaRPr>
              </a:p>
            </p:txBody>
          </p:sp>
        </p:grpSp>
      </p:grpSp>
      <p:grpSp>
        <p:nvGrpSpPr>
          <p:cNvPr id="569" name="Google Shape;569;h3fde1b87286fee6f_0_1131"/>
          <p:cNvGrpSpPr/>
          <p:nvPr/>
        </p:nvGrpSpPr>
        <p:grpSpPr>
          <a:xfrm>
            <a:off x="12117705" y="2928938"/>
            <a:ext cx="4663500" cy="5964525"/>
            <a:chOff x="12117705" y="2928938"/>
            <a:chExt cx="4663500" cy="5964525"/>
          </a:xfrm>
        </p:grpSpPr>
        <p:pic>
          <p:nvPicPr>
            <p:cNvPr descr="preencoded.png" id="570" name="Google Shape;570;h3fde1b87286fee6f_0_1131"/>
            <p:cNvPicPr preferRelativeResize="0"/>
            <p:nvPr/>
          </p:nvPicPr>
          <p:blipFill rotWithShape="1">
            <a:blip r:embed="rId7">
              <a:alphaModFix/>
            </a:blip>
            <a:srcRect b="0" l="0" r="0" t="0"/>
            <a:stretch/>
          </p:blipFill>
          <p:spPr>
            <a:xfrm>
              <a:off x="12163425" y="2928938"/>
              <a:ext cx="4572000" cy="4572000"/>
            </a:xfrm>
            <a:prstGeom prst="rect">
              <a:avLst/>
            </a:prstGeom>
            <a:noFill/>
            <a:ln>
              <a:noFill/>
            </a:ln>
          </p:spPr>
        </p:pic>
        <p:grpSp>
          <p:nvGrpSpPr>
            <p:cNvPr id="571" name="Google Shape;571;h3fde1b87286fee6f_0_1131"/>
            <p:cNvGrpSpPr/>
            <p:nvPr/>
          </p:nvGrpSpPr>
          <p:grpSpPr>
            <a:xfrm>
              <a:off x="12117705" y="7653338"/>
              <a:ext cx="4663500" cy="1240125"/>
              <a:chOff x="12117705" y="7653338"/>
              <a:chExt cx="4663500" cy="1240125"/>
            </a:xfrm>
          </p:grpSpPr>
          <p:sp>
            <p:nvSpPr>
              <p:cNvPr id="572" name="Google Shape;572;h3fde1b87286fee6f_0_1131"/>
              <p:cNvSpPr/>
              <p:nvPr/>
            </p:nvSpPr>
            <p:spPr>
              <a:xfrm>
                <a:off x="12117705" y="7653338"/>
                <a:ext cx="4663500" cy="81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Quantico"/>
                  <a:buNone/>
                </a:pPr>
                <a:r>
                  <a:rPr b="1" i="0" lang="en-US" sz="3600" u="none" cap="none" strike="noStrike">
                    <a:solidFill>
                      <a:srgbClr val="0E0E0E"/>
                    </a:solidFill>
                    <a:latin typeface="Quantico"/>
                    <a:ea typeface="Quantico"/>
                    <a:cs typeface="Quantico"/>
                    <a:sym typeface="Quantico"/>
                  </a:rPr>
                  <a:t>LUNARIA</a:t>
                </a:r>
                <a:endParaRPr b="0" i="0" sz="3600" u="none" cap="none" strike="noStrike">
                  <a:solidFill>
                    <a:schemeClr val="dk1"/>
                  </a:solidFill>
                  <a:latin typeface="Calibri"/>
                  <a:ea typeface="Calibri"/>
                  <a:cs typeface="Calibri"/>
                  <a:sym typeface="Calibri"/>
                </a:endParaRPr>
              </a:p>
            </p:txBody>
          </p:sp>
          <p:sp>
            <p:nvSpPr>
              <p:cNvPr id="573" name="Google Shape;573;h3fde1b87286fee6f_0_1131"/>
              <p:cNvSpPr/>
              <p:nvPr/>
            </p:nvSpPr>
            <p:spPr>
              <a:xfrm>
                <a:off x="12132945" y="8424863"/>
                <a:ext cx="46329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578" name="Shape 578"/>
        <p:cNvGrpSpPr/>
        <p:nvPr/>
      </p:nvGrpSpPr>
      <p:grpSpPr>
        <a:xfrm>
          <a:off x="0" y="0"/>
          <a:ext cx="0" cy="0"/>
          <a:chOff x="0" y="0"/>
          <a:chExt cx="0" cy="0"/>
        </a:xfrm>
      </p:grpSpPr>
      <p:pic>
        <p:nvPicPr>
          <p:cNvPr descr="preencoded.png" id="579" name="Google Shape;579;h3fde1b87286fee6f_0_1157"/>
          <p:cNvPicPr preferRelativeResize="0"/>
          <p:nvPr/>
        </p:nvPicPr>
        <p:blipFill rotWithShape="1">
          <a:blip r:embed="rId3">
            <a:alphaModFix/>
          </a:blip>
          <a:srcRect b="0" l="0" r="0" t="0"/>
          <a:stretch/>
        </p:blipFill>
        <p:spPr>
          <a:xfrm>
            <a:off x="3228975" y="0"/>
            <a:ext cx="15059026" cy="10287000"/>
          </a:xfrm>
          <a:prstGeom prst="rect">
            <a:avLst/>
          </a:prstGeom>
          <a:noFill/>
          <a:ln>
            <a:noFill/>
          </a:ln>
        </p:spPr>
      </p:pic>
      <p:grpSp>
        <p:nvGrpSpPr>
          <p:cNvPr id="580" name="Google Shape;580;h3fde1b87286fee6f_0_1157"/>
          <p:cNvGrpSpPr/>
          <p:nvPr/>
        </p:nvGrpSpPr>
        <p:grpSpPr>
          <a:xfrm>
            <a:off x="17640300" y="7994925"/>
            <a:ext cx="596549" cy="2063476"/>
            <a:chOff x="17640300" y="7994925"/>
            <a:chExt cx="596549" cy="2063476"/>
          </a:xfrm>
        </p:grpSpPr>
        <p:pic>
          <p:nvPicPr>
            <p:cNvPr descr="preencoded.png" id="581" name="Google Shape;581;h3fde1b87286fee6f_0_1157"/>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582" name="Google Shape;582;h3fde1b87286fee6f_0_115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83" name="Google Shape;583;h3fde1b87286fee6f_0_1157"/>
          <p:cNvSpPr/>
          <p:nvPr/>
        </p:nvSpPr>
        <p:spPr>
          <a:xfrm>
            <a:off x="5810250" y="9601200"/>
            <a:ext cx="5859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To download more editable chart, </a:t>
            </a:r>
            <a:r>
              <a:rPr b="0" i="0" lang="en-US" sz="2400" u="sng" cap="none" strike="noStrike">
                <a:solidFill>
                  <a:srgbClr val="0E0E0E"/>
                </a:solidFill>
                <a:latin typeface="Lato"/>
                <a:ea typeface="Lato"/>
                <a:cs typeface="Lato"/>
                <a:sym typeface="Lato"/>
                <a:hlinkClick r:id="rId5">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grpSp>
        <p:nvGrpSpPr>
          <p:cNvPr id="584" name="Google Shape;584;h3fde1b87286fee6f_0_1157"/>
          <p:cNvGrpSpPr/>
          <p:nvPr/>
        </p:nvGrpSpPr>
        <p:grpSpPr>
          <a:xfrm>
            <a:off x="4981575" y="476250"/>
            <a:ext cx="8334300" cy="1581300"/>
            <a:chOff x="4981575" y="476250"/>
            <a:chExt cx="8334300" cy="1581300"/>
          </a:xfrm>
        </p:grpSpPr>
        <p:sp>
          <p:nvSpPr>
            <p:cNvPr id="585" name="Google Shape;585;h3fde1b87286fee6f_0_1157"/>
            <p:cNvSpPr/>
            <p:nvPr/>
          </p:nvSpPr>
          <p:spPr>
            <a:xfrm>
              <a:off x="4981575" y="476250"/>
              <a:ext cx="8334300" cy="15432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h3fde1b87286fee6f_0_1157"/>
            <p:cNvSpPr/>
            <p:nvPr/>
          </p:nvSpPr>
          <p:spPr>
            <a:xfrm>
              <a:off x="5553075" y="704850"/>
              <a:ext cx="7458000" cy="13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6000"/>
                <a:buFont typeface="Quantico"/>
                <a:buNone/>
              </a:pPr>
              <a:r>
                <a:rPr b="1" i="0" lang="en-US" sz="6000" u="none" cap="none" strike="noStrike">
                  <a:solidFill>
                    <a:srgbClr val="3A5200"/>
                  </a:solidFill>
                  <a:latin typeface="Quantico"/>
                  <a:ea typeface="Quantico"/>
                  <a:cs typeface="Quantico"/>
                  <a:sym typeface="Quantico"/>
                </a:rPr>
                <a:t>THE ORGANIZATION</a:t>
              </a:r>
              <a:endParaRPr b="0" i="0" sz="6000" u="none" cap="none" strike="noStrike">
                <a:solidFill>
                  <a:schemeClr val="dk1"/>
                </a:solidFill>
                <a:latin typeface="Calibri"/>
                <a:ea typeface="Calibri"/>
                <a:cs typeface="Calibri"/>
                <a:sym typeface="Calibri"/>
              </a:endParaRPr>
            </a:p>
          </p:txBody>
        </p:sp>
      </p:grpSp>
      <p:grpSp>
        <p:nvGrpSpPr>
          <p:cNvPr id="587" name="Google Shape;587;h3fde1b87286fee6f_0_1157"/>
          <p:cNvGrpSpPr/>
          <p:nvPr/>
        </p:nvGrpSpPr>
        <p:grpSpPr>
          <a:xfrm>
            <a:off x="590550" y="2514600"/>
            <a:ext cx="17373600" cy="6543750"/>
            <a:chOff x="590550" y="2514600"/>
            <a:chExt cx="17373600" cy="6543750"/>
          </a:xfrm>
        </p:grpSpPr>
        <p:sp>
          <p:nvSpPr>
            <p:cNvPr id="588" name="Google Shape;588;h3fde1b87286fee6f_0_1157"/>
            <p:cNvSpPr/>
            <p:nvPr/>
          </p:nvSpPr>
          <p:spPr>
            <a:xfrm>
              <a:off x="7629525" y="2514600"/>
              <a:ext cx="4114800" cy="12288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89" name="Google Shape;589;h3fde1b87286fee6f_0_1157"/>
            <p:cNvPicPr preferRelativeResize="0"/>
            <p:nvPr/>
          </p:nvPicPr>
          <p:blipFill rotWithShape="1">
            <a:blip r:embed="rId6">
              <a:alphaModFix/>
            </a:blip>
            <a:srcRect b="0" l="0" r="0" t="0"/>
            <a:stretch/>
          </p:blipFill>
          <p:spPr>
            <a:xfrm>
              <a:off x="7858125" y="2709863"/>
              <a:ext cx="838200" cy="838200"/>
            </a:xfrm>
            <a:prstGeom prst="rect">
              <a:avLst/>
            </a:prstGeom>
            <a:noFill/>
            <a:ln>
              <a:noFill/>
            </a:ln>
          </p:spPr>
        </p:pic>
        <p:sp>
          <p:nvSpPr>
            <p:cNvPr id="590" name="Google Shape;590;h3fde1b87286fee6f_0_1157"/>
            <p:cNvSpPr/>
            <p:nvPr/>
          </p:nvSpPr>
          <p:spPr>
            <a:xfrm>
              <a:off x="590550" y="4286250"/>
              <a:ext cx="4114800" cy="12288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1" name="Google Shape;591;h3fde1b87286fee6f_0_1157"/>
            <p:cNvPicPr preferRelativeResize="0"/>
            <p:nvPr/>
          </p:nvPicPr>
          <p:blipFill rotWithShape="1">
            <a:blip r:embed="rId7">
              <a:alphaModFix/>
            </a:blip>
            <a:srcRect b="0" l="0" r="0" t="0"/>
            <a:stretch/>
          </p:blipFill>
          <p:spPr>
            <a:xfrm>
              <a:off x="819150" y="4481513"/>
              <a:ext cx="838200" cy="838200"/>
            </a:xfrm>
            <a:prstGeom prst="rect">
              <a:avLst/>
            </a:prstGeom>
            <a:noFill/>
            <a:ln>
              <a:noFill/>
            </a:ln>
          </p:spPr>
        </p:pic>
        <p:sp>
          <p:nvSpPr>
            <p:cNvPr id="592" name="Google Shape;592;h3fde1b87286fee6f_0_1157"/>
            <p:cNvSpPr/>
            <p:nvPr/>
          </p:nvSpPr>
          <p:spPr>
            <a:xfrm>
              <a:off x="2876550" y="6038850"/>
              <a:ext cx="4114800" cy="12288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3" name="Google Shape;593;h3fde1b87286fee6f_0_1157"/>
            <p:cNvPicPr preferRelativeResize="0"/>
            <p:nvPr/>
          </p:nvPicPr>
          <p:blipFill rotWithShape="1">
            <a:blip r:embed="rId8">
              <a:alphaModFix/>
            </a:blip>
            <a:srcRect b="0" l="0" r="0" t="0"/>
            <a:stretch/>
          </p:blipFill>
          <p:spPr>
            <a:xfrm>
              <a:off x="3105150" y="6234113"/>
              <a:ext cx="838200" cy="838200"/>
            </a:xfrm>
            <a:prstGeom prst="rect">
              <a:avLst/>
            </a:prstGeom>
            <a:noFill/>
            <a:ln>
              <a:noFill/>
            </a:ln>
          </p:spPr>
        </p:pic>
        <p:sp>
          <p:nvSpPr>
            <p:cNvPr id="594" name="Google Shape;594;h3fde1b87286fee6f_0_1157"/>
            <p:cNvSpPr/>
            <p:nvPr/>
          </p:nvSpPr>
          <p:spPr>
            <a:xfrm>
              <a:off x="2876550" y="7829550"/>
              <a:ext cx="4114800" cy="12288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5" name="Google Shape;595;h3fde1b87286fee6f_0_1157"/>
            <p:cNvPicPr preferRelativeResize="0"/>
            <p:nvPr/>
          </p:nvPicPr>
          <p:blipFill rotWithShape="1">
            <a:blip r:embed="rId9">
              <a:alphaModFix/>
            </a:blip>
            <a:srcRect b="0" l="0" r="0" t="0"/>
            <a:stretch/>
          </p:blipFill>
          <p:spPr>
            <a:xfrm>
              <a:off x="3105150" y="8024812"/>
              <a:ext cx="838200" cy="838200"/>
            </a:xfrm>
            <a:prstGeom prst="rect">
              <a:avLst/>
            </a:prstGeom>
            <a:noFill/>
            <a:ln>
              <a:noFill/>
            </a:ln>
          </p:spPr>
        </p:pic>
        <p:sp>
          <p:nvSpPr>
            <p:cNvPr id="596" name="Google Shape;596;h3fde1b87286fee6f_0_1157"/>
            <p:cNvSpPr/>
            <p:nvPr/>
          </p:nvSpPr>
          <p:spPr>
            <a:xfrm>
              <a:off x="11506200" y="6057900"/>
              <a:ext cx="4114800" cy="12288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7" name="Google Shape;597;h3fde1b87286fee6f_0_1157"/>
            <p:cNvPicPr preferRelativeResize="0"/>
            <p:nvPr/>
          </p:nvPicPr>
          <p:blipFill rotWithShape="1">
            <a:blip r:embed="rId10">
              <a:alphaModFix/>
            </a:blip>
            <a:srcRect b="0" l="0" r="0" t="0"/>
            <a:stretch/>
          </p:blipFill>
          <p:spPr>
            <a:xfrm>
              <a:off x="11734800" y="6253163"/>
              <a:ext cx="838200" cy="838200"/>
            </a:xfrm>
            <a:prstGeom prst="rect">
              <a:avLst/>
            </a:prstGeom>
            <a:noFill/>
            <a:ln>
              <a:noFill/>
            </a:ln>
          </p:spPr>
        </p:pic>
        <p:sp>
          <p:nvSpPr>
            <p:cNvPr id="598" name="Google Shape;598;h3fde1b87286fee6f_0_1157"/>
            <p:cNvSpPr/>
            <p:nvPr/>
          </p:nvSpPr>
          <p:spPr>
            <a:xfrm>
              <a:off x="11506200" y="7829550"/>
              <a:ext cx="4114800" cy="12288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9" name="Google Shape;599;h3fde1b87286fee6f_0_1157"/>
            <p:cNvPicPr preferRelativeResize="0"/>
            <p:nvPr/>
          </p:nvPicPr>
          <p:blipFill rotWithShape="1">
            <a:blip r:embed="rId11">
              <a:alphaModFix/>
            </a:blip>
            <a:srcRect b="0" l="0" r="0" t="0"/>
            <a:stretch/>
          </p:blipFill>
          <p:spPr>
            <a:xfrm>
              <a:off x="11734800" y="8024812"/>
              <a:ext cx="838200" cy="838200"/>
            </a:xfrm>
            <a:prstGeom prst="rect">
              <a:avLst/>
            </a:prstGeom>
            <a:noFill/>
            <a:ln>
              <a:noFill/>
            </a:ln>
          </p:spPr>
        </p:pic>
        <p:sp>
          <p:nvSpPr>
            <p:cNvPr id="600" name="Google Shape;600;h3fde1b87286fee6f_0_1157"/>
            <p:cNvSpPr/>
            <p:nvPr/>
          </p:nvSpPr>
          <p:spPr>
            <a:xfrm>
              <a:off x="5010150" y="4286250"/>
              <a:ext cx="4114800" cy="12288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01" name="Google Shape;601;h3fde1b87286fee6f_0_1157"/>
            <p:cNvPicPr preferRelativeResize="0"/>
            <p:nvPr/>
          </p:nvPicPr>
          <p:blipFill rotWithShape="1">
            <a:blip r:embed="rId12">
              <a:alphaModFix/>
            </a:blip>
            <a:srcRect b="0" l="0" r="0" t="0"/>
            <a:stretch/>
          </p:blipFill>
          <p:spPr>
            <a:xfrm>
              <a:off x="5238750" y="4481513"/>
              <a:ext cx="838200" cy="838200"/>
            </a:xfrm>
            <a:prstGeom prst="rect">
              <a:avLst/>
            </a:prstGeom>
            <a:noFill/>
            <a:ln>
              <a:noFill/>
            </a:ln>
          </p:spPr>
        </p:pic>
        <p:sp>
          <p:nvSpPr>
            <p:cNvPr id="602" name="Google Shape;602;h3fde1b87286fee6f_0_1157"/>
            <p:cNvSpPr/>
            <p:nvPr/>
          </p:nvSpPr>
          <p:spPr>
            <a:xfrm>
              <a:off x="13849350" y="4286250"/>
              <a:ext cx="4114800" cy="12288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03" name="Google Shape;603;h3fde1b87286fee6f_0_1157"/>
            <p:cNvPicPr preferRelativeResize="0"/>
            <p:nvPr/>
          </p:nvPicPr>
          <p:blipFill rotWithShape="1">
            <a:blip r:embed="rId13">
              <a:alphaModFix/>
            </a:blip>
            <a:srcRect b="0" l="0" r="0" t="0"/>
            <a:stretch/>
          </p:blipFill>
          <p:spPr>
            <a:xfrm>
              <a:off x="14077950" y="4481513"/>
              <a:ext cx="838200" cy="838200"/>
            </a:xfrm>
            <a:prstGeom prst="rect">
              <a:avLst/>
            </a:prstGeom>
            <a:noFill/>
            <a:ln>
              <a:noFill/>
            </a:ln>
          </p:spPr>
        </p:pic>
        <p:sp>
          <p:nvSpPr>
            <p:cNvPr id="604" name="Google Shape;604;h3fde1b87286fee6f_0_1157"/>
            <p:cNvSpPr/>
            <p:nvPr/>
          </p:nvSpPr>
          <p:spPr>
            <a:xfrm>
              <a:off x="9429750" y="4286250"/>
              <a:ext cx="4114800" cy="12288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05" name="Google Shape;605;h3fde1b87286fee6f_0_1157"/>
            <p:cNvPicPr preferRelativeResize="0"/>
            <p:nvPr/>
          </p:nvPicPr>
          <p:blipFill rotWithShape="1">
            <a:blip r:embed="rId14">
              <a:alphaModFix/>
            </a:blip>
            <a:srcRect b="0" l="0" r="0" t="0"/>
            <a:stretch/>
          </p:blipFill>
          <p:spPr>
            <a:xfrm>
              <a:off x="9658350" y="4481513"/>
              <a:ext cx="838200" cy="838200"/>
            </a:xfrm>
            <a:prstGeom prst="rect">
              <a:avLst/>
            </a:prstGeom>
            <a:noFill/>
            <a:ln>
              <a:noFill/>
            </a:ln>
          </p:spPr>
        </p:pic>
        <p:cxnSp>
          <p:nvCxnSpPr>
            <p:cNvPr id="606" name="Google Shape;606;h3fde1b87286fee6f_0_1157"/>
            <p:cNvCxnSpPr/>
            <p:nvPr/>
          </p:nvCxnSpPr>
          <p:spPr>
            <a:xfrm rot="2489">
              <a:off x="2514598" y="3976724"/>
              <a:ext cx="13258803" cy="0"/>
            </a:xfrm>
            <a:prstGeom prst="straightConnector1">
              <a:avLst/>
            </a:prstGeom>
            <a:noFill/>
            <a:ln cap="flat" cmpd="sng" w="9525">
              <a:solidFill>
                <a:srgbClr val="4D4D4D"/>
              </a:solidFill>
              <a:prstDash val="solid"/>
              <a:round/>
              <a:headEnd len="sm" w="sm" type="none"/>
              <a:tailEnd len="sm" w="sm" type="none"/>
            </a:ln>
          </p:spPr>
        </p:cxnSp>
        <p:cxnSp>
          <p:nvCxnSpPr>
            <p:cNvPr id="607" name="Google Shape;607;h3fde1b87286fee6f_0_1157"/>
            <p:cNvCxnSpPr/>
            <p:nvPr/>
          </p:nvCxnSpPr>
          <p:spPr>
            <a:xfrm rot="5291760">
              <a:off x="9605924" y="3829050"/>
              <a:ext cx="304951" cy="0"/>
            </a:xfrm>
            <a:prstGeom prst="straightConnector1">
              <a:avLst/>
            </a:prstGeom>
            <a:noFill/>
            <a:ln cap="flat" cmpd="sng" w="9525">
              <a:solidFill>
                <a:srgbClr val="4D4D4D"/>
              </a:solidFill>
              <a:prstDash val="solid"/>
              <a:round/>
              <a:headEnd len="sm" w="sm" type="none"/>
              <a:tailEnd len="sm" w="sm" type="none"/>
            </a:ln>
          </p:spPr>
        </p:cxnSp>
        <p:cxnSp>
          <p:nvCxnSpPr>
            <p:cNvPr id="608" name="Google Shape;608;h3fde1b87286fee6f_0_1157"/>
            <p:cNvCxnSpPr/>
            <p:nvPr/>
          </p:nvCxnSpPr>
          <p:spPr>
            <a:xfrm rot="5295063">
              <a:off x="2362127" y="4138651"/>
              <a:ext cx="314547" cy="0"/>
            </a:xfrm>
            <a:prstGeom prst="straightConnector1">
              <a:avLst/>
            </a:prstGeom>
            <a:noFill/>
            <a:ln cap="flat" cmpd="sng" w="9525">
              <a:solidFill>
                <a:srgbClr val="4D4D4D"/>
              </a:solidFill>
              <a:prstDash val="solid"/>
              <a:round/>
              <a:headEnd len="sm" w="sm" type="none"/>
              <a:tailEnd len="sm" w="sm" type="none"/>
            </a:ln>
          </p:spPr>
        </p:cxnSp>
        <p:cxnSp>
          <p:nvCxnSpPr>
            <p:cNvPr id="609" name="Google Shape;609;h3fde1b87286fee6f_0_1157"/>
            <p:cNvCxnSpPr/>
            <p:nvPr/>
          </p:nvCxnSpPr>
          <p:spPr>
            <a:xfrm rot="5295063">
              <a:off x="6981752" y="4138651"/>
              <a:ext cx="314547" cy="0"/>
            </a:xfrm>
            <a:prstGeom prst="straightConnector1">
              <a:avLst/>
            </a:prstGeom>
            <a:noFill/>
            <a:ln cap="flat" cmpd="sng" w="9525">
              <a:solidFill>
                <a:srgbClr val="4D4D4D"/>
              </a:solidFill>
              <a:prstDash val="solid"/>
              <a:round/>
              <a:headEnd len="sm" w="sm" type="none"/>
              <a:tailEnd len="sm" w="sm" type="none"/>
            </a:ln>
          </p:spPr>
        </p:cxnSp>
        <p:cxnSp>
          <p:nvCxnSpPr>
            <p:cNvPr id="610" name="Google Shape;610;h3fde1b87286fee6f_0_1157"/>
            <p:cNvCxnSpPr/>
            <p:nvPr/>
          </p:nvCxnSpPr>
          <p:spPr>
            <a:xfrm rot="5295063">
              <a:off x="11401352" y="4138651"/>
              <a:ext cx="314547" cy="0"/>
            </a:xfrm>
            <a:prstGeom prst="straightConnector1">
              <a:avLst/>
            </a:prstGeom>
            <a:noFill/>
            <a:ln cap="flat" cmpd="sng" w="9525">
              <a:solidFill>
                <a:srgbClr val="4D4D4D"/>
              </a:solidFill>
              <a:prstDash val="solid"/>
              <a:round/>
              <a:headEnd len="sm" w="sm" type="none"/>
              <a:tailEnd len="sm" w="sm" type="none"/>
            </a:ln>
          </p:spPr>
        </p:cxnSp>
        <p:cxnSp>
          <p:nvCxnSpPr>
            <p:cNvPr id="611" name="Google Shape;611;h3fde1b87286fee6f_0_1157"/>
            <p:cNvCxnSpPr/>
            <p:nvPr/>
          </p:nvCxnSpPr>
          <p:spPr>
            <a:xfrm rot="5295063">
              <a:off x="15611402" y="4138651"/>
              <a:ext cx="314547" cy="0"/>
            </a:xfrm>
            <a:prstGeom prst="straightConnector1">
              <a:avLst/>
            </a:prstGeom>
            <a:noFill/>
            <a:ln cap="flat" cmpd="sng" w="9525">
              <a:solidFill>
                <a:srgbClr val="4D4D4D"/>
              </a:solidFill>
              <a:prstDash val="solid"/>
              <a:round/>
              <a:headEnd len="sm" w="sm" type="none"/>
              <a:tailEnd len="sm" w="sm" type="none"/>
            </a:ln>
          </p:spPr>
        </p:cxnSp>
        <p:cxnSp>
          <p:nvCxnSpPr>
            <p:cNvPr id="612" name="Google Shape;612;h3fde1b87286fee6f_0_1157"/>
            <p:cNvCxnSpPr/>
            <p:nvPr/>
          </p:nvCxnSpPr>
          <p:spPr>
            <a:xfrm rot="5389437">
              <a:off x="5576918" y="6905625"/>
              <a:ext cx="3124215" cy="0"/>
            </a:xfrm>
            <a:prstGeom prst="straightConnector1">
              <a:avLst/>
            </a:prstGeom>
            <a:noFill/>
            <a:ln cap="flat" cmpd="sng" w="9525">
              <a:solidFill>
                <a:srgbClr val="4D4D4D"/>
              </a:solidFill>
              <a:prstDash val="solid"/>
              <a:round/>
              <a:headEnd len="sm" w="sm" type="none"/>
              <a:tailEnd len="sm" w="sm" type="none"/>
            </a:ln>
          </p:spPr>
        </p:cxnSp>
        <p:cxnSp>
          <p:nvCxnSpPr>
            <p:cNvPr id="613" name="Google Shape;613;h3fde1b87286fee6f_0_1157"/>
            <p:cNvCxnSpPr/>
            <p:nvPr/>
          </p:nvCxnSpPr>
          <p:spPr>
            <a:xfrm rot="216265">
              <a:off x="6991199" y="6615151"/>
              <a:ext cx="152702" cy="0"/>
            </a:xfrm>
            <a:prstGeom prst="straightConnector1">
              <a:avLst/>
            </a:prstGeom>
            <a:noFill/>
            <a:ln cap="flat" cmpd="sng" w="9525">
              <a:solidFill>
                <a:srgbClr val="4D4D4D"/>
              </a:solidFill>
              <a:prstDash val="solid"/>
              <a:round/>
              <a:headEnd len="sm" w="sm" type="none"/>
              <a:tailEnd len="sm" w="sm" type="none"/>
            </a:ln>
          </p:spPr>
        </p:cxnSp>
        <p:cxnSp>
          <p:nvCxnSpPr>
            <p:cNvPr id="614" name="Google Shape;614;h3fde1b87286fee6f_0_1157"/>
            <p:cNvCxnSpPr/>
            <p:nvPr/>
          </p:nvCxnSpPr>
          <p:spPr>
            <a:xfrm rot="216265">
              <a:off x="15620849" y="6615151"/>
              <a:ext cx="152702" cy="0"/>
            </a:xfrm>
            <a:prstGeom prst="straightConnector1">
              <a:avLst/>
            </a:prstGeom>
            <a:noFill/>
            <a:ln cap="flat" cmpd="sng" w="9525">
              <a:solidFill>
                <a:srgbClr val="4D4D4D"/>
              </a:solidFill>
              <a:prstDash val="solid"/>
              <a:round/>
              <a:headEnd len="sm" w="sm" type="none"/>
              <a:tailEnd len="sm" w="sm" type="none"/>
            </a:ln>
          </p:spPr>
        </p:cxnSp>
        <p:cxnSp>
          <p:nvCxnSpPr>
            <p:cNvPr id="615" name="Google Shape;615;h3fde1b87286fee6f_0_1157"/>
            <p:cNvCxnSpPr/>
            <p:nvPr/>
          </p:nvCxnSpPr>
          <p:spPr>
            <a:xfrm rot="216265">
              <a:off x="6991199" y="8463001"/>
              <a:ext cx="152702" cy="0"/>
            </a:xfrm>
            <a:prstGeom prst="straightConnector1">
              <a:avLst/>
            </a:prstGeom>
            <a:noFill/>
            <a:ln cap="flat" cmpd="sng" w="9525">
              <a:solidFill>
                <a:srgbClr val="4D4D4D"/>
              </a:solidFill>
              <a:prstDash val="solid"/>
              <a:round/>
              <a:headEnd len="sm" w="sm" type="none"/>
              <a:tailEnd len="sm" w="sm" type="none"/>
            </a:ln>
          </p:spPr>
        </p:cxnSp>
        <p:cxnSp>
          <p:nvCxnSpPr>
            <p:cNvPr id="616" name="Google Shape;616;h3fde1b87286fee6f_0_1157"/>
            <p:cNvCxnSpPr/>
            <p:nvPr/>
          </p:nvCxnSpPr>
          <p:spPr>
            <a:xfrm rot="216265">
              <a:off x="15620849" y="8463001"/>
              <a:ext cx="152702" cy="0"/>
            </a:xfrm>
            <a:prstGeom prst="straightConnector1">
              <a:avLst/>
            </a:prstGeom>
            <a:noFill/>
            <a:ln cap="flat" cmpd="sng" w="9525">
              <a:solidFill>
                <a:srgbClr val="4D4D4D"/>
              </a:solidFill>
              <a:prstDash val="solid"/>
              <a:round/>
              <a:headEnd len="sm" w="sm" type="none"/>
              <a:tailEnd len="sm" w="sm" type="none"/>
            </a:ln>
          </p:spPr>
        </p:cxnSp>
        <p:cxnSp>
          <p:nvCxnSpPr>
            <p:cNvPr id="617" name="Google Shape;617;h3fde1b87286fee6f_0_1157"/>
            <p:cNvCxnSpPr/>
            <p:nvPr/>
          </p:nvCxnSpPr>
          <p:spPr>
            <a:xfrm rot="5389070">
              <a:off x="14258917" y="6958051"/>
              <a:ext cx="3019515" cy="0"/>
            </a:xfrm>
            <a:prstGeom prst="straightConnector1">
              <a:avLst/>
            </a:prstGeom>
            <a:noFill/>
            <a:ln cap="flat" cmpd="sng" w="9525">
              <a:solidFill>
                <a:srgbClr val="4D4D4D"/>
              </a:solidFill>
              <a:prstDash val="solid"/>
              <a:round/>
              <a:headEnd len="sm" w="sm" type="none"/>
              <a:tailEnd len="sm" w="sm" type="none"/>
            </a:ln>
          </p:spPr>
        </p:cxnSp>
        <p:sp>
          <p:nvSpPr>
            <p:cNvPr id="618" name="Google Shape;618;h3fde1b87286fee6f_0_1157"/>
            <p:cNvSpPr/>
            <p:nvPr/>
          </p:nvSpPr>
          <p:spPr>
            <a:xfrm>
              <a:off x="8848725" y="2667000"/>
              <a:ext cx="2735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CHLOE NG</a:t>
              </a:r>
              <a:endParaRPr b="0" i="0" sz="2700" u="none" cap="none" strike="noStrike">
                <a:solidFill>
                  <a:schemeClr val="dk1"/>
                </a:solidFill>
                <a:latin typeface="Calibri"/>
                <a:ea typeface="Calibri"/>
                <a:cs typeface="Calibri"/>
                <a:sym typeface="Calibri"/>
              </a:endParaRPr>
            </a:p>
          </p:txBody>
        </p:sp>
        <p:sp>
          <p:nvSpPr>
            <p:cNvPr id="619" name="Google Shape;619;h3fde1b87286fee6f_0_1157"/>
            <p:cNvSpPr/>
            <p:nvPr/>
          </p:nvSpPr>
          <p:spPr>
            <a:xfrm>
              <a:off x="8848725" y="3228975"/>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Mage</a:t>
              </a:r>
              <a:endParaRPr b="0" i="0" sz="2400" u="none" cap="none" strike="noStrike">
                <a:solidFill>
                  <a:schemeClr val="dk1"/>
                </a:solidFill>
                <a:latin typeface="Calibri"/>
                <a:ea typeface="Calibri"/>
                <a:cs typeface="Calibri"/>
                <a:sym typeface="Calibri"/>
              </a:endParaRPr>
            </a:p>
          </p:txBody>
        </p:sp>
        <p:sp>
          <p:nvSpPr>
            <p:cNvPr id="620" name="Google Shape;620;h3fde1b87286fee6f_0_1157"/>
            <p:cNvSpPr/>
            <p:nvPr/>
          </p:nvSpPr>
          <p:spPr>
            <a:xfrm>
              <a:off x="1809750" y="4438650"/>
              <a:ext cx="2735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VALTORIN</a:t>
              </a:r>
              <a:endParaRPr b="0" i="0" sz="2700" u="none" cap="none" strike="noStrike">
                <a:solidFill>
                  <a:schemeClr val="dk1"/>
                </a:solidFill>
                <a:latin typeface="Calibri"/>
                <a:ea typeface="Calibri"/>
                <a:cs typeface="Calibri"/>
                <a:sym typeface="Calibri"/>
              </a:endParaRPr>
            </a:p>
          </p:txBody>
        </p:sp>
        <p:sp>
          <p:nvSpPr>
            <p:cNvPr id="621" name="Google Shape;621;h3fde1b87286fee6f_0_1157"/>
            <p:cNvSpPr/>
            <p:nvPr/>
          </p:nvSpPr>
          <p:spPr>
            <a:xfrm>
              <a:off x="1809750" y="5000625"/>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Assassin</a:t>
              </a:r>
              <a:endParaRPr b="0" i="0" sz="2400" u="none" cap="none" strike="noStrike">
                <a:solidFill>
                  <a:schemeClr val="dk1"/>
                </a:solidFill>
                <a:latin typeface="Calibri"/>
                <a:ea typeface="Calibri"/>
                <a:cs typeface="Calibri"/>
                <a:sym typeface="Calibri"/>
              </a:endParaRPr>
            </a:p>
          </p:txBody>
        </p:sp>
        <p:sp>
          <p:nvSpPr>
            <p:cNvPr id="622" name="Google Shape;622;h3fde1b87286fee6f_0_1157"/>
            <p:cNvSpPr/>
            <p:nvPr/>
          </p:nvSpPr>
          <p:spPr>
            <a:xfrm>
              <a:off x="4095750" y="6191250"/>
              <a:ext cx="2735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LUCIAN</a:t>
              </a:r>
              <a:endParaRPr b="0" i="0" sz="2700" u="none" cap="none" strike="noStrike">
                <a:solidFill>
                  <a:schemeClr val="dk1"/>
                </a:solidFill>
                <a:latin typeface="Calibri"/>
                <a:ea typeface="Calibri"/>
                <a:cs typeface="Calibri"/>
                <a:sym typeface="Calibri"/>
              </a:endParaRPr>
            </a:p>
          </p:txBody>
        </p:sp>
        <p:sp>
          <p:nvSpPr>
            <p:cNvPr id="623" name="Google Shape;623;h3fde1b87286fee6f_0_1157"/>
            <p:cNvSpPr/>
            <p:nvPr/>
          </p:nvSpPr>
          <p:spPr>
            <a:xfrm>
              <a:off x="4095750" y="6753225"/>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Conjurer</a:t>
              </a:r>
              <a:endParaRPr b="0" i="0" sz="2400" u="none" cap="none" strike="noStrike">
                <a:solidFill>
                  <a:schemeClr val="dk1"/>
                </a:solidFill>
                <a:latin typeface="Calibri"/>
                <a:ea typeface="Calibri"/>
                <a:cs typeface="Calibri"/>
                <a:sym typeface="Calibri"/>
              </a:endParaRPr>
            </a:p>
          </p:txBody>
        </p:sp>
        <p:sp>
          <p:nvSpPr>
            <p:cNvPr id="624" name="Google Shape;624;h3fde1b87286fee6f_0_1157"/>
            <p:cNvSpPr/>
            <p:nvPr/>
          </p:nvSpPr>
          <p:spPr>
            <a:xfrm>
              <a:off x="4095750" y="7981950"/>
              <a:ext cx="2735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CEDRIC</a:t>
              </a:r>
              <a:endParaRPr b="0" i="0" sz="2700" u="none" cap="none" strike="noStrike">
                <a:solidFill>
                  <a:schemeClr val="dk1"/>
                </a:solidFill>
                <a:latin typeface="Calibri"/>
                <a:ea typeface="Calibri"/>
                <a:cs typeface="Calibri"/>
                <a:sym typeface="Calibri"/>
              </a:endParaRPr>
            </a:p>
          </p:txBody>
        </p:sp>
        <p:sp>
          <p:nvSpPr>
            <p:cNvPr id="625" name="Google Shape;625;h3fde1b87286fee6f_0_1157"/>
            <p:cNvSpPr/>
            <p:nvPr/>
          </p:nvSpPr>
          <p:spPr>
            <a:xfrm>
              <a:off x="4095750" y="8543925"/>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Timekeeper</a:t>
              </a:r>
              <a:endParaRPr b="0" i="0" sz="2400" u="none" cap="none" strike="noStrike">
                <a:solidFill>
                  <a:schemeClr val="dk1"/>
                </a:solidFill>
                <a:latin typeface="Calibri"/>
                <a:ea typeface="Calibri"/>
                <a:cs typeface="Calibri"/>
                <a:sym typeface="Calibri"/>
              </a:endParaRPr>
            </a:p>
          </p:txBody>
        </p:sp>
        <p:sp>
          <p:nvSpPr>
            <p:cNvPr id="626" name="Google Shape;626;h3fde1b87286fee6f_0_1157"/>
            <p:cNvSpPr/>
            <p:nvPr/>
          </p:nvSpPr>
          <p:spPr>
            <a:xfrm>
              <a:off x="12725400" y="6210300"/>
              <a:ext cx="2735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ELVINA</a:t>
              </a:r>
              <a:endParaRPr b="0" i="0" sz="2700" u="none" cap="none" strike="noStrike">
                <a:solidFill>
                  <a:schemeClr val="dk1"/>
                </a:solidFill>
                <a:latin typeface="Calibri"/>
                <a:ea typeface="Calibri"/>
                <a:cs typeface="Calibri"/>
                <a:sym typeface="Calibri"/>
              </a:endParaRPr>
            </a:p>
          </p:txBody>
        </p:sp>
        <p:sp>
          <p:nvSpPr>
            <p:cNvPr id="627" name="Google Shape;627;h3fde1b87286fee6f_0_1157"/>
            <p:cNvSpPr/>
            <p:nvPr/>
          </p:nvSpPr>
          <p:spPr>
            <a:xfrm>
              <a:off x="12725400" y="6772275"/>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Oracle</a:t>
              </a:r>
              <a:endParaRPr b="0" i="0" sz="2400" u="none" cap="none" strike="noStrike">
                <a:solidFill>
                  <a:schemeClr val="dk1"/>
                </a:solidFill>
                <a:latin typeface="Calibri"/>
                <a:ea typeface="Calibri"/>
                <a:cs typeface="Calibri"/>
                <a:sym typeface="Calibri"/>
              </a:endParaRPr>
            </a:p>
          </p:txBody>
        </p:sp>
        <p:sp>
          <p:nvSpPr>
            <p:cNvPr id="628" name="Google Shape;628;h3fde1b87286fee6f_0_1157"/>
            <p:cNvSpPr/>
            <p:nvPr/>
          </p:nvSpPr>
          <p:spPr>
            <a:xfrm>
              <a:off x="12725400" y="7981950"/>
              <a:ext cx="2735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SERAPHINA</a:t>
              </a:r>
              <a:endParaRPr b="0" i="0" sz="2700" u="none" cap="none" strike="noStrike">
                <a:solidFill>
                  <a:schemeClr val="dk1"/>
                </a:solidFill>
                <a:latin typeface="Calibri"/>
                <a:ea typeface="Calibri"/>
                <a:cs typeface="Calibri"/>
                <a:sym typeface="Calibri"/>
              </a:endParaRPr>
            </a:p>
          </p:txBody>
        </p:sp>
        <p:sp>
          <p:nvSpPr>
            <p:cNvPr id="629" name="Google Shape;629;h3fde1b87286fee6f_0_1157"/>
            <p:cNvSpPr/>
            <p:nvPr/>
          </p:nvSpPr>
          <p:spPr>
            <a:xfrm>
              <a:off x="12725400" y="8543925"/>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Lightbringer</a:t>
              </a:r>
              <a:endParaRPr b="0" i="0" sz="2400" u="none" cap="none" strike="noStrike">
                <a:solidFill>
                  <a:schemeClr val="dk1"/>
                </a:solidFill>
                <a:latin typeface="Calibri"/>
                <a:ea typeface="Calibri"/>
                <a:cs typeface="Calibri"/>
                <a:sym typeface="Calibri"/>
              </a:endParaRPr>
            </a:p>
          </p:txBody>
        </p:sp>
        <p:sp>
          <p:nvSpPr>
            <p:cNvPr id="630" name="Google Shape;630;h3fde1b87286fee6f_0_1157"/>
            <p:cNvSpPr/>
            <p:nvPr/>
          </p:nvSpPr>
          <p:spPr>
            <a:xfrm>
              <a:off x="6229350" y="4438650"/>
              <a:ext cx="2735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AURIELLE</a:t>
              </a:r>
              <a:endParaRPr b="0" i="0" sz="2700" u="none" cap="none" strike="noStrike">
                <a:solidFill>
                  <a:schemeClr val="dk1"/>
                </a:solidFill>
                <a:latin typeface="Calibri"/>
                <a:ea typeface="Calibri"/>
                <a:cs typeface="Calibri"/>
                <a:sym typeface="Calibri"/>
              </a:endParaRPr>
            </a:p>
          </p:txBody>
        </p:sp>
        <p:sp>
          <p:nvSpPr>
            <p:cNvPr id="631" name="Google Shape;631;h3fde1b87286fee6f_0_1157"/>
            <p:cNvSpPr/>
            <p:nvPr/>
          </p:nvSpPr>
          <p:spPr>
            <a:xfrm>
              <a:off x="6229350" y="5000625"/>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Priestess</a:t>
              </a:r>
              <a:endParaRPr b="0" i="0" sz="2400" u="none" cap="none" strike="noStrike">
                <a:solidFill>
                  <a:schemeClr val="dk1"/>
                </a:solidFill>
                <a:latin typeface="Calibri"/>
                <a:ea typeface="Calibri"/>
                <a:cs typeface="Calibri"/>
                <a:sym typeface="Calibri"/>
              </a:endParaRPr>
            </a:p>
          </p:txBody>
        </p:sp>
        <p:sp>
          <p:nvSpPr>
            <p:cNvPr id="632" name="Google Shape;632;h3fde1b87286fee6f_0_1157"/>
            <p:cNvSpPr/>
            <p:nvPr/>
          </p:nvSpPr>
          <p:spPr>
            <a:xfrm>
              <a:off x="15068550" y="4438650"/>
              <a:ext cx="2735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DARIANA</a:t>
              </a:r>
              <a:endParaRPr b="0" i="0" sz="2700" u="none" cap="none" strike="noStrike">
                <a:solidFill>
                  <a:schemeClr val="dk1"/>
                </a:solidFill>
                <a:latin typeface="Calibri"/>
                <a:ea typeface="Calibri"/>
                <a:cs typeface="Calibri"/>
                <a:sym typeface="Calibri"/>
              </a:endParaRPr>
            </a:p>
          </p:txBody>
        </p:sp>
        <p:sp>
          <p:nvSpPr>
            <p:cNvPr id="633" name="Google Shape;633;h3fde1b87286fee6f_0_1157"/>
            <p:cNvSpPr/>
            <p:nvPr/>
          </p:nvSpPr>
          <p:spPr>
            <a:xfrm>
              <a:off x="15068550" y="5000625"/>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Shaman</a:t>
              </a:r>
              <a:endParaRPr b="0" i="0" sz="2400" u="none" cap="none" strike="noStrike">
                <a:solidFill>
                  <a:schemeClr val="dk1"/>
                </a:solidFill>
                <a:latin typeface="Calibri"/>
                <a:ea typeface="Calibri"/>
                <a:cs typeface="Calibri"/>
                <a:sym typeface="Calibri"/>
              </a:endParaRPr>
            </a:p>
          </p:txBody>
        </p:sp>
        <p:sp>
          <p:nvSpPr>
            <p:cNvPr id="634" name="Google Shape;634;h3fde1b87286fee6f_0_1157"/>
            <p:cNvSpPr/>
            <p:nvPr/>
          </p:nvSpPr>
          <p:spPr>
            <a:xfrm>
              <a:off x="10648950" y="4438650"/>
              <a:ext cx="2735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ntico"/>
                <a:buNone/>
              </a:pPr>
              <a:r>
                <a:rPr b="1" i="0" lang="en-US" sz="2700" u="none" cap="none" strike="noStrike">
                  <a:solidFill>
                    <a:srgbClr val="0E0E0E"/>
                  </a:solidFill>
                  <a:latin typeface="Quantico"/>
                  <a:ea typeface="Quantico"/>
                  <a:cs typeface="Quantico"/>
                  <a:sym typeface="Quantico"/>
                </a:rPr>
                <a:t>THERONIS</a:t>
              </a:r>
              <a:endParaRPr b="0" i="0" sz="2700" u="none" cap="none" strike="noStrike">
                <a:solidFill>
                  <a:schemeClr val="dk1"/>
                </a:solidFill>
                <a:latin typeface="Calibri"/>
                <a:ea typeface="Calibri"/>
                <a:cs typeface="Calibri"/>
                <a:sym typeface="Calibri"/>
              </a:endParaRPr>
            </a:p>
          </p:txBody>
        </p:sp>
        <p:sp>
          <p:nvSpPr>
            <p:cNvPr id="635" name="Google Shape;635;h3fde1b87286fee6f_0_1157"/>
            <p:cNvSpPr/>
            <p:nvPr/>
          </p:nvSpPr>
          <p:spPr>
            <a:xfrm>
              <a:off x="10648950" y="5000625"/>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Warrior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9DFD3"/>
        </a:solidFill>
      </p:bgPr>
    </p:bg>
    <p:spTree>
      <p:nvGrpSpPr>
        <p:cNvPr id="640" name="Shape 640"/>
        <p:cNvGrpSpPr/>
        <p:nvPr/>
      </p:nvGrpSpPr>
      <p:grpSpPr>
        <a:xfrm>
          <a:off x="0" y="0"/>
          <a:ext cx="0" cy="0"/>
          <a:chOff x="0" y="0"/>
          <a:chExt cx="0" cy="0"/>
        </a:xfrm>
      </p:grpSpPr>
      <p:pic>
        <p:nvPicPr>
          <p:cNvPr descr="preencoded.png" id="641" name="Google Shape;641;h3fde1b87286fee6f_0_1218"/>
          <p:cNvPicPr preferRelativeResize="0"/>
          <p:nvPr/>
        </p:nvPicPr>
        <p:blipFill rotWithShape="1">
          <a:blip r:embed="rId3">
            <a:alphaModFix/>
          </a:blip>
          <a:srcRect b="0" l="0" r="0" t="0"/>
          <a:stretch/>
        </p:blipFill>
        <p:spPr>
          <a:xfrm>
            <a:off x="0" y="0"/>
            <a:ext cx="14125574" cy="10287000"/>
          </a:xfrm>
          <a:prstGeom prst="rect">
            <a:avLst/>
          </a:prstGeom>
          <a:noFill/>
          <a:ln>
            <a:noFill/>
          </a:ln>
        </p:spPr>
      </p:pic>
      <p:grpSp>
        <p:nvGrpSpPr>
          <p:cNvPr id="642" name="Google Shape;642;h3fde1b87286fee6f_0_1218"/>
          <p:cNvGrpSpPr/>
          <p:nvPr/>
        </p:nvGrpSpPr>
        <p:grpSpPr>
          <a:xfrm>
            <a:off x="17640300" y="7994925"/>
            <a:ext cx="596549" cy="2063476"/>
            <a:chOff x="17640300" y="7994925"/>
            <a:chExt cx="596549" cy="2063476"/>
          </a:xfrm>
        </p:grpSpPr>
        <p:pic>
          <p:nvPicPr>
            <p:cNvPr descr="preencoded.png" id="643" name="Google Shape;643;h3fde1b87286fee6f_0_1218"/>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644" name="Google Shape;644;h3fde1b87286fee6f_0_121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9D81F"/>
                </a:buClr>
                <a:buSzPts val="2710"/>
                <a:buFont typeface="Inter"/>
                <a:buNone/>
              </a:pPr>
              <a:r>
                <a:rPr b="1" i="0" lang="en-US" sz="2710" u="none" cap="none" strike="noStrike">
                  <a:solidFill>
                    <a:srgbClr val="B9D81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45" name="Google Shape;645;h3fde1b87286fee6f_0_1218"/>
          <p:cNvSpPr/>
          <p:nvPr/>
        </p:nvSpPr>
        <p:spPr>
          <a:xfrm rot="-5400000">
            <a:off x="16259100" y="5808300"/>
            <a:ext cx="33453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Credit | Image: </a:t>
            </a:r>
            <a:r>
              <a:rPr b="0" i="0" lang="en-US" sz="2400" u="sng" cap="none" strike="noStrike">
                <a:solidFill>
                  <a:srgbClr val="0E0E0E"/>
                </a:solidFill>
                <a:latin typeface="Lato"/>
                <a:ea typeface="Lato"/>
                <a:cs typeface="Lato"/>
                <a:sym typeface="Lato"/>
                <a:hlinkClick r:id="rId5">
                  <a:extLst>
                    <a:ext uri="{A12FA001-AC4F-418D-AE19-62706E023703}">
                      <ahyp:hlinkClr val="tx"/>
                    </a:ext>
                  </a:extLst>
                </a:hlinkClick>
              </a:rPr>
              <a:t>Unsplash</a:t>
            </a:r>
            <a:r>
              <a:rPr b="0" i="0" lang="en-US" sz="2400" u="none" cap="none" strike="noStrike">
                <a:solidFill>
                  <a:srgbClr val="0E0E0E"/>
                </a:solidFill>
                <a:latin typeface="Lato"/>
                <a:ea typeface="Lato"/>
                <a:cs typeface="Lato"/>
                <a:sym typeface="Lato"/>
              </a:rPr>
              <a:t> </a:t>
            </a:r>
            <a:endParaRPr b="0" i="0" sz="2400" u="none" cap="none" strike="noStrike">
              <a:solidFill>
                <a:schemeClr val="dk1"/>
              </a:solidFill>
              <a:latin typeface="Calibri"/>
              <a:ea typeface="Calibri"/>
              <a:cs typeface="Calibri"/>
              <a:sym typeface="Calibri"/>
            </a:endParaRPr>
          </a:p>
        </p:txBody>
      </p:sp>
      <p:pic>
        <p:nvPicPr>
          <p:cNvPr descr="preencoded.png" id="646" name="Google Shape;646;h3fde1b87286fee6f_0_1218"/>
          <p:cNvPicPr preferRelativeResize="0"/>
          <p:nvPr/>
        </p:nvPicPr>
        <p:blipFill rotWithShape="1">
          <a:blip r:embed="rId6">
            <a:alphaModFix/>
          </a:blip>
          <a:srcRect b="0" l="0" r="0" t="0"/>
          <a:stretch/>
        </p:blipFill>
        <p:spPr>
          <a:xfrm>
            <a:off x="438150" y="1638300"/>
            <a:ext cx="8305800" cy="7229475"/>
          </a:xfrm>
          <a:prstGeom prst="rect">
            <a:avLst/>
          </a:prstGeom>
          <a:noFill/>
          <a:ln>
            <a:noFill/>
          </a:ln>
        </p:spPr>
      </p:pic>
      <p:grpSp>
        <p:nvGrpSpPr>
          <p:cNvPr id="647" name="Google Shape;647;h3fde1b87286fee6f_0_1218"/>
          <p:cNvGrpSpPr/>
          <p:nvPr/>
        </p:nvGrpSpPr>
        <p:grpSpPr>
          <a:xfrm>
            <a:off x="9424988" y="1619250"/>
            <a:ext cx="8210700" cy="2667000"/>
            <a:chOff x="9424988" y="1619250"/>
            <a:chExt cx="8210700" cy="2667000"/>
          </a:xfrm>
        </p:grpSpPr>
        <p:sp>
          <p:nvSpPr>
            <p:cNvPr id="648" name="Google Shape;648;h3fde1b87286fee6f_0_1218"/>
            <p:cNvSpPr/>
            <p:nvPr/>
          </p:nvSpPr>
          <p:spPr>
            <a:xfrm>
              <a:off x="9424988" y="1619250"/>
              <a:ext cx="8210700" cy="2628900"/>
            </a:xfrm>
            <a:prstGeom prst="rect">
              <a:avLst/>
            </a:prstGeom>
            <a:solidFill>
              <a:srgbClr val="B3DA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h3fde1b87286fee6f_0_1218"/>
            <p:cNvSpPr/>
            <p:nvPr/>
          </p:nvSpPr>
          <p:spPr>
            <a:xfrm>
              <a:off x="9996488" y="1847850"/>
              <a:ext cx="7334400" cy="243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5200"/>
                </a:buClr>
                <a:buSzPts val="6000"/>
                <a:buFont typeface="Quantico"/>
                <a:buNone/>
              </a:pPr>
              <a:r>
                <a:rPr b="1" i="0" lang="en-US" sz="6000" u="none" cap="none" strike="noStrike">
                  <a:solidFill>
                    <a:srgbClr val="3A5200"/>
                  </a:solidFill>
                  <a:latin typeface="Quantico"/>
                  <a:ea typeface="Quantico"/>
                  <a:cs typeface="Quantico"/>
                  <a:sym typeface="Quantico"/>
                </a:rPr>
                <a:t>THANK YOU FOR</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A5200"/>
                </a:buClr>
                <a:buSzPts val="6000"/>
                <a:buFont typeface="Quantico"/>
                <a:buNone/>
              </a:pPr>
              <a:r>
                <a:rPr b="1" i="0" lang="en-US" sz="6000" u="none" cap="none" strike="noStrike">
                  <a:solidFill>
                    <a:srgbClr val="3A5200"/>
                  </a:solidFill>
                  <a:latin typeface="Quantico"/>
                  <a:ea typeface="Quantico"/>
                  <a:cs typeface="Quantico"/>
                  <a:sym typeface="Quantico"/>
                </a:rPr>
                <a:t>CHOOSING EATEMP</a:t>
              </a:r>
              <a:endParaRPr b="0" i="0" sz="6000" u="none" cap="none" strike="noStrike">
                <a:solidFill>
                  <a:schemeClr val="dk1"/>
                </a:solidFill>
                <a:latin typeface="Calibri"/>
                <a:ea typeface="Calibri"/>
                <a:cs typeface="Calibri"/>
                <a:sym typeface="Calibri"/>
              </a:endParaRPr>
            </a:p>
          </p:txBody>
        </p:sp>
      </p:grpSp>
      <p:sp>
        <p:nvSpPr>
          <p:cNvPr id="650" name="Google Shape;650;h3fde1b87286fee6f_0_1218"/>
          <p:cNvSpPr/>
          <p:nvPr/>
        </p:nvSpPr>
        <p:spPr>
          <a:xfrm>
            <a:off x="9420225" y="4962525"/>
            <a:ext cx="8280900" cy="3783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Yes, you can use this for both personal and commercial projects.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No, you don't have to credit us.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No, you can't resell or redistribute it, including uploading this template online.</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And you can support us by sharing our site, EaTemp.com, with others.</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2026-10-24T08:36:24Z</dcterms:created>
  <dc:creator>PptxGenJS</dc:creator>
</cp:coreProperties>
</file>