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13716000" cx="24387025"/>
  <p:notesSz cx="13716000" cy="24387025"/>
  <p:embeddedFontLst>
    <p:embeddedFont>
      <p:font typeface="Quantico"/>
      <p:bold r:id="rId29"/>
      <p:boldItalic r:id="rId30"/>
    </p:embeddedFont>
    <p:embeddedFont>
      <p:font typeface="Lato"/>
      <p:bold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3" roundtripDataSignature="AMtx7mgPFYdrVxnVwfe3IvveCY72IhBuE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Quantico-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bold.fntdata"/><Relationship Id="rId30" Type="http://schemas.openxmlformats.org/officeDocument/2006/relationships/font" Target="fonts/Quantico-boldItalic.fntdata"/><Relationship Id="rId11" Type="http://schemas.openxmlformats.org/officeDocument/2006/relationships/slide" Target="slides/slide7.xml"/><Relationship Id="rId33" Type="http://customschemas.google.com/relationships/presentationmetadata" Target="metadata"/><Relationship Id="rId10" Type="http://schemas.openxmlformats.org/officeDocument/2006/relationships/slide" Target="slides/slide6.xml"/><Relationship Id="rId32" Type="http://schemas.openxmlformats.org/officeDocument/2006/relationships/font" Target="fonts/Lato-boldItalic.fnt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e48755660e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e48755660e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e48755660e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e48755660e_0_1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 name="Google Shape;190;g2e48755660e_0_1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1" name="Google Shape;191;g2e48755660e_0_1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e48755660e_0_1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 name="Google Shape;216;g2e48755660e_0_1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7" name="Google Shape;217;g2e48755660e_0_1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e48755660e_0_2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1" name="Google Shape;281;g2e48755660e_0_2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2" name="Google Shape;282;g2e48755660e_0_2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e48755660e_0_2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1" name="Google Shape;311;g2e48755660e_0_2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2" name="Google Shape;312;g2e48755660e_0_2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e48755660e_0_2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g2e48755660e_0_2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6" name="Google Shape;326;g2e48755660e_0_2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2e48755660e_0_3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3" name="Google Shape;353;g2e48755660e_0_3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4" name="Google Shape;354;g2e48755660e_0_3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2e48755660e_0_3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0" name="Google Shape;420;g2e48755660e_0_3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1" name="Google Shape;421;g2e48755660e_0_3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2e48755660e_0_4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6" name="Google Shape;436;g2e48755660e_0_4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7" name="Google Shape;437;g2e48755660e_0_4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2e48755660e_0_4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3" name="Google Shape;453;g2e48755660e_0_4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4" name="Google Shape;454;g2e48755660e_0_4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2e48755660e_0_4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0" name="Google Shape;470;g2e48755660e_0_4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1" name="Google Shape;471;g2e48755660e_0_4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 name="Shape 23"/>
        <p:cNvGrpSpPr/>
        <p:nvPr/>
      </p:nvGrpSpPr>
      <p:grpSpPr>
        <a:xfrm>
          <a:off x="0" y="0"/>
          <a:ext cx="0" cy="0"/>
          <a:chOff x="0" y="0"/>
          <a:chExt cx="0" cy="0"/>
        </a:xfrm>
      </p:grpSpPr>
      <p:sp>
        <p:nvSpPr>
          <p:cNvPr id="24" name="Google Shape;24;g2e48755660e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 name="Google Shape;25;g2e48755660e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 name="Google Shape;26;g2e48755660e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2e48755660e_0_4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0" name="Google Shape;480;g2e48755660e_0_4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1" name="Google Shape;481;g2e48755660e_0_4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2e48755660e_0_4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3" name="Google Shape;503;g2e48755660e_0_4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4" name="Google Shape;504;g2e48755660e_0_4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2e48755660e_0_5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9" name="Google Shape;559;g2e48755660e_0_5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0" name="Google Shape;560;g2e48755660e_0_5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2e48755660e_0_5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7" name="Google Shape;587;g2e48755660e_0_5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8" name="Google Shape;588;g2e48755660e_0_5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2e48755660e_0_6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6" name="Google Shape;656;g2e48755660e_0_6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7" name="Google Shape;657;g2e48755660e_0_6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 name="Shape 35"/>
        <p:cNvGrpSpPr/>
        <p:nvPr/>
      </p:nvGrpSpPr>
      <p:grpSpPr>
        <a:xfrm>
          <a:off x="0" y="0"/>
          <a:ext cx="0" cy="0"/>
          <a:chOff x="0" y="0"/>
          <a:chExt cx="0" cy="0"/>
        </a:xfrm>
      </p:grpSpPr>
      <p:sp>
        <p:nvSpPr>
          <p:cNvPr id="36" name="Google Shape;36;g2e48755660e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 name="Google Shape;37;g2e48755660e_0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 name="Google Shape;38;g2e48755660e_0_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2e48755660e_0_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 name="Google Shape;72;g2e48755660e_0_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 name="Google Shape;73;g2e48755660e_0_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2e48755660e_0_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 name="Google Shape;84;g2e48755660e_0_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 name="Google Shape;85;g2e48755660e_0_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e48755660e_0_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 name="Google Shape;102;g2e48755660e_0_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g2e48755660e_0_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e48755660e_0_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g2e48755660e_0_1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 name="Google Shape;123;g2e48755660e_0_1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e48755660e_0_1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 name="Google Shape;134;g2e48755660e_0_1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 name="Google Shape;135;g2e48755660e_0_1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e48755660e_0_1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g2e48755660e_0_1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 name="Google Shape;162;g2e48755660e_0_1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8.png"/><Relationship Id="rId4" Type="http://schemas.openxmlformats.org/officeDocument/2006/relationships/image" Target="../media/image1.png"/><Relationship Id="rId5"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4.png"/><Relationship Id="rId4" Type="http://schemas.openxmlformats.org/officeDocument/2006/relationships/image" Target="../media/image1.png"/><Relationship Id="rId5" Type="http://schemas.openxmlformats.org/officeDocument/2006/relationships/image" Target="../media/image39.png"/><Relationship Id="rId6" Type="http://schemas.openxmlformats.org/officeDocument/2006/relationships/image" Target="../media/image43.png"/><Relationship Id="rId7" Type="http://schemas.openxmlformats.org/officeDocument/2006/relationships/image" Target="../media/image5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image" Target="../media/image1.png"/><Relationship Id="rId10" Type="http://schemas.openxmlformats.org/officeDocument/2006/relationships/image" Target="../media/image54.png"/><Relationship Id="rId9" Type="http://schemas.openxmlformats.org/officeDocument/2006/relationships/image" Target="../media/image64.png"/><Relationship Id="rId5" Type="http://schemas.openxmlformats.org/officeDocument/2006/relationships/image" Target="../media/image52.png"/><Relationship Id="rId6" Type="http://schemas.openxmlformats.org/officeDocument/2006/relationships/image" Target="../media/image31.png"/><Relationship Id="rId7" Type="http://schemas.openxmlformats.org/officeDocument/2006/relationships/image" Target="../media/image67.png"/><Relationship Id="rId8" Type="http://schemas.openxmlformats.org/officeDocument/2006/relationships/image" Target="../media/image5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8.png"/><Relationship Id="rId4" Type="http://schemas.openxmlformats.org/officeDocument/2006/relationships/image" Target="../media/image1.png"/><Relationship Id="rId5" Type="http://schemas.openxmlformats.org/officeDocument/2006/relationships/image" Target="../media/image6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0.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8.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20" Type="http://schemas.openxmlformats.org/officeDocument/2006/relationships/image" Target="../media/image78.png"/><Relationship Id="rId22" Type="http://schemas.openxmlformats.org/officeDocument/2006/relationships/image" Target="../media/image82.png"/><Relationship Id="rId21" Type="http://schemas.openxmlformats.org/officeDocument/2006/relationships/image" Target="../media/image81.png"/><Relationship Id="rId24" Type="http://schemas.openxmlformats.org/officeDocument/2006/relationships/image" Target="../media/image83.png"/><Relationship Id="rId23" Type="http://schemas.openxmlformats.org/officeDocument/2006/relationships/image" Target="../media/image76.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94.png"/><Relationship Id="rId4" Type="http://schemas.openxmlformats.org/officeDocument/2006/relationships/image" Target="../media/image1.png"/><Relationship Id="rId9" Type="http://schemas.openxmlformats.org/officeDocument/2006/relationships/image" Target="../media/image62.png"/><Relationship Id="rId26" Type="http://schemas.openxmlformats.org/officeDocument/2006/relationships/image" Target="../media/image89.png"/><Relationship Id="rId25" Type="http://schemas.openxmlformats.org/officeDocument/2006/relationships/image" Target="../media/image87.png"/><Relationship Id="rId28" Type="http://schemas.openxmlformats.org/officeDocument/2006/relationships/image" Target="../media/image93.png"/><Relationship Id="rId27" Type="http://schemas.openxmlformats.org/officeDocument/2006/relationships/image" Target="../media/image71.png"/><Relationship Id="rId5" Type="http://schemas.openxmlformats.org/officeDocument/2006/relationships/image" Target="../media/image59.png"/><Relationship Id="rId6" Type="http://schemas.openxmlformats.org/officeDocument/2006/relationships/image" Target="../media/image53.png"/><Relationship Id="rId7" Type="http://schemas.openxmlformats.org/officeDocument/2006/relationships/image" Target="../media/image65.png"/><Relationship Id="rId8" Type="http://schemas.openxmlformats.org/officeDocument/2006/relationships/image" Target="../media/image55.png"/><Relationship Id="rId11" Type="http://schemas.openxmlformats.org/officeDocument/2006/relationships/image" Target="../media/image60.png"/><Relationship Id="rId10" Type="http://schemas.openxmlformats.org/officeDocument/2006/relationships/image" Target="../media/image58.png"/><Relationship Id="rId13" Type="http://schemas.openxmlformats.org/officeDocument/2006/relationships/image" Target="../media/image68.png"/><Relationship Id="rId12" Type="http://schemas.openxmlformats.org/officeDocument/2006/relationships/image" Target="../media/image63.png"/><Relationship Id="rId15" Type="http://schemas.openxmlformats.org/officeDocument/2006/relationships/image" Target="../media/image66.png"/><Relationship Id="rId14" Type="http://schemas.openxmlformats.org/officeDocument/2006/relationships/image" Target="../media/image69.png"/><Relationship Id="rId17" Type="http://schemas.openxmlformats.org/officeDocument/2006/relationships/image" Target="../media/image70.png"/><Relationship Id="rId16" Type="http://schemas.openxmlformats.org/officeDocument/2006/relationships/image" Target="../media/image74.png"/><Relationship Id="rId19" Type="http://schemas.openxmlformats.org/officeDocument/2006/relationships/image" Target="../media/image72.png"/><Relationship Id="rId18" Type="http://schemas.openxmlformats.org/officeDocument/2006/relationships/image" Target="../media/image7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8.png"/><Relationship Id="rId4" Type="http://schemas.openxmlformats.org/officeDocument/2006/relationships/image" Target="../media/image1.png"/><Relationship Id="rId5" Type="http://schemas.openxmlformats.org/officeDocument/2006/relationships/image" Target="../media/image77.png"/><Relationship Id="rId6" Type="http://schemas.openxmlformats.org/officeDocument/2006/relationships/image" Target="../media/image10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8.png"/><Relationship Id="rId4" Type="http://schemas.openxmlformats.org/officeDocument/2006/relationships/image" Target="../media/image1.png"/><Relationship Id="rId5" Type="http://schemas.openxmlformats.org/officeDocument/2006/relationships/image" Target="../media/image91.png"/><Relationship Id="rId6" Type="http://schemas.openxmlformats.org/officeDocument/2006/relationships/image" Target="../media/image10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94.png"/><Relationship Id="rId4" Type="http://schemas.openxmlformats.org/officeDocument/2006/relationships/image" Target="../media/image1.png"/><Relationship Id="rId5" Type="http://schemas.openxmlformats.org/officeDocument/2006/relationships/image" Target="../media/image98.png"/><Relationship Id="rId6" Type="http://schemas.openxmlformats.org/officeDocument/2006/relationships/image" Target="../media/image10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36.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1.png"/><Relationship Id="rId5"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8.png"/><Relationship Id="rId4" Type="http://schemas.openxmlformats.org/officeDocument/2006/relationships/image" Target="../media/image1.png"/><Relationship Id="rId5" Type="http://schemas.openxmlformats.org/officeDocument/2006/relationships/image" Target="../media/image9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94.png"/><Relationship Id="rId4" Type="http://schemas.openxmlformats.org/officeDocument/2006/relationships/image" Target="../media/image1.png"/><Relationship Id="rId5" Type="http://schemas.openxmlformats.org/officeDocument/2006/relationships/image" Target="../media/image109.png"/><Relationship Id="rId6" Type="http://schemas.openxmlformats.org/officeDocument/2006/relationships/image" Target="../media/image114.png"/><Relationship Id="rId7" Type="http://schemas.openxmlformats.org/officeDocument/2006/relationships/image" Target="../media/image1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8.png"/><Relationship Id="rId4" Type="http://schemas.openxmlformats.org/officeDocument/2006/relationships/image" Target="../media/image1.png"/><Relationship Id="rId5" Type="http://schemas.openxmlformats.org/officeDocument/2006/relationships/image" Target="../media/image108.png"/><Relationship Id="rId6" Type="http://schemas.openxmlformats.org/officeDocument/2006/relationships/image" Target="../media/image123.png"/><Relationship Id="rId7" Type="http://schemas.openxmlformats.org/officeDocument/2006/relationships/image" Target="../media/image113.png"/></Relationships>
</file>

<file path=ppt/slides/_rels/slide23.xml.rels><?xml version="1.0" encoding="UTF-8" standalone="yes"?><Relationships xmlns="http://schemas.openxmlformats.org/package/2006/relationships"><Relationship Id="rId20" Type="http://schemas.openxmlformats.org/officeDocument/2006/relationships/image" Target="../media/image139.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94.png"/><Relationship Id="rId4" Type="http://schemas.openxmlformats.org/officeDocument/2006/relationships/image" Target="../media/image1.png"/><Relationship Id="rId9" Type="http://schemas.openxmlformats.org/officeDocument/2006/relationships/image" Target="../media/image125.png"/><Relationship Id="rId5" Type="http://schemas.openxmlformats.org/officeDocument/2006/relationships/hyperlink" Target="https://eatemp.com/powerpoint-org-chart-template/" TargetMode="External"/><Relationship Id="rId6" Type="http://schemas.openxmlformats.org/officeDocument/2006/relationships/image" Target="../media/image140.png"/><Relationship Id="rId7" Type="http://schemas.openxmlformats.org/officeDocument/2006/relationships/image" Target="../media/image128.png"/><Relationship Id="rId8" Type="http://schemas.openxmlformats.org/officeDocument/2006/relationships/image" Target="../media/image133.png"/><Relationship Id="rId11" Type="http://schemas.openxmlformats.org/officeDocument/2006/relationships/image" Target="../media/image135.png"/><Relationship Id="rId10" Type="http://schemas.openxmlformats.org/officeDocument/2006/relationships/image" Target="../media/image118.png"/><Relationship Id="rId13" Type="http://schemas.openxmlformats.org/officeDocument/2006/relationships/image" Target="../media/image142.png"/><Relationship Id="rId12" Type="http://schemas.openxmlformats.org/officeDocument/2006/relationships/image" Target="../media/image138.png"/><Relationship Id="rId15" Type="http://schemas.openxmlformats.org/officeDocument/2006/relationships/image" Target="../media/image122.png"/><Relationship Id="rId14" Type="http://schemas.openxmlformats.org/officeDocument/2006/relationships/image" Target="../media/image134.png"/><Relationship Id="rId17" Type="http://schemas.openxmlformats.org/officeDocument/2006/relationships/image" Target="../media/image116.png"/><Relationship Id="rId16" Type="http://schemas.openxmlformats.org/officeDocument/2006/relationships/image" Target="../media/image124.png"/><Relationship Id="rId19" Type="http://schemas.openxmlformats.org/officeDocument/2006/relationships/image" Target="../media/image132.png"/><Relationship Id="rId18" Type="http://schemas.openxmlformats.org/officeDocument/2006/relationships/image" Target="../media/image1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0.png"/><Relationship Id="rId4" Type="http://schemas.openxmlformats.org/officeDocument/2006/relationships/image" Target="../media/image1.png"/><Relationship Id="rId5" Type="http://schemas.openxmlformats.org/officeDocument/2006/relationships/hyperlink" Target="https://unsplash.com/" TargetMode="External"/><Relationship Id="rId6" Type="http://schemas.openxmlformats.org/officeDocument/2006/relationships/image" Target="../media/image1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8.png"/><Relationship Id="rId4" Type="http://schemas.openxmlformats.org/officeDocument/2006/relationships/image" Target="../media/image35.png"/><Relationship Id="rId5"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94.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8.png"/><Relationship Id="rId4" Type="http://schemas.openxmlformats.org/officeDocument/2006/relationships/image" Target="../media/image24.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8.png"/><Relationship Id="rId4" Type="http://schemas.openxmlformats.org/officeDocument/2006/relationships/image" Target="../media/image1.png"/><Relationship Id="rId5" Type="http://schemas.openxmlformats.org/officeDocument/2006/relationships/image" Target="../media/image14.png"/><Relationship Id="rId6"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1.png"/><Relationship Id="rId5"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4.png"/><Relationship Id="rId4" Type="http://schemas.openxmlformats.org/officeDocument/2006/relationships/image" Target="../media/image37.png"/><Relationship Id="rId5" Type="http://schemas.openxmlformats.org/officeDocument/2006/relationships/image" Target="../media/image23.png"/><Relationship Id="rId6" Type="http://schemas.openxmlformats.org/officeDocument/2006/relationships/image" Target="../media/image34.png"/><Relationship Id="rId7"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8.png"/><Relationship Id="rId4" Type="http://schemas.openxmlformats.org/officeDocument/2006/relationships/image" Target="../media/image1.png"/><Relationship Id="rId5" Type="http://schemas.openxmlformats.org/officeDocument/2006/relationships/image" Target="../media/image30.png"/><Relationship Id="rId6" Type="http://schemas.openxmlformats.org/officeDocument/2006/relationships/image" Target="../media/image40.png"/><Relationship Id="rId7"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FD3"/>
        </a:solidFill>
      </p:bgPr>
    </p:bg>
    <p:spTree>
      <p:nvGrpSpPr>
        <p:cNvPr id="15" name="Shape 15"/>
        <p:cNvGrpSpPr/>
        <p:nvPr/>
      </p:nvGrpSpPr>
      <p:grpSpPr>
        <a:xfrm>
          <a:off x="0" y="0"/>
          <a:ext cx="0" cy="0"/>
          <a:chOff x="0" y="0"/>
          <a:chExt cx="0" cy="0"/>
        </a:xfrm>
      </p:grpSpPr>
      <p:pic>
        <p:nvPicPr>
          <p:cNvPr descr=" " id="16" name="Google Shape;16;g2e48755660e_0_0"/>
          <p:cNvPicPr preferRelativeResize="0"/>
          <p:nvPr/>
        </p:nvPicPr>
        <p:blipFill rotWithShape="1">
          <a:blip r:embed="rId3">
            <a:alphaModFix/>
          </a:blip>
          <a:srcRect b="0" l="0" r="0" t="0"/>
          <a:stretch/>
        </p:blipFill>
        <p:spPr>
          <a:xfrm>
            <a:off x="0" y="0"/>
            <a:ext cx="24196524" cy="13716000"/>
          </a:xfrm>
          <a:prstGeom prst="rect">
            <a:avLst/>
          </a:prstGeom>
          <a:noFill/>
          <a:ln>
            <a:noFill/>
          </a:ln>
        </p:spPr>
      </p:pic>
      <p:sp>
        <p:nvSpPr>
          <p:cNvPr id="17" name="Google Shape;17;g2e48755660e_0_0"/>
          <p:cNvSpPr/>
          <p:nvPr/>
        </p:nvSpPr>
        <p:spPr>
          <a:xfrm>
            <a:off x="8853006" y="7912100"/>
            <a:ext cx="14788800" cy="2226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8910E"/>
              </a:buClr>
              <a:buSzPts val="6400"/>
              <a:buFont typeface="Lato"/>
              <a:buNone/>
            </a:pPr>
            <a:r>
              <a:rPr b="1" i="0" lang="en-US" sz="6400" u="none" cap="none" strike="noStrike">
                <a:solidFill>
                  <a:srgbClr val="78910E"/>
                </a:solidFill>
                <a:latin typeface="Lato"/>
                <a:ea typeface="Lato"/>
                <a:cs typeface="Lato"/>
                <a:sym typeface="Lato"/>
              </a:rPr>
              <a:t>Free Presentation Template by EaTemp</a:t>
            </a:r>
            <a:endParaRPr b="0" i="0" sz="6400" u="none" cap="none" strike="noStrike">
              <a:solidFill>
                <a:schemeClr val="dk1"/>
              </a:solidFill>
              <a:latin typeface="Calibri"/>
              <a:ea typeface="Calibri"/>
              <a:cs typeface="Calibri"/>
              <a:sym typeface="Calibri"/>
            </a:endParaRPr>
          </a:p>
        </p:txBody>
      </p:sp>
      <p:sp>
        <p:nvSpPr>
          <p:cNvPr id="18" name="Google Shape;18;g2e48755660e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 name="Google Shape;19;g2e48755660e_0_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0" name="Google Shape;20;g2e48755660e_0_0"/>
          <p:cNvSpPr/>
          <p:nvPr/>
        </p:nvSpPr>
        <p:spPr>
          <a:xfrm>
            <a:off x="8853006" y="2667000"/>
            <a:ext cx="14517900" cy="4965600"/>
          </a:xfrm>
          <a:prstGeom prst="rect">
            <a:avLst/>
          </a:prstGeom>
          <a:solidFill>
            <a:srgbClr val="B3DA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g2e48755660e_0_0"/>
          <p:cNvSpPr/>
          <p:nvPr/>
        </p:nvSpPr>
        <p:spPr>
          <a:xfrm>
            <a:off x="9615100" y="3203176"/>
            <a:ext cx="14009700" cy="3200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A5200"/>
              </a:buClr>
              <a:buSzPts val="24000"/>
              <a:buFont typeface="Quantico"/>
              <a:buNone/>
            </a:pPr>
            <a:r>
              <a:rPr b="1" i="0" lang="en-US" sz="24000" u="none" cap="none" strike="noStrike">
                <a:solidFill>
                  <a:srgbClr val="3A5200"/>
                </a:solidFill>
                <a:latin typeface="Quantico"/>
                <a:ea typeface="Quantico"/>
                <a:cs typeface="Quantico"/>
                <a:sym typeface="Quantico"/>
              </a:rPr>
              <a:t>BATTERY</a:t>
            </a:r>
            <a:endParaRPr b="0" i="0" sz="24000" u="none" cap="none" strike="noStrike">
              <a:solidFill>
                <a:schemeClr val="dk1"/>
              </a:solidFill>
              <a:latin typeface="Calibri"/>
              <a:ea typeface="Calibri"/>
              <a:cs typeface="Calibri"/>
              <a:sym typeface="Calibri"/>
            </a:endParaRPr>
          </a:p>
        </p:txBody>
      </p:sp>
      <p:pic>
        <p:nvPicPr>
          <p:cNvPr descr=" " id="22" name="Google Shape;22;g2e48755660e_0_0"/>
          <p:cNvPicPr preferRelativeResize="0"/>
          <p:nvPr/>
        </p:nvPicPr>
        <p:blipFill rotWithShape="1">
          <a:blip r:embed="rId5">
            <a:alphaModFix/>
          </a:blip>
          <a:srcRect b="0" l="0" r="0" t="0"/>
          <a:stretch/>
        </p:blipFill>
        <p:spPr>
          <a:xfrm>
            <a:off x="444556" y="1066800"/>
            <a:ext cx="10008851" cy="11582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FD3"/>
        </a:solidFill>
      </p:bgPr>
    </p:bg>
    <p:spTree>
      <p:nvGrpSpPr>
        <p:cNvPr id="192" name="Shape 192"/>
        <p:cNvGrpSpPr/>
        <p:nvPr/>
      </p:nvGrpSpPr>
      <p:grpSpPr>
        <a:xfrm>
          <a:off x="0" y="0"/>
          <a:ext cx="0" cy="0"/>
          <a:chOff x="0" y="0"/>
          <a:chExt cx="0" cy="0"/>
        </a:xfrm>
      </p:grpSpPr>
      <p:pic>
        <p:nvPicPr>
          <p:cNvPr descr=" " id="193" name="Google Shape;193;g2e48755660e_0_168"/>
          <p:cNvPicPr preferRelativeResize="0"/>
          <p:nvPr/>
        </p:nvPicPr>
        <p:blipFill rotWithShape="1">
          <a:blip r:embed="rId3">
            <a:alphaModFix/>
          </a:blip>
          <a:srcRect b="0" l="0" r="0" t="0"/>
          <a:stretch/>
        </p:blipFill>
        <p:spPr>
          <a:xfrm>
            <a:off x="4305838" y="0"/>
            <a:ext cx="20081210" cy="13716000"/>
          </a:xfrm>
          <a:prstGeom prst="rect">
            <a:avLst/>
          </a:prstGeom>
          <a:noFill/>
          <a:ln>
            <a:noFill/>
          </a:ln>
        </p:spPr>
      </p:pic>
      <p:sp>
        <p:nvSpPr>
          <p:cNvPr id="194" name="Google Shape;194;g2e48755660e_0_16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5" name="Google Shape;195;g2e48755660e_0_16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96" name="Google Shape;196;g2e48755660e_0_168"/>
          <p:cNvSpPr/>
          <p:nvPr/>
        </p:nvSpPr>
        <p:spPr>
          <a:xfrm>
            <a:off x="7982948" y="850900"/>
            <a:ext cx="8421300" cy="2057400"/>
          </a:xfrm>
          <a:prstGeom prst="rect">
            <a:avLst/>
          </a:prstGeom>
          <a:solidFill>
            <a:srgbClr val="B3DA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g2e48755660e_0_168"/>
          <p:cNvSpPr/>
          <p:nvPr/>
        </p:nvSpPr>
        <p:spPr>
          <a:xfrm>
            <a:off x="8745043" y="1155700"/>
            <a:ext cx="72357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A5200"/>
              </a:buClr>
              <a:buSzPts val="8000"/>
              <a:buFont typeface="Quantico"/>
              <a:buNone/>
            </a:pPr>
            <a:r>
              <a:rPr b="1" i="0" lang="en-US" sz="8000" u="none" cap="none" strike="noStrike">
                <a:solidFill>
                  <a:srgbClr val="3A5200"/>
                </a:solidFill>
                <a:latin typeface="Quantico"/>
                <a:ea typeface="Quantico"/>
                <a:cs typeface="Quantico"/>
                <a:sym typeface="Quantico"/>
              </a:rPr>
              <a:t>PRICING PLAN</a:t>
            </a:r>
            <a:endParaRPr b="0" i="0" sz="8000" u="none" cap="none" strike="noStrike">
              <a:solidFill>
                <a:schemeClr val="dk1"/>
              </a:solidFill>
              <a:latin typeface="Calibri"/>
              <a:ea typeface="Calibri"/>
              <a:cs typeface="Calibri"/>
              <a:sym typeface="Calibri"/>
            </a:endParaRPr>
          </a:p>
        </p:txBody>
      </p:sp>
      <p:sp>
        <p:nvSpPr>
          <p:cNvPr id="198" name="Google Shape;198;g2e48755660e_0_168"/>
          <p:cNvSpPr/>
          <p:nvPr/>
        </p:nvSpPr>
        <p:spPr>
          <a:xfrm>
            <a:off x="1778222" y="3632200"/>
            <a:ext cx="20843400" cy="829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g2e48755660e_0_168"/>
          <p:cNvSpPr/>
          <p:nvPr/>
        </p:nvSpPr>
        <p:spPr>
          <a:xfrm>
            <a:off x="1778222" y="3632200"/>
            <a:ext cx="6439800" cy="8293200"/>
          </a:xfrm>
          <a:prstGeom prst="rect">
            <a:avLst/>
          </a:prstGeom>
          <a:solidFill>
            <a:srgbClr val="B3DA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0" name="Google Shape;200;g2e48755660e_0_168"/>
          <p:cNvPicPr preferRelativeResize="0"/>
          <p:nvPr/>
        </p:nvPicPr>
        <p:blipFill rotWithShape="1">
          <a:blip r:embed="rId5">
            <a:alphaModFix/>
          </a:blip>
          <a:srcRect b="0" l="0" r="0" t="0"/>
          <a:stretch/>
        </p:blipFill>
        <p:spPr>
          <a:xfrm>
            <a:off x="4244935" y="4089400"/>
            <a:ext cx="1506279" cy="1409700"/>
          </a:xfrm>
          <a:prstGeom prst="rect">
            <a:avLst/>
          </a:prstGeom>
          <a:noFill/>
          <a:ln>
            <a:noFill/>
          </a:ln>
        </p:spPr>
      </p:pic>
      <p:sp>
        <p:nvSpPr>
          <p:cNvPr id="201" name="Google Shape;201;g2e48755660e_0_168"/>
          <p:cNvSpPr/>
          <p:nvPr/>
        </p:nvSpPr>
        <p:spPr>
          <a:xfrm>
            <a:off x="3988298" y="5803900"/>
            <a:ext cx="2019600" cy="1079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Quantico"/>
              <a:buNone/>
            </a:pPr>
            <a:r>
              <a:rPr b="1" i="0" lang="en-US" sz="4800" u="none" cap="none" strike="noStrike">
                <a:solidFill>
                  <a:srgbClr val="FFFFFF"/>
                </a:solidFill>
                <a:latin typeface="Quantico"/>
                <a:ea typeface="Quantico"/>
                <a:cs typeface="Quantico"/>
                <a:sym typeface="Quantico"/>
              </a:rPr>
              <a:t>BASIC</a:t>
            </a:r>
            <a:endParaRPr b="0" i="0" sz="4800" u="none" cap="none" strike="noStrike">
              <a:solidFill>
                <a:schemeClr val="dk1"/>
              </a:solidFill>
              <a:latin typeface="Calibri"/>
              <a:ea typeface="Calibri"/>
              <a:cs typeface="Calibri"/>
              <a:sym typeface="Calibri"/>
            </a:endParaRPr>
          </a:p>
        </p:txBody>
      </p:sp>
      <p:sp>
        <p:nvSpPr>
          <p:cNvPr id="202" name="Google Shape;202;g2e48755660e_0_168"/>
          <p:cNvSpPr/>
          <p:nvPr/>
        </p:nvSpPr>
        <p:spPr>
          <a:xfrm>
            <a:off x="2235479" y="6985000"/>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03" name="Google Shape;203;g2e48755660e_0_168"/>
          <p:cNvSpPr/>
          <p:nvPr/>
        </p:nvSpPr>
        <p:spPr>
          <a:xfrm>
            <a:off x="3073784" y="10591800"/>
            <a:ext cx="3848700" cy="1079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Quantico"/>
              <a:buNone/>
            </a:pPr>
            <a:r>
              <a:rPr b="1" i="0" lang="en-US" sz="4800" u="none" cap="none" strike="noStrike">
                <a:solidFill>
                  <a:srgbClr val="0E0E0E"/>
                </a:solidFill>
                <a:latin typeface="Quantico"/>
                <a:ea typeface="Quantico"/>
                <a:cs typeface="Quantico"/>
                <a:sym typeface="Quantico"/>
              </a:rPr>
              <a:t>$10/MONTH</a:t>
            </a:r>
            <a:endParaRPr b="0" i="0" sz="4800" u="none" cap="none" strike="noStrike">
              <a:solidFill>
                <a:schemeClr val="dk1"/>
              </a:solidFill>
              <a:latin typeface="Calibri"/>
              <a:ea typeface="Calibri"/>
              <a:cs typeface="Calibri"/>
              <a:sym typeface="Calibri"/>
            </a:endParaRPr>
          </a:p>
        </p:txBody>
      </p:sp>
      <p:sp>
        <p:nvSpPr>
          <p:cNvPr id="204" name="Google Shape;204;g2e48755660e_0_168"/>
          <p:cNvSpPr/>
          <p:nvPr/>
        </p:nvSpPr>
        <p:spPr>
          <a:xfrm>
            <a:off x="8980022" y="3632200"/>
            <a:ext cx="6439800" cy="8293200"/>
          </a:xfrm>
          <a:prstGeom prst="rect">
            <a:avLst/>
          </a:prstGeom>
          <a:solidFill>
            <a:srgbClr val="B3DA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5" name="Google Shape;205;g2e48755660e_0_168"/>
          <p:cNvPicPr preferRelativeResize="0"/>
          <p:nvPr/>
        </p:nvPicPr>
        <p:blipFill rotWithShape="1">
          <a:blip r:embed="rId6">
            <a:alphaModFix/>
          </a:blip>
          <a:srcRect b="0" l="0" r="0" t="0"/>
          <a:stretch/>
        </p:blipFill>
        <p:spPr>
          <a:xfrm>
            <a:off x="11575236" y="4089400"/>
            <a:ext cx="1249274" cy="1409700"/>
          </a:xfrm>
          <a:prstGeom prst="rect">
            <a:avLst/>
          </a:prstGeom>
          <a:noFill/>
          <a:ln>
            <a:noFill/>
          </a:ln>
        </p:spPr>
      </p:pic>
      <p:sp>
        <p:nvSpPr>
          <p:cNvPr id="206" name="Google Shape;206;g2e48755660e_0_168"/>
          <p:cNvSpPr/>
          <p:nvPr/>
        </p:nvSpPr>
        <p:spPr>
          <a:xfrm>
            <a:off x="11342518" y="5803900"/>
            <a:ext cx="1714800" cy="1079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Quantico"/>
              <a:buNone/>
            </a:pPr>
            <a:r>
              <a:rPr b="1" i="0" lang="en-US" sz="4800" u="none" cap="none" strike="noStrike">
                <a:solidFill>
                  <a:srgbClr val="FFFFFF"/>
                </a:solidFill>
                <a:latin typeface="Quantico"/>
                <a:ea typeface="Quantico"/>
                <a:cs typeface="Quantico"/>
                <a:sym typeface="Quantico"/>
              </a:rPr>
              <a:t>ELITE</a:t>
            </a:r>
            <a:endParaRPr b="0" i="0" sz="4800" u="none" cap="none" strike="noStrike">
              <a:solidFill>
                <a:schemeClr val="dk1"/>
              </a:solidFill>
              <a:latin typeface="Calibri"/>
              <a:ea typeface="Calibri"/>
              <a:cs typeface="Calibri"/>
              <a:sym typeface="Calibri"/>
            </a:endParaRPr>
          </a:p>
        </p:txBody>
      </p:sp>
      <p:sp>
        <p:nvSpPr>
          <p:cNvPr id="207" name="Google Shape;207;g2e48755660e_0_168"/>
          <p:cNvSpPr/>
          <p:nvPr/>
        </p:nvSpPr>
        <p:spPr>
          <a:xfrm>
            <a:off x="9437280" y="6985000"/>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Ability to form larger parties with adventurers.</a:t>
            </a:r>
            <a:endParaRPr b="0" i="0" sz="3200" u="none" cap="none" strike="noStrike">
              <a:solidFill>
                <a:schemeClr val="dk1"/>
              </a:solidFill>
              <a:latin typeface="Calibri"/>
              <a:ea typeface="Calibri"/>
              <a:cs typeface="Calibri"/>
              <a:sym typeface="Calibri"/>
            </a:endParaRPr>
          </a:p>
        </p:txBody>
      </p:sp>
      <p:sp>
        <p:nvSpPr>
          <p:cNvPr id="208" name="Google Shape;208;g2e48755660e_0_168"/>
          <p:cNvSpPr/>
          <p:nvPr/>
        </p:nvSpPr>
        <p:spPr>
          <a:xfrm>
            <a:off x="10250181" y="10591800"/>
            <a:ext cx="3899400" cy="1079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Quantico"/>
              <a:buNone/>
            </a:pPr>
            <a:r>
              <a:rPr b="1" i="0" lang="en-US" sz="4800" u="none" cap="none" strike="noStrike">
                <a:solidFill>
                  <a:srgbClr val="0E0E0E"/>
                </a:solidFill>
                <a:latin typeface="Quantico"/>
                <a:ea typeface="Quantico"/>
                <a:cs typeface="Quantico"/>
                <a:sym typeface="Quantico"/>
              </a:rPr>
              <a:t>$50/MONTH</a:t>
            </a:r>
            <a:endParaRPr b="0" i="0" sz="4800" u="none" cap="none" strike="noStrike">
              <a:solidFill>
                <a:schemeClr val="dk1"/>
              </a:solidFill>
              <a:latin typeface="Calibri"/>
              <a:ea typeface="Calibri"/>
              <a:cs typeface="Calibri"/>
              <a:sym typeface="Calibri"/>
            </a:endParaRPr>
          </a:p>
        </p:txBody>
      </p:sp>
      <p:sp>
        <p:nvSpPr>
          <p:cNvPr id="209" name="Google Shape;209;g2e48755660e_0_168"/>
          <p:cNvSpPr/>
          <p:nvPr/>
        </p:nvSpPr>
        <p:spPr>
          <a:xfrm>
            <a:off x="16181822" y="3632200"/>
            <a:ext cx="6439800" cy="8293200"/>
          </a:xfrm>
          <a:prstGeom prst="rect">
            <a:avLst/>
          </a:prstGeom>
          <a:solidFill>
            <a:srgbClr val="B3DA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0" name="Google Shape;210;g2e48755660e_0_168"/>
          <p:cNvPicPr preferRelativeResize="0"/>
          <p:nvPr/>
        </p:nvPicPr>
        <p:blipFill rotWithShape="1">
          <a:blip r:embed="rId7">
            <a:alphaModFix/>
          </a:blip>
          <a:srcRect b="0" l="0" r="0" t="0"/>
          <a:stretch/>
        </p:blipFill>
        <p:spPr>
          <a:xfrm>
            <a:off x="18617929" y="4089400"/>
            <a:ext cx="1567492" cy="1409700"/>
          </a:xfrm>
          <a:prstGeom prst="rect">
            <a:avLst/>
          </a:prstGeom>
          <a:noFill/>
          <a:ln>
            <a:noFill/>
          </a:ln>
        </p:spPr>
      </p:pic>
      <p:sp>
        <p:nvSpPr>
          <p:cNvPr id="211" name="Google Shape;211;g2e48755660e_0_168"/>
          <p:cNvSpPr/>
          <p:nvPr/>
        </p:nvSpPr>
        <p:spPr>
          <a:xfrm>
            <a:off x="17566296" y="5803900"/>
            <a:ext cx="3670800" cy="1079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Quantico"/>
              <a:buNone/>
            </a:pPr>
            <a:r>
              <a:rPr b="1" i="0" lang="en-US" sz="4800" u="none" cap="none" strike="noStrike">
                <a:solidFill>
                  <a:srgbClr val="FFFFFF"/>
                </a:solidFill>
                <a:latin typeface="Quantico"/>
                <a:ea typeface="Quantico"/>
                <a:cs typeface="Quantico"/>
                <a:sym typeface="Quantico"/>
              </a:rPr>
              <a:t>LEGENDARY</a:t>
            </a:r>
            <a:endParaRPr b="0" i="0" sz="4800" u="none" cap="none" strike="noStrike">
              <a:solidFill>
                <a:schemeClr val="dk1"/>
              </a:solidFill>
              <a:latin typeface="Calibri"/>
              <a:ea typeface="Calibri"/>
              <a:cs typeface="Calibri"/>
              <a:sym typeface="Calibri"/>
            </a:endParaRPr>
          </a:p>
        </p:txBody>
      </p:sp>
      <p:sp>
        <p:nvSpPr>
          <p:cNvPr id="212" name="Google Shape;212;g2e48755660e_0_168"/>
          <p:cNvSpPr/>
          <p:nvPr/>
        </p:nvSpPr>
        <p:spPr>
          <a:xfrm>
            <a:off x="16639080" y="6985000"/>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Access to the most challenging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The ability to form the largest parties.</a:t>
            </a:r>
            <a:endParaRPr b="0" i="0" sz="3200" u="none" cap="none" strike="noStrike">
              <a:solidFill>
                <a:schemeClr val="dk1"/>
              </a:solidFill>
              <a:latin typeface="Calibri"/>
              <a:ea typeface="Calibri"/>
              <a:cs typeface="Calibri"/>
              <a:sym typeface="Calibri"/>
            </a:endParaRPr>
          </a:p>
        </p:txBody>
      </p:sp>
      <p:sp>
        <p:nvSpPr>
          <p:cNvPr id="213" name="Google Shape;213;g2e48755660e_0_168"/>
          <p:cNvSpPr/>
          <p:nvPr/>
        </p:nvSpPr>
        <p:spPr>
          <a:xfrm>
            <a:off x="17267808" y="10591800"/>
            <a:ext cx="4267800" cy="1079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Quantico"/>
              <a:buNone/>
            </a:pPr>
            <a:r>
              <a:rPr b="1" i="0" lang="en-US" sz="4800" u="none" cap="none" strike="noStrike">
                <a:solidFill>
                  <a:srgbClr val="0E0E0E"/>
                </a:solidFill>
                <a:latin typeface="Quantico"/>
                <a:ea typeface="Quantico"/>
                <a:cs typeface="Quantico"/>
                <a:sym typeface="Quantico"/>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FD3"/>
        </a:solidFill>
      </p:bgPr>
    </p:bg>
    <p:spTree>
      <p:nvGrpSpPr>
        <p:cNvPr id="218" name="Shape 218"/>
        <p:cNvGrpSpPr/>
        <p:nvPr/>
      </p:nvGrpSpPr>
      <p:grpSpPr>
        <a:xfrm>
          <a:off x="0" y="0"/>
          <a:ext cx="0" cy="0"/>
          <a:chOff x="0" y="0"/>
          <a:chExt cx="0" cy="0"/>
        </a:xfrm>
      </p:grpSpPr>
      <p:pic>
        <p:nvPicPr>
          <p:cNvPr descr=" " id="219" name="Google Shape;219;g2e48755660e_0_19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20" name="Google Shape;220;g2e48755660e_0_19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1" name="Google Shape;221;g2e48755660e_0_19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22" name="Google Shape;222;g2e48755660e_0_193"/>
          <p:cNvPicPr preferRelativeResize="0"/>
          <p:nvPr/>
        </p:nvPicPr>
        <p:blipFill rotWithShape="1">
          <a:blip r:embed="rId5">
            <a:alphaModFix/>
          </a:blip>
          <a:srcRect b="0" l="0" r="0" t="0"/>
          <a:stretch/>
        </p:blipFill>
        <p:spPr>
          <a:xfrm>
            <a:off x="381048" y="2146300"/>
            <a:ext cx="23637654" cy="9144000"/>
          </a:xfrm>
          <a:prstGeom prst="rect">
            <a:avLst/>
          </a:prstGeom>
          <a:noFill/>
          <a:ln>
            <a:noFill/>
          </a:ln>
        </p:spPr>
      </p:pic>
      <p:sp>
        <p:nvSpPr>
          <p:cNvPr id="223" name="Google Shape;223;g2e48755660e_0_193"/>
          <p:cNvSpPr/>
          <p:nvPr/>
        </p:nvSpPr>
        <p:spPr>
          <a:xfrm>
            <a:off x="381048" y="3505200"/>
            <a:ext cx="5347500" cy="7785000"/>
          </a:xfrm>
          <a:prstGeom prst="rect">
            <a:avLst/>
          </a:prstGeom>
          <a:solidFill>
            <a:srgbClr val="B3DA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g2e48755660e_0_193"/>
          <p:cNvSpPr/>
          <p:nvPr/>
        </p:nvSpPr>
        <p:spPr>
          <a:xfrm>
            <a:off x="685886" y="4914900"/>
            <a:ext cx="4737600" cy="607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g2e48755660e_0_193"/>
          <p:cNvSpPr/>
          <p:nvPr/>
        </p:nvSpPr>
        <p:spPr>
          <a:xfrm>
            <a:off x="685886" y="49149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g2e48755660e_0_193"/>
          <p:cNvSpPr/>
          <p:nvPr/>
        </p:nvSpPr>
        <p:spPr>
          <a:xfrm>
            <a:off x="685886" y="49149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g2e48755660e_0_193"/>
          <p:cNvSpPr/>
          <p:nvPr/>
        </p:nvSpPr>
        <p:spPr>
          <a:xfrm>
            <a:off x="609676" y="4914900"/>
            <a:ext cx="4890000" cy="80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Quantico"/>
              <a:buNone/>
            </a:pPr>
            <a:r>
              <a:rPr b="1" i="0" lang="en-US" sz="3600" u="none" cap="none" strike="noStrike">
                <a:solidFill>
                  <a:srgbClr val="0E0E0E"/>
                </a:solidFill>
                <a:latin typeface="Quantico"/>
                <a:ea typeface="Quantico"/>
                <a:cs typeface="Quantico"/>
                <a:sym typeface="Quantico"/>
              </a:rPr>
              <a:t>ECLIPSE</a:t>
            </a:r>
            <a:endParaRPr b="0" i="0" sz="3600" u="none" cap="none" strike="noStrike">
              <a:solidFill>
                <a:schemeClr val="dk1"/>
              </a:solidFill>
              <a:latin typeface="Calibri"/>
              <a:ea typeface="Calibri"/>
              <a:cs typeface="Calibri"/>
              <a:sym typeface="Calibri"/>
            </a:endParaRPr>
          </a:p>
        </p:txBody>
      </p:sp>
      <p:sp>
        <p:nvSpPr>
          <p:cNvPr id="228" name="Google Shape;228;g2e48755660e_0_193"/>
          <p:cNvSpPr/>
          <p:nvPr/>
        </p:nvSpPr>
        <p:spPr>
          <a:xfrm>
            <a:off x="618144"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29" name="Google Shape;229;g2e48755660e_0_193"/>
          <p:cNvPicPr preferRelativeResize="0"/>
          <p:nvPr/>
        </p:nvPicPr>
        <p:blipFill rotWithShape="1">
          <a:blip r:embed="rId6">
            <a:alphaModFix/>
          </a:blip>
          <a:srcRect b="0" l="0" r="0" t="0"/>
          <a:stretch/>
        </p:blipFill>
        <p:spPr>
          <a:xfrm>
            <a:off x="2241830" y="7137400"/>
            <a:ext cx="1625803" cy="1625600"/>
          </a:xfrm>
          <a:prstGeom prst="rect">
            <a:avLst/>
          </a:prstGeom>
          <a:noFill/>
          <a:ln>
            <a:noFill/>
          </a:ln>
        </p:spPr>
      </p:pic>
      <p:pic>
        <p:nvPicPr>
          <p:cNvPr descr=" " id="230" name="Google Shape;230;g2e48755660e_0_193"/>
          <p:cNvPicPr preferRelativeResize="0"/>
          <p:nvPr/>
        </p:nvPicPr>
        <p:blipFill rotWithShape="1">
          <a:blip r:embed="rId7">
            <a:alphaModFix/>
          </a:blip>
          <a:srcRect b="0" l="0" r="0" t="0"/>
          <a:stretch/>
        </p:blipFill>
        <p:spPr>
          <a:xfrm>
            <a:off x="2326518" y="7222083"/>
            <a:ext cx="1456422" cy="1456246"/>
          </a:xfrm>
          <a:prstGeom prst="rect">
            <a:avLst/>
          </a:prstGeom>
          <a:noFill/>
          <a:ln>
            <a:noFill/>
          </a:ln>
        </p:spPr>
      </p:pic>
      <p:sp>
        <p:nvSpPr>
          <p:cNvPr id="231" name="Google Shape;231;g2e48755660e_0_193"/>
          <p:cNvSpPr/>
          <p:nvPr/>
        </p:nvSpPr>
        <p:spPr>
          <a:xfrm>
            <a:off x="685886" y="91694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g2e48755660e_0_193"/>
          <p:cNvSpPr/>
          <p:nvPr/>
        </p:nvSpPr>
        <p:spPr>
          <a:xfrm>
            <a:off x="685886" y="91694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g2e48755660e_0_193"/>
          <p:cNvSpPr/>
          <p:nvPr/>
        </p:nvSpPr>
        <p:spPr>
          <a:xfrm>
            <a:off x="609676" y="9169400"/>
            <a:ext cx="4890000" cy="80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Quantico"/>
              <a:buNone/>
            </a:pPr>
            <a:r>
              <a:rPr b="1" i="0" lang="en-US" sz="3600" u="none" cap="none" strike="noStrike">
                <a:solidFill>
                  <a:srgbClr val="0E0E0E"/>
                </a:solidFill>
                <a:latin typeface="Quantico"/>
                <a:ea typeface="Quantico"/>
                <a:cs typeface="Quantico"/>
                <a:sym typeface="Quantico"/>
              </a:rPr>
              <a:t>QUEST</a:t>
            </a:r>
            <a:endParaRPr b="0" i="0" sz="3600" u="none" cap="none" strike="noStrike">
              <a:solidFill>
                <a:schemeClr val="dk1"/>
              </a:solidFill>
              <a:latin typeface="Calibri"/>
              <a:ea typeface="Calibri"/>
              <a:cs typeface="Calibri"/>
              <a:sym typeface="Calibri"/>
            </a:endParaRPr>
          </a:p>
        </p:txBody>
      </p:sp>
      <p:sp>
        <p:nvSpPr>
          <p:cNvPr id="234" name="Google Shape;234;g2e48755660e_0_193"/>
          <p:cNvSpPr/>
          <p:nvPr/>
        </p:nvSpPr>
        <p:spPr>
          <a:xfrm>
            <a:off x="618144" y="100203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35" name="Google Shape;235;g2e48755660e_0_193"/>
          <p:cNvSpPr/>
          <p:nvPr/>
        </p:nvSpPr>
        <p:spPr>
          <a:xfrm>
            <a:off x="6477810" y="3505200"/>
            <a:ext cx="5347500" cy="7785000"/>
          </a:xfrm>
          <a:prstGeom prst="rect">
            <a:avLst/>
          </a:prstGeom>
          <a:solidFill>
            <a:srgbClr val="B3DA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g2e48755660e_0_193"/>
          <p:cNvSpPr/>
          <p:nvPr/>
        </p:nvSpPr>
        <p:spPr>
          <a:xfrm>
            <a:off x="6782648" y="4914900"/>
            <a:ext cx="4737600" cy="607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g2e48755660e_0_193"/>
          <p:cNvSpPr/>
          <p:nvPr/>
        </p:nvSpPr>
        <p:spPr>
          <a:xfrm>
            <a:off x="6782648" y="49149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g2e48755660e_0_193"/>
          <p:cNvSpPr/>
          <p:nvPr/>
        </p:nvSpPr>
        <p:spPr>
          <a:xfrm>
            <a:off x="6782648" y="49149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g2e48755660e_0_193"/>
          <p:cNvSpPr/>
          <p:nvPr/>
        </p:nvSpPr>
        <p:spPr>
          <a:xfrm>
            <a:off x="6706438" y="4914900"/>
            <a:ext cx="4890000" cy="80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Quantico"/>
              <a:buNone/>
            </a:pPr>
            <a:r>
              <a:rPr b="1" i="0" lang="en-US" sz="3600" u="none" cap="none" strike="noStrike">
                <a:solidFill>
                  <a:srgbClr val="0E0E0E"/>
                </a:solidFill>
                <a:latin typeface="Quantico"/>
                <a:ea typeface="Quantico"/>
                <a:cs typeface="Quantico"/>
                <a:sym typeface="Quantico"/>
              </a:rPr>
              <a:t>ECLIPSE</a:t>
            </a:r>
            <a:endParaRPr b="0" i="0" sz="3600" u="none" cap="none" strike="noStrike">
              <a:solidFill>
                <a:schemeClr val="dk1"/>
              </a:solidFill>
              <a:latin typeface="Calibri"/>
              <a:ea typeface="Calibri"/>
              <a:cs typeface="Calibri"/>
              <a:sym typeface="Calibri"/>
            </a:endParaRPr>
          </a:p>
        </p:txBody>
      </p:sp>
      <p:sp>
        <p:nvSpPr>
          <p:cNvPr id="240" name="Google Shape;240;g2e48755660e_0_193"/>
          <p:cNvSpPr/>
          <p:nvPr/>
        </p:nvSpPr>
        <p:spPr>
          <a:xfrm>
            <a:off x="6714906"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41" name="Google Shape;241;g2e48755660e_0_193"/>
          <p:cNvPicPr preferRelativeResize="0"/>
          <p:nvPr/>
        </p:nvPicPr>
        <p:blipFill rotWithShape="1">
          <a:blip r:embed="rId6">
            <a:alphaModFix/>
          </a:blip>
          <a:srcRect b="0" l="0" r="0" t="0"/>
          <a:stretch/>
        </p:blipFill>
        <p:spPr>
          <a:xfrm>
            <a:off x="8338592" y="7137400"/>
            <a:ext cx="1625803" cy="1625600"/>
          </a:xfrm>
          <a:prstGeom prst="rect">
            <a:avLst/>
          </a:prstGeom>
          <a:noFill/>
          <a:ln>
            <a:noFill/>
          </a:ln>
        </p:spPr>
      </p:pic>
      <p:pic>
        <p:nvPicPr>
          <p:cNvPr descr=" " id="242" name="Google Shape;242;g2e48755660e_0_193"/>
          <p:cNvPicPr preferRelativeResize="0"/>
          <p:nvPr/>
        </p:nvPicPr>
        <p:blipFill rotWithShape="1">
          <a:blip r:embed="rId8">
            <a:alphaModFix/>
          </a:blip>
          <a:srcRect b="0" l="0" r="0" t="0"/>
          <a:stretch/>
        </p:blipFill>
        <p:spPr>
          <a:xfrm>
            <a:off x="8541818" y="7340600"/>
            <a:ext cx="1192256" cy="1190414"/>
          </a:xfrm>
          <a:prstGeom prst="rect">
            <a:avLst/>
          </a:prstGeom>
          <a:noFill/>
          <a:ln>
            <a:noFill/>
          </a:ln>
        </p:spPr>
      </p:pic>
      <p:sp>
        <p:nvSpPr>
          <p:cNvPr id="243" name="Google Shape;243;g2e48755660e_0_193"/>
          <p:cNvSpPr/>
          <p:nvPr/>
        </p:nvSpPr>
        <p:spPr>
          <a:xfrm>
            <a:off x="6782648" y="91694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g2e48755660e_0_193"/>
          <p:cNvSpPr/>
          <p:nvPr/>
        </p:nvSpPr>
        <p:spPr>
          <a:xfrm>
            <a:off x="6782648" y="91694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g2e48755660e_0_193"/>
          <p:cNvSpPr/>
          <p:nvPr/>
        </p:nvSpPr>
        <p:spPr>
          <a:xfrm>
            <a:off x="6706438" y="9169400"/>
            <a:ext cx="4890000" cy="80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Quantico"/>
              <a:buNone/>
            </a:pPr>
            <a:r>
              <a:rPr b="1" i="0" lang="en-US" sz="3600" u="none" cap="none" strike="noStrike">
                <a:solidFill>
                  <a:srgbClr val="0E0E0E"/>
                </a:solidFill>
                <a:latin typeface="Quantico"/>
                <a:ea typeface="Quantico"/>
                <a:cs typeface="Quantico"/>
                <a:sym typeface="Quantico"/>
              </a:rPr>
              <a:t>QUEST</a:t>
            </a:r>
            <a:endParaRPr b="0" i="0" sz="3600" u="none" cap="none" strike="noStrike">
              <a:solidFill>
                <a:schemeClr val="dk1"/>
              </a:solidFill>
              <a:latin typeface="Calibri"/>
              <a:ea typeface="Calibri"/>
              <a:cs typeface="Calibri"/>
              <a:sym typeface="Calibri"/>
            </a:endParaRPr>
          </a:p>
        </p:txBody>
      </p:sp>
      <p:sp>
        <p:nvSpPr>
          <p:cNvPr id="246" name="Google Shape;246;g2e48755660e_0_193"/>
          <p:cNvSpPr/>
          <p:nvPr/>
        </p:nvSpPr>
        <p:spPr>
          <a:xfrm>
            <a:off x="6714906" y="100203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47" name="Google Shape;247;g2e48755660e_0_193"/>
          <p:cNvSpPr/>
          <p:nvPr/>
        </p:nvSpPr>
        <p:spPr>
          <a:xfrm>
            <a:off x="12574572" y="3505200"/>
            <a:ext cx="5347500" cy="7785000"/>
          </a:xfrm>
          <a:prstGeom prst="rect">
            <a:avLst/>
          </a:prstGeom>
          <a:solidFill>
            <a:srgbClr val="B3DA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g2e48755660e_0_193"/>
          <p:cNvSpPr/>
          <p:nvPr/>
        </p:nvSpPr>
        <p:spPr>
          <a:xfrm>
            <a:off x="12879410" y="4914900"/>
            <a:ext cx="4737600" cy="607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g2e48755660e_0_193"/>
          <p:cNvSpPr/>
          <p:nvPr/>
        </p:nvSpPr>
        <p:spPr>
          <a:xfrm>
            <a:off x="12879410" y="49149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g2e48755660e_0_193"/>
          <p:cNvSpPr/>
          <p:nvPr/>
        </p:nvSpPr>
        <p:spPr>
          <a:xfrm>
            <a:off x="12879410" y="49149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2e48755660e_0_193"/>
          <p:cNvSpPr/>
          <p:nvPr/>
        </p:nvSpPr>
        <p:spPr>
          <a:xfrm>
            <a:off x="12803200" y="4914900"/>
            <a:ext cx="4890000" cy="80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Quantico"/>
              <a:buNone/>
            </a:pPr>
            <a:r>
              <a:rPr b="1" i="0" lang="en-US" sz="3600" u="none" cap="none" strike="noStrike">
                <a:solidFill>
                  <a:srgbClr val="0E0E0E"/>
                </a:solidFill>
                <a:latin typeface="Quantico"/>
                <a:ea typeface="Quantico"/>
                <a:cs typeface="Quantico"/>
                <a:sym typeface="Quantico"/>
              </a:rPr>
              <a:t>ECLIPSE</a:t>
            </a:r>
            <a:endParaRPr b="0" i="0" sz="3600" u="none" cap="none" strike="noStrike">
              <a:solidFill>
                <a:schemeClr val="dk1"/>
              </a:solidFill>
              <a:latin typeface="Calibri"/>
              <a:ea typeface="Calibri"/>
              <a:cs typeface="Calibri"/>
              <a:sym typeface="Calibri"/>
            </a:endParaRPr>
          </a:p>
        </p:txBody>
      </p:sp>
      <p:sp>
        <p:nvSpPr>
          <p:cNvPr id="252" name="Google Shape;252;g2e48755660e_0_193"/>
          <p:cNvSpPr/>
          <p:nvPr/>
        </p:nvSpPr>
        <p:spPr>
          <a:xfrm>
            <a:off x="12811668"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53" name="Google Shape;253;g2e48755660e_0_193"/>
          <p:cNvPicPr preferRelativeResize="0"/>
          <p:nvPr/>
        </p:nvPicPr>
        <p:blipFill rotWithShape="1">
          <a:blip r:embed="rId6">
            <a:alphaModFix/>
          </a:blip>
          <a:srcRect b="0" l="0" r="0" t="0"/>
          <a:stretch/>
        </p:blipFill>
        <p:spPr>
          <a:xfrm>
            <a:off x="14435354" y="7137400"/>
            <a:ext cx="1625803" cy="1625600"/>
          </a:xfrm>
          <a:prstGeom prst="rect">
            <a:avLst/>
          </a:prstGeom>
          <a:noFill/>
          <a:ln>
            <a:noFill/>
          </a:ln>
        </p:spPr>
      </p:pic>
      <p:pic>
        <p:nvPicPr>
          <p:cNvPr descr=" " id="254" name="Google Shape;254;g2e48755660e_0_193"/>
          <p:cNvPicPr preferRelativeResize="0"/>
          <p:nvPr/>
        </p:nvPicPr>
        <p:blipFill rotWithShape="1">
          <a:blip r:embed="rId9">
            <a:alphaModFix/>
          </a:blip>
          <a:srcRect b="0" l="0" r="0" t="0"/>
          <a:stretch/>
        </p:blipFill>
        <p:spPr>
          <a:xfrm>
            <a:off x="14536942" y="7142162"/>
            <a:ext cx="1519452" cy="1519262"/>
          </a:xfrm>
          <a:prstGeom prst="rect">
            <a:avLst/>
          </a:prstGeom>
          <a:noFill/>
          <a:ln>
            <a:noFill/>
          </a:ln>
        </p:spPr>
      </p:pic>
      <p:sp>
        <p:nvSpPr>
          <p:cNvPr id="255" name="Google Shape;255;g2e48755660e_0_193"/>
          <p:cNvSpPr/>
          <p:nvPr/>
        </p:nvSpPr>
        <p:spPr>
          <a:xfrm>
            <a:off x="12879410" y="91694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2e48755660e_0_193"/>
          <p:cNvSpPr/>
          <p:nvPr/>
        </p:nvSpPr>
        <p:spPr>
          <a:xfrm>
            <a:off x="12879410" y="91694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2e48755660e_0_193"/>
          <p:cNvSpPr/>
          <p:nvPr/>
        </p:nvSpPr>
        <p:spPr>
          <a:xfrm>
            <a:off x="12803200" y="9169400"/>
            <a:ext cx="4890000" cy="80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Quantico"/>
              <a:buNone/>
            </a:pPr>
            <a:r>
              <a:rPr b="1" i="0" lang="en-US" sz="3600" u="none" cap="none" strike="noStrike">
                <a:solidFill>
                  <a:srgbClr val="0E0E0E"/>
                </a:solidFill>
                <a:latin typeface="Quantico"/>
                <a:ea typeface="Quantico"/>
                <a:cs typeface="Quantico"/>
                <a:sym typeface="Quantico"/>
              </a:rPr>
              <a:t>QUEST</a:t>
            </a:r>
            <a:endParaRPr b="0" i="0" sz="3600" u="none" cap="none" strike="noStrike">
              <a:solidFill>
                <a:schemeClr val="dk1"/>
              </a:solidFill>
              <a:latin typeface="Calibri"/>
              <a:ea typeface="Calibri"/>
              <a:cs typeface="Calibri"/>
              <a:sym typeface="Calibri"/>
            </a:endParaRPr>
          </a:p>
        </p:txBody>
      </p:sp>
      <p:sp>
        <p:nvSpPr>
          <p:cNvPr id="258" name="Google Shape;258;g2e48755660e_0_193"/>
          <p:cNvSpPr/>
          <p:nvPr/>
        </p:nvSpPr>
        <p:spPr>
          <a:xfrm>
            <a:off x="12811668" y="100203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59" name="Google Shape;259;g2e48755660e_0_193"/>
          <p:cNvSpPr/>
          <p:nvPr/>
        </p:nvSpPr>
        <p:spPr>
          <a:xfrm>
            <a:off x="18671334" y="3505200"/>
            <a:ext cx="5347500" cy="7785000"/>
          </a:xfrm>
          <a:prstGeom prst="rect">
            <a:avLst/>
          </a:prstGeom>
          <a:solidFill>
            <a:srgbClr val="B3DA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2e48755660e_0_193"/>
          <p:cNvSpPr/>
          <p:nvPr/>
        </p:nvSpPr>
        <p:spPr>
          <a:xfrm>
            <a:off x="18976172" y="4914900"/>
            <a:ext cx="4737600" cy="607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2e48755660e_0_193"/>
          <p:cNvSpPr/>
          <p:nvPr/>
        </p:nvSpPr>
        <p:spPr>
          <a:xfrm>
            <a:off x="18976172" y="49149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2e48755660e_0_193"/>
          <p:cNvSpPr/>
          <p:nvPr/>
        </p:nvSpPr>
        <p:spPr>
          <a:xfrm>
            <a:off x="18976172" y="49149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2e48755660e_0_193"/>
          <p:cNvSpPr/>
          <p:nvPr/>
        </p:nvSpPr>
        <p:spPr>
          <a:xfrm>
            <a:off x="18899962" y="4914900"/>
            <a:ext cx="4890000" cy="80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Quantico"/>
              <a:buNone/>
            </a:pPr>
            <a:r>
              <a:rPr b="1" i="0" lang="en-US" sz="3600" u="none" cap="none" strike="noStrike">
                <a:solidFill>
                  <a:srgbClr val="0E0E0E"/>
                </a:solidFill>
                <a:latin typeface="Quantico"/>
                <a:ea typeface="Quantico"/>
                <a:cs typeface="Quantico"/>
                <a:sym typeface="Quantico"/>
              </a:rPr>
              <a:t>ECLIPSE</a:t>
            </a:r>
            <a:endParaRPr b="0" i="0" sz="3600" u="none" cap="none" strike="noStrike">
              <a:solidFill>
                <a:schemeClr val="dk1"/>
              </a:solidFill>
              <a:latin typeface="Calibri"/>
              <a:ea typeface="Calibri"/>
              <a:cs typeface="Calibri"/>
              <a:sym typeface="Calibri"/>
            </a:endParaRPr>
          </a:p>
        </p:txBody>
      </p:sp>
      <p:sp>
        <p:nvSpPr>
          <p:cNvPr id="264" name="Google Shape;264;g2e48755660e_0_193"/>
          <p:cNvSpPr/>
          <p:nvPr/>
        </p:nvSpPr>
        <p:spPr>
          <a:xfrm>
            <a:off x="18908430"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65" name="Google Shape;265;g2e48755660e_0_193"/>
          <p:cNvPicPr preferRelativeResize="0"/>
          <p:nvPr/>
        </p:nvPicPr>
        <p:blipFill rotWithShape="1">
          <a:blip r:embed="rId6">
            <a:alphaModFix/>
          </a:blip>
          <a:srcRect b="0" l="0" r="0" t="0"/>
          <a:stretch/>
        </p:blipFill>
        <p:spPr>
          <a:xfrm>
            <a:off x="20532116" y="7137400"/>
            <a:ext cx="1625803" cy="1625600"/>
          </a:xfrm>
          <a:prstGeom prst="rect">
            <a:avLst/>
          </a:prstGeom>
          <a:noFill/>
          <a:ln>
            <a:noFill/>
          </a:ln>
        </p:spPr>
      </p:pic>
      <p:pic>
        <p:nvPicPr>
          <p:cNvPr descr=" " id="266" name="Google Shape;266;g2e48755660e_0_193"/>
          <p:cNvPicPr preferRelativeResize="0"/>
          <p:nvPr/>
        </p:nvPicPr>
        <p:blipFill rotWithShape="1">
          <a:blip r:embed="rId10">
            <a:alphaModFix/>
          </a:blip>
          <a:srcRect b="0" l="0" r="0" t="0"/>
          <a:stretch/>
        </p:blipFill>
        <p:spPr>
          <a:xfrm>
            <a:off x="20599860" y="7137400"/>
            <a:ext cx="1490319" cy="1625600"/>
          </a:xfrm>
          <a:prstGeom prst="rect">
            <a:avLst/>
          </a:prstGeom>
          <a:noFill/>
          <a:ln>
            <a:noFill/>
          </a:ln>
        </p:spPr>
      </p:pic>
      <p:sp>
        <p:nvSpPr>
          <p:cNvPr id="267" name="Google Shape;267;g2e48755660e_0_193"/>
          <p:cNvSpPr/>
          <p:nvPr/>
        </p:nvSpPr>
        <p:spPr>
          <a:xfrm>
            <a:off x="18976172" y="91694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e48755660e_0_193"/>
          <p:cNvSpPr/>
          <p:nvPr/>
        </p:nvSpPr>
        <p:spPr>
          <a:xfrm>
            <a:off x="18976172" y="91694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2e48755660e_0_193"/>
          <p:cNvSpPr/>
          <p:nvPr/>
        </p:nvSpPr>
        <p:spPr>
          <a:xfrm>
            <a:off x="18899962" y="9169400"/>
            <a:ext cx="4890000" cy="80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Quantico"/>
              <a:buNone/>
            </a:pPr>
            <a:r>
              <a:rPr b="1" i="0" lang="en-US" sz="3600" u="none" cap="none" strike="noStrike">
                <a:solidFill>
                  <a:srgbClr val="0E0E0E"/>
                </a:solidFill>
                <a:latin typeface="Quantico"/>
                <a:ea typeface="Quantico"/>
                <a:cs typeface="Quantico"/>
                <a:sym typeface="Quantico"/>
              </a:rPr>
              <a:t>QUEST</a:t>
            </a:r>
            <a:endParaRPr b="0" i="0" sz="3600" u="none" cap="none" strike="noStrike">
              <a:solidFill>
                <a:schemeClr val="dk1"/>
              </a:solidFill>
              <a:latin typeface="Calibri"/>
              <a:ea typeface="Calibri"/>
              <a:cs typeface="Calibri"/>
              <a:sym typeface="Calibri"/>
            </a:endParaRPr>
          </a:p>
        </p:txBody>
      </p:sp>
      <p:sp>
        <p:nvSpPr>
          <p:cNvPr id="270" name="Google Shape;270;g2e48755660e_0_193"/>
          <p:cNvSpPr/>
          <p:nvPr/>
        </p:nvSpPr>
        <p:spPr>
          <a:xfrm>
            <a:off x="18908430" y="100203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71" name="Google Shape;271;g2e48755660e_0_193"/>
          <p:cNvSpPr/>
          <p:nvPr/>
        </p:nvSpPr>
        <p:spPr>
          <a:xfrm>
            <a:off x="1994149" y="2146300"/>
            <a:ext cx="2133900" cy="2133600"/>
          </a:xfrm>
          <a:prstGeom prst="roundRect">
            <a:avLst>
              <a:gd fmla="val 198429" name="adj"/>
            </a:avLst>
          </a:prstGeom>
          <a:solidFill>
            <a:srgbClr val="B9D81F"/>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e48755660e_0_193"/>
          <p:cNvSpPr/>
          <p:nvPr/>
        </p:nvSpPr>
        <p:spPr>
          <a:xfrm>
            <a:off x="2724491" y="2489200"/>
            <a:ext cx="10119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Quantico"/>
              <a:buNone/>
            </a:pPr>
            <a:r>
              <a:rPr b="1" i="0" lang="en-US" sz="8000" u="none" cap="none" strike="noStrike">
                <a:solidFill>
                  <a:srgbClr val="FFFFFF"/>
                </a:solidFill>
                <a:latin typeface="Quantico"/>
                <a:ea typeface="Quantico"/>
                <a:cs typeface="Quantico"/>
                <a:sym typeface="Quantico"/>
              </a:rPr>
              <a:t>S</a:t>
            </a:r>
            <a:endParaRPr b="0" i="0" sz="8000" u="none" cap="none" strike="noStrike">
              <a:solidFill>
                <a:schemeClr val="dk1"/>
              </a:solidFill>
              <a:latin typeface="Calibri"/>
              <a:ea typeface="Calibri"/>
              <a:cs typeface="Calibri"/>
              <a:sym typeface="Calibri"/>
            </a:endParaRPr>
          </a:p>
        </p:txBody>
      </p:sp>
      <p:sp>
        <p:nvSpPr>
          <p:cNvPr id="273" name="Google Shape;273;g2e48755660e_0_193"/>
          <p:cNvSpPr/>
          <p:nvPr/>
        </p:nvSpPr>
        <p:spPr>
          <a:xfrm>
            <a:off x="8090911" y="2146300"/>
            <a:ext cx="2133900" cy="2133600"/>
          </a:xfrm>
          <a:prstGeom prst="roundRect">
            <a:avLst>
              <a:gd fmla="val 198429" name="adj"/>
            </a:avLst>
          </a:prstGeom>
          <a:solidFill>
            <a:srgbClr val="B9D81F"/>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e48755660e_0_193"/>
          <p:cNvSpPr/>
          <p:nvPr/>
        </p:nvSpPr>
        <p:spPr>
          <a:xfrm>
            <a:off x="8668833" y="2489200"/>
            <a:ext cx="13167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Quantico"/>
              <a:buNone/>
            </a:pPr>
            <a:r>
              <a:rPr b="1" i="0" lang="en-US" sz="8000" u="none" cap="none" strike="noStrike">
                <a:solidFill>
                  <a:srgbClr val="FFFFFF"/>
                </a:solidFill>
                <a:latin typeface="Quantico"/>
                <a:ea typeface="Quantico"/>
                <a:cs typeface="Quantico"/>
                <a:sym typeface="Quantico"/>
              </a:rPr>
              <a:t>W</a:t>
            </a:r>
            <a:endParaRPr b="0" i="0" sz="8000" u="none" cap="none" strike="noStrike">
              <a:solidFill>
                <a:schemeClr val="dk1"/>
              </a:solidFill>
              <a:latin typeface="Calibri"/>
              <a:ea typeface="Calibri"/>
              <a:cs typeface="Calibri"/>
              <a:sym typeface="Calibri"/>
            </a:endParaRPr>
          </a:p>
        </p:txBody>
      </p:sp>
      <p:sp>
        <p:nvSpPr>
          <p:cNvPr id="275" name="Google Shape;275;g2e48755660e_0_193"/>
          <p:cNvSpPr/>
          <p:nvPr/>
        </p:nvSpPr>
        <p:spPr>
          <a:xfrm>
            <a:off x="14187673" y="2146300"/>
            <a:ext cx="2133900" cy="2133600"/>
          </a:xfrm>
          <a:prstGeom prst="roundRect">
            <a:avLst>
              <a:gd fmla="val 198429" name="adj"/>
            </a:avLst>
          </a:prstGeom>
          <a:solidFill>
            <a:srgbClr val="B9D81F"/>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2e48755660e_0_193"/>
          <p:cNvSpPr/>
          <p:nvPr/>
        </p:nvSpPr>
        <p:spPr>
          <a:xfrm>
            <a:off x="14886261" y="2489200"/>
            <a:ext cx="10755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Quantico"/>
              <a:buNone/>
            </a:pPr>
            <a:r>
              <a:rPr b="1" i="0" lang="en-US" sz="8000" u="none" cap="none" strike="noStrike">
                <a:solidFill>
                  <a:srgbClr val="FFFFFF"/>
                </a:solidFill>
                <a:latin typeface="Quantico"/>
                <a:ea typeface="Quantico"/>
                <a:cs typeface="Quantico"/>
                <a:sym typeface="Quantico"/>
              </a:rPr>
              <a:t>O</a:t>
            </a:r>
            <a:endParaRPr b="0" i="0" sz="8000" u="none" cap="none" strike="noStrike">
              <a:solidFill>
                <a:schemeClr val="dk1"/>
              </a:solidFill>
              <a:latin typeface="Calibri"/>
              <a:ea typeface="Calibri"/>
              <a:cs typeface="Calibri"/>
              <a:sym typeface="Calibri"/>
            </a:endParaRPr>
          </a:p>
        </p:txBody>
      </p:sp>
      <p:sp>
        <p:nvSpPr>
          <p:cNvPr id="277" name="Google Shape;277;g2e48755660e_0_193"/>
          <p:cNvSpPr/>
          <p:nvPr/>
        </p:nvSpPr>
        <p:spPr>
          <a:xfrm>
            <a:off x="20284435" y="2146300"/>
            <a:ext cx="2133900" cy="2133600"/>
          </a:xfrm>
          <a:prstGeom prst="roundRect">
            <a:avLst>
              <a:gd fmla="val 198429" name="adj"/>
            </a:avLst>
          </a:prstGeom>
          <a:solidFill>
            <a:srgbClr val="B9D81F"/>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2e48755660e_0_193"/>
          <p:cNvSpPr/>
          <p:nvPr/>
        </p:nvSpPr>
        <p:spPr>
          <a:xfrm>
            <a:off x="21059232" y="2489200"/>
            <a:ext cx="9231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Quantico"/>
              <a:buNone/>
            </a:pPr>
            <a:r>
              <a:rPr b="1" i="0" lang="en-US" sz="8000" u="none" cap="none" strike="noStrike">
                <a:solidFill>
                  <a:srgbClr val="FFFFFF"/>
                </a:solidFill>
                <a:latin typeface="Quantico"/>
                <a:ea typeface="Quantico"/>
                <a:cs typeface="Quantico"/>
                <a:sym typeface="Quantico"/>
              </a:rPr>
              <a:t>T</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FD3"/>
        </a:solidFill>
      </p:bgPr>
    </p:bg>
    <p:spTree>
      <p:nvGrpSpPr>
        <p:cNvPr id="283" name="Shape 283"/>
        <p:cNvGrpSpPr/>
        <p:nvPr/>
      </p:nvGrpSpPr>
      <p:grpSpPr>
        <a:xfrm>
          <a:off x="0" y="0"/>
          <a:ext cx="0" cy="0"/>
          <a:chOff x="0" y="0"/>
          <a:chExt cx="0" cy="0"/>
        </a:xfrm>
      </p:grpSpPr>
      <p:pic>
        <p:nvPicPr>
          <p:cNvPr descr=" " id="284" name="Google Shape;284;g2e48755660e_0_257"/>
          <p:cNvPicPr preferRelativeResize="0"/>
          <p:nvPr/>
        </p:nvPicPr>
        <p:blipFill rotWithShape="1">
          <a:blip r:embed="rId3">
            <a:alphaModFix/>
          </a:blip>
          <a:srcRect b="0" l="0" r="0" t="0"/>
          <a:stretch/>
        </p:blipFill>
        <p:spPr>
          <a:xfrm>
            <a:off x="0" y="0"/>
            <a:ext cx="24196524" cy="13716000"/>
          </a:xfrm>
          <a:prstGeom prst="rect">
            <a:avLst/>
          </a:prstGeom>
          <a:noFill/>
          <a:ln>
            <a:noFill/>
          </a:ln>
        </p:spPr>
      </p:pic>
      <p:sp>
        <p:nvSpPr>
          <p:cNvPr id="285" name="Google Shape;285;g2e48755660e_0_25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6" name="Google Shape;286;g2e48755660e_0_25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87" name="Google Shape;287;g2e48755660e_0_257"/>
          <p:cNvSpPr/>
          <p:nvPr/>
        </p:nvSpPr>
        <p:spPr>
          <a:xfrm>
            <a:off x="1524191" y="1625600"/>
            <a:ext cx="7227300" cy="2057400"/>
          </a:xfrm>
          <a:prstGeom prst="rect">
            <a:avLst/>
          </a:prstGeom>
          <a:solidFill>
            <a:srgbClr val="B3DA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e48755660e_0_257"/>
          <p:cNvSpPr/>
          <p:nvPr/>
        </p:nvSpPr>
        <p:spPr>
          <a:xfrm>
            <a:off x="2286286" y="1930400"/>
            <a:ext cx="60417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Quantico"/>
              <a:buNone/>
            </a:pPr>
            <a:r>
              <a:rPr b="1" i="0" lang="en-US" sz="8000" u="none" cap="none" strike="noStrike">
                <a:solidFill>
                  <a:srgbClr val="0E0E0E"/>
                </a:solidFill>
                <a:latin typeface="Quantico"/>
                <a:ea typeface="Quantico"/>
                <a:cs typeface="Quantico"/>
                <a:sym typeface="Quantico"/>
              </a:rPr>
              <a:t>SOME DATA</a:t>
            </a:r>
            <a:endParaRPr b="0" i="0" sz="8000" u="none" cap="none" strike="noStrike">
              <a:solidFill>
                <a:schemeClr val="dk1"/>
              </a:solidFill>
              <a:latin typeface="Calibri"/>
              <a:ea typeface="Calibri"/>
              <a:cs typeface="Calibri"/>
              <a:sym typeface="Calibri"/>
            </a:endParaRPr>
          </a:p>
        </p:txBody>
      </p:sp>
      <p:sp>
        <p:nvSpPr>
          <p:cNvPr id="289" name="Google Shape;289;g2e48755660e_0_257"/>
          <p:cNvSpPr/>
          <p:nvPr/>
        </p:nvSpPr>
        <p:spPr>
          <a:xfrm>
            <a:off x="1530541" y="4724400"/>
            <a:ext cx="11088600" cy="739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2e48755660e_0_257"/>
          <p:cNvSpPr/>
          <p:nvPr/>
        </p:nvSpPr>
        <p:spPr>
          <a:xfrm>
            <a:off x="1530541" y="4724400"/>
            <a:ext cx="110886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2e48755660e_0_257"/>
          <p:cNvSpPr/>
          <p:nvPr/>
        </p:nvSpPr>
        <p:spPr>
          <a:xfrm>
            <a:off x="1530541" y="4724400"/>
            <a:ext cx="3873900" cy="2057400"/>
          </a:xfrm>
          <a:prstGeom prst="rect">
            <a:avLst/>
          </a:prstGeom>
          <a:solidFill>
            <a:srgbClr val="B3DA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2e48755660e_0_257"/>
          <p:cNvSpPr/>
          <p:nvPr/>
        </p:nvSpPr>
        <p:spPr>
          <a:xfrm>
            <a:off x="2292637" y="5029200"/>
            <a:ext cx="26886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A5200"/>
              </a:buClr>
              <a:buSzPts val="8000"/>
              <a:buFont typeface="Quantico"/>
              <a:buNone/>
            </a:pPr>
            <a:r>
              <a:rPr b="1" i="0" lang="en-US" sz="8000" u="none" cap="none" strike="noStrike">
                <a:solidFill>
                  <a:srgbClr val="3A5200"/>
                </a:solidFill>
                <a:latin typeface="Quantico"/>
                <a:ea typeface="Quantico"/>
                <a:cs typeface="Quantico"/>
                <a:sym typeface="Quantico"/>
              </a:rPr>
              <a:t>70%</a:t>
            </a:r>
            <a:endParaRPr b="0" i="0" sz="8000" u="none" cap="none" strike="noStrike">
              <a:solidFill>
                <a:schemeClr val="dk1"/>
              </a:solidFill>
              <a:latin typeface="Calibri"/>
              <a:ea typeface="Calibri"/>
              <a:cs typeface="Calibri"/>
              <a:sym typeface="Calibri"/>
            </a:endParaRPr>
          </a:p>
        </p:txBody>
      </p:sp>
      <p:sp>
        <p:nvSpPr>
          <p:cNvPr id="293" name="Google Shape;293;g2e48755660e_0_257"/>
          <p:cNvSpPr/>
          <p:nvPr/>
        </p:nvSpPr>
        <p:spPr>
          <a:xfrm>
            <a:off x="5607751" y="5137150"/>
            <a:ext cx="7011300" cy="123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g2e48755660e_0_257"/>
          <p:cNvSpPr/>
          <p:nvPr/>
        </p:nvSpPr>
        <p:spPr>
          <a:xfrm>
            <a:off x="5607751" y="5137150"/>
            <a:ext cx="71637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Quantico"/>
              <a:buNone/>
            </a:pPr>
            <a:r>
              <a:rPr b="1" i="0" lang="en-US" sz="3600" u="none" cap="none" strike="noStrike">
                <a:solidFill>
                  <a:srgbClr val="0E0E0E"/>
                </a:solidFill>
                <a:latin typeface="Quantico"/>
                <a:ea typeface="Quantico"/>
                <a:cs typeface="Quantico"/>
                <a:sym typeface="Quantico"/>
              </a:rPr>
              <a:t>ENCHANTED CREATURES</a:t>
            </a:r>
            <a:endParaRPr b="0" i="0" sz="3600" u="none" cap="none" strike="noStrike">
              <a:solidFill>
                <a:schemeClr val="dk1"/>
              </a:solidFill>
              <a:latin typeface="Calibri"/>
              <a:ea typeface="Calibri"/>
              <a:cs typeface="Calibri"/>
              <a:sym typeface="Calibri"/>
            </a:endParaRPr>
          </a:p>
        </p:txBody>
      </p:sp>
      <p:sp>
        <p:nvSpPr>
          <p:cNvPr id="295" name="Google Shape;295;g2e48755660e_0_257"/>
          <p:cNvSpPr/>
          <p:nvPr/>
        </p:nvSpPr>
        <p:spPr>
          <a:xfrm>
            <a:off x="5607751" y="5886450"/>
            <a:ext cx="71469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possess the ability to cast spells.</a:t>
            </a:r>
            <a:endParaRPr b="0" i="0" sz="3200" u="none" cap="none" strike="noStrike">
              <a:solidFill>
                <a:schemeClr val="dk1"/>
              </a:solidFill>
              <a:latin typeface="Calibri"/>
              <a:ea typeface="Calibri"/>
              <a:cs typeface="Calibri"/>
              <a:sym typeface="Calibri"/>
            </a:endParaRPr>
          </a:p>
        </p:txBody>
      </p:sp>
      <p:sp>
        <p:nvSpPr>
          <p:cNvPr id="296" name="Google Shape;296;g2e48755660e_0_257"/>
          <p:cNvSpPr/>
          <p:nvPr/>
        </p:nvSpPr>
        <p:spPr>
          <a:xfrm>
            <a:off x="1530541" y="7391400"/>
            <a:ext cx="110886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2e48755660e_0_257"/>
          <p:cNvSpPr/>
          <p:nvPr/>
        </p:nvSpPr>
        <p:spPr>
          <a:xfrm>
            <a:off x="1530541" y="7391400"/>
            <a:ext cx="3886800" cy="2057400"/>
          </a:xfrm>
          <a:prstGeom prst="rect">
            <a:avLst/>
          </a:prstGeom>
          <a:solidFill>
            <a:srgbClr val="B3DA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2e48755660e_0_257"/>
          <p:cNvSpPr/>
          <p:nvPr/>
        </p:nvSpPr>
        <p:spPr>
          <a:xfrm>
            <a:off x="2292637" y="7696200"/>
            <a:ext cx="27012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A5200"/>
              </a:buClr>
              <a:buSzPts val="8000"/>
              <a:buFont typeface="Quantico"/>
              <a:buNone/>
            </a:pPr>
            <a:r>
              <a:rPr b="1" i="0" lang="en-US" sz="8000" u="none" cap="none" strike="noStrike">
                <a:solidFill>
                  <a:srgbClr val="3A5200"/>
                </a:solidFill>
                <a:latin typeface="Quantico"/>
                <a:ea typeface="Quantico"/>
                <a:cs typeface="Quantico"/>
                <a:sym typeface="Quantico"/>
              </a:rPr>
              <a:t>60%</a:t>
            </a:r>
            <a:endParaRPr b="0" i="0" sz="8000" u="none" cap="none" strike="noStrike">
              <a:solidFill>
                <a:schemeClr val="dk1"/>
              </a:solidFill>
              <a:latin typeface="Calibri"/>
              <a:ea typeface="Calibri"/>
              <a:cs typeface="Calibri"/>
              <a:sym typeface="Calibri"/>
            </a:endParaRPr>
          </a:p>
        </p:txBody>
      </p:sp>
      <p:sp>
        <p:nvSpPr>
          <p:cNvPr id="299" name="Google Shape;299;g2e48755660e_0_257"/>
          <p:cNvSpPr/>
          <p:nvPr/>
        </p:nvSpPr>
        <p:spPr>
          <a:xfrm>
            <a:off x="5620452" y="7804150"/>
            <a:ext cx="6998700" cy="123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g2e48755660e_0_257"/>
          <p:cNvSpPr/>
          <p:nvPr/>
        </p:nvSpPr>
        <p:spPr>
          <a:xfrm>
            <a:off x="5620452" y="7804150"/>
            <a:ext cx="71511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Quantico"/>
              <a:buNone/>
            </a:pPr>
            <a:r>
              <a:rPr b="1" i="0" lang="en-US" sz="3600" u="none" cap="none" strike="noStrike">
                <a:solidFill>
                  <a:srgbClr val="0E0E0E"/>
                </a:solidFill>
                <a:latin typeface="Quantico"/>
                <a:ea typeface="Quantico"/>
                <a:cs typeface="Quantico"/>
                <a:sym typeface="Quantico"/>
              </a:rPr>
              <a:t>MAGIC-WIELDING INDIVIDUALS</a:t>
            </a:r>
            <a:endParaRPr b="0" i="0" sz="3600" u="none" cap="none" strike="noStrike">
              <a:solidFill>
                <a:schemeClr val="dk1"/>
              </a:solidFill>
              <a:latin typeface="Calibri"/>
              <a:ea typeface="Calibri"/>
              <a:cs typeface="Calibri"/>
              <a:sym typeface="Calibri"/>
            </a:endParaRPr>
          </a:p>
        </p:txBody>
      </p:sp>
      <p:sp>
        <p:nvSpPr>
          <p:cNvPr id="301" name="Google Shape;301;g2e48755660e_0_257"/>
          <p:cNvSpPr/>
          <p:nvPr/>
        </p:nvSpPr>
        <p:spPr>
          <a:xfrm>
            <a:off x="5620452" y="8553450"/>
            <a:ext cx="71340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practice the art of illusions.</a:t>
            </a:r>
            <a:endParaRPr b="0" i="0" sz="3200" u="none" cap="none" strike="noStrike">
              <a:solidFill>
                <a:schemeClr val="dk1"/>
              </a:solidFill>
              <a:latin typeface="Calibri"/>
              <a:ea typeface="Calibri"/>
              <a:cs typeface="Calibri"/>
              <a:sym typeface="Calibri"/>
            </a:endParaRPr>
          </a:p>
        </p:txBody>
      </p:sp>
      <p:sp>
        <p:nvSpPr>
          <p:cNvPr id="302" name="Google Shape;302;g2e48755660e_0_257"/>
          <p:cNvSpPr/>
          <p:nvPr/>
        </p:nvSpPr>
        <p:spPr>
          <a:xfrm>
            <a:off x="1530541" y="10058400"/>
            <a:ext cx="110886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2e48755660e_0_257"/>
          <p:cNvSpPr/>
          <p:nvPr/>
        </p:nvSpPr>
        <p:spPr>
          <a:xfrm>
            <a:off x="1530541" y="10058400"/>
            <a:ext cx="3886800" cy="2057400"/>
          </a:xfrm>
          <a:prstGeom prst="rect">
            <a:avLst/>
          </a:prstGeom>
          <a:solidFill>
            <a:srgbClr val="B3DA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e48755660e_0_257"/>
          <p:cNvSpPr/>
          <p:nvPr/>
        </p:nvSpPr>
        <p:spPr>
          <a:xfrm>
            <a:off x="2292637" y="10363200"/>
            <a:ext cx="27012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A5200"/>
              </a:buClr>
              <a:buSzPts val="8000"/>
              <a:buFont typeface="Quantico"/>
              <a:buNone/>
            </a:pPr>
            <a:r>
              <a:rPr b="1" i="0" lang="en-US" sz="8000" u="none" cap="none" strike="noStrike">
                <a:solidFill>
                  <a:srgbClr val="3A5200"/>
                </a:solidFill>
                <a:latin typeface="Quantico"/>
                <a:ea typeface="Quantico"/>
                <a:cs typeface="Quantico"/>
                <a:sym typeface="Quantico"/>
              </a:rPr>
              <a:t>90%</a:t>
            </a:r>
            <a:endParaRPr b="0" i="0" sz="8000" u="none" cap="none" strike="noStrike">
              <a:solidFill>
                <a:schemeClr val="dk1"/>
              </a:solidFill>
              <a:latin typeface="Calibri"/>
              <a:ea typeface="Calibri"/>
              <a:cs typeface="Calibri"/>
              <a:sym typeface="Calibri"/>
            </a:endParaRPr>
          </a:p>
        </p:txBody>
      </p:sp>
      <p:sp>
        <p:nvSpPr>
          <p:cNvPr id="305" name="Google Shape;305;g2e48755660e_0_257"/>
          <p:cNvSpPr/>
          <p:nvPr/>
        </p:nvSpPr>
        <p:spPr>
          <a:xfrm>
            <a:off x="5620452" y="10471150"/>
            <a:ext cx="6998700" cy="123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g2e48755660e_0_257"/>
          <p:cNvSpPr/>
          <p:nvPr/>
        </p:nvSpPr>
        <p:spPr>
          <a:xfrm>
            <a:off x="5620452" y="10471150"/>
            <a:ext cx="71511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Quantico"/>
              <a:buNone/>
            </a:pPr>
            <a:r>
              <a:rPr b="1" i="0" lang="en-US" sz="3600" u="none" cap="none" strike="noStrike">
                <a:solidFill>
                  <a:srgbClr val="0E0E0E"/>
                </a:solidFill>
                <a:latin typeface="Quantico"/>
                <a:ea typeface="Quantico"/>
                <a:cs typeface="Quantico"/>
                <a:sym typeface="Quantico"/>
              </a:rPr>
              <a:t>SPELLS CAST</a:t>
            </a:r>
            <a:endParaRPr b="0" i="0" sz="3600" u="none" cap="none" strike="noStrike">
              <a:solidFill>
                <a:schemeClr val="dk1"/>
              </a:solidFill>
              <a:latin typeface="Calibri"/>
              <a:ea typeface="Calibri"/>
              <a:cs typeface="Calibri"/>
              <a:sym typeface="Calibri"/>
            </a:endParaRPr>
          </a:p>
        </p:txBody>
      </p:sp>
      <p:sp>
        <p:nvSpPr>
          <p:cNvPr id="307" name="Google Shape;307;g2e48755660e_0_257"/>
          <p:cNvSpPr/>
          <p:nvPr/>
        </p:nvSpPr>
        <p:spPr>
          <a:xfrm>
            <a:off x="5620452" y="11220450"/>
            <a:ext cx="71340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are dark magic, foretelling danger.</a:t>
            </a:r>
            <a:endParaRPr b="0" i="0" sz="3200" u="none" cap="none" strike="noStrike">
              <a:solidFill>
                <a:schemeClr val="dk1"/>
              </a:solidFill>
              <a:latin typeface="Calibri"/>
              <a:ea typeface="Calibri"/>
              <a:cs typeface="Calibri"/>
              <a:sym typeface="Calibri"/>
            </a:endParaRPr>
          </a:p>
        </p:txBody>
      </p:sp>
      <p:pic>
        <p:nvPicPr>
          <p:cNvPr descr=" " id="308" name="Google Shape;308;g2e48755660e_0_257"/>
          <p:cNvPicPr preferRelativeResize="0"/>
          <p:nvPr/>
        </p:nvPicPr>
        <p:blipFill rotWithShape="1">
          <a:blip r:embed="rId5">
            <a:alphaModFix/>
          </a:blip>
          <a:srcRect b="0" l="0" r="0" t="0"/>
          <a:stretch/>
        </p:blipFill>
        <p:spPr>
          <a:xfrm>
            <a:off x="12244330" y="3479800"/>
            <a:ext cx="11126591" cy="8636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FD3"/>
        </a:solidFill>
      </p:bgPr>
    </p:bg>
    <p:spTree>
      <p:nvGrpSpPr>
        <p:cNvPr id="313" name="Shape 313"/>
        <p:cNvGrpSpPr/>
        <p:nvPr/>
      </p:nvGrpSpPr>
      <p:grpSpPr>
        <a:xfrm>
          <a:off x="0" y="0"/>
          <a:ext cx="0" cy="0"/>
          <a:chOff x="0" y="0"/>
          <a:chExt cx="0" cy="0"/>
        </a:xfrm>
      </p:grpSpPr>
      <p:pic>
        <p:nvPicPr>
          <p:cNvPr descr=" " id="314" name="Google Shape;314;g2e48755660e_0_286"/>
          <p:cNvPicPr preferRelativeResize="0"/>
          <p:nvPr/>
        </p:nvPicPr>
        <p:blipFill rotWithShape="1">
          <a:blip r:embed="rId3">
            <a:alphaModFix/>
          </a:blip>
          <a:srcRect b="0" l="0" r="0" t="0"/>
          <a:stretch/>
        </p:blipFill>
        <p:spPr>
          <a:xfrm>
            <a:off x="0" y="0"/>
            <a:ext cx="18836454" cy="13716000"/>
          </a:xfrm>
          <a:prstGeom prst="rect">
            <a:avLst/>
          </a:prstGeom>
          <a:noFill/>
          <a:ln>
            <a:noFill/>
          </a:ln>
        </p:spPr>
      </p:pic>
      <p:sp>
        <p:nvSpPr>
          <p:cNvPr id="315" name="Google Shape;315;g2e48755660e_0_28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6" name="Google Shape;316;g2e48755660e_0_28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17" name="Google Shape;317;g2e48755660e_0_286"/>
          <p:cNvSpPr/>
          <p:nvPr/>
        </p:nvSpPr>
        <p:spPr>
          <a:xfrm>
            <a:off x="4305838" y="3403600"/>
            <a:ext cx="15762600" cy="751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g2e48755660e_0_286"/>
          <p:cNvSpPr/>
          <p:nvPr/>
        </p:nvSpPr>
        <p:spPr>
          <a:xfrm>
            <a:off x="4305838" y="3403600"/>
            <a:ext cx="15762600" cy="614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g2e48755660e_0_286"/>
          <p:cNvSpPr/>
          <p:nvPr/>
        </p:nvSpPr>
        <p:spPr>
          <a:xfrm>
            <a:off x="4959970" y="3403600"/>
            <a:ext cx="14454300" cy="4965600"/>
          </a:xfrm>
          <a:prstGeom prst="rect">
            <a:avLst/>
          </a:prstGeom>
          <a:solidFill>
            <a:srgbClr val="B3DA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2e48755660e_0_286"/>
          <p:cNvSpPr/>
          <p:nvPr/>
        </p:nvSpPr>
        <p:spPr>
          <a:xfrm>
            <a:off x="5722065" y="3708400"/>
            <a:ext cx="13946400" cy="537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A5200"/>
              </a:buClr>
              <a:buSzPts val="24000"/>
              <a:buFont typeface="Quantico"/>
              <a:buNone/>
            </a:pPr>
            <a:r>
              <a:rPr b="1" i="0" lang="en-US" sz="24000" u="none" cap="none" strike="noStrike">
                <a:solidFill>
                  <a:srgbClr val="3A5200"/>
                </a:solidFill>
                <a:latin typeface="Quantico"/>
                <a:ea typeface="Quantico"/>
                <a:cs typeface="Quantico"/>
                <a:sym typeface="Quantico"/>
              </a:rPr>
              <a:t>234,567</a:t>
            </a:r>
            <a:endParaRPr b="0" i="0" sz="24000" u="none" cap="none" strike="noStrike">
              <a:solidFill>
                <a:schemeClr val="dk1"/>
              </a:solidFill>
              <a:latin typeface="Calibri"/>
              <a:ea typeface="Calibri"/>
              <a:cs typeface="Calibri"/>
              <a:sym typeface="Calibri"/>
            </a:endParaRPr>
          </a:p>
        </p:txBody>
      </p:sp>
      <p:sp>
        <p:nvSpPr>
          <p:cNvPr id="321" name="Google Shape;321;g2e48755660e_0_286"/>
          <p:cNvSpPr/>
          <p:nvPr/>
        </p:nvSpPr>
        <p:spPr>
          <a:xfrm>
            <a:off x="4170355" y="8572500"/>
            <a:ext cx="16033500" cy="124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Lato"/>
              <a:buNone/>
            </a:pPr>
            <a:r>
              <a:rPr b="1" i="0" lang="en-US" sz="6400" u="none" cap="none" strike="noStrike">
                <a:solidFill>
                  <a:srgbClr val="0E0E0E"/>
                </a:solidFill>
                <a:latin typeface="Lato"/>
                <a:ea typeface="Lato"/>
                <a:cs typeface="Lato"/>
                <a:sym typeface="Lato"/>
              </a:rPr>
              <a:t>Unicorn Sightings</a:t>
            </a:r>
            <a:endParaRPr b="0" i="0" sz="6400" u="none" cap="none" strike="noStrike">
              <a:solidFill>
                <a:schemeClr val="dk1"/>
              </a:solidFill>
              <a:latin typeface="Calibri"/>
              <a:ea typeface="Calibri"/>
              <a:cs typeface="Calibri"/>
              <a:sym typeface="Calibri"/>
            </a:endParaRPr>
          </a:p>
        </p:txBody>
      </p:sp>
      <p:sp>
        <p:nvSpPr>
          <p:cNvPr id="322" name="Google Shape;322;g2e48755660e_0_286"/>
          <p:cNvSpPr/>
          <p:nvPr/>
        </p:nvSpPr>
        <p:spPr>
          <a:xfrm>
            <a:off x="7483352" y="9956800"/>
            <a:ext cx="94077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FD3"/>
        </a:solidFill>
      </p:bgPr>
    </p:bg>
    <p:spTree>
      <p:nvGrpSpPr>
        <p:cNvPr id="327" name="Shape 327"/>
        <p:cNvGrpSpPr/>
        <p:nvPr/>
      </p:nvGrpSpPr>
      <p:grpSpPr>
        <a:xfrm>
          <a:off x="0" y="0"/>
          <a:ext cx="0" cy="0"/>
          <a:chOff x="0" y="0"/>
          <a:chExt cx="0" cy="0"/>
        </a:xfrm>
      </p:grpSpPr>
      <p:pic>
        <p:nvPicPr>
          <p:cNvPr descr=" " id="328" name="Google Shape;328;g2e48755660e_0_29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29" name="Google Shape;329;g2e48755660e_0_29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0" name="Google Shape;330;g2e48755660e_0_29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31" name="Google Shape;331;g2e48755660e_0_299"/>
          <p:cNvSpPr/>
          <p:nvPr/>
        </p:nvSpPr>
        <p:spPr>
          <a:xfrm>
            <a:off x="3391324" y="2476500"/>
            <a:ext cx="7875000" cy="372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2e48755660e_0_299"/>
          <p:cNvSpPr/>
          <p:nvPr/>
        </p:nvSpPr>
        <p:spPr>
          <a:xfrm>
            <a:off x="2235479" y="2476500"/>
            <a:ext cx="10186800" cy="2933700"/>
          </a:xfrm>
          <a:prstGeom prst="rect">
            <a:avLst/>
          </a:prstGeom>
          <a:solidFill>
            <a:srgbClr val="B3DA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g2e48755660e_0_299"/>
          <p:cNvSpPr/>
          <p:nvPr/>
        </p:nvSpPr>
        <p:spPr>
          <a:xfrm>
            <a:off x="2455640" y="2781300"/>
            <a:ext cx="9204300" cy="2865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3A5200"/>
              </a:buClr>
              <a:buSzPts val="12800"/>
              <a:buFont typeface="Quantico"/>
              <a:buNone/>
            </a:pPr>
            <a:r>
              <a:rPr b="1" i="0" lang="en-US" sz="12800" u="none" cap="none" strike="noStrike">
                <a:solidFill>
                  <a:srgbClr val="3A5200"/>
                </a:solidFill>
                <a:latin typeface="Quantico"/>
                <a:ea typeface="Quantico"/>
                <a:cs typeface="Quantico"/>
                <a:sym typeface="Quantico"/>
              </a:rPr>
              <a:t>233 COINS</a:t>
            </a:r>
            <a:endParaRPr b="0" i="0" sz="12800" u="none" cap="none" strike="noStrike">
              <a:solidFill>
                <a:schemeClr val="dk1"/>
              </a:solidFill>
              <a:latin typeface="Calibri"/>
              <a:ea typeface="Calibri"/>
              <a:cs typeface="Calibri"/>
              <a:sym typeface="Calibri"/>
            </a:endParaRPr>
          </a:p>
        </p:txBody>
      </p:sp>
      <p:sp>
        <p:nvSpPr>
          <p:cNvPr id="334" name="Google Shape;334;g2e48755660e_0_299"/>
          <p:cNvSpPr/>
          <p:nvPr/>
        </p:nvSpPr>
        <p:spPr>
          <a:xfrm>
            <a:off x="3391324" y="57150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2e48755660e_0_299"/>
          <p:cNvSpPr/>
          <p:nvPr/>
        </p:nvSpPr>
        <p:spPr>
          <a:xfrm>
            <a:off x="3323582" y="57150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Treasure Found</a:t>
            </a:r>
            <a:endParaRPr b="0" i="0" sz="3200" u="none" cap="none" strike="noStrike">
              <a:solidFill>
                <a:schemeClr val="dk1"/>
              </a:solidFill>
              <a:latin typeface="Calibri"/>
              <a:ea typeface="Calibri"/>
              <a:cs typeface="Calibri"/>
              <a:sym typeface="Calibri"/>
            </a:endParaRPr>
          </a:p>
        </p:txBody>
      </p:sp>
      <p:sp>
        <p:nvSpPr>
          <p:cNvPr id="336" name="Google Shape;336;g2e48755660e_0_299"/>
          <p:cNvSpPr/>
          <p:nvPr/>
        </p:nvSpPr>
        <p:spPr>
          <a:xfrm>
            <a:off x="3391324" y="7226300"/>
            <a:ext cx="7875000" cy="372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2e48755660e_0_299"/>
          <p:cNvSpPr/>
          <p:nvPr/>
        </p:nvSpPr>
        <p:spPr>
          <a:xfrm>
            <a:off x="1956044" y="7226300"/>
            <a:ext cx="10745400" cy="2933700"/>
          </a:xfrm>
          <a:prstGeom prst="rect">
            <a:avLst/>
          </a:prstGeom>
          <a:solidFill>
            <a:srgbClr val="B3DA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g2e48755660e_0_299"/>
          <p:cNvSpPr/>
          <p:nvPr/>
        </p:nvSpPr>
        <p:spPr>
          <a:xfrm>
            <a:off x="2176205" y="7531100"/>
            <a:ext cx="9763200" cy="2865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3A5200"/>
              </a:buClr>
              <a:buSzPts val="12800"/>
              <a:buFont typeface="Quantico"/>
              <a:buNone/>
            </a:pPr>
            <a:r>
              <a:rPr b="1" i="0" lang="en-US" sz="12800" u="none" cap="none" strike="noStrike">
                <a:solidFill>
                  <a:srgbClr val="3A5200"/>
                </a:solidFill>
                <a:latin typeface="Quantico"/>
                <a:ea typeface="Quantico"/>
                <a:cs typeface="Quantico"/>
                <a:sym typeface="Quantico"/>
              </a:rPr>
              <a:t>456 HOURS</a:t>
            </a:r>
            <a:endParaRPr b="0" i="0" sz="12800" u="none" cap="none" strike="noStrike">
              <a:solidFill>
                <a:schemeClr val="dk1"/>
              </a:solidFill>
              <a:latin typeface="Calibri"/>
              <a:ea typeface="Calibri"/>
              <a:cs typeface="Calibri"/>
              <a:sym typeface="Calibri"/>
            </a:endParaRPr>
          </a:p>
        </p:txBody>
      </p:sp>
      <p:sp>
        <p:nvSpPr>
          <p:cNvPr id="339" name="Google Shape;339;g2e48755660e_0_299"/>
          <p:cNvSpPr/>
          <p:nvPr/>
        </p:nvSpPr>
        <p:spPr>
          <a:xfrm>
            <a:off x="3391324" y="104648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g2e48755660e_0_299"/>
          <p:cNvSpPr/>
          <p:nvPr/>
        </p:nvSpPr>
        <p:spPr>
          <a:xfrm>
            <a:off x="3323582" y="104648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Duration of Spell Casting</a:t>
            </a:r>
            <a:endParaRPr b="0" i="0" sz="3200" u="none" cap="none" strike="noStrike">
              <a:solidFill>
                <a:schemeClr val="dk1"/>
              </a:solidFill>
              <a:latin typeface="Calibri"/>
              <a:ea typeface="Calibri"/>
              <a:cs typeface="Calibri"/>
              <a:sym typeface="Calibri"/>
            </a:endParaRPr>
          </a:p>
        </p:txBody>
      </p:sp>
      <p:sp>
        <p:nvSpPr>
          <p:cNvPr id="341" name="Google Shape;341;g2e48755660e_0_299"/>
          <p:cNvSpPr/>
          <p:nvPr/>
        </p:nvSpPr>
        <p:spPr>
          <a:xfrm>
            <a:off x="13552594" y="2476500"/>
            <a:ext cx="7875000" cy="372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2e48755660e_0_299"/>
          <p:cNvSpPr/>
          <p:nvPr/>
        </p:nvSpPr>
        <p:spPr>
          <a:xfrm>
            <a:off x="14848156" y="2476500"/>
            <a:ext cx="5283900" cy="2933700"/>
          </a:xfrm>
          <a:prstGeom prst="rect">
            <a:avLst/>
          </a:prstGeom>
          <a:solidFill>
            <a:srgbClr val="B3DA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g2e48755660e_0_299"/>
          <p:cNvSpPr/>
          <p:nvPr/>
        </p:nvSpPr>
        <p:spPr>
          <a:xfrm>
            <a:off x="15068317" y="2781300"/>
            <a:ext cx="4301700" cy="2865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3A5200"/>
              </a:buClr>
              <a:buSzPts val="12800"/>
              <a:buFont typeface="Quantico"/>
              <a:buNone/>
            </a:pPr>
            <a:r>
              <a:rPr b="1" i="0" lang="en-US" sz="12800" u="none" cap="none" strike="noStrike">
                <a:solidFill>
                  <a:srgbClr val="3A5200"/>
                </a:solidFill>
                <a:latin typeface="Quantico"/>
                <a:ea typeface="Quantico"/>
                <a:cs typeface="Quantico"/>
                <a:sym typeface="Quantico"/>
              </a:rPr>
              <a:t>85%</a:t>
            </a:r>
            <a:endParaRPr b="0" i="0" sz="12800" u="none" cap="none" strike="noStrike">
              <a:solidFill>
                <a:schemeClr val="dk1"/>
              </a:solidFill>
              <a:latin typeface="Calibri"/>
              <a:ea typeface="Calibri"/>
              <a:cs typeface="Calibri"/>
              <a:sym typeface="Calibri"/>
            </a:endParaRPr>
          </a:p>
        </p:txBody>
      </p:sp>
      <p:sp>
        <p:nvSpPr>
          <p:cNvPr id="344" name="Google Shape;344;g2e48755660e_0_299"/>
          <p:cNvSpPr/>
          <p:nvPr/>
        </p:nvSpPr>
        <p:spPr>
          <a:xfrm>
            <a:off x="13552594" y="57150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2e48755660e_0_299"/>
          <p:cNvSpPr/>
          <p:nvPr/>
        </p:nvSpPr>
        <p:spPr>
          <a:xfrm>
            <a:off x="13484852" y="57150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Wished Granted</a:t>
            </a:r>
            <a:endParaRPr b="0" i="0" sz="3200" u="none" cap="none" strike="noStrike">
              <a:solidFill>
                <a:schemeClr val="dk1"/>
              </a:solidFill>
              <a:latin typeface="Calibri"/>
              <a:ea typeface="Calibri"/>
              <a:cs typeface="Calibri"/>
              <a:sym typeface="Calibri"/>
            </a:endParaRPr>
          </a:p>
        </p:txBody>
      </p:sp>
      <p:sp>
        <p:nvSpPr>
          <p:cNvPr id="346" name="Google Shape;346;g2e48755660e_0_299"/>
          <p:cNvSpPr/>
          <p:nvPr/>
        </p:nvSpPr>
        <p:spPr>
          <a:xfrm>
            <a:off x="13552594" y="7226300"/>
            <a:ext cx="7875000" cy="372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g2e48755660e_0_299"/>
          <p:cNvSpPr/>
          <p:nvPr/>
        </p:nvSpPr>
        <p:spPr>
          <a:xfrm>
            <a:off x="13679610" y="7226300"/>
            <a:ext cx="7620900" cy="2933700"/>
          </a:xfrm>
          <a:prstGeom prst="rect">
            <a:avLst/>
          </a:prstGeom>
          <a:solidFill>
            <a:srgbClr val="B3DA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g2e48755660e_0_299"/>
          <p:cNvSpPr/>
          <p:nvPr/>
        </p:nvSpPr>
        <p:spPr>
          <a:xfrm>
            <a:off x="13899771" y="7531100"/>
            <a:ext cx="6638700" cy="2865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3A5200"/>
              </a:buClr>
              <a:buSzPts val="12800"/>
              <a:buFont typeface="Quantico"/>
              <a:buNone/>
            </a:pPr>
            <a:r>
              <a:rPr b="1" i="0" lang="en-US" sz="12800" u="none" cap="none" strike="noStrike">
                <a:solidFill>
                  <a:srgbClr val="3A5200"/>
                </a:solidFill>
                <a:latin typeface="Quantico"/>
                <a:ea typeface="Quantico"/>
                <a:cs typeface="Quantico"/>
                <a:sym typeface="Quantico"/>
              </a:rPr>
              <a:t>674 KM</a:t>
            </a:r>
            <a:endParaRPr b="0" i="0" sz="12800" u="none" cap="none" strike="noStrike">
              <a:solidFill>
                <a:schemeClr val="dk1"/>
              </a:solidFill>
              <a:latin typeface="Calibri"/>
              <a:ea typeface="Calibri"/>
              <a:cs typeface="Calibri"/>
              <a:sym typeface="Calibri"/>
            </a:endParaRPr>
          </a:p>
        </p:txBody>
      </p:sp>
      <p:sp>
        <p:nvSpPr>
          <p:cNvPr id="349" name="Google Shape;349;g2e48755660e_0_299"/>
          <p:cNvSpPr/>
          <p:nvPr/>
        </p:nvSpPr>
        <p:spPr>
          <a:xfrm>
            <a:off x="13552594" y="104648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g2e48755660e_0_299"/>
          <p:cNvSpPr/>
          <p:nvPr/>
        </p:nvSpPr>
        <p:spPr>
          <a:xfrm>
            <a:off x="13484852" y="104648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FD3"/>
        </a:solidFill>
      </p:bgPr>
    </p:bg>
    <p:spTree>
      <p:nvGrpSpPr>
        <p:cNvPr id="355" name="Shape 355"/>
        <p:cNvGrpSpPr/>
        <p:nvPr/>
      </p:nvGrpSpPr>
      <p:grpSpPr>
        <a:xfrm>
          <a:off x="0" y="0"/>
          <a:ext cx="0" cy="0"/>
          <a:chOff x="0" y="0"/>
          <a:chExt cx="0" cy="0"/>
        </a:xfrm>
      </p:grpSpPr>
      <p:pic>
        <p:nvPicPr>
          <p:cNvPr descr=" " id="356" name="Google Shape;356;g2e48755660e_0_326"/>
          <p:cNvPicPr preferRelativeResize="0"/>
          <p:nvPr/>
        </p:nvPicPr>
        <p:blipFill rotWithShape="1">
          <a:blip r:embed="rId3">
            <a:alphaModFix/>
          </a:blip>
          <a:srcRect b="0" l="0" r="0" t="0"/>
          <a:stretch/>
        </p:blipFill>
        <p:spPr>
          <a:xfrm>
            <a:off x="4305838" y="0"/>
            <a:ext cx="20081210" cy="13716000"/>
          </a:xfrm>
          <a:prstGeom prst="rect">
            <a:avLst/>
          </a:prstGeom>
          <a:noFill/>
          <a:ln>
            <a:noFill/>
          </a:ln>
        </p:spPr>
      </p:pic>
      <p:sp>
        <p:nvSpPr>
          <p:cNvPr id="357" name="Google Shape;357;g2e48755660e_0_32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8" name="Google Shape;358;g2e48755660e_0_32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59" name="Google Shape;359;g2e48755660e_0_326"/>
          <p:cNvSpPr/>
          <p:nvPr/>
        </p:nvSpPr>
        <p:spPr>
          <a:xfrm>
            <a:off x="8160770" y="1143000"/>
            <a:ext cx="8065500" cy="2057400"/>
          </a:xfrm>
          <a:prstGeom prst="rect">
            <a:avLst/>
          </a:prstGeom>
          <a:solidFill>
            <a:srgbClr val="B3DA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g2e48755660e_0_326"/>
          <p:cNvSpPr/>
          <p:nvPr/>
        </p:nvSpPr>
        <p:spPr>
          <a:xfrm>
            <a:off x="8922865" y="1447800"/>
            <a:ext cx="68799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A5200"/>
              </a:buClr>
              <a:buSzPts val="8000"/>
              <a:buFont typeface="Quantico"/>
              <a:buNone/>
            </a:pPr>
            <a:r>
              <a:rPr b="1" i="0" lang="en-US" sz="8000" u="none" cap="none" strike="noStrike">
                <a:solidFill>
                  <a:srgbClr val="3A5200"/>
                </a:solidFill>
                <a:latin typeface="Quantico"/>
                <a:ea typeface="Quantico"/>
                <a:cs typeface="Quantico"/>
                <a:sym typeface="Quantico"/>
              </a:rPr>
              <a:t>SOME GRAPH</a:t>
            </a:r>
            <a:endParaRPr b="0" i="0" sz="8000" u="none" cap="none" strike="noStrike">
              <a:solidFill>
                <a:schemeClr val="dk1"/>
              </a:solidFill>
              <a:latin typeface="Calibri"/>
              <a:ea typeface="Calibri"/>
              <a:cs typeface="Calibri"/>
              <a:sym typeface="Calibri"/>
            </a:endParaRPr>
          </a:p>
        </p:txBody>
      </p:sp>
      <p:sp>
        <p:nvSpPr>
          <p:cNvPr id="361" name="Google Shape;361;g2e48755660e_0_326"/>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g2e48755660e_0_326"/>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9D81F"/>
              </a:buClr>
              <a:buSzPts val="1820"/>
              <a:buFont typeface="Lato"/>
              <a:buNone/>
            </a:pPr>
            <a:r>
              <a:rPr b="0" i="0" lang="en-US" sz="1820" u="none" cap="none" strike="noStrike">
                <a:solidFill>
                  <a:srgbClr val="B9D81F"/>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63" name="Google Shape;363;g2e48755660e_0_326"/>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9D81F"/>
              </a:buClr>
              <a:buSzPts val="2185"/>
              <a:buFont typeface="Lato"/>
              <a:buNone/>
            </a:pPr>
            <a:r>
              <a:rPr b="0" i="0" lang="en-US" sz="2185" u="none" cap="none" strike="noStrike">
                <a:solidFill>
                  <a:srgbClr val="B9D81F"/>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64" name="Google Shape;364;g2e48755660e_0_326"/>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9D81F"/>
              </a:buClr>
              <a:buSzPts val="2185"/>
              <a:buFont typeface="Lato"/>
              <a:buNone/>
            </a:pPr>
            <a:r>
              <a:rPr b="0" i="0" lang="en-US" sz="2185" u="none" cap="none" strike="noStrike">
                <a:solidFill>
                  <a:srgbClr val="B9D81F"/>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65" name="Google Shape;365;g2e48755660e_0_326"/>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9D81F"/>
              </a:buClr>
              <a:buSzPts val="2185"/>
              <a:buFont typeface="Lato"/>
              <a:buNone/>
            </a:pPr>
            <a:r>
              <a:rPr b="0" i="0" lang="en-US" sz="2185" u="none" cap="none" strike="noStrike">
                <a:solidFill>
                  <a:srgbClr val="B9D81F"/>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66" name="Google Shape;366;g2e48755660e_0_326"/>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9D81F"/>
              </a:buClr>
              <a:buSzPts val="2185"/>
              <a:buFont typeface="Lato"/>
              <a:buNone/>
            </a:pPr>
            <a:r>
              <a:rPr b="0" i="0" lang="en-US" sz="2185" u="none" cap="none" strike="noStrike">
                <a:solidFill>
                  <a:srgbClr val="B9D81F"/>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67" name="Google Shape;367;g2e48755660e_0_326"/>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9D81F"/>
              </a:buClr>
              <a:buSzPts val="2185"/>
              <a:buFont typeface="Lato"/>
              <a:buNone/>
            </a:pPr>
            <a:r>
              <a:rPr b="0" i="0" lang="en-US" sz="2185" u="none" cap="none" strike="noStrike">
                <a:solidFill>
                  <a:srgbClr val="B9D81F"/>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68" name="Google Shape;368;g2e48755660e_0_326"/>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9D81F"/>
              </a:buClr>
              <a:buSzPts val="2185"/>
              <a:buFont typeface="Lato"/>
              <a:buNone/>
            </a:pPr>
            <a:r>
              <a:rPr b="0" i="0" lang="en-US" sz="2185" u="none" cap="none" strike="noStrike">
                <a:solidFill>
                  <a:srgbClr val="B9D81F"/>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69" name="Google Shape;369;g2e48755660e_0_326"/>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9D81F"/>
              </a:buClr>
              <a:buSzPts val="2185"/>
              <a:buFont typeface="Lato"/>
              <a:buNone/>
            </a:pPr>
            <a:r>
              <a:rPr b="0" i="0" lang="en-US" sz="2185" u="none" cap="none" strike="noStrike">
                <a:solidFill>
                  <a:srgbClr val="B9D81F"/>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70" name="Google Shape;370;g2e48755660e_0_326"/>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9D81F"/>
              </a:buClr>
              <a:buSzPts val="2185"/>
              <a:buFont typeface="Lato"/>
              <a:buNone/>
            </a:pPr>
            <a:r>
              <a:rPr b="0" i="0" lang="en-US" sz="2185" u="none" cap="none" strike="noStrike">
                <a:solidFill>
                  <a:srgbClr val="B9D81F"/>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71" name="Google Shape;371;g2e48755660e_0_326"/>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9D81F"/>
              </a:buClr>
              <a:buSzPts val="1820"/>
              <a:buFont typeface="Lato"/>
              <a:buNone/>
            </a:pPr>
            <a:r>
              <a:rPr b="0" i="0" lang="en-US" sz="1820" u="none" cap="none" strike="noStrike">
                <a:solidFill>
                  <a:srgbClr val="B9D81F"/>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72" name="Google Shape;372;g2e48755660e_0_326"/>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9D81F"/>
              </a:buClr>
              <a:buSzPts val="1820"/>
              <a:buFont typeface="Lato"/>
              <a:buNone/>
            </a:pPr>
            <a:r>
              <a:rPr b="0" i="0" lang="en-US" sz="1820" u="none" cap="none" strike="noStrike">
                <a:solidFill>
                  <a:srgbClr val="B9D81F"/>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73" name="Google Shape;373;g2e48755660e_0_326"/>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9D81F"/>
              </a:buClr>
              <a:buSzPts val="1820"/>
              <a:buFont typeface="Lato"/>
              <a:buNone/>
            </a:pPr>
            <a:r>
              <a:rPr b="0" i="0" lang="en-US" sz="1820" u="none" cap="none" strike="noStrike">
                <a:solidFill>
                  <a:srgbClr val="B9D81F"/>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74" name="Google Shape;374;g2e48755660e_0_326"/>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9D81F"/>
              </a:buClr>
              <a:buSzPts val="1820"/>
              <a:buFont typeface="Lato"/>
              <a:buNone/>
            </a:pPr>
            <a:r>
              <a:rPr b="0" i="0" lang="en-US" sz="1820" u="none" cap="none" strike="noStrike">
                <a:solidFill>
                  <a:srgbClr val="B9D81F"/>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75" name="Google Shape;375;g2e48755660e_0_326"/>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9D81F"/>
              </a:buClr>
              <a:buSzPts val="1820"/>
              <a:buFont typeface="Lato"/>
              <a:buNone/>
            </a:pPr>
            <a:r>
              <a:rPr b="0" i="0" lang="en-US" sz="1820" u="none" cap="none" strike="noStrike">
                <a:solidFill>
                  <a:srgbClr val="B9D81F"/>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76" name="Google Shape;376;g2e48755660e_0_326"/>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9D81F"/>
              </a:buClr>
              <a:buSzPts val="1820"/>
              <a:buFont typeface="Lato"/>
              <a:buNone/>
            </a:pPr>
            <a:r>
              <a:rPr b="0" i="0" lang="en-US" sz="1820" u="none" cap="none" strike="noStrike">
                <a:solidFill>
                  <a:srgbClr val="B9D81F"/>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77" name="Google Shape;377;g2e48755660e_0_326"/>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9D81F"/>
              </a:buClr>
              <a:buSzPts val="1820"/>
              <a:buFont typeface="Lato"/>
              <a:buNone/>
            </a:pPr>
            <a:r>
              <a:rPr b="0" i="0" lang="en-US" sz="1820" u="none" cap="none" strike="noStrike">
                <a:solidFill>
                  <a:srgbClr val="B9D81F"/>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78" name="Google Shape;378;g2e48755660e_0_326"/>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9D81F"/>
              </a:buClr>
              <a:buSzPts val="1820"/>
              <a:buFont typeface="Lato"/>
              <a:buNone/>
            </a:pPr>
            <a:r>
              <a:rPr b="0" i="0" lang="en-US" sz="1820" u="none" cap="none" strike="noStrike">
                <a:solidFill>
                  <a:srgbClr val="B9D81F"/>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79" name="Google Shape;379;g2e48755660e_0_326"/>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9D81F"/>
              </a:buClr>
              <a:buSzPts val="1820"/>
              <a:buFont typeface="Lato"/>
              <a:buNone/>
            </a:pPr>
            <a:r>
              <a:rPr b="0" i="0" lang="en-US" sz="1820" u="none" cap="none" strike="noStrike">
                <a:solidFill>
                  <a:srgbClr val="B9D81F"/>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80" name="Google Shape;380;g2e48755660e_0_326"/>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9D81F"/>
              </a:buClr>
              <a:buSzPts val="1820"/>
              <a:buFont typeface="Lato"/>
              <a:buNone/>
            </a:pPr>
            <a:r>
              <a:rPr b="0" i="0" lang="en-US" sz="1820" u="none" cap="none" strike="noStrike">
                <a:solidFill>
                  <a:srgbClr val="B9D81F"/>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81" name="Google Shape;381;g2e48755660e_0_326"/>
          <p:cNvPicPr preferRelativeResize="0"/>
          <p:nvPr/>
        </p:nvPicPr>
        <p:blipFill rotWithShape="1">
          <a:blip r:embed="rId5">
            <a:alphaModFix/>
          </a:blip>
          <a:srcRect b="0" l="0" r="0" t="0"/>
          <a:stretch/>
        </p:blipFill>
        <p:spPr>
          <a:xfrm>
            <a:off x="3368467" y="3771900"/>
            <a:ext cx="8291592" cy="5511006"/>
          </a:xfrm>
          <a:prstGeom prst="rect">
            <a:avLst/>
          </a:prstGeom>
          <a:noFill/>
          <a:ln>
            <a:noFill/>
          </a:ln>
        </p:spPr>
      </p:pic>
      <p:pic>
        <p:nvPicPr>
          <p:cNvPr descr=" " id="382" name="Google Shape;382;g2e48755660e_0_326"/>
          <p:cNvPicPr preferRelativeResize="0"/>
          <p:nvPr/>
        </p:nvPicPr>
        <p:blipFill rotWithShape="1">
          <a:blip r:embed="rId6">
            <a:alphaModFix/>
          </a:blip>
          <a:srcRect b="0" l="0" r="0" t="0"/>
          <a:stretch/>
        </p:blipFill>
        <p:spPr>
          <a:xfrm>
            <a:off x="4512766" y="4185444"/>
            <a:ext cx="11567" cy="5258445"/>
          </a:xfrm>
          <a:prstGeom prst="rect">
            <a:avLst/>
          </a:prstGeom>
          <a:noFill/>
          <a:ln>
            <a:noFill/>
          </a:ln>
        </p:spPr>
      </p:pic>
      <p:pic>
        <p:nvPicPr>
          <p:cNvPr descr=" " id="383" name="Google Shape;383;g2e48755660e_0_326"/>
          <p:cNvPicPr preferRelativeResize="0"/>
          <p:nvPr/>
        </p:nvPicPr>
        <p:blipFill rotWithShape="1">
          <a:blip r:embed="rId7">
            <a:alphaModFix/>
          </a:blip>
          <a:srcRect b="0" l="0" r="0" t="0"/>
          <a:stretch/>
        </p:blipFill>
        <p:spPr>
          <a:xfrm>
            <a:off x="5651279" y="4185444"/>
            <a:ext cx="11567" cy="5258445"/>
          </a:xfrm>
          <a:prstGeom prst="rect">
            <a:avLst/>
          </a:prstGeom>
          <a:noFill/>
          <a:ln>
            <a:noFill/>
          </a:ln>
        </p:spPr>
      </p:pic>
      <p:pic>
        <p:nvPicPr>
          <p:cNvPr descr=" " id="384" name="Google Shape;384;g2e48755660e_0_326"/>
          <p:cNvPicPr preferRelativeResize="0"/>
          <p:nvPr/>
        </p:nvPicPr>
        <p:blipFill rotWithShape="1">
          <a:blip r:embed="rId8">
            <a:alphaModFix/>
          </a:blip>
          <a:srcRect b="0" l="0" r="0" t="0"/>
          <a:stretch/>
        </p:blipFill>
        <p:spPr>
          <a:xfrm>
            <a:off x="6789795" y="4185444"/>
            <a:ext cx="11567" cy="5258445"/>
          </a:xfrm>
          <a:prstGeom prst="rect">
            <a:avLst/>
          </a:prstGeom>
          <a:noFill/>
          <a:ln>
            <a:noFill/>
          </a:ln>
        </p:spPr>
      </p:pic>
      <p:pic>
        <p:nvPicPr>
          <p:cNvPr descr=" " id="385" name="Google Shape;385;g2e48755660e_0_326"/>
          <p:cNvPicPr preferRelativeResize="0"/>
          <p:nvPr/>
        </p:nvPicPr>
        <p:blipFill rotWithShape="1">
          <a:blip r:embed="rId9">
            <a:alphaModFix/>
          </a:blip>
          <a:srcRect b="0" l="0" r="0" t="0"/>
          <a:stretch/>
        </p:blipFill>
        <p:spPr>
          <a:xfrm>
            <a:off x="7928309" y="4185444"/>
            <a:ext cx="11567" cy="5258445"/>
          </a:xfrm>
          <a:prstGeom prst="rect">
            <a:avLst/>
          </a:prstGeom>
          <a:noFill/>
          <a:ln>
            <a:noFill/>
          </a:ln>
        </p:spPr>
      </p:pic>
      <p:pic>
        <p:nvPicPr>
          <p:cNvPr descr=" " id="386" name="Google Shape;386;g2e48755660e_0_326"/>
          <p:cNvPicPr preferRelativeResize="0"/>
          <p:nvPr/>
        </p:nvPicPr>
        <p:blipFill rotWithShape="1">
          <a:blip r:embed="rId10">
            <a:alphaModFix/>
          </a:blip>
          <a:srcRect b="0" l="0" r="0" t="0"/>
          <a:stretch/>
        </p:blipFill>
        <p:spPr>
          <a:xfrm>
            <a:off x="9066828" y="4185444"/>
            <a:ext cx="11567" cy="5258445"/>
          </a:xfrm>
          <a:prstGeom prst="rect">
            <a:avLst/>
          </a:prstGeom>
          <a:noFill/>
          <a:ln>
            <a:noFill/>
          </a:ln>
        </p:spPr>
      </p:pic>
      <p:pic>
        <p:nvPicPr>
          <p:cNvPr descr=" " id="387" name="Google Shape;387;g2e48755660e_0_326"/>
          <p:cNvPicPr preferRelativeResize="0"/>
          <p:nvPr/>
        </p:nvPicPr>
        <p:blipFill rotWithShape="1">
          <a:blip r:embed="rId11">
            <a:alphaModFix/>
          </a:blip>
          <a:srcRect b="0" l="0" r="0" t="0"/>
          <a:stretch/>
        </p:blipFill>
        <p:spPr>
          <a:xfrm>
            <a:off x="10205341" y="4185444"/>
            <a:ext cx="11567" cy="5258445"/>
          </a:xfrm>
          <a:prstGeom prst="rect">
            <a:avLst/>
          </a:prstGeom>
          <a:noFill/>
          <a:ln>
            <a:noFill/>
          </a:ln>
        </p:spPr>
      </p:pic>
      <p:pic>
        <p:nvPicPr>
          <p:cNvPr descr=" " id="388" name="Google Shape;388;g2e48755660e_0_326"/>
          <p:cNvPicPr preferRelativeResize="0"/>
          <p:nvPr/>
        </p:nvPicPr>
        <p:blipFill rotWithShape="1">
          <a:blip r:embed="rId12">
            <a:alphaModFix/>
          </a:blip>
          <a:srcRect b="0" l="0" r="0" t="0"/>
          <a:stretch/>
        </p:blipFill>
        <p:spPr>
          <a:xfrm>
            <a:off x="11343854" y="4185444"/>
            <a:ext cx="11567" cy="5258445"/>
          </a:xfrm>
          <a:prstGeom prst="rect">
            <a:avLst/>
          </a:prstGeom>
          <a:noFill/>
          <a:ln>
            <a:noFill/>
          </a:ln>
        </p:spPr>
      </p:pic>
      <p:pic>
        <p:nvPicPr>
          <p:cNvPr descr=" " id="389" name="Google Shape;389;g2e48755660e_0_326"/>
          <p:cNvPicPr preferRelativeResize="0"/>
          <p:nvPr/>
        </p:nvPicPr>
        <p:blipFill rotWithShape="1">
          <a:blip r:embed="rId13">
            <a:alphaModFix/>
          </a:blip>
          <a:srcRect b="0" l="0" r="0" t="0"/>
          <a:stretch/>
        </p:blipFill>
        <p:spPr>
          <a:xfrm>
            <a:off x="3355539" y="5483845"/>
            <a:ext cx="8050167" cy="2373585"/>
          </a:xfrm>
          <a:prstGeom prst="rect">
            <a:avLst/>
          </a:prstGeom>
          <a:noFill/>
          <a:ln>
            <a:noFill/>
          </a:ln>
        </p:spPr>
      </p:pic>
      <p:pic>
        <p:nvPicPr>
          <p:cNvPr descr=" " id="390" name="Google Shape;390;g2e48755660e_0_326"/>
          <p:cNvPicPr preferRelativeResize="0"/>
          <p:nvPr/>
        </p:nvPicPr>
        <p:blipFill rotWithShape="1">
          <a:blip r:embed="rId14">
            <a:alphaModFix/>
          </a:blip>
          <a:srcRect b="0" l="0" r="0" t="0"/>
          <a:stretch/>
        </p:blipFill>
        <p:spPr>
          <a:xfrm>
            <a:off x="3369143" y="6359525"/>
            <a:ext cx="8044030" cy="2268538"/>
          </a:xfrm>
          <a:prstGeom prst="rect">
            <a:avLst/>
          </a:prstGeom>
          <a:noFill/>
          <a:ln>
            <a:noFill/>
          </a:ln>
        </p:spPr>
      </p:pic>
      <p:pic>
        <p:nvPicPr>
          <p:cNvPr descr=" " id="391" name="Google Shape;391;g2e48755660e_0_326"/>
          <p:cNvPicPr preferRelativeResize="0"/>
          <p:nvPr/>
        </p:nvPicPr>
        <p:blipFill rotWithShape="1">
          <a:blip r:embed="rId15">
            <a:alphaModFix/>
          </a:blip>
          <a:srcRect b="0" l="0" r="0" t="0"/>
          <a:stretch/>
        </p:blipFill>
        <p:spPr>
          <a:xfrm>
            <a:off x="4441751" y="6055643"/>
            <a:ext cx="153591" cy="153566"/>
          </a:xfrm>
          <a:prstGeom prst="rect">
            <a:avLst/>
          </a:prstGeom>
          <a:noFill/>
          <a:ln>
            <a:noFill/>
          </a:ln>
        </p:spPr>
      </p:pic>
      <p:pic>
        <p:nvPicPr>
          <p:cNvPr descr=" " id="392" name="Google Shape;392;g2e48755660e_0_326"/>
          <p:cNvPicPr preferRelativeResize="0"/>
          <p:nvPr/>
        </p:nvPicPr>
        <p:blipFill rotWithShape="1">
          <a:blip r:embed="rId16">
            <a:alphaModFix/>
          </a:blip>
          <a:srcRect b="0" l="0" r="0" t="0"/>
          <a:stretch/>
        </p:blipFill>
        <p:spPr>
          <a:xfrm>
            <a:off x="4441751" y="6981130"/>
            <a:ext cx="153591" cy="153566"/>
          </a:xfrm>
          <a:prstGeom prst="rect">
            <a:avLst/>
          </a:prstGeom>
          <a:noFill/>
          <a:ln>
            <a:noFill/>
          </a:ln>
        </p:spPr>
      </p:pic>
      <p:pic>
        <p:nvPicPr>
          <p:cNvPr descr=" " id="393" name="Google Shape;393;g2e48755660e_0_326"/>
          <p:cNvPicPr preferRelativeResize="0"/>
          <p:nvPr/>
        </p:nvPicPr>
        <p:blipFill rotWithShape="1">
          <a:blip r:embed="rId17">
            <a:alphaModFix/>
          </a:blip>
          <a:srcRect b="0" l="0" r="0" t="0"/>
          <a:stretch/>
        </p:blipFill>
        <p:spPr>
          <a:xfrm>
            <a:off x="5580267" y="5651277"/>
            <a:ext cx="153591" cy="153566"/>
          </a:xfrm>
          <a:prstGeom prst="rect">
            <a:avLst/>
          </a:prstGeom>
          <a:noFill/>
          <a:ln>
            <a:noFill/>
          </a:ln>
        </p:spPr>
      </p:pic>
      <p:pic>
        <p:nvPicPr>
          <p:cNvPr descr=" " id="394" name="Google Shape;394;g2e48755660e_0_326"/>
          <p:cNvPicPr preferRelativeResize="0"/>
          <p:nvPr/>
        </p:nvPicPr>
        <p:blipFill rotWithShape="1">
          <a:blip r:embed="rId18">
            <a:alphaModFix/>
          </a:blip>
          <a:srcRect b="0" l="0" r="0" t="0"/>
          <a:stretch/>
        </p:blipFill>
        <p:spPr>
          <a:xfrm>
            <a:off x="5580267" y="7415510"/>
            <a:ext cx="153591" cy="153566"/>
          </a:xfrm>
          <a:prstGeom prst="rect">
            <a:avLst/>
          </a:prstGeom>
          <a:noFill/>
          <a:ln>
            <a:noFill/>
          </a:ln>
        </p:spPr>
      </p:pic>
      <p:pic>
        <p:nvPicPr>
          <p:cNvPr descr=" " id="395" name="Google Shape;395;g2e48755660e_0_326"/>
          <p:cNvPicPr preferRelativeResize="0"/>
          <p:nvPr/>
        </p:nvPicPr>
        <p:blipFill rotWithShape="1">
          <a:blip r:embed="rId19">
            <a:alphaModFix/>
          </a:blip>
          <a:srcRect b="0" l="0" r="0" t="0"/>
          <a:stretch/>
        </p:blipFill>
        <p:spPr>
          <a:xfrm>
            <a:off x="6718783" y="7732812"/>
            <a:ext cx="153591" cy="153566"/>
          </a:xfrm>
          <a:prstGeom prst="rect">
            <a:avLst/>
          </a:prstGeom>
          <a:noFill/>
          <a:ln>
            <a:noFill/>
          </a:ln>
        </p:spPr>
      </p:pic>
      <p:pic>
        <p:nvPicPr>
          <p:cNvPr descr=" " id="396" name="Google Shape;396;g2e48755660e_0_326"/>
          <p:cNvPicPr preferRelativeResize="0"/>
          <p:nvPr/>
        </p:nvPicPr>
        <p:blipFill rotWithShape="1">
          <a:blip r:embed="rId20">
            <a:alphaModFix/>
          </a:blip>
          <a:srcRect b="0" l="0" r="0" t="0"/>
          <a:stretch/>
        </p:blipFill>
        <p:spPr>
          <a:xfrm>
            <a:off x="6718783" y="6311826"/>
            <a:ext cx="153591" cy="153566"/>
          </a:xfrm>
          <a:prstGeom prst="rect">
            <a:avLst/>
          </a:prstGeom>
          <a:noFill/>
          <a:ln>
            <a:noFill/>
          </a:ln>
        </p:spPr>
      </p:pic>
      <p:pic>
        <p:nvPicPr>
          <p:cNvPr descr=" " id="397" name="Google Shape;397;g2e48755660e_0_326"/>
          <p:cNvPicPr preferRelativeResize="0"/>
          <p:nvPr/>
        </p:nvPicPr>
        <p:blipFill rotWithShape="1">
          <a:blip r:embed="rId21">
            <a:alphaModFix/>
          </a:blip>
          <a:srcRect b="0" l="0" r="0" t="0"/>
          <a:stretch/>
        </p:blipFill>
        <p:spPr>
          <a:xfrm>
            <a:off x="7861923" y="6733232"/>
            <a:ext cx="153591" cy="153566"/>
          </a:xfrm>
          <a:prstGeom prst="rect">
            <a:avLst/>
          </a:prstGeom>
          <a:noFill/>
          <a:ln>
            <a:noFill/>
          </a:ln>
        </p:spPr>
      </p:pic>
      <p:pic>
        <p:nvPicPr>
          <p:cNvPr descr=" " id="398" name="Google Shape;398;g2e48755660e_0_326"/>
          <p:cNvPicPr preferRelativeResize="0"/>
          <p:nvPr/>
        </p:nvPicPr>
        <p:blipFill rotWithShape="1">
          <a:blip r:embed="rId22">
            <a:alphaModFix/>
          </a:blip>
          <a:srcRect b="0" l="0" r="0" t="0"/>
          <a:stretch/>
        </p:blipFill>
        <p:spPr>
          <a:xfrm>
            <a:off x="7861923" y="6420644"/>
            <a:ext cx="153591" cy="153566"/>
          </a:xfrm>
          <a:prstGeom prst="rect">
            <a:avLst/>
          </a:prstGeom>
          <a:noFill/>
          <a:ln>
            <a:noFill/>
          </a:ln>
        </p:spPr>
      </p:pic>
      <p:pic>
        <p:nvPicPr>
          <p:cNvPr descr=" " id="399" name="Google Shape;399;g2e48755660e_0_326"/>
          <p:cNvPicPr preferRelativeResize="0"/>
          <p:nvPr/>
        </p:nvPicPr>
        <p:blipFill rotWithShape="1">
          <a:blip r:embed="rId23">
            <a:alphaModFix/>
          </a:blip>
          <a:srcRect b="0" l="0" r="0" t="0"/>
          <a:stretch/>
        </p:blipFill>
        <p:spPr>
          <a:xfrm>
            <a:off x="8995813" y="7667575"/>
            <a:ext cx="153591" cy="153566"/>
          </a:xfrm>
          <a:prstGeom prst="rect">
            <a:avLst/>
          </a:prstGeom>
          <a:noFill/>
          <a:ln>
            <a:noFill/>
          </a:ln>
        </p:spPr>
      </p:pic>
      <p:pic>
        <p:nvPicPr>
          <p:cNvPr descr=" " id="400" name="Google Shape;400;g2e48755660e_0_326"/>
          <p:cNvPicPr preferRelativeResize="0"/>
          <p:nvPr/>
        </p:nvPicPr>
        <p:blipFill rotWithShape="1">
          <a:blip r:embed="rId24">
            <a:alphaModFix/>
          </a:blip>
          <a:srcRect b="0" l="0" r="0" t="0"/>
          <a:stretch/>
        </p:blipFill>
        <p:spPr>
          <a:xfrm>
            <a:off x="8995813" y="7076877"/>
            <a:ext cx="153591" cy="153566"/>
          </a:xfrm>
          <a:prstGeom prst="rect">
            <a:avLst/>
          </a:prstGeom>
          <a:noFill/>
          <a:ln>
            <a:noFill/>
          </a:ln>
        </p:spPr>
      </p:pic>
      <p:pic>
        <p:nvPicPr>
          <p:cNvPr descr=" " id="401" name="Google Shape;401;g2e48755660e_0_326"/>
          <p:cNvPicPr preferRelativeResize="0"/>
          <p:nvPr/>
        </p:nvPicPr>
        <p:blipFill rotWithShape="1">
          <a:blip r:embed="rId25">
            <a:alphaModFix/>
          </a:blip>
          <a:srcRect b="0" l="0" r="0" t="0"/>
          <a:stretch/>
        </p:blipFill>
        <p:spPr>
          <a:xfrm>
            <a:off x="10138955" y="6972449"/>
            <a:ext cx="153591" cy="153566"/>
          </a:xfrm>
          <a:prstGeom prst="rect">
            <a:avLst/>
          </a:prstGeom>
          <a:noFill/>
          <a:ln>
            <a:noFill/>
          </a:ln>
        </p:spPr>
      </p:pic>
      <p:pic>
        <p:nvPicPr>
          <p:cNvPr descr=" " id="402" name="Google Shape;402;g2e48755660e_0_326"/>
          <p:cNvPicPr preferRelativeResize="0"/>
          <p:nvPr/>
        </p:nvPicPr>
        <p:blipFill rotWithShape="1">
          <a:blip r:embed="rId26">
            <a:alphaModFix/>
          </a:blip>
          <a:srcRect b="0" l="0" r="0" t="0"/>
          <a:stretch/>
        </p:blipFill>
        <p:spPr>
          <a:xfrm>
            <a:off x="10138955" y="6572771"/>
            <a:ext cx="153591" cy="153566"/>
          </a:xfrm>
          <a:prstGeom prst="rect">
            <a:avLst/>
          </a:prstGeom>
          <a:noFill/>
          <a:ln>
            <a:noFill/>
          </a:ln>
        </p:spPr>
      </p:pic>
      <p:sp>
        <p:nvSpPr>
          <p:cNvPr id="403" name="Google Shape;403;g2e48755660e_0_326"/>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g2e48755660e_0_326"/>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5" name="Google Shape;405;g2e48755660e_0_326"/>
          <p:cNvPicPr preferRelativeResize="0"/>
          <p:nvPr/>
        </p:nvPicPr>
        <p:blipFill rotWithShape="1">
          <a:blip r:embed="rId27">
            <a:alphaModFix/>
          </a:blip>
          <a:srcRect b="0" l="0" r="0" t="0"/>
          <a:stretch/>
        </p:blipFill>
        <p:spPr>
          <a:xfrm>
            <a:off x="14403600" y="4191000"/>
            <a:ext cx="5575997" cy="5575300"/>
          </a:xfrm>
          <a:prstGeom prst="rect">
            <a:avLst/>
          </a:prstGeom>
          <a:noFill/>
          <a:ln>
            <a:noFill/>
          </a:ln>
        </p:spPr>
      </p:pic>
      <p:pic>
        <p:nvPicPr>
          <p:cNvPr descr=" " id="406" name="Google Shape;406;g2e48755660e_0_326"/>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sp>
        <p:nvSpPr>
          <p:cNvPr id="407" name="Google Shape;407;g2e48755660e_0_326"/>
          <p:cNvSpPr/>
          <p:nvPr/>
        </p:nvSpPr>
        <p:spPr>
          <a:xfrm>
            <a:off x="16099262" y="6365379"/>
            <a:ext cx="21975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g2e48755660e_0_326"/>
          <p:cNvSpPr/>
          <p:nvPr/>
        </p:nvSpPr>
        <p:spPr>
          <a:xfrm>
            <a:off x="16099262" y="6299200"/>
            <a:ext cx="2400600" cy="107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Quantico"/>
              <a:buNone/>
            </a:pPr>
            <a:r>
              <a:rPr b="1" i="0" lang="en-US" sz="4800" u="none" cap="none" strike="noStrike">
                <a:solidFill>
                  <a:srgbClr val="0E0E0E"/>
                </a:solidFill>
                <a:latin typeface="Quantico"/>
                <a:ea typeface="Quantico"/>
                <a:cs typeface="Quantico"/>
                <a:sym typeface="Quantico"/>
              </a:rPr>
              <a:t>34.574</a:t>
            </a:r>
            <a:endParaRPr b="0" i="0" sz="4800" u="none" cap="none" strike="noStrike">
              <a:solidFill>
                <a:schemeClr val="dk1"/>
              </a:solidFill>
              <a:latin typeface="Calibri"/>
              <a:ea typeface="Calibri"/>
              <a:cs typeface="Calibri"/>
              <a:sym typeface="Calibri"/>
            </a:endParaRPr>
          </a:p>
        </p:txBody>
      </p:sp>
      <p:sp>
        <p:nvSpPr>
          <p:cNvPr id="409" name="Google Shape;409;g2e48755660e_0_326"/>
          <p:cNvSpPr/>
          <p:nvPr/>
        </p:nvSpPr>
        <p:spPr>
          <a:xfrm>
            <a:off x="16753394" y="7175500"/>
            <a:ext cx="10245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Total</a:t>
            </a:r>
            <a:endParaRPr b="0" i="0" sz="3200" u="none" cap="none" strike="noStrike">
              <a:solidFill>
                <a:schemeClr val="dk1"/>
              </a:solidFill>
              <a:latin typeface="Calibri"/>
              <a:ea typeface="Calibri"/>
              <a:cs typeface="Calibri"/>
              <a:sym typeface="Calibri"/>
            </a:endParaRPr>
          </a:p>
        </p:txBody>
      </p:sp>
      <p:sp>
        <p:nvSpPr>
          <p:cNvPr id="410" name="Google Shape;410;g2e48755660e_0_326"/>
          <p:cNvSpPr/>
          <p:nvPr/>
        </p:nvSpPr>
        <p:spPr>
          <a:xfrm>
            <a:off x="13260457" y="10515600"/>
            <a:ext cx="78750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g2e48755660e_0_326"/>
          <p:cNvSpPr/>
          <p:nvPr/>
        </p:nvSpPr>
        <p:spPr>
          <a:xfrm>
            <a:off x="13260457" y="10515600"/>
            <a:ext cx="78750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g2e48755660e_0_326"/>
          <p:cNvSpPr/>
          <p:nvPr/>
        </p:nvSpPr>
        <p:spPr>
          <a:xfrm>
            <a:off x="13158845" y="10515600"/>
            <a:ext cx="8078100" cy="1079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Quantico"/>
              <a:buNone/>
            </a:pPr>
            <a:r>
              <a:rPr b="1" i="0" lang="en-US" sz="4800" u="none" cap="none" strike="noStrike">
                <a:solidFill>
                  <a:srgbClr val="0E0E0E"/>
                </a:solidFill>
                <a:latin typeface="Quantico"/>
                <a:ea typeface="Quantico"/>
                <a:cs typeface="Quantico"/>
                <a:sym typeface="Quantico"/>
              </a:rPr>
              <a:t>TREASURE FOUND</a:t>
            </a:r>
            <a:endParaRPr b="0" i="0" sz="4800" u="none" cap="none" strike="noStrike">
              <a:solidFill>
                <a:schemeClr val="dk1"/>
              </a:solidFill>
              <a:latin typeface="Calibri"/>
              <a:ea typeface="Calibri"/>
              <a:cs typeface="Calibri"/>
              <a:sym typeface="Calibri"/>
            </a:endParaRPr>
          </a:p>
        </p:txBody>
      </p:sp>
      <p:sp>
        <p:nvSpPr>
          <p:cNvPr id="413" name="Google Shape;413;g2e48755660e_0_326"/>
          <p:cNvSpPr/>
          <p:nvPr/>
        </p:nvSpPr>
        <p:spPr>
          <a:xfrm>
            <a:off x="13192716" y="11493500"/>
            <a:ext cx="80106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14" name="Google Shape;414;g2e48755660e_0_326"/>
          <p:cNvSpPr/>
          <p:nvPr/>
        </p:nvSpPr>
        <p:spPr>
          <a:xfrm>
            <a:off x="3251606" y="10515600"/>
            <a:ext cx="78750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g2e48755660e_0_326"/>
          <p:cNvSpPr/>
          <p:nvPr/>
        </p:nvSpPr>
        <p:spPr>
          <a:xfrm>
            <a:off x="3251606" y="10515600"/>
            <a:ext cx="78750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g2e48755660e_0_326"/>
          <p:cNvSpPr/>
          <p:nvPr/>
        </p:nvSpPr>
        <p:spPr>
          <a:xfrm>
            <a:off x="3149994" y="10515600"/>
            <a:ext cx="8078100" cy="1079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Quantico"/>
              <a:buNone/>
            </a:pPr>
            <a:r>
              <a:rPr b="1" i="0" lang="en-US" sz="4800" u="none" cap="none" strike="noStrike">
                <a:solidFill>
                  <a:srgbClr val="0E0E0E"/>
                </a:solidFill>
                <a:latin typeface="Quantico"/>
                <a:ea typeface="Quantico"/>
                <a:cs typeface="Quantico"/>
                <a:sym typeface="Quantico"/>
              </a:rPr>
              <a:t>SPELLCASTING PROGRESS</a:t>
            </a:r>
            <a:endParaRPr b="0" i="0" sz="4800" u="none" cap="none" strike="noStrike">
              <a:solidFill>
                <a:schemeClr val="dk1"/>
              </a:solidFill>
              <a:latin typeface="Calibri"/>
              <a:ea typeface="Calibri"/>
              <a:cs typeface="Calibri"/>
              <a:sym typeface="Calibri"/>
            </a:endParaRPr>
          </a:p>
        </p:txBody>
      </p:sp>
      <p:sp>
        <p:nvSpPr>
          <p:cNvPr id="417" name="Google Shape;417;g2e48755660e_0_326"/>
          <p:cNvSpPr/>
          <p:nvPr/>
        </p:nvSpPr>
        <p:spPr>
          <a:xfrm>
            <a:off x="3183865" y="11493500"/>
            <a:ext cx="80106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FD3"/>
        </a:solidFill>
      </p:bgPr>
    </p:bg>
    <p:spTree>
      <p:nvGrpSpPr>
        <p:cNvPr id="422" name="Shape 422"/>
        <p:cNvGrpSpPr/>
        <p:nvPr/>
      </p:nvGrpSpPr>
      <p:grpSpPr>
        <a:xfrm>
          <a:off x="0" y="0"/>
          <a:ext cx="0" cy="0"/>
          <a:chOff x="0" y="0"/>
          <a:chExt cx="0" cy="0"/>
        </a:xfrm>
      </p:grpSpPr>
      <p:pic>
        <p:nvPicPr>
          <p:cNvPr descr=" " id="423" name="Google Shape;423;g2e48755660e_0_392"/>
          <p:cNvPicPr preferRelativeResize="0"/>
          <p:nvPr/>
        </p:nvPicPr>
        <p:blipFill rotWithShape="1">
          <a:blip r:embed="rId3">
            <a:alphaModFix/>
          </a:blip>
          <a:srcRect b="0" l="0" r="0" t="0"/>
          <a:stretch/>
        </p:blipFill>
        <p:spPr>
          <a:xfrm>
            <a:off x="0" y="0"/>
            <a:ext cx="24196524" cy="13716000"/>
          </a:xfrm>
          <a:prstGeom prst="rect">
            <a:avLst/>
          </a:prstGeom>
          <a:noFill/>
          <a:ln>
            <a:noFill/>
          </a:ln>
        </p:spPr>
      </p:pic>
      <p:sp>
        <p:nvSpPr>
          <p:cNvPr id="424" name="Google Shape;424;g2e48755660e_0_39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5" name="Google Shape;425;g2e48755660e_0_39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26" name="Google Shape;426;g2e48755660e_0_392"/>
          <p:cNvSpPr/>
          <p:nvPr/>
        </p:nvSpPr>
        <p:spPr>
          <a:xfrm>
            <a:off x="13450981" y="5753100"/>
            <a:ext cx="87387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g2e48755660e_0_392"/>
          <p:cNvSpPr/>
          <p:nvPr/>
        </p:nvSpPr>
        <p:spPr>
          <a:xfrm>
            <a:off x="13450981" y="5753100"/>
            <a:ext cx="87387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g2e48755660e_0_392"/>
          <p:cNvSpPr/>
          <p:nvPr/>
        </p:nvSpPr>
        <p:spPr>
          <a:xfrm>
            <a:off x="13450981" y="5753100"/>
            <a:ext cx="8941800" cy="107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Quantico"/>
              <a:buNone/>
            </a:pPr>
            <a:r>
              <a:rPr b="1" i="0" lang="en-US" sz="4800" u="none" cap="none" strike="noStrike">
                <a:solidFill>
                  <a:srgbClr val="0E0E0E"/>
                </a:solidFill>
                <a:latin typeface="Quantico"/>
                <a:ea typeface="Quantico"/>
                <a:cs typeface="Quantico"/>
                <a:sym typeface="Quantico"/>
              </a:rPr>
              <a:t>A WEB APPLICATION</a:t>
            </a:r>
            <a:endParaRPr b="0" i="0" sz="4800" u="none" cap="none" strike="noStrike">
              <a:solidFill>
                <a:schemeClr val="dk1"/>
              </a:solidFill>
              <a:latin typeface="Calibri"/>
              <a:ea typeface="Calibri"/>
              <a:cs typeface="Calibri"/>
              <a:sym typeface="Calibri"/>
            </a:endParaRPr>
          </a:p>
        </p:txBody>
      </p:sp>
      <p:sp>
        <p:nvSpPr>
          <p:cNvPr id="429" name="Google Shape;429;g2e48755660e_0_392"/>
          <p:cNvSpPr/>
          <p:nvPr/>
        </p:nvSpPr>
        <p:spPr>
          <a:xfrm>
            <a:off x="13450981" y="6832600"/>
            <a:ext cx="88743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30" name="Google Shape;430;g2e48755660e_0_392"/>
          <p:cNvPicPr preferRelativeResize="0"/>
          <p:nvPr/>
        </p:nvPicPr>
        <p:blipFill rotWithShape="1">
          <a:blip r:embed="rId5">
            <a:alphaModFix/>
          </a:blip>
          <a:srcRect b="0" l="0" r="0" t="0"/>
          <a:stretch/>
        </p:blipFill>
        <p:spPr>
          <a:xfrm>
            <a:off x="254032" y="3251200"/>
            <a:ext cx="13768521" cy="8166100"/>
          </a:xfrm>
          <a:prstGeom prst="rect">
            <a:avLst/>
          </a:prstGeom>
          <a:noFill/>
          <a:ln>
            <a:noFill/>
          </a:ln>
        </p:spPr>
      </p:pic>
      <p:pic>
        <p:nvPicPr>
          <p:cNvPr descr=" " id="431" name="Google Shape;431;g2e48755660e_0_392"/>
          <p:cNvPicPr preferRelativeResize="0"/>
          <p:nvPr/>
        </p:nvPicPr>
        <p:blipFill rotWithShape="1">
          <a:blip r:embed="rId6">
            <a:alphaModFix/>
          </a:blip>
          <a:srcRect b="0" l="0" r="0" t="0"/>
          <a:stretch/>
        </p:blipFill>
        <p:spPr>
          <a:xfrm>
            <a:off x="2184673" y="3594100"/>
            <a:ext cx="9894537" cy="6489700"/>
          </a:xfrm>
          <a:prstGeom prst="rect">
            <a:avLst/>
          </a:prstGeom>
          <a:noFill/>
          <a:ln>
            <a:noFill/>
          </a:ln>
        </p:spPr>
      </p:pic>
      <p:sp>
        <p:nvSpPr>
          <p:cNvPr id="432" name="Google Shape;432;g2e48755660e_0_392"/>
          <p:cNvSpPr/>
          <p:nvPr/>
        </p:nvSpPr>
        <p:spPr>
          <a:xfrm>
            <a:off x="5658557" y="1219200"/>
            <a:ext cx="13069800" cy="2057400"/>
          </a:xfrm>
          <a:prstGeom prst="rect">
            <a:avLst/>
          </a:prstGeom>
          <a:solidFill>
            <a:srgbClr val="B3DA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g2e48755660e_0_392"/>
          <p:cNvSpPr/>
          <p:nvPr/>
        </p:nvSpPr>
        <p:spPr>
          <a:xfrm>
            <a:off x="6420652" y="1524000"/>
            <a:ext cx="118845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A5200"/>
              </a:buClr>
              <a:buSzPts val="8000"/>
              <a:buFont typeface="Quantico"/>
              <a:buNone/>
            </a:pPr>
            <a:r>
              <a:rPr b="1" i="0" lang="en-US" sz="8000" u="none" cap="none" strike="noStrike">
                <a:solidFill>
                  <a:srgbClr val="3A5200"/>
                </a:solidFill>
                <a:latin typeface="Quantico"/>
                <a:ea typeface="Quantico"/>
                <a:cs typeface="Quantico"/>
                <a:sym typeface="Quantico"/>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FD3"/>
        </a:solidFill>
      </p:bgPr>
    </p:bg>
    <p:spTree>
      <p:nvGrpSpPr>
        <p:cNvPr id="438" name="Shape 438"/>
        <p:cNvGrpSpPr/>
        <p:nvPr/>
      </p:nvGrpSpPr>
      <p:grpSpPr>
        <a:xfrm>
          <a:off x="0" y="0"/>
          <a:ext cx="0" cy="0"/>
          <a:chOff x="0" y="0"/>
          <a:chExt cx="0" cy="0"/>
        </a:xfrm>
      </p:grpSpPr>
      <p:pic>
        <p:nvPicPr>
          <p:cNvPr descr=" " id="439" name="Google Shape;439;g2e48755660e_0_40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40" name="Google Shape;440;g2e48755660e_0_40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1" name="Google Shape;441;g2e48755660e_0_40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42" name="Google Shape;442;g2e48755660e_0_407"/>
          <p:cNvSpPr/>
          <p:nvPr/>
        </p:nvSpPr>
        <p:spPr>
          <a:xfrm>
            <a:off x="2946768" y="4660900"/>
            <a:ext cx="87387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g2e48755660e_0_407"/>
          <p:cNvSpPr/>
          <p:nvPr/>
        </p:nvSpPr>
        <p:spPr>
          <a:xfrm>
            <a:off x="2946768" y="4660900"/>
            <a:ext cx="87387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g2e48755660e_0_407"/>
          <p:cNvSpPr/>
          <p:nvPr/>
        </p:nvSpPr>
        <p:spPr>
          <a:xfrm>
            <a:off x="2946768" y="4660900"/>
            <a:ext cx="8941800" cy="107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Quantico"/>
              <a:buNone/>
            </a:pPr>
            <a:r>
              <a:rPr b="1" i="0" lang="en-US" sz="4800" u="none" cap="none" strike="noStrike">
                <a:solidFill>
                  <a:srgbClr val="0E0E0E"/>
                </a:solidFill>
                <a:latin typeface="Quantico"/>
                <a:ea typeface="Quantico"/>
                <a:cs typeface="Quantico"/>
                <a:sym typeface="Quantico"/>
              </a:rPr>
              <a:t>AN MOBILE APP</a:t>
            </a:r>
            <a:endParaRPr b="0" i="0" sz="4800" u="none" cap="none" strike="noStrike">
              <a:solidFill>
                <a:schemeClr val="dk1"/>
              </a:solidFill>
              <a:latin typeface="Calibri"/>
              <a:ea typeface="Calibri"/>
              <a:cs typeface="Calibri"/>
              <a:sym typeface="Calibri"/>
            </a:endParaRPr>
          </a:p>
        </p:txBody>
      </p:sp>
      <p:sp>
        <p:nvSpPr>
          <p:cNvPr id="445" name="Google Shape;445;g2e48755660e_0_407"/>
          <p:cNvSpPr/>
          <p:nvPr/>
        </p:nvSpPr>
        <p:spPr>
          <a:xfrm>
            <a:off x="2946768" y="5740400"/>
            <a:ext cx="88743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46" name="Google Shape;446;g2e48755660e_0_407"/>
          <p:cNvSpPr/>
          <p:nvPr/>
        </p:nvSpPr>
        <p:spPr>
          <a:xfrm>
            <a:off x="2946768" y="7658100"/>
            <a:ext cx="9090000" cy="3361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Live your fantasy dreams</a:t>
            </a:r>
            <a:endParaRPr b="0" i="0" sz="3200" u="none" cap="none" strike="noStrike">
              <a:solidFill>
                <a:schemeClr val="dk1"/>
              </a:solidFill>
              <a:latin typeface="Calibri"/>
              <a:ea typeface="Calibri"/>
              <a:cs typeface="Calibri"/>
              <a:sym typeface="Calibri"/>
            </a:endParaRPr>
          </a:p>
        </p:txBody>
      </p:sp>
      <p:sp>
        <p:nvSpPr>
          <p:cNvPr id="447" name="Google Shape;447;g2e48755660e_0_407"/>
          <p:cNvSpPr/>
          <p:nvPr/>
        </p:nvSpPr>
        <p:spPr>
          <a:xfrm>
            <a:off x="2895962" y="1854200"/>
            <a:ext cx="13781100" cy="2057400"/>
          </a:xfrm>
          <a:prstGeom prst="rect">
            <a:avLst/>
          </a:prstGeom>
          <a:solidFill>
            <a:srgbClr val="B3DA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g2e48755660e_0_407"/>
          <p:cNvSpPr/>
          <p:nvPr/>
        </p:nvSpPr>
        <p:spPr>
          <a:xfrm>
            <a:off x="3658057" y="2159000"/>
            <a:ext cx="125958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A5200"/>
              </a:buClr>
              <a:buSzPts val="8000"/>
              <a:buFont typeface="Quantico"/>
              <a:buNone/>
            </a:pPr>
            <a:r>
              <a:rPr b="1" i="0" lang="en-US" sz="8000" u="none" cap="none" strike="noStrike">
                <a:solidFill>
                  <a:srgbClr val="3A5200"/>
                </a:solidFill>
                <a:latin typeface="Quantico"/>
                <a:ea typeface="Quantico"/>
                <a:cs typeface="Quantico"/>
                <a:sym typeface="Quantico"/>
              </a:rPr>
              <a:t>THE FUTURE OF FANTASY</a:t>
            </a:r>
            <a:endParaRPr b="0" i="0" sz="8000" u="none" cap="none" strike="noStrike">
              <a:solidFill>
                <a:schemeClr val="dk1"/>
              </a:solidFill>
              <a:latin typeface="Calibri"/>
              <a:ea typeface="Calibri"/>
              <a:cs typeface="Calibri"/>
              <a:sym typeface="Calibri"/>
            </a:endParaRPr>
          </a:p>
        </p:txBody>
      </p:sp>
      <p:pic>
        <p:nvPicPr>
          <p:cNvPr descr=" " id="449" name="Google Shape;449;g2e48755660e_0_407"/>
          <p:cNvPicPr preferRelativeResize="0"/>
          <p:nvPr/>
        </p:nvPicPr>
        <p:blipFill rotWithShape="1">
          <a:blip r:embed="rId5">
            <a:alphaModFix/>
          </a:blip>
          <a:srcRect b="0" l="0" r="0" t="0"/>
          <a:stretch/>
        </p:blipFill>
        <p:spPr>
          <a:xfrm>
            <a:off x="15457832" y="1028700"/>
            <a:ext cx="5474384" cy="11849100"/>
          </a:xfrm>
          <a:prstGeom prst="rect">
            <a:avLst/>
          </a:prstGeom>
          <a:noFill/>
          <a:ln>
            <a:noFill/>
          </a:ln>
        </p:spPr>
      </p:pic>
      <p:pic>
        <p:nvPicPr>
          <p:cNvPr descr=" " id="450" name="Google Shape;450;g2e48755660e_0_407"/>
          <p:cNvPicPr preferRelativeResize="0"/>
          <p:nvPr/>
        </p:nvPicPr>
        <p:blipFill rotWithShape="1">
          <a:blip r:embed="rId6">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FD3"/>
        </a:solidFill>
      </p:bgPr>
    </p:bg>
    <p:spTree>
      <p:nvGrpSpPr>
        <p:cNvPr id="455" name="Shape 455"/>
        <p:cNvGrpSpPr/>
        <p:nvPr/>
      </p:nvGrpSpPr>
      <p:grpSpPr>
        <a:xfrm>
          <a:off x="0" y="0"/>
          <a:ext cx="0" cy="0"/>
          <a:chOff x="0" y="0"/>
          <a:chExt cx="0" cy="0"/>
        </a:xfrm>
      </p:grpSpPr>
      <p:pic>
        <p:nvPicPr>
          <p:cNvPr descr=" " id="456" name="Google Shape;456;g2e48755660e_0_423"/>
          <p:cNvPicPr preferRelativeResize="0"/>
          <p:nvPr/>
        </p:nvPicPr>
        <p:blipFill rotWithShape="1">
          <a:blip r:embed="rId3">
            <a:alphaModFix/>
          </a:blip>
          <a:srcRect b="0" l="0" r="0" t="0"/>
          <a:stretch/>
        </p:blipFill>
        <p:spPr>
          <a:xfrm>
            <a:off x="4305838" y="0"/>
            <a:ext cx="20081210" cy="13716000"/>
          </a:xfrm>
          <a:prstGeom prst="rect">
            <a:avLst/>
          </a:prstGeom>
          <a:noFill/>
          <a:ln>
            <a:noFill/>
          </a:ln>
        </p:spPr>
      </p:pic>
      <p:sp>
        <p:nvSpPr>
          <p:cNvPr id="457" name="Google Shape;457;g2e48755660e_0_42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8" name="Google Shape;458;g2e48755660e_0_42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59" name="Google Shape;459;g2e48755660e_0_423"/>
          <p:cNvSpPr/>
          <p:nvPr/>
        </p:nvSpPr>
        <p:spPr>
          <a:xfrm>
            <a:off x="876410" y="8369300"/>
            <a:ext cx="5715600" cy="292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g2e48755660e_0_423"/>
          <p:cNvSpPr/>
          <p:nvPr/>
        </p:nvSpPr>
        <p:spPr>
          <a:xfrm>
            <a:off x="876410" y="8369300"/>
            <a:ext cx="5715600" cy="292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g2e48755660e_0_423"/>
          <p:cNvSpPr/>
          <p:nvPr/>
        </p:nvSpPr>
        <p:spPr>
          <a:xfrm>
            <a:off x="876410" y="8369300"/>
            <a:ext cx="5919000" cy="1955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Quantico"/>
              <a:buNone/>
            </a:pPr>
            <a:r>
              <a:rPr b="1" i="0" lang="en-US" sz="4800" u="none" cap="none" strike="noStrike">
                <a:solidFill>
                  <a:srgbClr val="0E0E0E"/>
                </a:solidFill>
                <a:latin typeface="Quantico"/>
                <a:ea typeface="Quantico"/>
                <a:cs typeface="Quantico"/>
                <a:sym typeface="Quantico"/>
              </a:rPr>
              <a:t>A WEB APPLICATION</a:t>
            </a:r>
            <a:endParaRPr b="0" i="0" sz="4800" u="none" cap="none" strike="noStrike">
              <a:solidFill>
                <a:schemeClr val="dk1"/>
              </a:solidFill>
              <a:latin typeface="Calibri"/>
              <a:ea typeface="Calibri"/>
              <a:cs typeface="Calibri"/>
              <a:sym typeface="Calibri"/>
            </a:endParaRPr>
          </a:p>
        </p:txBody>
      </p:sp>
      <p:sp>
        <p:nvSpPr>
          <p:cNvPr id="462" name="Google Shape;462;g2e48755660e_0_423"/>
          <p:cNvSpPr/>
          <p:nvPr/>
        </p:nvSpPr>
        <p:spPr>
          <a:xfrm>
            <a:off x="876410" y="10325100"/>
            <a:ext cx="58512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63" name="Google Shape;463;g2e48755660e_0_423"/>
          <p:cNvSpPr/>
          <p:nvPr/>
        </p:nvSpPr>
        <p:spPr>
          <a:xfrm>
            <a:off x="825603" y="1231900"/>
            <a:ext cx="8726100" cy="6400800"/>
          </a:xfrm>
          <a:prstGeom prst="rect">
            <a:avLst/>
          </a:prstGeom>
          <a:solidFill>
            <a:srgbClr val="B3DA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g2e48755660e_0_423"/>
          <p:cNvSpPr/>
          <p:nvPr/>
        </p:nvSpPr>
        <p:spPr>
          <a:xfrm>
            <a:off x="1587698" y="1536700"/>
            <a:ext cx="7540500" cy="612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A5200"/>
              </a:buClr>
              <a:buSzPts val="8000"/>
              <a:buFont typeface="Quantico"/>
              <a:buNone/>
            </a:pPr>
            <a:r>
              <a:rPr b="1" i="0" lang="en-US" sz="8000" u="none" cap="none" strike="noStrike">
                <a:solidFill>
                  <a:srgbClr val="3A5200"/>
                </a:solidFill>
                <a:latin typeface="Quantico"/>
                <a:ea typeface="Quantico"/>
                <a:cs typeface="Quantico"/>
                <a:sym typeface="Quantico"/>
              </a:rPr>
              <a:t>A GATEWAY TO</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3A5200"/>
              </a:buClr>
              <a:buSzPts val="8000"/>
              <a:buFont typeface="Quantico"/>
              <a:buNone/>
            </a:pPr>
            <a:r>
              <a:rPr b="1" i="0" lang="en-US" sz="8000" u="none" cap="none" strike="noStrike">
                <a:solidFill>
                  <a:srgbClr val="3A5200"/>
                </a:solidFill>
                <a:latin typeface="Quantico"/>
                <a:ea typeface="Quantico"/>
                <a:cs typeface="Quantico"/>
                <a:sym typeface="Quantico"/>
              </a:rPr>
              <a:t>A WORLD OF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3A5200"/>
              </a:buClr>
              <a:buSzPts val="8000"/>
              <a:buFont typeface="Quantico"/>
              <a:buNone/>
            </a:pPr>
            <a:r>
              <a:rPr b="1" i="0" lang="en-US" sz="8000" u="none" cap="none" strike="noStrike">
                <a:solidFill>
                  <a:srgbClr val="3A5200"/>
                </a:solidFill>
                <a:latin typeface="Quantico"/>
                <a:ea typeface="Quantico"/>
                <a:cs typeface="Quantico"/>
                <a:sym typeface="Quantico"/>
              </a:rPr>
              <a:t>FANTASY AND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3A5200"/>
              </a:buClr>
              <a:buSzPts val="8000"/>
              <a:buFont typeface="Quantico"/>
              <a:buNone/>
            </a:pPr>
            <a:r>
              <a:rPr b="1" i="0" lang="en-US" sz="8000" u="none" cap="none" strike="noStrike">
                <a:solidFill>
                  <a:srgbClr val="3A5200"/>
                </a:solidFill>
                <a:latin typeface="Quantico"/>
                <a:ea typeface="Quantico"/>
                <a:cs typeface="Quantico"/>
                <a:sym typeface="Quantico"/>
              </a:rPr>
              <a:t>WONDER</a:t>
            </a:r>
            <a:endParaRPr b="0" i="0" sz="8000" u="none" cap="none" strike="noStrike">
              <a:solidFill>
                <a:schemeClr val="dk1"/>
              </a:solidFill>
              <a:latin typeface="Calibri"/>
              <a:ea typeface="Calibri"/>
              <a:cs typeface="Calibri"/>
              <a:sym typeface="Calibri"/>
            </a:endParaRPr>
          </a:p>
        </p:txBody>
      </p:sp>
      <p:sp>
        <p:nvSpPr>
          <p:cNvPr id="465" name="Google Shape;465;g2e48755660e_0_423"/>
          <p:cNvSpPr/>
          <p:nvPr/>
        </p:nvSpPr>
        <p:spPr>
          <a:xfrm>
            <a:off x="18125165" y="4711700"/>
            <a:ext cx="5381100" cy="5571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66" name="Google Shape;466;g2e48755660e_0_423"/>
          <p:cNvPicPr preferRelativeResize="0"/>
          <p:nvPr/>
        </p:nvPicPr>
        <p:blipFill rotWithShape="1">
          <a:blip r:embed="rId5">
            <a:alphaModFix/>
          </a:blip>
          <a:srcRect b="0" l="0" r="0" t="0"/>
          <a:stretch/>
        </p:blipFill>
        <p:spPr>
          <a:xfrm>
            <a:off x="8814902" y="749300"/>
            <a:ext cx="8573572" cy="12331700"/>
          </a:xfrm>
          <a:prstGeom prst="rect">
            <a:avLst/>
          </a:prstGeom>
          <a:noFill/>
          <a:ln>
            <a:noFill/>
          </a:ln>
        </p:spPr>
      </p:pic>
      <p:pic>
        <p:nvPicPr>
          <p:cNvPr descr=" " id="467" name="Google Shape;467;g2e48755660e_0_423"/>
          <p:cNvPicPr preferRelativeResize="0"/>
          <p:nvPr/>
        </p:nvPicPr>
        <p:blipFill rotWithShape="1">
          <a:blip r:embed="rId6">
            <a:alphaModFix/>
          </a:blip>
          <a:srcRect b="0" l="0" r="0" t="0"/>
          <a:stretch/>
        </p:blipFill>
        <p:spPr>
          <a:xfrm>
            <a:off x="9310264"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FD3"/>
        </a:solidFill>
      </p:bgPr>
    </p:bg>
    <p:spTree>
      <p:nvGrpSpPr>
        <p:cNvPr id="472" name="Shape 472"/>
        <p:cNvGrpSpPr/>
        <p:nvPr/>
      </p:nvGrpSpPr>
      <p:grpSpPr>
        <a:xfrm>
          <a:off x="0" y="0"/>
          <a:ext cx="0" cy="0"/>
          <a:chOff x="0" y="0"/>
          <a:chExt cx="0" cy="0"/>
        </a:xfrm>
      </p:grpSpPr>
      <p:pic>
        <p:nvPicPr>
          <p:cNvPr descr=" " id="473" name="Google Shape;473;g2e48755660e_0_43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74" name="Google Shape;474;g2e48755660e_0_43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5" name="Google Shape;475;g2e48755660e_0_43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76" name="Google Shape;476;g2e48755660e_0_439"/>
          <p:cNvSpPr/>
          <p:nvPr/>
        </p:nvSpPr>
        <p:spPr>
          <a:xfrm>
            <a:off x="14289286" y="698500"/>
            <a:ext cx="10186800" cy="2057400"/>
          </a:xfrm>
          <a:prstGeom prst="rect">
            <a:avLst/>
          </a:prstGeom>
          <a:solidFill>
            <a:srgbClr val="B3DA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g2e48755660e_0_439"/>
          <p:cNvSpPr/>
          <p:nvPr/>
        </p:nvSpPr>
        <p:spPr>
          <a:xfrm>
            <a:off x="15051381" y="1003300"/>
            <a:ext cx="90012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A5200"/>
              </a:buClr>
              <a:buSzPts val="8000"/>
              <a:buFont typeface="Quantico"/>
              <a:buNone/>
            </a:pPr>
            <a:r>
              <a:rPr b="1" i="0" lang="en-US" sz="8000" u="none" cap="none" strike="noStrike">
                <a:solidFill>
                  <a:srgbClr val="3A5200"/>
                </a:solidFill>
                <a:latin typeface="Quantico"/>
                <a:ea typeface="Quantico"/>
                <a:cs typeface="Quantico"/>
                <a:sym typeface="Quantico"/>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FD3"/>
        </a:solidFill>
      </p:bgPr>
    </p:bg>
    <p:spTree>
      <p:nvGrpSpPr>
        <p:cNvPr id="27" name="Shape 27"/>
        <p:cNvGrpSpPr/>
        <p:nvPr/>
      </p:nvGrpSpPr>
      <p:grpSpPr>
        <a:xfrm>
          <a:off x="0" y="0"/>
          <a:ext cx="0" cy="0"/>
          <a:chOff x="0" y="0"/>
          <a:chExt cx="0" cy="0"/>
        </a:xfrm>
      </p:grpSpPr>
      <p:pic>
        <p:nvPicPr>
          <p:cNvPr descr=" " id="28" name="Google Shape;28;g2e48755660e_0_11"/>
          <p:cNvPicPr preferRelativeResize="0"/>
          <p:nvPr/>
        </p:nvPicPr>
        <p:blipFill rotWithShape="1">
          <a:blip r:embed="rId3">
            <a:alphaModFix/>
          </a:blip>
          <a:srcRect b="0" l="0" r="0" t="0"/>
          <a:stretch/>
        </p:blipFill>
        <p:spPr>
          <a:xfrm>
            <a:off x="0" y="0"/>
            <a:ext cx="18836454" cy="13716000"/>
          </a:xfrm>
          <a:prstGeom prst="rect">
            <a:avLst/>
          </a:prstGeom>
          <a:noFill/>
          <a:ln>
            <a:noFill/>
          </a:ln>
        </p:spPr>
      </p:pic>
      <p:sp>
        <p:nvSpPr>
          <p:cNvPr id="29" name="Google Shape;29;g2e48755660e_0_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 name="Google Shape;30;g2e48755660e_0_1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31" name="Google Shape;31;g2e48755660e_0_11"/>
          <p:cNvPicPr preferRelativeResize="0"/>
          <p:nvPr/>
        </p:nvPicPr>
        <p:blipFill rotWithShape="1">
          <a:blip r:embed="rId5">
            <a:alphaModFix/>
          </a:blip>
          <a:srcRect b="0" l="0" r="0" t="0"/>
          <a:stretch/>
        </p:blipFill>
        <p:spPr>
          <a:xfrm>
            <a:off x="12447556" y="2641600"/>
            <a:ext cx="10923365" cy="8432800"/>
          </a:xfrm>
          <a:prstGeom prst="rect">
            <a:avLst/>
          </a:prstGeom>
          <a:noFill/>
          <a:ln>
            <a:noFill/>
          </a:ln>
        </p:spPr>
      </p:pic>
      <p:sp>
        <p:nvSpPr>
          <p:cNvPr id="32" name="Google Shape;32;g2e48755660e_0_11"/>
          <p:cNvSpPr/>
          <p:nvPr/>
        </p:nvSpPr>
        <p:spPr>
          <a:xfrm>
            <a:off x="3505638" y="4000500"/>
            <a:ext cx="9386400" cy="2933700"/>
          </a:xfrm>
          <a:prstGeom prst="rect">
            <a:avLst/>
          </a:prstGeom>
          <a:solidFill>
            <a:srgbClr val="B3DA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g2e48755660e_0_11"/>
          <p:cNvSpPr/>
          <p:nvPr/>
        </p:nvSpPr>
        <p:spPr>
          <a:xfrm>
            <a:off x="4267733" y="4305300"/>
            <a:ext cx="8404200" cy="286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A5200"/>
              </a:buClr>
              <a:buSzPts val="12800"/>
              <a:buFont typeface="Quantico"/>
              <a:buNone/>
            </a:pPr>
            <a:r>
              <a:rPr b="1" i="0" lang="en-US" sz="12800" u="none" cap="none" strike="noStrike">
                <a:solidFill>
                  <a:srgbClr val="3A5200"/>
                </a:solidFill>
                <a:latin typeface="Quantico"/>
                <a:ea typeface="Quantico"/>
                <a:cs typeface="Quantico"/>
                <a:sym typeface="Quantico"/>
              </a:rPr>
              <a:t>WELCOME</a:t>
            </a:r>
            <a:endParaRPr b="0" i="0" sz="12800" u="none" cap="none" strike="noStrike">
              <a:solidFill>
                <a:schemeClr val="dk1"/>
              </a:solidFill>
              <a:latin typeface="Calibri"/>
              <a:ea typeface="Calibri"/>
              <a:cs typeface="Calibri"/>
              <a:sym typeface="Calibri"/>
            </a:endParaRPr>
          </a:p>
        </p:txBody>
      </p:sp>
      <p:sp>
        <p:nvSpPr>
          <p:cNvPr id="34" name="Google Shape;34;g2e48755660e_0_11"/>
          <p:cNvSpPr/>
          <p:nvPr/>
        </p:nvSpPr>
        <p:spPr>
          <a:xfrm>
            <a:off x="3505638" y="7302500"/>
            <a:ext cx="9522000" cy="254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FD3"/>
        </a:solidFill>
      </p:bgPr>
    </p:bg>
    <p:spTree>
      <p:nvGrpSpPr>
        <p:cNvPr id="482" name="Shape 482"/>
        <p:cNvGrpSpPr/>
        <p:nvPr/>
      </p:nvGrpSpPr>
      <p:grpSpPr>
        <a:xfrm>
          <a:off x="0" y="0"/>
          <a:ext cx="0" cy="0"/>
          <a:chOff x="0" y="0"/>
          <a:chExt cx="0" cy="0"/>
        </a:xfrm>
      </p:grpSpPr>
      <p:pic>
        <p:nvPicPr>
          <p:cNvPr descr=" " id="483" name="Google Shape;483;g2e48755660e_0_44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84" name="Google Shape;484;g2e48755660e_0_44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5" name="Google Shape;485;g2e48755660e_0_44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486" name="Google Shape;486;g2e48755660e_0_448"/>
          <p:cNvPicPr preferRelativeResize="0"/>
          <p:nvPr/>
        </p:nvPicPr>
        <p:blipFill rotWithShape="1">
          <a:blip r:embed="rId5">
            <a:alphaModFix/>
          </a:blip>
          <a:srcRect b="0" l="0" r="0" t="0"/>
          <a:stretch/>
        </p:blipFill>
        <p:spPr>
          <a:xfrm>
            <a:off x="508063" y="3911600"/>
            <a:ext cx="14479810" cy="7861300"/>
          </a:xfrm>
          <a:prstGeom prst="rect">
            <a:avLst/>
          </a:prstGeom>
          <a:noFill/>
          <a:ln>
            <a:noFill/>
          </a:ln>
        </p:spPr>
      </p:pic>
      <p:sp>
        <p:nvSpPr>
          <p:cNvPr id="487" name="Google Shape;487;g2e48755660e_0_448"/>
          <p:cNvSpPr/>
          <p:nvPr/>
        </p:nvSpPr>
        <p:spPr>
          <a:xfrm>
            <a:off x="4115314" y="857250"/>
            <a:ext cx="16156500" cy="2057400"/>
          </a:xfrm>
          <a:prstGeom prst="rect">
            <a:avLst/>
          </a:prstGeom>
          <a:solidFill>
            <a:srgbClr val="B3DA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g2e48755660e_0_448"/>
          <p:cNvSpPr/>
          <p:nvPr/>
        </p:nvSpPr>
        <p:spPr>
          <a:xfrm>
            <a:off x="4877410" y="1162050"/>
            <a:ext cx="149709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A5200"/>
              </a:buClr>
              <a:buSzPts val="8000"/>
              <a:buFont typeface="Quantico"/>
              <a:buNone/>
            </a:pPr>
            <a:r>
              <a:rPr b="1" i="0" lang="en-US" sz="8000" u="none" cap="none" strike="noStrike">
                <a:solidFill>
                  <a:srgbClr val="3A5200"/>
                </a:solidFill>
                <a:latin typeface="Quantico"/>
                <a:ea typeface="Quantico"/>
                <a:cs typeface="Quantico"/>
                <a:sym typeface="Quantico"/>
              </a:rPr>
              <a:t>FANTASY REALM AT A GLANCE</a:t>
            </a:r>
            <a:endParaRPr b="0" i="0" sz="8000" u="none" cap="none" strike="noStrike">
              <a:solidFill>
                <a:schemeClr val="dk1"/>
              </a:solidFill>
              <a:latin typeface="Calibri"/>
              <a:ea typeface="Calibri"/>
              <a:cs typeface="Calibri"/>
              <a:sym typeface="Calibri"/>
            </a:endParaRPr>
          </a:p>
        </p:txBody>
      </p:sp>
      <p:sp>
        <p:nvSpPr>
          <p:cNvPr id="489" name="Google Shape;489;g2e48755660e_0_448"/>
          <p:cNvSpPr/>
          <p:nvPr/>
        </p:nvSpPr>
        <p:spPr>
          <a:xfrm>
            <a:off x="16118315" y="3644900"/>
            <a:ext cx="69351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g2e48755660e_0_448"/>
          <p:cNvSpPr/>
          <p:nvPr/>
        </p:nvSpPr>
        <p:spPr>
          <a:xfrm>
            <a:off x="16118315" y="3644900"/>
            <a:ext cx="69351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g2e48755660e_0_448"/>
          <p:cNvSpPr/>
          <p:nvPr/>
        </p:nvSpPr>
        <p:spPr>
          <a:xfrm>
            <a:off x="16118315" y="3644900"/>
            <a:ext cx="7138200" cy="107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Quantico"/>
              <a:buNone/>
            </a:pPr>
            <a:r>
              <a:rPr b="1" i="0" lang="en-US" sz="4800" u="none" cap="none" strike="noStrike">
                <a:solidFill>
                  <a:srgbClr val="0E0E0E"/>
                </a:solidFill>
                <a:latin typeface="Quantico"/>
                <a:ea typeface="Quantico"/>
                <a:cs typeface="Quantico"/>
                <a:sym typeface="Quantico"/>
              </a:rPr>
              <a:t>THE FOREST</a:t>
            </a:r>
            <a:endParaRPr b="0" i="0" sz="4800" u="none" cap="none" strike="noStrike">
              <a:solidFill>
                <a:schemeClr val="dk1"/>
              </a:solidFill>
              <a:latin typeface="Calibri"/>
              <a:ea typeface="Calibri"/>
              <a:cs typeface="Calibri"/>
              <a:sym typeface="Calibri"/>
            </a:endParaRPr>
          </a:p>
        </p:txBody>
      </p:sp>
      <p:sp>
        <p:nvSpPr>
          <p:cNvPr id="492" name="Google Shape;492;g2e48755660e_0_448"/>
          <p:cNvSpPr/>
          <p:nvPr/>
        </p:nvSpPr>
        <p:spPr>
          <a:xfrm>
            <a:off x="16118315" y="462280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magical forest filled with animals and enchanted creatures.</a:t>
            </a:r>
            <a:endParaRPr b="0" i="0" sz="3200" u="none" cap="none" strike="noStrike">
              <a:solidFill>
                <a:schemeClr val="dk1"/>
              </a:solidFill>
              <a:latin typeface="Calibri"/>
              <a:ea typeface="Calibri"/>
              <a:cs typeface="Calibri"/>
              <a:sym typeface="Calibri"/>
            </a:endParaRPr>
          </a:p>
        </p:txBody>
      </p:sp>
      <p:sp>
        <p:nvSpPr>
          <p:cNvPr id="493" name="Google Shape;493;g2e48755660e_0_448"/>
          <p:cNvSpPr/>
          <p:nvPr/>
        </p:nvSpPr>
        <p:spPr>
          <a:xfrm>
            <a:off x="16118315" y="6813550"/>
            <a:ext cx="69351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g2e48755660e_0_448"/>
          <p:cNvSpPr/>
          <p:nvPr/>
        </p:nvSpPr>
        <p:spPr>
          <a:xfrm>
            <a:off x="16118315" y="6813550"/>
            <a:ext cx="69351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g2e48755660e_0_448"/>
          <p:cNvSpPr/>
          <p:nvPr/>
        </p:nvSpPr>
        <p:spPr>
          <a:xfrm>
            <a:off x="16118315" y="6813550"/>
            <a:ext cx="7138200" cy="107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Quantico"/>
              <a:buNone/>
            </a:pPr>
            <a:r>
              <a:rPr b="1" i="0" lang="en-US" sz="4800" u="none" cap="none" strike="noStrike">
                <a:solidFill>
                  <a:srgbClr val="0E0E0E"/>
                </a:solidFill>
                <a:latin typeface="Quantico"/>
                <a:ea typeface="Quantico"/>
                <a:cs typeface="Quantico"/>
                <a:sym typeface="Quantico"/>
              </a:rPr>
              <a:t>THE CAVES</a:t>
            </a:r>
            <a:endParaRPr b="0" i="0" sz="4800" u="none" cap="none" strike="noStrike">
              <a:solidFill>
                <a:schemeClr val="dk1"/>
              </a:solidFill>
              <a:latin typeface="Calibri"/>
              <a:ea typeface="Calibri"/>
              <a:cs typeface="Calibri"/>
              <a:sym typeface="Calibri"/>
            </a:endParaRPr>
          </a:p>
        </p:txBody>
      </p:sp>
      <p:sp>
        <p:nvSpPr>
          <p:cNvPr id="496" name="Google Shape;496;g2e48755660e_0_448"/>
          <p:cNvSpPr/>
          <p:nvPr/>
        </p:nvSpPr>
        <p:spPr>
          <a:xfrm>
            <a:off x="16118315" y="779145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network of underground caves filled with gems and crystals.</a:t>
            </a:r>
            <a:endParaRPr b="0" i="0" sz="3200" u="none" cap="none" strike="noStrike">
              <a:solidFill>
                <a:schemeClr val="dk1"/>
              </a:solidFill>
              <a:latin typeface="Calibri"/>
              <a:ea typeface="Calibri"/>
              <a:cs typeface="Calibri"/>
              <a:sym typeface="Calibri"/>
            </a:endParaRPr>
          </a:p>
        </p:txBody>
      </p:sp>
      <p:sp>
        <p:nvSpPr>
          <p:cNvPr id="497" name="Google Shape;497;g2e48755660e_0_448"/>
          <p:cNvSpPr/>
          <p:nvPr/>
        </p:nvSpPr>
        <p:spPr>
          <a:xfrm>
            <a:off x="16118315" y="9975850"/>
            <a:ext cx="69351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g2e48755660e_0_448"/>
          <p:cNvSpPr/>
          <p:nvPr/>
        </p:nvSpPr>
        <p:spPr>
          <a:xfrm>
            <a:off x="16118315" y="9975850"/>
            <a:ext cx="69351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g2e48755660e_0_448"/>
          <p:cNvSpPr/>
          <p:nvPr/>
        </p:nvSpPr>
        <p:spPr>
          <a:xfrm>
            <a:off x="16118315" y="9975850"/>
            <a:ext cx="7138200" cy="107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Quantico"/>
              <a:buNone/>
            </a:pPr>
            <a:r>
              <a:rPr b="1" i="0" lang="en-US" sz="4800" u="none" cap="none" strike="noStrike">
                <a:solidFill>
                  <a:srgbClr val="0E0E0E"/>
                </a:solidFill>
                <a:latin typeface="Quantico"/>
                <a:ea typeface="Quantico"/>
                <a:cs typeface="Quantico"/>
                <a:sym typeface="Quantico"/>
              </a:rPr>
              <a:t>THE LAIR</a:t>
            </a:r>
            <a:endParaRPr b="0" i="0" sz="4800" u="none" cap="none" strike="noStrike">
              <a:solidFill>
                <a:schemeClr val="dk1"/>
              </a:solidFill>
              <a:latin typeface="Calibri"/>
              <a:ea typeface="Calibri"/>
              <a:cs typeface="Calibri"/>
              <a:sym typeface="Calibri"/>
            </a:endParaRPr>
          </a:p>
        </p:txBody>
      </p:sp>
      <p:sp>
        <p:nvSpPr>
          <p:cNvPr id="500" name="Google Shape;500;g2e48755660e_0_448"/>
          <p:cNvSpPr/>
          <p:nvPr/>
        </p:nvSpPr>
        <p:spPr>
          <a:xfrm>
            <a:off x="16118315" y="1095375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FD3"/>
        </a:solidFill>
      </p:bgPr>
    </p:bg>
    <p:spTree>
      <p:nvGrpSpPr>
        <p:cNvPr id="505" name="Shape 505"/>
        <p:cNvGrpSpPr/>
        <p:nvPr/>
      </p:nvGrpSpPr>
      <p:grpSpPr>
        <a:xfrm>
          <a:off x="0" y="0"/>
          <a:ext cx="0" cy="0"/>
          <a:chOff x="0" y="0"/>
          <a:chExt cx="0" cy="0"/>
        </a:xfrm>
      </p:grpSpPr>
      <p:pic>
        <p:nvPicPr>
          <p:cNvPr descr=" " id="506" name="Google Shape;506;g2e48755660e_0_470"/>
          <p:cNvPicPr preferRelativeResize="0"/>
          <p:nvPr/>
        </p:nvPicPr>
        <p:blipFill rotWithShape="1">
          <a:blip r:embed="rId3">
            <a:alphaModFix/>
          </a:blip>
          <a:srcRect b="0" l="0" r="0" t="0"/>
          <a:stretch/>
        </p:blipFill>
        <p:spPr>
          <a:xfrm>
            <a:off x="4305838" y="0"/>
            <a:ext cx="20081210" cy="13716000"/>
          </a:xfrm>
          <a:prstGeom prst="rect">
            <a:avLst/>
          </a:prstGeom>
          <a:noFill/>
          <a:ln>
            <a:noFill/>
          </a:ln>
        </p:spPr>
      </p:pic>
      <p:sp>
        <p:nvSpPr>
          <p:cNvPr id="507" name="Google Shape;507;g2e48755660e_0_47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8" name="Google Shape;508;g2e48755660e_0_47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09" name="Google Shape;509;g2e48755660e_0_470"/>
          <p:cNvSpPr/>
          <p:nvPr/>
        </p:nvSpPr>
        <p:spPr>
          <a:xfrm>
            <a:off x="8116314" y="514350"/>
            <a:ext cx="8154300" cy="2057400"/>
          </a:xfrm>
          <a:prstGeom prst="rect">
            <a:avLst/>
          </a:prstGeom>
          <a:solidFill>
            <a:srgbClr val="B3DA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g2e48755660e_0_470"/>
          <p:cNvSpPr/>
          <p:nvPr/>
        </p:nvSpPr>
        <p:spPr>
          <a:xfrm>
            <a:off x="8878410" y="819150"/>
            <a:ext cx="69690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A5200"/>
              </a:buClr>
              <a:buSzPts val="8000"/>
              <a:buFont typeface="Quantico"/>
              <a:buNone/>
            </a:pPr>
            <a:r>
              <a:rPr b="1" i="0" lang="en-US" sz="8000" u="none" cap="none" strike="noStrike">
                <a:solidFill>
                  <a:srgbClr val="3A5200"/>
                </a:solidFill>
                <a:latin typeface="Quantico"/>
                <a:ea typeface="Quantico"/>
                <a:cs typeface="Quantico"/>
                <a:sym typeface="Quantico"/>
              </a:rPr>
              <a:t>THE TIMELINE</a:t>
            </a:r>
            <a:endParaRPr b="0" i="0" sz="8000" u="none" cap="none" strike="noStrike">
              <a:solidFill>
                <a:schemeClr val="dk1"/>
              </a:solidFill>
              <a:latin typeface="Calibri"/>
              <a:ea typeface="Calibri"/>
              <a:cs typeface="Calibri"/>
              <a:sym typeface="Calibri"/>
            </a:endParaRPr>
          </a:p>
        </p:txBody>
      </p:sp>
      <p:sp>
        <p:nvSpPr>
          <p:cNvPr id="511" name="Google Shape;511;g2e48755660e_0_470"/>
          <p:cNvSpPr/>
          <p:nvPr/>
        </p:nvSpPr>
        <p:spPr>
          <a:xfrm>
            <a:off x="1143143" y="3479800"/>
            <a:ext cx="22100700" cy="957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g2e48755660e_0_470"/>
          <p:cNvSpPr/>
          <p:nvPr/>
        </p:nvSpPr>
        <p:spPr>
          <a:xfrm>
            <a:off x="1143143" y="3479800"/>
            <a:ext cx="4572600" cy="957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g2e48755660e_0_470"/>
          <p:cNvSpPr/>
          <p:nvPr/>
        </p:nvSpPr>
        <p:spPr>
          <a:xfrm>
            <a:off x="2616527" y="3479800"/>
            <a:ext cx="1625700"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4" name="Google Shape;514;g2e48755660e_0_470"/>
          <p:cNvPicPr preferRelativeResize="0"/>
          <p:nvPr/>
        </p:nvPicPr>
        <p:blipFill rotWithShape="1">
          <a:blip r:embed="rId5">
            <a:alphaModFix/>
          </a:blip>
          <a:srcRect b="0" l="0" r="0" t="0"/>
          <a:stretch/>
        </p:blipFill>
        <p:spPr>
          <a:xfrm>
            <a:off x="3334167" y="3479800"/>
            <a:ext cx="190524" cy="2603500"/>
          </a:xfrm>
          <a:prstGeom prst="rect">
            <a:avLst/>
          </a:prstGeom>
          <a:noFill/>
          <a:ln>
            <a:noFill/>
          </a:ln>
        </p:spPr>
      </p:pic>
      <p:pic>
        <p:nvPicPr>
          <p:cNvPr descr=" " id="515" name="Google Shape;515;g2e48755660e_0_470"/>
          <p:cNvPicPr preferRelativeResize="0"/>
          <p:nvPr/>
        </p:nvPicPr>
        <p:blipFill rotWithShape="1">
          <a:blip r:embed="rId6">
            <a:alphaModFix/>
          </a:blip>
          <a:srcRect b="0" l="0" r="0" t="0"/>
          <a:stretch/>
        </p:blipFill>
        <p:spPr>
          <a:xfrm>
            <a:off x="2616527" y="6083300"/>
            <a:ext cx="1625803" cy="1625600"/>
          </a:xfrm>
          <a:prstGeom prst="rect">
            <a:avLst/>
          </a:prstGeom>
          <a:noFill/>
          <a:ln>
            <a:noFill/>
          </a:ln>
        </p:spPr>
      </p:pic>
      <p:sp>
        <p:nvSpPr>
          <p:cNvPr id="516" name="Google Shape;516;g2e48755660e_0_470"/>
          <p:cNvSpPr/>
          <p:nvPr/>
        </p:nvSpPr>
        <p:spPr>
          <a:xfrm>
            <a:off x="2616527" y="6083300"/>
            <a:ext cx="1625700" cy="1625700"/>
          </a:xfrm>
          <a:prstGeom prst="roundRect">
            <a:avLst>
              <a:gd fmla="val 12375"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g2e48755660e_0_470"/>
          <p:cNvSpPr/>
          <p:nvPr/>
        </p:nvSpPr>
        <p:spPr>
          <a:xfrm>
            <a:off x="2768946" y="6496050"/>
            <a:ext cx="1320900" cy="800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3600"/>
              <a:buFont typeface="Quantico"/>
              <a:buNone/>
            </a:pPr>
            <a:r>
              <a:rPr b="1" i="0" lang="en-US" sz="3600" u="none" cap="none" strike="noStrike">
                <a:solidFill>
                  <a:srgbClr val="000000"/>
                </a:solidFill>
                <a:latin typeface="Quantico"/>
                <a:ea typeface="Quantico"/>
                <a:cs typeface="Quantico"/>
                <a:sym typeface="Quantico"/>
              </a:rPr>
              <a:t>2015</a:t>
            </a:r>
            <a:endParaRPr b="0" i="0" sz="3600" u="none" cap="none" strike="noStrike">
              <a:solidFill>
                <a:schemeClr val="dk1"/>
              </a:solidFill>
              <a:latin typeface="Calibri"/>
              <a:ea typeface="Calibri"/>
              <a:cs typeface="Calibri"/>
              <a:sym typeface="Calibri"/>
            </a:endParaRPr>
          </a:p>
        </p:txBody>
      </p:sp>
      <p:sp>
        <p:nvSpPr>
          <p:cNvPr id="518" name="Google Shape;518;g2e48755660e_0_470"/>
          <p:cNvSpPr/>
          <p:nvPr/>
        </p:nvSpPr>
        <p:spPr>
          <a:xfrm>
            <a:off x="1143143" y="8318500"/>
            <a:ext cx="4572600" cy="473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g2e48755660e_0_470"/>
          <p:cNvSpPr/>
          <p:nvPr/>
        </p:nvSpPr>
        <p:spPr>
          <a:xfrm>
            <a:off x="1143143" y="8318500"/>
            <a:ext cx="4572600" cy="473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g2e48755660e_0_470"/>
          <p:cNvSpPr/>
          <p:nvPr/>
        </p:nvSpPr>
        <p:spPr>
          <a:xfrm>
            <a:off x="1143143" y="8318500"/>
            <a:ext cx="4572600" cy="473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g2e48755660e_0_470"/>
          <p:cNvSpPr/>
          <p:nvPr/>
        </p:nvSpPr>
        <p:spPr>
          <a:xfrm>
            <a:off x="1066933" y="8318500"/>
            <a:ext cx="4725000" cy="80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Quantico"/>
              <a:buNone/>
            </a:pPr>
            <a:r>
              <a:rPr b="1" i="0" lang="en-US" sz="3600" u="none" cap="none" strike="noStrike">
                <a:solidFill>
                  <a:srgbClr val="0E0E0E"/>
                </a:solidFill>
                <a:latin typeface="Quantico"/>
                <a:ea typeface="Quantico"/>
                <a:cs typeface="Quantico"/>
                <a:sym typeface="Quantico"/>
              </a:rPr>
              <a:t>ECLIPSE</a:t>
            </a:r>
            <a:endParaRPr b="0" i="0" sz="3600" u="none" cap="none" strike="noStrike">
              <a:solidFill>
                <a:schemeClr val="dk1"/>
              </a:solidFill>
              <a:latin typeface="Calibri"/>
              <a:ea typeface="Calibri"/>
              <a:cs typeface="Calibri"/>
              <a:sym typeface="Calibri"/>
            </a:endParaRPr>
          </a:p>
        </p:txBody>
      </p:sp>
      <p:sp>
        <p:nvSpPr>
          <p:cNvPr id="522" name="Google Shape;522;g2e48755660e_0_470"/>
          <p:cNvSpPr/>
          <p:nvPr/>
        </p:nvSpPr>
        <p:spPr>
          <a:xfrm>
            <a:off x="1075401" y="9169400"/>
            <a:ext cx="4708200" cy="402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rare eclipse occurs, causing strange and unpredictable magical effects.</a:t>
            </a:r>
            <a:endParaRPr b="0" i="0" sz="3200" u="none" cap="none" strike="noStrike">
              <a:solidFill>
                <a:schemeClr val="dk1"/>
              </a:solidFill>
              <a:latin typeface="Calibri"/>
              <a:ea typeface="Calibri"/>
              <a:cs typeface="Calibri"/>
              <a:sym typeface="Calibri"/>
            </a:endParaRPr>
          </a:p>
          <a:p>
            <a:pPr indent="0" lvl="0" marL="0" marR="0" rtl="0" algn="ctr">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An elf helps humans obtain the Crystal of the Unicorn from the Forest.</a:t>
            </a:r>
            <a:endParaRPr b="0" i="0" sz="3200" u="none" cap="none" strike="noStrike">
              <a:solidFill>
                <a:schemeClr val="dk1"/>
              </a:solidFill>
              <a:latin typeface="Calibri"/>
              <a:ea typeface="Calibri"/>
              <a:cs typeface="Calibri"/>
              <a:sym typeface="Calibri"/>
            </a:endParaRPr>
          </a:p>
        </p:txBody>
      </p:sp>
      <p:sp>
        <p:nvSpPr>
          <p:cNvPr id="523" name="Google Shape;523;g2e48755660e_0_470"/>
          <p:cNvSpPr/>
          <p:nvPr/>
        </p:nvSpPr>
        <p:spPr>
          <a:xfrm>
            <a:off x="6985873" y="3479800"/>
            <a:ext cx="4572600" cy="957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g2e48755660e_0_470"/>
          <p:cNvSpPr/>
          <p:nvPr/>
        </p:nvSpPr>
        <p:spPr>
          <a:xfrm>
            <a:off x="8459257" y="3479800"/>
            <a:ext cx="1625700"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5" name="Google Shape;525;g2e48755660e_0_470"/>
          <p:cNvPicPr preferRelativeResize="0"/>
          <p:nvPr/>
        </p:nvPicPr>
        <p:blipFill rotWithShape="1">
          <a:blip r:embed="rId5">
            <a:alphaModFix/>
          </a:blip>
          <a:srcRect b="0" l="0" r="0" t="0"/>
          <a:stretch/>
        </p:blipFill>
        <p:spPr>
          <a:xfrm>
            <a:off x="9176897" y="3479800"/>
            <a:ext cx="190524" cy="2603500"/>
          </a:xfrm>
          <a:prstGeom prst="rect">
            <a:avLst/>
          </a:prstGeom>
          <a:noFill/>
          <a:ln>
            <a:noFill/>
          </a:ln>
        </p:spPr>
      </p:pic>
      <p:pic>
        <p:nvPicPr>
          <p:cNvPr descr=" " id="526" name="Google Shape;526;g2e48755660e_0_470"/>
          <p:cNvPicPr preferRelativeResize="0"/>
          <p:nvPr/>
        </p:nvPicPr>
        <p:blipFill rotWithShape="1">
          <a:blip r:embed="rId6">
            <a:alphaModFix/>
          </a:blip>
          <a:srcRect b="0" l="0" r="0" t="0"/>
          <a:stretch/>
        </p:blipFill>
        <p:spPr>
          <a:xfrm>
            <a:off x="8459257" y="6083300"/>
            <a:ext cx="1625803" cy="1625600"/>
          </a:xfrm>
          <a:prstGeom prst="rect">
            <a:avLst/>
          </a:prstGeom>
          <a:noFill/>
          <a:ln>
            <a:noFill/>
          </a:ln>
        </p:spPr>
      </p:pic>
      <p:sp>
        <p:nvSpPr>
          <p:cNvPr id="527" name="Google Shape;527;g2e48755660e_0_470"/>
          <p:cNvSpPr/>
          <p:nvPr/>
        </p:nvSpPr>
        <p:spPr>
          <a:xfrm>
            <a:off x="8459257" y="6083300"/>
            <a:ext cx="1625700" cy="1625700"/>
          </a:xfrm>
          <a:prstGeom prst="roundRect">
            <a:avLst>
              <a:gd fmla="val 12375"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g2e48755660e_0_470"/>
          <p:cNvSpPr/>
          <p:nvPr/>
        </p:nvSpPr>
        <p:spPr>
          <a:xfrm>
            <a:off x="8611676" y="6496050"/>
            <a:ext cx="1320900" cy="800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3600"/>
              <a:buFont typeface="Quantico"/>
              <a:buNone/>
            </a:pPr>
            <a:r>
              <a:rPr b="1" i="0" lang="en-US" sz="3600" u="none" cap="none" strike="noStrike">
                <a:solidFill>
                  <a:srgbClr val="000000"/>
                </a:solidFill>
                <a:latin typeface="Quantico"/>
                <a:ea typeface="Quantico"/>
                <a:cs typeface="Quantico"/>
                <a:sym typeface="Quantico"/>
              </a:rPr>
              <a:t>2015</a:t>
            </a:r>
            <a:endParaRPr b="0" i="0" sz="3600" u="none" cap="none" strike="noStrike">
              <a:solidFill>
                <a:schemeClr val="dk1"/>
              </a:solidFill>
              <a:latin typeface="Calibri"/>
              <a:ea typeface="Calibri"/>
              <a:cs typeface="Calibri"/>
              <a:sym typeface="Calibri"/>
            </a:endParaRPr>
          </a:p>
        </p:txBody>
      </p:sp>
      <p:sp>
        <p:nvSpPr>
          <p:cNvPr id="529" name="Google Shape;529;g2e48755660e_0_470"/>
          <p:cNvSpPr/>
          <p:nvPr/>
        </p:nvSpPr>
        <p:spPr>
          <a:xfrm>
            <a:off x="6985873" y="8318500"/>
            <a:ext cx="4572600" cy="473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g2e48755660e_0_470"/>
          <p:cNvSpPr/>
          <p:nvPr/>
        </p:nvSpPr>
        <p:spPr>
          <a:xfrm>
            <a:off x="6985873" y="8318500"/>
            <a:ext cx="4572600" cy="473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g2e48755660e_0_470"/>
          <p:cNvSpPr/>
          <p:nvPr/>
        </p:nvSpPr>
        <p:spPr>
          <a:xfrm>
            <a:off x="6985873" y="8318500"/>
            <a:ext cx="4572600" cy="473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g2e48755660e_0_470"/>
          <p:cNvSpPr/>
          <p:nvPr/>
        </p:nvSpPr>
        <p:spPr>
          <a:xfrm>
            <a:off x="6909664" y="8318500"/>
            <a:ext cx="4725000" cy="80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Quantico"/>
              <a:buNone/>
            </a:pPr>
            <a:r>
              <a:rPr b="1" i="0" lang="en-US" sz="3600" u="none" cap="none" strike="noStrike">
                <a:solidFill>
                  <a:srgbClr val="0E0E0E"/>
                </a:solidFill>
                <a:latin typeface="Quantico"/>
                <a:ea typeface="Quantico"/>
                <a:cs typeface="Quantico"/>
                <a:sym typeface="Quantico"/>
              </a:rPr>
              <a:t>WAR</a:t>
            </a:r>
            <a:endParaRPr b="0" i="0" sz="3600" u="none" cap="none" strike="noStrike">
              <a:solidFill>
                <a:schemeClr val="dk1"/>
              </a:solidFill>
              <a:latin typeface="Calibri"/>
              <a:ea typeface="Calibri"/>
              <a:cs typeface="Calibri"/>
              <a:sym typeface="Calibri"/>
            </a:endParaRPr>
          </a:p>
        </p:txBody>
      </p:sp>
      <p:sp>
        <p:nvSpPr>
          <p:cNvPr id="533" name="Google Shape;533;g2e48755660e_0_470"/>
          <p:cNvSpPr/>
          <p:nvPr/>
        </p:nvSpPr>
        <p:spPr>
          <a:xfrm>
            <a:off x="6918131" y="9169400"/>
            <a:ext cx="4708200" cy="402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volcanic eruption devastates a nearby city, forcing its inhabitants.</a:t>
            </a:r>
            <a:endParaRPr b="0" i="0" sz="3200" u="none" cap="none" strike="noStrike">
              <a:solidFill>
                <a:schemeClr val="dk1"/>
              </a:solidFill>
              <a:latin typeface="Calibri"/>
              <a:ea typeface="Calibri"/>
              <a:cs typeface="Calibri"/>
              <a:sym typeface="Calibri"/>
            </a:endParaRPr>
          </a:p>
          <a:p>
            <a:pPr indent="0" lvl="0" marL="0" marR="0" rtl="0" algn="ctr">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civilization of the Shimmering City is founded by a group of powerful wizards.</a:t>
            </a:r>
            <a:endParaRPr b="0" i="0" sz="3200" u="none" cap="none" strike="noStrike">
              <a:solidFill>
                <a:schemeClr val="dk1"/>
              </a:solidFill>
              <a:latin typeface="Calibri"/>
              <a:ea typeface="Calibri"/>
              <a:cs typeface="Calibri"/>
              <a:sym typeface="Calibri"/>
            </a:endParaRPr>
          </a:p>
        </p:txBody>
      </p:sp>
      <p:sp>
        <p:nvSpPr>
          <p:cNvPr id="534" name="Google Shape;534;g2e48755660e_0_470"/>
          <p:cNvSpPr/>
          <p:nvPr/>
        </p:nvSpPr>
        <p:spPr>
          <a:xfrm>
            <a:off x="12828603" y="3479800"/>
            <a:ext cx="4572600" cy="957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g2e48755660e_0_470"/>
          <p:cNvSpPr/>
          <p:nvPr/>
        </p:nvSpPr>
        <p:spPr>
          <a:xfrm>
            <a:off x="14301988" y="3479800"/>
            <a:ext cx="1625700"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6" name="Google Shape;536;g2e48755660e_0_470"/>
          <p:cNvPicPr preferRelativeResize="0"/>
          <p:nvPr/>
        </p:nvPicPr>
        <p:blipFill rotWithShape="1">
          <a:blip r:embed="rId5">
            <a:alphaModFix/>
          </a:blip>
          <a:srcRect b="0" l="0" r="0" t="0"/>
          <a:stretch/>
        </p:blipFill>
        <p:spPr>
          <a:xfrm>
            <a:off x="15019627" y="3479800"/>
            <a:ext cx="190524" cy="2603500"/>
          </a:xfrm>
          <a:prstGeom prst="rect">
            <a:avLst/>
          </a:prstGeom>
          <a:noFill/>
          <a:ln>
            <a:noFill/>
          </a:ln>
        </p:spPr>
      </p:pic>
      <p:pic>
        <p:nvPicPr>
          <p:cNvPr descr=" " id="537" name="Google Shape;537;g2e48755660e_0_470"/>
          <p:cNvPicPr preferRelativeResize="0"/>
          <p:nvPr/>
        </p:nvPicPr>
        <p:blipFill rotWithShape="1">
          <a:blip r:embed="rId6">
            <a:alphaModFix/>
          </a:blip>
          <a:srcRect b="0" l="0" r="0" t="0"/>
          <a:stretch/>
        </p:blipFill>
        <p:spPr>
          <a:xfrm>
            <a:off x="14301988" y="6083300"/>
            <a:ext cx="1625803" cy="1625600"/>
          </a:xfrm>
          <a:prstGeom prst="rect">
            <a:avLst/>
          </a:prstGeom>
          <a:noFill/>
          <a:ln>
            <a:noFill/>
          </a:ln>
        </p:spPr>
      </p:pic>
      <p:sp>
        <p:nvSpPr>
          <p:cNvPr id="538" name="Google Shape;538;g2e48755660e_0_470"/>
          <p:cNvSpPr/>
          <p:nvPr/>
        </p:nvSpPr>
        <p:spPr>
          <a:xfrm>
            <a:off x="14301988" y="6083300"/>
            <a:ext cx="1625700" cy="1625700"/>
          </a:xfrm>
          <a:prstGeom prst="roundRect">
            <a:avLst>
              <a:gd fmla="val 12375"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g2e48755660e_0_470"/>
          <p:cNvSpPr/>
          <p:nvPr/>
        </p:nvSpPr>
        <p:spPr>
          <a:xfrm>
            <a:off x="14454407" y="6496050"/>
            <a:ext cx="1320900" cy="800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3600"/>
              <a:buFont typeface="Quantico"/>
              <a:buNone/>
            </a:pPr>
            <a:r>
              <a:rPr b="1" i="0" lang="en-US" sz="3600" u="none" cap="none" strike="noStrike">
                <a:solidFill>
                  <a:srgbClr val="000000"/>
                </a:solidFill>
                <a:latin typeface="Quantico"/>
                <a:ea typeface="Quantico"/>
                <a:cs typeface="Quantico"/>
                <a:sym typeface="Quantico"/>
              </a:rPr>
              <a:t>2015</a:t>
            </a:r>
            <a:endParaRPr b="0" i="0" sz="3600" u="none" cap="none" strike="noStrike">
              <a:solidFill>
                <a:schemeClr val="dk1"/>
              </a:solidFill>
              <a:latin typeface="Calibri"/>
              <a:ea typeface="Calibri"/>
              <a:cs typeface="Calibri"/>
              <a:sym typeface="Calibri"/>
            </a:endParaRPr>
          </a:p>
        </p:txBody>
      </p:sp>
      <p:sp>
        <p:nvSpPr>
          <p:cNvPr id="540" name="Google Shape;540;g2e48755660e_0_470"/>
          <p:cNvSpPr/>
          <p:nvPr/>
        </p:nvSpPr>
        <p:spPr>
          <a:xfrm>
            <a:off x="12828603" y="8318500"/>
            <a:ext cx="4572600" cy="473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g2e48755660e_0_470"/>
          <p:cNvSpPr/>
          <p:nvPr/>
        </p:nvSpPr>
        <p:spPr>
          <a:xfrm>
            <a:off x="12828603" y="8318500"/>
            <a:ext cx="4572600" cy="473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g2e48755660e_0_470"/>
          <p:cNvSpPr/>
          <p:nvPr/>
        </p:nvSpPr>
        <p:spPr>
          <a:xfrm>
            <a:off x="12828603" y="8318500"/>
            <a:ext cx="4572600" cy="473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g2e48755660e_0_470"/>
          <p:cNvSpPr/>
          <p:nvPr/>
        </p:nvSpPr>
        <p:spPr>
          <a:xfrm>
            <a:off x="12752394" y="8318500"/>
            <a:ext cx="4725000" cy="80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Quantico"/>
              <a:buNone/>
            </a:pPr>
            <a:r>
              <a:rPr b="1" i="0" lang="en-US" sz="3600" u="none" cap="none" strike="noStrike">
                <a:solidFill>
                  <a:srgbClr val="0E0E0E"/>
                </a:solidFill>
                <a:latin typeface="Quantico"/>
                <a:ea typeface="Quantico"/>
                <a:cs typeface="Quantico"/>
                <a:sym typeface="Quantico"/>
              </a:rPr>
              <a:t>OBTAIN</a:t>
            </a:r>
            <a:endParaRPr b="0" i="0" sz="3600" u="none" cap="none" strike="noStrike">
              <a:solidFill>
                <a:schemeClr val="dk1"/>
              </a:solidFill>
              <a:latin typeface="Calibri"/>
              <a:ea typeface="Calibri"/>
              <a:cs typeface="Calibri"/>
              <a:sym typeface="Calibri"/>
            </a:endParaRPr>
          </a:p>
        </p:txBody>
      </p:sp>
      <p:sp>
        <p:nvSpPr>
          <p:cNvPr id="544" name="Google Shape;544;g2e48755660e_0_470"/>
          <p:cNvSpPr/>
          <p:nvPr/>
        </p:nvSpPr>
        <p:spPr>
          <a:xfrm>
            <a:off x="12760862" y="9169400"/>
            <a:ext cx="4708200" cy="402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group of adventurers sets out to recover an ancient artifact.</a:t>
            </a:r>
            <a:endParaRPr b="0" i="0" sz="3200" u="none" cap="none" strike="noStrike">
              <a:solidFill>
                <a:schemeClr val="dk1"/>
              </a:solidFill>
              <a:latin typeface="Calibri"/>
              <a:ea typeface="Calibri"/>
              <a:cs typeface="Calibri"/>
              <a:sym typeface="Calibri"/>
            </a:endParaRPr>
          </a:p>
          <a:p>
            <a:pPr indent="0" lvl="0" marL="0" marR="0" rtl="0" algn="ctr">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An elf helps humans obtain the Crystal of the Unicorn from the Elven Forest.</a:t>
            </a:r>
            <a:endParaRPr b="0" i="0" sz="3200" u="none" cap="none" strike="noStrike">
              <a:solidFill>
                <a:schemeClr val="dk1"/>
              </a:solidFill>
              <a:latin typeface="Calibri"/>
              <a:ea typeface="Calibri"/>
              <a:cs typeface="Calibri"/>
              <a:sym typeface="Calibri"/>
            </a:endParaRPr>
          </a:p>
        </p:txBody>
      </p:sp>
      <p:sp>
        <p:nvSpPr>
          <p:cNvPr id="545" name="Google Shape;545;g2e48755660e_0_470"/>
          <p:cNvSpPr/>
          <p:nvPr/>
        </p:nvSpPr>
        <p:spPr>
          <a:xfrm>
            <a:off x="18671334" y="3479800"/>
            <a:ext cx="4572600" cy="957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g2e48755660e_0_470"/>
          <p:cNvSpPr/>
          <p:nvPr/>
        </p:nvSpPr>
        <p:spPr>
          <a:xfrm>
            <a:off x="20144718" y="3479800"/>
            <a:ext cx="1625700"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7" name="Google Shape;547;g2e48755660e_0_470"/>
          <p:cNvPicPr preferRelativeResize="0"/>
          <p:nvPr/>
        </p:nvPicPr>
        <p:blipFill rotWithShape="1">
          <a:blip r:embed="rId5">
            <a:alphaModFix/>
          </a:blip>
          <a:srcRect b="0" l="0" r="0" t="0"/>
          <a:stretch/>
        </p:blipFill>
        <p:spPr>
          <a:xfrm>
            <a:off x="20862357" y="3479800"/>
            <a:ext cx="190524" cy="2603500"/>
          </a:xfrm>
          <a:prstGeom prst="rect">
            <a:avLst/>
          </a:prstGeom>
          <a:noFill/>
          <a:ln>
            <a:noFill/>
          </a:ln>
        </p:spPr>
      </p:pic>
      <p:pic>
        <p:nvPicPr>
          <p:cNvPr descr=" " id="548" name="Google Shape;548;g2e48755660e_0_470"/>
          <p:cNvPicPr preferRelativeResize="0"/>
          <p:nvPr/>
        </p:nvPicPr>
        <p:blipFill rotWithShape="1">
          <a:blip r:embed="rId6">
            <a:alphaModFix/>
          </a:blip>
          <a:srcRect b="0" l="0" r="0" t="0"/>
          <a:stretch/>
        </p:blipFill>
        <p:spPr>
          <a:xfrm>
            <a:off x="20144718" y="6083300"/>
            <a:ext cx="1625803" cy="1625600"/>
          </a:xfrm>
          <a:prstGeom prst="rect">
            <a:avLst/>
          </a:prstGeom>
          <a:noFill/>
          <a:ln>
            <a:noFill/>
          </a:ln>
        </p:spPr>
      </p:pic>
      <p:sp>
        <p:nvSpPr>
          <p:cNvPr id="549" name="Google Shape;549;g2e48755660e_0_470"/>
          <p:cNvSpPr/>
          <p:nvPr/>
        </p:nvSpPr>
        <p:spPr>
          <a:xfrm>
            <a:off x="20144718" y="6083300"/>
            <a:ext cx="1625700" cy="1625700"/>
          </a:xfrm>
          <a:prstGeom prst="roundRect">
            <a:avLst>
              <a:gd fmla="val 12375"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g2e48755660e_0_470"/>
          <p:cNvSpPr/>
          <p:nvPr/>
        </p:nvSpPr>
        <p:spPr>
          <a:xfrm>
            <a:off x="20297137" y="6496050"/>
            <a:ext cx="1320900" cy="800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3600"/>
              <a:buFont typeface="Quantico"/>
              <a:buNone/>
            </a:pPr>
            <a:r>
              <a:rPr b="1" i="0" lang="en-US" sz="3600" u="none" cap="none" strike="noStrike">
                <a:solidFill>
                  <a:srgbClr val="000000"/>
                </a:solidFill>
                <a:latin typeface="Quantico"/>
                <a:ea typeface="Quantico"/>
                <a:cs typeface="Quantico"/>
                <a:sym typeface="Quantico"/>
              </a:rPr>
              <a:t>2015</a:t>
            </a:r>
            <a:endParaRPr b="0" i="0" sz="3600" u="none" cap="none" strike="noStrike">
              <a:solidFill>
                <a:schemeClr val="dk1"/>
              </a:solidFill>
              <a:latin typeface="Calibri"/>
              <a:ea typeface="Calibri"/>
              <a:cs typeface="Calibri"/>
              <a:sym typeface="Calibri"/>
            </a:endParaRPr>
          </a:p>
        </p:txBody>
      </p:sp>
      <p:sp>
        <p:nvSpPr>
          <p:cNvPr id="551" name="Google Shape;551;g2e48755660e_0_470"/>
          <p:cNvSpPr/>
          <p:nvPr/>
        </p:nvSpPr>
        <p:spPr>
          <a:xfrm>
            <a:off x="18671334" y="8318500"/>
            <a:ext cx="4572600" cy="473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g2e48755660e_0_470"/>
          <p:cNvSpPr/>
          <p:nvPr/>
        </p:nvSpPr>
        <p:spPr>
          <a:xfrm>
            <a:off x="18671334" y="8318500"/>
            <a:ext cx="4572600" cy="473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g2e48755660e_0_470"/>
          <p:cNvSpPr/>
          <p:nvPr/>
        </p:nvSpPr>
        <p:spPr>
          <a:xfrm>
            <a:off x="18671334" y="8318500"/>
            <a:ext cx="4572600" cy="473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g2e48755660e_0_470"/>
          <p:cNvSpPr/>
          <p:nvPr/>
        </p:nvSpPr>
        <p:spPr>
          <a:xfrm>
            <a:off x="18595124" y="8318500"/>
            <a:ext cx="4725000" cy="80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Quantico"/>
              <a:buNone/>
            </a:pPr>
            <a:r>
              <a:rPr b="1" i="0" lang="en-US" sz="3600" u="none" cap="none" strike="noStrike">
                <a:solidFill>
                  <a:srgbClr val="0E0E0E"/>
                </a:solidFill>
                <a:latin typeface="Quantico"/>
                <a:ea typeface="Quantico"/>
                <a:cs typeface="Quantico"/>
                <a:sym typeface="Quantico"/>
              </a:rPr>
              <a:t>FOUNDATION</a:t>
            </a:r>
            <a:endParaRPr b="0" i="0" sz="3600" u="none" cap="none" strike="noStrike">
              <a:solidFill>
                <a:schemeClr val="dk1"/>
              </a:solidFill>
              <a:latin typeface="Calibri"/>
              <a:ea typeface="Calibri"/>
              <a:cs typeface="Calibri"/>
              <a:sym typeface="Calibri"/>
            </a:endParaRPr>
          </a:p>
        </p:txBody>
      </p:sp>
      <p:sp>
        <p:nvSpPr>
          <p:cNvPr id="555" name="Google Shape;555;g2e48755660e_0_470"/>
          <p:cNvSpPr/>
          <p:nvPr/>
        </p:nvSpPr>
        <p:spPr>
          <a:xfrm>
            <a:off x="18603592" y="9169400"/>
            <a:ext cx="4708200" cy="402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An elf helps humans obtain the Crystal of the Unicorn from the Elven Forest.</a:t>
            </a:r>
            <a:endParaRPr b="0" i="0" sz="3200" u="none" cap="none" strike="noStrike">
              <a:solidFill>
                <a:schemeClr val="dk1"/>
              </a:solidFill>
              <a:latin typeface="Calibri"/>
              <a:ea typeface="Calibri"/>
              <a:cs typeface="Calibri"/>
              <a:sym typeface="Calibri"/>
            </a:endParaRPr>
          </a:p>
          <a:p>
            <a:pPr indent="0" lvl="0" marL="0" marR="0" rtl="0" algn="ctr">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civilization of the Shimmering City is founded.</a:t>
            </a:r>
            <a:endParaRPr b="0" i="0" sz="3200" u="none" cap="none" strike="noStrike">
              <a:solidFill>
                <a:schemeClr val="dk1"/>
              </a:solidFill>
              <a:latin typeface="Calibri"/>
              <a:ea typeface="Calibri"/>
              <a:cs typeface="Calibri"/>
              <a:sym typeface="Calibri"/>
            </a:endParaRPr>
          </a:p>
        </p:txBody>
      </p:sp>
      <p:pic>
        <p:nvPicPr>
          <p:cNvPr descr=" " id="556" name="Google Shape;556;g2e48755660e_0_470"/>
          <p:cNvPicPr preferRelativeResize="0"/>
          <p:nvPr/>
        </p:nvPicPr>
        <p:blipFill rotWithShape="1">
          <a:blip r:embed="rId7">
            <a:alphaModFix/>
          </a:blip>
          <a:srcRect b="0" l="0" r="0" t="0"/>
          <a:stretch/>
        </p:blipFill>
        <p:spPr>
          <a:xfrm>
            <a:off x="3429429" y="3556000"/>
            <a:ext cx="17528191" cy="3810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FD3"/>
        </a:solidFill>
      </p:bgPr>
    </p:bg>
    <p:spTree>
      <p:nvGrpSpPr>
        <p:cNvPr id="561" name="Shape 561"/>
        <p:cNvGrpSpPr/>
        <p:nvPr/>
      </p:nvGrpSpPr>
      <p:grpSpPr>
        <a:xfrm>
          <a:off x="0" y="0"/>
          <a:ext cx="0" cy="0"/>
          <a:chOff x="0" y="0"/>
          <a:chExt cx="0" cy="0"/>
        </a:xfrm>
      </p:grpSpPr>
      <p:pic>
        <p:nvPicPr>
          <p:cNvPr descr=" " id="562" name="Google Shape;562;g2e48755660e_0_525"/>
          <p:cNvPicPr preferRelativeResize="0"/>
          <p:nvPr/>
        </p:nvPicPr>
        <p:blipFill rotWithShape="1">
          <a:blip r:embed="rId3">
            <a:alphaModFix/>
          </a:blip>
          <a:srcRect b="0" l="0" r="0" t="0"/>
          <a:stretch/>
        </p:blipFill>
        <p:spPr>
          <a:xfrm>
            <a:off x="0" y="0"/>
            <a:ext cx="24196524" cy="13716000"/>
          </a:xfrm>
          <a:prstGeom prst="rect">
            <a:avLst/>
          </a:prstGeom>
          <a:noFill/>
          <a:ln>
            <a:noFill/>
          </a:ln>
        </p:spPr>
      </p:pic>
      <p:sp>
        <p:nvSpPr>
          <p:cNvPr id="563" name="Google Shape;563;g2e48755660e_0_52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4" name="Google Shape;564;g2e48755660e_0_52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65" name="Google Shape;565;g2e48755660e_0_525"/>
          <p:cNvSpPr/>
          <p:nvPr/>
        </p:nvSpPr>
        <p:spPr>
          <a:xfrm>
            <a:off x="8865708" y="1143000"/>
            <a:ext cx="6655500" cy="2057400"/>
          </a:xfrm>
          <a:prstGeom prst="rect">
            <a:avLst/>
          </a:prstGeom>
          <a:solidFill>
            <a:srgbClr val="B3DA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g2e48755660e_0_525"/>
          <p:cNvSpPr/>
          <p:nvPr/>
        </p:nvSpPr>
        <p:spPr>
          <a:xfrm>
            <a:off x="9627803" y="1447800"/>
            <a:ext cx="54702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A5200"/>
              </a:buClr>
              <a:buSzPts val="8000"/>
              <a:buFont typeface="Quantico"/>
              <a:buNone/>
            </a:pPr>
            <a:r>
              <a:rPr b="1" i="0" lang="en-US" sz="8000" u="none" cap="none" strike="noStrike">
                <a:solidFill>
                  <a:srgbClr val="3A5200"/>
                </a:solidFill>
                <a:latin typeface="Quantico"/>
                <a:ea typeface="Quantico"/>
                <a:cs typeface="Quantico"/>
                <a:sym typeface="Quantico"/>
              </a:rPr>
              <a:t>OUR TEAM</a:t>
            </a:r>
            <a:endParaRPr b="0" i="0" sz="8000" u="none" cap="none" strike="noStrike">
              <a:solidFill>
                <a:schemeClr val="dk1"/>
              </a:solidFill>
              <a:latin typeface="Calibri"/>
              <a:ea typeface="Calibri"/>
              <a:cs typeface="Calibri"/>
              <a:sym typeface="Calibri"/>
            </a:endParaRPr>
          </a:p>
        </p:txBody>
      </p:sp>
      <p:sp>
        <p:nvSpPr>
          <p:cNvPr id="567" name="Google Shape;567;g2e48755660e_0_525"/>
          <p:cNvSpPr/>
          <p:nvPr/>
        </p:nvSpPr>
        <p:spPr>
          <a:xfrm>
            <a:off x="2070359" y="3905250"/>
            <a:ext cx="6096900" cy="781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8" name="Google Shape;568;g2e48755660e_0_525"/>
          <p:cNvPicPr preferRelativeResize="0"/>
          <p:nvPr/>
        </p:nvPicPr>
        <p:blipFill rotWithShape="1">
          <a:blip r:embed="rId5">
            <a:alphaModFix/>
          </a:blip>
          <a:srcRect b="0" l="0" r="0" t="0"/>
          <a:stretch/>
        </p:blipFill>
        <p:spPr>
          <a:xfrm>
            <a:off x="2070359" y="3905250"/>
            <a:ext cx="6096762" cy="6096000"/>
          </a:xfrm>
          <a:prstGeom prst="rect">
            <a:avLst/>
          </a:prstGeom>
          <a:noFill/>
          <a:ln>
            <a:noFill/>
          </a:ln>
        </p:spPr>
      </p:pic>
      <p:sp>
        <p:nvSpPr>
          <p:cNvPr id="569" name="Google Shape;569;g2e48755660e_0_525"/>
          <p:cNvSpPr/>
          <p:nvPr/>
        </p:nvSpPr>
        <p:spPr>
          <a:xfrm>
            <a:off x="2070359" y="10204450"/>
            <a:ext cx="6096900" cy="151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g2e48755660e_0_525"/>
          <p:cNvSpPr/>
          <p:nvPr/>
        </p:nvSpPr>
        <p:spPr>
          <a:xfrm>
            <a:off x="2070359" y="10204450"/>
            <a:ext cx="6096900" cy="151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g2e48755660e_0_525"/>
          <p:cNvSpPr/>
          <p:nvPr/>
        </p:nvSpPr>
        <p:spPr>
          <a:xfrm>
            <a:off x="1968746" y="10204450"/>
            <a:ext cx="6300000" cy="1079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Quantico"/>
              <a:buNone/>
            </a:pPr>
            <a:r>
              <a:rPr b="1" i="0" lang="en-US" sz="4800" u="none" cap="none" strike="noStrike">
                <a:solidFill>
                  <a:srgbClr val="0E0E0E"/>
                </a:solidFill>
                <a:latin typeface="Quantico"/>
                <a:ea typeface="Quantico"/>
                <a:cs typeface="Quantico"/>
                <a:sym typeface="Quantico"/>
              </a:rPr>
              <a:t>ELDRUIN</a:t>
            </a:r>
            <a:endParaRPr b="0" i="0" sz="4800" u="none" cap="none" strike="noStrike">
              <a:solidFill>
                <a:schemeClr val="dk1"/>
              </a:solidFill>
              <a:latin typeface="Calibri"/>
              <a:ea typeface="Calibri"/>
              <a:cs typeface="Calibri"/>
              <a:sym typeface="Calibri"/>
            </a:endParaRPr>
          </a:p>
        </p:txBody>
      </p:sp>
      <p:sp>
        <p:nvSpPr>
          <p:cNvPr id="572" name="Google Shape;572;g2e48755660e_0_525"/>
          <p:cNvSpPr/>
          <p:nvPr/>
        </p:nvSpPr>
        <p:spPr>
          <a:xfrm>
            <a:off x="2002617" y="1123315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Fire Mage</a:t>
            </a:r>
            <a:endParaRPr b="0" i="0" sz="3200" u="none" cap="none" strike="noStrike">
              <a:solidFill>
                <a:schemeClr val="dk1"/>
              </a:solidFill>
              <a:latin typeface="Calibri"/>
              <a:ea typeface="Calibri"/>
              <a:cs typeface="Calibri"/>
              <a:sym typeface="Calibri"/>
            </a:endParaRPr>
          </a:p>
        </p:txBody>
      </p:sp>
      <p:sp>
        <p:nvSpPr>
          <p:cNvPr id="573" name="Google Shape;573;g2e48755660e_0_525"/>
          <p:cNvSpPr/>
          <p:nvPr/>
        </p:nvSpPr>
        <p:spPr>
          <a:xfrm>
            <a:off x="9145143" y="3905250"/>
            <a:ext cx="6096900" cy="781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4" name="Google Shape;574;g2e48755660e_0_525"/>
          <p:cNvPicPr preferRelativeResize="0"/>
          <p:nvPr/>
        </p:nvPicPr>
        <p:blipFill rotWithShape="1">
          <a:blip r:embed="rId6">
            <a:alphaModFix/>
          </a:blip>
          <a:srcRect b="0" l="0" r="0" t="0"/>
          <a:stretch/>
        </p:blipFill>
        <p:spPr>
          <a:xfrm>
            <a:off x="9145143" y="3905250"/>
            <a:ext cx="6096762" cy="6096000"/>
          </a:xfrm>
          <a:prstGeom prst="rect">
            <a:avLst/>
          </a:prstGeom>
          <a:noFill/>
          <a:ln>
            <a:noFill/>
          </a:ln>
        </p:spPr>
      </p:pic>
      <p:sp>
        <p:nvSpPr>
          <p:cNvPr id="575" name="Google Shape;575;g2e48755660e_0_525"/>
          <p:cNvSpPr/>
          <p:nvPr/>
        </p:nvSpPr>
        <p:spPr>
          <a:xfrm>
            <a:off x="9145143" y="10204450"/>
            <a:ext cx="6096900" cy="151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g2e48755660e_0_525"/>
          <p:cNvSpPr/>
          <p:nvPr/>
        </p:nvSpPr>
        <p:spPr>
          <a:xfrm>
            <a:off x="9145143" y="10204450"/>
            <a:ext cx="6096900" cy="151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g2e48755660e_0_525"/>
          <p:cNvSpPr/>
          <p:nvPr/>
        </p:nvSpPr>
        <p:spPr>
          <a:xfrm>
            <a:off x="9043530" y="10204450"/>
            <a:ext cx="6300000" cy="1079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Quantico"/>
              <a:buNone/>
            </a:pPr>
            <a:r>
              <a:rPr b="1" i="0" lang="en-US" sz="4800" u="none" cap="none" strike="noStrike">
                <a:solidFill>
                  <a:srgbClr val="0E0E0E"/>
                </a:solidFill>
                <a:latin typeface="Quantico"/>
                <a:ea typeface="Quantico"/>
                <a:cs typeface="Quantico"/>
                <a:sym typeface="Quantico"/>
              </a:rPr>
              <a:t>ELEMENTALEN</a:t>
            </a:r>
            <a:endParaRPr b="0" i="0" sz="4800" u="none" cap="none" strike="noStrike">
              <a:solidFill>
                <a:schemeClr val="dk1"/>
              </a:solidFill>
              <a:latin typeface="Calibri"/>
              <a:ea typeface="Calibri"/>
              <a:cs typeface="Calibri"/>
              <a:sym typeface="Calibri"/>
            </a:endParaRPr>
          </a:p>
        </p:txBody>
      </p:sp>
      <p:sp>
        <p:nvSpPr>
          <p:cNvPr id="578" name="Google Shape;578;g2e48755660e_0_525"/>
          <p:cNvSpPr/>
          <p:nvPr/>
        </p:nvSpPr>
        <p:spPr>
          <a:xfrm>
            <a:off x="9077401" y="1123315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Guardian</a:t>
            </a:r>
            <a:endParaRPr b="0" i="0" sz="3200" u="none" cap="none" strike="noStrike">
              <a:solidFill>
                <a:schemeClr val="dk1"/>
              </a:solidFill>
              <a:latin typeface="Calibri"/>
              <a:ea typeface="Calibri"/>
              <a:cs typeface="Calibri"/>
              <a:sym typeface="Calibri"/>
            </a:endParaRPr>
          </a:p>
        </p:txBody>
      </p:sp>
      <p:sp>
        <p:nvSpPr>
          <p:cNvPr id="579" name="Google Shape;579;g2e48755660e_0_525"/>
          <p:cNvSpPr/>
          <p:nvPr/>
        </p:nvSpPr>
        <p:spPr>
          <a:xfrm>
            <a:off x="16219927" y="3905250"/>
            <a:ext cx="6096900" cy="781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0" name="Google Shape;580;g2e48755660e_0_525"/>
          <p:cNvPicPr preferRelativeResize="0"/>
          <p:nvPr/>
        </p:nvPicPr>
        <p:blipFill rotWithShape="1">
          <a:blip r:embed="rId7">
            <a:alphaModFix/>
          </a:blip>
          <a:srcRect b="0" l="0" r="0" t="0"/>
          <a:stretch/>
        </p:blipFill>
        <p:spPr>
          <a:xfrm>
            <a:off x="16219927" y="3905250"/>
            <a:ext cx="6096762" cy="6096000"/>
          </a:xfrm>
          <a:prstGeom prst="rect">
            <a:avLst/>
          </a:prstGeom>
          <a:noFill/>
          <a:ln>
            <a:noFill/>
          </a:ln>
        </p:spPr>
      </p:pic>
      <p:sp>
        <p:nvSpPr>
          <p:cNvPr id="581" name="Google Shape;581;g2e48755660e_0_525"/>
          <p:cNvSpPr/>
          <p:nvPr/>
        </p:nvSpPr>
        <p:spPr>
          <a:xfrm>
            <a:off x="16219927" y="10204450"/>
            <a:ext cx="6096900" cy="151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g2e48755660e_0_525"/>
          <p:cNvSpPr/>
          <p:nvPr/>
        </p:nvSpPr>
        <p:spPr>
          <a:xfrm>
            <a:off x="16219927" y="10204450"/>
            <a:ext cx="6096900" cy="151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g2e48755660e_0_525"/>
          <p:cNvSpPr/>
          <p:nvPr/>
        </p:nvSpPr>
        <p:spPr>
          <a:xfrm>
            <a:off x="16118315" y="10204450"/>
            <a:ext cx="6300000" cy="1079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Quantico"/>
              <a:buNone/>
            </a:pPr>
            <a:r>
              <a:rPr b="1" i="0" lang="en-US" sz="4800" u="none" cap="none" strike="noStrike">
                <a:solidFill>
                  <a:srgbClr val="0E0E0E"/>
                </a:solidFill>
                <a:latin typeface="Quantico"/>
                <a:ea typeface="Quantico"/>
                <a:cs typeface="Quantico"/>
                <a:sym typeface="Quantico"/>
              </a:rPr>
              <a:t>LUNARIA</a:t>
            </a:r>
            <a:endParaRPr b="0" i="0" sz="4800" u="none" cap="none" strike="noStrike">
              <a:solidFill>
                <a:schemeClr val="dk1"/>
              </a:solidFill>
              <a:latin typeface="Calibri"/>
              <a:ea typeface="Calibri"/>
              <a:cs typeface="Calibri"/>
              <a:sym typeface="Calibri"/>
            </a:endParaRPr>
          </a:p>
        </p:txBody>
      </p:sp>
      <p:sp>
        <p:nvSpPr>
          <p:cNvPr id="584" name="Google Shape;584;g2e48755660e_0_525"/>
          <p:cNvSpPr/>
          <p:nvPr/>
        </p:nvSpPr>
        <p:spPr>
          <a:xfrm>
            <a:off x="16152185" y="1123315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FD3"/>
        </a:solidFill>
      </p:bgPr>
    </p:bg>
    <p:spTree>
      <p:nvGrpSpPr>
        <p:cNvPr id="589" name="Shape 589"/>
        <p:cNvGrpSpPr/>
        <p:nvPr/>
      </p:nvGrpSpPr>
      <p:grpSpPr>
        <a:xfrm>
          <a:off x="0" y="0"/>
          <a:ext cx="0" cy="0"/>
          <a:chOff x="0" y="0"/>
          <a:chExt cx="0" cy="0"/>
        </a:xfrm>
      </p:grpSpPr>
      <p:pic>
        <p:nvPicPr>
          <p:cNvPr descr=" " id="590" name="Google Shape;590;g2e48755660e_0_552"/>
          <p:cNvPicPr preferRelativeResize="0"/>
          <p:nvPr/>
        </p:nvPicPr>
        <p:blipFill rotWithShape="1">
          <a:blip r:embed="rId3">
            <a:alphaModFix/>
          </a:blip>
          <a:srcRect b="0" l="0" r="0" t="0"/>
          <a:stretch/>
        </p:blipFill>
        <p:spPr>
          <a:xfrm>
            <a:off x="4305838" y="0"/>
            <a:ext cx="20081210" cy="13716000"/>
          </a:xfrm>
          <a:prstGeom prst="rect">
            <a:avLst/>
          </a:prstGeom>
          <a:noFill/>
          <a:ln>
            <a:noFill/>
          </a:ln>
        </p:spPr>
      </p:pic>
      <p:sp>
        <p:nvSpPr>
          <p:cNvPr id="591" name="Google Shape;591;g2e48755660e_0_55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2" name="Google Shape;592;g2e48755660e_0_55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93" name="Google Shape;593;g2e48755660e_0_552"/>
          <p:cNvSpPr/>
          <p:nvPr/>
        </p:nvSpPr>
        <p:spPr>
          <a:xfrm>
            <a:off x="7747968" y="12801600"/>
            <a:ext cx="78072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To download more editable chart, </a:t>
            </a:r>
            <a:r>
              <a:rPr b="0" i="0" lang="en-US" sz="3200" u="sng" cap="none" strike="noStrike">
                <a:solidFill>
                  <a:srgbClr val="0E0E0E"/>
                </a:solidFill>
                <a:latin typeface="Lato"/>
                <a:ea typeface="Lato"/>
                <a:cs typeface="Lato"/>
                <a:sym typeface="Lato"/>
                <a:hlinkClick r:id="rId5">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594" name="Google Shape;594;g2e48755660e_0_552"/>
          <p:cNvSpPr/>
          <p:nvPr/>
        </p:nvSpPr>
        <p:spPr>
          <a:xfrm>
            <a:off x="6642930" y="635000"/>
            <a:ext cx="11113800" cy="2057400"/>
          </a:xfrm>
          <a:prstGeom prst="rect">
            <a:avLst/>
          </a:prstGeom>
          <a:solidFill>
            <a:srgbClr val="B3DA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g2e48755660e_0_552"/>
          <p:cNvSpPr/>
          <p:nvPr/>
        </p:nvSpPr>
        <p:spPr>
          <a:xfrm>
            <a:off x="7405026" y="939800"/>
            <a:ext cx="99285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A5200"/>
              </a:buClr>
              <a:buSzPts val="8000"/>
              <a:buFont typeface="Quantico"/>
              <a:buNone/>
            </a:pPr>
            <a:r>
              <a:rPr b="1" i="0" lang="en-US" sz="8000" u="none" cap="none" strike="noStrike">
                <a:solidFill>
                  <a:srgbClr val="3A5200"/>
                </a:solidFill>
                <a:latin typeface="Quantico"/>
                <a:ea typeface="Quantico"/>
                <a:cs typeface="Quantico"/>
                <a:sym typeface="Quantico"/>
              </a:rPr>
              <a:t>THE ORGANIZATION</a:t>
            </a:r>
            <a:endParaRPr b="0" i="0" sz="8000" u="none" cap="none" strike="noStrike">
              <a:solidFill>
                <a:schemeClr val="dk1"/>
              </a:solidFill>
              <a:latin typeface="Calibri"/>
              <a:ea typeface="Calibri"/>
              <a:cs typeface="Calibri"/>
              <a:sym typeface="Calibri"/>
            </a:endParaRPr>
          </a:p>
        </p:txBody>
      </p:sp>
      <p:sp>
        <p:nvSpPr>
          <p:cNvPr id="596" name="Google Shape;596;g2e48755660e_0_552"/>
          <p:cNvSpPr/>
          <p:nvPr/>
        </p:nvSpPr>
        <p:spPr>
          <a:xfrm>
            <a:off x="787498" y="3352800"/>
            <a:ext cx="22812000" cy="859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g2e48755660e_0_552"/>
          <p:cNvSpPr/>
          <p:nvPr/>
        </p:nvSpPr>
        <p:spPr>
          <a:xfrm>
            <a:off x="10173972" y="3352800"/>
            <a:ext cx="5487000" cy="1638300"/>
          </a:xfrm>
          <a:prstGeom prst="rect">
            <a:avLst/>
          </a:prstGeom>
          <a:solidFill>
            <a:srgbClr val="B3DA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8" name="Google Shape;598;g2e48755660e_0_552"/>
          <p:cNvPicPr preferRelativeResize="0"/>
          <p:nvPr/>
        </p:nvPicPr>
        <p:blipFill rotWithShape="1">
          <a:blip r:embed="rId6">
            <a:alphaModFix/>
          </a:blip>
          <a:srcRect b="0" l="0" r="0" t="0"/>
          <a:stretch/>
        </p:blipFill>
        <p:spPr>
          <a:xfrm>
            <a:off x="10478810" y="3613150"/>
            <a:ext cx="1117740" cy="1117600"/>
          </a:xfrm>
          <a:prstGeom prst="rect">
            <a:avLst/>
          </a:prstGeom>
          <a:noFill/>
          <a:ln>
            <a:noFill/>
          </a:ln>
        </p:spPr>
      </p:pic>
      <p:sp>
        <p:nvSpPr>
          <p:cNvPr id="599" name="Google Shape;599;g2e48755660e_0_552"/>
          <p:cNvSpPr/>
          <p:nvPr/>
        </p:nvSpPr>
        <p:spPr>
          <a:xfrm>
            <a:off x="11799775" y="3556000"/>
            <a:ext cx="3556500" cy="1231800"/>
          </a:xfrm>
          <a:prstGeom prst="roundRect">
            <a:avLst>
              <a:gd fmla="val 44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g2e48755660e_0_552"/>
          <p:cNvSpPr/>
          <p:nvPr/>
        </p:nvSpPr>
        <p:spPr>
          <a:xfrm>
            <a:off x="11799775" y="3556000"/>
            <a:ext cx="37089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Quantico"/>
              <a:buNone/>
            </a:pPr>
            <a:r>
              <a:rPr b="1" i="0" lang="en-US" sz="3600" u="none" cap="none" strike="noStrike">
                <a:solidFill>
                  <a:srgbClr val="0E0E0E"/>
                </a:solidFill>
                <a:latin typeface="Quantico"/>
                <a:ea typeface="Quantico"/>
                <a:cs typeface="Quantico"/>
                <a:sym typeface="Quantico"/>
              </a:rPr>
              <a:t>CHLOE NG</a:t>
            </a:r>
            <a:endParaRPr b="0" i="0" sz="3600" u="none" cap="none" strike="noStrike">
              <a:solidFill>
                <a:schemeClr val="dk1"/>
              </a:solidFill>
              <a:latin typeface="Calibri"/>
              <a:ea typeface="Calibri"/>
              <a:cs typeface="Calibri"/>
              <a:sym typeface="Calibri"/>
            </a:endParaRPr>
          </a:p>
        </p:txBody>
      </p:sp>
      <p:sp>
        <p:nvSpPr>
          <p:cNvPr id="601" name="Google Shape;601;g2e48755660e_0_552"/>
          <p:cNvSpPr/>
          <p:nvPr/>
        </p:nvSpPr>
        <p:spPr>
          <a:xfrm>
            <a:off x="11799775" y="43053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Mage</a:t>
            </a:r>
            <a:endParaRPr b="0" i="0" sz="3200" u="none" cap="none" strike="noStrike">
              <a:solidFill>
                <a:schemeClr val="dk1"/>
              </a:solidFill>
              <a:latin typeface="Calibri"/>
              <a:ea typeface="Calibri"/>
              <a:cs typeface="Calibri"/>
              <a:sym typeface="Calibri"/>
            </a:endParaRPr>
          </a:p>
        </p:txBody>
      </p:sp>
      <p:sp>
        <p:nvSpPr>
          <p:cNvPr id="602" name="Google Shape;602;g2e48755660e_0_552"/>
          <p:cNvSpPr/>
          <p:nvPr/>
        </p:nvSpPr>
        <p:spPr>
          <a:xfrm>
            <a:off x="787498" y="5715000"/>
            <a:ext cx="5487000" cy="1638300"/>
          </a:xfrm>
          <a:prstGeom prst="rect">
            <a:avLst/>
          </a:prstGeom>
          <a:solidFill>
            <a:srgbClr val="B3DA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3" name="Google Shape;603;g2e48755660e_0_552"/>
          <p:cNvPicPr preferRelativeResize="0"/>
          <p:nvPr/>
        </p:nvPicPr>
        <p:blipFill rotWithShape="1">
          <a:blip r:embed="rId7">
            <a:alphaModFix/>
          </a:blip>
          <a:srcRect b="0" l="0" r="0" t="0"/>
          <a:stretch/>
        </p:blipFill>
        <p:spPr>
          <a:xfrm>
            <a:off x="1092337" y="5975350"/>
            <a:ext cx="1117740" cy="1117600"/>
          </a:xfrm>
          <a:prstGeom prst="rect">
            <a:avLst/>
          </a:prstGeom>
          <a:noFill/>
          <a:ln>
            <a:noFill/>
          </a:ln>
        </p:spPr>
      </p:pic>
      <p:sp>
        <p:nvSpPr>
          <p:cNvPr id="604" name="Google Shape;604;g2e48755660e_0_552"/>
          <p:cNvSpPr/>
          <p:nvPr/>
        </p:nvSpPr>
        <p:spPr>
          <a:xfrm>
            <a:off x="2413302" y="5918200"/>
            <a:ext cx="3556500" cy="1231800"/>
          </a:xfrm>
          <a:prstGeom prst="roundRect">
            <a:avLst>
              <a:gd fmla="val 44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g2e48755660e_0_552"/>
          <p:cNvSpPr/>
          <p:nvPr/>
        </p:nvSpPr>
        <p:spPr>
          <a:xfrm>
            <a:off x="2413302" y="5918200"/>
            <a:ext cx="37089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Quantico"/>
              <a:buNone/>
            </a:pPr>
            <a:r>
              <a:rPr b="1" i="0" lang="en-US" sz="3600" u="none" cap="none" strike="noStrike">
                <a:solidFill>
                  <a:srgbClr val="0E0E0E"/>
                </a:solidFill>
                <a:latin typeface="Quantico"/>
                <a:ea typeface="Quantico"/>
                <a:cs typeface="Quantico"/>
                <a:sym typeface="Quantico"/>
              </a:rPr>
              <a:t>VALTORIN</a:t>
            </a:r>
            <a:endParaRPr b="0" i="0" sz="3600" u="none" cap="none" strike="noStrike">
              <a:solidFill>
                <a:schemeClr val="dk1"/>
              </a:solidFill>
              <a:latin typeface="Calibri"/>
              <a:ea typeface="Calibri"/>
              <a:cs typeface="Calibri"/>
              <a:sym typeface="Calibri"/>
            </a:endParaRPr>
          </a:p>
        </p:txBody>
      </p:sp>
      <p:sp>
        <p:nvSpPr>
          <p:cNvPr id="606" name="Google Shape;606;g2e48755660e_0_552"/>
          <p:cNvSpPr/>
          <p:nvPr/>
        </p:nvSpPr>
        <p:spPr>
          <a:xfrm>
            <a:off x="2413302" y="66675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Assassin</a:t>
            </a:r>
            <a:endParaRPr b="0" i="0" sz="3200" u="none" cap="none" strike="noStrike">
              <a:solidFill>
                <a:schemeClr val="dk1"/>
              </a:solidFill>
              <a:latin typeface="Calibri"/>
              <a:ea typeface="Calibri"/>
              <a:cs typeface="Calibri"/>
              <a:sym typeface="Calibri"/>
            </a:endParaRPr>
          </a:p>
        </p:txBody>
      </p:sp>
      <p:sp>
        <p:nvSpPr>
          <p:cNvPr id="607" name="Google Shape;607;g2e48755660e_0_552"/>
          <p:cNvSpPr/>
          <p:nvPr/>
        </p:nvSpPr>
        <p:spPr>
          <a:xfrm>
            <a:off x="3835879" y="8051800"/>
            <a:ext cx="5487000" cy="1638300"/>
          </a:xfrm>
          <a:prstGeom prst="rect">
            <a:avLst/>
          </a:prstGeom>
          <a:solidFill>
            <a:srgbClr val="B3DA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8" name="Google Shape;608;g2e48755660e_0_552"/>
          <p:cNvPicPr preferRelativeResize="0"/>
          <p:nvPr/>
        </p:nvPicPr>
        <p:blipFill rotWithShape="1">
          <a:blip r:embed="rId8">
            <a:alphaModFix/>
          </a:blip>
          <a:srcRect b="0" l="0" r="0" t="0"/>
          <a:stretch/>
        </p:blipFill>
        <p:spPr>
          <a:xfrm>
            <a:off x="4140718" y="8312150"/>
            <a:ext cx="1117740" cy="1117600"/>
          </a:xfrm>
          <a:prstGeom prst="rect">
            <a:avLst/>
          </a:prstGeom>
          <a:noFill/>
          <a:ln>
            <a:noFill/>
          </a:ln>
        </p:spPr>
      </p:pic>
      <p:sp>
        <p:nvSpPr>
          <p:cNvPr id="609" name="Google Shape;609;g2e48755660e_0_552"/>
          <p:cNvSpPr/>
          <p:nvPr/>
        </p:nvSpPr>
        <p:spPr>
          <a:xfrm>
            <a:off x="5461683" y="8255000"/>
            <a:ext cx="3556500" cy="1231800"/>
          </a:xfrm>
          <a:prstGeom prst="roundRect">
            <a:avLst>
              <a:gd fmla="val 44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g2e48755660e_0_552"/>
          <p:cNvSpPr/>
          <p:nvPr/>
        </p:nvSpPr>
        <p:spPr>
          <a:xfrm>
            <a:off x="5461683" y="8255000"/>
            <a:ext cx="37089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Quantico"/>
              <a:buNone/>
            </a:pPr>
            <a:r>
              <a:rPr b="1" i="0" lang="en-US" sz="3600" u="none" cap="none" strike="noStrike">
                <a:solidFill>
                  <a:srgbClr val="0E0E0E"/>
                </a:solidFill>
                <a:latin typeface="Quantico"/>
                <a:ea typeface="Quantico"/>
                <a:cs typeface="Quantico"/>
                <a:sym typeface="Quantico"/>
              </a:rPr>
              <a:t>LUCIAN</a:t>
            </a:r>
            <a:endParaRPr b="0" i="0" sz="3600" u="none" cap="none" strike="noStrike">
              <a:solidFill>
                <a:schemeClr val="dk1"/>
              </a:solidFill>
              <a:latin typeface="Calibri"/>
              <a:ea typeface="Calibri"/>
              <a:cs typeface="Calibri"/>
              <a:sym typeface="Calibri"/>
            </a:endParaRPr>
          </a:p>
        </p:txBody>
      </p:sp>
      <p:sp>
        <p:nvSpPr>
          <p:cNvPr id="611" name="Google Shape;611;g2e48755660e_0_552"/>
          <p:cNvSpPr/>
          <p:nvPr/>
        </p:nvSpPr>
        <p:spPr>
          <a:xfrm>
            <a:off x="5461683" y="90043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Conjurer</a:t>
            </a:r>
            <a:endParaRPr b="0" i="0" sz="3200" u="none" cap="none" strike="noStrike">
              <a:solidFill>
                <a:schemeClr val="dk1"/>
              </a:solidFill>
              <a:latin typeface="Calibri"/>
              <a:ea typeface="Calibri"/>
              <a:cs typeface="Calibri"/>
              <a:sym typeface="Calibri"/>
            </a:endParaRPr>
          </a:p>
        </p:txBody>
      </p:sp>
      <p:sp>
        <p:nvSpPr>
          <p:cNvPr id="612" name="Google Shape;612;g2e48755660e_0_552"/>
          <p:cNvSpPr/>
          <p:nvPr/>
        </p:nvSpPr>
        <p:spPr>
          <a:xfrm>
            <a:off x="3835879" y="10439400"/>
            <a:ext cx="5487000" cy="1638300"/>
          </a:xfrm>
          <a:prstGeom prst="rect">
            <a:avLst/>
          </a:prstGeom>
          <a:solidFill>
            <a:srgbClr val="B3DA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3" name="Google Shape;613;g2e48755660e_0_552"/>
          <p:cNvPicPr preferRelativeResize="0"/>
          <p:nvPr/>
        </p:nvPicPr>
        <p:blipFill rotWithShape="1">
          <a:blip r:embed="rId9">
            <a:alphaModFix/>
          </a:blip>
          <a:srcRect b="0" l="0" r="0" t="0"/>
          <a:stretch/>
        </p:blipFill>
        <p:spPr>
          <a:xfrm>
            <a:off x="4140718" y="10699750"/>
            <a:ext cx="1117740" cy="1117600"/>
          </a:xfrm>
          <a:prstGeom prst="rect">
            <a:avLst/>
          </a:prstGeom>
          <a:noFill/>
          <a:ln>
            <a:noFill/>
          </a:ln>
        </p:spPr>
      </p:pic>
      <p:sp>
        <p:nvSpPr>
          <p:cNvPr id="614" name="Google Shape;614;g2e48755660e_0_552"/>
          <p:cNvSpPr/>
          <p:nvPr/>
        </p:nvSpPr>
        <p:spPr>
          <a:xfrm>
            <a:off x="5461683" y="10642600"/>
            <a:ext cx="3556500" cy="1231800"/>
          </a:xfrm>
          <a:prstGeom prst="roundRect">
            <a:avLst>
              <a:gd fmla="val 44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g2e48755660e_0_552"/>
          <p:cNvSpPr/>
          <p:nvPr/>
        </p:nvSpPr>
        <p:spPr>
          <a:xfrm>
            <a:off x="5461683" y="10642600"/>
            <a:ext cx="37089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Quantico"/>
              <a:buNone/>
            </a:pPr>
            <a:r>
              <a:rPr b="1" i="0" lang="en-US" sz="3600" u="none" cap="none" strike="noStrike">
                <a:solidFill>
                  <a:srgbClr val="0E0E0E"/>
                </a:solidFill>
                <a:latin typeface="Quantico"/>
                <a:ea typeface="Quantico"/>
                <a:cs typeface="Quantico"/>
                <a:sym typeface="Quantico"/>
              </a:rPr>
              <a:t>CEDRIC</a:t>
            </a:r>
            <a:endParaRPr b="0" i="0" sz="3600" u="none" cap="none" strike="noStrike">
              <a:solidFill>
                <a:schemeClr val="dk1"/>
              </a:solidFill>
              <a:latin typeface="Calibri"/>
              <a:ea typeface="Calibri"/>
              <a:cs typeface="Calibri"/>
              <a:sym typeface="Calibri"/>
            </a:endParaRPr>
          </a:p>
        </p:txBody>
      </p:sp>
      <p:sp>
        <p:nvSpPr>
          <p:cNvPr id="616" name="Google Shape;616;g2e48755660e_0_552"/>
          <p:cNvSpPr/>
          <p:nvPr/>
        </p:nvSpPr>
        <p:spPr>
          <a:xfrm>
            <a:off x="5461683" y="113919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Timekeeper</a:t>
            </a:r>
            <a:endParaRPr b="0" i="0" sz="3200" u="none" cap="none" strike="noStrike">
              <a:solidFill>
                <a:schemeClr val="dk1"/>
              </a:solidFill>
              <a:latin typeface="Calibri"/>
              <a:ea typeface="Calibri"/>
              <a:cs typeface="Calibri"/>
              <a:sym typeface="Calibri"/>
            </a:endParaRPr>
          </a:p>
        </p:txBody>
      </p:sp>
      <p:sp>
        <p:nvSpPr>
          <p:cNvPr id="617" name="Google Shape;617;g2e48755660e_0_552"/>
          <p:cNvSpPr/>
          <p:nvPr/>
        </p:nvSpPr>
        <p:spPr>
          <a:xfrm>
            <a:off x="15343518" y="8077200"/>
            <a:ext cx="5487000" cy="1638300"/>
          </a:xfrm>
          <a:prstGeom prst="rect">
            <a:avLst/>
          </a:prstGeom>
          <a:solidFill>
            <a:srgbClr val="B3DA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8" name="Google Shape;618;g2e48755660e_0_552"/>
          <p:cNvPicPr preferRelativeResize="0"/>
          <p:nvPr/>
        </p:nvPicPr>
        <p:blipFill rotWithShape="1">
          <a:blip r:embed="rId10">
            <a:alphaModFix/>
          </a:blip>
          <a:srcRect b="0" l="0" r="0" t="0"/>
          <a:stretch/>
        </p:blipFill>
        <p:spPr>
          <a:xfrm>
            <a:off x="15648356" y="8337550"/>
            <a:ext cx="1117740" cy="1117600"/>
          </a:xfrm>
          <a:prstGeom prst="rect">
            <a:avLst/>
          </a:prstGeom>
          <a:noFill/>
          <a:ln>
            <a:noFill/>
          </a:ln>
        </p:spPr>
      </p:pic>
      <p:sp>
        <p:nvSpPr>
          <p:cNvPr id="619" name="Google Shape;619;g2e48755660e_0_552"/>
          <p:cNvSpPr/>
          <p:nvPr/>
        </p:nvSpPr>
        <p:spPr>
          <a:xfrm>
            <a:off x="16969321" y="8280400"/>
            <a:ext cx="3556500" cy="1231800"/>
          </a:xfrm>
          <a:prstGeom prst="roundRect">
            <a:avLst>
              <a:gd fmla="val 44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g2e48755660e_0_552"/>
          <p:cNvSpPr/>
          <p:nvPr/>
        </p:nvSpPr>
        <p:spPr>
          <a:xfrm>
            <a:off x="16969321" y="8280400"/>
            <a:ext cx="37089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Quantico"/>
              <a:buNone/>
            </a:pPr>
            <a:r>
              <a:rPr b="1" i="0" lang="en-US" sz="3600" u="none" cap="none" strike="noStrike">
                <a:solidFill>
                  <a:srgbClr val="0E0E0E"/>
                </a:solidFill>
                <a:latin typeface="Quantico"/>
                <a:ea typeface="Quantico"/>
                <a:cs typeface="Quantico"/>
                <a:sym typeface="Quantico"/>
              </a:rPr>
              <a:t>ELVINA</a:t>
            </a:r>
            <a:endParaRPr b="0" i="0" sz="3600" u="none" cap="none" strike="noStrike">
              <a:solidFill>
                <a:schemeClr val="dk1"/>
              </a:solidFill>
              <a:latin typeface="Calibri"/>
              <a:ea typeface="Calibri"/>
              <a:cs typeface="Calibri"/>
              <a:sym typeface="Calibri"/>
            </a:endParaRPr>
          </a:p>
        </p:txBody>
      </p:sp>
      <p:sp>
        <p:nvSpPr>
          <p:cNvPr id="621" name="Google Shape;621;g2e48755660e_0_552"/>
          <p:cNvSpPr/>
          <p:nvPr/>
        </p:nvSpPr>
        <p:spPr>
          <a:xfrm>
            <a:off x="16969321" y="90297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Oracle</a:t>
            </a:r>
            <a:endParaRPr b="0" i="0" sz="3200" u="none" cap="none" strike="noStrike">
              <a:solidFill>
                <a:schemeClr val="dk1"/>
              </a:solidFill>
              <a:latin typeface="Calibri"/>
              <a:ea typeface="Calibri"/>
              <a:cs typeface="Calibri"/>
              <a:sym typeface="Calibri"/>
            </a:endParaRPr>
          </a:p>
        </p:txBody>
      </p:sp>
      <p:sp>
        <p:nvSpPr>
          <p:cNvPr id="622" name="Google Shape;622;g2e48755660e_0_552"/>
          <p:cNvSpPr/>
          <p:nvPr/>
        </p:nvSpPr>
        <p:spPr>
          <a:xfrm>
            <a:off x="15343518" y="10439400"/>
            <a:ext cx="5487000" cy="1638300"/>
          </a:xfrm>
          <a:prstGeom prst="rect">
            <a:avLst/>
          </a:prstGeom>
          <a:solidFill>
            <a:srgbClr val="B3DA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3" name="Google Shape;623;g2e48755660e_0_552"/>
          <p:cNvPicPr preferRelativeResize="0"/>
          <p:nvPr/>
        </p:nvPicPr>
        <p:blipFill rotWithShape="1">
          <a:blip r:embed="rId11">
            <a:alphaModFix/>
          </a:blip>
          <a:srcRect b="0" l="0" r="0" t="0"/>
          <a:stretch/>
        </p:blipFill>
        <p:spPr>
          <a:xfrm>
            <a:off x="15648356" y="10699750"/>
            <a:ext cx="1117740" cy="1117600"/>
          </a:xfrm>
          <a:prstGeom prst="rect">
            <a:avLst/>
          </a:prstGeom>
          <a:noFill/>
          <a:ln>
            <a:noFill/>
          </a:ln>
        </p:spPr>
      </p:pic>
      <p:sp>
        <p:nvSpPr>
          <p:cNvPr id="624" name="Google Shape;624;g2e48755660e_0_552"/>
          <p:cNvSpPr/>
          <p:nvPr/>
        </p:nvSpPr>
        <p:spPr>
          <a:xfrm>
            <a:off x="16969321" y="10642600"/>
            <a:ext cx="3556500" cy="1231800"/>
          </a:xfrm>
          <a:prstGeom prst="roundRect">
            <a:avLst>
              <a:gd fmla="val 44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g2e48755660e_0_552"/>
          <p:cNvSpPr/>
          <p:nvPr/>
        </p:nvSpPr>
        <p:spPr>
          <a:xfrm>
            <a:off x="16969321" y="10642600"/>
            <a:ext cx="37089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Quantico"/>
              <a:buNone/>
            </a:pPr>
            <a:r>
              <a:rPr b="1" i="0" lang="en-US" sz="3600" u="none" cap="none" strike="noStrike">
                <a:solidFill>
                  <a:srgbClr val="0E0E0E"/>
                </a:solidFill>
                <a:latin typeface="Quantico"/>
                <a:ea typeface="Quantico"/>
                <a:cs typeface="Quantico"/>
                <a:sym typeface="Quantico"/>
              </a:rPr>
              <a:t>SERAPHINA</a:t>
            </a:r>
            <a:endParaRPr b="0" i="0" sz="3600" u="none" cap="none" strike="noStrike">
              <a:solidFill>
                <a:schemeClr val="dk1"/>
              </a:solidFill>
              <a:latin typeface="Calibri"/>
              <a:ea typeface="Calibri"/>
              <a:cs typeface="Calibri"/>
              <a:sym typeface="Calibri"/>
            </a:endParaRPr>
          </a:p>
        </p:txBody>
      </p:sp>
      <p:sp>
        <p:nvSpPr>
          <p:cNvPr id="626" name="Google Shape;626;g2e48755660e_0_552"/>
          <p:cNvSpPr/>
          <p:nvPr/>
        </p:nvSpPr>
        <p:spPr>
          <a:xfrm>
            <a:off x="16969321" y="113919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Lightbringer</a:t>
            </a:r>
            <a:endParaRPr b="0" i="0" sz="3200" u="none" cap="none" strike="noStrike">
              <a:solidFill>
                <a:schemeClr val="dk1"/>
              </a:solidFill>
              <a:latin typeface="Calibri"/>
              <a:ea typeface="Calibri"/>
              <a:cs typeface="Calibri"/>
              <a:sym typeface="Calibri"/>
            </a:endParaRPr>
          </a:p>
        </p:txBody>
      </p:sp>
      <p:sp>
        <p:nvSpPr>
          <p:cNvPr id="627" name="Google Shape;627;g2e48755660e_0_552"/>
          <p:cNvSpPr/>
          <p:nvPr/>
        </p:nvSpPr>
        <p:spPr>
          <a:xfrm>
            <a:off x="6681035" y="5715000"/>
            <a:ext cx="5487000" cy="1638300"/>
          </a:xfrm>
          <a:prstGeom prst="rect">
            <a:avLst/>
          </a:prstGeom>
          <a:solidFill>
            <a:srgbClr val="B3DA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8" name="Google Shape;628;g2e48755660e_0_552"/>
          <p:cNvPicPr preferRelativeResize="0"/>
          <p:nvPr/>
        </p:nvPicPr>
        <p:blipFill rotWithShape="1">
          <a:blip r:embed="rId12">
            <a:alphaModFix/>
          </a:blip>
          <a:srcRect b="0" l="0" r="0" t="0"/>
          <a:stretch/>
        </p:blipFill>
        <p:spPr>
          <a:xfrm>
            <a:off x="6985873" y="5975350"/>
            <a:ext cx="1117740" cy="1117600"/>
          </a:xfrm>
          <a:prstGeom prst="rect">
            <a:avLst/>
          </a:prstGeom>
          <a:noFill/>
          <a:ln>
            <a:noFill/>
          </a:ln>
        </p:spPr>
      </p:pic>
      <p:sp>
        <p:nvSpPr>
          <p:cNvPr id="629" name="Google Shape;629;g2e48755660e_0_552"/>
          <p:cNvSpPr/>
          <p:nvPr/>
        </p:nvSpPr>
        <p:spPr>
          <a:xfrm>
            <a:off x="8306838" y="5918200"/>
            <a:ext cx="3556500" cy="1231800"/>
          </a:xfrm>
          <a:prstGeom prst="roundRect">
            <a:avLst>
              <a:gd fmla="val 44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g2e48755660e_0_552"/>
          <p:cNvSpPr/>
          <p:nvPr/>
        </p:nvSpPr>
        <p:spPr>
          <a:xfrm>
            <a:off x="8306838" y="5918200"/>
            <a:ext cx="37089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Quantico"/>
              <a:buNone/>
            </a:pPr>
            <a:r>
              <a:rPr b="1" i="0" lang="en-US" sz="3600" u="none" cap="none" strike="noStrike">
                <a:solidFill>
                  <a:srgbClr val="0E0E0E"/>
                </a:solidFill>
                <a:latin typeface="Quantico"/>
                <a:ea typeface="Quantico"/>
                <a:cs typeface="Quantico"/>
                <a:sym typeface="Quantico"/>
              </a:rPr>
              <a:t>AURIELLE</a:t>
            </a:r>
            <a:endParaRPr b="0" i="0" sz="3600" u="none" cap="none" strike="noStrike">
              <a:solidFill>
                <a:schemeClr val="dk1"/>
              </a:solidFill>
              <a:latin typeface="Calibri"/>
              <a:ea typeface="Calibri"/>
              <a:cs typeface="Calibri"/>
              <a:sym typeface="Calibri"/>
            </a:endParaRPr>
          </a:p>
        </p:txBody>
      </p:sp>
      <p:sp>
        <p:nvSpPr>
          <p:cNvPr id="631" name="Google Shape;631;g2e48755660e_0_552"/>
          <p:cNvSpPr/>
          <p:nvPr/>
        </p:nvSpPr>
        <p:spPr>
          <a:xfrm>
            <a:off x="8306838" y="66675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Priestess</a:t>
            </a:r>
            <a:endParaRPr b="0" i="0" sz="3200" u="none" cap="none" strike="noStrike">
              <a:solidFill>
                <a:schemeClr val="dk1"/>
              </a:solidFill>
              <a:latin typeface="Calibri"/>
              <a:ea typeface="Calibri"/>
              <a:cs typeface="Calibri"/>
              <a:sym typeface="Calibri"/>
            </a:endParaRPr>
          </a:p>
        </p:txBody>
      </p:sp>
      <p:sp>
        <p:nvSpPr>
          <p:cNvPr id="632" name="Google Shape;632;g2e48755660e_0_552"/>
          <p:cNvSpPr/>
          <p:nvPr/>
        </p:nvSpPr>
        <p:spPr>
          <a:xfrm>
            <a:off x="18468108" y="5715000"/>
            <a:ext cx="5487000" cy="1638300"/>
          </a:xfrm>
          <a:prstGeom prst="rect">
            <a:avLst/>
          </a:prstGeom>
          <a:solidFill>
            <a:srgbClr val="B3DA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3" name="Google Shape;633;g2e48755660e_0_552"/>
          <p:cNvPicPr preferRelativeResize="0"/>
          <p:nvPr/>
        </p:nvPicPr>
        <p:blipFill rotWithShape="1">
          <a:blip r:embed="rId13">
            <a:alphaModFix/>
          </a:blip>
          <a:srcRect b="0" l="0" r="0" t="0"/>
          <a:stretch/>
        </p:blipFill>
        <p:spPr>
          <a:xfrm>
            <a:off x="18772946" y="5975350"/>
            <a:ext cx="1117740" cy="1117600"/>
          </a:xfrm>
          <a:prstGeom prst="rect">
            <a:avLst/>
          </a:prstGeom>
          <a:noFill/>
          <a:ln>
            <a:noFill/>
          </a:ln>
        </p:spPr>
      </p:pic>
      <p:sp>
        <p:nvSpPr>
          <p:cNvPr id="634" name="Google Shape;634;g2e48755660e_0_552"/>
          <p:cNvSpPr/>
          <p:nvPr/>
        </p:nvSpPr>
        <p:spPr>
          <a:xfrm>
            <a:off x="20093911" y="5918200"/>
            <a:ext cx="3556500" cy="1231800"/>
          </a:xfrm>
          <a:prstGeom prst="roundRect">
            <a:avLst>
              <a:gd fmla="val 44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g2e48755660e_0_552"/>
          <p:cNvSpPr/>
          <p:nvPr/>
        </p:nvSpPr>
        <p:spPr>
          <a:xfrm>
            <a:off x="20093911" y="5918200"/>
            <a:ext cx="37089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Quantico"/>
              <a:buNone/>
            </a:pPr>
            <a:r>
              <a:rPr b="1" i="0" lang="en-US" sz="3600" u="none" cap="none" strike="noStrike">
                <a:solidFill>
                  <a:srgbClr val="0E0E0E"/>
                </a:solidFill>
                <a:latin typeface="Quantico"/>
                <a:ea typeface="Quantico"/>
                <a:cs typeface="Quantico"/>
                <a:sym typeface="Quantico"/>
              </a:rPr>
              <a:t>DARIANA</a:t>
            </a:r>
            <a:endParaRPr b="0" i="0" sz="3600" u="none" cap="none" strike="noStrike">
              <a:solidFill>
                <a:schemeClr val="dk1"/>
              </a:solidFill>
              <a:latin typeface="Calibri"/>
              <a:ea typeface="Calibri"/>
              <a:cs typeface="Calibri"/>
              <a:sym typeface="Calibri"/>
            </a:endParaRPr>
          </a:p>
        </p:txBody>
      </p:sp>
      <p:sp>
        <p:nvSpPr>
          <p:cNvPr id="636" name="Google Shape;636;g2e48755660e_0_552"/>
          <p:cNvSpPr/>
          <p:nvPr/>
        </p:nvSpPr>
        <p:spPr>
          <a:xfrm>
            <a:off x="20093911" y="66675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Shaman</a:t>
            </a:r>
            <a:endParaRPr b="0" i="0" sz="3200" u="none" cap="none" strike="noStrike">
              <a:solidFill>
                <a:schemeClr val="dk1"/>
              </a:solidFill>
              <a:latin typeface="Calibri"/>
              <a:ea typeface="Calibri"/>
              <a:cs typeface="Calibri"/>
              <a:sym typeface="Calibri"/>
            </a:endParaRPr>
          </a:p>
        </p:txBody>
      </p:sp>
      <p:sp>
        <p:nvSpPr>
          <p:cNvPr id="637" name="Google Shape;637;g2e48755660e_0_552"/>
          <p:cNvSpPr/>
          <p:nvPr/>
        </p:nvSpPr>
        <p:spPr>
          <a:xfrm>
            <a:off x="12574572" y="5715000"/>
            <a:ext cx="5487000" cy="1638300"/>
          </a:xfrm>
          <a:prstGeom prst="rect">
            <a:avLst/>
          </a:prstGeom>
          <a:solidFill>
            <a:srgbClr val="B3DA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8" name="Google Shape;638;g2e48755660e_0_552"/>
          <p:cNvPicPr preferRelativeResize="0"/>
          <p:nvPr/>
        </p:nvPicPr>
        <p:blipFill rotWithShape="1">
          <a:blip r:embed="rId14">
            <a:alphaModFix/>
          </a:blip>
          <a:srcRect b="0" l="0" r="0" t="0"/>
          <a:stretch/>
        </p:blipFill>
        <p:spPr>
          <a:xfrm>
            <a:off x="12879410" y="5975350"/>
            <a:ext cx="1117740" cy="1117600"/>
          </a:xfrm>
          <a:prstGeom prst="rect">
            <a:avLst/>
          </a:prstGeom>
          <a:noFill/>
          <a:ln>
            <a:noFill/>
          </a:ln>
        </p:spPr>
      </p:pic>
      <p:sp>
        <p:nvSpPr>
          <p:cNvPr id="639" name="Google Shape;639;g2e48755660e_0_552"/>
          <p:cNvSpPr/>
          <p:nvPr/>
        </p:nvSpPr>
        <p:spPr>
          <a:xfrm>
            <a:off x="14200375" y="5918200"/>
            <a:ext cx="3556500" cy="1231800"/>
          </a:xfrm>
          <a:prstGeom prst="roundRect">
            <a:avLst>
              <a:gd fmla="val 44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g2e48755660e_0_552"/>
          <p:cNvSpPr/>
          <p:nvPr/>
        </p:nvSpPr>
        <p:spPr>
          <a:xfrm>
            <a:off x="14200375" y="5918200"/>
            <a:ext cx="37089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Quantico"/>
              <a:buNone/>
            </a:pPr>
            <a:r>
              <a:rPr b="1" i="0" lang="en-US" sz="3600" u="none" cap="none" strike="noStrike">
                <a:solidFill>
                  <a:srgbClr val="0E0E0E"/>
                </a:solidFill>
                <a:latin typeface="Quantico"/>
                <a:ea typeface="Quantico"/>
                <a:cs typeface="Quantico"/>
                <a:sym typeface="Quantico"/>
              </a:rPr>
              <a:t>THERONIS</a:t>
            </a:r>
            <a:endParaRPr b="0" i="0" sz="3600" u="none" cap="none" strike="noStrike">
              <a:solidFill>
                <a:schemeClr val="dk1"/>
              </a:solidFill>
              <a:latin typeface="Calibri"/>
              <a:ea typeface="Calibri"/>
              <a:cs typeface="Calibri"/>
              <a:sym typeface="Calibri"/>
            </a:endParaRPr>
          </a:p>
        </p:txBody>
      </p:sp>
      <p:sp>
        <p:nvSpPr>
          <p:cNvPr id="641" name="Google Shape;641;g2e48755660e_0_552"/>
          <p:cNvSpPr/>
          <p:nvPr/>
        </p:nvSpPr>
        <p:spPr>
          <a:xfrm>
            <a:off x="14200375" y="66675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Warrior</a:t>
            </a:r>
            <a:endParaRPr b="0" i="0" sz="3200" u="none" cap="none" strike="noStrike">
              <a:solidFill>
                <a:schemeClr val="dk1"/>
              </a:solidFill>
              <a:latin typeface="Calibri"/>
              <a:ea typeface="Calibri"/>
              <a:cs typeface="Calibri"/>
              <a:sym typeface="Calibri"/>
            </a:endParaRPr>
          </a:p>
        </p:txBody>
      </p:sp>
      <p:pic>
        <p:nvPicPr>
          <p:cNvPr descr=" " id="642" name="Google Shape;642;g2e48755660e_0_552"/>
          <p:cNvPicPr preferRelativeResize="0"/>
          <p:nvPr/>
        </p:nvPicPr>
        <p:blipFill rotWithShape="1">
          <a:blip r:embed="rId15">
            <a:alphaModFix/>
          </a:blip>
          <a:srcRect b="0" l="0" r="0" t="0"/>
          <a:stretch/>
        </p:blipFill>
        <p:spPr>
          <a:xfrm>
            <a:off x="3353219" y="5295900"/>
            <a:ext cx="17680610" cy="12700"/>
          </a:xfrm>
          <a:prstGeom prst="rect">
            <a:avLst/>
          </a:prstGeom>
          <a:noFill/>
          <a:ln>
            <a:noFill/>
          </a:ln>
        </p:spPr>
      </p:pic>
      <p:pic>
        <p:nvPicPr>
          <p:cNvPr descr=" " id="643" name="Google Shape;643;g2e48755660e_0_552"/>
          <p:cNvPicPr preferRelativeResize="0"/>
          <p:nvPr/>
        </p:nvPicPr>
        <p:blipFill rotWithShape="1">
          <a:blip r:embed="rId16">
            <a:alphaModFix/>
          </a:blip>
          <a:srcRect b="0" l="0" r="0" t="0"/>
          <a:stretch/>
        </p:blipFill>
        <p:spPr>
          <a:xfrm>
            <a:off x="13006426" y="4902200"/>
            <a:ext cx="12702" cy="406400"/>
          </a:xfrm>
          <a:prstGeom prst="rect">
            <a:avLst/>
          </a:prstGeom>
          <a:noFill/>
          <a:ln>
            <a:noFill/>
          </a:ln>
        </p:spPr>
      </p:pic>
      <p:pic>
        <p:nvPicPr>
          <p:cNvPr descr=" " id="644" name="Google Shape;644;g2e48755660e_0_552"/>
          <p:cNvPicPr preferRelativeResize="0"/>
          <p:nvPr/>
        </p:nvPicPr>
        <p:blipFill rotWithShape="1">
          <a:blip r:embed="rId17">
            <a:alphaModFix/>
          </a:blip>
          <a:srcRect b="0" l="0" r="0" t="0"/>
          <a:stretch/>
        </p:blipFill>
        <p:spPr>
          <a:xfrm>
            <a:off x="3353219" y="5308600"/>
            <a:ext cx="12702" cy="419100"/>
          </a:xfrm>
          <a:prstGeom prst="rect">
            <a:avLst/>
          </a:prstGeom>
          <a:noFill/>
          <a:ln>
            <a:noFill/>
          </a:ln>
        </p:spPr>
      </p:pic>
      <p:pic>
        <p:nvPicPr>
          <p:cNvPr descr=" " id="645" name="Google Shape;645;g2e48755660e_0_552"/>
          <p:cNvPicPr preferRelativeResize="0"/>
          <p:nvPr/>
        </p:nvPicPr>
        <p:blipFill rotWithShape="1">
          <a:blip r:embed="rId17">
            <a:alphaModFix/>
          </a:blip>
          <a:srcRect b="0" l="0" r="0" t="0"/>
          <a:stretch/>
        </p:blipFill>
        <p:spPr>
          <a:xfrm>
            <a:off x="9513489" y="5308600"/>
            <a:ext cx="12702" cy="419100"/>
          </a:xfrm>
          <a:prstGeom prst="rect">
            <a:avLst/>
          </a:prstGeom>
          <a:noFill/>
          <a:ln>
            <a:noFill/>
          </a:ln>
        </p:spPr>
      </p:pic>
      <p:pic>
        <p:nvPicPr>
          <p:cNvPr descr=" " id="646" name="Google Shape;646;g2e48755660e_0_552"/>
          <p:cNvPicPr preferRelativeResize="0"/>
          <p:nvPr/>
        </p:nvPicPr>
        <p:blipFill rotWithShape="1">
          <a:blip r:embed="rId17">
            <a:alphaModFix/>
          </a:blip>
          <a:srcRect b="0" l="0" r="0" t="0"/>
          <a:stretch/>
        </p:blipFill>
        <p:spPr>
          <a:xfrm>
            <a:off x="15407026" y="5308600"/>
            <a:ext cx="12702" cy="419100"/>
          </a:xfrm>
          <a:prstGeom prst="rect">
            <a:avLst/>
          </a:prstGeom>
          <a:noFill/>
          <a:ln>
            <a:noFill/>
          </a:ln>
        </p:spPr>
      </p:pic>
      <p:pic>
        <p:nvPicPr>
          <p:cNvPr descr=" " id="647" name="Google Shape;647;g2e48755660e_0_552"/>
          <p:cNvPicPr preferRelativeResize="0"/>
          <p:nvPr/>
        </p:nvPicPr>
        <p:blipFill rotWithShape="1">
          <a:blip r:embed="rId17">
            <a:alphaModFix/>
          </a:blip>
          <a:srcRect b="0" l="0" r="0" t="0"/>
          <a:stretch/>
        </p:blipFill>
        <p:spPr>
          <a:xfrm>
            <a:off x="21021127" y="5308600"/>
            <a:ext cx="12702" cy="419100"/>
          </a:xfrm>
          <a:prstGeom prst="rect">
            <a:avLst/>
          </a:prstGeom>
          <a:noFill/>
          <a:ln>
            <a:noFill/>
          </a:ln>
        </p:spPr>
      </p:pic>
      <p:pic>
        <p:nvPicPr>
          <p:cNvPr descr=" " id="648" name="Google Shape;648;g2e48755660e_0_552"/>
          <p:cNvPicPr preferRelativeResize="0"/>
          <p:nvPr/>
        </p:nvPicPr>
        <p:blipFill rotWithShape="1">
          <a:blip r:embed="rId18">
            <a:alphaModFix/>
          </a:blip>
          <a:srcRect b="0" l="0" r="0" t="0"/>
          <a:stretch/>
        </p:blipFill>
        <p:spPr>
          <a:xfrm>
            <a:off x="9513489" y="7124700"/>
            <a:ext cx="12702" cy="4165600"/>
          </a:xfrm>
          <a:prstGeom prst="rect">
            <a:avLst/>
          </a:prstGeom>
          <a:noFill/>
          <a:ln>
            <a:noFill/>
          </a:ln>
        </p:spPr>
      </p:pic>
      <p:pic>
        <p:nvPicPr>
          <p:cNvPr descr=" " id="649" name="Google Shape;649;g2e48755660e_0_552"/>
          <p:cNvPicPr preferRelativeResize="0"/>
          <p:nvPr/>
        </p:nvPicPr>
        <p:blipFill rotWithShape="1">
          <a:blip r:embed="rId19">
            <a:alphaModFix/>
          </a:blip>
          <a:srcRect b="0" l="0" r="0" t="0"/>
          <a:stretch/>
        </p:blipFill>
        <p:spPr>
          <a:xfrm>
            <a:off x="9322965" y="8813800"/>
            <a:ext cx="203225" cy="12700"/>
          </a:xfrm>
          <a:prstGeom prst="rect">
            <a:avLst/>
          </a:prstGeom>
          <a:noFill/>
          <a:ln>
            <a:noFill/>
          </a:ln>
        </p:spPr>
      </p:pic>
      <p:pic>
        <p:nvPicPr>
          <p:cNvPr descr=" " id="650" name="Google Shape;650;g2e48755660e_0_552"/>
          <p:cNvPicPr preferRelativeResize="0"/>
          <p:nvPr/>
        </p:nvPicPr>
        <p:blipFill rotWithShape="1">
          <a:blip r:embed="rId19">
            <a:alphaModFix/>
          </a:blip>
          <a:srcRect b="0" l="0" r="0" t="0"/>
          <a:stretch/>
        </p:blipFill>
        <p:spPr>
          <a:xfrm>
            <a:off x="20830603" y="8813800"/>
            <a:ext cx="203225" cy="12700"/>
          </a:xfrm>
          <a:prstGeom prst="rect">
            <a:avLst/>
          </a:prstGeom>
          <a:noFill/>
          <a:ln>
            <a:noFill/>
          </a:ln>
        </p:spPr>
      </p:pic>
      <p:pic>
        <p:nvPicPr>
          <p:cNvPr descr=" " id="651" name="Google Shape;651;g2e48755660e_0_552"/>
          <p:cNvPicPr preferRelativeResize="0"/>
          <p:nvPr/>
        </p:nvPicPr>
        <p:blipFill rotWithShape="1">
          <a:blip r:embed="rId19">
            <a:alphaModFix/>
          </a:blip>
          <a:srcRect b="0" l="0" r="0" t="0"/>
          <a:stretch/>
        </p:blipFill>
        <p:spPr>
          <a:xfrm>
            <a:off x="9322965" y="11277600"/>
            <a:ext cx="203225" cy="12700"/>
          </a:xfrm>
          <a:prstGeom prst="rect">
            <a:avLst/>
          </a:prstGeom>
          <a:noFill/>
          <a:ln>
            <a:noFill/>
          </a:ln>
        </p:spPr>
      </p:pic>
      <p:pic>
        <p:nvPicPr>
          <p:cNvPr descr=" " id="652" name="Google Shape;652;g2e48755660e_0_552"/>
          <p:cNvPicPr preferRelativeResize="0"/>
          <p:nvPr/>
        </p:nvPicPr>
        <p:blipFill rotWithShape="1">
          <a:blip r:embed="rId19">
            <a:alphaModFix/>
          </a:blip>
          <a:srcRect b="0" l="0" r="0" t="0"/>
          <a:stretch/>
        </p:blipFill>
        <p:spPr>
          <a:xfrm>
            <a:off x="20830603" y="11277600"/>
            <a:ext cx="203225" cy="12700"/>
          </a:xfrm>
          <a:prstGeom prst="rect">
            <a:avLst/>
          </a:prstGeom>
          <a:noFill/>
          <a:ln>
            <a:noFill/>
          </a:ln>
        </p:spPr>
      </p:pic>
      <p:pic>
        <p:nvPicPr>
          <p:cNvPr descr=" " id="653" name="Google Shape;653;g2e48755660e_0_552"/>
          <p:cNvPicPr preferRelativeResize="0"/>
          <p:nvPr/>
        </p:nvPicPr>
        <p:blipFill rotWithShape="1">
          <a:blip r:embed="rId20">
            <a:alphaModFix/>
          </a:blip>
          <a:srcRect b="0" l="0" r="0" t="0"/>
          <a:stretch/>
        </p:blipFill>
        <p:spPr>
          <a:xfrm>
            <a:off x="21021127" y="7264400"/>
            <a:ext cx="12702" cy="40259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FD3"/>
        </a:solidFill>
      </p:bgPr>
    </p:bg>
    <p:spTree>
      <p:nvGrpSpPr>
        <p:cNvPr id="658" name="Shape 658"/>
        <p:cNvGrpSpPr/>
        <p:nvPr/>
      </p:nvGrpSpPr>
      <p:grpSpPr>
        <a:xfrm>
          <a:off x="0" y="0"/>
          <a:ext cx="0" cy="0"/>
          <a:chOff x="0" y="0"/>
          <a:chExt cx="0" cy="0"/>
        </a:xfrm>
      </p:grpSpPr>
      <p:pic>
        <p:nvPicPr>
          <p:cNvPr descr=" " id="659" name="Google Shape;659;g2e48755660e_0_620"/>
          <p:cNvPicPr preferRelativeResize="0"/>
          <p:nvPr/>
        </p:nvPicPr>
        <p:blipFill rotWithShape="1">
          <a:blip r:embed="rId3">
            <a:alphaModFix/>
          </a:blip>
          <a:srcRect b="0" l="0" r="0" t="0"/>
          <a:stretch/>
        </p:blipFill>
        <p:spPr>
          <a:xfrm>
            <a:off x="0" y="0"/>
            <a:ext cx="18836454" cy="13716000"/>
          </a:xfrm>
          <a:prstGeom prst="rect">
            <a:avLst/>
          </a:prstGeom>
          <a:noFill/>
          <a:ln>
            <a:noFill/>
          </a:ln>
        </p:spPr>
      </p:pic>
      <p:sp>
        <p:nvSpPr>
          <p:cNvPr id="660" name="Google Shape;660;g2e48755660e_0_62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1" name="Google Shape;661;g2e48755660e_0_62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662" name="Google Shape;662;g2e48755660e_0_620"/>
          <p:cNvSpPr/>
          <p:nvPr/>
        </p:nvSpPr>
        <p:spPr>
          <a:xfrm rot="-5400000">
            <a:off x="21715273" y="7889982"/>
            <a:ext cx="44541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Credit | Image: </a:t>
            </a:r>
            <a:r>
              <a:rPr b="0" i="0" lang="en-US" sz="3200" u="sng" cap="none" strike="noStrike">
                <a:solidFill>
                  <a:srgbClr val="0E0E0E"/>
                </a:solidFill>
                <a:latin typeface="Lato"/>
                <a:ea typeface="Lato"/>
                <a:cs typeface="Lato"/>
                <a:sym typeface="Lato"/>
                <a:hlinkClick r:id="rId5">
                  <a:extLst>
                    <a:ext uri="{A12FA001-AC4F-418D-AE19-62706E023703}">
                      <ahyp:hlinkClr val="tx"/>
                    </a:ext>
                  </a:extLst>
                </a:hlinkClick>
              </a:rPr>
              <a:t>Unsplash</a:t>
            </a:r>
            <a:r>
              <a:rPr b="0" i="0" lang="en-US" sz="3200" u="none" cap="none" strike="noStrike">
                <a:solidFill>
                  <a:srgbClr val="0E0E0E"/>
                </a:solidFill>
                <a:latin typeface="Lato"/>
                <a:ea typeface="Lato"/>
                <a:cs typeface="Lato"/>
                <a:sym typeface="Lato"/>
              </a:rPr>
              <a:t> </a:t>
            </a:r>
            <a:endParaRPr b="0" i="0" sz="3200" u="none" cap="none" strike="noStrike">
              <a:solidFill>
                <a:schemeClr val="dk1"/>
              </a:solidFill>
              <a:latin typeface="Calibri"/>
              <a:ea typeface="Calibri"/>
              <a:cs typeface="Calibri"/>
              <a:sym typeface="Calibri"/>
            </a:endParaRPr>
          </a:p>
        </p:txBody>
      </p:sp>
      <p:pic>
        <p:nvPicPr>
          <p:cNvPr descr=" " id="663" name="Google Shape;663;g2e48755660e_0_620"/>
          <p:cNvPicPr preferRelativeResize="0"/>
          <p:nvPr/>
        </p:nvPicPr>
        <p:blipFill rotWithShape="1">
          <a:blip r:embed="rId6">
            <a:alphaModFix/>
          </a:blip>
          <a:srcRect b="0" l="0" r="0" t="0"/>
          <a:stretch/>
        </p:blipFill>
        <p:spPr>
          <a:xfrm>
            <a:off x="0" y="2260600"/>
            <a:ext cx="13006426" cy="9194800"/>
          </a:xfrm>
          <a:prstGeom prst="rect">
            <a:avLst/>
          </a:prstGeom>
          <a:noFill/>
          <a:ln>
            <a:noFill/>
          </a:ln>
        </p:spPr>
      </p:pic>
      <p:sp>
        <p:nvSpPr>
          <p:cNvPr id="664" name="Google Shape;664;g2e48755660e_0_620"/>
          <p:cNvSpPr/>
          <p:nvPr/>
        </p:nvSpPr>
        <p:spPr>
          <a:xfrm>
            <a:off x="12568221" y="2159000"/>
            <a:ext cx="10948800" cy="3505200"/>
          </a:xfrm>
          <a:prstGeom prst="rect">
            <a:avLst/>
          </a:prstGeom>
          <a:solidFill>
            <a:srgbClr val="B3DA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g2e48755660e_0_620"/>
          <p:cNvSpPr/>
          <p:nvPr/>
        </p:nvSpPr>
        <p:spPr>
          <a:xfrm>
            <a:off x="13330316" y="2463800"/>
            <a:ext cx="9763200" cy="323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A5200"/>
              </a:buClr>
              <a:buSzPts val="8000"/>
              <a:buFont typeface="Quantico"/>
              <a:buNone/>
            </a:pPr>
            <a:r>
              <a:rPr b="1" i="0" lang="en-US" sz="8000" u="none" cap="none" strike="noStrike">
                <a:solidFill>
                  <a:srgbClr val="3A5200"/>
                </a:solidFill>
                <a:latin typeface="Quantico"/>
                <a:ea typeface="Quantico"/>
                <a:cs typeface="Quantico"/>
                <a:sym typeface="Quantico"/>
              </a:rPr>
              <a:t>THANK YOU FOR</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3A5200"/>
              </a:buClr>
              <a:buSzPts val="8000"/>
              <a:buFont typeface="Quantico"/>
              <a:buNone/>
            </a:pPr>
            <a:r>
              <a:rPr b="1" i="0" lang="en-US" sz="8000" u="none" cap="none" strike="noStrike">
                <a:solidFill>
                  <a:srgbClr val="3A5200"/>
                </a:solidFill>
                <a:latin typeface="Quantico"/>
                <a:ea typeface="Quantico"/>
                <a:cs typeface="Quantico"/>
                <a:sym typeface="Quantico"/>
              </a:rPr>
              <a:t>CHOOSING EATEMP</a:t>
            </a:r>
            <a:endParaRPr b="0" i="0" sz="8000" u="none" cap="none" strike="noStrike">
              <a:solidFill>
                <a:schemeClr val="dk1"/>
              </a:solidFill>
              <a:latin typeface="Calibri"/>
              <a:ea typeface="Calibri"/>
              <a:cs typeface="Calibri"/>
              <a:sym typeface="Calibri"/>
            </a:endParaRPr>
          </a:p>
        </p:txBody>
      </p:sp>
      <p:sp>
        <p:nvSpPr>
          <p:cNvPr id="666" name="Google Shape;666;g2e48755660e_0_620"/>
          <p:cNvSpPr/>
          <p:nvPr/>
        </p:nvSpPr>
        <p:spPr>
          <a:xfrm>
            <a:off x="12561870" y="6616700"/>
            <a:ext cx="11097000" cy="503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 Yes, you can use this for both personal and commercial projects.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 No, you don't have to credit us.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 No, you can't resell or redistribute it, including uploading this template online.</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 And you can support us by sharing our site, EaTemp.com, with others.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FD3"/>
        </a:solidFill>
      </p:bgPr>
    </p:bg>
    <p:spTree>
      <p:nvGrpSpPr>
        <p:cNvPr id="39" name="Shape 39"/>
        <p:cNvGrpSpPr/>
        <p:nvPr/>
      </p:nvGrpSpPr>
      <p:grpSpPr>
        <a:xfrm>
          <a:off x="0" y="0"/>
          <a:ext cx="0" cy="0"/>
          <a:chOff x="0" y="0"/>
          <a:chExt cx="0" cy="0"/>
        </a:xfrm>
      </p:grpSpPr>
      <p:pic>
        <p:nvPicPr>
          <p:cNvPr descr=" " id="40" name="Google Shape;40;g2e48755660e_0_2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1" name="Google Shape;41;g2e48755660e_0_22"/>
          <p:cNvSpPr/>
          <p:nvPr/>
        </p:nvSpPr>
        <p:spPr>
          <a:xfrm>
            <a:off x="3397675" y="476250"/>
            <a:ext cx="17604300" cy="2933700"/>
          </a:xfrm>
          <a:prstGeom prst="rect">
            <a:avLst/>
          </a:prstGeom>
          <a:solidFill>
            <a:srgbClr val="B3DA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g2e48755660e_0_22"/>
          <p:cNvSpPr/>
          <p:nvPr/>
        </p:nvSpPr>
        <p:spPr>
          <a:xfrm>
            <a:off x="4159770" y="781050"/>
            <a:ext cx="16622100" cy="286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A5200"/>
              </a:buClr>
              <a:buSzPts val="12800"/>
              <a:buFont typeface="Quantico"/>
              <a:buNone/>
            </a:pPr>
            <a:r>
              <a:rPr b="1" i="0" lang="en-US" sz="12800" u="none" cap="none" strike="noStrike">
                <a:solidFill>
                  <a:srgbClr val="3A5200"/>
                </a:solidFill>
                <a:latin typeface="Quantico"/>
                <a:ea typeface="Quantico"/>
                <a:cs typeface="Quantico"/>
                <a:sym typeface="Quantico"/>
              </a:rPr>
              <a:t>TABLE OF CONTENTS</a:t>
            </a:r>
            <a:endParaRPr b="0" i="0" sz="12800" u="none" cap="none" strike="noStrike">
              <a:solidFill>
                <a:schemeClr val="dk1"/>
              </a:solidFill>
              <a:latin typeface="Calibri"/>
              <a:ea typeface="Calibri"/>
              <a:cs typeface="Calibri"/>
              <a:sym typeface="Calibri"/>
            </a:endParaRPr>
          </a:p>
        </p:txBody>
      </p:sp>
      <p:sp>
        <p:nvSpPr>
          <p:cNvPr id="43" name="Google Shape;43;g2e48755660e_0_22"/>
          <p:cNvSpPr/>
          <p:nvPr/>
        </p:nvSpPr>
        <p:spPr>
          <a:xfrm>
            <a:off x="1219352" y="4521200"/>
            <a:ext cx="7316100" cy="328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g2e48755660e_0_22"/>
          <p:cNvSpPr/>
          <p:nvPr/>
        </p:nvSpPr>
        <p:spPr>
          <a:xfrm>
            <a:off x="1219352" y="4521200"/>
            <a:ext cx="1625700" cy="1625700"/>
          </a:xfrm>
          <a:prstGeom prst="roundRect">
            <a:avLst>
              <a:gd fmla="val 781313" name="adj"/>
            </a:avLst>
          </a:prstGeom>
          <a:solidFill>
            <a:srgbClr val="B3DA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g2e48755660e_0_22"/>
          <p:cNvSpPr/>
          <p:nvPr/>
        </p:nvSpPr>
        <p:spPr>
          <a:xfrm>
            <a:off x="1543243" y="4794250"/>
            <a:ext cx="978000" cy="1079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A5200"/>
              </a:buClr>
              <a:buSzPts val="4800"/>
              <a:buFont typeface="Quantico"/>
              <a:buNone/>
            </a:pPr>
            <a:r>
              <a:rPr b="1" i="0" lang="en-US" sz="4800" u="none" cap="none" strike="noStrike">
                <a:solidFill>
                  <a:srgbClr val="3A5200"/>
                </a:solidFill>
                <a:latin typeface="Quantico"/>
                <a:ea typeface="Quantico"/>
                <a:cs typeface="Quantico"/>
                <a:sym typeface="Quantico"/>
              </a:rPr>
              <a:t>01</a:t>
            </a:r>
            <a:endParaRPr b="0" i="0" sz="4800" u="none" cap="none" strike="noStrike">
              <a:solidFill>
                <a:schemeClr val="dk1"/>
              </a:solidFill>
              <a:latin typeface="Calibri"/>
              <a:ea typeface="Calibri"/>
              <a:cs typeface="Calibri"/>
              <a:sym typeface="Calibri"/>
            </a:endParaRPr>
          </a:p>
        </p:txBody>
      </p:sp>
      <p:sp>
        <p:nvSpPr>
          <p:cNvPr id="46" name="Google Shape;46;g2e48755660e_0_22"/>
          <p:cNvSpPr/>
          <p:nvPr/>
        </p:nvSpPr>
        <p:spPr>
          <a:xfrm>
            <a:off x="1219352" y="6350000"/>
            <a:ext cx="73161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g2e48755660e_0_22"/>
          <p:cNvSpPr/>
          <p:nvPr/>
        </p:nvSpPr>
        <p:spPr>
          <a:xfrm>
            <a:off x="1219352" y="6350000"/>
            <a:ext cx="7519200" cy="107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Quantico"/>
              <a:buNone/>
            </a:pPr>
            <a:r>
              <a:rPr b="1" i="0" lang="en-US" sz="4800" u="none" cap="none" strike="noStrike">
                <a:solidFill>
                  <a:srgbClr val="0E0E0E"/>
                </a:solidFill>
                <a:latin typeface="Quantico"/>
                <a:ea typeface="Quantico"/>
                <a:cs typeface="Quantico"/>
                <a:sym typeface="Quantico"/>
              </a:rPr>
              <a:t>INTRODUCTION</a:t>
            </a:r>
            <a:endParaRPr b="0" i="0" sz="4800" u="none" cap="none" strike="noStrike">
              <a:solidFill>
                <a:schemeClr val="dk1"/>
              </a:solidFill>
              <a:latin typeface="Calibri"/>
              <a:ea typeface="Calibri"/>
              <a:cs typeface="Calibri"/>
              <a:sym typeface="Calibri"/>
            </a:endParaRPr>
          </a:p>
        </p:txBody>
      </p:sp>
      <p:sp>
        <p:nvSpPr>
          <p:cNvPr id="48" name="Google Shape;48;g2e48755660e_0_22"/>
          <p:cNvSpPr/>
          <p:nvPr/>
        </p:nvSpPr>
        <p:spPr>
          <a:xfrm>
            <a:off x="1219352" y="73279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Extraordinary Realm</a:t>
            </a:r>
            <a:endParaRPr b="0" i="0" sz="3200" u="none" cap="none" strike="noStrike">
              <a:solidFill>
                <a:schemeClr val="dk1"/>
              </a:solidFill>
              <a:latin typeface="Calibri"/>
              <a:ea typeface="Calibri"/>
              <a:cs typeface="Calibri"/>
              <a:sym typeface="Calibri"/>
            </a:endParaRPr>
          </a:p>
        </p:txBody>
      </p:sp>
      <p:sp>
        <p:nvSpPr>
          <p:cNvPr id="49" name="Google Shape;49;g2e48755660e_0_22"/>
          <p:cNvSpPr/>
          <p:nvPr/>
        </p:nvSpPr>
        <p:spPr>
          <a:xfrm>
            <a:off x="1219352" y="9156700"/>
            <a:ext cx="7316100" cy="328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g2e48755660e_0_22"/>
          <p:cNvSpPr/>
          <p:nvPr/>
        </p:nvSpPr>
        <p:spPr>
          <a:xfrm>
            <a:off x="1219352" y="9156700"/>
            <a:ext cx="1625700" cy="1625700"/>
          </a:xfrm>
          <a:prstGeom prst="rect">
            <a:avLst/>
          </a:prstGeom>
          <a:solidFill>
            <a:srgbClr val="B3DA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g2e48755660e_0_22"/>
          <p:cNvSpPr/>
          <p:nvPr/>
        </p:nvSpPr>
        <p:spPr>
          <a:xfrm>
            <a:off x="1524191" y="9429750"/>
            <a:ext cx="1016100" cy="1079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A5200"/>
              </a:buClr>
              <a:buSzPts val="4800"/>
              <a:buFont typeface="Quantico"/>
              <a:buNone/>
            </a:pPr>
            <a:r>
              <a:rPr b="1" i="0" lang="en-US" sz="4800" u="none" cap="none" strike="noStrike">
                <a:solidFill>
                  <a:srgbClr val="3A5200"/>
                </a:solidFill>
                <a:latin typeface="Quantico"/>
                <a:ea typeface="Quantico"/>
                <a:cs typeface="Quantico"/>
                <a:sym typeface="Quantico"/>
              </a:rPr>
              <a:t>02</a:t>
            </a:r>
            <a:endParaRPr b="0" i="0" sz="4800" u="none" cap="none" strike="noStrike">
              <a:solidFill>
                <a:schemeClr val="dk1"/>
              </a:solidFill>
              <a:latin typeface="Calibri"/>
              <a:ea typeface="Calibri"/>
              <a:cs typeface="Calibri"/>
              <a:sym typeface="Calibri"/>
            </a:endParaRPr>
          </a:p>
        </p:txBody>
      </p:sp>
      <p:sp>
        <p:nvSpPr>
          <p:cNvPr id="52" name="Google Shape;52;g2e48755660e_0_22"/>
          <p:cNvSpPr/>
          <p:nvPr/>
        </p:nvSpPr>
        <p:spPr>
          <a:xfrm>
            <a:off x="1219352" y="10985500"/>
            <a:ext cx="73161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g2e48755660e_0_22"/>
          <p:cNvSpPr/>
          <p:nvPr/>
        </p:nvSpPr>
        <p:spPr>
          <a:xfrm>
            <a:off x="1219352" y="10985500"/>
            <a:ext cx="7519200" cy="107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Quantico"/>
              <a:buNone/>
            </a:pPr>
            <a:r>
              <a:rPr b="1" i="0" lang="en-US" sz="4800" u="none" cap="none" strike="noStrike">
                <a:solidFill>
                  <a:srgbClr val="0E0E0E"/>
                </a:solidFill>
                <a:latin typeface="Quantico"/>
                <a:ea typeface="Quantico"/>
                <a:cs typeface="Quantico"/>
                <a:sym typeface="Quantico"/>
              </a:rPr>
              <a:t>ENCOUNTERS</a:t>
            </a:r>
            <a:endParaRPr b="0" i="0" sz="4800" u="none" cap="none" strike="noStrike">
              <a:solidFill>
                <a:schemeClr val="dk1"/>
              </a:solidFill>
              <a:latin typeface="Calibri"/>
              <a:ea typeface="Calibri"/>
              <a:cs typeface="Calibri"/>
              <a:sym typeface="Calibri"/>
            </a:endParaRPr>
          </a:p>
        </p:txBody>
      </p:sp>
      <p:sp>
        <p:nvSpPr>
          <p:cNvPr id="54" name="Google Shape;54;g2e48755660e_0_22"/>
          <p:cNvSpPr/>
          <p:nvPr/>
        </p:nvSpPr>
        <p:spPr>
          <a:xfrm>
            <a:off x="1219352" y="119634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Unicorn Sightings</a:t>
            </a:r>
            <a:endParaRPr b="0" i="0" sz="3200" u="none" cap="none" strike="noStrike">
              <a:solidFill>
                <a:schemeClr val="dk1"/>
              </a:solidFill>
              <a:latin typeface="Calibri"/>
              <a:ea typeface="Calibri"/>
              <a:cs typeface="Calibri"/>
              <a:sym typeface="Calibri"/>
            </a:endParaRPr>
          </a:p>
        </p:txBody>
      </p:sp>
      <p:sp>
        <p:nvSpPr>
          <p:cNvPr id="55" name="Google Shape;55;g2e48755660e_0_22"/>
          <p:cNvSpPr/>
          <p:nvPr/>
        </p:nvSpPr>
        <p:spPr>
          <a:xfrm>
            <a:off x="8535467" y="4521200"/>
            <a:ext cx="7316100" cy="328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g2e48755660e_0_22"/>
          <p:cNvSpPr/>
          <p:nvPr/>
        </p:nvSpPr>
        <p:spPr>
          <a:xfrm>
            <a:off x="8535467" y="4521200"/>
            <a:ext cx="1625700" cy="1625700"/>
          </a:xfrm>
          <a:prstGeom prst="rect">
            <a:avLst/>
          </a:prstGeom>
          <a:solidFill>
            <a:srgbClr val="B3DA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2e48755660e_0_22"/>
          <p:cNvSpPr/>
          <p:nvPr/>
        </p:nvSpPr>
        <p:spPr>
          <a:xfrm>
            <a:off x="8833954" y="4794250"/>
            <a:ext cx="1028700" cy="1079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A5200"/>
              </a:buClr>
              <a:buSzPts val="4800"/>
              <a:buFont typeface="Quantico"/>
              <a:buNone/>
            </a:pPr>
            <a:r>
              <a:rPr b="1" i="0" lang="en-US" sz="4800" u="none" cap="none" strike="noStrike">
                <a:solidFill>
                  <a:srgbClr val="3A5200"/>
                </a:solidFill>
                <a:latin typeface="Quantico"/>
                <a:ea typeface="Quantico"/>
                <a:cs typeface="Quantico"/>
                <a:sym typeface="Quantico"/>
              </a:rPr>
              <a:t>03</a:t>
            </a:r>
            <a:endParaRPr b="0" i="0" sz="4800" u="none" cap="none" strike="noStrike">
              <a:solidFill>
                <a:schemeClr val="dk1"/>
              </a:solidFill>
              <a:latin typeface="Calibri"/>
              <a:ea typeface="Calibri"/>
              <a:cs typeface="Calibri"/>
              <a:sym typeface="Calibri"/>
            </a:endParaRPr>
          </a:p>
        </p:txBody>
      </p:sp>
      <p:sp>
        <p:nvSpPr>
          <p:cNvPr id="58" name="Google Shape;58;g2e48755660e_0_22"/>
          <p:cNvSpPr/>
          <p:nvPr/>
        </p:nvSpPr>
        <p:spPr>
          <a:xfrm>
            <a:off x="8535467" y="6350000"/>
            <a:ext cx="73161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g2e48755660e_0_22"/>
          <p:cNvSpPr/>
          <p:nvPr/>
        </p:nvSpPr>
        <p:spPr>
          <a:xfrm>
            <a:off x="8535467" y="6350000"/>
            <a:ext cx="7519200" cy="107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Quantico"/>
              <a:buNone/>
            </a:pPr>
            <a:r>
              <a:rPr b="1" i="0" lang="en-US" sz="4800" u="none" cap="none" strike="noStrike">
                <a:solidFill>
                  <a:srgbClr val="0E0E0E"/>
                </a:solidFill>
                <a:latin typeface="Quantico"/>
                <a:ea typeface="Quantico"/>
                <a:cs typeface="Quantico"/>
                <a:sym typeface="Quantico"/>
              </a:rPr>
              <a:t>WONDERS</a:t>
            </a:r>
            <a:endParaRPr b="0" i="0" sz="4800" u="none" cap="none" strike="noStrike">
              <a:solidFill>
                <a:schemeClr val="dk1"/>
              </a:solidFill>
              <a:latin typeface="Calibri"/>
              <a:ea typeface="Calibri"/>
              <a:cs typeface="Calibri"/>
              <a:sym typeface="Calibri"/>
            </a:endParaRPr>
          </a:p>
        </p:txBody>
      </p:sp>
      <p:sp>
        <p:nvSpPr>
          <p:cNvPr id="60" name="Google Shape;60;g2e48755660e_0_22"/>
          <p:cNvSpPr/>
          <p:nvPr/>
        </p:nvSpPr>
        <p:spPr>
          <a:xfrm>
            <a:off x="8535467" y="73279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Wishes Granted</a:t>
            </a:r>
            <a:endParaRPr b="0" i="0" sz="3200" u="none" cap="none" strike="noStrike">
              <a:solidFill>
                <a:schemeClr val="dk1"/>
              </a:solidFill>
              <a:latin typeface="Calibri"/>
              <a:ea typeface="Calibri"/>
              <a:cs typeface="Calibri"/>
              <a:sym typeface="Calibri"/>
            </a:endParaRPr>
          </a:p>
        </p:txBody>
      </p:sp>
      <p:sp>
        <p:nvSpPr>
          <p:cNvPr id="61" name="Google Shape;61;g2e48755660e_0_22"/>
          <p:cNvSpPr/>
          <p:nvPr/>
        </p:nvSpPr>
        <p:spPr>
          <a:xfrm>
            <a:off x="8535467" y="9156700"/>
            <a:ext cx="7316100" cy="328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2e48755660e_0_22"/>
          <p:cNvSpPr/>
          <p:nvPr/>
        </p:nvSpPr>
        <p:spPr>
          <a:xfrm>
            <a:off x="8535467" y="9156700"/>
            <a:ext cx="1625700" cy="1625700"/>
          </a:xfrm>
          <a:prstGeom prst="roundRect">
            <a:avLst>
              <a:gd fmla="val 781313" name="adj"/>
            </a:avLst>
          </a:prstGeom>
          <a:solidFill>
            <a:srgbClr val="B3DA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2e48755660e_0_22"/>
          <p:cNvSpPr/>
          <p:nvPr/>
        </p:nvSpPr>
        <p:spPr>
          <a:xfrm>
            <a:off x="8846656" y="9429750"/>
            <a:ext cx="1003500" cy="1079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A5200"/>
              </a:buClr>
              <a:buSzPts val="4800"/>
              <a:buFont typeface="Quantico"/>
              <a:buNone/>
            </a:pPr>
            <a:r>
              <a:rPr b="1" i="0" lang="en-US" sz="4800" u="none" cap="none" strike="noStrike">
                <a:solidFill>
                  <a:srgbClr val="3A5200"/>
                </a:solidFill>
                <a:latin typeface="Quantico"/>
                <a:ea typeface="Quantico"/>
                <a:cs typeface="Quantico"/>
                <a:sym typeface="Quantico"/>
              </a:rPr>
              <a:t>04</a:t>
            </a:r>
            <a:endParaRPr b="0" i="0" sz="4800" u="none" cap="none" strike="noStrike">
              <a:solidFill>
                <a:schemeClr val="dk1"/>
              </a:solidFill>
              <a:latin typeface="Calibri"/>
              <a:ea typeface="Calibri"/>
              <a:cs typeface="Calibri"/>
              <a:sym typeface="Calibri"/>
            </a:endParaRPr>
          </a:p>
        </p:txBody>
      </p:sp>
      <p:sp>
        <p:nvSpPr>
          <p:cNvPr id="64" name="Google Shape;64;g2e48755660e_0_22"/>
          <p:cNvSpPr/>
          <p:nvPr/>
        </p:nvSpPr>
        <p:spPr>
          <a:xfrm>
            <a:off x="8535467" y="10985500"/>
            <a:ext cx="73161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g2e48755660e_0_22"/>
          <p:cNvSpPr/>
          <p:nvPr/>
        </p:nvSpPr>
        <p:spPr>
          <a:xfrm>
            <a:off x="8535467" y="10985500"/>
            <a:ext cx="7519200" cy="107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Quantico"/>
              <a:buNone/>
            </a:pPr>
            <a:r>
              <a:rPr b="1" i="0" lang="en-US" sz="4800" u="none" cap="none" strike="noStrike">
                <a:solidFill>
                  <a:srgbClr val="0E0E0E"/>
                </a:solidFill>
                <a:latin typeface="Quantico"/>
                <a:ea typeface="Quantico"/>
                <a:cs typeface="Quantico"/>
                <a:sym typeface="Quantico"/>
              </a:rPr>
              <a:t>MAGIC</a:t>
            </a:r>
            <a:endParaRPr b="0" i="0" sz="4800" u="none" cap="none" strike="noStrike">
              <a:solidFill>
                <a:schemeClr val="dk1"/>
              </a:solidFill>
              <a:latin typeface="Calibri"/>
              <a:ea typeface="Calibri"/>
              <a:cs typeface="Calibri"/>
              <a:sym typeface="Calibri"/>
            </a:endParaRPr>
          </a:p>
        </p:txBody>
      </p:sp>
      <p:sp>
        <p:nvSpPr>
          <p:cNvPr id="66" name="Google Shape;66;g2e48755660e_0_22"/>
          <p:cNvSpPr/>
          <p:nvPr/>
        </p:nvSpPr>
        <p:spPr>
          <a:xfrm>
            <a:off x="8535467" y="119634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Spellcasting</a:t>
            </a:r>
            <a:endParaRPr b="0" i="0" sz="3200" u="none" cap="none" strike="noStrike">
              <a:solidFill>
                <a:schemeClr val="dk1"/>
              </a:solidFill>
              <a:latin typeface="Calibri"/>
              <a:ea typeface="Calibri"/>
              <a:cs typeface="Calibri"/>
              <a:sym typeface="Calibri"/>
            </a:endParaRPr>
          </a:p>
        </p:txBody>
      </p:sp>
      <p:pic>
        <p:nvPicPr>
          <p:cNvPr descr=" " id="67" name="Google Shape;67;g2e48755660e_0_22"/>
          <p:cNvPicPr preferRelativeResize="0"/>
          <p:nvPr/>
        </p:nvPicPr>
        <p:blipFill rotWithShape="1">
          <a:blip r:embed="rId4">
            <a:alphaModFix/>
          </a:blip>
          <a:srcRect b="0" l="0" r="0" t="0"/>
          <a:stretch/>
        </p:blipFill>
        <p:spPr>
          <a:xfrm>
            <a:off x="12142718" y="3771900"/>
            <a:ext cx="11228203" cy="9283700"/>
          </a:xfrm>
          <a:prstGeom prst="rect">
            <a:avLst/>
          </a:prstGeom>
          <a:noFill/>
          <a:ln>
            <a:noFill/>
          </a:ln>
        </p:spPr>
      </p:pic>
      <p:sp>
        <p:nvSpPr>
          <p:cNvPr id="68" name="Google Shape;68;g2e48755660e_0_2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 name="Google Shape;69;g2e48755660e_0_2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FD3"/>
        </a:solidFill>
      </p:bgPr>
    </p:bg>
    <p:spTree>
      <p:nvGrpSpPr>
        <p:cNvPr id="74" name="Shape 74"/>
        <p:cNvGrpSpPr/>
        <p:nvPr/>
      </p:nvGrpSpPr>
      <p:grpSpPr>
        <a:xfrm>
          <a:off x="0" y="0"/>
          <a:ext cx="0" cy="0"/>
          <a:chOff x="0" y="0"/>
          <a:chExt cx="0" cy="0"/>
        </a:xfrm>
      </p:grpSpPr>
      <p:pic>
        <p:nvPicPr>
          <p:cNvPr descr=" " id="75" name="Google Shape;75;g2e48755660e_0_56"/>
          <p:cNvPicPr preferRelativeResize="0"/>
          <p:nvPr/>
        </p:nvPicPr>
        <p:blipFill rotWithShape="1">
          <a:blip r:embed="rId3">
            <a:alphaModFix/>
          </a:blip>
          <a:srcRect b="0" l="0" r="0" t="0"/>
          <a:stretch/>
        </p:blipFill>
        <p:spPr>
          <a:xfrm>
            <a:off x="4305838" y="0"/>
            <a:ext cx="20081210" cy="13716000"/>
          </a:xfrm>
          <a:prstGeom prst="rect">
            <a:avLst/>
          </a:prstGeom>
          <a:noFill/>
          <a:ln>
            <a:noFill/>
          </a:ln>
        </p:spPr>
      </p:pic>
      <p:sp>
        <p:nvSpPr>
          <p:cNvPr id="76" name="Google Shape;76;g2e48755660e_0_5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7" name="Google Shape;77;g2e48755660e_0_5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78" name="Google Shape;78;g2e48755660e_0_56"/>
          <p:cNvSpPr/>
          <p:nvPr/>
        </p:nvSpPr>
        <p:spPr>
          <a:xfrm>
            <a:off x="2959470" y="2038350"/>
            <a:ext cx="12028500" cy="2057400"/>
          </a:xfrm>
          <a:prstGeom prst="rect">
            <a:avLst/>
          </a:prstGeom>
          <a:solidFill>
            <a:srgbClr val="B3DA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g2e48755660e_0_56"/>
          <p:cNvSpPr/>
          <p:nvPr/>
        </p:nvSpPr>
        <p:spPr>
          <a:xfrm>
            <a:off x="3721565" y="2343150"/>
            <a:ext cx="108429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A5200"/>
              </a:buClr>
              <a:buSzPts val="8000"/>
              <a:buFont typeface="Quantico"/>
              <a:buNone/>
            </a:pPr>
            <a:r>
              <a:rPr b="1" i="0" lang="en-US" sz="8000" u="none" cap="none" strike="noStrike">
                <a:solidFill>
                  <a:srgbClr val="3A5200"/>
                </a:solidFill>
                <a:latin typeface="Quantico"/>
                <a:ea typeface="Quantico"/>
                <a:cs typeface="Quantico"/>
                <a:sym typeface="Quantico"/>
              </a:rPr>
              <a:t>THE EXTRAORDINARY</a:t>
            </a:r>
            <a:endParaRPr b="0" i="0" sz="8000" u="none" cap="none" strike="noStrike">
              <a:solidFill>
                <a:schemeClr val="dk1"/>
              </a:solidFill>
              <a:latin typeface="Calibri"/>
              <a:ea typeface="Calibri"/>
              <a:cs typeface="Calibri"/>
              <a:sym typeface="Calibri"/>
            </a:endParaRPr>
          </a:p>
        </p:txBody>
      </p:sp>
      <p:sp>
        <p:nvSpPr>
          <p:cNvPr id="80" name="Google Shape;80;g2e48755660e_0_56"/>
          <p:cNvSpPr/>
          <p:nvPr/>
        </p:nvSpPr>
        <p:spPr>
          <a:xfrm>
            <a:off x="2959470" y="4737100"/>
            <a:ext cx="8861400" cy="44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81" name="Google Shape;81;g2e48755660e_0_56"/>
          <p:cNvSpPr/>
          <p:nvPr/>
        </p:nvSpPr>
        <p:spPr>
          <a:xfrm>
            <a:off x="12701588" y="4737100"/>
            <a:ext cx="8861400" cy="44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FD3"/>
        </a:solidFill>
      </p:bgPr>
    </p:bg>
    <p:spTree>
      <p:nvGrpSpPr>
        <p:cNvPr id="86" name="Shape 86"/>
        <p:cNvGrpSpPr/>
        <p:nvPr/>
      </p:nvGrpSpPr>
      <p:grpSpPr>
        <a:xfrm>
          <a:off x="0" y="0"/>
          <a:ext cx="0" cy="0"/>
          <a:chOff x="0" y="0"/>
          <a:chExt cx="0" cy="0"/>
        </a:xfrm>
      </p:grpSpPr>
      <p:pic>
        <p:nvPicPr>
          <p:cNvPr descr=" " id="87" name="Google Shape;87;g2e48755660e_0_67"/>
          <p:cNvPicPr preferRelativeResize="0"/>
          <p:nvPr/>
        </p:nvPicPr>
        <p:blipFill rotWithShape="1">
          <a:blip r:embed="rId3">
            <a:alphaModFix/>
          </a:blip>
          <a:srcRect b="0" l="0" r="0" t="0"/>
          <a:stretch/>
        </p:blipFill>
        <p:spPr>
          <a:xfrm>
            <a:off x="0" y="0"/>
            <a:ext cx="24196524" cy="13716000"/>
          </a:xfrm>
          <a:prstGeom prst="rect">
            <a:avLst/>
          </a:prstGeom>
          <a:noFill/>
          <a:ln>
            <a:noFill/>
          </a:ln>
        </p:spPr>
      </p:pic>
      <p:pic>
        <p:nvPicPr>
          <p:cNvPr descr=" " id="88" name="Google Shape;88;g2e48755660e_0_67"/>
          <p:cNvPicPr preferRelativeResize="0"/>
          <p:nvPr/>
        </p:nvPicPr>
        <p:blipFill rotWithShape="1">
          <a:blip r:embed="rId4">
            <a:alphaModFix/>
          </a:blip>
          <a:srcRect b="0" l="0" r="0" t="0"/>
          <a:stretch/>
        </p:blipFill>
        <p:spPr>
          <a:xfrm>
            <a:off x="0" y="7175500"/>
            <a:ext cx="24387048" cy="6540500"/>
          </a:xfrm>
          <a:prstGeom prst="rect">
            <a:avLst/>
          </a:prstGeom>
          <a:noFill/>
          <a:ln>
            <a:noFill/>
          </a:ln>
        </p:spPr>
      </p:pic>
      <p:pic>
        <p:nvPicPr>
          <p:cNvPr descr=" " id="89" name="Google Shape;89;g2e48755660e_0_67"/>
          <p:cNvPicPr preferRelativeResize="0"/>
          <p:nvPr/>
        </p:nvPicPr>
        <p:blipFill rotWithShape="1">
          <a:blip r:embed="rId5">
            <a:alphaModFix/>
          </a:blip>
          <a:srcRect b="0" l="0" r="0" t="0"/>
          <a:stretch/>
        </p:blipFill>
        <p:spPr>
          <a:xfrm>
            <a:off x="23370921" y="10515600"/>
            <a:ext cx="1016127" cy="3200400"/>
          </a:xfrm>
          <a:prstGeom prst="rect">
            <a:avLst/>
          </a:prstGeom>
          <a:noFill/>
          <a:ln>
            <a:noFill/>
          </a:ln>
        </p:spPr>
      </p:pic>
      <p:sp>
        <p:nvSpPr>
          <p:cNvPr id="90" name="Google Shape;90;g2e48755660e_0_67"/>
          <p:cNvSpPr/>
          <p:nvPr/>
        </p:nvSpPr>
        <p:spPr>
          <a:xfrm>
            <a:off x="1905238" y="1651000"/>
            <a:ext cx="9869100" cy="4749900"/>
          </a:xfrm>
          <a:prstGeom prst="rect">
            <a:avLst/>
          </a:prstGeom>
          <a:solidFill>
            <a:srgbClr val="B3DA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1" name="Google Shape;91;g2e48755660e_0_67"/>
          <p:cNvPicPr preferRelativeResize="0"/>
          <p:nvPr/>
        </p:nvPicPr>
        <p:blipFill rotWithShape="1">
          <a:blip r:embed="rId6">
            <a:alphaModFix/>
          </a:blip>
          <a:srcRect b="0" l="0" r="0" t="0"/>
          <a:stretch/>
        </p:blipFill>
        <p:spPr>
          <a:xfrm>
            <a:off x="6380535" y="1955800"/>
            <a:ext cx="918536" cy="1409700"/>
          </a:xfrm>
          <a:prstGeom prst="rect">
            <a:avLst/>
          </a:prstGeom>
          <a:noFill/>
          <a:ln>
            <a:noFill/>
          </a:ln>
        </p:spPr>
      </p:pic>
      <p:sp>
        <p:nvSpPr>
          <p:cNvPr id="92" name="Google Shape;92;g2e48755660e_0_67"/>
          <p:cNvSpPr/>
          <p:nvPr/>
        </p:nvSpPr>
        <p:spPr>
          <a:xfrm>
            <a:off x="2311689" y="3670300"/>
            <a:ext cx="9056100" cy="242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g2e48755660e_0_67"/>
          <p:cNvSpPr/>
          <p:nvPr/>
        </p:nvSpPr>
        <p:spPr>
          <a:xfrm>
            <a:off x="2210076" y="3670300"/>
            <a:ext cx="9259500" cy="1079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Quantico"/>
              <a:buNone/>
            </a:pPr>
            <a:r>
              <a:rPr b="1" i="0" lang="en-US" sz="4800" u="none" cap="none" strike="noStrike">
                <a:solidFill>
                  <a:srgbClr val="0E0E0E"/>
                </a:solidFill>
                <a:latin typeface="Quantico"/>
                <a:ea typeface="Quantico"/>
                <a:cs typeface="Quantico"/>
                <a:sym typeface="Quantico"/>
              </a:rPr>
              <a:t>UNICORN SIGHTINGS</a:t>
            </a:r>
            <a:endParaRPr b="0" i="0" sz="4800" u="none" cap="none" strike="noStrike">
              <a:solidFill>
                <a:schemeClr val="dk1"/>
              </a:solidFill>
              <a:latin typeface="Calibri"/>
              <a:ea typeface="Calibri"/>
              <a:cs typeface="Calibri"/>
              <a:sym typeface="Calibri"/>
            </a:endParaRPr>
          </a:p>
        </p:txBody>
      </p:sp>
      <p:sp>
        <p:nvSpPr>
          <p:cNvPr id="94" name="Google Shape;94;g2e48755660e_0_67"/>
          <p:cNvSpPr/>
          <p:nvPr/>
        </p:nvSpPr>
        <p:spPr>
          <a:xfrm>
            <a:off x="2243947" y="4648200"/>
            <a:ext cx="91917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95" name="Google Shape;95;g2e48755660e_0_67"/>
          <p:cNvSpPr/>
          <p:nvPr/>
        </p:nvSpPr>
        <p:spPr>
          <a:xfrm>
            <a:off x="12612676" y="1600200"/>
            <a:ext cx="9869100" cy="4749900"/>
          </a:xfrm>
          <a:prstGeom prst="rect">
            <a:avLst/>
          </a:prstGeom>
          <a:solidFill>
            <a:srgbClr val="B3DA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6" name="Google Shape;96;g2e48755660e_0_67"/>
          <p:cNvPicPr preferRelativeResize="0"/>
          <p:nvPr/>
        </p:nvPicPr>
        <p:blipFill rotWithShape="1">
          <a:blip r:embed="rId7">
            <a:alphaModFix/>
          </a:blip>
          <a:srcRect b="0" l="0" r="0" t="0"/>
          <a:stretch/>
        </p:blipFill>
        <p:spPr>
          <a:xfrm>
            <a:off x="17039549" y="1905000"/>
            <a:ext cx="1015386" cy="1409700"/>
          </a:xfrm>
          <a:prstGeom prst="rect">
            <a:avLst/>
          </a:prstGeom>
          <a:noFill/>
          <a:ln>
            <a:noFill/>
          </a:ln>
        </p:spPr>
      </p:pic>
      <p:sp>
        <p:nvSpPr>
          <p:cNvPr id="97" name="Google Shape;97;g2e48755660e_0_67"/>
          <p:cNvSpPr/>
          <p:nvPr/>
        </p:nvSpPr>
        <p:spPr>
          <a:xfrm>
            <a:off x="13019127" y="3619500"/>
            <a:ext cx="9056100" cy="242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g2e48755660e_0_67"/>
          <p:cNvSpPr/>
          <p:nvPr/>
        </p:nvSpPr>
        <p:spPr>
          <a:xfrm>
            <a:off x="12917514" y="3619500"/>
            <a:ext cx="9259500" cy="1079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Quantico"/>
              <a:buNone/>
            </a:pPr>
            <a:r>
              <a:rPr b="1" i="0" lang="en-US" sz="4800" u="none" cap="none" strike="noStrike">
                <a:solidFill>
                  <a:srgbClr val="0E0E0E"/>
                </a:solidFill>
                <a:latin typeface="Quantico"/>
                <a:ea typeface="Quantico"/>
                <a:cs typeface="Quantico"/>
                <a:sym typeface="Quantico"/>
              </a:rPr>
              <a:t>DRAGON TAMING</a:t>
            </a:r>
            <a:endParaRPr b="0" i="0" sz="4800" u="none" cap="none" strike="noStrike">
              <a:solidFill>
                <a:schemeClr val="dk1"/>
              </a:solidFill>
              <a:latin typeface="Calibri"/>
              <a:ea typeface="Calibri"/>
              <a:cs typeface="Calibri"/>
              <a:sym typeface="Calibri"/>
            </a:endParaRPr>
          </a:p>
        </p:txBody>
      </p:sp>
      <p:sp>
        <p:nvSpPr>
          <p:cNvPr id="99" name="Google Shape;99;g2e48755660e_0_67"/>
          <p:cNvSpPr/>
          <p:nvPr/>
        </p:nvSpPr>
        <p:spPr>
          <a:xfrm>
            <a:off x="12951385" y="4597400"/>
            <a:ext cx="91917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FD3"/>
        </a:solidFill>
      </p:bgPr>
    </p:bg>
    <p:spTree>
      <p:nvGrpSpPr>
        <p:cNvPr id="104" name="Shape 104"/>
        <p:cNvGrpSpPr/>
        <p:nvPr/>
      </p:nvGrpSpPr>
      <p:grpSpPr>
        <a:xfrm>
          <a:off x="0" y="0"/>
          <a:ext cx="0" cy="0"/>
          <a:chOff x="0" y="0"/>
          <a:chExt cx="0" cy="0"/>
        </a:xfrm>
      </p:grpSpPr>
      <p:pic>
        <p:nvPicPr>
          <p:cNvPr descr=" " id="105" name="Google Shape;105;g2e48755660e_0_8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06" name="Google Shape;106;g2e48755660e_0_8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7" name="Google Shape;107;g2e48755660e_0_8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08" name="Google Shape;108;g2e48755660e_0_84"/>
          <p:cNvSpPr/>
          <p:nvPr/>
        </p:nvSpPr>
        <p:spPr>
          <a:xfrm>
            <a:off x="2934067"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9" name="Google Shape;109;g2e48755660e_0_84"/>
          <p:cNvPicPr preferRelativeResize="0"/>
          <p:nvPr/>
        </p:nvPicPr>
        <p:blipFill rotWithShape="1">
          <a:blip r:embed="rId5">
            <a:alphaModFix/>
          </a:blip>
          <a:srcRect b="0" l="0" r="0" t="0"/>
          <a:stretch/>
        </p:blipFill>
        <p:spPr>
          <a:xfrm>
            <a:off x="2934067" y="1384300"/>
            <a:ext cx="8129016" cy="7543800"/>
          </a:xfrm>
          <a:prstGeom prst="rect">
            <a:avLst/>
          </a:prstGeom>
          <a:noFill/>
          <a:ln>
            <a:noFill/>
          </a:ln>
        </p:spPr>
      </p:pic>
      <p:sp>
        <p:nvSpPr>
          <p:cNvPr id="110" name="Google Shape;110;g2e48755660e_0_84"/>
          <p:cNvSpPr/>
          <p:nvPr/>
        </p:nvSpPr>
        <p:spPr>
          <a:xfrm>
            <a:off x="2934067" y="9537700"/>
            <a:ext cx="8129100" cy="1485900"/>
          </a:xfrm>
          <a:prstGeom prst="rect">
            <a:avLst/>
          </a:prstGeom>
          <a:solidFill>
            <a:srgbClr val="B3DA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g2e48755660e_0_84"/>
          <p:cNvSpPr/>
          <p:nvPr/>
        </p:nvSpPr>
        <p:spPr>
          <a:xfrm>
            <a:off x="3696162" y="9842500"/>
            <a:ext cx="6388800" cy="107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A5200"/>
              </a:buClr>
              <a:buSzPts val="4800"/>
              <a:buFont typeface="Quantico"/>
              <a:buNone/>
            </a:pPr>
            <a:r>
              <a:rPr b="1" i="0" lang="en-US" sz="4800" u="none" cap="none" strike="noStrike">
                <a:solidFill>
                  <a:srgbClr val="3A5200"/>
                </a:solidFill>
                <a:latin typeface="Quantico"/>
                <a:ea typeface="Quantico"/>
                <a:cs typeface="Quantico"/>
                <a:sym typeface="Quantico"/>
              </a:rPr>
              <a:t>UNICORN SIGHTINGS</a:t>
            </a:r>
            <a:endParaRPr b="0" i="0" sz="4800" u="none" cap="none" strike="noStrike">
              <a:solidFill>
                <a:schemeClr val="dk1"/>
              </a:solidFill>
              <a:latin typeface="Calibri"/>
              <a:ea typeface="Calibri"/>
              <a:cs typeface="Calibri"/>
              <a:sym typeface="Calibri"/>
            </a:endParaRPr>
          </a:p>
        </p:txBody>
      </p:sp>
      <p:sp>
        <p:nvSpPr>
          <p:cNvPr id="112" name="Google Shape;112;g2e48755660e_0_84"/>
          <p:cNvSpPr/>
          <p:nvPr/>
        </p:nvSpPr>
        <p:spPr>
          <a:xfrm>
            <a:off x="2934067" y="11633200"/>
            <a:ext cx="81291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g2e48755660e_0_84"/>
          <p:cNvSpPr/>
          <p:nvPr/>
        </p:nvSpPr>
        <p:spPr>
          <a:xfrm>
            <a:off x="2934067" y="11633200"/>
            <a:ext cx="82644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14" name="Google Shape;114;g2e48755660e_0_84"/>
          <p:cNvSpPr/>
          <p:nvPr/>
        </p:nvSpPr>
        <p:spPr>
          <a:xfrm>
            <a:off x="13323965"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5" name="Google Shape;115;g2e48755660e_0_84"/>
          <p:cNvPicPr preferRelativeResize="0"/>
          <p:nvPr/>
        </p:nvPicPr>
        <p:blipFill rotWithShape="1">
          <a:blip r:embed="rId6">
            <a:alphaModFix/>
          </a:blip>
          <a:srcRect b="0" l="0" r="0" t="0"/>
          <a:stretch/>
        </p:blipFill>
        <p:spPr>
          <a:xfrm>
            <a:off x="13323965" y="1384300"/>
            <a:ext cx="8129016" cy="7543800"/>
          </a:xfrm>
          <a:prstGeom prst="rect">
            <a:avLst/>
          </a:prstGeom>
          <a:noFill/>
          <a:ln>
            <a:noFill/>
          </a:ln>
        </p:spPr>
      </p:pic>
      <p:sp>
        <p:nvSpPr>
          <p:cNvPr id="116" name="Google Shape;116;g2e48755660e_0_84"/>
          <p:cNvSpPr/>
          <p:nvPr/>
        </p:nvSpPr>
        <p:spPr>
          <a:xfrm>
            <a:off x="13323965" y="9537700"/>
            <a:ext cx="8129100" cy="1485900"/>
          </a:xfrm>
          <a:prstGeom prst="rect">
            <a:avLst/>
          </a:prstGeom>
          <a:solidFill>
            <a:srgbClr val="B3DA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g2e48755660e_0_84"/>
          <p:cNvSpPr/>
          <p:nvPr/>
        </p:nvSpPr>
        <p:spPr>
          <a:xfrm>
            <a:off x="14086061" y="9842500"/>
            <a:ext cx="5233200" cy="107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A5200"/>
              </a:buClr>
              <a:buSzPts val="4800"/>
              <a:buFont typeface="Quantico"/>
              <a:buNone/>
            </a:pPr>
            <a:r>
              <a:rPr b="1" i="0" lang="en-US" sz="4800" u="none" cap="none" strike="noStrike">
                <a:solidFill>
                  <a:srgbClr val="3A5200"/>
                </a:solidFill>
                <a:latin typeface="Quantico"/>
                <a:ea typeface="Quantico"/>
                <a:cs typeface="Quantico"/>
                <a:sym typeface="Quantico"/>
              </a:rPr>
              <a:t>DRAGON TAMING</a:t>
            </a:r>
            <a:endParaRPr b="0" i="0" sz="4800" u="none" cap="none" strike="noStrike">
              <a:solidFill>
                <a:schemeClr val="dk1"/>
              </a:solidFill>
              <a:latin typeface="Calibri"/>
              <a:ea typeface="Calibri"/>
              <a:cs typeface="Calibri"/>
              <a:sym typeface="Calibri"/>
            </a:endParaRPr>
          </a:p>
        </p:txBody>
      </p:sp>
      <p:sp>
        <p:nvSpPr>
          <p:cNvPr id="118" name="Google Shape;118;g2e48755660e_0_84"/>
          <p:cNvSpPr/>
          <p:nvPr/>
        </p:nvSpPr>
        <p:spPr>
          <a:xfrm>
            <a:off x="13323965" y="11633200"/>
            <a:ext cx="81291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g2e48755660e_0_84"/>
          <p:cNvSpPr/>
          <p:nvPr/>
        </p:nvSpPr>
        <p:spPr>
          <a:xfrm>
            <a:off x="13323965" y="11633200"/>
            <a:ext cx="82644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closer look at the art of taming dragons and the adventurers who take on these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FD3"/>
        </a:solidFill>
      </p:bgPr>
    </p:bg>
    <p:spTree>
      <p:nvGrpSpPr>
        <p:cNvPr id="124" name="Shape 124"/>
        <p:cNvGrpSpPr/>
        <p:nvPr/>
      </p:nvGrpSpPr>
      <p:grpSpPr>
        <a:xfrm>
          <a:off x="0" y="0"/>
          <a:ext cx="0" cy="0"/>
          <a:chOff x="0" y="0"/>
          <a:chExt cx="0" cy="0"/>
        </a:xfrm>
      </p:grpSpPr>
      <p:pic>
        <p:nvPicPr>
          <p:cNvPr descr=" " id="125" name="Google Shape;125;g2e48755660e_0_103"/>
          <p:cNvPicPr preferRelativeResize="0"/>
          <p:nvPr/>
        </p:nvPicPr>
        <p:blipFill rotWithShape="1">
          <a:blip r:embed="rId3">
            <a:alphaModFix/>
          </a:blip>
          <a:srcRect b="0" l="0" r="0" t="0"/>
          <a:stretch/>
        </p:blipFill>
        <p:spPr>
          <a:xfrm>
            <a:off x="0" y="0"/>
            <a:ext cx="18836454" cy="13716000"/>
          </a:xfrm>
          <a:prstGeom prst="rect">
            <a:avLst/>
          </a:prstGeom>
          <a:noFill/>
          <a:ln>
            <a:noFill/>
          </a:ln>
        </p:spPr>
      </p:pic>
      <p:sp>
        <p:nvSpPr>
          <p:cNvPr id="126" name="Google Shape;126;g2e48755660e_0_10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7" name="Google Shape;127;g2e48755660e_0_10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28" name="Google Shape;128;g2e48755660e_0_103"/>
          <p:cNvPicPr preferRelativeResize="0"/>
          <p:nvPr/>
        </p:nvPicPr>
        <p:blipFill rotWithShape="1">
          <a:blip r:embed="rId5">
            <a:alphaModFix/>
          </a:blip>
          <a:srcRect b="0" l="0" r="0" t="0"/>
          <a:stretch/>
        </p:blipFill>
        <p:spPr>
          <a:xfrm>
            <a:off x="914514" y="1384300"/>
            <a:ext cx="5966698" cy="4437887"/>
          </a:xfrm>
          <a:prstGeom prst="rect">
            <a:avLst/>
          </a:prstGeom>
          <a:noFill/>
          <a:ln>
            <a:noFill/>
          </a:ln>
        </p:spPr>
      </p:pic>
      <p:sp>
        <p:nvSpPr>
          <p:cNvPr id="129" name="Google Shape;129;g2e48755660e_0_103"/>
          <p:cNvSpPr/>
          <p:nvPr/>
        </p:nvSpPr>
        <p:spPr>
          <a:xfrm>
            <a:off x="5842730" y="4699000"/>
            <a:ext cx="13603500" cy="708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g2e48755660e_0_103"/>
          <p:cNvSpPr/>
          <p:nvPr/>
        </p:nvSpPr>
        <p:spPr>
          <a:xfrm>
            <a:off x="5842730" y="4699000"/>
            <a:ext cx="13806600" cy="633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Quantico"/>
              <a:buNone/>
            </a:pPr>
            <a:r>
              <a:rPr b="1" i="0" lang="en-US" sz="4800" u="none" cap="none" strike="noStrike">
                <a:solidFill>
                  <a:srgbClr val="0E0E0E"/>
                </a:solidFill>
                <a:latin typeface="Quantico"/>
                <a:ea typeface="Quantico"/>
                <a:cs typeface="Quantico"/>
                <a:sym typeface="Quantico"/>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31" name="Google Shape;131;g2e48755660e_0_103"/>
          <p:cNvSpPr/>
          <p:nvPr/>
        </p:nvSpPr>
        <p:spPr>
          <a:xfrm>
            <a:off x="14924365" y="11137900"/>
            <a:ext cx="46743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Quantico"/>
              <a:buNone/>
            </a:pPr>
            <a:r>
              <a:rPr b="1" i="0" lang="en-US" sz="3600" u="none" cap="none" strike="noStrike">
                <a:solidFill>
                  <a:srgbClr val="0E0E0E"/>
                </a:solidFill>
                <a:latin typeface="Quantico"/>
                <a:ea typeface="Quantico"/>
                <a:cs typeface="Quantico"/>
                <a:sym typeface="Quantico"/>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FD3"/>
        </a:solidFill>
      </p:bgPr>
    </p:bg>
    <p:spTree>
      <p:nvGrpSpPr>
        <p:cNvPr id="136" name="Shape 136"/>
        <p:cNvGrpSpPr/>
        <p:nvPr/>
      </p:nvGrpSpPr>
      <p:grpSpPr>
        <a:xfrm>
          <a:off x="0" y="0"/>
          <a:ext cx="0" cy="0"/>
          <a:chOff x="0" y="0"/>
          <a:chExt cx="0" cy="0"/>
        </a:xfrm>
      </p:grpSpPr>
      <p:pic>
        <p:nvPicPr>
          <p:cNvPr descr=" " id="137" name="Google Shape;137;g2e48755660e_0_114"/>
          <p:cNvPicPr preferRelativeResize="0"/>
          <p:nvPr/>
        </p:nvPicPr>
        <p:blipFill rotWithShape="1">
          <a:blip r:embed="rId3">
            <a:alphaModFix/>
          </a:blip>
          <a:srcRect b="0" l="0" r="0" t="0"/>
          <a:stretch/>
        </p:blipFill>
        <p:spPr>
          <a:xfrm>
            <a:off x="4305838" y="0"/>
            <a:ext cx="20081210" cy="13716000"/>
          </a:xfrm>
          <a:prstGeom prst="rect">
            <a:avLst/>
          </a:prstGeom>
          <a:noFill/>
          <a:ln>
            <a:noFill/>
          </a:ln>
        </p:spPr>
      </p:pic>
      <p:pic>
        <p:nvPicPr>
          <p:cNvPr descr=" " id="138" name="Google Shape;138;g2e48755660e_0_114"/>
          <p:cNvPicPr preferRelativeResize="0"/>
          <p:nvPr/>
        </p:nvPicPr>
        <p:blipFill rotWithShape="1">
          <a:blip r:embed="rId4">
            <a:alphaModFix/>
          </a:blip>
          <a:srcRect b="0" l="0" r="0" t="0"/>
          <a:stretch/>
        </p:blipFill>
        <p:spPr>
          <a:xfrm>
            <a:off x="16270734" y="5727700"/>
            <a:ext cx="7049381" cy="6400800"/>
          </a:xfrm>
          <a:prstGeom prst="rect">
            <a:avLst/>
          </a:prstGeom>
          <a:noFill/>
          <a:ln>
            <a:noFill/>
          </a:ln>
        </p:spPr>
      </p:pic>
      <p:pic>
        <p:nvPicPr>
          <p:cNvPr descr=" " id="139" name="Google Shape;139;g2e48755660e_0_114"/>
          <p:cNvPicPr preferRelativeResize="0"/>
          <p:nvPr/>
        </p:nvPicPr>
        <p:blipFill rotWithShape="1">
          <a:blip r:embed="rId5">
            <a:alphaModFix/>
          </a:blip>
          <a:srcRect b="0" l="0" r="0" t="0"/>
          <a:stretch/>
        </p:blipFill>
        <p:spPr>
          <a:xfrm>
            <a:off x="889111" y="5727700"/>
            <a:ext cx="14835454" cy="6400800"/>
          </a:xfrm>
          <a:prstGeom prst="rect">
            <a:avLst/>
          </a:prstGeom>
          <a:noFill/>
          <a:ln>
            <a:noFill/>
          </a:ln>
        </p:spPr>
      </p:pic>
      <p:pic>
        <p:nvPicPr>
          <p:cNvPr descr=" " id="140" name="Google Shape;140;g2e48755660e_0_114"/>
          <p:cNvPicPr preferRelativeResize="0"/>
          <p:nvPr/>
        </p:nvPicPr>
        <p:blipFill rotWithShape="1">
          <a:blip r:embed="rId5">
            <a:alphaModFix/>
          </a:blip>
          <a:srcRect b="0" l="0" r="0" t="0"/>
          <a:stretch/>
        </p:blipFill>
        <p:spPr>
          <a:xfrm>
            <a:off x="889111" y="5727700"/>
            <a:ext cx="14835454" cy="6400800"/>
          </a:xfrm>
          <a:prstGeom prst="rect">
            <a:avLst/>
          </a:prstGeom>
          <a:noFill/>
          <a:ln>
            <a:noFill/>
          </a:ln>
        </p:spPr>
      </p:pic>
      <p:pic>
        <p:nvPicPr>
          <p:cNvPr descr=" " id="141" name="Google Shape;141;g2e48755660e_0_114"/>
          <p:cNvPicPr preferRelativeResize="0"/>
          <p:nvPr/>
        </p:nvPicPr>
        <p:blipFill rotWithShape="1">
          <a:blip r:embed="rId5">
            <a:alphaModFix/>
          </a:blip>
          <a:srcRect b="0" l="0" r="0" t="0"/>
          <a:stretch/>
        </p:blipFill>
        <p:spPr>
          <a:xfrm>
            <a:off x="889111" y="5727700"/>
            <a:ext cx="14835454" cy="6400800"/>
          </a:xfrm>
          <a:prstGeom prst="rect">
            <a:avLst/>
          </a:prstGeom>
          <a:noFill/>
          <a:ln>
            <a:noFill/>
          </a:ln>
        </p:spPr>
      </p:pic>
      <p:pic>
        <p:nvPicPr>
          <p:cNvPr descr=" " id="142" name="Google Shape;142;g2e48755660e_0_114"/>
          <p:cNvPicPr preferRelativeResize="0"/>
          <p:nvPr/>
        </p:nvPicPr>
        <p:blipFill rotWithShape="1">
          <a:blip r:embed="rId5">
            <a:alphaModFix/>
          </a:blip>
          <a:srcRect b="0" l="0" r="0" t="0"/>
          <a:stretch/>
        </p:blipFill>
        <p:spPr>
          <a:xfrm>
            <a:off x="889111" y="5727700"/>
            <a:ext cx="14835454" cy="6400800"/>
          </a:xfrm>
          <a:prstGeom prst="rect">
            <a:avLst/>
          </a:prstGeom>
          <a:noFill/>
          <a:ln>
            <a:noFill/>
          </a:ln>
        </p:spPr>
      </p:pic>
      <p:pic>
        <p:nvPicPr>
          <p:cNvPr descr=" " id="143" name="Google Shape;143;g2e48755660e_0_114"/>
          <p:cNvPicPr preferRelativeResize="0"/>
          <p:nvPr/>
        </p:nvPicPr>
        <p:blipFill rotWithShape="1">
          <a:blip r:embed="rId5">
            <a:alphaModFix/>
          </a:blip>
          <a:srcRect b="0" l="0" r="0" t="0"/>
          <a:stretch/>
        </p:blipFill>
        <p:spPr>
          <a:xfrm>
            <a:off x="889111" y="5727700"/>
            <a:ext cx="14835454" cy="6400800"/>
          </a:xfrm>
          <a:prstGeom prst="rect">
            <a:avLst/>
          </a:prstGeom>
          <a:noFill/>
          <a:ln>
            <a:noFill/>
          </a:ln>
        </p:spPr>
      </p:pic>
      <p:pic>
        <p:nvPicPr>
          <p:cNvPr descr=" " id="144" name="Google Shape;144;g2e48755660e_0_114"/>
          <p:cNvPicPr preferRelativeResize="0"/>
          <p:nvPr/>
        </p:nvPicPr>
        <p:blipFill rotWithShape="1">
          <a:blip r:embed="rId6">
            <a:alphaModFix/>
          </a:blip>
          <a:srcRect b="0" l="0" r="0" t="0"/>
          <a:stretch/>
        </p:blipFill>
        <p:spPr>
          <a:xfrm>
            <a:off x="889111" y="5727700"/>
            <a:ext cx="14835454" cy="6400800"/>
          </a:xfrm>
          <a:prstGeom prst="rect">
            <a:avLst/>
          </a:prstGeom>
          <a:noFill/>
          <a:ln>
            <a:noFill/>
          </a:ln>
        </p:spPr>
      </p:pic>
      <p:sp>
        <p:nvSpPr>
          <p:cNvPr id="145" name="Google Shape;145;g2e48755660e_0_11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6" name="Google Shape;146;g2e48755660e_0_11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47" name="Google Shape;147;g2e48755660e_0_114"/>
          <p:cNvSpPr/>
          <p:nvPr/>
        </p:nvSpPr>
        <p:spPr>
          <a:xfrm>
            <a:off x="1079635" y="2247900"/>
            <a:ext cx="70494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g2e48755660e_0_114"/>
          <p:cNvSpPr/>
          <p:nvPr/>
        </p:nvSpPr>
        <p:spPr>
          <a:xfrm>
            <a:off x="1079635" y="2247900"/>
            <a:ext cx="7049400" cy="1485900"/>
          </a:xfrm>
          <a:prstGeom prst="rect">
            <a:avLst/>
          </a:prstGeom>
          <a:solidFill>
            <a:srgbClr val="B3DA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g2e48755660e_0_114"/>
          <p:cNvSpPr/>
          <p:nvPr/>
        </p:nvSpPr>
        <p:spPr>
          <a:xfrm>
            <a:off x="1841730" y="2552700"/>
            <a:ext cx="5233200" cy="107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A5200"/>
              </a:buClr>
              <a:buSzPts val="4800"/>
              <a:buFont typeface="Quantico"/>
              <a:buNone/>
            </a:pPr>
            <a:r>
              <a:rPr b="1" i="0" lang="en-US" sz="4800" u="none" cap="none" strike="noStrike">
                <a:solidFill>
                  <a:srgbClr val="3A5200"/>
                </a:solidFill>
                <a:latin typeface="Quantico"/>
                <a:ea typeface="Quantico"/>
                <a:cs typeface="Quantico"/>
                <a:sym typeface="Quantico"/>
              </a:rPr>
              <a:t>DRAGON TAMING </a:t>
            </a:r>
            <a:endParaRPr b="0" i="0" sz="4800" u="none" cap="none" strike="noStrike">
              <a:solidFill>
                <a:schemeClr val="dk1"/>
              </a:solidFill>
              <a:latin typeface="Calibri"/>
              <a:ea typeface="Calibri"/>
              <a:cs typeface="Calibri"/>
              <a:sym typeface="Calibri"/>
            </a:endParaRPr>
          </a:p>
        </p:txBody>
      </p:sp>
      <p:sp>
        <p:nvSpPr>
          <p:cNvPr id="150" name="Google Shape;150;g2e48755660e_0_114"/>
          <p:cNvSpPr/>
          <p:nvPr/>
        </p:nvSpPr>
        <p:spPr>
          <a:xfrm>
            <a:off x="1079635" y="4038600"/>
            <a:ext cx="71850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51" name="Google Shape;151;g2e48755660e_0_114"/>
          <p:cNvSpPr/>
          <p:nvPr/>
        </p:nvSpPr>
        <p:spPr>
          <a:xfrm>
            <a:off x="8675184" y="2247900"/>
            <a:ext cx="70494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g2e48755660e_0_114"/>
          <p:cNvSpPr/>
          <p:nvPr/>
        </p:nvSpPr>
        <p:spPr>
          <a:xfrm>
            <a:off x="8675184" y="2247900"/>
            <a:ext cx="7049400" cy="1485900"/>
          </a:xfrm>
          <a:prstGeom prst="rect">
            <a:avLst/>
          </a:prstGeom>
          <a:solidFill>
            <a:srgbClr val="B3DA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g2e48755660e_0_114"/>
          <p:cNvSpPr/>
          <p:nvPr/>
        </p:nvSpPr>
        <p:spPr>
          <a:xfrm>
            <a:off x="9437280" y="2552700"/>
            <a:ext cx="4280400" cy="107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A5200"/>
              </a:buClr>
              <a:buSzPts val="4800"/>
              <a:buFont typeface="Quantico"/>
              <a:buNone/>
            </a:pPr>
            <a:r>
              <a:rPr b="1" i="0" lang="en-US" sz="4800" u="none" cap="none" strike="noStrike">
                <a:solidFill>
                  <a:srgbClr val="3A5200"/>
                </a:solidFill>
                <a:latin typeface="Quantico"/>
                <a:ea typeface="Quantico"/>
                <a:cs typeface="Quantico"/>
                <a:sym typeface="Quantico"/>
              </a:rPr>
              <a:t>THE UNICORN</a:t>
            </a:r>
            <a:endParaRPr b="0" i="0" sz="4800" u="none" cap="none" strike="noStrike">
              <a:solidFill>
                <a:schemeClr val="dk1"/>
              </a:solidFill>
              <a:latin typeface="Calibri"/>
              <a:ea typeface="Calibri"/>
              <a:cs typeface="Calibri"/>
              <a:sym typeface="Calibri"/>
            </a:endParaRPr>
          </a:p>
        </p:txBody>
      </p:sp>
      <p:sp>
        <p:nvSpPr>
          <p:cNvPr id="154" name="Google Shape;154;g2e48755660e_0_114"/>
          <p:cNvSpPr/>
          <p:nvPr/>
        </p:nvSpPr>
        <p:spPr>
          <a:xfrm>
            <a:off x="8675184" y="4038600"/>
            <a:ext cx="71850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
        <p:nvSpPr>
          <p:cNvPr id="155" name="Google Shape;155;g2e48755660e_0_114"/>
          <p:cNvSpPr/>
          <p:nvPr/>
        </p:nvSpPr>
        <p:spPr>
          <a:xfrm>
            <a:off x="16270734" y="2247900"/>
            <a:ext cx="70494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g2e48755660e_0_114"/>
          <p:cNvSpPr/>
          <p:nvPr/>
        </p:nvSpPr>
        <p:spPr>
          <a:xfrm>
            <a:off x="16270734" y="2247900"/>
            <a:ext cx="7049400" cy="1485900"/>
          </a:xfrm>
          <a:prstGeom prst="rect">
            <a:avLst/>
          </a:prstGeom>
          <a:solidFill>
            <a:srgbClr val="B3DA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g2e48755660e_0_114"/>
          <p:cNvSpPr/>
          <p:nvPr/>
        </p:nvSpPr>
        <p:spPr>
          <a:xfrm>
            <a:off x="17032829" y="2552700"/>
            <a:ext cx="5233200" cy="107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A5200"/>
              </a:buClr>
              <a:buSzPts val="4800"/>
              <a:buFont typeface="Quantico"/>
              <a:buNone/>
            </a:pPr>
            <a:r>
              <a:rPr b="1" i="0" lang="en-US" sz="4800" u="none" cap="none" strike="noStrike">
                <a:solidFill>
                  <a:srgbClr val="3A5200"/>
                </a:solidFill>
                <a:latin typeface="Quantico"/>
                <a:ea typeface="Quantico"/>
                <a:cs typeface="Quantico"/>
                <a:sym typeface="Quantico"/>
              </a:rPr>
              <a:t>DRAGON TAMING </a:t>
            </a:r>
            <a:endParaRPr b="0" i="0" sz="4800" u="none" cap="none" strike="noStrike">
              <a:solidFill>
                <a:schemeClr val="dk1"/>
              </a:solidFill>
              <a:latin typeface="Calibri"/>
              <a:ea typeface="Calibri"/>
              <a:cs typeface="Calibri"/>
              <a:sym typeface="Calibri"/>
            </a:endParaRPr>
          </a:p>
        </p:txBody>
      </p:sp>
      <p:sp>
        <p:nvSpPr>
          <p:cNvPr id="158" name="Google Shape;158;g2e48755660e_0_114"/>
          <p:cNvSpPr/>
          <p:nvPr/>
        </p:nvSpPr>
        <p:spPr>
          <a:xfrm>
            <a:off x="16270734" y="4038600"/>
            <a:ext cx="71850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DFD3"/>
        </a:solidFill>
      </p:bgPr>
    </p:bg>
    <p:spTree>
      <p:nvGrpSpPr>
        <p:cNvPr id="163" name="Shape 163"/>
        <p:cNvGrpSpPr/>
        <p:nvPr/>
      </p:nvGrpSpPr>
      <p:grpSpPr>
        <a:xfrm>
          <a:off x="0" y="0"/>
          <a:ext cx="0" cy="0"/>
          <a:chOff x="0" y="0"/>
          <a:chExt cx="0" cy="0"/>
        </a:xfrm>
      </p:grpSpPr>
      <p:pic>
        <p:nvPicPr>
          <p:cNvPr descr=" " id="164" name="Google Shape;164;g2e48755660e_0_140"/>
          <p:cNvPicPr preferRelativeResize="0"/>
          <p:nvPr/>
        </p:nvPicPr>
        <p:blipFill rotWithShape="1">
          <a:blip r:embed="rId3">
            <a:alphaModFix/>
          </a:blip>
          <a:srcRect b="0" l="0" r="0" t="0"/>
          <a:stretch/>
        </p:blipFill>
        <p:spPr>
          <a:xfrm>
            <a:off x="0" y="0"/>
            <a:ext cx="24196524" cy="13716000"/>
          </a:xfrm>
          <a:prstGeom prst="rect">
            <a:avLst/>
          </a:prstGeom>
          <a:noFill/>
          <a:ln>
            <a:noFill/>
          </a:ln>
        </p:spPr>
      </p:pic>
      <p:sp>
        <p:nvSpPr>
          <p:cNvPr id="165" name="Google Shape;165;g2e48755660e_0_140"/>
          <p:cNvSpPr/>
          <p:nvPr/>
        </p:nvSpPr>
        <p:spPr>
          <a:xfrm>
            <a:off x="1962395" y="1092200"/>
            <a:ext cx="20487600" cy="2057400"/>
          </a:xfrm>
          <a:prstGeom prst="rect">
            <a:avLst/>
          </a:prstGeom>
          <a:solidFill>
            <a:srgbClr val="B3DA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g2e48755660e_0_140"/>
          <p:cNvSpPr/>
          <p:nvPr/>
        </p:nvSpPr>
        <p:spPr>
          <a:xfrm>
            <a:off x="2724491" y="1397000"/>
            <a:ext cx="193023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A5200"/>
              </a:buClr>
              <a:buSzPts val="8000"/>
              <a:buFont typeface="Quantico"/>
              <a:buNone/>
            </a:pPr>
            <a:r>
              <a:rPr b="1" i="0" lang="en-US" sz="8000" u="none" cap="none" strike="noStrike">
                <a:solidFill>
                  <a:srgbClr val="3A5200"/>
                </a:solidFill>
                <a:latin typeface="Quantico"/>
                <a:ea typeface="Quantico"/>
                <a:cs typeface="Quantico"/>
                <a:sym typeface="Quantico"/>
              </a:rPr>
              <a:t>THE MAGIC OF DRAGONS: A RESEARCH</a:t>
            </a:r>
            <a:endParaRPr b="0" i="0" sz="8000" u="none" cap="none" strike="noStrike">
              <a:solidFill>
                <a:schemeClr val="dk1"/>
              </a:solidFill>
              <a:latin typeface="Calibri"/>
              <a:ea typeface="Calibri"/>
              <a:cs typeface="Calibri"/>
              <a:sym typeface="Calibri"/>
            </a:endParaRPr>
          </a:p>
        </p:txBody>
      </p:sp>
      <p:sp>
        <p:nvSpPr>
          <p:cNvPr id="167" name="Google Shape;167;g2e48755660e_0_140"/>
          <p:cNvSpPr/>
          <p:nvPr/>
        </p:nvSpPr>
        <p:spPr>
          <a:xfrm>
            <a:off x="14200375" y="4406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g2e48755660e_0_140"/>
          <p:cNvSpPr/>
          <p:nvPr/>
        </p:nvSpPr>
        <p:spPr>
          <a:xfrm>
            <a:off x="14200375" y="4406900"/>
            <a:ext cx="8205300" cy="8204100"/>
          </a:xfrm>
          <a:prstGeom prst="ellipse">
            <a:avLst/>
          </a:prstGeom>
          <a:solidFill>
            <a:srgbClr val="B9D8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g2e48755660e_0_140"/>
          <p:cNvSpPr/>
          <p:nvPr/>
        </p:nvSpPr>
        <p:spPr>
          <a:xfrm>
            <a:off x="15229203" y="6299200"/>
            <a:ext cx="6160200" cy="6159600"/>
          </a:xfrm>
          <a:prstGeom prst="ellipse">
            <a:avLst/>
          </a:prstGeom>
          <a:solidFill>
            <a:srgbClr val="B1F10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g2e48755660e_0_140"/>
          <p:cNvSpPr/>
          <p:nvPr/>
        </p:nvSpPr>
        <p:spPr>
          <a:xfrm>
            <a:off x="16258032" y="8178800"/>
            <a:ext cx="4089900" cy="4089300"/>
          </a:xfrm>
          <a:prstGeom prst="ellipse">
            <a:avLst/>
          </a:prstGeom>
          <a:solidFill>
            <a:srgbClr val="E9DF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g2e48755660e_0_140"/>
          <p:cNvSpPr/>
          <p:nvPr/>
        </p:nvSpPr>
        <p:spPr>
          <a:xfrm>
            <a:off x="17413876" y="4876800"/>
            <a:ext cx="1765500" cy="1079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A5200"/>
              </a:buClr>
              <a:buSzPts val="4800"/>
              <a:buFont typeface="Quantico"/>
              <a:buNone/>
            </a:pPr>
            <a:r>
              <a:rPr b="1" i="0" lang="en-US" sz="4800" u="none" cap="none" strike="noStrike">
                <a:solidFill>
                  <a:srgbClr val="3A5200"/>
                </a:solidFill>
                <a:latin typeface="Quantico"/>
                <a:ea typeface="Quantico"/>
                <a:cs typeface="Quantico"/>
                <a:sym typeface="Quantico"/>
              </a:rPr>
              <a:t>6.7M</a:t>
            </a:r>
            <a:endParaRPr b="0" i="0" sz="4800" u="none" cap="none" strike="noStrike">
              <a:solidFill>
                <a:schemeClr val="dk1"/>
              </a:solidFill>
              <a:latin typeface="Calibri"/>
              <a:ea typeface="Calibri"/>
              <a:cs typeface="Calibri"/>
              <a:sym typeface="Calibri"/>
            </a:endParaRPr>
          </a:p>
        </p:txBody>
      </p:sp>
      <p:sp>
        <p:nvSpPr>
          <p:cNvPr id="172" name="Google Shape;172;g2e48755660e_0_140"/>
          <p:cNvSpPr/>
          <p:nvPr/>
        </p:nvSpPr>
        <p:spPr>
          <a:xfrm>
            <a:off x="17413876" y="9690100"/>
            <a:ext cx="1778100" cy="1079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A5200"/>
              </a:buClr>
              <a:buSzPts val="4800"/>
              <a:buFont typeface="Quantico"/>
              <a:buNone/>
            </a:pPr>
            <a:r>
              <a:rPr b="1" i="0" lang="en-US" sz="4800" u="none" cap="none" strike="noStrike">
                <a:solidFill>
                  <a:srgbClr val="3A5200"/>
                </a:solidFill>
                <a:latin typeface="Quantico"/>
                <a:ea typeface="Quantico"/>
                <a:cs typeface="Quantico"/>
                <a:sym typeface="Quantico"/>
              </a:rPr>
              <a:t>2.3M</a:t>
            </a:r>
            <a:endParaRPr b="0" i="0" sz="4800" u="none" cap="none" strike="noStrike">
              <a:solidFill>
                <a:schemeClr val="dk1"/>
              </a:solidFill>
              <a:latin typeface="Calibri"/>
              <a:ea typeface="Calibri"/>
              <a:cs typeface="Calibri"/>
              <a:sym typeface="Calibri"/>
            </a:endParaRPr>
          </a:p>
        </p:txBody>
      </p:sp>
      <p:sp>
        <p:nvSpPr>
          <p:cNvPr id="173" name="Google Shape;173;g2e48755660e_0_140"/>
          <p:cNvSpPr/>
          <p:nvPr/>
        </p:nvSpPr>
        <p:spPr>
          <a:xfrm>
            <a:off x="17426578" y="6756400"/>
            <a:ext cx="1765500" cy="1079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A5200"/>
              </a:buClr>
              <a:buSzPts val="4800"/>
              <a:buFont typeface="Quantico"/>
              <a:buNone/>
            </a:pPr>
            <a:r>
              <a:rPr b="1" i="0" lang="en-US" sz="4800" u="none" cap="none" strike="noStrike">
                <a:solidFill>
                  <a:srgbClr val="3A5200"/>
                </a:solidFill>
                <a:latin typeface="Quantico"/>
                <a:ea typeface="Quantico"/>
                <a:cs typeface="Quantico"/>
                <a:sym typeface="Quantico"/>
              </a:rPr>
              <a:t>4.4M</a:t>
            </a:r>
            <a:endParaRPr b="0" i="0" sz="4800" u="none" cap="none" strike="noStrike">
              <a:solidFill>
                <a:schemeClr val="dk1"/>
              </a:solidFill>
              <a:latin typeface="Calibri"/>
              <a:ea typeface="Calibri"/>
              <a:cs typeface="Calibri"/>
              <a:sym typeface="Calibri"/>
            </a:endParaRPr>
          </a:p>
        </p:txBody>
      </p:sp>
      <p:sp>
        <p:nvSpPr>
          <p:cNvPr id="174" name="Google Shape;174;g2e48755660e_0_14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5" name="Google Shape;175;g2e48755660e_0_14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76" name="Google Shape;176;g2e48755660e_0_140"/>
          <p:cNvSpPr/>
          <p:nvPr/>
        </p:nvSpPr>
        <p:spPr>
          <a:xfrm>
            <a:off x="3734267" y="3594100"/>
            <a:ext cx="84594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7" name="Google Shape;177;g2e48755660e_0_140"/>
          <p:cNvPicPr preferRelativeResize="0"/>
          <p:nvPr/>
        </p:nvPicPr>
        <p:blipFill rotWithShape="1">
          <a:blip r:embed="rId5">
            <a:alphaModFix/>
          </a:blip>
          <a:srcRect b="0" l="0" r="0" t="0"/>
          <a:stretch/>
        </p:blipFill>
        <p:spPr>
          <a:xfrm>
            <a:off x="3734267" y="3594100"/>
            <a:ext cx="1639113" cy="1117600"/>
          </a:xfrm>
          <a:prstGeom prst="rect">
            <a:avLst/>
          </a:prstGeom>
          <a:noFill/>
          <a:ln>
            <a:noFill/>
          </a:ln>
        </p:spPr>
      </p:pic>
      <p:sp>
        <p:nvSpPr>
          <p:cNvPr id="178" name="Google Shape;178;g2e48755660e_0_140"/>
          <p:cNvSpPr/>
          <p:nvPr/>
        </p:nvSpPr>
        <p:spPr>
          <a:xfrm>
            <a:off x="3734267" y="50165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g2e48755660e_0_140"/>
          <p:cNvSpPr/>
          <p:nvPr/>
        </p:nvSpPr>
        <p:spPr>
          <a:xfrm>
            <a:off x="3734267" y="50165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80" name="Google Shape;180;g2e48755660e_0_140"/>
          <p:cNvSpPr/>
          <p:nvPr/>
        </p:nvSpPr>
        <p:spPr>
          <a:xfrm>
            <a:off x="3734267" y="6946900"/>
            <a:ext cx="84594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1" name="Google Shape;181;g2e48755660e_0_140"/>
          <p:cNvPicPr preferRelativeResize="0"/>
          <p:nvPr/>
        </p:nvPicPr>
        <p:blipFill rotWithShape="1">
          <a:blip r:embed="rId6">
            <a:alphaModFix/>
          </a:blip>
          <a:srcRect b="0" l="0" r="0" t="0"/>
          <a:stretch/>
        </p:blipFill>
        <p:spPr>
          <a:xfrm>
            <a:off x="3734267" y="6946900"/>
            <a:ext cx="1512174" cy="1117600"/>
          </a:xfrm>
          <a:prstGeom prst="rect">
            <a:avLst/>
          </a:prstGeom>
          <a:noFill/>
          <a:ln>
            <a:noFill/>
          </a:ln>
        </p:spPr>
      </p:pic>
      <p:sp>
        <p:nvSpPr>
          <p:cNvPr id="182" name="Google Shape;182;g2e48755660e_0_140"/>
          <p:cNvSpPr/>
          <p:nvPr/>
        </p:nvSpPr>
        <p:spPr>
          <a:xfrm>
            <a:off x="3734267" y="83693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g2e48755660e_0_140"/>
          <p:cNvSpPr/>
          <p:nvPr/>
        </p:nvSpPr>
        <p:spPr>
          <a:xfrm>
            <a:off x="3734267" y="83693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184" name="Google Shape;184;g2e48755660e_0_140"/>
          <p:cNvSpPr/>
          <p:nvPr/>
        </p:nvSpPr>
        <p:spPr>
          <a:xfrm>
            <a:off x="3734267" y="10299700"/>
            <a:ext cx="84594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5" name="Google Shape;185;g2e48755660e_0_140"/>
          <p:cNvPicPr preferRelativeResize="0"/>
          <p:nvPr/>
        </p:nvPicPr>
        <p:blipFill rotWithShape="1">
          <a:blip r:embed="rId7">
            <a:alphaModFix/>
          </a:blip>
          <a:srcRect b="0" l="0" r="0" t="0"/>
          <a:stretch/>
        </p:blipFill>
        <p:spPr>
          <a:xfrm>
            <a:off x="3734267" y="10299700"/>
            <a:ext cx="2104907" cy="1117600"/>
          </a:xfrm>
          <a:prstGeom prst="rect">
            <a:avLst/>
          </a:prstGeom>
          <a:noFill/>
          <a:ln>
            <a:noFill/>
          </a:ln>
        </p:spPr>
      </p:pic>
      <p:sp>
        <p:nvSpPr>
          <p:cNvPr id="186" name="Google Shape;186;g2e48755660e_0_140"/>
          <p:cNvSpPr/>
          <p:nvPr/>
        </p:nvSpPr>
        <p:spPr>
          <a:xfrm>
            <a:off x="3734267" y="117221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g2e48755660e_0_140"/>
          <p:cNvSpPr/>
          <p:nvPr/>
        </p:nvSpPr>
        <p:spPr>
          <a:xfrm>
            <a:off x="3734267" y="117221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2024-06-10T06:55:13Z</dcterms:created>
  <dc:creator>PptxGenJS</dc:creator>
</cp:coreProperties>
</file>