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Quantico"/>
      <p:bold r:id="rId29"/>
      <p:boldItalic r:id="rId30"/>
    </p:embeddedFont>
    <p:embeddedFont>
      <p:font typeface="Lato"/>
      <p:bold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gPFYdrVxnVwfe3IvveCY72IhBu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ntic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Quantico-boldItalic.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48755660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48755660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48755660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e48755660e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e48755660e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e48755660e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e48755660e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e48755660e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e48755660e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e48755660e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e48755660e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e48755660e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e48755660e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e48755660e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e48755660e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e48755660e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2e48755660e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2e48755660e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e48755660e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e48755660e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2e48755660e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e48755660e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e48755660e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e48755660e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e48755660e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e48755660e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e48755660e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e48755660e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e48755660e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e48755660e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e48755660e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e48755660e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e48755660e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48755660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48755660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48755660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e48755660e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e48755660e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e48755660e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e48755660e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e48755660e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e48755660e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e48755660e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2e48755660e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2e48755660e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e48755660e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g2e48755660e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2e48755660e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e48755660e_0_6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g2e48755660e_0_6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g2e48755660e_0_6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48755660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48755660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48755660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e48755660e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2e48755660e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e48755660e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48755660e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e48755660e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e48755660e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e48755660e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e48755660e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e48755660e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48755660e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e48755660e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e48755660e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48755660e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e48755660e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e48755660e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48755660e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e48755660e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e48755660e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4.png"/><Relationship Id="rId4" Type="http://schemas.openxmlformats.org/officeDocument/2006/relationships/image" Target="../media/image1.png"/><Relationship Id="rId5" Type="http://schemas.openxmlformats.org/officeDocument/2006/relationships/image" Target="../media/image39.png"/><Relationship Id="rId6" Type="http://schemas.openxmlformats.org/officeDocument/2006/relationships/image" Target="../media/image43.png"/><Relationship Id="rId7"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png"/><Relationship Id="rId10" Type="http://schemas.openxmlformats.org/officeDocument/2006/relationships/image" Target="../media/image54.png"/><Relationship Id="rId9" Type="http://schemas.openxmlformats.org/officeDocument/2006/relationships/image" Target="../media/image64.png"/><Relationship Id="rId5" Type="http://schemas.openxmlformats.org/officeDocument/2006/relationships/image" Target="../media/image52.png"/><Relationship Id="rId6" Type="http://schemas.openxmlformats.org/officeDocument/2006/relationships/image" Target="../media/image31.png"/><Relationship Id="rId7" Type="http://schemas.openxmlformats.org/officeDocument/2006/relationships/image" Target="../media/image67.png"/><Relationship Id="rId8"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82.png"/><Relationship Id="rId21" Type="http://schemas.openxmlformats.org/officeDocument/2006/relationships/image" Target="../media/image81.png"/><Relationship Id="rId24" Type="http://schemas.openxmlformats.org/officeDocument/2006/relationships/image" Target="../media/image83.png"/><Relationship Id="rId23"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4.png"/><Relationship Id="rId4" Type="http://schemas.openxmlformats.org/officeDocument/2006/relationships/image" Target="../media/image1.png"/><Relationship Id="rId9" Type="http://schemas.openxmlformats.org/officeDocument/2006/relationships/image" Target="../media/image62.png"/><Relationship Id="rId26" Type="http://schemas.openxmlformats.org/officeDocument/2006/relationships/image" Target="../media/image89.png"/><Relationship Id="rId25" Type="http://schemas.openxmlformats.org/officeDocument/2006/relationships/image" Target="../media/image87.png"/><Relationship Id="rId28" Type="http://schemas.openxmlformats.org/officeDocument/2006/relationships/image" Target="../media/image93.png"/><Relationship Id="rId27" Type="http://schemas.openxmlformats.org/officeDocument/2006/relationships/image" Target="../media/image71.png"/><Relationship Id="rId5" Type="http://schemas.openxmlformats.org/officeDocument/2006/relationships/image" Target="../media/image59.png"/><Relationship Id="rId6" Type="http://schemas.openxmlformats.org/officeDocument/2006/relationships/image" Target="../media/image53.png"/><Relationship Id="rId7" Type="http://schemas.openxmlformats.org/officeDocument/2006/relationships/image" Target="../media/image65.png"/><Relationship Id="rId8" Type="http://schemas.openxmlformats.org/officeDocument/2006/relationships/image" Target="../media/image55.png"/><Relationship Id="rId11" Type="http://schemas.openxmlformats.org/officeDocument/2006/relationships/image" Target="../media/image60.png"/><Relationship Id="rId10" Type="http://schemas.openxmlformats.org/officeDocument/2006/relationships/image" Target="../media/image58.png"/><Relationship Id="rId13" Type="http://schemas.openxmlformats.org/officeDocument/2006/relationships/image" Target="../media/image68.png"/><Relationship Id="rId12" Type="http://schemas.openxmlformats.org/officeDocument/2006/relationships/image" Target="../media/image63.png"/><Relationship Id="rId15" Type="http://schemas.openxmlformats.org/officeDocument/2006/relationships/image" Target="../media/image66.png"/><Relationship Id="rId14" Type="http://schemas.openxmlformats.org/officeDocument/2006/relationships/image" Target="../media/image69.png"/><Relationship Id="rId17" Type="http://schemas.openxmlformats.org/officeDocument/2006/relationships/image" Target="../media/image70.png"/><Relationship Id="rId16" Type="http://schemas.openxmlformats.org/officeDocument/2006/relationships/image" Target="../media/image74.png"/><Relationship Id="rId19" Type="http://schemas.openxmlformats.org/officeDocument/2006/relationships/image" Target="../media/image72.png"/><Relationship Id="rId18" Type="http://schemas.openxmlformats.org/officeDocument/2006/relationships/image" Target="../media/image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77.png"/><Relationship Id="rId6" Type="http://schemas.openxmlformats.org/officeDocument/2006/relationships/image" Target="../media/image1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91.png"/><Relationship Id="rId6"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4.png"/><Relationship Id="rId4" Type="http://schemas.openxmlformats.org/officeDocument/2006/relationships/image" Target="../media/image1.png"/><Relationship Id="rId5" Type="http://schemas.openxmlformats.org/officeDocument/2006/relationships/image" Target="../media/image98.png"/><Relationship Id="rId6" Type="http://schemas.openxmlformats.org/officeDocument/2006/relationships/image" Target="../media/image10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9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4.png"/><Relationship Id="rId4" Type="http://schemas.openxmlformats.org/officeDocument/2006/relationships/image" Target="../media/image1.png"/><Relationship Id="rId5" Type="http://schemas.openxmlformats.org/officeDocument/2006/relationships/image" Target="../media/image109.png"/><Relationship Id="rId6" Type="http://schemas.openxmlformats.org/officeDocument/2006/relationships/image" Target="../media/image114.png"/><Relationship Id="rId7" Type="http://schemas.openxmlformats.org/officeDocument/2006/relationships/image" Target="../media/image1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108.png"/><Relationship Id="rId6" Type="http://schemas.openxmlformats.org/officeDocument/2006/relationships/image" Target="../media/image123.png"/><Relationship Id="rId7" Type="http://schemas.openxmlformats.org/officeDocument/2006/relationships/image" Target="../media/image113.png"/></Relationships>
</file>

<file path=ppt/slides/_rels/slide23.xml.rels><?xml version="1.0" encoding="UTF-8" standalone="yes"?><Relationships xmlns="http://schemas.openxmlformats.org/package/2006/relationships"><Relationship Id="rId20"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4.png"/><Relationship Id="rId4" Type="http://schemas.openxmlformats.org/officeDocument/2006/relationships/image" Target="../media/image1.png"/><Relationship Id="rId9" Type="http://schemas.openxmlformats.org/officeDocument/2006/relationships/image" Target="../media/image125.png"/><Relationship Id="rId5" Type="http://schemas.openxmlformats.org/officeDocument/2006/relationships/hyperlink" Target="https://eatemp.com/powerpoint-org-chart-template/" TargetMode="External"/><Relationship Id="rId6" Type="http://schemas.openxmlformats.org/officeDocument/2006/relationships/image" Target="../media/image140.png"/><Relationship Id="rId7" Type="http://schemas.openxmlformats.org/officeDocument/2006/relationships/image" Target="../media/image128.png"/><Relationship Id="rId8" Type="http://schemas.openxmlformats.org/officeDocument/2006/relationships/image" Target="../media/image133.png"/><Relationship Id="rId11" Type="http://schemas.openxmlformats.org/officeDocument/2006/relationships/image" Target="../media/image135.png"/><Relationship Id="rId10" Type="http://schemas.openxmlformats.org/officeDocument/2006/relationships/image" Target="../media/image118.png"/><Relationship Id="rId13" Type="http://schemas.openxmlformats.org/officeDocument/2006/relationships/image" Target="../media/image142.png"/><Relationship Id="rId12" Type="http://schemas.openxmlformats.org/officeDocument/2006/relationships/image" Target="../media/image138.png"/><Relationship Id="rId15" Type="http://schemas.openxmlformats.org/officeDocument/2006/relationships/image" Target="../media/image122.png"/><Relationship Id="rId14" Type="http://schemas.openxmlformats.org/officeDocument/2006/relationships/image" Target="../media/image134.png"/><Relationship Id="rId17" Type="http://schemas.openxmlformats.org/officeDocument/2006/relationships/image" Target="../media/image116.png"/><Relationship Id="rId16" Type="http://schemas.openxmlformats.org/officeDocument/2006/relationships/image" Target="../media/image124.png"/><Relationship Id="rId19" Type="http://schemas.openxmlformats.org/officeDocument/2006/relationships/image" Target="../media/image132.png"/><Relationship Id="rId18" Type="http://schemas.openxmlformats.org/officeDocument/2006/relationships/image" Target="../media/image1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35.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8.png"/><Relationship Id="rId4" Type="http://schemas.openxmlformats.org/officeDocument/2006/relationships/image" Target="../media/image24.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4.png"/><Relationship Id="rId4" Type="http://schemas.openxmlformats.org/officeDocument/2006/relationships/image" Target="../media/image37.png"/><Relationship Id="rId5" Type="http://schemas.openxmlformats.org/officeDocument/2006/relationships/image" Target="../media/image23.png"/><Relationship Id="rId6" Type="http://schemas.openxmlformats.org/officeDocument/2006/relationships/image" Target="../media/image34.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8.png"/><Relationship Id="rId4"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40.png"/><Relationship Id="rId7"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5" name="Shape 15"/>
        <p:cNvGrpSpPr/>
        <p:nvPr/>
      </p:nvGrpSpPr>
      <p:grpSpPr>
        <a:xfrm>
          <a:off x="0" y="0"/>
          <a:ext cx="0" cy="0"/>
          <a:chOff x="0" y="0"/>
          <a:chExt cx="0" cy="0"/>
        </a:xfrm>
      </p:grpSpPr>
      <p:pic>
        <p:nvPicPr>
          <p:cNvPr descr=" " id="16" name="Google Shape;16;g2e48755660e_0_0"/>
          <p:cNvPicPr preferRelativeResize="0"/>
          <p:nvPr/>
        </p:nvPicPr>
        <p:blipFill rotWithShape="1">
          <a:blip r:embed="rId3">
            <a:alphaModFix/>
          </a:blip>
          <a:srcRect b="0" l="0" r="0" t="0"/>
          <a:stretch/>
        </p:blipFill>
        <p:spPr>
          <a:xfrm>
            <a:off x="0" y="0"/>
            <a:ext cx="24196524" cy="13716000"/>
          </a:xfrm>
          <a:prstGeom prst="rect">
            <a:avLst/>
          </a:prstGeom>
          <a:noFill/>
          <a:ln>
            <a:noFill/>
          </a:ln>
        </p:spPr>
      </p:pic>
      <p:sp>
        <p:nvSpPr>
          <p:cNvPr id="17" name="Google Shape;17;g2e48755660e_0_0"/>
          <p:cNvSpPr/>
          <p:nvPr/>
        </p:nvSpPr>
        <p:spPr>
          <a:xfrm>
            <a:off x="8853006" y="7912100"/>
            <a:ext cx="147888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8910E"/>
              </a:buClr>
              <a:buSzPts val="6400"/>
              <a:buFont typeface="Lato"/>
              <a:buNone/>
            </a:pPr>
            <a:r>
              <a:rPr b="1" i="0" lang="en-US" sz="6400" u="none" cap="none" strike="noStrike">
                <a:solidFill>
                  <a:srgbClr val="7891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2e48755660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e48755660e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g2e48755660e_0_0"/>
          <p:cNvSpPr/>
          <p:nvPr/>
        </p:nvSpPr>
        <p:spPr>
          <a:xfrm>
            <a:off x="8853006" y="2667000"/>
            <a:ext cx="14517900" cy="49656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2e48755660e_0_0"/>
          <p:cNvSpPr/>
          <p:nvPr/>
        </p:nvSpPr>
        <p:spPr>
          <a:xfrm>
            <a:off x="9615100" y="3203176"/>
            <a:ext cx="140097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24000"/>
              <a:buFont typeface="Quantico"/>
              <a:buNone/>
            </a:pPr>
            <a:r>
              <a:rPr b="1" i="0" lang="en-US" sz="24000" u="none" cap="none" strike="noStrike">
                <a:solidFill>
                  <a:srgbClr val="3A5200"/>
                </a:solidFill>
                <a:latin typeface="Quantico"/>
                <a:ea typeface="Quantico"/>
                <a:cs typeface="Quantico"/>
                <a:sym typeface="Quantico"/>
              </a:rPr>
              <a:t>BATTERY</a:t>
            </a:r>
            <a:endParaRPr b="0" i="0" sz="24000" u="none" cap="none" strike="noStrike">
              <a:solidFill>
                <a:schemeClr val="dk1"/>
              </a:solidFill>
              <a:latin typeface="Calibri"/>
              <a:ea typeface="Calibri"/>
              <a:cs typeface="Calibri"/>
              <a:sym typeface="Calibri"/>
            </a:endParaRPr>
          </a:p>
        </p:txBody>
      </p:sp>
      <p:pic>
        <p:nvPicPr>
          <p:cNvPr descr=" " id="22" name="Google Shape;22;g2e48755660e_0_0"/>
          <p:cNvPicPr preferRelativeResize="0"/>
          <p:nvPr/>
        </p:nvPicPr>
        <p:blipFill rotWithShape="1">
          <a:blip r:embed="rId5">
            <a:alphaModFix/>
          </a:blip>
          <a:srcRect b="0" l="0" r="0" t="0"/>
          <a:stretch/>
        </p:blipFill>
        <p:spPr>
          <a:xfrm>
            <a:off x="444556" y="1066800"/>
            <a:ext cx="10008851" cy="11582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92" name="Shape 192"/>
        <p:cNvGrpSpPr/>
        <p:nvPr/>
      </p:nvGrpSpPr>
      <p:grpSpPr>
        <a:xfrm>
          <a:off x="0" y="0"/>
          <a:ext cx="0" cy="0"/>
          <a:chOff x="0" y="0"/>
          <a:chExt cx="0" cy="0"/>
        </a:xfrm>
      </p:grpSpPr>
      <p:pic>
        <p:nvPicPr>
          <p:cNvPr descr=" " id="193" name="Google Shape;193;g2e48755660e_0_168"/>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194" name="Google Shape;194;g2e48755660e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e48755660e_0_1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6" name="Google Shape;196;g2e48755660e_0_168"/>
          <p:cNvSpPr/>
          <p:nvPr/>
        </p:nvSpPr>
        <p:spPr>
          <a:xfrm>
            <a:off x="7982948" y="850900"/>
            <a:ext cx="84213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48755660e_0_168"/>
          <p:cNvSpPr/>
          <p:nvPr/>
        </p:nvSpPr>
        <p:spPr>
          <a:xfrm>
            <a:off x="8745043" y="1155700"/>
            <a:ext cx="7235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PRICING PLAN</a:t>
            </a:r>
            <a:endParaRPr b="0" i="0" sz="8000" u="none" cap="none" strike="noStrike">
              <a:solidFill>
                <a:schemeClr val="dk1"/>
              </a:solidFill>
              <a:latin typeface="Calibri"/>
              <a:ea typeface="Calibri"/>
              <a:cs typeface="Calibri"/>
              <a:sym typeface="Calibri"/>
            </a:endParaRPr>
          </a:p>
        </p:txBody>
      </p:sp>
      <p:sp>
        <p:nvSpPr>
          <p:cNvPr id="198" name="Google Shape;198;g2e48755660e_0_168"/>
          <p:cNvSpPr/>
          <p:nvPr/>
        </p:nvSpPr>
        <p:spPr>
          <a:xfrm>
            <a:off x="1778222" y="3632200"/>
            <a:ext cx="20843400" cy="829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e48755660e_0_168"/>
          <p:cNvSpPr/>
          <p:nvPr/>
        </p:nvSpPr>
        <p:spPr>
          <a:xfrm>
            <a:off x="1778222" y="3632200"/>
            <a:ext cx="6439800" cy="82932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e48755660e_0_168"/>
          <p:cNvPicPr preferRelativeResize="0"/>
          <p:nvPr/>
        </p:nvPicPr>
        <p:blipFill rotWithShape="1">
          <a:blip r:embed="rId5">
            <a:alphaModFix/>
          </a:blip>
          <a:srcRect b="0" l="0" r="0" t="0"/>
          <a:stretch/>
        </p:blipFill>
        <p:spPr>
          <a:xfrm>
            <a:off x="4244935" y="4089400"/>
            <a:ext cx="1506279" cy="1409700"/>
          </a:xfrm>
          <a:prstGeom prst="rect">
            <a:avLst/>
          </a:prstGeom>
          <a:noFill/>
          <a:ln>
            <a:noFill/>
          </a:ln>
        </p:spPr>
      </p:pic>
      <p:sp>
        <p:nvSpPr>
          <p:cNvPr id="201" name="Google Shape;201;g2e48755660e_0_168"/>
          <p:cNvSpPr/>
          <p:nvPr/>
        </p:nvSpPr>
        <p:spPr>
          <a:xfrm>
            <a:off x="3988298" y="5803900"/>
            <a:ext cx="20196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BASIC</a:t>
            </a:r>
            <a:endParaRPr b="0" i="0" sz="4800" u="none" cap="none" strike="noStrike">
              <a:solidFill>
                <a:schemeClr val="dk1"/>
              </a:solidFill>
              <a:latin typeface="Calibri"/>
              <a:ea typeface="Calibri"/>
              <a:cs typeface="Calibri"/>
              <a:sym typeface="Calibri"/>
            </a:endParaRPr>
          </a:p>
        </p:txBody>
      </p:sp>
      <p:sp>
        <p:nvSpPr>
          <p:cNvPr id="202" name="Google Shape;202;g2e48755660e_0_168"/>
          <p:cNvSpPr/>
          <p:nvPr/>
        </p:nvSpPr>
        <p:spPr>
          <a:xfrm>
            <a:off x="2235479"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e48755660e_0_168"/>
          <p:cNvSpPr/>
          <p:nvPr/>
        </p:nvSpPr>
        <p:spPr>
          <a:xfrm>
            <a:off x="3073784" y="10591800"/>
            <a:ext cx="3848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$10/MONTH</a:t>
            </a:r>
            <a:endParaRPr b="0" i="0" sz="4800" u="none" cap="none" strike="noStrike">
              <a:solidFill>
                <a:schemeClr val="dk1"/>
              </a:solidFill>
              <a:latin typeface="Calibri"/>
              <a:ea typeface="Calibri"/>
              <a:cs typeface="Calibri"/>
              <a:sym typeface="Calibri"/>
            </a:endParaRPr>
          </a:p>
        </p:txBody>
      </p:sp>
      <p:sp>
        <p:nvSpPr>
          <p:cNvPr id="204" name="Google Shape;204;g2e48755660e_0_168"/>
          <p:cNvSpPr/>
          <p:nvPr/>
        </p:nvSpPr>
        <p:spPr>
          <a:xfrm>
            <a:off x="8980022" y="3632200"/>
            <a:ext cx="6439800" cy="82932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e48755660e_0_168"/>
          <p:cNvPicPr preferRelativeResize="0"/>
          <p:nvPr/>
        </p:nvPicPr>
        <p:blipFill rotWithShape="1">
          <a:blip r:embed="rId6">
            <a:alphaModFix/>
          </a:blip>
          <a:srcRect b="0" l="0" r="0" t="0"/>
          <a:stretch/>
        </p:blipFill>
        <p:spPr>
          <a:xfrm>
            <a:off x="11575236" y="4089400"/>
            <a:ext cx="1249274" cy="1409700"/>
          </a:xfrm>
          <a:prstGeom prst="rect">
            <a:avLst/>
          </a:prstGeom>
          <a:noFill/>
          <a:ln>
            <a:noFill/>
          </a:ln>
        </p:spPr>
      </p:pic>
      <p:sp>
        <p:nvSpPr>
          <p:cNvPr id="206" name="Google Shape;206;g2e48755660e_0_168"/>
          <p:cNvSpPr/>
          <p:nvPr/>
        </p:nvSpPr>
        <p:spPr>
          <a:xfrm>
            <a:off x="11342518" y="5803900"/>
            <a:ext cx="17148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ELITE</a:t>
            </a:r>
            <a:endParaRPr b="0" i="0" sz="4800" u="none" cap="none" strike="noStrike">
              <a:solidFill>
                <a:schemeClr val="dk1"/>
              </a:solidFill>
              <a:latin typeface="Calibri"/>
              <a:ea typeface="Calibri"/>
              <a:cs typeface="Calibri"/>
              <a:sym typeface="Calibri"/>
            </a:endParaRPr>
          </a:p>
        </p:txBody>
      </p:sp>
      <p:sp>
        <p:nvSpPr>
          <p:cNvPr id="207" name="Google Shape;207;g2e48755660e_0_168"/>
          <p:cNvSpPr/>
          <p:nvPr/>
        </p:nvSpPr>
        <p:spPr>
          <a:xfrm>
            <a:off x="94372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8" name="Google Shape;208;g2e48755660e_0_168"/>
          <p:cNvSpPr/>
          <p:nvPr/>
        </p:nvSpPr>
        <p:spPr>
          <a:xfrm>
            <a:off x="10250181" y="10591800"/>
            <a:ext cx="3899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$50/MONTH</a:t>
            </a:r>
            <a:endParaRPr b="0" i="0" sz="4800" u="none" cap="none" strike="noStrike">
              <a:solidFill>
                <a:schemeClr val="dk1"/>
              </a:solidFill>
              <a:latin typeface="Calibri"/>
              <a:ea typeface="Calibri"/>
              <a:cs typeface="Calibri"/>
              <a:sym typeface="Calibri"/>
            </a:endParaRPr>
          </a:p>
        </p:txBody>
      </p:sp>
      <p:sp>
        <p:nvSpPr>
          <p:cNvPr id="209" name="Google Shape;209;g2e48755660e_0_168"/>
          <p:cNvSpPr/>
          <p:nvPr/>
        </p:nvSpPr>
        <p:spPr>
          <a:xfrm>
            <a:off x="16181822" y="3632200"/>
            <a:ext cx="6439800" cy="82932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e48755660e_0_168"/>
          <p:cNvPicPr preferRelativeResize="0"/>
          <p:nvPr/>
        </p:nvPicPr>
        <p:blipFill rotWithShape="1">
          <a:blip r:embed="rId7">
            <a:alphaModFix/>
          </a:blip>
          <a:srcRect b="0" l="0" r="0" t="0"/>
          <a:stretch/>
        </p:blipFill>
        <p:spPr>
          <a:xfrm>
            <a:off x="18617929" y="4089400"/>
            <a:ext cx="1567492" cy="1409700"/>
          </a:xfrm>
          <a:prstGeom prst="rect">
            <a:avLst/>
          </a:prstGeom>
          <a:noFill/>
          <a:ln>
            <a:noFill/>
          </a:ln>
        </p:spPr>
      </p:pic>
      <p:sp>
        <p:nvSpPr>
          <p:cNvPr id="211" name="Google Shape;211;g2e48755660e_0_168"/>
          <p:cNvSpPr/>
          <p:nvPr/>
        </p:nvSpPr>
        <p:spPr>
          <a:xfrm>
            <a:off x="17566296" y="5803900"/>
            <a:ext cx="36708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ntico"/>
              <a:buNone/>
            </a:pPr>
            <a:r>
              <a:rPr b="1" i="0" lang="en-US" sz="4800" u="none" cap="none" strike="noStrike">
                <a:solidFill>
                  <a:srgbClr val="FFFFFF"/>
                </a:solidFill>
                <a:latin typeface="Quantico"/>
                <a:ea typeface="Quantico"/>
                <a:cs typeface="Quantico"/>
                <a:sym typeface="Quantico"/>
              </a:rPr>
              <a:t>LEGENDARY</a:t>
            </a:r>
            <a:endParaRPr b="0" i="0" sz="4800" u="none" cap="none" strike="noStrike">
              <a:solidFill>
                <a:schemeClr val="dk1"/>
              </a:solidFill>
              <a:latin typeface="Calibri"/>
              <a:ea typeface="Calibri"/>
              <a:cs typeface="Calibri"/>
              <a:sym typeface="Calibri"/>
            </a:endParaRPr>
          </a:p>
        </p:txBody>
      </p:sp>
      <p:sp>
        <p:nvSpPr>
          <p:cNvPr id="212" name="Google Shape;212;g2e48755660e_0_168"/>
          <p:cNvSpPr/>
          <p:nvPr/>
        </p:nvSpPr>
        <p:spPr>
          <a:xfrm>
            <a:off x="16639080" y="6985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3" name="Google Shape;213;g2e48755660e_0_168"/>
          <p:cNvSpPr/>
          <p:nvPr/>
        </p:nvSpPr>
        <p:spPr>
          <a:xfrm>
            <a:off x="17267808" y="10591800"/>
            <a:ext cx="42678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218" name="Shape 218"/>
        <p:cNvGrpSpPr/>
        <p:nvPr/>
      </p:nvGrpSpPr>
      <p:grpSpPr>
        <a:xfrm>
          <a:off x="0" y="0"/>
          <a:ext cx="0" cy="0"/>
          <a:chOff x="0" y="0"/>
          <a:chExt cx="0" cy="0"/>
        </a:xfrm>
      </p:grpSpPr>
      <p:pic>
        <p:nvPicPr>
          <p:cNvPr descr=" " id="219" name="Google Shape;219;g2e48755660e_0_19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0" name="Google Shape;220;g2e48755660e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e48755660e_0_1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2" name="Google Shape;222;g2e48755660e_0_193"/>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23" name="Google Shape;223;g2e48755660e_0_193"/>
          <p:cNvSpPr/>
          <p:nvPr/>
        </p:nvSpPr>
        <p:spPr>
          <a:xfrm>
            <a:off x="381048" y="3505200"/>
            <a:ext cx="5347500" cy="77850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48755660e_0_193"/>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48755660e_0_193"/>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e48755660e_0_193"/>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e48755660e_0_193"/>
          <p:cNvSpPr/>
          <p:nvPr/>
        </p:nvSpPr>
        <p:spPr>
          <a:xfrm>
            <a:off x="609676"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28" name="Google Shape;228;g2e48755660e_0_193"/>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2e48755660e_0_193"/>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30" name="Google Shape;230;g2e48755660e_0_193"/>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31" name="Google Shape;231;g2e48755660e_0_193"/>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48755660e_0_193"/>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e48755660e_0_193"/>
          <p:cNvSpPr/>
          <p:nvPr/>
        </p:nvSpPr>
        <p:spPr>
          <a:xfrm>
            <a:off x="609676"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34" name="Google Shape;234;g2e48755660e_0_193"/>
          <p:cNvSpPr/>
          <p:nvPr/>
        </p:nvSpPr>
        <p:spPr>
          <a:xfrm>
            <a:off x="618144"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2e48755660e_0_193"/>
          <p:cNvSpPr/>
          <p:nvPr/>
        </p:nvSpPr>
        <p:spPr>
          <a:xfrm>
            <a:off x="6477810" y="3505200"/>
            <a:ext cx="5347500" cy="77850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48755660e_0_193"/>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48755660e_0_193"/>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e48755660e_0_193"/>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e48755660e_0_193"/>
          <p:cNvSpPr/>
          <p:nvPr/>
        </p:nvSpPr>
        <p:spPr>
          <a:xfrm>
            <a:off x="6706438"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40" name="Google Shape;240;g2e48755660e_0_193"/>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e48755660e_0_193"/>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42" name="Google Shape;242;g2e48755660e_0_193"/>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43" name="Google Shape;243;g2e48755660e_0_193"/>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48755660e_0_193"/>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48755660e_0_193"/>
          <p:cNvSpPr/>
          <p:nvPr/>
        </p:nvSpPr>
        <p:spPr>
          <a:xfrm>
            <a:off x="6706438"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46" name="Google Shape;246;g2e48755660e_0_193"/>
          <p:cNvSpPr/>
          <p:nvPr/>
        </p:nvSpPr>
        <p:spPr>
          <a:xfrm>
            <a:off x="6714906"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e48755660e_0_193"/>
          <p:cNvSpPr/>
          <p:nvPr/>
        </p:nvSpPr>
        <p:spPr>
          <a:xfrm>
            <a:off x="12574572" y="3505200"/>
            <a:ext cx="5347500" cy="77850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e48755660e_0_193"/>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48755660e_0_193"/>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e48755660e_0_193"/>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48755660e_0_193"/>
          <p:cNvSpPr/>
          <p:nvPr/>
        </p:nvSpPr>
        <p:spPr>
          <a:xfrm>
            <a:off x="12803200"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52" name="Google Shape;252;g2e48755660e_0_193"/>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3" name="Google Shape;253;g2e48755660e_0_193"/>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54" name="Google Shape;254;g2e48755660e_0_193"/>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55" name="Google Shape;255;g2e48755660e_0_193"/>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48755660e_0_193"/>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48755660e_0_193"/>
          <p:cNvSpPr/>
          <p:nvPr/>
        </p:nvSpPr>
        <p:spPr>
          <a:xfrm>
            <a:off x="12803200"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58" name="Google Shape;258;g2e48755660e_0_193"/>
          <p:cNvSpPr/>
          <p:nvPr/>
        </p:nvSpPr>
        <p:spPr>
          <a:xfrm>
            <a:off x="12811668"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2e48755660e_0_193"/>
          <p:cNvSpPr/>
          <p:nvPr/>
        </p:nvSpPr>
        <p:spPr>
          <a:xfrm>
            <a:off x="18671334" y="3505200"/>
            <a:ext cx="5347500" cy="77850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48755660e_0_193"/>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48755660e_0_193"/>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48755660e_0_193"/>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e48755660e_0_193"/>
          <p:cNvSpPr/>
          <p:nvPr/>
        </p:nvSpPr>
        <p:spPr>
          <a:xfrm>
            <a:off x="18899962"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264" name="Google Shape;264;g2e48755660e_0_193"/>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2e48755660e_0_193"/>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66" name="Google Shape;266;g2e48755660e_0_193"/>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67" name="Google Shape;267;g2e48755660e_0_193"/>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48755660e_0_193"/>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48755660e_0_193"/>
          <p:cNvSpPr/>
          <p:nvPr/>
        </p:nvSpPr>
        <p:spPr>
          <a:xfrm>
            <a:off x="18899962"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QUEST</a:t>
            </a:r>
            <a:endParaRPr b="0" i="0" sz="3600" u="none" cap="none" strike="noStrike">
              <a:solidFill>
                <a:schemeClr val="dk1"/>
              </a:solidFill>
              <a:latin typeface="Calibri"/>
              <a:ea typeface="Calibri"/>
              <a:cs typeface="Calibri"/>
              <a:sym typeface="Calibri"/>
            </a:endParaRPr>
          </a:p>
        </p:txBody>
      </p:sp>
      <p:sp>
        <p:nvSpPr>
          <p:cNvPr id="270" name="Google Shape;270;g2e48755660e_0_193"/>
          <p:cNvSpPr/>
          <p:nvPr/>
        </p:nvSpPr>
        <p:spPr>
          <a:xfrm>
            <a:off x="18908430"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2e48755660e_0_193"/>
          <p:cNvSpPr/>
          <p:nvPr/>
        </p:nvSpPr>
        <p:spPr>
          <a:xfrm>
            <a:off x="1994149" y="2146300"/>
            <a:ext cx="2133900" cy="2133600"/>
          </a:xfrm>
          <a:prstGeom prst="roundRect">
            <a:avLst>
              <a:gd fmla="val 198429" name="adj"/>
            </a:avLst>
          </a:prstGeom>
          <a:solidFill>
            <a:srgbClr val="B9D81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48755660e_0_193"/>
          <p:cNvSpPr/>
          <p:nvPr/>
        </p:nvSpPr>
        <p:spPr>
          <a:xfrm>
            <a:off x="2724491" y="2489200"/>
            <a:ext cx="1011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S</a:t>
            </a:r>
            <a:endParaRPr b="0" i="0" sz="8000" u="none" cap="none" strike="noStrike">
              <a:solidFill>
                <a:schemeClr val="dk1"/>
              </a:solidFill>
              <a:latin typeface="Calibri"/>
              <a:ea typeface="Calibri"/>
              <a:cs typeface="Calibri"/>
              <a:sym typeface="Calibri"/>
            </a:endParaRPr>
          </a:p>
        </p:txBody>
      </p:sp>
      <p:sp>
        <p:nvSpPr>
          <p:cNvPr id="273" name="Google Shape;273;g2e48755660e_0_193"/>
          <p:cNvSpPr/>
          <p:nvPr/>
        </p:nvSpPr>
        <p:spPr>
          <a:xfrm>
            <a:off x="8090911" y="2146300"/>
            <a:ext cx="2133900" cy="2133600"/>
          </a:xfrm>
          <a:prstGeom prst="roundRect">
            <a:avLst>
              <a:gd fmla="val 198429" name="adj"/>
            </a:avLst>
          </a:prstGeom>
          <a:solidFill>
            <a:srgbClr val="B9D81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48755660e_0_193"/>
          <p:cNvSpPr/>
          <p:nvPr/>
        </p:nvSpPr>
        <p:spPr>
          <a:xfrm>
            <a:off x="8668833" y="2489200"/>
            <a:ext cx="1316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W</a:t>
            </a:r>
            <a:endParaRPr b="0" i="0" sz="8000" u="none" cap="none" strike="noStrike">
              <a:solidFill>
                <a:schemeClr val="dk1"/>
              </a:solidFill>
              <a:latin typeface="Calibri"/>
              <a:ea typeface="Calibri"/>
              <a:cs typeface="Calibri"/>
              <a:sym typeface="Calibri"/>
            </a:endParaRPr>
          </a:p>
        </p:txBody>
      </p:sp>
      <p:sp>
        <p:nvSpPr>
          <p:cNvPr id="275" name="Google Shape;275;g2e48755660e_0_193"/>
          <p:cNvSpPr/>
          <p:nvPr/>
        </p:nvSpPr>
        <p:spPr>
          <a:xfrm>
            <a:off x="14187673" y="2146300"/>
            <a:ext cx="2133900" cy="2133600"/>
          </a:xfrm>
          <a:prstGeom prst="roundRect">
            <a:avLst>
              <a:gd fmla="val 198429" name="adj"/>
            </a:avLst>
          </a:prstGeom>
          <a:solidFill>
            <a:srgbClr val="B9D81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48755660e_0_193"/>
          <p:cNvSpPr/>
          <p:nvPr/>
        </p:nvSpPr>
        <p:spPr>
          <a:xfrm>
            <a:off x="14886261" y="2489200"/>
            <a:ext cx="1075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O</a:t>
            </a:r>
            <a:endParaRPr b="0" i="0" sz="8000" u="none" cap="none" strike="noStrike">
              <a:solidFill>
                <a:schemeClr val="dk1"/>
              </a:solidFill>
              <a:latin typeface="Calibri"/>
              <a:ea typeface="Calibri"/>
              <a:cs typeface="Calibri"/>
              <a:sym typeface="Calibri"/>
            </a:endParaRPr>
          </a:p>
        </p:txBody>
      </p:sp>
      <p:sp>
        <p:nvSpPr>
          <p:cNvPr id="277" name="Google Shape;277;g2e48755660e_0_193"/>
          <p:cNvSpPr/>
          <p:nvPr/>
        </p:nvSpPr>
        <p:spPr>
          <a:xfrm>
            <a:off x="20284435" y="2146300"/>
            <a:ext cx="2133900" cy="2133600"/>
          </a:xfrm>
          <a:prstGeom prst="roundRect">
            <a:avLst>
              <a:gd fmla="val 198429" name="adj"/>
            </a:avLst>
          </a:prstGeom>
          <a:solidFill>
            <a:srgbClr val="B9D81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48755660e_0_193"/>
          <p:cNvSpPr/>
          <p:nvPr/>
        </p:nvSpPr>
        <p:spPr>
          <a:xfrm>
            <a:off x="21059232" y="2489200"/>
            <a:ext cx="9231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ntico"/>
              <a:buNone/>
            </a:pPr>
            <a:r>
              <a:rPr b="1" i="0" lang="en-US" sz="8000" u="none" cap="none" strike="noStrike">
                <a:solidFill>
                  <a:srgbClr val="FFFFFF"/>
                </a:solidFill>
                <a:latin typeface="Quantico"/>
                <a:ea typeface="Quantico"/>
                <a:cs typeface="Quantico"/>
                <a:sym typeface="Quantico"/>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283" name="Shape 283"/>
        <p:cNvGrpSpPr/>
        <p:nvPr/>
      </p:nvGrpSpPr>
      <p:grpSpPr>
        <a:xfrm>
          <a:off x="0" y="0"/>
          <a:ext cx="0" cy="0"/>
          <a:chOff x="0" y="0"/>
          <a:chExt cx="0" cy="0"/>
        </a:xfrm>
      </p:grpSpPr>
      <p:pic>
        <p:nvPicPr>
          <p:cNvPr descr=" " id="284" name="Google Shape;284;g2e48755660e_0_257"/>
          <p:cNvPicPr preferRelativeResize="0"/>
          <p:nvPr/>
        </p:nvPicPr>
        <p:blipFill rotWithShape="1">
          <a:blip r:embed="rId3">
            <a:alphaModFix/>
          </a:blip>
          <a:srcRect b="0" l="0" r="0" t="0"/>
          <a:stretch/>
        </p:blipFill>
        <p:spPr>
          <a:xfrm>
            <a:off x="0" y="0"/>
            <a:ext cx="24196524" cy="13716000"/>
          </a:xfrm>
          <a:prstGeom prst="rect">
            <a:avLst/>
          </a:prstGeom>
          <a:noFill/>
          <a:ln>
            <a:noFill/>
          </a:ln>
        </p:spPr>
      </p:pic>
      <p:sp>
        <p:nvSpPr>
          <p:cNvPr id="285" name="Google Shape;285;g2e48755660e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e48755660e_0_2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7" name="Google Shape;287;g2e48755660e_0_257"/>
          <p:cNvSpPr/>
          <p:nvPr/>
        </p:nvSpPr>
        <p:spPr>
          <a:xfrm>
            <a:off x="1524191" y="1625600"/>
            <a:ext cx="72273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e48755660e_0_257"/>
          <p:cNvSpPr/>
          <p:nvPr/>
        </p:nvSpPr>
        <p:spPr>
          <a:xfrm>
            <a:off x="2286286" y="1930400"/>
            <a:ext cx="60417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Quantico"/>
              <a:buNone/>
            </a:pPr>
            <a:r>
              <a:rPr b="1" i="0" lang="en-US" sz="8000" u="none" cap="none" strike="noStrike">
                <a:solidFill>
                  <a:srgbClr val="0E0E0E"/>
                </a:solidFill>
                <a:latin typeface="Quantico"/>
                <a:ea typeface="Quantico"/>
                <a:cs typeface="Quantico"/>
                <a:sym typeface="Quantico"/>
              </a:rPr>
              <a:t>SOME DATA</a:t>
            </a:r>
            <a:endParaRPr b="0" i="0" sz="8000" u="none" cap="none" strike="noStrike">
              <a:solidFill>
                <a:schemeClr val="dk1"/>
              </a:solidFill>
              <a:latin typeface="Calibri"/>
              <a:ea typeface="Calibri"/>
              <a:cs typeface="Calibri"/>
              <a:sym typeface="Calibri"/>
            </a:endParaRPr>
          </a:p>
        </p:txBody>
      </p:sp>
      <p:sp>
        <p:nvSpPr>
          <p:cNvPr id="289" name="Google Shape;289;g2e48755660e_0_257"/>
          <p:cNvSpPr/>
          <p:nvPr/>
        </p:nvSpPr>
        <p:spPr>
          <a:xfrm>
            <a:off x="1530541" y="4724400"/>
            <a:ext cx="110886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48755660e_0_257"/>
          <p:cNvSpPr/>
          <p:nvPr/>
        </p:nvSpPr>
        <p:spPr>
          <a:xfrm>
            <a:off x="1530541" y="4724400"/>
            <a:ext cx="11088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48755660e_0_257"/>
          <p:cNvSpPr/>
          <p:nvPr/>
        </p:nvSpPr>
        <p:spPr>
          <a:xfrm>
            <a:off x="1530541" y="4724400"/>
            <a:ext cx="38739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48755660e_0_257"/>
          <p:cNvSpPr/>
          <p:nvPr/>
        </p:nvSpPr>
        <p:spPr>
          <a:xfrm>
            <a:off x="2292637" y="5029200"/>
            <a:ext cx="26886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70%</a:t>
            </a:r>
            <a:endParaRPr b="0" i="0" sz="8000" u="none" cap="none" strike="noStrike">
              <a:solidFill>
                <a:schemeClr val="dk1"/>
              </a:solidFill>
              <a:latin typeface="Calibri"/>
              <a:ea typeface="Calibri"/>
              <a:cs typeface="Calibri"/>
              <a:sym typeface="Calibri"/>
            </a:endParaRPr>
          </a:p>
        </p:txBody>
      </p:sp>
      <p:sp>
        <p:nvSpPr>
          <p:cNvPr id="293" name="Google Shape;293;g2e48755660e_0_257"/>
          <p:cNvSpPr/>
          <p:nvPr/>
        </p:nvSpPr>
        <p:spPr>
          <a:xfrm>
            <a:off x="5607751" y="5137150"/>
            <a:ext cx="7011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e48755660e_0_257"/>
          <p:cNvSpPr/>
          <p:nvPr/>
        </p:nvSpPr>
        <p:spPr>
          <a:xfrm>
            <a:off x="5607751" y="5137150"/>
            <a:ext cx="71637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ENCHANTED CREATURES</a:t>
            </a:r>
            <a:endParaRPr b="0" i="0" sz="3600" u="none" cap="none" strike="noStrike">
              <a:solidFill>
                <a:schemeClr val="dk1"/>
              </a:solidFill>
              <a:latin typeface="Calibri"/>
              <a:ea typeface="Calibri"/>
              <a:cs typeface="Calibri"/>
              <a:sym typeface="Calibri"/>
            </a:endParaRPr>
          </a:p>
        </p:txBody>
      </p:sp>
      <p:sp>
        <p:nvSpPr>
          <p:cNvPr id="295" name="Google Shape;295;g2e48755660e_0_257"/>
          <p:cNvSpPr/>
          <p:nvPr/>
        </p:nvSpPr>
        <p:spPr>
          <a:xfrm>
            <a:off x="5607751" y="5886450"/>
            <a:ext cx="7146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6" name="Google Shape;296;g2e48755660e_0_257"/>
          <p:cNvSpPr/>
          <p:nvPr/>
        </p:nvSpPr>
        <p:spPr>
          <a:xfrm>
            <a:off x="1530541" y="7391400"/>
            <a:ext cx="11088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48755660e_0_257"/>
          <p:cNvSpPr/>
          <p:nvPr/>
        </p:nvSpPr>
        <p:spPr>
          <a:xfrm>
            <a:off x="1530541" y="7391400"/>
            <a:ext cx="38868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48755660e_0_257"/>
          <p:cNvSpPr/>
          <p:nvPr/>
        </p:nvSpPr>
        <p:spPr>
          <a:xfrm>
            <a:off x="2292637" y="769620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60%</a:t>
            </a:r>
            <a:endParaRPr b="0" i="0" sz="8000" u="none" cap="none" strike="noStrike">
              <a:solidFill>
                <a:schemeClr val="dk1"/>
              </a:solidFill>
              <a:latin typeface="Calibri"/>
              <a:ea typeface="Calibri"/>
              <a:cs typeface="Calibri"/>
              <a:sym typeface="Calibri"/>
            </a:endParaRPr>
          </a:p>
        </p:txBody>
      </p:sp>
      <p:sp>
        <p:nvSpPr>
          <p:cNvPr id="299" name="Google Shape;299;g2e48755660e_0_257"/>
          <p:cNvSpPr/>
          <p:nvPr/>
        </p:nvSpPr>
        <p:spPr>
          <a:xfrm>
            <a:off x="5620452" y="7804150"/>
            <a:ext cx="6998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48755660e_0_257"/>
          <p:cNvSpPr/>
          <p:nvPr/>
        </p:nvSpPr>
        <p:spPr>
          <a:xfrm>
            <a:off x="5620452" y="7804150"/>
            <a:ext cx="71511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MAGIC-WIELDING INDIVIDUALS</a:t>
            </a:r>
            <a:endParaRPr b="0" i="0" sz="3600" u="none" cap="none" strike="noStrike">
              <a:solidFill>
                <a:schemeClr val="dk1"/>
              </a:solidFill>
              <a:latin typeface="Calibri"/>
              <a:ea typeface="Calibri"/>
              <a:cs typeface="Calibri"/>
              <a:sym typeface="Calibri"/>
            </a:endParaRPr>
          </a:p>
        </p:txBody>
      </p:sp>
      <p:sp>
        <p:nvSpPr>
          <p:cNvPr id="301" name="Google Shape;301;g2e48755660e_0_257"/>
          <p:cNvSpPr/>
          <p:nvPr/>
        </p:nvSpPr>
        <p:spPr>
          <a:xfrm>
            <a:off x="5620452" y="8553450"/>
            <a:ext cx="7134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2" name="Google Shape;302;g2e48755660e_0_257"/>
          <p:cNvSpPr/>
          <p:nvPr/>
        </p:nvSpPr>
        <p:spPr>
          <a:xfrm>
            <a:off x="1530541" y="10058400"/>
            <a:ext cx="11088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e48755660e_0_257"/>
          <p:cNvSpPr/>
          <p:nvPr/>
        </p:nvSpPr>
        <p:spPr>
          <a:xfrm>
            <a:off x="1530541" y="10058400"/>
            <a:ext cx="38868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48755660e_0_257"/>
          <p:cNvSpPr/>
          <p:nvPr/>
        </p:nvSpPr>
        <p:spPr>
          <a:xfrm>
            <a:off x="2292637" y="10363200"/>
            <a:ext cx="27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90%</a:t>
            </a:r>
            <a:endParaRPr b="0" i="0" sz="8000" u="none" cap="none" strike="noStrike">
              <a:solidFill>
                <a:schemeClr val="dk1"/>
              </a:solidFill>
              <a:latin typeface="Calibri"/>
              <a:ea typeface="Calibri"/>
              <a:cs typeface="Calibri"/>
              <a:sym typeface="Calibri"/>
            </a:endParaRPr>
          </a:p>
        </p:txBody>
      </p:sp>
      <p:sp>
        <p:nvSpPr>
          <p:cNvPr id="305" name="Google Shape;305;g2e48755660e_0_257"/>
          <p:cNvSpPr/>
          <p:nvPr/>
        </p:nvSpPr>
        <p:spPr>
          <a:xfrm>
            <a:off x="5620452" y="10471150"/>
            <a:ext cx="6998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48755660e_0_257"/>
          <p:cNvSpPr/>
          <p:nvPr/>
        </p:nvSpPr>
        <p:spPr>
          <a:xfrm>
            <a:off x="5620452" y="10471150"/>
            <a:ext cx="71511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SPELLS CAST</a:t>
            </a:r>
            <a:endParaRPr b="0" i="0" sz="3600" u="none" cap="none" strike="noStrike">
              <a:solidFill>
                <a:schemeClr val="dk1"/>
              </a:solidFill>
              <a:latin typeface="Calibri"/>
              <a:ea typeface="Calibri"/>
              <a:cs typeface="Calibri"/>
              <a:sym typeface="Calibri"/>
            </a:endParaRPr>
          </a:p>
        </p:txBody>
      </p:sp>
      <p:sp>
        <p:nvSpPr>
          <p:cNvPr id="307" name="Google Shape;307;g2e48755660e_0_257"/>
          <p:cNvSpPr/>
          <p:nvPr/>
        </p:nvSpPr>
        <p:spPr>
          <a:xfrm>
            <a:off x="5620452" y="11220450"/>
            <a:ext cx="7134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08" name="Google Shape;308;g2e48755660e_0_257"/>
          <p:cNvPicPr preferRelativeResize="0"/>
          <p:nvPr/>
        </p:nvPicPr>
        <p:blipFill rotWithShape="1">
          <a:blip r:embed="rId5">
            <a:alphaModFix/>
          </a:blip>
          <a:srcRect b="0" l="0" r="0" t="0"/>
          <a:stretch/>
        </p:blipFill>
        <p:spPr>
          <a:xfrm>
            <a:off x="12244330" y="3479800"/>
            <a:ext cx="11126591" cy="863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313" name="Shape 313"/>
        <p:cNvGrpSpPr/>
        <p:nvPr/>
      </p:nvGrpSpPr>
      <p:grpSpPr>
        <a:xfrm>
          <a:off x="0" y="0"/>
          <a:ext cx="0" cy="0"/>
          <a:chOff x="0" y="0"/>
          <a:chExt cx="0" cy="0"/>
        </a:xfrm>
      </p:grpSpPr>
      <p:pic>
        <p:nvPicPr>
          <p:cNvPr descr=" " id="314" name="Google Shape;314;g2e48755660e_0_286"/>
          <p:cNvPicPr preferRelativeResize="0"/>
          <p:nvPr/>
        </p:nvPicPr>
        <p:blipFill rotWithShape="1">
          <a:blip r:embed="rId3">
            <a:alphaModFix/>
          </a:blip>
          <a:srcRect b="0" l="0" r="0" t="0"/>
          <a:stretch/>
        </p:blipFill>
        <p:spPr>
          <a:xfrm>
            <a:off x="0" y="0"/>
            <a:ext cx="18836454" cy="13716000"/>
          </a:xfrm>
          <a:prstGeom prst="rect">
            <a:avLst/>
          </a:prstGeom>
          <a:noFill/>
          <a:ln>
            <a:noFill/>
          </a:ln>
        </p:spPr>
      </p:pic>
      <p:sp>
        <p:nvSpPr>
          <p:cNvPr id="315" name="Google Shape;315;g2e48755660e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e48755660e_0_2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7" name="Google Shape;317;g2e48755660e_0_286"/>
          <p:cNvSpPr/>
          <p:nvPr/>
        </p:nvSpPr>
        <p:spPr>
          <a:xfrm>
            <a:off x="4305838" y="3403600"/>
            <a:ext cx="15762600" cy="751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e48755660e_0_286"/>
          <p:cNvSpPr/>
          <p:nvPr/>
        </p:nvSpPr>
        <p:spPr>
          <a:xfrm>
            <a:off x="4305838" y="3403600"/>
            <a:ext cx="15762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e48755660e_0_286"/>
          <p:cNvSpPr/>
          <p:nvPr/>
        </p:nvSpPr>
        <p:spPr>
          <a:xfrm>
            <a:off x="4959970" y="3403600"/>
            <a:ext cx="14454300" cy="49656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e48755660e_0_286"/>
          <p:cNvSpPr/>
          <p:nvPr/>
        </p:nvSpPr>
        <p:spPr>
          <a:xfrm>
            <a:off x="5722065" y="3708400"/>
            <a:ext cx="13946400" cy="537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24000"/>
              <a:buFont typeface="Quantico"/>
              <a:buNone/>
            </a:pPr>
            <a:r>
              <a:rPr b="1" i="0" lang="en-US" sz="24000" u="none" cap="none" strike="noStrike">
                <a:solidFill>
                  <a:srgbClr val="3A5200"/>
                </a:solidFill>
                <a:latin typeface="Quantico"/>
                <a:ea typeface="Quantico"/>
                <a:cs typeface="Quantico"/>
                <a:sym typeface="Quantico"/>
              </a:rPr>
              <a:t>234,567</a:t>
            </a:r>
            <a:endParaRPr b="0" i="0" sz="24000" u="none" cap="none" strike="noStrike">
              <a:solidFill>
                <a:schemeClr val="dk1"/>
              </a:solidFill>
              <a:latin typeface="Calibri"/>
              <a:ea typeface="Calibri"/>
              <a:cs typeface="Calibri"/>
              <a:sym typeface="Calibri"/>
            </a:endParaRPr>
          </a:p>
        </p:txBody>
      </p:sp>
      <p:sp>
        <p:nvSpPr>
          <p:cNvPr id="321" name="Google Shape;321;g2e48755660e_0_286"/>
          <p:cNvSpPr/>
          <p:nvPr/>
        </p:nvSpPr>
        <p:spPr>
          <a:xfrm>
            <a:off x="4170355" y="85725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2" name="Google Shape;322;g2e48755660e_0_286"/>
          <p:cNvSpPr/>
          <p:nvPr/>
        </p:nvSpPr>
        <p:spPr>
          <a:xfrm>
            <a:off x="7483352" y="99568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327" name="Shape 327"/>
        <p:cNvGrpSpPr/>
        <p:nvPr/>
      </p:nvGrpSpPr>
      <p:grpSpPr>
        <a:xfrm>
          <a:off x="0" y="0"/>
          <a:ext cx="0" cy="0"/>
          <a:chOff x="0" y="0"/>
          <a:chExt cx="0" cy="0"/>
        </a:xfrm>
      </p:grpSpPr>
      <p:pic>
        <p:nvPicPr>
          <p:cNvPr descr=" " id="328" name="Google Shape;328;g2e48755660e_0_29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9" name="Google Shape;329;g2e48755660e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2e48755660e_0_2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1" name="Google Shape;331;g2e48755660e_0_299"/>
          <p:cNvSpPr/>
          <p:nvPr/>
        </p:nvSpPr>
        <p:spPr>
          <a:xfrm>
            <a:off x="3391324" y="24765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48755660e_0_299"/>
          <p:cNvSpPr/>
          <p:nvPr/>
        </p:nvSpPr>
        <p:spPr>
          <a:xfrm>
            <a:off x="2235479" y="2476500"/>
            <a:ext cx="101868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e48755660e_0_299"/>
          <p:cNvSpPr/>
          <p:nvPr/>
        </p:nvSpPr>
        <p:spPr>
          <a:xfrm>
            <a:off x="2455640" y="2781300"/>
            <a:ext cx="92043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233 COINS</a:t>
            </a:r>
            <a:endParaRPr b="0" i="0" sz="12800" u="none" cap="none" strike="noStrike">
              <a:solidFill>
                <a:schemeClr val="dk1"/>
              </a:solidFill>
              <a:latin typeface="Calibri"/>
              <a:ea typeface="Calibri"/>
              <a:cs typeface="Calibri"/>
              <a:sym typeface="Calibri"/>
            </a:endParaRPr>
          </a:p>
        </p:txBody>
      </p:sp>
      <p:sp>
        <p:nvSpPr>
          <p:cNvPr id="334" name="Google Shape;334;g2e48755660e_0_299"/>
          <p:cNvSpPr/>
          <p:nvPr/>
        </p:nvSpPr>
        <p:spPr>
          <a:xfrm>
            <a:off x="3391324" y="5715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e48755660e_0_299"/>
          <p:cNvSpPr/>
          <p:nvPr/>
        </p:nvSpPr>
        <p:spPr>
          <a:xfrm>
            <a:off x="3323582" y="5715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6" name="Google Shape;336;g2e48755660e_0_299"/>
          <p:cNvSpPr/>
          <p:nvPr/>
        </p:nvSpPr>
        <p:spPr>
          <a:xfrm>
            <a:off x="3391324" y="72263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48755660e_0_299"/>
          <p:cNvSpPr/>
          <p:nvPr/>
        </p:nvSpPr>
        <p:spPr>
          <a:xfrm>
            <a:off x="1956044" y="7226300"/>
            <a:ext cx="107454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48755660e_0_299"/>
          <p:cNvSpPr/>
          <p:nvPr/>
        </p:nvSpPr>
        <p:spPr>
          <a:xfrm>
            <a:off x="2176205" y="7531100"/>
            <a:ext cx="97632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456 HOURS</a:t>
            </a:r>
            <a:endParaRPr b="0" i="0" sz="12800" u="none" cap="none" strike="noStrike">
              <a:solidFill>
                <a:schemeClr val="dk1"/>
              </a:solidFill>
              <a:latin typeface="Calibri"/>
              <a:ea typeface="Calibri"/>
              <a:cs typeface="Calibri"/>
              <a:sym typeface="Calibri"/>
            </a:endParaRPr>
          </a:p>
        </p:txBody>
      </p:sp>
      <p:sp>
        <p:nvSpPr>
          <p:cNvPr id="339" name="Google Shape;339;g2e48755660e_0_299"/>
          <p:cNvSpPr/>
          <p:nvPr/>
        </p:nvSpPr>
        <p:spPr>
          <a:xfrm>
            <a:off x="3391324" y="1046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e48755660e_0_299"/>
          <p:cNvSpPr/>
          <p:nvPr/>
        </p:nvSpPr>
        <p:spPr>
          <a:xfrm>
            <a:off x="3323582" y="1046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1" name="Google Shape;341;g2e48755660e_0_299"/>
          <p:cNvSpPr/>
          <p:nvPr/>
        </p:nvSpPr>
        <p:spPr>
          <a:xfrm>
            <a:off x="13552594" y="24765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48755660e_0_299"/>
          <p:cNvSpPr/>
          <p:nvPr/>
        </p:nvSpPr>
        <p:spPr>
          <a:xfrm>
            <a:off x="14848156" y="2476500"/>
            <a:ext cx="52839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48755660e_0_299"/>
          <p:cNvSpPr/>
          <p:nvPr/>
        </p:nvSpPr>
        <p:spPr>
          <a:xfrm>
            <a:off x="15068317" y="2781300"/>
            <a:ext cx="43017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85%</a:t>
            </a:r>
            <a:endParaRPr b="0" i="0" sz="12800" u="none" cap="none" strike="noStrike">
              <a:solidFill>
                <a:schemeClr val="dk1"/>
              </a:solidFill>
              <a:latin typeface="Calibri"/>
              <a:ea typeface="Calibri"/>
              <a:cs typeface="Calibri"/>
              <a:sym typeface="Calibri"/>
            </a:endParaRPr>
          </a:p>
        </p:txBody>
      </p:sp>
      <p:sp>
        <p:nvSpPr>
          <p:cNvPr id="344" name="Google Shape;344;g2e48755660e_0_299"/>
          <p:cNvSpPr/>
          <p:nvPr/>
        </p:nvSpPr>
        <p:spPr>
          <a:xfrm>
            <a:off x="13552594" y="5715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e48755660e_0_299"/>
          <p:cNvSpPr/>
          <p:nvPr/>
        </p:nvSpPr>
        <p:spPr>
          <a:xfrm>
            <a:off x="13484852" y="5715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6" name="Google Shape;346;g2e48755660e_0_299"/>
          <p:cNvSpPr/>
          <p:nvPr/>
        </p:nvSpPr>
        <p:spPr>
          <a:xfrm>
            <a:off x="13552594" y="7226300"/>
            <a:ext cx="7875000" cy="372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e48755660e_0_299"/>
          <p:cNvSpPr/>
          <p:nvPr/>
        </p:nvSpPr>
        <p:spPr>
          <a:xfrm>
            <a:off x="13679610" y="7226300"/>
            <a:ext cx="76209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48755660e_0_299"/>
          <p:cNvSpPr/>
          <p:nvPr/>
        </p:nvSpPr>
        <p:spPr>
          <a:xfrm>
            <a:off x="13899771" y="7531100"/>
            <a:ext cx="6638700" cy="286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674 KM</a:t>
            </a:r>
            <a:endParaRPr b="0" i="0" sz="12800" u="none" cap="none" strike="noStrike">
              <a:solidFill>
                <a:schemeClr val="dk1"/>
              </a:solidFill>
              <a:latin typeface="Calibri"/>
              <a:ea typeface="Calibri"/>
              <a:cs typeface="Calibri"/>
              <a:sym typeface="Calibri"/>
            </a:endParaRPr>
          </a:p>
        </p:txBody>
      </p:sp>
      <p:sp>
        <p:nvSpPr>
          <p:cNvPr id="349" name="Google Shape;349;g2e48755660e_0_299"/>
          <p:cNvSpPr/>
          <p:nvPr/>
        </p:nvSpPr>
        <p:spPr>
          <a:xfrm>
            <a:off x="13552594" y="1046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e48755660e_0_299"/>
          <p:cNvSpPr/>
          <p:nvPr/>
        </p:nvSpPr>
        <p:spPr>
          <a:xfrm>
            <a:off x="13484852" y="1046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355" name="Shape 355"/>
        <p:cNvGrpSpPr/>
        <p:nvPr/>
      </p:nvGrpSpPr>
      <p:grpSpPr>
        <a:xfrm>
          <a:off x="0" y="0"/>
          <a:ext cx="0" cy="0"/>
          <a:chOff x="0" y="0"/>
          <a:chExt cx="0" cy="0"/>
        </a:xfrm>
      </p:grpSpPr>
      <p:pic>
        <p:nvPicPr>
          <p:cNvPr descr=" " id="356" name="Google Shape;356;g2e48755660e_0_326"/>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357" name="Google Shape;357;g2e48755660e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g2e48755660e_0_3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9" name="Google Shape;359;g2e48755660e_0_326"/>
          <p:cNvSpPr/>
          <p:nvPr/>
        </p:nvSpPr>
        <p:spPr>
          <a:xfrm>
            <a:off x="8160770" y="1143000"/>
            <a:ext cx="80655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e48755660e_0_326"/>
          <p:cNvSpPr/>
          <p:nvPr/>
        </p:nvSpPr>
        <p:spPr>
          <a:xfrm>
            <a:off x="8922865" y="1447800"/>
            <a:ext cx="6879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SOME GRAPH</a:t>
            </a:r>
            <a:endParaRPr b="0" i="0" sz="8000" u="none" cap="none" strike="noStrike">
              <a:solidFill>
                <a:schemeClr val="dk1"/>
              </a:solidFill>
              <a:latin typeface="Calibri"/>
              <a:ea typeface="Calibri"/>
              <a:cs typeface="Calibri"/>
              <a:sym typeface="Calibri"/>
            </a:endParaRPr>
          </a:p>
        </p:txBody>
      </p:sp>
      <p:sp>
        <p:nvSpPr>
          <p:cNvPr id="361" name="Google Shape;361;g2e48755660e_0_32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e48755660e_0_32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3" name="Google Shape;363;g2e48755660e_0_32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4" name="Google Shape;364;g2e48755660e_0_32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5" name="Google Shape;365;g2e48755660e_0_32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6" name="Google Shape;366;g2e48755660e_0_32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7" name="Google Shape;367;g2e48755660e_0_32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8" name="Google Shape;368;g2e48755660e_0_32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9" name="Google Shape;369;g2e48755660e_0_32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0" name="Google Shape;370;g2e48755660e_0_32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2185"/>
              <a:buFont typeface="Lato"/>
              <a:buNone/>
            </a:pPr>
            <a:r>
              <a:rPr b="0" i="0" lang="en-US" sz="2185" u="none" cap="none" strike="noStrike">
                <a:solidFill>
                  <a:srgbClr val="B9D81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1" name="Google Shape;371;g2e48755660e_0_32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2" name="Google Shape;372;g2e48755660e_0_32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3" name="Google Shape;373;g2e48755660e_0_32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4" name="Google Shape;374;g2e48755660e_0_32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5" name="Google Shape;375;g2e48755660e_0_32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6" name="Google Shape;376;g2e48755660e_0_32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7" name="Google Shape;377;g2e48755660e_0_32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8" name="Google Shape;378;g2e48755660e_0_32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9" name="Google Shape;379;g2e48755660e_0_32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0" name="Google Shape;380;g2e48755660e_0_32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D81F"/>
              </a:buClr>
              <a:buSzPts val="1820"/>
              <a:buFont typeface="Lato"/>
              <a:buNone/>
            </a:pPr>
            <a:r>
              <a:rPr b="0" i="0" lang="en-US" sz="1820" u="none" cap="none" strike="noStrike">
                <a:solidFill>
                  <a:srgbClr val="B9D81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1" name="Google Shape;381;g2e48755660e_0_326"/>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2" name="Google Shape;382;g2e48755660e_0_32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3" name="Google Shape;383;g2e48755660e_0_32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4" name="Google Shape;384;g2e48755660e_0_32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5" name="Google Shape;385;g2e48755660e_0_32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86" name="Google Shape;386;g2e48755660e_0_32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87" name="Google Shape;387;g2e48755660e_0_32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88" name="Google Shape;388;g2e48755660e_0_32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89" name="Google Shape;389;g2e48755660e_0_326"/>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0" name="Google Shape;390;g2e48755660e_0_326"/>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1" name="Google Shape;391;g2e48755660e_0_32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2" name="Google Shape;392;g2e48755660e_0_32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3" name="Google Shape;393;g2e48755660e_0_32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4" name="Google Shape;394;g2e48755660e_0_32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5" name="Google Shape;395;g2e48755660e_0_32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96" name="Google Shape;396;g2e48755660e_0_32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97" name="Google Shape;397;g2e48755660e_0_32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98" name="Google Shape;398;g2e48755660e_0_32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99" name="Google Shape;399;g2e48755660e_0_32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0" name="Google Shape;400;g2e48755660e_0_32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1" name="Google Shape;401;g2e48755660e_0_32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2" name="Google Shape;402;g2e48755660e_0_32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3" name="Google Shape;403;g2e48755660e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e48755660e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e48755660e_0_32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06" name="Google Shape;406;g2e48755660e_0_32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07" name="Google Shape;407;g2e48755660e_0_326"/>
          <p:cNvSpPr/>
          <p:nvPr/>
        </p:nvSpPr>
        <p:spPr>
          <a:xfrm>
            <a:off x="16099262" y="6365379"/>
            <a:ext cx="2197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e48755660e_0_326"/>
          <p:cNvSpPr/>
          <p:nvPr/>
        </p:nvSpPr>
        <p:spPr>
          <a:xfrm>
            <a:off x="16099262" y="6299200"/>
            <a:ext cx="24006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34.574</a:t>
            </a:r>
            <a:endParaRPr b="0" i="0" sz="4800" u="none" cap="none" strike="noStrike">
              <a:solidFill>
                <a:schemeClr val="dk1"/>
              </a:solidFill>
              <a:latin typeface="Calibri"/>
              <a:ea typeface="Calibri"/>
              <a:cs typeface="Calibri"/>
              <a:sym typeface="Calibri"/>
            </a:endParaRPr>
          </a:p>
        </p:txBody>
      </p:sp>
      <p:sp>
        <p:nvSpPr>
          <p:cNvPr id="409" name="Google Shape;409;g2e48755660e_0_326"/>
          <p:cNvSpPr/>
          <p:nvPr/>
        </p:nvSpPr>
        <p:spPr>
          <a:xfrm>
            <a:off x="16753394" y="71755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0" name="Google Shape;410;g2e48755660e_0_326"/>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e48755660e_0_326"/>
          <p:cNvSpPr/>
          <p:nvPr/>
        </p:nvSpPr>
        <p:spPr>
          <a:xfrm>
            <a:off x="13260457"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e48755660e_0_326"/>
          <p:cNvSpPr/>
          <p:nvPr/>
        </p:nvSpPr>
        <p:spPr>
          <a:xfrm>
            <a:off x="13158845"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TREASURE FOUND</a:t>
            </a:r>
            <a:endParaRPr b="0" i="0" sz="4800" u="none" cap="none" strike="noStrike">
              <a:solidFill>
                <a:schemeClr val="dk1"/>
              </a:solidFill>
              <a:latin typeface="Calibri"/>
              <a:ea typeface="Calibri"/>
              <a:cs typeface="Calibri"/>
              <a:sym typeface="Calibri"/>
            </a:endParaRPr>
          </a:p>
        </p:txBody>
      </p:sp>
      <p:sp>
        <p:nvSpPr>
          <p:cNvPr id="413" name="Google Shape;413;g2e48755660e_0_326"/>
          <p:cNvSpPr/>
          <p:nvPr/>
        </p:nvSpPr>
        <p:spPr>
          <a:xfrm>
            <a:off x="13192716" y="11493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4" name="Google Shape;414;g2e48755660e_0_326"/>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e48755660e_0_326"/>
          <p:cNvSpPr/>
          <p:nvPr/>
        </p:nvSpPr>
        <p:spPr>
          <a:xfrm>
            <a:off x="3251606" y="10515600"/>
            <a:ext cx="7875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e48755660e_0_326"/>
          <p:cNvSpPr/>
          <p:nvPr/>
        </p:nvSpPr>
        <p:spPr>
          <a:xfrm>
            <a:off x="3149994"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SPELLCASTING PROGRESS</a:t>
            </a:r>
            <a:endParaRPr b="0" i="0" sz="4800" u="none" cap="none" strike="noStrike">
              <a:solidFill>
                <a:schemeClr val="dk1"/>
              </a:solidFill>
              <a:latin typeface="Calibri"/>
              <a:ea typeface="Calibri"/>
              <a:cs typeface="Calibri"/>
              <a:sym typeface="Calibri"/>
            </a:endParaRPr>
          </a:p>
        </p:txBody>
      </p:sp>
      <p:sp>
        <p:nvSpPr>
          <p:cNvPr id="417" name="Google Shape;417;g2e48755660e_0_326"/>
          <p:cNvSpPr/>
          <p:nvPr/>
        </p:nvSpPr>
        <p:spPr>
          <a:xfrm>
            <a:off x="3183865" y="11493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422" name="Shape 422"/>
        <p:cNvGrpSpPr/>
        <p:nvPr/>
      </p:nvGrpSpPr>
      <p:grpSpPr>
        <a:xfrm>
          <a:off x="0" y="0"/>
          <a:ext cx="0" cy="0"/>
          <a:chOff x="0" y="0"/>
          <a:chExt cx="0" cy="0"/>
        </a:xfrm>
      </p:grpSpPr>
      <p:pic>
        <p:nvPicPr>
          <p:cNvPr descr=" " id="423" name="Google Shape;423;g2e48755660e_0_392"/>
          <p:cNvPicPr preferRelativeResize="0"/>
          <p:nvPr/>
        </p:nvPicPr>
        <p:blipFill rotWithShape="1">
          <a:blip r:embed="rId3">
            <a:alphaModFix/>
          </a:blip>
          <a:srcRect b="0" l="0" r="0" t="0"/>
          <a:stretch/>
        </p:blipFill>
        <p:spPr>
          <a:xfrm>
            <a:off x="0" y="0"/>
            <a:ext cx="24196524" cy="13716000"/>
          </a:xfrm>
          <a:prstGeom prst="rect">
            <a:avLst/>
          </a:prstGeom>
          <a:noFill/>
          <a:ln>
            <a:noFill/>
          </a:ln>
        </p:spPr>
      </p:pic>
      <p:sp>
        <p:nvSpPr>
          <p:cNvPr id="424" name="Google Shape;424;g2e48755660e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e48755660e_0_3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6" name="Google Shape;426;g2e48755660e_0_392"/>
          <p:cNvSpPr/>
          <p:nvPr/>
        </p:nvSpPr>
        <p:spPr>
          <a:xfrm>
            <a:off x="13450981" y="57531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48755660e_0_392"/>
          <p:cNvSpPr/>
          <p:nvPr/>
        </p:nvSpPr>
        <p:spPr>
          <a:xfrm>
            <a:off x="13450981" y="57531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e48755660e_0_392"/>
          <p:cNvSpPr/>
          <p:nvPr/>
        </p:nvSpPr>
        <p:spPr>
          <a:xfrm>
            <a:off x="13450981" y="57531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g2e48755660e_0_392"/>
          <p:cNvSpPr/>
          <p:nvPr/>
        </p:nvSpPr>
        <p:spPr>
          <a:xfrm>
            <a:off x="13450981" y="6832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g2e48755660e_0_39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1" name="Google Shape;431;g2e48755660e_0_39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2" name="Google Shape;432;g2e48755660e_0_392"/>
          <p:cNvSpPr/>
          <p:nvPr/>
        </p:nvSpPr>
        <p:spPr>
          <a:xfrm>
            <a:off x="5658557" y="1219200"/>
            <a:ext cx="130698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e48755660e_0_392"/>
          <p:cNvSpPr/>
          <p:nvPr/>
        </p:nvSpPr>
        <p:spPr>
          <a:xfrm>
            <a:off x="6420652" y="1524000"/>
            <a:ext cx="11884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438" name="Shape 438"/>
        <p:cNvGrpSpPr/>
        <p:nvPr/>
      </p:nvGrpSpPr>
      <p:grpSpPr>
        <a:xfrm>
          <a:off x="0" y="0"/>
          <a:ext cx="0" cy="0"/>
          <a:chOff x="0" y="0"/>
          <a:chExt cx="0" cy="0"/>
        </a:xfrm>
      </p:grpSpPr>
      <p:pic>
        <p:nvPicPr>
          <p:cNvPr descr=" " id="439" name="Google Shape;439;g2e48755660e_0_40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0" name="Google Shape;440;g2e48755660e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e48755660e_0_4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2" name="Google Shape;442;g2e48755660e_0_407"/>
          <p:cNvSpPr/>
          <p:nvPr/>
        </p:nvSpPr>
        <p:spPr>
          <a:xfrm>
            <a:off x="2946768" y="46609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e48755660e_0_407"/>
          <p:cNvSpPr/>
          <p:nvPr/>
        </p:nvSpPr>
        <p:spPr>
          <a:xfrm>
            <a:off x="2946768" y="4660900"/>
            <a:ext cx="8738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e48755660e_0_407"/>
          <p:cNvSpPr/>
          <p:nvPr/>
        </p:nvSpPr>
        <p:spPr>
          <a:xfrm>
            <a:off x="2946768" y="46609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AN MOBILE APP</a:t>
            </a:r>
            <a:endParaRPr b="0" i="0" sz="4800" u="none" cap="none" strike="noStrike">
              <a:solidFill>
                <a:schemeClr val="dk1"/>
              </a:solidFill>
              <a:latin typeface="Calibri"/>
              <a:ea typeface="Calibri"/>
              <a:cs typeface="Calibri"/>
              <a:sym typeface="Calibri"/>
            </a:endParaRPr>
          </a:p>
        </p:txBody>
      </p:sp>
      <p:sp>
        <p:nvSpPr>
          <p:cNvPr id="445" name="Google Shape;445;g2e48755660e_0_407"/>
          <p:cNvSpPr/>
          <p:nvPr/>
        </p:nvSpPr>
        <p:spPr>
          <a:xfrm>
            <a:off x="2946768" y="5740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6" name="Google Shape;446;g2e48755660e_0_407"/>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47" name="Google Shape;447;g2e48755660e_0_407"/>
          <p:cNvSpPr/>
          <p:nvPr/>
        </p:nvSpPr>
        <p:spPr>
          <a:xfrm>
            <a:off x="2895962" y="1854200"/>
            <a:ext cx="137811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e48755660e_0_407"/>
          <p:cNvSpPr/>
          <p:nvPr/>
        </p:nvSpPr>
        <p:spPr>
          <a:xfrm>
            <a:off x="3658057" y="2159000"/>
            <a:ext cx="12595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THE FUTURE OF FANTASY</a:t>
            </a:r>
            <a:endParaRPr b="0" i="0" sz="8000" u="none" cap="none" strike="noStrike">
              <a:solidFill>
                <a:schemeClr val="dk1"/>
              </a:solidFill>
              <a:latin typeface="Calibri"/>
              <a:ea typeface="Calibri"/>
              <a:cs typeface="Calibri"/>
              <a:sym typeface="Calibri"/>
            </a:endParaRPr>
          </a:p>
        </p:txBody>
      </p:sp>
      <p:pic>
        <p:nvPicPr>
          <p:cNvPr descr=" " id="449" name="Google Shape;449;g2e48755660e_0_40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0" name="Google Shape;450;g2e48755660e_0_40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455" name="Shape 455"/>
        <p:cNvGrpSpPr/>
        <p:nvPr/>
      </p:nvGrpSpPr>
      <p:grpSpPr>
        <a:xfrm>
          <a:off x="0" y="0"/>
          <a:ext cx="0" cy="0"/>
          <a:chOff x="0" y="0"/>
          <a:chExt cx="0" cy="0"/>
        </a:xfrm>
      </p:grpSpPr>
      <p:pic>
        <p:nvPicPr>
          <p:cNvPr descr=" " id="456" name="Google Shape;456;g2e48755660e_0_423"/>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457" name="Google Shape;457;g2e48755660e_0_4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e48755660e_0_4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9" name="Google Shape;459;g2e48755660e_0_423"/>
          <p:cNvSpPr/>
          <p:nvPr/>
        </p:nvSpPr>
        <p:spPr>
          <a:xfrm>
            <a:off x="876410" y="83693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e48755660e_0_423"/>
          <p:cNvSpPr/>
          <p:nvPr/>
        </p:nvSpPr>
        <p:spPr>
          <a:xfrm>
            <a:off x="876410" y="83693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e48755660e_0_423"/>
          <p:cNvSpPr/>
          <p:nvPr/>
        </p:nvSpPr>
        <p:spPr>
          <a:xfrm>
            <a:off x="876410" y="8369300"/>
            <a:ext cx="5919000" cy="19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A WEB APPLICATION</a:t>
            </a:r>
            <a:endParaRPr b="0" i="0" sz="4800" u="none" cap="none" strike="noStrike">
              <a:solidFill>
                <a:schemeClr val="dk1"/>
              </a:solidFill>
              <a:latin typeface="Calibri"/>
              <a:ea typeface="Calibri"/>
              <a:cs typeface="Calibri"/>
              <a:sym typeface="Calibri"/>
            </a:endParaRPr>
          </a:p>
        </p:txBody>
      </p:sp>
      <p:sp>
        <p:nvSpPr>
          <p:cNvPr id="462" name="Google Shape;462;g2e48755660e_0_423"/>
          <p:cNvSpPr/>
          <p:nvPr/>
        </p:nvSpPr>
        <p:spPr>
          <a:xfrm>
            <a:off x="876410" y="10325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3" name="Google Shape;463;g2e48755660e_0_423"/>
          <p:cNvSpPr/>
          <p:nvPr/>
        </p:nvSpPr>
        <p:spPr>
          <a:xfrm>
            <a:off x="825603" y="1231900"/>
            <a:ext cx="8726100" cy="64008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e48755660e_0_423"/>
          <p:cNvSpPr/>
          <p:nvPr/>
        </p:nvSpPr>
        <p:spPr>
          <a:xfrm>
            <a:off x="1587698" y="1536700"/>
            <a:ext cx="7540500" cy="612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WONDER</a:t>
            </a:r>
            <a:endParaRPr b="0" i="0" sz="8000" u="none" cap="none" strike="noStrike">
              <a:solidFill>
                <a:schemeClr val="dk1"/>
              </a:solidFill>
              <a:latin typeface="Calibri"/>
              <a:ea typeface="Calibri"/>
              <a:cs typeface="Calibri"/>
              <a:sym typeface="Calibri"/>
            </a:endParaRPr>
          </a:p>
        </p:txBody>
      </p:sp>
      <p:sp>
        <p:nvSpPr>
          <p:cNvPr id="465" name="Google Shape;465;g2e48755660e_0_423"/>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6" name="Google Shape;466;g2e48755660e_0_423"/>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67" name="Google Shape;467;g2e48755660e_0_423"/>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472" name="Shape 472"/>
        <p:cNvGrpSpPr/>
        <p:nvPr/>
      </p:nvGrpSpPr>
      <p:grpSpPr>
        <a:xfrm>
          <a:off x="0" y="0"/>
          <a:ext cx="0" cy="0"/>
          <a:chOff x="0" y="0"/>
          <a:chExt cx="0" cy="0"/>
        </a:xfrm>
      </p:grpSpPr>
      <p:pic>
        <p:nvPicPr>
          <p:cNvPr descr=" " id="473" name="Google Shape;473;g2e48755660e_0_4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4" name="Google Shape;474;g2e48755660e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e48755660e_0_4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6" name="Google Shape;476;g2e48755660e_0_439"/>
          <p:cNvSpPr/>
          <p:nvPr/>
        </p:nvSpPr>
        <p:spPr>
          <a:xfrm>
            <a:off x="14289286" y="698500"/>
            <a:ext cx="101868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e48755660e_0_439"/>
          <p:cNvSpPr/>
          <p:nvPr/>
        </p:nvSpPr>
        <p:spPr>
          <a:xfrm>
            <a:off x="15051381" y="1003300"/>
            <a:ext cx="900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27" name="Shape 27"/>
        <p:cNvGrpSpPr/>
        <p:nvPr/>
      </p:nvGrpSpPr>
      <p:grpSpPr>
        <a:xfrm>
          <a:off x="0" y="0"/>
          <a:ext cx="0" cy="0"/>
          <a:chOff x="0" y="0"/>
          <a:chExt cx="0" cy="0"/>
        </a:xfrm>
      </p:grpSpPr>
      <p:pic>
        <p:nvPicPr>
          <p:cNvPr descr=" " id="28" name="Google Shape;28;g2e48755660e_0_11"/>
          <p:cNvPicPr preferRelativeResize="0"/>
          <p:nvPr/>
        </p:nvPicPr>
        <p:blipFill rotWithShape="1">
          <a:blip r:embed="rId3">
            <a:alphaModFix/>
          </a:blip>
          <a:srcRect b="0" l="0" r="0" t="0"/>
          <a:stretch/>
        </p:blipFill>
        <p:spPr>
          <a:xfrm>
            <a:off x="0" y="0"/>
            <a:ext cx="18836454" cy="13716000"/>
          </a:xfrm>
          <a:prstGeom prst="rect">
            <a:avLst/>
          </a:prstGeom>
          <a:noFill/>
          <a:ln>
            <a:noFill/>
          </a:ln>
        </p:spPr>
      </p:pic>
      <p:sp>
        <p:nvSpPr>
          <p:cNvPr id="29" name="Google Shape;29;g2e48755660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e48755660e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1" name="Google Shape;31;g2e48755660e_0_11"/>
          <p:cNvPicPr preferRelativeResize="0"/>
          <p:nvPr/>
        </p:nvPicPr>
        <p:blipFill rotWithShape="1">
          <a:blip r:embed="rId5">
            <a:alphaModFix/>
          </a:blip>
          <a:srcRect b="0" l="0" r="0" t="0"/>
          <a:stretch/>
        </p:blipFill>
        <p:spPr>
          <a:xfrm>
            <a:off x="12447556" y="2641600"/>
            <a:ext cx="10923365" cy="8432800"/>
          </a:xfrm>
          <a:prstGeom prst="rect">
            <a:avLst/>
          </a:prstGeom>
          <a:noFill/>
          <a:ln>
            <a:noFill/>
          </a:ln>
        </p:spPr>
      </p:pic>
      <p:sp>
        <p:nvSpPr>
          <p:cNvPr id="32" name="Google Shape;32;g2e48755660e_0_11"/>
          <p:cNvSpPr/>
          <p:nvPr/>
        </p:nvSpPr>
        <p:spPr>
          <a:xfrm>
            <a:off x="3505638" y="4000500"/>
            <a:ext cx="93864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g2e48755660e_0_11"/>
          <p:cNvSpPr/>
          <p:nvPr/>
        </p:nvSpPr>
        <p:spPr>
          <a:xfrm>
            <a:off x="4267733" y="4305300"/>
            <a:ext cx="84042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WELCOME</a:t>
            </a:r>
            <a:endParaRPr b="0" i="0" sz="12800" u="none" cap="none" strike="noStrike">
              <a:solidFill>
                <a:schemeClr val="dk1"/>
              </a:solidFill>
              <a:latin typeface="Calibri"/>
              <a:ea typeface="Calibri"/>
              <a:cs typeface="Calibri"/>
              <a:sym typeface="Calibri"/>
            </a:endParaRPr>
          </a:p>
        </p:txBody>
      </p:sp>
      <p:sp>
        <p:nvSpPr>
          <p:cNvPr id="34" name="Google Shape;34;g2e48755660e_0_11"/>
          <p:cNvSpPr/>
          <p:nvPr/>
        </p:nvSpPr>
        <p:spPr>
          <a:xfrm>
            <a:off x="3505638" y="7302500"/>
            <a:ext cx="95220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482" name="Shape 482"/>
        <p:cNvGrpSpPr/>
        <p:nvPr/>
      </p:nvGrpSpPr>
      <p:grpSpPr>
        <a:xfrm>
          <a:off x="0" y="0"/>
          <a:ext cx="0" cy="0"/>
          <a:chOff x="0" y="0"/>
          <a:chExt cx="0" cy="0"/>
        </a:xfrm>
      </p:grpSpPr>
      <p:pic>
        <p:nvPicPr>
          <p:cNvPr descr=" " id="483" name="Google Shape;483;g2e48755660e_0_4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g2e48755660e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e48755660e_0_4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6" name="Google Shape;486;g2e48755660e_0_448"/>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87" name="Google Shape;487;g2e48755660e_0_448"/>
          <p:cNvSpPr/>
          <p:nvPr/>
        </p:nvSpPr>
        <p:spPr>
          <a:xfrm>
            <a:off x="4115314" y="857250"/>
            <a:ext cx="161565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48755660e_0_448"/>
          <p:cNvSpPr/>
          <p:nvPr/>
        </p:nvSpPr>
        <p:spPr>
          <a:xfrm>
            <a:off x="4877410" y="1162050"/>
            <a:ext cx="14970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FANTASY REALM AT A GLANCE</a:t>
            </a:r>
            <a:endParaRPr b="0" i="0" sz="8000" u="none" cap="none" strike="noStrike">
              <a:solidFill>
                <a:schemeClr val="dk1"/>
              </a:solidFill>
              <a:latin typeface="Calibri"/>
              <a:ea typeface="Calibri"/>
              <a:cs typeface="Calibri"/>
              <a:sym typeface="Calibri"/>
            </a:endParaRPr>
          </a:p>
        </p:txBody>
      </p:sp>
      <p:sp>
        <p:nvSpPr>
          <p:cNvPr id="489" name="Google Shape;489;g2e48755660e_0_448"/>
          <p:cNvSpPr/>
          <p:nvPr/>
        </p:nvSpPr>
        <p:spPr>
          <a:xfrm>
            <a:off x="16118315" y="364490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e48755660e_0_448"/>
          <p:cNvSpPr/>
          <p:nvPr/>
        </p:nvSpPr>
        <p:spPr>
          <a:xfrm>
            <a:off x="16118315" y="364490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48755660e_0_448"/>
          <p:cNvSpPr/>
          <p:nvPr/>
        </p:nvSpPr>
        <p:spPr>
          <a:xfrm>
            <a:off x="16118315" y="364490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FOREST</a:t>
            </a:r>
            <a:endParaRPr b="0" i="0" sz="4800" u="none" cap="none" strike="noStrike">
              <a:solidFill>
                <a:schemeClr val="dk1"/>
              </a:solidFill>
              <a:latin typeface="Calibri"/>
              <a:ea typeface="Calibri"/>
              <a:cs typeface="Calibri"/>
              <a:sym typeface="Calibri"/>
            </a:endParaRPr>
          </a:p>
        </p:txBody>
      </p:sp>
      <p:sp>
        <p:nvSpPr>
          <p:cNvPr id="492" name="Google Shape;492;g2e48755660e_0_448"/>
          <p:cNvSpPr/>
          <p:nvPr/>
        </p:nvSpPr>
        <p:spPr>
          <a:xfrm>
            <a:off x="16118315" y="4622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3" name="Google Shape;493;g2e48755660e_0_448"/>
          <p:cNvSpPr/>
          <p:nvPr/>
        </p:nvSpPr>
        <p:spPr>
          <a:xfrm>
            <a:off x="16118315" y="68135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48755660e_0_448"/>
          <p:cNvSpPr/>
          <p:nvPr/>
        </p:nvSpPr>
        <p:spPr>
          <a:xfrm>
            <a:off x="16118315" y="68135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48755660e_0_448"/>
          <p:cNvSpPr/>
          <p:nvPr/>
        </p:nvSpPr>
        <p:spPr>
          <a:xfrm>
            <a:off x="16118315" y="68135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CAVES</a:t>
            </a:r>
            <a:endParaRPr b="0" i="0" sz="4800" u="none" cap="none" strike="noStrike">
              <a:solidFill>
                <a:schemeClr val="dk1"/>
              </a:solidFill>
              <a:latin typeface="Calibri"/>
              <a:ea typeface="Calibri"/>
              <a:cs typeface="Calibri"/>
              <a:sym typeface="Calibri"/>
            </a:endParaRPr>
          </a:p>
        </p:txBody>
      </p:sp>
      <p:sp>
        <p:nvSpPr>
          <p:cNvPr id="496" name="Google Shape;496;g2e48755660e_0_448"/>
          <p:cNvSpPr/>
          <p:nvPr/>
        </p:nvSpPr>
        <p:spPr>
          <a:xfrm>
            <a:off x="16118315" y="77914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7" name="Google Shape;497;g2e48755660e_0_448"/>
          <p:cNvSpPr/>
          <p:nvPr/>
        </p:nvSpPr>
        <p:spPr>
          <a:xfrm>
            <a:off x="16118315" y="99758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48755660e_0_448"/>
          <p:cNvSpPr/>
          <p:nvPr/>
        </p:nvSpPr>
        <p:spPr>
          <a:xfrm>
            <a:off x="16118315" y="9975850"/>
            <a:ext cx="69351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e48755660e_0_448"/>
          <p:cNvSpPr/>
          <p:nvPr/>
        </p:nvSpPr>
        <p:spPr>
          <a:xfrm>
            <a:off x="16118315" y="99758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THE LAIR</a:t>
            </a:r>
            <a:endParaRPr b="0" i="0" sz="4800" u="none" cap="none" strike="noStrike">
              <a:solidFill>
                <a:schemeClr val="dk1"/>
              </a:solidFill>
              <a:latin typeface="Calibri"/>
              <a:ea typeface="Calibri"/>
              <a:cs typeface="Calibri"/>
              <a:sym typeface="Calibri"/>
            </a:endParaRPr>
          </a:p>
        </p:txBody>
      </p:sp>
      <p:sp>
        <p:nvSpPr>
          <p:cNvPr id="500" name="Google Shape;500;g2e48755660e_0_448"/>
          <p:cNvSpPr/>
          <p:nvPr/>
        </p:nvSpPr>
        <p:spPr>
          <a:xfrm>
            <a:off x="16118315" y="109537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505" name="Shape 505"/>
        <p:cNvGrpSpPr/>
        <p:nvPr/>
      </p:nvGrpSpPr>
      <p:grpSpPr>
        <a:xfrm>
          <a:off x="0" y="0"/>
          <a:ext cx="0" cy="0"/>
          <a:chOff x="0" y="0"/>
          <a:chExt cx="0" cy="0"/>
        </a:xfrm>
      </p:grpSpPr>
      <p:pic>
        <p:nvPicPr>
          <p:cNvPr descr=" " id="506" name="Google Shape;506;g2e48755660e_0_470"/>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507" name="Google Shape;507;g2e48755660e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e48755660e_0_4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9" name="Google Shape;509;g2e48755660e_0_470"/>
          <p:cNvSpPr/>
          <p:nvPr/>
        </p:nvSpPr>
        <p:spPr>
          <a:xfrm>
            <a:off x="8116314" y="514350"/>
            <a:ext cx="81543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e48755660e_0_470"/>
          <p:cNvSpPr/>
          <p:nvPr/>
        </p:nvSpPr>
        <p:spPr>
          <a:xfrm>
            <a:off x="8878410" y="819150"/>
            <a:ext cx="69690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THE TIMELINE</a:t>
            </a:r>
            <a:endParaRPr b="0" i="0" sz="8000" u="none" cap="none" strike="noStrike">
              <a:solidFill>
                <a:schemeClr val="dk1"/>
              </a:solidFill>
              <a:latin typeface="Calibri"/>
              <a:ea typeface="Calibri"/>
              <a:cs typeface="Calibri"/>
              <a:sym typeface="Calibri"/>
            </a:endParaRPr>
          </a:p>
        </p:txBody>
      </p:sp>
      <p:sp>
        <p:nvSpPr>
          <p:cNvPr id="511" name="Google Shape;511;g2e48755660e_0_470"/>
          <p:cNvSpPr/>
          <p:nvPr/>
        </p:nvSpPr>
        <p:spPr>
          <a:xfrm>
            <a:off x="1143143" y="3479800"/>
            <a:ext cx="221007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e48755660e_0_470"/>
          <p:cNvSpPr/>
          <p:nvPr/>
        </p:nvSpPr>
        <p:spPr>
          <a:xfrm>
            <a:off x="1143143" y="34798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e48755660e_0_470"/>
          <p:cNvSpPr/>
          <p:nvPr/>
        </p:nvSpPr>
        <p:spPr>
          <a:xfrm>
            <a:off x="2616527"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e48755660e_0_470"/>
          <p:cNvPicPr preferRelativeResize="0"/>
          <p:nvPr/>
        </p:nvPicPr>
        <p:blipFill rotWithShape="1">
          <a:blip r:embed="rId5">
            <a:alphaModFix/>
          </a:blip>
          <a:srcRect b="0" l="0" r="0" t="0"/>
          <a:stretch/>
        </p:blipFill>
        <p:spPr>
          <a:xfrm>
            <a:off x="3334167" y="3479800"/>
            <a:ext cx="190524" cy="2603500"/>
          </a:xfrm>
          <a:prstGeom prst="rect">
            <a:avLst/>
          </a:prstGeom>
          <a:noFill/>
          <a:ln>
            <a:noFill/>
          </a:ln>
        </p:spPr>
      </p:pic>
      <p:pic>
        <p:nvPicPr>
          <p:cNvPr descr=" " id="515" name="Google Shape;515;g2e48755660e_0_470"/>
          <p:cNvPicPr preferRelativeResize="0"/>
          <p:nvPr/>
        </p:nvPicPr>
        <p:blipFill rotWithShape="1">
          <a:blip r:embed="rId6">
            <a:alphaModFix/>
          </a:blip>
          <a:srcRect b="0" l="0" r="0" t="0"/>
          <a:stretch/>
        </p:blipFill>
        <p:spPr>
          <a:xfrm>
            <a:off x="2616527" y="6083300"/>
            <a:ext cx="1625803" cy="1625600"/>
          </a:xfrm>
          <a:prstGeom prst="rect">
            <a:avLst/>
          </a:prstGeom>
          <a:noFill/>
          <a:ln>
            <a:noFill/>
          </a:ln>
        </p:spPr>
      </p:pic>
      <p:sp>
        <p:nvSpPr>
          <p:cNvPr id="516" name="Google Shape;516;g2e48755660e_0_470"/>
          <p:cNvSpPr/>
          <p:nvPr/>
        </p:nvSpPr>
        <p:spPr>
          <a:xfrm>
            <a:off x="2616527" y="6083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48755660e_0_470"/>
          <p:cNvSpPr/>
          <p:nvPr/>
        </p:nvSpPr>
        <p:spPr>
          <a:xfrm>
            <a:off x="2768946" y="64960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518" name="Google Shape;518;g2e48755660e_0_470"/>
          <p:cNvSpPr/>
          <p:nvPr/>
        </p:nvSpPr>
        <p:spPr>
          <a:xfrm>
            <a:off x="114314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48755660e_0_470"/>
          <p:cNvSpPr/>
          <p:nvPr/>
        </p:nvSpPr>
        <p:spPr>
          <a:xfrm>
            <a:off x="114314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48755660e_0_470"/>
          <p:cNvSpPr/>
          <p:nvPr/>
        </p:nvSpPr>
        <p:spPr>
          <a:xfrm>
            <a:off x="114314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e48755660e_0_470"/>
          <p:cNvSpPr/>
          <p:nvPr/>
        </p:nvSpPr>
        <p:spPr>
          <a:xfrm>
            <a:off x="1066933"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ECLIPSE</a:t>
            </a:r>
            <a:endParaRPr b="0" i="0" sz="3600" u="none" cap="none" strike="noStrike">
              <a:solidFill>
                <a:schemeClr val="dk1"/>
              </a:solidFill>
              <a:latin typeface="Calibri"/>
              <a:ea typeface="Calibri"/>
              <a:cs typeface="Calibri"/>
              <a:sym typeface="Calibri"/>
            </a:endParaRPr>
          </a:p>
        </p:txBody>
      </p:sp>
      <p:sp>
        <p:nvSpPr>
          <p:cNvPr id="522" name="Google Shape;522;g2e48755660e_0_470"/>
          <p:cNvSpPr/>
          <p:nvPr/>
        </p:nvSpPr>
        <p:spPr>
          <a:xfrm>
            <a:off x="1075401" y="9169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23" name="Google Shape;523;g2e48755660e_0_470"/>
          <p:cNvSpPr/>
          <p:nvPr/>
        </p:nvSpPr>
        <p:spPr>
          <a:xfrm>
            <a:off x="6985873" y="34798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e48755660e_0_470"/>
          <p:cNvSpPr/>
          <p:nvPr/>
        </p:nvSpPr>
        <p:spPr>
          <a:xfrm>
            <a:off x="8459257"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e48755660e_0_470"/>
          <p:cNvPicPr preferRelativeResize="0"/>
          <p:nvPr/>
        </p:nvPicPr>
        <p:blipFill rotWithShape="1">
          <a:blip r:embed="rId5">
            <a:alphaModFix/>
          </a:blip>
          <a:srcRect b="0" l="0" r="0" t="0"/>
          <a:stretch/>
        </p:blipFill>
        <p:spPr>
          <a:xfrm>
            <a:off x="9176897" y="3479800"/>
            <a:ext cx="190524" cy="2603500"/>
          </a:xfrm>
          <a:prstGeom prst="rect">
            <a:avLst/>
          </a:prstGeom>
          <a:noFill/>
          <a:ln>
            <a:noFill/>
          </a:ln>
        </p:spPr>
      </p:pic>
      <p:pic>
        <p:nvPicPr>
          <p:cNvPr descr=" " id="526" name="Google Shape;526;g2e48755660e_0_470"/>
          <p:cNvPicPr preferRelativeResize="0"/>
          <p:nvPr/>
        </p:nvPicPr>
        <p:blipFill rotWithShape="1">
          <a:blip r:embed="rId6">
            <a:alphaModFix/>
          </a:blip>
          <a:srcRect b="0" l="0" r="0" t="0"/>
          <a:stretch/>
        </p:blipFill>
        <p:spPr>
          <a:xfrm>
            <a:off x="8459257" y="6083300"/>
            <a:ext cx="1625803" cy="1625600"/>
          </a:xfrm>
          <a:prstGeom prst="rect">
            <a:avLst/>
          </a:prstGeom>
          <a:noFill/>
          <a:ln>
            <a:noFill/>
          </a:ln>
        </p:spPr>
      </p:pic>
      <p:sp>
        <p:nvSpPr>
          <p:cNvPr id="527" name="Google Shape;527;g2e48755660e_0_470"/>
          <p:cNvSpPr/>
          <p:nvPr/>
        </p:nvSpPr>
        <p:spPr>
          <a:xfrm>
            <a:off x="8459257" y="6083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48755660e_0_470"/>
          <p:cNvSpPr/>
          <p:nvPr/>
        </p:nvSpPr>
        <p:spPr>
          <a:xfrm>
            <a:off x="8611676" y="64960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529" name="Google Shape;529;g2e48755660e_0_470"/>
          <p:cNvSpPr/>
          <p:nvPr/>
        </p:nvSpPr>
        <p:spPr>
          <a:xfrm>
            <a:off x="698587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48755660e_0_470"/>
          <p:cNvSpPr/>
          <p:nvPr/>
        </p:nvSpPr>
        <p:spPr>
          <a:xfrm>
            <a:off x="698587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48755660e_0_470"/>
          <p:cNvSpPr/>
          <p:nvPr/>
        </p:nvSpPr>
        <p:spPr>
          <a:xfrm>
            <a:off x="698587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e48755660e_0_470"/>
          <p:cNvSpPr/>
          <p:nvPr/>
        </p:nvSpPr>
        <p:spPr>
          <a:xfrm>
            <a:off x="690966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WAR</a:t>
            </a:r>
            <a:endParaRPr b="0" i="0" sz="3600" u="none" cap="none" strike="noStrike">
              <a:solidFill>
                <a:schemeClr val="dk1"/>
              </a:solidFill>
              <a:latin typeface="Calibri"/>
              <a:ea typeface="Calibri"/>
              <a:cs typeface="Calibri"/>
              <a:sym typeface="Calibri"/>
            </a:endParaRPr>
          </a:p>
        </p:txBody>
      </p:sp>
      <p:sp>
        <p:nvSpPr>
          <p:cNvPr id="533" name="Google Shape;533;g2e48755660e_0_470"/>
          <p:cNvSpPr/>
          <p:nvPr/>
        </p:nvSpPr>
        <p:spPr>
          <a:xfrm>
            <a:off x="6918131" y="9169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34" name="Google Shape;534;g2e48755660e_0_470"/>
          <p:cNvSpPr/>
          <p:nvPr/>
        </p:nvSpPr>
        <p:spPr>
          <a:xfrm>
            <a:off x="12828603" y="34798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48755660e_0_470"/>
          <p:cNvSpPr/>
          <p:nvPr/>
        </p:nvSpPr>
        <p:spPr>
          <a:xfrm>
            <a:off x="14301988"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e48755660e_0_470"/>
          <p:cNvPicPr preferRelativeResize="0"/>
          <p:nvPr/>
        </p:nvPicPr>
        <p:blipFill rotWithShape="1">
          <a:blip r:embed="rId5">
            <a:alphaModFix/>
          </a:blip>
          <a:srcRect b="0" l="0" r="0" t="0"/>
          <a:stretch/>
        </p:blipFill>
        <p:spPr>
          <a:xfrm>
            <a:off x="15019627" y="3479800"/>
            <a:ext cx="190524" cy="2603500"/>
          </a:xfrm>
          <a:prstGeom prst="rect">
            <a:avLst/>
          </a:prstGeom>
          <a:noFill/>
          <a:ln>
            <a:noFill/>
          </a:ln>
        </p:spPr>
      </p:pic>
      <p:pic>
        <p:nvPicPr>
          <p:cNvPr descr=" " id="537" name="Google Shape;537;g2e48755660e_0_470"/>
          <p:cNvPicPr preferRelativeResize="0"/>
          <p:nvPr/>
        </p:nvPicPr>
        <p:blipFill rotWithShape="1">
          <a:blip r:embed="rId6">
            <a:alphaModFix/>
          </a:blip>
          <a:srcRect b="0" l="0" r="0" t="0"/>
          <a:stretch/>
        </p:blipFill>
        <p:spPr>
          <a:xfrm>
            <a:off x="14301988" y="6083300"/>
            <a:ext cx="1625803" cy="1625600"/>
          </a:xfrm>
          <a:prstGeom prst="rect">
            <a:avLst/>
          </a:prstGeom>
          <a:noFill/>
          <a:ln>
            <a:noFill/>
          </a:ln>
        </p:spPr>
      </p:pic>
      <p:sp>
        <p:nvSpPr>
          <p:cNvPr id="538" name="Google Shape;538;g2e48755660e_0_470"/>
          <p:cNvSpPr/>
          <p:nvPr/>
        </p:nvSpPr>
        <p:spPr>
          <a:xfrm>
            <a:off x="14301988" y="6083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48755660e_0_470"/>
          <p:cNvSpPr/>
          <p:nvPr/>
        </p:nvSpPr>
        <p:spPr>
          <a:xfrm>
            <a:off x="14454407" y="64960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540" name="Google Shape;540;g2e48755660e_0_470"/>
          <p:cNvSpPr/>
          <p:nvPr/>
        </p:nvSpPr>
        <p:spPr>
          <a:xfrm>
            <a:off x="1282860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e48755660e_0_470"/>
          <p:cNvSpPr/>
          <p:nvPr/>
        </p:nvSpPr>
        <p:spPr>
          <a:xfrm>
            <a:off x="1282860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48755660e_0_470"/>
          <p:cNvSpPr/>
          <p:nvPr/>
        </p:nvSpPr>
        <p:spPr>
          <a:xfrm>
            <a:off x="12828603"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e48755660e_0_470"/>
          <p:cNvSpPr/>
          <p:nvPr/>
        </p:nvSpPr>
        <p:spPr>
          <a:xfrm>
            <a:off x="1275239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OBTAIN</a:t>
            </a:r>
            <a:endParaRPr b="0" i="0" sz="3600" u="none" cap="none" strike="noStrike">
              <a:solidFill>
                <a:schemeClr val="dk1"/>
              </a:solidFill>
              <a:latin typeface="Calibri"/>
              <a:ea typeface="Calibri"/>
              <a:cs typeface="Calibri"/>
              <a:sym typeface="Calibri"/>
            </a:endParaRPr>
          </a:p>
        </p:txBody>
      </p:sp>
      <p:sp>
        <p:nvSpPr>
          <p:cNvPr id="544" name="Google Shape;544;g2e48755660e_0_470"/>
          <p:cNvSpPr/>
          <p:nvPr/>
        </p:nvSpPr>
        <p:spPr>
          <a:xfrm>
            <a:off x="12760862" y="9169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45" name="Google Shape;545;g2e48755660e_0_470"/>
          <p:cNvSpPr/>
          <p:nvPr/>
        </p:nvSpPr>
        <p:spPr>
          <a:xfrm>
            <a:off x="18671334" y="34798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48755660e_0_470"/>
          <p:cNvSpPr/>
          <p:nvPr/>
        </p:nvSpPr>
        <p:spPr>
          <a:xfrm>
            <a:off x="20144718"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e48755660e_0_470"/>
          <p:cNvPicPr preferRelativeResize="0"/>
          <p:nvPr/>
        </p:nvPicPr>
        <p:blipFill rotWithShape="1">
          <a:blip r:embed="rId5">
            <a:alphaModFix/>
          </a:blip>
          <a:srcRect b="0" l="0" r="0" t="0"/>
          <a:stretch/>
        </p:blipFill>
        <p:spPr>
          <a:xfrm>
            <a:off x="20862357" y="3479800"/>
            <a:ext cx="190524" cy="2603500"/>
          </a:xfrm>
          <a:prstGeom prst="rect">
            <a:avLst/>
          </a:prstGeom>
          <a:noFill/>
          <a:ln>
            <a:noFill/>
          </a:ln>
        </p:spPr>
      </p:pic>
      <p:pic>
        <p:nvPicPr>
          <p:cNvPr descr=" " id="548" name="Google Shape;548;g2e48755660e_0_470"/>
          <p:cNvPicPr preferRelativeResize="0"/>
          <p:nvPr/>
        </p:nvPicPr>
        <p:blipFill rotWithShape="1">
          <a:blip r:embed="rId6">
            <a:alphaModFix/>
          </a:blip>
          <a:srcRect b="0" l="0" r="0" t="0"/>
          <a:stretch/>
        </p:blipFill>
        <p:spPr>
          <a:xfrm>
            <a:off x="20144718" y="6083300"/>
            <a:ext cx="1625803" cy="1625600"/>
          </a:xfrm>
          <a:prstGeom prst="rect">
            <a:avLst/>
          </a:prstGeom>
          <a:noFill/>
          <a:ln>
            <a:noFill/>
          </a:ln>
        </p:spPr>
      </p:pic>
      <p:sp>
        <p:nvSpPr>
          <p:cNvPr id="549" name="Google Shape;549;g2e48755660e_0_470"/>
          <p:cNvSpPr/>
          <p:nvPr/>
        </p:nvSpPr>
        <p:spPr>
          <a:xfrm>
            <a:off x="20144718" y="60833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48755660e_0_470"/>
          <p:cNvSpPr/>
          <p:nvPr/>
        </p:nvSpPr>
        <p:spPr>
          <a:xfrm>
            <a:off x="20297137" y="6496050"/>
            <a:ext cx="13209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Quantico"/>
              <a:buNone/>
            </a:pPr>
            <a:r>
              <a:rPr b="1" i="0" lang="en-US" sz="3600" u="none" cap="none" strike="noStrike">
                <a:solidFill>
                  <a:srgbClr val="000000"/>
                </a:solidFill>
                <a:latin typeface="Quantico"/>
                <a:ea typeface="Quantico"/>
                <a:cs typeface="Quantico"/>
                <a:sym typeface="Quantico"/>
              </a:rPr>
              <a:t>2015</a:t>
            </a:r>
            <a:endParaRPr b="0" i="0" sz="3600" u="none" cap="none" strike="noStrike">
              <a:solidFill>
                <a:schemeClr val="dk1"/>
              </a:solidFill>
              <a:latin typeface="Calibri"/>
              <a:ea typeface="Calibri"/>
              <a:cs typeface="Calibri"/>
              <a:sym typeface="Calibri"/>
            </a:endParaRPr>
          </a:p>
        </p:txBody>
      </p:sp>
      <p:sp>
        <p:nvSpPr>
          <p:cNvPr id="551" name="Google Shape;551;g2e48755660e_0_470"/>
          <p:cNvSpPr/>
          <p:nvPr/>
        </p:nvSpPr>
        <p:spPr>
          <a:xfrm>
            <a:off x="18671334"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e48755660e_0_470"/>
          <p:cNvSpPr/>
          <p:nvPr/>
        </p:nvSpPr>
        <p:spPr>
          <a:xfrm>
            <a:off x="18671334"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48755660e_0_470"/>
          <p:cNvSpPr/>
          <p:nvPr/>
        </p:nvSpPr>
        <p:spPr>
          <a:xfrm>
            <a:off x="18671334" y="83185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48755660e_0_470"/>
          <p:cNvSpPr/>
          <p:nvPr/>
        </p:nvSpPr>
        <p:spPr>
          <a:xfrm>
            <a:off x="1859512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FOUNDATION</a:t>
            </a:r>
            <a:endParaRPr b="0" i="0" sz="3600" u="none" cap="none" strike="noStrike">
              <a:solidFill>
                <a:schemeClr val="dk1"/>
              </a:solidFill>
              <a:latin typeface="Calibri"/>
              <a:ea typeface="Calibri"/>
              <a:cs typeface="Calibri"/>
              <a:sym typeface="Calibri"/>
            </a:endParaRPr>
          </a:p>
        </p:txBody>
      </p:sp>
      <p:sp>
        <p:nvSpPr>
          <p:cNvPr id="555" name="Google Shape;555;g2e48755660e_0_470"/>
          <p:cNvSpPr/>
          <p:nvPr/>
        </p:nvSpPr>
        <p:spPr>
          <a:xfrm>
            <a:off x="18603592" y="9169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56" name="Google Shape;556;g2e48755660e_0_470"/>
          <p:cNvPicPr preferRelativeResize="0"/>
          <p:nvPr/>
        </p:nvPicPr>
        <p:blipFill rotWithShape="1">
          <a:blip r:embed="rId7">
            <a:alphaModFix/>
          </a:blip>
          <a:srcRect b="0" l="0" r="0" t="0"/>
          <a:stretch/>
        </p:blipFill>
        <p:spPr>
          <a:xfrm>
            <a:off x="3429429" y="35560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561" name="Shape 561"/>
        <p:cNvGrpSpPr/>
        <p:nvPr/>
      </p:nvGrpSpPr>
      <p:grpSpPr>
        <a:xfrm>
          <a:off x="0" y="0"/>
          <a:ext cx="0" cy="0"/>
          <a:chOff x="0" y="0"/>
          <a:chExt cx="0" cy="0"/>
        </a:xfrm>
      </p:grpSpPr>
      <p:pic>
        <p:nvPicPr>
          <p:cNvPr descr=" " id="562" name="Google Shape;562;g2e48755660e_0_525"/>
          <p:cNvPicPr preferRelativeResize="0"/>
          <p:nvPr/>
        </p:nvPicPr>
        <p:blipFill rotWithShape="1">
          <a:blip r:embed="rId3">
            <a:alphaModFix/>
          </a:blip>
          <a:srcRect b="0" l="0" r="0" t="0"/>
          <a:stretch/>
        </p:blipFill>
        <p:spPr>
          <a:xfrm>
            <a:off x="0" y="0"/>
            <a:ext cx="24196524" cy="13716000"/>
          </a:xfrm>
          <a:prstGeom prst="rect">
            <a:avLst/>
          </a:prstGeom>
          <a:noFill/>
          <a:ln>
            <a:noFill/>
          </a:ln>
        </p:spPr>
      </p:pic>
      <p:sp>
        <p:nvSpPr>
          <p:cNvPr id="563" name="Google Shape;563;g2e48755660e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e48755660e_0_5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5" name="Google Shape;565;g2e48755660e_0_525"/>
          <p:cNvSpPr/>
          <p:nvPr/>
        </p:nvSpPr>
        <p:spPr>
          <a:xfrm>
            <a:off x="8865708" y="1143000"/>
            <a:ext cx="66555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48755660e_0_525"/>
          <p:cNvSpPr/>
          <p:nvPr/>
        </p:nvSpPr>
        <p:spPr>
          <a:xfrm>
            <a:off x="9627803" y="1447800"/>
            <a:ext cx="5470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OUR TEAM</a:t>
            </a:r>
            <a:endParaRPr b="0" i="0" sz="8000" u="none" cap="none" strike="noStrike">
              <a:solidFill>
                <a:schemeClr val="dk1"/>
              </a:solidFill>
              <a:latin typeface="Calibri"/>
              <a:ea typeface="Calibri"/>
              <a:cs typeface="Calibri"/>
              <a:sym typeface="Calibri"/>
            </a:endParaRPr>
          </a:p>
        </p:txBody>
      </p:sp>
      <p:sp>
        <p:nvSpPr>
          <p:cNvPr id="567" name="Google Shape;567;g2e48755660e_0_525"/>
          <p:cNvSpPr/>
          <p:nvPr/>
        </p:nvSpPr>
        <p:spPr>
          <a:xfrm>
            <a:off x="2070359"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e48755660e_0_525"/>
          <p:cNvPicPr preferRelativeResize="0"/>
          <p:nvPr/>
        </p:nvPicPr>
        <p:blipFill rotWithShape="1">
          <a:blip r:embed="rId5">
            <a:alphaModFix/>
          </a:blip>
          <a:srcRect b="0" l="0" r="0" t="0"/>
          <a:stretch/>
        </p:blipFill>
        <p:spPr>
          <a:xfrm>
            <a:off x="2070359" y="3905250"/>
            <a:ext cx="6096762" cy="6096000"/>
          </a:xfrm>
          <a:prstGeom prst="rect">
            <a:avLst/>
          </a:prstGeom>
          <a:noFill/>
          <a:ln>
            <a:noFill/>
          </a:ln>
        </p:spPr>
      </p:pic>
      <p:sp>
        <p:nvSpPr>
          <p:cNvPr id="569" name="Google Shape;569;g2e48755660e_0_525"/>
          <p:cNvSpPr/>
          <p:nvPr/>
        </p:nvSpPr>
        <p:spPr>
          <a:xfrm>
            <a:off x="2070359"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48755660e_0_525"/>
          <p:cNvSpPr/>
          <p:nvPr/>
        </p:nvSpPr>
        <p:spPr>
          <a:xfrm>
            <a:off x="2070359"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e48755660e_0_525"/>
          <p:cNvSpPr/>
          <p:nvPr/>
        </p:nvSpPr>
        <p:spPr>
          <a:xfrm>
            <a:off x="1968746"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ELDRUIN</a:t>
            </a:r>
            <a:endParaRPr b="0" i="0" sz="4800" u="none" cap="none" strike="noStrike">
              <a:solidFill>
                <a:schemeClr val="dk1"/>
              </a:solidFill>
              <a:latin typeface="Calibri"/>
              <a:ea typeface="Calibri"/>
              <a:cs typeface="Calibri"/>
              <a:sym typeface="Calibri"/>
            </a:endParaRPr>
          </a:p>
        </p:txBody>
      </p:sp>
      <p:sp>
        <p:nvSpPr>
          <p:cNvPr id="572" name="Google Shape;572;g2e48755660e_0_525"/>
          <p:cNvSpPr/>
          <p:nvPr/>
        </p:nvSpPr>
        <p:spPr>
          <a:xfrm>
            <a:off x="2002617"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3" name="Google Shape;573;g2e48755660e_0_525"/>
          <p:cNvSpPr/>
          <p:nvPr/>
        </p:nvSpPr>
        <p:spPr>
          <a:xfrm>
            <a:off x="9145143"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e48755660e_0_525"/>
          <p:cNvPicPr preferRelativeResize="0"/>
          <p:nvPr/>
        </p:nvPicPr>
        <p:blipFill rotWithShape="1">
          <a:blip r:embed="rId6">
            <a:alphaModFix/>
          </a:blip>
          <a:srcRect b="0" l="0" r="0" t="0"/>
          <a:stretch/>
        </p:blipFill>
        <p:spPr>
          <a:xfrm>
            <a:off x="9145143" y="3905250"/>
            <a:ext cx="6096762" cy="6096000"/>
          </a:xfrm>
          <a:prstGeom prst="rect">
            <a:avLst/>
          </a:prstGeom>
          <a:noFill/>
          <a:ln>
            <a:noFill/>
          </a:ln>
        </p:spPr>
      </p:pic>
      <p:sp>
        <p:nvSpPr>
          <p:cNvPr id="575" name="Google Shape;575;g2e48755660e_0_525"/>
          <p:cNvSpPr/>
          <p:nvPr/>
        </p:nvSpPr>
        <p:spPr>
          <a:xfrm>
            <a:off x="9145143"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e48755660e_0_525"/>
          <p:cNvSpPr/>
          <p:nvPr/>
        </p:nvSpPr>
        <p:spPr>
          <a:xfrm>
            <a:off x="9145143"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e48755660e_0_525"/>
          <p:cNvSpPr/>
          <p:nvPr/>
        </p:nvSpPr>
        <p:spPr>
          <a:xfrm>
            <a:off x="9043530"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ELEMENTALEN</a:t>
            </a:r>
            <a:endParaRPr b="0" i="0" sz="4800" u="none" cap="none" strike="noStrike">
              <a:solidFill>
                <a:schemeClr val="dk1"/>
              </a:solidFill>
              <a:latin typeface="Calibri"/>
              <a:ea typeface="Calibri"/>
              <a:cs typeface="Calibri"/>
              <a:sym typeface="Calibri"/>
            </a:endParaRPr>
          </a:p>
        </p:txBody>
      </p:sp>
      <p:sp>
        <p:nvSpPr>
          <p:cNvPr id="578" name="Google Shape;578;g2e48755660e_0_525"/>
          <p:cNvSpPr/>
          <p:nvPr/>
        </p:nvSpPr>
        <p:spPr>
          <a:xfrm>
            <a:off x="9077401"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79" name="Google Shape;579;g2e48755660e_0_525"/>
          <p:cNvSpPr/>
          <p:nvPr/>
        </p:nvSpPr>
        <p:spPr>
          <a:xfrm>
            <a:off x="16219927" y="39052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e48755660e_0_525"/>
          <p:cNvPicPr preferRelativeResize="0"/>
          <p:nvPr/>
        </p:nvPicPr>
        <p:blipFill rotWithShape="1">
          <a:blip r:embed="rId7">
            <a:alphaModFix/>
          </a:blip>
          <a:srcRect b="0" l="0" r="0" t="0"/>
          <a:stretch/>
        </p:blipFill>
        <p:spPr>
          <a:xfrm>
            <a:off x="16219927" y="3905250"/>
            <a:ext cx="6096762" cy="6096000"/>
          </a:xfrm>
          <a:prstGeom prst="rect">
            <a:avLst/>
          </a:prstGeom>
          <a:noFill/>
          <a:ln>
            <a:noFill/>
          </a:ln>
        </p:spPr>
      </p:pic>
      <p:sp>
        <p:nvSpPr>
          <p:cNvPr id="581" name="Google Shape;581;g2e48755660e_0_525"/>
          <p:cNvSpPr/>
          <p:nvPr/>
        </p:nvSpPr>
        <p:spPr>
          <a:xfrm>
            <a:off x="16219927"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e48755660e_0_525"/>
          <p:cNvSpPr/>
          <p:nvPr/>
        </p:nvSpPr>
        <p:spPr>
          <a:xfrm>
            <a:off x="16219927" y="102044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48755660e_0_525"/>
          <p:cNvSpPr/>
          <p:nvPr/>
        </p:nvSpPr>
        <p:spPr>
          <a:xfrm>
            <a:off x="16118315" y="10204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LUNARIA</a:t>
            </a:r>
            <a:endParaRPr b="0" i="0" sz="4800" u="none" cap="none" strike="noStrike">
              <a:solidFill>
                <a:schemeClr val="dk1"/>
              </a:solidFill>
              <a:latin typeface="Calibri"/>
              <a:ea typeface="Calibri"/>
              <a:cs typeface="Calibri"/>
              <a:sym typeface="Calibri"/>
            </a:endParaRPr>
          </a:p>
        </p:txBody>
      </p:sp>
      <p:sp>
        <p:nvSpPr>
          <p:cNvPr id="584" name="Google Shape;584;g2e48755660e_0_525"/>
          <p:cNvSpPr/>
          <p:nvPr/>
        </p:nvSpPr>
        <p:spPr>
          <a:xfrm>
            <a:off x="16152185" y="112331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589" name="Shape 589"/>
        <p:cNvGrpSpPr/>
        <p:nvPr/>
      </p:nvGrpSpPr>
      <p:grpSpPr>
        <a:xfrm>
          <a:off x="0" y="0"/>
          <a:ext cx="0" cy="0"/>
          <a:chOff x="0" y="0"/>
          <a:chExt cx="0" cy="0"/>
        </a:xfrm>
      </p:grpSpPr>
      <p:pic>
        <p:nvPicPr>
          <p:cNvPr descr=" " id="590" name="Google Shape;590;g2e48755660e_0_552"/>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591" name="Google Shape;591;g2e48755660e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e48755660e_0_5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3" name="Google Shape;593;g2e48755660e_0_552"/>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94" name="Google Shape;594;g2e48755660e_0_552"/>
          <p:cNvSpPr/>
          <p:nvPr/>
        </p:nvSpPr>
        <p:spPr>
          <a:xfrm>
            <a:off x="6642930" y="635000"/>
            <a:ext cx="111138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e48755660e_0_552"/>
          <p:cNvSpPr/>
          <p:nvPr/>
        </p:nvSpPr>
        <p:spPr>
          <a:xfrm>
            <a:off x="7405026" y="939800"/>
            <a:ext cx="9928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THE ORGANIZATION</a:t>
            </a:r>
            <a:endParaRPr b="0" i="0" sz="8000" u="none" cap="none" strike="noStrike">
              <a:solidFill>
                <a:schemeClr val="dk1"/>
              </a:solidFill>
              <a:latin typeface="Calibri"/>
              <a:ea typeface="Calibri"/>
              <a:cs typeface="Calibri"/>
              <a:sym typeface="Calibri"/>
            </a:endParaRPr>
          </a:p>
        </p:txBody>
      </p:sp>
      <p:sp>
        <p:nvSpPr>
          <p:cNvPr id="596" name="Google Shape;596;g2e48755660e_0_552"/>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48755660e_0_552"/>
          <p:cNvSpPr/>
          <p:nvPr/>
        </p:nvSpPr>
        <p:spPr>
          <a:xfrm>
            <a:off x="10173972" y="33528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e48755660e_0_552"/>
          <p:cNvPicPr preferRelativeResize="0"/>
          <p:nvPr/>
        </p:nvPicPr>
        <p:blipFill rotWithShape="1">
          <a:blip r:embed="rId6">
            <a:alphaModFix/>
          </a:blip>
          <a:srcRect b="0" l="0" r="0" t="0"/>
          <a:stretch/>
        </p:blipFill>
        <p:spPr>
          <a:xfrm>
            <a:off x="10478810" y="3613150"/>
            <a:ext cx="1117740" cy="1117600"/>
          </a:xfrm>
          <a:prstGeom prst="rect">
            <a:avLst/>
          </a:prstGeom>
          <a:noFill/>
          <a:ln>
            <a:noFill/>
          </a:ln>
        </p:spPr>
      </p:pic>
      <p:sp>
        <p:nvSpPr>
          <p:cNvPr id="599" name="Google Shape;599;g2e48755660e_0_552"/>
          <p:cNvSpPr/>
          <p:nvPr/>
        </p:nvSpPr>
        <p:spPr>
          <a:xfrm>
            <a:off x="11799775" y="3556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e48755660e_0_552"/>
          <p:cNvSpPr/>
          <p:nvPr/>
        </p:nvSpPr>
        <p:spPr>
          <a:xfrm>
            <a:off x="11799775" y="3556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CHLOE NG</a:t>
            </a:r>
            <a:endParaRPr b="0" i="0" sz="3600" u="none" cap="none" strike="noStrike">
              <a:solidFill>
                <a:schemeClr val="dk1"/>
              </a:solidFill>
              <a:latin typeface="Calibri"/>
              <a:ea typeface="Calibri"/>
              <a:cs typeface="Calibri"/>
              <a:sym typeface="Calibri"/>
            </a:endParaRPr>
          </a:p>
        </p:txBody>
      </p:sp>
      <p:sp>
        <p:nvSpPr>
          <p:cNvPr id="601" name="Google Shape;601;g2e48755660e_0_552"/>
          <p:cNvSpPr/>
          <p:nvPr/>
        </p:nvSpPr>
        <p:spPr>
          <a:xfrm>
            <a:off x="11799775" y="430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02" name="Google Shape;602;g2e48755660e_0_552"/>
          <p:cNvSpPr/>
          <p:nvPr/>
        </p:nvSpPr>
        <p:spPr>
          <a:xfrm>
            <a:off x="787498" y="57150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e48755660e_0_552"/>
          <p:cNvPicPr preferRelativeResize="0"/>
          <p:nvPr/>
        </p:nvPicPr>
        <p:blipFill rotWithShape="1">
          <a:blip r:embed="rId7">
            <a:alphaModFix/>
          </a:blip>
          <a:srcRect b="0" l="0" r="0" t="0"/>
          <a:stretch/>
        </p:blipFill>
        <p:spPr>
          <a:xfrm>
            <a:off x="1092337" y="5975350"/>
            <a:ext cx="1117740" cy="1117600"/>
          </a:xfrm>
          <a:prstGeom prst="rect">
            <a:avLst/>
          </a:prstGeom>
          <a:noFill/>
          <a:ln>
            <a:noFill/>
          </a:ln>
        </p:spPr>
      </p:pic>
      <p:sp>
        <p:nvSpPr>
          <p:cNvPr id="604" name="Google Shape;604;g2e48755660e_0_552"/>
          <p:cNvSpPr/>
          <p:nvPr/>
        </p:nvSpPr>
        <p:spPr>
          <a:xfrm>
            <a:off x="2413302"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48755660e_0_552"/>
          <p:cNvSpPr/>
          <p:nvPr/>
        </p:nvSpPr>
        <p:spPr>
          <a:xfrm>
            <a:off x="2413302"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VALTORIN</a:t>
            </a:r>
            <a:endParaRPr b="0" i="0" sz="3600" u="none" cap="none" strike="noStrike">
              <a:solidFill>
                <a:schemeClr val="dk1"/>
              </a:solidFill>
              <a:latin typeface="Calibri"/>
              <a:ea typeface="Calibri"/>
              <a:cs typeface="Calibri"/>
              <a:sym typeface="Calibri"/>
            </a:endParaRPr>
          </a:p>
        </p:txBody>
      </p:sp>
      <p:sp>
        <p:nvSpPr>
          <p:cNvPr id="606" name="Google Shape;606;g2e48755660e_0_552"/>
          <p:cNvSpPr/>
          <p:nvPr/>
        </p:nvSpPr>
        <p:spPr>
          <a:xfrm>
            <a:off x="2413302"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07" name="Google Shape;607;g2e48755660e_0_552"/>
          <p:cNvSpPr/>
          <p:nvPr/>
        </p:nvSpPr>
        <p:spPr>
          <a:xfrm>
            <a:off x="3835879" y="80518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e48755660e_0_552"/>
          <p:cNvPicPr preferRelativeResize="0"/>
          <p:nvPr/>
        </p:nvPicPr>
        <p:blipFill rotWithShape="1">
          <a:blip r:embed="rId8">
            <a:alphaModFix/>
          </a:blip>
          <a:srcRect b="0" l="0" r="0" t="0"/>
          <a:stretch/>
        </p:blipFill>
        <p:spPr>
          <a:xfrm>
            <a:off x="4140718" y="8312150"/>
            <a:ext cx="1117740" cy="1117600"/>
          </a:xfrm>
          <a:prstGeom prst="rect">
            <a:avLst/>
          </a:prstGeom>
          <a:noFill/>
          <a:ln>
            <a:noFill/>
          </a:ln>
        </p:spPr>
      </p:pic>
      <p:sp>
        <p:nvSpPr>
          <p:cNvPr id="609" name="Google Shape;609;g2e48755660e_0_552"/>
          <p:cNvSpPr/>
          <p:nvPr/>
        </p:nvSpPr>
        <p:spPr>
          <a:xfrm>
            <a:off x="5461683" y="8255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e48755660e_0_552"/>
          <p:cNvSpPr/>
          <p:nvPr/>
        </p:nvSpPr>
        <p:spPr>
          <a:xfrm>
            <a:off x="5461683" y="8255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LUCIAN</a:t>
            </a:r>
            <a:endParaRPr b="0" i="0" sz="3600" u="none" cap="none" strike="noStrike">
              <a:solidFill>
                <a:schemeClr val="dk1"/>
              </a:solidFill>
              <a:latin typeface="Calibri"/>
              <a:ea typeface="Calibri"/>
              <a:cs typeface="Calibri"/>
              <a:sym typeface="Calibri"/>
            </a:endParaRPr>
          </a:p>
        </p:txBody>
      </p:sp>
      <p:sp>
        <p:nvSpPr>
          <p:cNvPr id="611" name="Google Shape;611;g2e48755660e_0_552"/>
          <p:cNvSpPr/>
          <p:nvPr/>
        </p:nvSpPr>
        <p:spPr>
          <a:xfrm>
            <a:off x="5461683" y="9004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12" name="Google Shape;612;g2e48755660e_0_552"/>
          <p:cNvSpPr/>
          <p:nvPr/>
        </p:nvSpPr>
        <p:spPr>
          <a:xfrm>
            <a:off x="3835879" y="104394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e48755660e_0_552"/>
          <p:cNvPicPr preferRelativeResize="0"/>
          <p:nvPr/>
        </p:nvPicPr>
        <p:blipFill rotWithShape="1">
          <a:blip r:embed="rId9">
            <a:alphaModFix/>
          </a:blip>
          <a:srcRect b="0" l="0" r="0" t="0"/>
          <a:stretch/>
        </p:blipFill>
        <p:spPr>
          <a:xfrm>
            <a:off x="4140718" y="10699750"/>
            <a:ext cx="1117740" cy="1117600"/>
          </a:xfrm>
          <a:prstGeom prst="rect">
            <a:avLst/>
          </a:prstGeom>
          <a:noFill/>
          <a:ln>
            <a:noFill/>
          </a:ln>
        </p:spPr>
      </p:pic>
      <p:sp>
        <p:nvSpPr>
          <p:cNvPr id="614" name="Google Shape;614;g2e48755660e_0_552"/>
          <p:cNvSpPr/>
          <p:nvPr/>
        </p:nvSpPr>
        <p:spPr>
          <a:xfrm>
            <a:off x="5461683"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e48755660e_0_552"/>
          <p:cNvSpPr/>
          <p:nvPr/>
        </p:nvSpPr>
        <p:spPr>
          <a:xfrm>
            <a:off x="5461683"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CEDRIC</a:t>
            </a:r>
            <a:endParaRPr b="0" i="0" sz="3600" u="none" cap="none" strike="noStrike">
              <a:solidFill>
                <a:schemeClr val="dk1"/>
              </a:solidFill>
              <a:latin typeface="Calibri"/>
              <a:ea typeface="Calibri"/>
              <a:cs typeface="Calibri"/>
              <a:sym typeface="Calibri"/>
            </a:endParaRPr>
          </a:p>
        </p:txBody>
      </p:sp>
      <p:sp>
        <p:nvSpPr>
          <p:cNvPr id="616" name="Google Shape;616;g2e48755660e_0_552"/>
          <p:cNvSpPr/>
          <p:nvPr/>
        </p:nvSpPr>
        <p:spPr>
          <a:xfrm>
            <a:off x="5461683"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17" name="Google Shape;617;g2e48755660e_0_552"/>
          <p:cNvSpPr/>
          <p:nvPr/>
        </p:nvSpPr>
        <p:spPr>
          <a:xfrm>
            <a:off x="15343518" y="80772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e48755660e_0_552"/>
          <p:cNvPicPr preferRelativeResize="0"/>
          <p:nvPr/>
        </p:nvPicPr>
        <p:blipFill rotWithShape="1">
          <a:blip r:embed="rId10">
            <a:alphaModFix/>
          </a:blip>
          <a:srcRect b="0" l="0" r="0" t="0"/>
          <a:stretch/>
        </p:blipFill>
        <p:spPr>
          <a:xfrm>
            <a:off x="15648356" y="8337550"/>
            <a:ext cx="1117740" cy="1117600"/>
          </a:xfrm>
          <a:prstGeom prst="rect">
            <a:avLst/>
          </a:prstGeom>
          <a:noFill/>
          <a:ln>
            <a:noFill/>
          </a:ln>
        </p:spPr>
      </p:pic>
      <p:sp>
        <p:nvSpPr>
          <p:cNvPr id="619" name="Google Shape;619;g2e48755660e_0_552"/>
          <p:cNvSpPr/>
          <p:nvPr/>
        </p:nvSpPr>
        <p:spPr>
          <a:xfrm>
            <a:off x="16969321" y="8280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e48755660e_0_552"/>
          <p:cNvSpPr/>
          <p:nvPr/>
        </p:nvSpPr>
        <p:spPr>
          <a:xfrm>
            <a:off x="16969321" y="82804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ELVINA</a:t>
            </a:r>
            <a:endParaRPr b="0" i="0" sz="3600" u="none" cap="none" strike="noStrike">
              <a:solidFill>
                <a:schemeClr val="dk1"/>
              </a:solidFill>
              <a:latin typeface="Calibri"/>
              <a:ea typeface="Calibri"/>
              <a:cs typeface="Calibri"/>
              <a:sym typeface="Calibri"/>
            </a:endParaRPr>
          </a:p>
        </p:txBody>
      </p:sp>
      <p:sp>
        <p:nvSpPr>
          <p:cNvPr id="621" name="Google Shape;621;g2e48755660e_0_552"/>
          <p:cNvSpPr/>
          <p:nvPr/>
        </p:nvSpPr>
        <p:spPr>
          <a:xfrm>
            <a:off x="16969321" y="902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22" name="Google Shape;622;g2e48755660e_0_552"/>
          <p:cNvSpPr/>
          <p:nvPr/>
        </p:nvSpPr>
        <p:spPr>
          <a:xfrm>
            <a:off x="15343518" y="104394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e48755660e_0_552"/>
          <p:cNvPicPr preferRelativeResize="0"/>
          <p:nvPr/>
        </p:nvPicPr>
        <p:blipFill rotWithShape="1">
          <a:blip r:embed="rId11">
            <a:alphaModFix/>
          </a:blip>
          <a:srcRect b="0" l="0" r="0" t="0"/>
          <a:stretch/>
        </p:blipFill>
        <p:spPr>
          <a:xfrm>
            <a:off x="15648356" y="10699750"/>
            <a:ext cx="1117740" cy="1117600"/>
          </a:xfrm>
          <a:prstGeom prst="rect">
            <a:avLst/>
          </a:prstGeom>
          <a:noFill/>
          <a:ln>
            <a:noFill/>
          </a:ln>
        </p:spPr>
      </p:pic>
      <p:sp>
        <p:nvSpPr>
          <p:cNvPr id="624" name="Google Shape;624;g2e48755660e_0_552"/>
          <p:cNvSpPr/>
          <p:nvPr/>
        </p:nvSpPr>
        <p:spPr>
          <a:xfrm>
            <a:off x="16969321"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e48755660e_0_552"/>
          <p:cNvSpPr/>
          <p:nvPr/>
        </p:nvSpPr>
        <p:spPr>
          <a:xfrm>
            <a:off x="16969321"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SERAPHINA</a:t>
            </a:r>
            <a:endParaRPr b="0" i="0" sz="3600" u="none" cap="none" strike="noStrike">
              <a:solidFill>
                <a:schemeClr val="dk1"/>
              </a:solidFill>
              <a:latin typeface="Calibri"/>
              <a:ea typeface="Calibri"/>
              <a:cs typeface="Calibri"/>
              <a:sym typeface="Calibri"/>
            </a:endParaRPr>
          </a:p>
        </p:txBody>
      </p:sp>
      <p:sp>
        <p:nvSpPr>
          <p:cNvPr id="626" name="Google Shape;626;g2e48755660e_0_552"/>
          <p:cNvSpPr/>
          <p:nvPr/>
        </p:nvSpPr>
        <p:spPr>
          <a:xfrm>
            <a:off x="16969321"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27" name="Google Shape;627;g2e48755660e_0_552"/>
          <p:cNvSpPr/>
          <p:nvPr/>
        </p:nvSpPr>
        <p:spPr>
          <a:xfrm>
            <a:off x="6681035" y="57150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e48755660e_0_552"/>
          <p:cNvPicPr preferRelativeResize="0"/>
          <p:nvPr/>
        </p:nvPicPr>
        <p:blipFill rotWithShape="1">
          <a:blip r:embed="rId12">
            <a:alphaModFix/>
          </a:blip>
          <a:srcRect b="0" l="0" r="0" t="0"/>
          <a:stretch/>
        </p:blipFill>
        <p:spPr>
          <a:xfrm>
            <a:off x="6985873" y="5975350"/>
            <a:ext cx="1117740" cy="1117600"/>
          </a:xfrm>
          <a:prstGeom prst="rect">
            <a:avLst/>
          </a:prstGeom>
          <a:noFill/>
          <a:ln>
            <a:noFill/>
          </a:ln>
        </p:spPr>
      </p:pic>
      <p:sp>
        <p:nvSpPr>
          <p:cNvPr id="629" name="Google Shape;629;g2e48755660e_0_552"/>
          <p:cNvSpPr/>
          <p:nvPr/>
        </p:nvSpPr>
        <p:spPr>
          <a:xfrm>
            <a:off x="8306838"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e48755660e_0_552"/>
          <p:cNvSpPr/>
          <p:nvPr/>
        </p:nvSpPr>
        <p:spPr>
          <a:xfrm>
            <a:off x="8306838"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AURIELLE</a:t>
            </a:r>
            <a:endParaRPr b="0" i="0" sz="3600" u="none" cap="none" strike="noStrike">
              <a:solidFill>
                <a:schemeClr val="dk1"/>
              </a:solidFill>
              <a:latin typeface="Calibri"/>
              <a:ea typeface="Calibri"/>
              <a:cs typeface="Calibri"/>
              <a:sym typeface="Calibri"/>
            </a:endParaRPr>
          </a:p>
        </p:txBody>
      </p:sp>
      <p:sp>
        <p:nvSpPr>
          <p:cNvPr id="631" name="Google Shape;631;g2e48755660e_0_552"/>
          <p:cNvSpPr/>
          <p:nvPr/>
        </p:nvSpPr>
        <p:spPr>
          <a:xfrm>
            <a:off x="8306838"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32" name="Google Shape;632;g2e48755660e_0_552"/>
          <p:cNvSpPr/>
          <p:nvPr/>
        </p:nvSpPr>
        <p:spPr>
          <a:xfrm>
            <a:off x="18468108" y="57150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e48755660e_0_552"/>
          <p:cNvPicPr preferRelativeResize="0"/>
          <p:nvPr/>
        </p:nvPicPr>
        <p:blipFill rotWithShape="1">
          <a:blip r:embed="rId13">
            <a:alphaModFix/>
          </a:blip>
          <a:srcRect b="0" l="0" r="0" t="0"/>
          <a:stretch/>
        </p:blipFill>
        <p:spPr>
          <a:xfrm>
            <a:off x="18772946" y="5975350"/>
            <a:ext cx="1117740" cy="1117600"/>
          </a:xfrm>
          <a:prstGeom prst="rect">
            <a:avLst/>
          </a:prstGeom>
          <a:noFill/>
          <a:ln>
            <a:noFill/>
          </a:ln>
        </p:spPr>
      </p:pic>
      <p:sp>
        <p:nvSpPr>
          <p:cNvPr id="634" name="Google Shape;634;g2e48755660e_0_552"/>
          <p:cNvSpPr/>
          <p:nvPr/>
        </p:nvSpPr>
        <p:spPr>
          <a:xfrm>
            <a:off x="20093911"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e48755660e_0_552"/>
          <p:cNvSpPr/>
          <p:nvPr/>
        </p:nvSpPr>
        <p:spPr>
          <a:xfrm>
            <a:off x="20093911"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DARIANA</a:t>
            </a:r>
            <a:endParaRPr b="0" i="0" sz="3600" u="none" cap="none" strike="noStrike">
              <a:solidFill>
                <a:schemeClr val="dk1"/>
              </a:solidFill>
              <a:latin typeface="Calibri"/>
              <a:ea typeface="Calibri"/>
              <a:cs typeface="Calibri"/>
              <a:sym typeface="Calibri"/>
            </a:endParaRPr>
          </a:p>
        </p:txBody>
      </p:sp>
      <p:sp>
        <p:nvSpPr>
          <p:cNvPr id="636" name="Google Shape;636;g2e48755660e_0_552"/>
          <p:cNvSpPr/>
          <p:nvPr/>
        </p:nvSpPr>
        <p:spPr>
          <a:xfrm>
            <a:off x="20093911"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37" name="Google Shape;637;g2e48755660e_0_552"/>
          <p:cNvSpPr/>
          <p:nvPr/>
        </p:nvSpPr>
        <p:spPr>
          <a:xfrm>
            <a:off x="12574572" y="5715000"/>
            <a:ext cx="5487000" cy="16383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e48755660e_0_552"/>
          <p:cNvPicPr preferRelativeResize="0"/>
          <p:nvPr/>
        </p:nvPicPr>
        <p:blipFill rotWithShape="1">
          <a:blip r:embed="rId14">
            <a:alphaModFix/>
          </a:blip>
          <a:srcRect b="0" l="0" r="0" t="0"/>
          <a:stretch/>
        </p:blipFill>
        <p:spPr>
          <a:xfrm>
            <a:off x="12879410" y="5975350"/>
            <a:ext cx="1117740" cy="1117600"/>
          </a:xfrm>
          <a:prstGeom prst="rect">
            <a:avLst/>
          </a:prstGeom>
          <a:noFill/>
          <a:ln>
            <a:noFill/>
          </a:ln>
        </p:spPr>
      </p:pic>
      <p:sp>
        <p:nvSpPr>
          <p:cNvPr id="639" name="Google Shape;639;g2e48755660e_0_552"/>
          <p:cNvSpPr/>
          <p:nvPr/>
        </p:nvSpPr>
        <p:spPr>
          <a:xfrm>
            <a:off x="14200375"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e48755660e_0_552"/>
          <p:cNvSpPr/>
          <p:nvPr/>
        </p:nvSpPr>
        <p:spPr>
          <a:xfrm>
            <a:off x="14200375"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THERONIS</a:t>
            </a:r>
            <a:endParaRPr b="0" i="0" sz="3600" u="none" cap="none" strike="noStrike">
              <a:solidFill>
                <a:schemeClr val="dk1"/>
              </a:solidFill>
              <a:latin typeface="Calibri"/>
              <a:ea typeface="Calibri"/>
              <a:cs typeface="Calibri"/>
              <a:sym typeface="Calibri"/>
            </a:endParaRPr>
          </a:p>
        </p:txBody>
      </p:sp>
      <p:sp>
        <p:nvSpPr>
          <p:cNvPr id="641" name="Google Shape;641;g2e48755660e_0_552"/>
          <p:cNvSpPr/>
          <p:nvPr/>
        </p:nvSpPr>
        <p:spPr>
          <a:xfrm>
            <a:off x="14200375"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42" name="Google Shape;642;g2e48755660e_0_552"/>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43" name="Google Shape;643;g2e48755660e_0_552"/>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44" name="Google Shape;644;g2e48755660e_0_552"/>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45" name="Google Shape;645;g2e48755660e_0_552"/>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46" name="Google Shape;646;g2e48755660e_0_552"/>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47" name="Google Shape;647;g2e48755660e_0_552"/>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48" name="Google Shape;648;g2e48755660e_0_552"/>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49" name="Google Shape;649;g2e48755660e_0_552"/>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50" name="Google Shape;650;g2e48755660e_0_552"/>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51" name="Google Shape;651;g2e48755660e_0_552"/>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52" name="Google Shape;652;g2e48755660e_0_552"/>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53" name="Google Shape;653;g2e48755660e_0_552"/>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658" name="Shape 658"/>
        <p:cNvGrpSpPr/>
        <p:nvPr/>
      </p:nvGrpSpPr>
      <p:grpSpPr>
        <a:xfrm>
          <a:off x="0" y="0"/>
          <a:ext cx="0" cy="0"/>
          <a:chOff x="0" y="0"/>
          <a:chExt cx="0" cy="0"/>
        </a:xfrm>
      </p:grpSpPr>
      <p:pic>
        <p:nvPicPr>
          <p:cNvPr descr=" " id="659" name="Google Shape;659;g2e48755660e_0_620"/>
          <p:cNvPicPr preferRelativeResize="0"/>
          <p:nvPr/>
        </p:nvPicPr>
        <p:blipFill rotWithShape="1">
          <a:blip r:embed="rId3">
            <a:alphaModFix/>
          </a:blip>
          <a:srcRect b="0" l="0" r="0" t="0"/>
          <a:stretch/>
        </p:blipFill>
        <p:spPr>
          <a:xfrm>
            <a:off x="0" y="0"/>
            <a:ext cx="18836454" cy="13716000"/>
          </a:xfrm>
          <a:prstGeom prst="rect">
            <a:avLst/>
          </a:prstGeom>
          <a:noFill/>
          <a:ln>
            <a:noFill/>
          </a:ln>
        </p:spPr>
      </p:pic>
      <p:sp>
        <p:nvSpPr>
          <p:cNvPr id="660" name="Google Shape;660;g2e48755660e_0_6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e48755660e_0_6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62" name="Google Shape;662;g2e48755660e_0_620"/>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63" name="Google Shape;663;g2e48755660e_0_620"/>
          <p:cNvPicPr preferRelativeResize="0"/>
          <p:nvPr/>
        </p:nvPicPr>
        <p:blipFill rotWithShape="1">
          <a:blip r:embed="rId6">
            <a:alphaModFix/>
          </a:blip>
          <a:srcRect b="0" l="0" r="0" t="0"/>
          <a:stretch/>
        </p:blipFill>
        <p:spPr>
          <a:xfrm>
            <a:off x="0" y="2260600"/>
            <a:ext cx="13006426" cy="9194800"/>
          </a:xfrm>
          <a:prstGeom prst="rect">
            <a:avLst/>
          </a:prstGeom>
          <a:noFill/>
          <a:ln>
            <a:noFill/>
          </a:ln>
        </p:spPr>
      </p:pic>
      <p:sp>
        <p:nvSpPr>
          <p:cNvPr id="664" name="Google Shape;664;g2e48755660e_0_620"/>
          <p:cNvSpPr/>
          <p:nvPr/>
        </p:nvSpPr>
        <p:spPr>
          <a:xfrm>
            <a:off x="12568221" y="2159000"/>
            <a:ext cx="10948800" cy="35052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e48755660e_0_620"/>
          <p:cNvSpPr/>
          <p:nvPr/>
        </p:nvSpPr>
        <p:spPr>
          <a:xfrm>
            <a:off x="13330316" y="2463800"/>
            <a:ext cx="97632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CHOOSING EATEMP</a:t>
            </a:r>
            <a:endParaRPr b="0" i="0" sz="8000" u="none" cap="none" strike="noStrike">
              <a:solidFill>
                <a:schemeClr val="dk1"/>
              </a:solidFill>
              <a:latin typeface="Calibri"/>
              <a:ea typeface="Calibri"/>
              <a:cs typeface="Calibri"/>
              <a:sym typeface="Calibri"/>
            </a:endParaRPr>
          </a:p>
        </p:txBody>
      </p:sp>
      <p:sp>
        <p:nvSpPr>
          <p:cNvPr id="666" name="Google Shape;666;g2e48755660e_0_620"/>
          <p:cNvSpPr/>
          <p:nvPr/>
        </p:nvSpPr>
        <p:spPr>
          <a:xfrm>
            <a:off x="12561870" y="6616700"/>
            <a:ext cx="110970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39" name="Shape 39"/>
        <p:cNvGrpSpPr/>
        <p:nvPr/>
      </p:nvGrpSpPr>
      <p:grpSpPr>
        <a:xfrm>
          <a:off x="0" y="0"/>
          <a:ext cx="0" cy="0"/>
          <a:chOff x="0" y="0"/>
          <a:chExt cx="0" cy="0"/>
        </a:xfrm>
      </p:grpSpPr>
      <p:pic>
        <p:nvPicPr>
          <p:cNvPr descr=" " id="40" name="Google Shape;40;g2e48755660e_0_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 name="Google Shape;41;g2e48755660e_0_22"/>
          <p:cNvSpPr/>
          <p:nvPr/>
        </p:nvSpPr>
        <p:spPr>
          <a:xfrm>
            <a:off x="3397675" y="476250"/>
            <a:ext cx="17604300" cy="2933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e48755660e_0_22"/>
          <p:cNvSpPr/>
          <p:nvPr/>
        </p:nvSpPr>
        <p:spPr>
          <a:xfrm>
            <a:off x="4159770" y="781050"/>
            <a:ext cx="166221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12800"/>
              <a:buFont typeface="Quantico"/>
              <a:buNone/>
            </a:pPr>
            <a:r>
              <a:rPr b="1" i="0" lang="en-US" sz="12800" u="none" cap="none" strike="noStrike">
                <a:solidFill>
                  <a:srgbClr val="3A5200"/>
                </a:solidFill>
                <a:latin typeface="Quantico"/>
                <a:ea typeface="Quantico"/>
                <a:cs typeface="Quantico"/>
                <a:sym typeface="Quantico"/>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e48755660e_0_22"/>
          <p:cNvSpPr/>
          <p:nvPr/>
        </p:nvSpPr>
        <p:spPr>
          <a:xfrm>
            <a:off x="1219352" y="4521200"/>
            <a:ext cx="7316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e48755660e_0_22"/>
          <p:cNvSpPr/>
          <p:nvPr/>
        </p:nvSpPr>
        <p:spPr>
          <a:xfrm>
            <a:off x="1219352" y="4521200"/>
            <a:ext cx="1625700" cy="1625700"/>
          </a:xfrm>
          <a:prstGeom prst="roundRect">
            <a:avLst>
              <a:gd fmla="val 781313" name="adj"/>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e48755660e_0_22"/>
          <p:cNvSpPr/>
          <p:nvPr/>
        </p:nvSpPr>
        <p:spPr>
          <a:xfrm>
            <a:off x="1543243" y="4794250"/>
            <a:ext cx="9780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01</a:t>
            </a:r>
            <a:endParaRPr b="0" i="0" sz="4800" u="none" cap="none" strike="noStrike">
              <a:solidFill>
                <a:schemeClr val="dk1"/>
              </a:solidFill>
              <a:latin typeface="Calibri"/>
              <a:ea typeface="Calibri"/>
              <a:cs typeface="Calibri"/>
              <a:sym typeface="Calibri"/>
            </a:endParaRPr>
          </a:p>
        </p:txBody>
      </p:sp>
      <p:sp>
        <p:nvSpPr>
          <p:cNvPr id="46" name="Google Shape;46;g2e48755660e_0_22"/>
          <p:cNvSpPr/>
          <p:nvPr/>
        </p:nvSpPr>
        <p:spPr>
          <a:xfrm>
            <a:off x="1219352" y="6350000"/>
            <a:ext cx="73161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48755660e_0_22"/>
          <p:cNvSpPr/>
          <p:nvPr/>
        </p:nvSpPr>
        <p:spPr>
          <a:xfrm>
            <a:off x="1219352" y="6350000"/>
            <a:ext cx="7519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INTRODUCTION</a:t>
            </a:r>
            <a:endParaRPr b="0" i="0" sz="4800" u="none" cap="none" strike="noStrike">
              <a:solidFill>
                <a:schemeClr val="dk1"/>
              </a:solidFill>
              <a:latin typeface="Calibri"/>
              <a:ea typeface="Calibri"/>
              <a:cs typeface="Calibri"/>
              <a:sym typeface="Calibri"/>
            </a:endParaRPr>
          </a:p>
        </p:txBody>
      </p:sp>
      <p:sp>
        <p:nvSpPr>
          <p:cNvPr id="48" name="Google Shape;48;g2e48755660e_0_22"/>
          <p:cNvSpPr/>
          <p:nvPr/>
        </p:nvSpPr>
        <p:spPr>
          <a:xfrm>
            <a:off x="1219352" y="7327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e48755660e_0_22"/>
          <p:cNvSpPr/>
          <p:nvPr/>
        </p:nvSpPr>
        <p:spPr>
          <a:xfrm>
            <a:off x="1219352" y="9156700"/>
            <a:ext cx="7316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48755660e_0_22"/>
          <p:cNvSpPr/>
          <p:nvPr/>
        </p:nvSpPr>
        <p:spPr>
          <a:xfrm>
            <a:off x="1219352" y="9156700"/>
            <a:ext cx="1625700" cy="1625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48755660e_0_22"/>
          <p:cNvSpPr/>
          <p:nvPr/>
        </p:nvSpPr>
        <p:spPr>
          <a:xfrm>
            <a:off x="1524191" y="9429750"/>
            <a:ext cx="1016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02</a:t>
            </a:r>
            <a:endParaRPr b="0" i="0" sz="4800" u="none" cap="none" strike="noStrike">
              <a:solidFill>
                <a:schemeClr val="dk1"/>
              </a:solidFill>
              <a:latin typeface="Calibri"/>
              <a:ea typeface="Calibri"/>
              <a:cs typeface="Calibri"/>
              <a:sym typeface="Calibri"/>
            </a:endParaRPr>
          </a:p>
        </p:txBody>
      </p:sp>
      <p:sp>
        <p:nvSpPr>
          <p:cNvPr id="52" name="Google Shape;52;g2e48755660e_0_22"/>
          <p:cNvSpPr/>
          <p:nvPr/>
        </p:nvSpPr>
        <p:spPr>
          <a:xfrm>
            <a:off x="1219352" y="10985500"/>
            <a:ext cx="73161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e48755660e_0_22"/>
          <p:cNvSpPr/>
          <p:nvPr/>
        </p:nvSpPr>
        <p:spPr>
          <a:xfrm>
            <a:off x="1219352" y="10985500"/>
            <a:ext cx="7519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ENCOUNTERS</a:t>
            </a:r>
            <a:endParaRPr b="0" i="0" sz="4800" u="none" cap="none" strike="noStrike">
              <a:solidFill>
                <a:schemeClr val="dk1"/>
              </a:solidFill>
              <a:latin typeface="Calibri"/>
              <a:ea typeface="Calibri"/>
              <a:cs typeface="Calibri"/>
              <a:sym typeface="Calibri"/>
            </a:endParaRPr>
          </a:p>
        </p:txBody>
      </p:sp>
      <p:sp>
        <p:nvSpPr>
          <p:cNvPr id="54" name="Google Shape;54;g2e48755660e_0_22"/>
          <p:cNvSpPr/>
          <p:nvPr/>
        </p:nvSpPr>
        <p:spPr>
          <a:xfrm>
            <a:off x="1219352" y="11963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e48755660e_0_22"/>
          <p:cNvSpPr/>
          <p:nvPr/>
        </p:nvSpPr>
        <p:spPr>
          <a:xfrm>
            <a:off x="8535467" y="4521200"/>
            <a:ext cx="7316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48755660e_0_22"/>
          <p:cNvSpPr/>
          <p:nvPr/>
        </p:nvSpPr>
        <p:spPr>
          <a:xfrm>
            <a:off x="8535467" y="4521200"/>
            <a:ext cx="1625700" cy="16257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48755660e_0_22"/>
          <p:cNvSpPr/>
          <p:nvPr/>
        </p:nvSpPr>
        <p:spPr>
          <a:xfrm>
            <a:off x="8833954" y="4794250"/>
            <a:ext cx="10287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03</a:t>
            </a:r>
            <a:endParaRPr b="0" i="0" sz="4800" u="none" cap="none" strike="noStrike">
              <a:solidFill>
                <a:schemeClr val="dk1"/>
              </a:solidFill>
              <a:latin typeface="Calibri"/>
              <a:ea typeface="Calibri"/>
              <a:cs typeface="Calibri"/>
              <a:sym typeface="Calibri"/>
            </a:endParaRPr>
          </a:p>
        </p:txBody>
      </p:sp>
      <p:sp>
        <p:nvSpPr>
          <p:cNvPr id="58" name="Google Shape;58;g2e48755660e_0_22"/>
          <p:cNvSpPr/>
          <p:nvPr/>
        </p:nvSpPr>
        <p:spPr>
          <a:xfrm>
            <a:off x="8535467" y="6350000"/>
            <a:ext cx="73161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48755660e_0_22"/>
          <p:cNvSpPr/>
          <p:nvPr/>
        </p:nvSpPr>
        <p:spPr>
          <a:xfrm>
            <a:off x="8535467" y="6350000"/>
            <a:ext cx="7519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WONDERS</a:t>
            </a:r>
            <a:endParaRPr b="0" i="0" sz="4800" u="none" cap="none" strike="noStrike">
              <a:solidFill>
                <a:schemeClr val="dk1"/>
              </a:solidFill>
              <a:latin typeface="Calibri"/>
              <a:ea typeface="Calibri"/>
              <a:cs typeface="Calibri"/>
              <a:sym typeface="Calibri"/>
            </a:endParaRPr>
          </a:p>
        </p:txBody>
      </p:sp>
      <p:sp>
        <p:nvSpPr>
          <p:cNvPr id="60" name="Google Shape;60;g2e48755660e_0_22"/>
          <p:cNvSpPr/>
          <p:nvPr/>
        </p:nvSpPr>
        <p:spPr>
          <a:xfrm>
            <a:off x="8535467" y="7327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1" name="Google Shape;61;g2e48755660e_0_22"/>
          <p:cNvSpPr/>
          <p:nvPr/>
        </p:nvSpPr>
        <p:spPr>
          <a:xfrm>
            <a:off x="8535467" y="9156700"/>
            <a:ext cx="7316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48755660e_0_22"/>
          <p:cNvSpPr/>
          <p:nvPr/>
        </p:nvSpPr>
        <p:spPr>
          <a:xfrm>
            <a:off x="8535467" y="9156700"/>
            <a:ext cx="1625700" cy="1625700"/>
          </a:xfrm>
          <a:prstGeom prst="roundRect">
            <a:avLst>
              <a:gd fmla="val 781313" name="adj"/>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48755660e_0_22"/>
          <p:cNvSpPr/>
          <p:nvPr/>
        </p:nvSpPr>
        <p:spPr>
          <a:xfrm>
            <a:off x="8846656" y="9429750"/>
            <a:ext cx="1003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04</a:t>
            </a:r>
            <a:endParaRPr b="0" i="0" sz="4800" u="none" cap="none" strike="noStrike">
              <a:solidFill>
                <a:schemeClr val="dk1"/>
              </a:solidFill>
              <a:latin typeface="Calibri"/>
              <a:ea typeface="Calibri"/>
              <a:cs typeface="Calibri"/>
              <a:sym typeface="Calibri"/>
            </a:endParaRPr>
          </a:p>
        </p:txBody>
      </p:sp>
      <p:sp>
        <p:nvSpPr>
          <p:cNvPr id="64" name="Google Shape;64;g2e48755660e_0_22"/>
          <p:cNvSpPr/>
          <p:nvPr/>
        </p:nvSpPr>
        <p:spPr>
          <a:xfrm>
            <a:off x="8535467" y="10985500"/>
            <a:ext cx="73161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48755660e_0_22"/>
          <p:cNvSpPr/>
          <p:nvPr/>
        </p:nvSpPr>
        <p:spPr>
          <a:xfrm>
            <a:off x="8535467" y="10985500"/>
            <a:ext cx="7519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MAGIC</a:t>
            </a:r>
            <a:endParaRPr b="0" i="0" sz="4800" u="none" cap="none" strike="noStrike">
              <a:solidFill>
                <a:schemeClr val="dk1"/>
              </a:solidFill>
              <a:latin typeface="Calibri"/>
              <a:ea typeface="Calibri"/>
              <a:cs typeface="Calibri"/>
              <a:sym typeface="Calibri"/>
            </a:endParaRPr>
          </a:p>
        </p:txBody>
      </p:sp>
      <p:sp>
        <p:nvSpPr>
          <p:cNvPr id="66" name="Google Shape;66;g2e48755660e_0_22"/>
          <p:cNvSpPr/>
          <p:nvPr/>
        </p:nvSpPr>
        <p:spPr>
          <a:xfrm>
            <a:off x="8535467" y="11963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7" name="Google Shape;67;g2e48755660e_0_22"/>
          <p:cNvPicPr preferRelativeResize="0"/>
          <p:nvPr/>
        </p:nvPicPr>
        <p:blipFill rotWithShape="1">
          <a:blip r:embed="rId4">
            <a:alphaModFix/>
          </a:blip>
          <a:srcRect b="0" l="0" r="0" t="0"/>
          <a:stretch/>
        </p:blipFill>
        <p:spPr>
          <a:xfrm>
            <a:off x="12142718" y="3771900"/>
            <a:ext cx="11228203" cy="9283700"/>
          </a:xfrm>
          <a:prstGeom prst="rect">
            <a:avLst/>
          </a:prstGeom>
          <a:noFill/>
          <a:ln>
            <a:noFill/>
          </a:ln>
        </p:spPr>
      </p:pic>
      <p:sp>
        <p:nvSpPr>
          <p:cNvPr id="68" name="Google Shape;68;g2e48755660e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e48755660e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74" name="Shape 74"/>
        <p:cNvGrpSpPr/>
        <p:nvPr/>
      </p:nvGrpSpPr>
      <p:grpSpPr>
        <a:xfrm>
          <a:off x="0" y="0"/>
          <a:ext cx="0" cy="0"/>
          <a:chOff x="0" y="0"/>
          <a:chExt cx="0" cy="0"/>
        </a:xfrm>
      </p:grpSpPr>
      <p:pic>
        <p:nvPicPr>
          <p:cNvPr descr=" " id="75" name="Google Shape;75;g2e48755660e_0_56"/>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sp>
        <p:nvSpPr>
          <p:cNvPr id="76" name="Google Shape;76;g2e48755660e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e48755660e_0_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8" name="Google Shape;78;g2e48755660e_0_56"/>
          <p:cNvSpPr/>
          <p:nvPr/>
        </p:nvSpPr>
        <p:spPr>
          <a:xfrm>
            <a:off x="2959470" y="2038350"/>
            <a:ext cx="120285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48755660e_0_56"/>
          <p:cNvSpPr/>
          <p:nvPr/>
        </p:nvSpPr>
        <p:spPr>
          <a:xfrm>
            <a:off x="3721565" y="2343150"/>
            <a:ext cx="10842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THE EXTRAORDINARY</a:t>
            </a:r>
            <a:endParaRPr b="0" i="0" sz="8000" u="none" cap="none" strike="noStrike">
              <a:solidFill>
                <a:schemeClr val="dk1"/>
              </a:solidFill>
              <a:latin typeface="Calibri"/>
              <a:ea typeface="Calibri"/>
              <a:cs typeface="Calibri"/>
              <a:sym typeface="Calibri"/>
            </a:endParaRPr>
          </a:p>
        </p:txBody>
      </p:sp>
      <p:sp>
        <p:nvSpPr>
          <p:cNvPr id="80" name="Google Shape;80;g2e48755660e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e48755660e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86" name="Shape 86"/>
        <p:cNvGrpSpPr/>
        <p:nvPr/>
      </p:nvGrpSpPr>
      <p:grpSpPr>
        <a:xfrm>
          <a:off x="0" y="0"/>
          <a:ext cx="0" cy="0"/>
          <a:chOff x="0" y="0"/>
          <a:chExt cx="0" cy="0"/>
        </a:xfrm>
      </p:grpSpPr>
      <p:pic>
        <p:nvPicPr>
          <p:cNvPr descr=" " id="87" name="Google Shape;87;g2e48755660e_0_67"/>
          <p:cNvPicPr preferRelativeResize="0"/>
          <p:nvPr/>
        </p:nvPicPr>
        <p:blipFill rotWithShape="1">
          <a:blip r:embed="rId3">
            <a:alphaModFix/>
          </a:blip>
          <a:srcRect b="0" l="0" r="0" t="0"/>
          <a:stretch/>
        </p:blipFill>
        <p:spPr>
          <a:xfrm>
            <a:off x="0" y="0"/>
            <a:ext cx="24196524" cy="13716000"/>
          </a:xfrm>
          <a:prstGeom prst="rect">
            <a:avLst/>
          </a:prstGeom>
          <a:noFill/>
          <a:ln>
            <a:noFill/>
          </a:ln>
        </p:spPr>
      </p:pic>
      <p:pic>
        <p:nvPicPr>
          <p:cNvPr descr=" " id="88" name="Google Shape;88;g2e48755660e_0_67"/>
          <p:cNvPicPr preferRelativeResize="0"/>
          <p:nvPr/>
        </p:nvPicPr>
        <p:blipFill rotWithShape="1">
          <a:blip r:embed="rId4">
            <a:alphaModFix/>
          </a:blip>
          <a:srcRect b="0" l="0" r="0" t="0"/>
          <a:stretch/>
        </p:blipFill>
        <p:spPr>
          <a:xfrm>
            <a:off x="0" y="7175500"/>
            <a:ext cx="24387048" cy="6540500"/>
          </a:xfrm>
          <a:prstGeom prst="rect">
            <a:avLst/>
          </a:prstGeom>
          <a:noFill/>
          <a:ln>
            <a:noFill/>
          </a:ln>
        </p:spPr>
      </p:pic>
      <p:pic>
        <p:nvPicPr>
          <p:cNvPr descr=" " id="89" name="Google Shape;89;g2e48755660e_0_67"/>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90" name="Google Shape;90;g2e48755660e_0_67"/>
          <p:cNvSpPr/>
          <p:nvPr/>
        </p:nvSpPr>
        <p:spPr>
          <a:xfrm>
            <a:off x="1905238" y="1651000"/>
            <a:ext cx="9869100" cy="4749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e48755660e_0_67"/>
          <p:cNvPicPr preferRelativeResize="0"/>
          <p:nvPr/>
        </p:nvPicPr>
        <p:blipFill rotWithShape="1">
          <a:blip r:embed="rId6">
            <a:alphaModFix/>
          </a:blip>
          <a:srcRect b="0" l="0" r="0" t="0"/>
          <a:stretch/>
        </p:blipFill>
        <p:spPr>
          <a:xfrm>
            <a:off x="6380535" y="1955800"/>
            <a:ext cx="918536" cy="1409700"/>
          </a:xfrm>
          <a:prstGeom prst="rect">
            <a:avLst/>
          </a:prstGeom>
          <a:noFill/>
          <a:ln>
            <a:noFill/>
          </a:ln>
        </p:spPr>
      </p:pic>
      <p:sp>
        <p:nvSpPr>
          <p:cNvPr id="92" name="Google Shape;92;g2e48755660e_0_67"/>
          <p:cNvSpPr/>
          <p:nvPr/>
        </p:nvSpPr>
        <p:spPr>
          <a:xfrm>
            <a:off x="2311689" y="3670300"/>
            <a:ext cx="9056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e48755660e_0_67"/>
          <p:cNvSpPr/>
          <p:nvPr/>
        </p:nvSpPr>
        <p:spPr>
          <a:xfrm>
            <a:off x="2210076" y="3670300"/>
            <a:ext cx="9259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94" name="Google Shape;94;g2e48755660e_0_67"/>
          <p:cNvSpPr/>
          <p:nvPr/>
        </p:nvSpPr>
        <p:spPr>
          <a:xfrm>
            <a:off x="2243947" y="4648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5" name="Google Shape;95;g2e48755660e_0_67"/>
          <p:cNvSpPr/>
          <p:nvPr/>
        </p:nvSpPr>
        <p:spPr>
          <a:xfrm>
            <a:off x="12612676" y="1600200"/>
            <a:ext cx="9869100" cy="4749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e48755660e_0_67"/>
          <p:cNvPicPr preferRelativeResize="0"/>
          <p:nvPr/>
        </p:nvPicPr>
        <p:blipFill rotWithShape="1">
          <a:blip r:embed="rId7">
            <a:alphaModFix/>
          </a:blip>
          <a:srcRect b="0" l="0" r="0" t="0"/>
          <a:stretch/>
        </p:blipFill>
        <p:spPr>
          <a:xfrm>
            <a:off x="17039549" y="1905000"/>
            <a:ext cx="1015386" cy="1409700"/>
          </a:xfrm>
          <a:prstGeom prst="rect">
            <a:avLst/>
          </a:prstGeom>
          <a:noFill/>
          <a:ln>
            <a:noFill/>
          </a:ln>
        </p:spPr>
      </p:pic>
      <p:sp>
        <p:nvSpPr>
          <p:cNvPr id="97" name="Google Shape;97;g2e48755660e_0_67"/>
          <p:cNvSpPr/>
          <p:nvPr/>
        </p:nvSpPr>
        <p:spPr>
          <a:xfrm>
            <a:off x="13019127" y="3619500"/>
            <a:ext cx="9056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e48755660e_0_67"/>
          <p:cNvSpPr/>
          <p:nvPr/>
        </p:nvSpPr>
        <p:spPr>
          <a:xfrm>
            <a:off x="12917514" y="3619500"/>
            <a:ext cx="92595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99" name="Google Shape;99;g2e48755660e_0_67"/>
          <p:cNvSpPr/>
          <p:nvPr/>
        </p:nvSpPr>
        <p:spPr>
          <a:xfrm>
            <a:off x="12951385" y="45974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04" name="Shape 104"/>
        <p:cNvGrpSpPr/>
        <p:nvPr/>
      </p:nvGrpSpPr>
      <p:grpSpPr>
        <a:xfrm>
          <a:off x="0" y="0"/>
          <a:ext cx="0" cy="0"/>
          <a:chOff x="0" y="0"/>
          <a:chExt cx="0" cy="0"/>
        </a:xfrm>
      </p:grpSpPr>
      <p:pic>
        <p:nvPicPr>
          <p:cNvPr descr=" " id="105" name="Google Shape;105;g2e48755660e_0_8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6" name="Google Shape;106;g2e48755660e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48755660e_0_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8" name="Google Shape;108;g2e48755660e_0_84"/>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48755660e_0_84"/>
          <p:cNvPicPr preferRelativeResize="0"/>
          <p:nvPr/>
        </p:nvPicPr>
        <p:blipFill rotWithShape="1">
          <a:blip r:embed="rId5">
            <a:alphaModFix/>
          </a:blip>
          <a:srcRect b="0" l="0" r="0" t="0"/>
          <a:stretch/>
        </p:blipFill>
        <p:spPr>
          <a:xfrm>
            <a:off x="2934067" y="1384300"/>
            <a:ext cx="8129016" cy="7543800"/>
          </a:xfrm>
          <a:prstGeom prst="rect">
            <a:avLst/>
          </a:prstGeom>
          <a:noFill/>
          <a:ln>
            <a:noFill/>
          </a:ln>
        </p:spPr>
      </p:pic>
      <p:sp>
        <p:nvSpPr>
          <p:cNvPr id="110" name="Google Shape;110;g2e48755660e_0_84"/>
          <p:cNvSpPr/>
          <p:nvPr/>
        </p:nvSpPr>
        <p:spPr>
          <a:xfrm>
            <a:off x="2934067" y="9537700"/>
            <a:ext cx="8129100" cy="1485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48755660e_0_84"/>
          <p:cNvSpPr/>
          <p:nvPr/>
        </p:nvSpPr>
        <p:spPr>
          <a:xfrm>
            <a:off x="3696162" y="9842500"/>
            <a:ext cx="6388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e48755660e_0_84"/>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48755660e_0_84"/>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e48755660e_0_84"/>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e48755660e_0_84"/>
          <p:cNvPicPr preferRelativeResize="0"/>
          <p:nvPr/>
        </p:nvPicPr>
        <p:blipFill rotWithShape="1">
          <a:blip r:embed="rId6">
            <a:alphaModFix/>
          </a:blip>
          <a:srcRect b="0" l="0" r="0" t="0"/>
          <a:stretch/>
        </p:blipFill>
        <p:spPr>
          <a:xfrm>
            <a:off x="13323965" y="1384300"/>
            <a:ext cx="8129016" cy="7543800"/>
          </a:xfrm>
          <a:prstGeom prst="rect">
            <a:avLst/>
          </a:prstGeom>
          <a:noFill/>
          <a:ln>
            <a:noFill/>
          </a:ln>
        </p:spPr>
      </p:pic>
      <p:sp>
        <p:nvSpPr>
          <p:cNvPr id="116" name="Google Shape;116;g2e48755660e_0_84"/>
          <p:cNvSpPr/>
          <p:nvPr/>
        </p:nvSpPr>
        <p:spPr>
          <a:xfrm>
            <a:off x="13323965" y="9537700"/>
            <a:ext cx="8129100" cy="1485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48755660e_0_84"/>
          <p:cNvSpPr/>
          <p:nvPr/>
        </p:nvSpPr>
        <p:spPr>
          <a:xfrm>
            <a:off x="14086061" y="9842500"/>
            <a:ext cx="523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DRAGON TAMING</a:t>
            </a:r>
            <a:endParaRPr b="0" i="0" sz="4800" u="none" cap="none" strike="noStrike">
              <a:solidFill>
                <a:schemeClr val="dk1"/>
              </a:solidFill>
              <a:latin typeface="Calibri"/>
              <a:ea typeface="Calibri"/>
              <a:cs typeface="Calibri"/>
              <a:sym typeface="Calibri"/>
            </a:endParaRPr>
          </a:p>
        </p:txBody>
      </p:sp>
      <p:sp>
        <p:nvSpPr>
          <p:cNvPr id="118" name="Google Shape;118;g2e48755660e_0_84"/>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e48755660e_0_84"/>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24" name="Shape 124"/>
        <p:cNvGrpSpPr/>
        <p:nvPr/>
      </p:nvGrpSpPr>
      <p:grpSpPr>
        <a:xfrm>
          <a:off x="0" y="0"/>
          <a:ext cx="0" cy="0"/>
          <a:chOff x="0" y="0"/>
          <a:chExt cx="0" cy="0"/>
        </a:xfrm>
      </p:grpSpPr>
      <p:pic>
        <p:nvPicPr>
          <p:cNvPr descr=" " id="125" name="Google Shape;125;g2e48755660e_0_103"/>
          <p:cNvPicPr preferRelativeResize="0"/>
          <p:nvPr/>
        </p:nvPicPr>
        <p:blipFill rotWithShape="1">
          <a:blip r:embed="rId3">
            <a:alphaModFix/>
          </a:blip>
          <a:srcRect b="0" l="0" r="0" t="0"/>
          <a:stretch/>
        </p:blipFill>
        <p:spPr>
          <a:xfrm>
            <a:off x="0" y="0"/>
            <a:ext cx="18836454" cy="13716000"/>
          </a:xfrm>
          <a:prstGeom prst="rect">
            <a:avLst/>
          </a:prstGeom>
          <a:noFill/>
          <a:ln>
            <a:noFill/>
          </a:ln>
        </p:spPr>
      </p:pic>
      <p:sp>
        <p:nvSpPr>
          <p:cNvPr id="126" name="Google Shape;126;g2e48755660e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e48755660e_0_1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8" name="Google Shape;128;g2e48755660e_0_103"/>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29" name="Google Shape;129;g2e48755660e_0_103"/>
          <p:cNvSpPr/>
          <p:nvPr/>
        </p:nvSpPr>
        <p:spPr>
          <a:xfrm>
            <a:off x="5842730" y="4699000"/>
            <a:ext cx="136035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e48755660e_0_103"/>
          <p:cNvSpPr/>
          <p:nvPr/>
        </p:nvSpPr>
        <p:spPr>
          <a:xfrm>
            <a:off x="5842730" y="4699000"/>
            <a:ext cx="13806600" cy="63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ntico"/>
              <a:buNone/>
            </a:pPr>
            <a:r>
              <a:rPr b="1" i="0" lang="en-US" sz="4800" u="none" cap="none" strike="noStrike">
                <a:solidFill>
                  <a:srgbClr val="0E0E0E"/>
                </a:solidFill>
                <a:latin typeface="Quantico"/>
                <a:ea typeface="Quantico"/>
                <a:cs typeface="Quantico"/>
                <a:sym typeface="Quant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g2e48755660e_0_103"/>
          <p:cNvSpPr/>
          <p:nvPr/>
        </p:nvSpPr>
        <p:spPr>
          <a:xfrm>
            <a:off x="14924365" y="11137900"/>
            <a:ext cx="4674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ntico"/>
              <a:buNone/>
            </a:pPr>
            <a:r>
              <a:rPr b="1" i="0" lang="en-US" sz="3600" u="none" cap="none" strike="noStrike">
                <a:solidFill>
                  <a:srgbClr val="0E0E0E"/>
                </a:solidFill>
                <a:latin typeface="Quantico"/>
                <a:ea typeface="Quantico"/>
                <a:cs typeface="Quantico"/>
                <a:sym typeface="Quantic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36" name="Shape 136"/>
        <p:cNvGrpSpPr/>
        <p:nvPr/>
      </p:nvGrpSpPr>
      <p:grpSpPr>
        <a:xfrm>
          <a:off x="0" y="0"/>
          <a:ext cx="0" cy="0"/>
          <a:chOff x="0" y="0"/>
          <a:chExt cx="0" cy="0"/>
        </a:xfrm>
      </p:grpSpPr>
      <p:pic>
        <p:nvPicPr>
          <p:cNvPr descr=" " id="137" name="Google Shape;137;g2e48755660e_0_114"/>
          <p:cNvPicPr preferRelativeResize="0"/>
          <p:nvPr/>
        </p:nvPicPr>
        <p:blipFill rotWithShape="1">
          <a:blip r:embed="rId3">
            <a:alphaModFix/>
          </a:blip>
          <a:srcRect b="0" l="0" r="0" t="0"/>
          <a:stretch/>
        </p:blipFill>
        <p:spPr>
          <a:xfrm>
            <a:off x="4305838" y="0"/>
            <a:ext cx="20081210" cy="13716000"/>
          </a:xfrm>
          <a:prstGeom prst="rect">
            <a:avLst/>
          </a:prstGeom>
          <a:noFill/>
          <a:ln>
            <a:noFill/>
          </a:ln>
        </p:spPr>
      </p:pic>
      <p:pic>
        <p:nvPicPr>
          <p:cNvPr descr=" " id="138" name="Google Shape;138;g2e48755660e_0_114"/>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39" name="Google Shape;139;g2e48755660e_0_114"/>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pic>
        <p:nvPicPr>
          <p:cNvPr descr=" " id="140" name="Google Shape;140;g2e48755660e_0_114"/>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pic>
        <p:nvPicPr>
          <p:cNvPr descr=" " id="141" name="Google Shape;141;g2e48755660e_0_114"/>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pic>
        <p:nvPicPr>
          <p:cNvPr descr=" " id="142" name="Google Shape;142;g2e48755660e_0_114"/>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pic>
        <p:nvPicPr>
          <p:cNvPr descr=" " id="143" name="Google Shape;143;g2e48755660e_0_114"/>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pic>
        <p:nvPicPr>
          <p:cNvPr descr=" " id="144" name="Google Shape;144;g2e48755660e_0_114"/>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45" name="Google Shape;145;g2e48755660e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e48755660e_0_1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7" name="Google Shape;147;g2e48755660e_0_114"/>
          <p:cNvSpPr/>
          <p:nvPr/>
        </p:nvSpPr>
        <p:spPr>
          <a:xfrm>
            <a:off x="1079635" y="2247900"/>
            <a:ext cx="70494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e48755660e_0_114"/>
          <p:cNvSpPr/>
          <p:nvPr/>
        </p:nvSpPr>
        <p:spPr>
          <a:xfrm>
            <a:off x="1079635" y="2247900"/>
            <a:ext cx="7049400" cy="1485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e48755660e_0_114"/>
          <p:cNvSpPr/>
          <p:nvPr/>
        </p:nvSpPr>
        <p:spPr>
          <a:xfrm>
            <a:off x="1841730" y="2552700"/>
            <a:ext cx="523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DRAGON TAMING </a:t>
            </a:r>
            <a:endParaRPr b="0" i="0" sz="4800" u="none" cap="none" strike="noStrike">
              <a:solidFill>
                <a:schemeClr val="dk1"/>
              </a:solidFill>
              <a:latin typeface="Calibri"/>
              <a:ea typeface="Calibri"/>
              <a:cs typeface="Calibri"/>
              <a:sym typeface="Calibri"/>
            </a:endParaRPr>
          </a:p>
        </p:txBody>
      </p:sp>
      <p:sp>
        <p:nvSpPr>
          <p:cNvPr id="150" name="Google Shape;150;g2e48755660e_0_114"/>
          <p:cNvSpPr/>
          <p:nvPr/>
        </p:nvSpPr>
        <p:spPr>
          <a:xfrm>
            <a:off x="1079635" y="4038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1" name="Google Shape;151;g2e48755660e_0_114"/>
          <p:cNvSpPr/>
          <p:nvPr/>
        </p:nvSpPr>
        <p:spPr>
          <a:xfrm>
            <a:off x="8675184" y="2247900"/>
            <a:ext cx="70494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e48755660e_0_114"/>
          <p:cNvSpPr/>
          <p:nvPr/>
        </p:nvSpPr>
        <p:spPr>
          <a:xfrm>
            <a:off x="8675184" y="2247900"/>
            <a:ext cx="7049400" cy="1485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48755660e_0_114"/>
          <p:cNvSpPr/>
          <p:nvPr/>
        </p:nvSpPr>
        <p:spPr>
          <a:xfrm>
            <a:off x="9437280" y="2552700"/>
            <a:ext cx="428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THE UNICORN</a:t>
            </a:r>
            <a:endParaRPr b="0" i="0" sz="4800" u="none" cap="none" strike="noStrike">
              <a:solidFill>
                <a:schemeClr val="dk1"/>
              </a:solidFill>
              <a:latin typeface="Calibri"/>
              <a:ea typeface="Calibri"/>
              <a:cs typeface="Calibri"/>
              <a:sym typeface="Calibri"/>
            </a:endParaRPr>
          </a:p>
        </p:txBody>
      </p:sp>
      <p:sp>
        <p:nvSpPr>
          <p:cNvPr id="154" name="Google Shape;154;g2e48755660e_0_114"/>
          <p:cNvSpPr/>
          <p:nvPr/>
        </p:nvSpPr>
        <p:spPr>
          <a:xfrm>
            <a:off x="8675184" y="4038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5" name="Google Shape;155;g2e48755660e_0_114"/>
          <p:cNvSpPr/>
          <p:nvPr/>
        </p:nvSpPr>
        <p:spPr>
          <a:xfrm>
            <a:off x="16270734" y="2247900"/>
            <a:ext cx="70494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e48755660e_0_114"/>
          <p:cNvSpPr/>
          <p:nvPr/>
        </p:nvSpPr>
        <p:spPr>
          <a:xfrm>
            <a:off x="16270734" y="2247900"/>
            <a:ext cx="7049400" cy="14859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e48755660e_0_114"/>
          <p:cNvSpPr/>
          <p:nvPr/>
        </p:nvSpPr>
        <p:spPr>
          <a:xfrm>
            <a:off x="17032829" y="2552700"/>
            <a:ext cx="5233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DRAGON TAMING </a:t>
            </a:r>
            <a:endParaRPr b="0" i="0" sz="4800" u="none" cap="none" strike="noStrike">
              <a:solidFill>
                <a:schemeClr val="dk1"/>
              </a:solidFill>
              <a:latin typeface="Calibri"/>
              <a:ea typeface="Calibri"/>
              <a:cs typeface="Calibri"/>
              <a:sym typeface="Calibri"/>
            </a:endParaRPr>
          </a:p>
        </p:txBody>
      </p:sp>
      <p:sp>
        <p:nvSpPr>
          <p:cNvPr id="158" name="Google Shape;158;g2e48755660e_0_114"/>
          <p:cNvSpPr/>
          <p:nvPr/>
        </p:nvSpPr>
        <p:spPr>
          <a:xfrm>
            <a:off x="16270734" y="4038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FD3"/>
        </a:solidFill>
      </p:bgPr>
    </p:bg>
    <p:spTree>
      <p:nvGrpSpPr>
        <p:cNvPr id="163" name="Shape 163"/>
        <p:cNvGrpSpPr/>
        <p:nvPr/>
      </p:nvGrpSpPr>
      <p:grpSpPr>
        <a:xfrm>
          <a:off x="0" y="0"/>
          <a:ext cx="0" cy="0"/>
          <a:chOff x="0" y="0"/>
          <a:chExt cx="0" cy="0"/>
        </a:xfrm>
      </p:grpSpPr>
      <p:pic>
        <p:nvPicPr>
          <p:cNvPr descr=" " id="164" name="Google Shape;164;g2e48755660e_0_140"/>
          <p:cNvPicPr preferRelativeResize="0"/>
          <p:nvPr/>
        </p:nvPicPr>
        <p:blipFill rotWithShape="1">
          <a:blip r:embed="rId3">
            <a:alphaModFix/>
          </a:blip>
          <a:srcRect b="0" l="0" r="0" t="0"/>
          <a:stretch/>
        </p:blipFill>
        <p:spPr>
          <a:xfrm>
            <a:off x="0" y="0"/>
            <a:ext cx="24196524" cy="13716000"/>
          </a:xfrm>
          <a:prstGeom prst="rect">
            <a:avLst/>
          </a:prstGeom>
          <a:noFill/>
          <a:ln>
            <a:noFill/>
          </a:ln>
        </p:spPr>
      </p:pic>
      <p:sp>
        <p:nvSpPr>
          <p:cNvPr id="165" name="Google Shape;165;g2e48755660e_0_140"/>
          <p:cNvSpPr/>
          <p:nvPr/>
        </p:nvSpPr>
        <p:spPr>
          <a:xfrm>
            <a:off x="1962395" y="1092200"/>
            <a:ext cx="20487600" cy="2057400"/>
          </a:xfrm>
          <a:prstGeom prst="rect">
            <a:avLst/>
          </a:prstGeom>
          <a:solidFill>
            <a:srgbClr val="B3DA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e48755660e_0_140"/>
          <p:cNvSpPr/>
          <p:nvPr/>
        </p:nvSpPr>
        <p:spPr>
          <a:xfrm>
            <a:off x="2724491" y="1397000"/>
            <a:ext cx="193023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200"/>
              </a:buClr>
              <a:buSzPts val="8000"/>
              <a:buFont typeface="Quantico"/>
              <a:buNone/>
            </a:pPr>
            <a:r>
              <a:rPr b="1" i="0" lang="en-US" sz="8000" u="none" cap="none" strike="noStrike">
                <a:solidFill>
                  <a:srgbClr val="3A5200"/>
                </a:solidFill>
                <a:latin typeface="Quantico"/>
                <a:ea typeface="Quantico"/>
                <a:cs typeface="Quantico"/>
                <a:sym typeface="Quantico"/>
              </a:rPr>
              <a:t>THE MAGIC OF DRAGONS: A RESEARCH</a:t>
            </a:r>
            <a:endParaRPr b="0" i="0" sz="8000" u="none" cap="none" strike="noStrike">
              <a:solidFill>
                <a:schemeClr val="dk1"/>
              </a:solidFill>
              <a:latin typeface="Calibri"/>
              <a:ea typeface="Calibri"/>
              <a:cs typeface="Calibri"/>
              <a:sym typeface="Calibri"/>
            </a:endParaRPr>
          </a:p>
        </p:txBody>
      </p:sp>
      <p:sp>
        <p:nvSpPr>
          <p:cNvPr id="167" name="Google Shape;167;g2e48755660e_0_14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e48755660e_0_140"/>
          <p:cNvSpPr/>
          <p:nvPr/>
        </p:nvSpPr>
        <p:spPr>
          <a:xfrm>
            <a:off x="14200375" y="4406900"/>
            <a:ext cx="8205300" cy="8204100"/>
          </a:xfrm>
          <a:prstGeom prst="ellipse">
            <a:avLst/>
          </a:prstGeom>
          <a:solidFill>
            <a:srgbClr val="B9D8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48755660e_0_140"/>
          <p:cNvSpPr/>
          <p:nvPr/>
        </p:nvSpPr>
        <p:spPr>
          <a:xfrm>
            <a:off x="15229203" y="6299200"/>
            <a:ext cx="6160200" cy="6159600"/>
          </a:xfrm>
          <a:prstGeom prst="ellipse">
            <a:avLst/>
          </a:prstGeom>
          <a:solidFill>
            <a:srgbClr val="B1F1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48755660e_0_140"/>
          <p:cNvSpPr/>
          <p:nvPr/>
        </p:nvSpPr>
        <p:spPr>
          <a:xfrm>
            <a:off x="16258032" y="8178800"/>
            <a:ext cx="4089900" cy="4089300"/>
          </a:xfrm>
          <a:prstGeom prst="ellipse">
            <a:avLst/>
          </a:prstGeom>
          <a:solidFill>
            <a:srgbClr val="E9DF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e48755660e_0_140"/>
          <p:cNvSpPr/>
          <p:nvPr/>
        </p:nvSpPr>
        <p:spPr>
          <a:xfrm>
            <a:off x="17413876" y="4876800"/>
            <a:ext cx="1765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6.7M</a:t>
            </a:r>
            <a:endParaRPr b="0" i="0" sz="4800" u="none" cap="none" strike="noStrike">
              <a:solidFill>
                <a:schemeClr val="dk1"/>
              </a:solidFill>
              <a:latin typeface="Calibri"/>
              <a:ea typeface="Calibri"/>
              <a:cs typeface="Calibri"/>
              <a:sym typeface="Calibri"/>
            </a:endParaRPr>
          </a:p>
        </p:txBody>
      </p:sp>
      <p:sp>
        <p:nvSpPr>
          <p:cNvPr id="172" name="Google Shape;172;g2e48755660e_0_140"/>
          <p:cNvSpPr/>
          <p:nvPr/>
        </p:nvSpPr>
        <p:spPr>
          <a:xfrm>
            <a:off x="17413876" y="9690100"/>
            <a:ext cx="1778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2.3M</a:t>
            </a:r>
            <a:endParaRPr b="0" i="0" sz="4800" u="none" cap="none" strike="noStrike">
              <a:solidFill>
                <a:schemeClr val="dk1"/>
              </a:solidFill>
              <a:latin typeface="Calibri"/>
              <a:ea typeface="Calibri"/>
              <a:cs typeface="Calibri"/>
              <a:sym typeface="Calibri"/>
            </a:endParaRPr>
          </a:p>
        </p:txBody>
      </p:sp>
      <p:sp>
        <p:nvSpPr>
          <p:cNvPr id="173" name="Google Shape;173;g2e48755660e_0_140"/>
          <p:cNvSpPr/>
          <p:nvPr/>
        </p:nvSpPr>
        <p:spPr>
          <a:xfrm>
            <a:off x="17426578" y="6756400"/>
            <a:ext cx="1765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5200"/>
              </a:buClr>
              <a:buSzPts val="4800"/>
              <a:buFont typeface="Quantico"/>
              <a:buNone/>
            </a:pPr>
            <a:r>
              <a:rPr b="1" i="0" lang="en-US" sz="4800" u="none" cap="none" strike="noStrike">
                <a:solidFill>
                  <a:srgbClr val="3A5200"/>
                </a:solidFill>
                <a:latin typeface="Quantico"/>
                <a:ea typeface="Quantico"/>
                <a:cs typeface="Quantico"/>
                <a:sym typeface="Quantico"/>
              </a:rPr>
              <a:t>4.4M</a:t>
            </a:r>
            <a:endParaRPr b="0" i="0" sz="4800" u="none" cap="none" strike="noStrike">
              <a:solidFill>
                <a:schemeClr val="dk1"/>
              </a:solidFill>
              <a:latin typeface="Calibri"/>
              <a:ea typeface="Calibri"/>
              <a:cs typeface="Calibri"/>
              <a:sym typeface="Calibri"/>
            </a:endParaRPr>
          </a:p>
        </p:txBody>
      </p:sp>
      <p:sp>
        <p:nvSpPr>
          <p:cNvPr id="174" name="Google Shape;174;g2e48755660e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e48755660e_0_1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6" name="Google Shape;176;g2e48755660e_0_140"/>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e48755660e_0_140"/>
          <p:cNvPicPr preferRelativeResize="0"/>
          <p:nvPr/>
        </p:nvPicPr>
        <p:blipFill rotWithShape="1">
          <a:blip r:embed="rId5">
            <a:alphaModFix/>
          </a:blip>
          <a:srcRect b="0" l="0" r="0" t="0"/>
          <a:stretch/>
        </p:blipFill>
        <p:spPr>
          <a:xfrm>
            <a:off x="3734267" y="3594100"/>
            <a:ext cx="1639113" cy="1117600"/>
          </a:xfrm>
          <a:prstGeom prst="rect">
            <a:avLst/>
          </a:prstGeom>
          <a:noFill/>
          <a:ln>
            <a:noFill/>
          </a:ln>
        </p:spPr>
      </p:pic>
      <p:sp>
        <p:nvSpPr>
          <p:cNvPr id="178" name="Google Shape;178;g2e48755660e_0_140"/>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e48755660e_0_140"/>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2e48755660e_0_140"/>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e48755660e_0_140"/>
          <p:cNvPicPr preferRelativeResize="0"/>
          <p:nvPr/>
        </p:nvPicPr>
        <p:blipFill rotWithShape="1">
          <a:blip r:embed="rId6">
            <a:alphaModFix/>
          </a:blip>
          <a:srcRect b="0" l="0" r="0" t="0"/>
          <a:stretch/>
        </p:blipFill>
        <p:spPr>
          <a:xfrm>
            <a:off x="3734267" y="6946900"/>
            <a:ext cx="1512174" cy="1117600"/>
          </a:xfrm>
          <a:prstGeom prst="rect">
            <a:avLst/>
          </a:prstGeom>
          <a:noFill/>
          <a:ln>
            <a:noFill/>
          </a:ln>
        </p:spPr>
      </p:pic>
      <p:sp>
        <p:nvSpPr>
          <p:cNvPr id="182" name="Google Shape;182;g2e48755660e_0_140"/>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e48755660e_0_140"/>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4" name="Google Shape;184;g2e48755660e_0_140"/>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e48755660e_0_140"/>
          <p:cNvPicPr preferRelativeResize="0"/>
          <p:nvPr/>
        </p:nvPicPr>
        <p:blipFill rotWithShape="1">
          <a:blip r:embed="rId7">
            <a:alphaModFix/>
          </a:blip>
          <a:srcRect b="0" l="0" r="0" t="0"/>
          <a:stretch/>
        </p:blipFill>
        <p:spPr>
          <a:xfrm>
            <a:off x="3734267" y="10299700"/>
            <a:ext cx="2104907" cy="1117600"/>
          </a:xfrm>
          <a:prstGeom prst="rect">
            <a:avLst/>
          </a:prstGeom>
          <a:noFill/>
          <a:ln>
            <a:noFill/>
          </a:ln>
        </p:spPr>
      </p:pic>
      <p:sp>
        <p:nvSpPr>
          <p:cNvPr id="186" name="Google Shape;186;g2e48755660e_0_140"/>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e48755660e_0_140"/>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2024-06-10T06:55:13Z</dcterms:created>
  <dc:creator>PptxGenJS</dc:creator>
</cp:coreProperties>
</file>