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Mate"/>
      <p:regular r:id="rId28"/>
      <p:italic r:id="rId29"/>
    </p:embeddedFont>
    <p:embeddedFont>
      <p:font typeface="Lato"/>
      <p:regular r:id="rId30"/>
      <p:bold r:id="rId31"/>
      <p:italic r:id="rId32"/>
      <p:boldItalic r:id="rId33"/>
    </p:embeddedFont>
    <p:embeddedFont>
      <p:font typeface="Jacques Francois"/>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4ERIwtfZb3kFC98riOY8KF45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ate-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ate-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JacquesFrancois-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138608d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138608d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138608d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73138608d9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73138608d9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273138608d9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73138608d9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73138608d9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73138608d9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73138608d9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73138608d9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73138608d9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3138608d9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73138608d9_0_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73138608d9_0_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73138608d9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73138608d9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273138608d9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73138608d9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73138608d9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273138608d9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3138608d9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73138608d9_0_4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273138608d9_0_4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73138608d9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73138608d9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273138608d9_0_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73138608d9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73138608d9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273138608d9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73138608d9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73138608d9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73138608d9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3138608d9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3138608d9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3138608d9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73138608d9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73138608d9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273138608d9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73138608d9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73138608d9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273138608d9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73138608d9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73138608d9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73138608d9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73138608d9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73138608d9_0_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273138608d9_0_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73138608d9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73138608d9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73138608d9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73138608d9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273138608d9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273138608d9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73138608d9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273138608d9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273138608d9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73138608d9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g273138608d9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g273138608d9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73138608d9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273138608d9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273138608d9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3138608d9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73138608d9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73138608d9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3138608d9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73138608d9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g273138608d9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77.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3.png"/><Relationship Id="rId5" Type="http://schemas.openxmlformats.org/officeDocument/2006/relationships/image" Target="../media/image10.png"/><Relationship Id="rId6" Type="http://schemas.openxmlformats.org/officeDocument/2006/relationships/image" Target="../media/image112.png"/><Relationship Id="rId7"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145.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20" Type="http://schemas.openxmlformats.org/officeDocument/2006/relationships/image" Target="../media/image94.png"/><Relationship Id="rId22" Type="http://schemas.openxmlformats.org/officeDocument/2006/relationships/image" Target="../media/image104.png"/><Relationship Id="rId21" Type="http://schemas.openxmlformats.org/officeDocument/2006/relationships/image" Target="../media/image107.png"/><Relationship Id="rId24" Type="http://schemas.openxmlformats.org/officeDocument/2006/relationships/image" Target="../media/image100.png"/><Relationship Id="rId23"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83.png"/><Relationship Id="rId26" Type="http://schemas.openxmlformats.org/officeDocument/2006/relationships/image" Target="../media/image92.png"/><Relationship Id="rId25" Type="http://schemas.openxmlformats.org/officeDocument/2006/relationships/image" Target="../media/image108.png"/><Relationship Id="rId28" Type="http://schemas.openxmlformats.org/officeDocument/2006/relationships/image" Target="../media/image99.png"/><Relationship Id="rId27" Type="http://schemas.openxmlformats.org/officeDocument/2006/relationships/image" Target="../media/image90.png"/><Relationship Id="rId5" Type="http://schemas.openxmlformats.org/officeDocument/2006/relationships/image" Target="../media/image10.png"/><Relationship Id="rId6" Type="http://schemas.openxmlformats.org/officeDocument/2006/relationships/image" Target="../media/image93.png"/><Relationship Id="rId29" Type="http://schemas.openxmlformats.org/officeDocument/2006/relationships/image" Target="../media/image111.png"/><Relationship Id="rId7" Type="http://schemas.openxmlformats.org/officeDocument/2006/relationships/image" Target="../media/image81.png"/><Relationship Id="rId8" Type="http://schemas.openxmlformats.org/officeDocument/2006/relationships/image" Target="../media/image82.png"/><Relationship Id="rId11" Type="http://schemas.openxmlformats.org/officeDocument/2006/relationships/image" Target="../media/image88.png"/><Relationship Id="rId10" Type="http://schemas.openxmlformats.org/officeDocument/2006/relationships/image" Target="../media/image84.png"/><Relationship Id="rId13" Type="http://schemas.openxmlformats.org/officeDocument/2006/relationships/image" Target="../media/image86.png"/><Relationship Id="rId12" Type="http://schemas.openxmlformats.org/officeDocument/2006/relationships/image" Target="../media/image85.png"/><Relationship Id="rId15" Type="http://schemas.openxmlformats.org/officeDocument/2006/relationships/image" Target="../media/image105.png"/><Relationship Id="rId14" Type="http://schemas.openxmlformats.org/officeDocument/2006/relationships/image" Target="../media/image115.png"/><Relationship Id="rId17" Type="http://schemas.openxmlformats.org/officeDocument/2006/relationships/image" Target="../media/image91.png"/><Relationship Id="rId16" Type="http://schemas.openxmlformats.org/officeDocument/2006/relationships/image" Target="../media/image140.png"/><Relationship Id="rId19" Type="http://schemas.openxmlformats.org/officeDocument/2006/relationships/image" Target="../media/image114.png"/><Relationship Id="rId18" Type="http://schemas.openxmlformats.org/officeDocument/2006/relationships/image" Target="../media/image1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81.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10.png"/><Relationship Id="rId8" Type="http://schemas.openxmlformats.org/officeDocument/2006/relationships/image" Target="../media/image1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33.png"/><Relationship Id="rId7" Type="http://schemas.openxmlformats.org/officeDocument/2006/relationships/image" Target="../media/image1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3.png"/><Relationship Id="rId5" Type="http://schemas.openxmlformats.org/officeDocument/2006/relationships/image" Target="../media/image10.png"/><Relationship Id="rId6" Type="http://schemas.openxmlformats.org/officeDocument/2006/relationships/image" Target="../media/image128.png"/><Relationship Id="rId7" Type="http://schemas.openxmlformats.org/officeDocument/2006/relationships/image" Target="../media/image1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4.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33.png"/><Relationship Id="rId9" Type="http://schemas.openxmlformats.org/officeDocument/2006/relationships/image" Target="../media/image134.png"/><Relationship Id="rId5" Type="http://schemas.openxmlformats.org/officeDocument/2006/relationships/image" Target="../media/image10.png"/><Relationship Id="rId6" Type="http://schemas.openxmlformats.org/officeDocument/2006/relationships/image" Target="../media/image131.png"/><Relationship Id="rId7" Type="http://schemas.openxmlformats.org/officeDocument/2006/relationships/image" Target="../media/image132.png"/><Relationship Id="rId8" Type="http://schemas.openxmlformats.org/officeDocument/2006/relationships/image" Target="../media/image146.png"/><Relationship Id="rId11" Type="http://schemas.openxmlformats.org/officeDocument/2006/relationships/image" Target="../media/image135.png"/><Relationship Id="rId10" Type="http://schemas.openxmlformats.org/officeDocument/2006/relationships/image" Target="../media/image153.png"/><Relationship Id="rId13" Type="http://schemas.openxmlformats.org/officeDocument/2006/relationships/image" Target="../media/image138.png"/><Relationship Id="rId12" Type="http://schemas.openxmlformats.org/officeDocument/2006/relationships/image" Target="../media/image163.png"/><Relationship Id="rId15" Type="http://schemas.openxmlformats.org/officeDocument/2006/relationships/image" Target="../media/image158.pn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20" Type="http://schemas.openxmlformats.org/officeDocument/2006/relationships/image" Target="../media/image185.png"/><Relationship Id="rId22" Type="http://schemas.openxmlformats.org/officeDocument/2006/relationships/hyperlink" Target="https://eatemp.com/powerpoint-org-chart-template/" TargetMode="External"/><Relationship Id="rId21" Type="http://schemas.openxmlformats.org/officeDocument/2006/relationships/image" Target="../media/image165.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3.png"/><Relationship Id="rId9" Type="http://schemas.openxmlformats.org/officeDocument/2006/relationships/image" Target="../media/image176.png"/><Relationship Id="rId5" Type="http://schemas.openxmlformats.org/officeDocument/2006/relationships/image" Target="../media/image10.png"/><Relationship Id="rId6" Type="http://schemas.openxmlformats.org/officeDocument/2006/relationships/image" Target="../media/image139.png"/><Relationship Id="rId7" Type="http://schemas.openxmlformats.org/officeDocument/2006/relationships/image" Target="../media/image159.png"/><Relationship Id="rId8" Type="http://schemas.openxmlformats.org/officeDocument/2006/relationships/image" Target="../media/image178.png"/><Relationship Id="rId11" Type="http://schemas.openxmlformats.org/officeDocument/2006/relationships/image" Target="../media/image160.png"/><Relationship Id="rId10" Type="http://schemas.openxmlformats.org/officeDocument/2006/relationships/image" Target="../media/image182.png"/><Relationship Id="rId13" Type="http://schemas.openxmlformats.org/officeDocument/2006/relationships/image" Target="../media/image166.png"/><Relationship Id="rId12" Type="http://schemas.openxmlformats.org/officeDocument/2006/relationships/image" Target="../media/image174.png"/><Relationship Id="rId15" Type="http://schemas.openxmlformats.org/officeDocument/2006/relationships/image" Target="../media/image173.png"/><Relationship Id="rId14" Type="http://schemas.openxmlformats.org/officeDocument/2006/relationships/image" Target="../media/image175.png"/><Relationship Id="rId17" Type="http://schemas.openxmlformats.org/officeDocument/2006/relationships/image" Target="../media/image177.png"/><Relationship Id="rId16" Type="http://schemas.openxmlformats.org/officeDocument/2006/relationships/image" Target="../media/image179.png"/><Relationship Id="rId19" Type="http://schemas.openxmlformats.org/officeDocument/2006/relationships/image" Target="../media/image180.png"/><Relationship Id="rId18" Type="http://schemas.openxmlformats.org/officeDocument/2006/relationships/image" Target="../media/image1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7.png"/><Relationship Id="rId4" Type="http://schemas.openxmlformats.org/officeDocument/2006/relationships/image" Target="../media/image10.png"/><Relationship Id="rId5"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1.png"/><Relationship Id="rId8"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3.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68.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22.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10.png"/><Relationship Id="rId8"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3.png"/><Relationship Id="rId5" Type="http://schemas.openxmlformats.org/officeDocument/2006/relationships/image" Target="../media/image10.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3.png"/><Relationship Id="rId9" Type="http://schemas.openxmlformats.org/officeDocument/2006/relationships/image" Target="../media/image57.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48.png"/><Relationship Id="rId8"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60.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15" name="Shape 15"/>
        <p:cNvGrpSpPr/>
        <p:nvPr/>
      </p:nvGrpSpPr>
      <p:grpSpPr>
        <a:xfrm>
          <a:off x="0" y="0"/>
          <a:ext cx="0" cy="0"/>
          <a:chOff x="0" y="0"/>
          <a:chExt cx="0" cy="0"/>
        </a:xfrm>
      </p:grpSpPr>
      <p:pic>
        <p:nvPicPr>
          <p:cNvPr descr=" " id="16" name="Google Shape;16;g273138608d9_0_0"/>
          <p:cNvPicPr preferRelativeResize="0"/>
          <p:nvPr/>
        </p:nvPicPr>
        <p:blipFill rotWithShape="1">
          <a:blip r:embed="rId3">
            <a:alphaModFix/>
          </a:blip>
          <a:srcRect b="0" l="0" r="0" t="0"/>
          <a:stretch/>
        </p:blipFill>
        <p:spPr>
          <a:xfrm>
            <a:off x="7963895" y="0"/>
            <a:ext cx="8459247" cy="1032701"/>
          </a:xfrm>
          <a:prstGeom prst="rect">
            <a:avLst/>
          </a:prstGeom>
          <a:noFill/>
          <a:ln>
            <a:noFill/>
          </a:ln>
        </p:spPr>
      </p:pic>
      <p:pic>
        <p:nvPicPr>
          <p:cNvPr descr=" " id="17" name="Google Shape;17;g273138608d9_0_0"/>
          <p:cNvPicPr preferRelativeResize="0"/>
          <p:nvPr/>
        </p:nvPicPr>
        <p:blipFill rotWithShape="1">
          <a:blip r:embed="rId4">
            <a:alphaModFix/>
          </a:blip>
          <a:srcRect b="0" l="0" r="0" t="0"/>
          <a:stretch/>
        </p:blipFill>
        <p:spPr>
          <a:xfrm>
            <a:off x="7963895" y="12683299"/>
            <a:ext cx="8459247" cy="1032701"/>
          </a:xfrm>
          <a:prstGeom prst="rect">
            <a:avLst/>
          </a:prstGeom>
          <a:noFill/>
          <a:ln>
            <a:noFill/>
          </a:ln>
        </p:spPr>
      </p:pic>
      <p:pic>
        <p:nvPicPr>
          <p:cNvPr descr=" " id="18" name="Google Shape;18;g273138608d9_0_0"/>
          <p:cNvPicPr preferRelativeResize="0"/>
          <p:nvPr/>
        </p:nvPicPr>
        <p:blipFill rotWithShape="1">
          <a:blip r:embed="rId5">
            <a:alphaModFix/>
          </a:blip>
          <a:srcRect b="0" l="0" r="0" t="0"/>
          <a:stretch/>
        </p:blipFill>
        <p:spPr>
          <a:xfrm>
            <a:off x="0" y="0"/>
            <a:ext cx="24387048" cy="13716000"/>
          </a:xfrm>
          <a:prstGeom prst="rect">
            <a:avLst/>
          </a:prstGeom>
          <a:noFill/>
          <a:ln>
            <a:noFill/>
          </a:ln>
        </p:spPr>
      </p:pic>
      <p:sp>
        <p:nvSpPr>
          <p:cNvPr id="19" name="Google Shape;19;g273138608d9_0_0"/>
          <p:cNvSpPr/>
          <p:nvPr/>
        </p:nvSpPr>
        <p:spPr>
          <a:xfrm>
            <a:off x="2870559" y="8991600"/>
            <a:ext cx="19674900" cy="50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Jacques Francois"/>
              <a:buNone/>
            </a:pPr>
            <a:r>
              <a:rPr b="0" i="0" lang="en-US" sz="24000" u="none" cap="none" strike="noStrike">
                <a:solidFill>
                  <a:srgbClr val="FFFFFF"/>
                </a:solidFill>
                <a:latin typeface="Jacques Francois"/>
                <a:ea typeface="Jacques Francois"/>
                <a:cs typeface="Jacques Francois"/>
                <a:sym typeface="Jacques Francois"/>
              </a:rPr>
              <a:t>Romanticism </a:t>
            </a:r>
            <a:endParaRPr b="0" i="0" sz="24000" u="none" cap="none" strike="noStrike">
              <a:solidFill>
                <a:schemeClr val="dk1"/>
              </a:solidFill>
              <a:latin typeface="Calibri"/>
              <a:ea typeface="Calibri"/>
              <a:cs typeface="Calibri"/>
              <a:sym typeface="Calibri"/>
            </a:endParaRPr>
          </a:p>
        </p:txBody>
      </p:sp>
      <p:sp>
        <p:nvSpPr>
          <p:cNvPr id="20" name="Google Shape;20;g273138608d9_0_0"/>
          <p:cNvSpPr/>
          <p:nvPr/>
        </p:nvSpPr>
        <p:spPr>
          <a:xfrm>
            <a:off x="1079635" y="12598400"/>
            <a:ext cx="222405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7E8AE"/>
              </a:buClr>
              <a:buSzPts val="5400"/>
              <a:buFont typeface="Jacques Francois"/>
              <a:buNone/>
            </a:pPr>
            <a:r>
              <a:rPr b="0" i="0" lang="en-US" sz="5400" u="none" cap="none" strike="noStrike">
                <a:solidFill>
                  <a:srgbClr val="F7E8AE"/>
                </a:solidFill>
                <a:latin typeface="Jacques Francois"/>
                <a:ea typeface="Jacques Francois"/>
                <a:cs typeface="Jacques Francois"/>
                <a:sym typeface="Jacques Francois"/>
              </a:rPr>
              <a:t>FREE PRESENTATION TEMPLATE BY EATEMP</a:t>
            </a:r>
            <a:endParaRPr b="0" i="0" sz="5400" u="none" cap="none" strike="noStrike">
              <a:solidFill>
                <a:schemeClr val="dk1"/>
              </a:solidFill>
              <a:latin typeface="Calibri"/>
              <a:ea typeface="Calibri"/>
              <a:cs typeface="Calibri"/>
              <a:sym typeface="Calibri"/>
            </a:endParaRPr>
          </a:p>
        </p:txBody>
      </p:sp>
      <p:sp>
        <p:nvSpPr>
          <p:cNvPr id="21" name="Google Shape;21;g273138608d9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73138608d9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219" name="Shape 219"/>
        <p:cNvGrpSpPr/>
        <p:nvPr/>
      </p:nvGrpSpPr>
      <p:grpSpPr>
        <a:xfrm>
          <a:off x="0" y="0"/>
          <a:ext cx="0" cy="0"/>
          <a:chOff x="0" y="0"/>
          <a:chExt cx="0" cy="0"/>
        </a:xfrm>
      </p:grpSpPr>
      <p:pic>
        <p:nvPicPr>
          <p:cNvPr descr=" " id="220" name="Google Shape;220;g273138608d9_0_195"/>
          <p:cNvPicPr preferRelativeResize="0"/>
          <p:nvPr/>
        </p:nvPicPr>
        <p:blipFill rotWithShape="1">
          <a:blip r:embed="rId3">
            <a:alphaModFix/>
          </a:blip>
          <a:srcRect b="0" l="0" r="0" t="0"/>
          <a:stretch/>
        </p:blipFill>
        <p:spPr>
          <a:xfrm>
            <a:off x="254032" y="8763000"/>
            <a:ext cx="4699587" cy="4699000"/>
          </a:xfrm>
          <a:prstGeom prst="rect">
            <a:avLst/>
          </a:prstGeom>
          <a:noFill/>
          <a:ln>
            <a:noFill/>
          </a:ln>
        </p:spPr>
      </p:pic>
      <p:pic>
        <p:nvPicPr>
          <p:cNvPr descr=" " id="221" name="Google Shape;221;g273138608d9_0_195"/>
          <p:cNvPicPr preferRelativeResize="0"/>
          <p:nvPr/>
        </p:nvPicPr>
        <p:blipFill rotWithShape="1">
          <a:blip r:embed="rId4">
            <a:alphaModFix/>
          </a:blip>
          <a:srcRect b="0" l="0" r="0" t="0"/>
          <a:stretch/>
        </p:blipFill>
        <p:spPr>
          <a:xfrm>
            <a:off x="19433429" y="254000"/>
            <a:ext cx="4699587" cy="4699000"/>
          </a:xfrm>
          <a:prstGeom prst="rect">
            <a:avLst/>
          </a:prstGeom>
          <a:noFill/>
          <a:ln>
            <a:noFill/>
          </a:ln>
        </p:spPr>
      </p:pic>
      <p:sp>
        <p:nvSpPr>
          <p:cNvPr id="222" name="Google Shape;222;g273138608d9_0_1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73138608d9_0_1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4" name="Google Shape;224;g273138608d9_0_195"/>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225" name="Google Shape;225;g273138608d9_0_195"/>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226" name="Google Shape;226;g273138608d9_0_195"/>
          <p:cNvSpPr/>
          <p:nvPr/>
        </p:nvSpPr>
        <p:spPr>
          <a:xfrm>
            <a:off x="1752819" y="1346200"/>
            <a:ext cx="5639400" cy="5638800"/>
          </a:xfrm>
          <a:prstGeom prst="roundRect">
            <a:avLst>
              <a:gd fmla="val 75081" name="adj"/>
            </a:avLst>
          </a:prstGeom>
          <a:solidFill>
            <a:srgbClr val="C5A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73138608d9_0_195"/>
          <p:cNvSpPr/>
          <p:nvPr/>
        </p:nvSpPr>
        <p:spPr>
          <a:xfrm>
            <a:off x="3613602" y="2152650"/>
            <a:ext cx="2934000" cy="50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Jacques Francois"/>
              <a:buNone/>
            </a:pPr>
            <a:r>
              <a:rPr b="0" i="0" lang="en-US" sz="24000" u="none" cap="none" strike="noStrike">
                <a:solidFill>
                  <a:srgbClr val="FFFFFF"/>
                </a:solidFill>
                <a:latin typeface="Jacques Francois"/>
                <a:ea typeface="Jacques Francois"/>
                <a:cs typeface="Jacques Francois"/>
                <a:sym typeface="Jacques Francois"/>
              </a:rPr>
              <a:t>S</a:t>
            </a:r>
            <a:endParaRPr b="0" i="0" sz="24000" u="none" cap="none" strike="noStrike">
              <a:solidFill>
                <a:schemeClr val="dk1"/>
              </a:solidFill>
              <a:latin typeface="Calibri"/>
              <a:ea typeface="Calibri"/>
              <a:cs typeface="Calibri"/>
              <a:sym typeface="Calibri"/>
            </a:endParaRPr>
          </a:p>
        </p:txBody>
      </p:sp>
      <p:sp>
        <p:nvSpPr>
          <p:cNvPr id="228" name="Google Shape;228;g273138608d9_0_195"/>
          <p:cNvSpPr/>
          <p:nvPr/>
        </p:nvSpPr>
        <p:spPr>
          <a:xfrm>
            <a:off x="2286286" y="8051800"/>
            <a:ext cx="45726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3138608d9_0_195"/>
          <p:cNvSpPr/>
          <p:nvPr/>
        </p:nvSpPr>
        <p:spPr>
          <a:xfrm>
            <a:off x="2286286" y="80518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73138608d9_0_195"/>
          <p:cNvSpPr/>
          <p:nvPr/>
        </p:nvSpPr>
        <p:spPr>
          <a:xfrm>
            <a:off x="2286286" y="80518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73138608d9_0_195"/>
          <p:cNvSpPr/>
          <p:nvPr/>
        </p:nvSpPr>
        <p:spPr>
          <a:xfrm>
            <a:off x="2286286" y="80518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Eclipse</a:t>
            </a:r>
            <a:endParaRPr b="0" i="0" sz="3600" u="none" cap="none" strike="noStrike">
              <a:solidFill>
                <a:schemeClr val="dk1"/>
              </a:solidFill>
              <a:latin typeface="Calibri"/>
              <a:ea typeface="Calibri"/>
              <a:cs typeface="Calibri"/>
              <a:sym typeface="Calibri"/>
            </a:endParaRPr>
          </a:p>
        </p:txBody>
      </p:sp>
      <p:sp>
        <p:nvSpPr>
          <p:cNvPr id="232" name="Google Shape;232;g273138608d9_0_195"/>
          <p:cNvSpPr/>
          <p:nvPr/>
        </p:nvSpPr>
        <p:spPr>
          <a:xfrm>
            <a:off x="2286286" y="88519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Rare event causes unpredictable magic.</a:t>
            </a:r>
            <a:endParaRPr b="0" i="0" sz="3200" u="none" cap="none" strike="noStrike">
              <a:solidFill>
                <a:schemeClr val="dk1"/>
              </a:solidFill>
              <a:latin typeface="Calibri"/>
              <a:ea typeface="Calibri"/>
              <a:cs typeface="Calibri"/>
              <a:sym typeface="Calibri"/>
            </a:endParaRPr>
          </a:p>
        </p:txBody>
      </p:sp>
      <p:sp>
        <p:nvSpPr>
          <p:cNvPr id="233" name="Google Shape;233;g273138608d9_0_195"/>
          <p:cNvSpPr/>
          <p:nvPr/>
        </p:nvSpPr>
        <p:spPr>
          <a:xfrm>
            <a:off x="2286286" y="102489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3138608d9_0_195"/>
          <p:cNvSpPr/>
          <p:nvPr/>
        </p:nvSpPr>
        <p:spPr>
          <a:xfrm>
            <a:off x="2286286" y="102489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73138608d9_0_195"/>
          <p:cNvSpPr/>
          <p:nvPr/>
        </p:nvSpPr>
        <p:spPr>
          <a:xfrm>
            <a:off x="2286286"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Quest</a:t>
            </a:r>
            <a:endParaRPr b="0" i="0" sz="3600" u="none" cap="none" strike="noStrike">
              <a:solidFill>
                <a:schemeClr val="dk1"/>
              </a:solidFill>
              <a:latin typeface="Calibri"/>
              <a:ea typeface="Calibri"/>
              <a:cs typeface="Calibri"/>
              <a:sym typeface="Calibri"/>
            </a:endParaRPr>
          </a:p>
        </p:txBody>
      </p:sp>
      <p:sp>
        <p:nvSpPr>
          <p:cNvPr id="236" name="Google Shape;236;g273138608d9_0_195"/>
          <p:cNvSpPr/>
          <p:nvPr/>
        </p:nvSpPr>
        <p:spPr>
          <a:xfrm>
            <a:off x="2286286" y="110490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37" name="Google Shape;237;g273138608d9_0_195"/>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38" name="Google Shape;238;g273138608d9_0_195"/>
          <p:cNvSpPr/>
          <p:nvPr/>
        </p:nvSpPr>
        <p:spPr>
          <a:xfrm>
            <a:off x="6833454" y="1346200"/>
            <a:ext cx="5639400" cy="5638800"/>
          </a:xfrm>
          <a:prstGeom prst="roundRect">
            <a:avLst>
              <a:gd fmla="val 75081" name="adj"/>
            </a:avLst>
          </a:prstGeom>
          <a:solidFill>
            <a:srgbClr val="9C95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3138608d9_0_195"/>
          <p:cNvSpPr/>
          <p:nvPr/>
        </p:nvSpPr>
        <p:spPr>
          <a:xfrm>
            <a:off x="8052806" y="2152650"/>
            <a:ext cx="4216800" cy="50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Jacques Francois"/>
              <a:buNone/>
            </a:pPr>
            <a:r>
              <a:rPr b="0" i="0" lang="en-US" sz="24000" u="none" cap="none" strike="noStrike">
                <a:solidFill>
                  <a:srgbClr val="FFFFFF"/>
                </a:solidFill>
                <a:latin typeface="Jacques Francois"/>
                <a:ea typeface="Jacques Francois"/>
                <a:cs typeface="Jacques Francois"/>
                <a:sym typeface="Jacques Francois"/>
              </a:rPr>
              <a:t>W</a:t>
            </a:r>
            <a:endParaRPr b="0" i="0" sz="24000" u="none" cap="none" strike="noStrike">
              <a:solidFill>
                <a:schemeClr val="dk1"/>
              </a:solidFill>
              <a:latin typeface="Calibri"/>
              <a:ea typeface="Calibri"/>
              <a:cs typeface="Calibri"/>
              <a:sym typeface="Calibri"/>
            </a:endParaRPr>
          </a:p>
        </p:txBody>
      </p:sp>
      <p:sp>
        <p:nvSpPr>
          <p:cNvPr id="240" name="Google Shape;240;g273138608d9_0_195"/>
          <p:cNvSpPr/>
          <p:nvPr/>
        </p:nvSpPr>
        <p:spPr>
          <a:xfrm>
            <a:off x="7366921" y="8299450"/>
            <a:ext cx="45726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3138608d9_0_195"/>
          <p:cNvSpPr/>
          <p:nvPr/>
        </p:nvSpPr>
        <p:spPr>
          <a:xfrm>
            <a:off x="7366921" y="8299450"/>
            <a:ext cx="4572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3138608d9_0_195"/>
          <p:cNvSpPr/>
          <p:nvPr/>
        </p:nvSpPr>
        <p:spPr>
          <a:xfrm>
            <a:off x="7366921" y="8299450"/>
            <a:ext cx="4572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73138608d9_0_195"/>
          <p:cNvSpPr/>
          <p:nvPr/>
        </p:nvSpPr>
        <p:spPr>
          <a:xfrm>
            <a:off x="7366921" y="82994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Obtain</a:t>
            </a:r>
            <a:endParaRPr b="0" i="0" sz="3600" u="none" cap="none" strike="noStrike">
              <a:solidFill>
                <a:schemeClr val="dk1"/>
              </a:solidFill>
              <a:latin typeface="Calibri"/>
              <a:ea typeface="Calibri"/>
              <a:cs typeface="Calibri"/>
              <a:sym typeface="Calibri"/>
            </a:endParaRPr>
          </a:p>
        </p:txBody>
      </p:sp>
      <p:sp>
        <p:nvSpPr>
          <p:cNvPr id="244" name="Google Shape;244;g273138608d9_0_195"/>
          <p:cNvSpPr/>
          <p:nvPr/>
        </p:nvSpPr>
        <p:spPr>
          <a:xfrm>
            <a:off x="7366921" y="9099550"/>
            <a:ext cx="4708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Humans acquire Crystal </a:t>
            </a:r>
            <a:endParaRPr b="0" i="0" sz="3200" u="none" cap="none" strike="noStrike">
              <a:solidFill>
                <a:schemeClr val="dk1"/>
              </a:solidFill>
              <a:latin typeface="Calibri"/>
              <a:ea typeface="Calibri"/>
              <a:cs typeface="Calibri"/>
              <a:sym typeface="Calibri"/>
            </a:endParaRPr>
          </a:p>
        </p:txBody>
      </p:sp>
      <p:sp>
        <p:nvSpPr>
          <p:cNvPr id="245" name="Google Shape;245;g273138608d9_0_195"/>
          <p:cNvSpPr/>
          <p:nvPr/>
        </p:nvSpPr>
        <p:spPr>
          <a:xfrm>
            <a:off x="7366921" y="1000125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3138608d9_0_195"/>
          <p:cNvSpPr/>
          <p:nvPr/>
        </p:nvSpPr>
        <p:spPr>
          <a:xfrm>
            <a:off x="7366921" y="1000125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3138608d9_0_195"/>
          <p:cNvSpPr/>
          <p:nvPr/>
        </p:nvSpPr>
        <p:spPr>
          <a:xfrm>
            <a:off x="7366921" y="100012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Foundation</a:t>
            </a:r>
            <a:endParaRPr b="0" i="0" sz="3600" u="none" cap="none" strike="noStrike">
              <a:solidFill>
                <a:schemeClr val="dk1"/>
              </a:solidFill>
              <a:latin typeface="Calibri"/>
              <a:ea typeface="Calibri"/>
              <a:cs typeface="Calibri"/>
              <a:sym typeface="Calibri"/>
            </a:endParaRPr>
          </a:p>
        </p:txBody>
      </p:sp>
      <p:sp>
        <p:nvSpPr>
          <p:cNvPr id="248" name="Google Shape;248;g273138608d9_0_195"/>
          <p:cNvSpPr/>
          <p:nvPr/>
        </p:nvSpPr>
        <p:spPr>
          <a:xfrm>
            <a:off x="7366921" y="1080135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Shimmering City established</a:t>
            </a:r>
            <a:endParaRPr b="0" i="0" sz="3200" u="none" cap="none" strike="noStrike">
              <a:solidFill>
                <a:schemeClr val="dk1"/>
              </a:solidFill>
              <a:latin typeface="Calibri"/>
              <a:ea typeface="Calibri"/>
              <a:cs typeface="Calibri"/>
              <a:sym typeface="Calibri"/>
            </a:endParaRPr>
          </a:p>
        </p:txBody>
      </p:sp>
      <p:pic>
        <p:nvPicPr>
          <p:cNvPr descr=" " id="249" name="Google Shape;249;g273138608d9_0_195"/>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50" name="Google Shape;250;g273138608d9_0_195"/>
          <p:cNvSpPr/>
          <p:nvPr/>
        </p:nvSpPr>
        <p:spPr>
          <a:xfrm>
            <a:off x="11914089" y="1346200"/>
            <a:ext cx="5639400" cy="5638800"/>
          </a:xfrm>
          <a:prstGeom prst="roundRect">
            <a:avLst>
              <a:gd fmla="val 75081" name="adj"/>
            </a:avLst>
          </a:prstGeom>
          <a:solidFill>
            <a:srgbClr val="C5A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3138608d9_0_195"/>
          <p:cNvSpPr/>
          <p:nvPr/>
        </p:nvSpPr>
        <p:spPr>
          <a:xfrm>
            <a:off x="13406526" y="2152650"/>
            <a:ext cx="3670800" cy="50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Jacques Francois"/>
              <a:buNone/>
            </a:pPr>
            <a:r>
              <a:rPr b="0" i="0" lang="en-US" sz="24000" u="none" cap="none" strike="noStrike">
                <a:solidFill>
                  <a:srgbClr val="FFFFFF"/>
                </a:solidFill>
                <a:latin typeface="Jacques Francois"/>
                <a:ea typeface="Jacques Francois"/>
                <a:cs typeface="Jacques Francois"/>
                <a:sym typeface="Jacques Francois"/>
              </a:rPr>
              <a:t>O</a:t>
            </a:r>
            <a:endParaRPr b="0" i="0" sz="24000" u="none" cap="none" strike="noStrike">
              <a:solidFill>
                <a:schemeClr val="dk1"/>
              </a:solidFill>
              <a:latin typeface="Calibri"/>
              <a:ea typeface="Calibri"/>
              <a:cs typeface="Calibri"/>
              <a:sym typeface="Calibri"/>
            </a:endParaRPr>
          </a:p>
        </p:txBody>
      </p:sp>
      <p:sp>
        <p:nvSpPr>
          <p:cNvPr id="252" name="Google Shape;252;g273138608d9_0_195"/>
          <p:cNvSpPr/>
          <p:nvPr/>
        </p:nvSpPr>
        <p:spPr>
          <a:xfrm>
            <a:off x="12447556" y="8051800"/>
            <a:ext cx="45726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3138608d9_0_195"/>
          <p:cNvSpPr/>
          <p:nvPr/>
        </p:nvSpPr>
        <p:spPr>
          <a:xfrm>
            <a:off x="12447556" y="80518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3138608d9_0_195"/>
          <p:cNvSpPr/>
          <p:nvPr/>
        </p:nvSpPr>
        <p:spPr>
          <a:xfrm>
            <a:off x="12447556" y="80518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3138608d9_0_195"/>
          <p:cNvSpPr/>
          <p:nvPr/>
        </p:nvSpPr>
        <p:spPr>
          <a:xfrm>
            <a:off x="12447556" y="80518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War</a:t>
            </a:r>
            <a:endParaRPr b="0" i="0" sz="3600" u="none" cap="none" strike="noStrike">
              <a:solidFill>
                <a:schemeClr val="dk1"/>
              </a:solidFill>
              <a:latin typeface="Calibri"/>
              <a:ea typeface="Calibri"/>
              <a:cs typeface="Calibri"/>
              <a:sym typeface="Calibri"/>
            </a:endParaRPr>
          </a:p>
        </p:txBody>
      </p:sp>
      <p:sp>
        <p:nvSpPr>
          <p:cNvPr id="256" name="Google Shape;256;g273138608d9_0_195"/>
          <p:cNvSpPr/>
          <p:nvPr/>
        </p:nvSpPr>
        <p:spPr>
          <a:xfrm>
            <a:off x="12447556" y="88519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Kingdoms clash in conflict.</a:t>
            </a:r>
            <a:endParaRPr b="0" i="0" sz="3200" u="none" cap="none" strike="noStrike">
              <a:solidFill>
                <a:schemeClr val="dk1"/>
              </a:solidFill>
              <a:latin typeface="Calibri"/>
              <a:ea typeface="Calibri"/>
              <a:cs typeface="Calibri"/>
              <a:sym typeface="Calibri"/>
            </a:endParaRPr>
          </a:p>
        </p:txBody>
      </p:sp>
      <p:sp>
        <p:nvSpPr>
          <p:cNvPr id="257" name="Google Shape;257;g273138608d9_0_195"/>
          <p:cNvSpPr/>
          <p:nvPr/>
        </p:nvSpPr>
        <p:spPr>
          <a:xfrm>
            <a:off x="12447556" y="102489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3138608d9_0_195"/>
          <p:cNvSpPr/>
          <p:nvPr/>
        </p:nvSpPr>
        <p:spPr>
          <a:xfrm>
            <a:off x="12447556" y="102489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3138608d9_0_195"/>
          <p:cNvSpPr/>
          <p:nvPr/>
        </p:nvSpPr>
        <p:spPr>
          <a:xfrm>
            <a:off x="12447556"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Transformation</a:t>
            </a:r>
            <a:endParaRPr b="0" i="0" sz="3600" u="none" cap="none" strike="noStrike">
              <a:solidFill>
                <a:schemeClr val="dk1"/>
              </a:solidFill>
              <a:latin typeface="Calibri"/>
              <a:ea typeface="Calibri"/>
              <a:cs typeface="Calibri"/>
              <a:sym typeface="Calibri"/>
            </a:endParaRPr>
          </a:p>
        </p:txBody>
      </p:sp>
      <p:sp>
        <p:nvSpPr>
          <p:cNvPr id="260" name="Google Shape;260;g273138608d9_0_195"/>
          <p:cNvSpPr/>
          <p:nvPr/>
        </p:nvSpPr>
        <p:spPr>
          <a:xfrm>
            <a:off x="12447556" y="110490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1" name="Google Shape;261;g273138608d9_0_195"/>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62" name="Google Shape;262;g273138608d9_0_195"/>
          <p:cNvSpPr/>
          <p:nvPr/>
        </p:nvSpPr>
        <p:spPr>
          <a:xfrm>
            <a:off x="16994724" y="1346200"/>
            <a:ext cx="5639400" cy="5638800"/>
          </a:xfrm>
          <a:prstGeom prst="roundRect">
            <a:avLst>
              <a:gd fmla="val 75081" name="adj"/>
            </a:avLst>
          </a:prstGeom>
          <a:solidFill>
            <a:srgbClr val="9C95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3138608d9_0_195"/>
          <p:cNvSpPr/>
          <p:nvPr/>
        </p:nvSpPr>
        <p:spPr>
          <a:xfrm>
            <a:off x="18601475" y="2152650"/>
            <a:ext cx="3442200" cy="50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Jacques Francois"/>
              <a:buNone/>
            </a:pPr>
            <a:r>
              <a:rPr b="0" i="0" lang="en-US" sz="24000" u="none" cap="none" strike="noStrike">
                <a:solidFill>
                  <a:srgbClr val="FFFFFF"/>
                </a:solidFill>
                <a:latin typeface="Jacques Francois"/>
                <a:ea typeface="Jacques Francois"/>
                <a:cs typeface="Jacques Francois"/>
                <a:sym typeface="Jacques Francois"/>
              </a:rPr>
              <a:t>T</a:t>
            </a:r>
            <a:endParaRPr b="0" i="0" sz="24000" u="none" cap="none" strike="noStrike">
              <a:solidFill>
                <a:schemeClr val="dk1"/>
              </a:solidFill>
              <a:latin typeface="Calibri"/>
              <a:ea typeface="Calibri"/>
              <a:cs typeface="Calibri"/>
              <a:sym typeface="Calibri"/>
            </a:endParaRPr>
          </a:p>
        </p:txBody>
      </p:sp>
      <p:sp>
        <p:nvSpPr>
          <p:cNvPr id="264" name="Google Shape;264;g273138608d9_0_195"/>
          <p:cNvSpPr/>
          <p:nvPr/>
        </p:nvSpPr>
        <p:spPr>
          <a:xfrm>
            <a:off x="17528191" y="8051800"/>
            <a:ext cx="45726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3138608d9_0_195"/>
          <p:cNvSpPr/>
          <p:nvPr/>
        </p:nvSpPr>
        <p:spPr>
          <a:xfrm>
            <a:off x="17528191" y="80518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73138608d9_0_195"/>
          <p:cNvSpPr/>
          <p:nvPr/>
        </p:nvSpPr>
        <p:spPr>
          <a:xfrm>
            <a:off x="17528191" y="80518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3138608d9_0_195"/>
          <p:cNvSpPr/>
          <p:nvPr/>
        </p:nvSpPr>
        <p:spPr>
          <a:xfrm>
            <a:off x="17528191" y="80518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Invasion</a:t>
            </a:r>
            <a:endParaRPr b="0" i="0" sz="3600" u="none" cap="none" strike="noStrike">
              <a:solidFill>
                <a:schemeClr val="dk1"/>
              </a:solidFill>
              <a:latin typeface="Calibri"/>
              <a:ea typeface="Calibri"/>
              <a:cs typeface="Calibri"/>
              <a:sym typeface="Calibri"/>
            </a:endParaRPr>
          </a:p>
        </p:txBody>
      </p:sp>
      <p:sp>
        <p:nvSpPr>
          <p:cNvPr id="268" name="Google Shape;268;g273138608d9_0_195"/>
          <p:cNvSpPr/>
          <p:nvPr/>
        </p:nvSpPr>
        <p:spPr>
          <a:xfrm>
            <a:off x="17528191" y="88519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Kingdom attacked by monsters.</a:t>
            </a:r>
            <a:endParaRPr b="0" i="0" sz="3200" u="none" cap="none" strike="noStrike">
              <a:solidFill>
                <a:schemeClr val="dk1"/>
              </a:solidFill>
              <a:latin typeface="Calibri"/>
              <a:ea typeface="Calibri"/>
              <a:cs typeface="Calibri"/>
              <a:sym typeface="Calibri"/>
            </a:endParaRPr>
          </a:p>
        </p:txBody>
      </p:sp>
      <p:sp>
        <p:nvSpPr>
          <p:cNvPr id="269" name="Google Shape;269;g273138608d9_0_195"/>
          <p:cNvSpPr/>
          <p:nvPr/>
        </p:nvSpPr>
        <p:spPr>
          <a:xfrm>
            <a:off x="17528191" y="102489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3138608d9_0_195"/>
          <p:cNvSpPr/>
          <p:nvPr/>
        </p:nvSpPr>
        <p:spPr>
          <a:xfrm>
            <a:off x="17528191" y="10248900"/>
            <a:ext cx="45726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73138608d9_0_195"/>
          <p:cNvSpPr/>
          <p:nvPr/>
        </p:nvSpPr>
        <p:spPr>
          <a:xfrm>
            <a:off x="17528191"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Betrayal</a:t>
            </a:r>
            <a:endParaRPr b="0" i="0" sz="3600" u="none" cap="none" strike="noStrike">
              <a:solidFill>
                <a:schemeClr val="dk1"/>
              </a:solidFill>
              <a:latin typeface="Calibri"/>
              <a:ea typeface="Calibri"/>
              <a:cs typeface="Calibri"/>
              <a:sym typeface="Calibri"/>
            </a:endParaRPr>
          </a:p>
        </p:txBody>
      </p:sp>
      <p:sp>
        <p:nvSpPr>
          <p:cNvPr id="272" name="Google Shape;272;g273138608d9_0_195"/>
          <p:cNvSpPr/>
          <p:nvPr/>
        </p:nvSpPr>
        <p:spPr>
          <a:xfrm>
            <a:off x="17528191" y="110490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277" name="Shape 277"/>
        <p:cNvGrpSpPr/>
        <p:nvPr/>
      </p:nvGrpSpPr>
      <p:grpSpPr>
        <a:xfrm>
          <a:off x="0" y="0"/>
          <a:ext cx="0" cy="0"/>
          <a:chOff x="0" y="0"/>
          <a:chExt cx="0" cy="0"/>
        </a:xfrm>
      </p:grpSpPr>
      <p:pic>
        <p:nvPicPr>
          <p:cNvPr descr=" " id="278" name="Google Shape;278;g273138608d9_0_252"/>
          <p:cNvPicPr preferRelativeResize="0"/>
          <p:nvPr/>
        </p:nvPicPr>
        <p:blipFill rotWithShape="1">
          <a:blip r:embed="rId3">
            <a:alphaModFix/>
          </a:blip>
          <a:srcRect b="0" l="0" r="0" t="0"/>
          <a:stretch/>
        </p:blipFill>
        <p:spPr>
          <a:xfrm>
            <a:off x="7963895" y="0"/>
            <a:ext cx="8459247" cy="1032706"/>
          </a:xfrm>
          <a:prstGeom prst="rect">
            <a:avLst/>
          </a:prstGeom>
          <a:noFill/>
          <a:ln>
            <a:noFill/>
          </a:ln>
        </p:spPr>
      </p:pic>
      <p:pic>
        <p:nvPicPr>
          <p:cNvPr descr=" " id="279" name="Google Shape;279;g273138608d9_0_252"/>
          <p:cNvPicPr preferRelativeResize="0"/>
          <p:nvPr/>
        </p:nvPicPr>
        <p:blipFill rotWithShape="1">
          <a:blip r:embed="rId4">
            <a:alphaModFix/>
          </a:blip>
          <a:srcRect b="0" l="0" r="0" t="0"/>
          <a:stretch/>
        </p:blipFill>
        <p:spPr>
          <a:xfrm>
            <a:off x="7963895" y="12683294"/>
            <a:ext cx="8459247" cy="1032706"/>
          </a:xfrm>
          <a:prstGeom prst="rect">
            <a:avLst/>
          </a:prstGeom>
          <a:noFill/>
          <a:ln>
            <a:noFill/>
          </a:ln>
        </p:spPr>
      </p:pic>
      <p:pic>
        <p:nvPicPr>
          <p:cNvPr descr=" " id="280" name="Google Shape;280;g273138608d9_0_252"/>
          <p:cNvPicPr preferRelativeResize="0"/>
          <p:nvPr/>
        </p:nvPicPr>
        <p:blipFill rotWithShape="1">
          <a:blip r:embed="rId5">
            <a:alphaModFix/>
          </a:blip>
          <a:srcRect b="0" l="0" r="0" t="0"/>
          <a:stretch/>
        </p:blipFill>
        <p:spPr>
          <a:xfrm>
            <a:off x="0" y="3911600"/>
            <a:ext cx="24387048" cy="9804400"/>
          </a:xfrm>
          <a:prstGeom prst="rect">
            <a:avLst/>
          </a:prstGeom>
          <a:noFill/>
          <a:ln>
            <a:noFill/>
          </a:ln>
        </p:spPr>
      </p:pic>
      <p:sp>
        <p:nvSpPr>
          <p:cNvPr id="281" name="Google Shape;281;g273138608d9_0_252"/>
          <p:cNvSpPr/>
          <p:nvPr/>
        </p:nvSpPr>
        <p:spPr>
          <a:xfrm>
            <a:off x="762095" y="1663700"/>
            <a:ext cx="72018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3138608d9_0_252"/>
          <p:cNvSpPr/>
          <p:nvPr/>
        </p:nvSpPr>
        <p:spPr>
          <a:xfrm>
            <a:off x="762095" y="1835150"/>
            <a:ext cx="2045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3138608d9_0_252"/>
          <p:cNvSpPr/>
          <p:nvPr/>
        </p:nvSpPr>
        <p:spPr>
          <a:xfrm>
            <a:off x="762095" y="1835150"/>
            <a:ext cx="23838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75%</a:t>
            </a:r>
            <a:endParaRPr b="0" i="0" sz="8000" u="none" cap="none" strike="noStrike">
              <a:solidFill>
                <a:schemeClr val="dk1"/>
              </a:solidFill>
              <a:latin typeface="Calibri"/>
              <a:ea typeface="Calibri"/>
              <a:cs typeface="Calibri"/>
              <a:sym typeface="Calibri"/>
            </a:endParaRPr>
          </a:p>
        </p:txBody>
      </p:sp>
      <p:sp>
        <p:nvSpPr>
          <p:cNvPr id="284" name="Google Shape;284;g273138608d9_0_252"/>
          <p:cNvSpPr/>
          <p:nvPr/>
        </p:nvSpPr>
        <p:spPr>
          <a:xfrm>
            <a:off x="3010276" y="1663700"/>
            <a:ext cx="4953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3138608d9_0_252"/>
          <p:cNvSpPr/>
          <p:nvPr/>
        </p:nvSpPr>
        <p:spPr>
          <a:xfrm>
            <a:off x="3010276" y="1663700"/>
            <a:ext cx="5106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Creatures</a:t>
            </a:r>
            <a:endParaRPr b="0" i="0" sz="3600" u="none" cap="none" strike="noStrike">
              <a:solidFill>
                <a:schemeClr val="dk1"/>
              </a:solidFill>
              <a:latin typeface="Calibri"/>
              <a:ea typeface="Calibri"/>
              <a:cs typeface="Calibri"/>
              <a:sym typeface="Calibri"/>
            </a:endParaRPr>
          </a:p>
        </p:txBody>
      </p:sp>
      <p:sp>
        <p:nvSpPr>
          <p:cNvPr id="286" name="Google Shape;286;g273138608d9_0_252"/>
          <p:cNvSpPr/>
          <p:nvPr/>
        </p:nvSpPr>
        <p:spPr>
          <a:xfrm>
            <a:off x="3010276" y="2362200"/>
            <a:ext cx="5089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possess the ability to cast spells.</a:t>
            </a:r>
            <a:endParaRPr b="0" i="0" sz="3200" u="none" cap="none" strike="noStrike">
              <a:solidFill>
                <a:schemeClr val="dk1"/>
              </a:solidFill>
              <a:latin typeface="Calibri"/>
              <a:ea typeface="Calibri"/>
              <a:cs typeface="Calibri"/>
              <a:sym typeface="Calibri"/>
            </a:endParaRPr>
          </a:p>
        </p:txBody>
      </p:sp>
      <p:sp>
        <p:nvSpPr>
          <p:cNvPr id="287" name="Google Shape;287;g273138608d9_0_252"/>
          <p:cNvSpPr/>
          <p:nvPr/>
        </p:nvSpPr>
        <p:spPr>
          <a:xfrm>
            <a:off x="8598975" y="1663700"/>
            <a:ext cx="72018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3138608d9_0_252"/>
          <p:cNvSpPr/>
          <p:nvPr/>
        </p:nvSpPr>
        <p:spPr>
          <a:xfrm>
            <a:off x="8598975" y="1835150"/>
            <a:ext cx="2045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3138608d9_0_252"/>
          <p:cNvSpPr/>
          <p:nvPr/>
        </p:nvSpPr>
        <p:spPr>
          <a:xfrm>
            <a:off x="8598975" y="1835150"/>
            <a:ext cx="23838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60%</a:t>
            </a:r>
            <a:endParaRPr b="0" i="0" sz="8000" u="none" cap="none" strike="noStrike">
              <a:solidFill>
                <a:schemeClr val="dk1"/>
              </a:solidFill>
              <a:latin typeface="Calibri"/>
              <a:ea typeface="Calibri"/>
              <a:cs typeface="Calibri"/>
              <a:sym typeface="Calibri"/>
            </a:endParaRPr>
          </a:p>
        </p:txBody>
      </p:sp>
      <p:sp>
        <p:nvSpPr>
          <p:cNvPr id="290" name="Google Shape;290;g273138608d9_0_252"/>
          <p:cNvSpPr/>
          <p:nvPr/>
        </p:nvSpPr>
        <p:spPr>
          <a:xfrm>
            <a:off x="10847156" y="1663700"/>
            <a:ext cx="4953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3138608d9_0_252"/>
          <p:cNvSpPr/>
          <p:nvPr/>
        </p:nvSpPr>
        <p:spPr>
          <a:xfrm>
            <a:off x="10847156" y="1663700"/>
            <a:ext cx="5106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Magic</a:t>
            </a:r>
            <a:endParaRPr b="0" i="0" sz="3600" u="none" cap="none" strike="noStrike">
              <a:solidFill>
                <a:schemeClr val="dk1"/>
              </a:solidFill>
              <a:latin typeface="Calibri"/>
              <a:ea typeface="Calibri"/>
              <a:cs typeface="Calibri"/>
              <a:sym typeface="Calibri"/>
            </a:endParaRPr>
          </a:p>
        </p:txBody>
      </p:sp>
      <p:sp>
        <p:nvSpPr>
          <p:cNvPr id="292" name="Google Shape;292;g273138608d9_0_252"/>
          <p:cNvSpPr/>
          <p:nvPr/>
        </p:nvSpPr>
        <p:spPr>
          <a:xfrm>
            <a:off x="10847156" y="2362200"/>
            <a:ext cx="5089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practice the art of the illusions.</a:t>
            </a:r>
            <a:endParaRPr b="0" i="0" sz="3200" u="none" cap="none" strike="noStrike">
              <a:solidFill>
                <a:schemeClr val="dk1"/>
              </a:solidFill>
              <a:latin typeface="Calibri"/>
              <a:ea typeface="Calibri"/>
              <a:cs typeface="Calibri"/>
              <a:sym typeface="Calibri"/>
            </a:endParaRPr>
          </a:p>
        </p:txBody>
      </p:sp>
      <p:sp>
        <p:nvSpPr>
          <p:cNvPr id="293" name="Google Shape;293;g273138608d9_0_252"/>
          <p:cNvSpPr/>
          <p:nvPr/>
        </p:nvSpPr>
        <p:spPr>
          <a:xfrm>
            <a:off x="16435854" y="1663700"/>
            <a:ext cx="72018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73138608d9_0_252"/>
          <p:cNvSpPr/>
          <p:nvPr/>
        </p:nvSpPr>
        <p:spPr>
          <a:xfrm>
            <a:off x="16435854" y="1835150"/>
            <a:ext cx="2045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3138608d9_0_252"/>
          <p:cNvSpPr/>
          <p:nvPr/>
        </p:nvSpPr>
        <p:spPr>
          <a:xfrm>
            <a:off x="16435854" y="1835150"/>
            <a:ext cx="23838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90%</a:t>
            </a:r>
            <a:endParaRPr b="0" i="0" sz="8000" u="none" cap="none" strike="noStrike">
              <a:solidFill>
                <a:schemeClr val="dk1"/>
              </a:solidFill>
              <a:latin typeface="Calibri"/>
              <a:ea typeface="Calibri"/>
              <a:cs typeface="Calibri"/>
              <a:sym typeface="Calibri"/>
            </a:endParaRPr>
          </a:p>
        </p:txBody>
      </p:sp>
      <p:sp>
        <p:nvSpPr>
          <p:cNvPr id="296" name="Google Shape;296;g273138608d9_0_252"/>
          <p:cNvSpPr/>
          <p:nvPr/>
        </p:nvSpPr>
        <p:spPr>
          <a:xfrm>
            <a:off x="18684035" y="1663700"/>
            <a:ext cx="4953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3138608d9_0_252"/>
          <p:cNvSpPr/>
          <p:nvPr/>
        </p:nvSpPr>
        <p:spPr>
          <a:xfrm>
            <a:off x="18684035" y="1663700"/>
            <a:ext cx="5106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Spells </a:t>
            </a:r>
            <a:endParaRPr b="0" i="0" sz="3600" u="none" cap="none" strike="noStrike">
              <a:solidFill>
                <a:schemeClr val="dk1"/>
              </a:solidFill>
              <a:latin typeface="Calibri"/>
              <a:ea typeface="Calibri"/>
              <a:cs typeface="Calibri"/>
              <a:sym typeface="Calibri"/>
            </a:endParaRPr>
          </a:p>
        </p:txBody>
      </p:sp>
      <p:sp>
        <p:nvSpPr>
          <p:cNvPr id="298" name="Google Shape;298;g273138608d9_0_252"/>
          <p:cNvSpPr/>
          <p:nvPr/>
        </p:nvSpPr>
        <p:spPr>
          <a:xfrm>
            <a:off x="18684035" y="2362200"/>
            <a:ext cx="5089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are dark magic, foretelling danger.</a:t>
            </a:r>
            <a:endParaRPr b="0" i="0" sz="3200" u="none" cap="none" strike="noStrike">
              <a:solidFill>
                <a:schemeClr val="dk1"/>
              </a:solidFill>
              <a:latin typeface="Calibri"/>
              <a:ea typeface="Calibri"/>
              <a:cs typeface="Calibri"/>
              <a:sym typeface="Calibri"/>
            </a:endParaRPr>
          </a:p>
        </p:txBody>
      </p:sp>
      <p:sp>
        <p:nvSpPr>
          <p:cNvPr id="299" name="Google Shape;299;g273138608d9_0_2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73138608d9_0_25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305" name="Shape 305"/>
        <p:cNvGrpSpPr/>
        <p:nvPr/>
      </p:nvGrpSpPr>
      <p:grpSpPr>
        <a:xfrm>
          <a:off x="0" y="0"/>
          <a:ext cx="0" cy="0"/>
          <a:chOff x="0" y="0"/>
          <a:chExt cx="0" cy="0"/>
        </a:xfrm>
      </p:grpSpPr>
      <p:pic>
        <p:nvPicPr>
          <p:cNvPr descr=" " id="306" name="Google Shape;306;g273138608d9_0_279"/>
          <p:cNvPicPr preferRelativeResize="0"/>
          <p:nvPr/>
        </p:nvPicPr>
        <p:blipFill rotWithShape="1">
          <a:blip r:embed="rId3">
            <a:alphaModFix/>
          </a:blip>
          <a:srcRect b="0" l="0" r="0" t="0"/>
          <a:stretch/>
        </p:blipFill>
        <p:spPr>
          <a:xfrm>
            <a:off x="12331914" y="1485900"/>
            <a:ext cx="5999467" cy="2578100"/>
          </a:xfrm>
          <a:prstGeom prst="rect">
            <a:avLst/>
          </a:prstGeom>
          <a:noFill/>
          <a:ln>
            <a:noFill/>
          </a:ln>
        </p:spPr>
      </p:pic>
      <p:pic>
        <p:nvPicPr>
          <p:cNvPr descr=" " id="307" name="Google Shape;307;g273138608d9_0_279"/>
          <p:cNvPicPr preferRelativeResize="0"/>
          <p:nvPr/>
        </p:nvPicPr>
        <p:blipFill rotWithShape="1">
          <a:blip r:embed="rId4">
            <a:alphaModFix/>
          </a:blip>
          <a:srcRect b="0" l="0" r="0" t="0"/>
          <a:stretch/>
        </p:blipFill>
        <p:spPr>
          <a:xfrm>
            <a:off x="6045956" y="1485900"/>
            <a:ext cx="5999466" cy="2578100"/>
          </a:xfrm>
          <a:prstGeom prst="rect">
            <a:avLst/>
          </a:prstGeom>
          <a:noFill/>
          <a:ln>
            <a:noFill/>
          </a:ln>
        </p:spPr>
      </p:pic>
      <p:pic>
        <p:nvPicPr>
          <p:cNvPr descr=" " id="308" name="Google Shape;308;g273138608d9_0_279"/>
          <p:cNvPicPr preferRelativeResize="0"/>
          <p:nvPr/>
        </p:nvPicPr>
        <p:blipFill rotWithShape="1">
          <a:blip r:embed="rId5">
            <a:alphaModFix/>
          </a:blip>
          <a:srcRect b="0" l="0" r="0" t="0"/>
          <a:stretch/>
        </p:blipFill>
        <p:spPr>
          <a:xfrm>
            <a:off x="6042966" y="9664700"/>
            <a:ext cx="5999467" cy="2578100"/>
          </a:xfrm>
          <a:prstGeom prst="rect">
            <a:avLst/>
          </a:prstGeom>
          <a:noFill/>
          <a:ln>
            <a:noFill/>
          </a:ln>
        </p:spPr>
      </p:pic>
      <p:pic>
        <p:nvPicPr>
          <p:cNvPr descr=" " id="309" name="Google Shape;309;g273138608d9_0_279"/>
          <p:cNvPicPr preferRelativeResize="0"/>
          <p:nvPr/>
        </p:nvPicPr>
        <p:blipFill rotWithShape="1">
          <a:blip r:embed="rId6">
            <a:alphaModFix/>
          </a:blip>
          <a:srcRect b="0" l="0" r="0" t="0"/>
          <a:stretch/>
        </p:blipFill>
        <p:spPr>
          <a:xfrm>
            <a:off x="12328925" y="9664700"/>
            <a:ext cx="5999466" cy="2578100"/>
          </a:xfrm>
          <a:prstGeom prst="rect">
            <a:avLst/>
          </a:prstGeom>
          <a:noFill/>
          <a:ln>
            <a:noFill/>
          </a:ln>
        </p:spPr>
      </p:pic>
      <p:sp>
        <p:nvSpPr>
          <p:cNvPr id="310" name="Google Shape;310;g273138608d9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73138608d9_0_27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12" name="Google Shape;312;g273138608d9_0_279"/>
          <p:cNvSpPr/>
          <p:nvPr/>
        </p:nvSpPr>
        <p:spPr>
          <a:xfrm>
            <a:off x="4318540" y="3511550"/>
            <a:ext cx="15762600" cy="6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3138608d9_0_279"/>
          <p:cNvSpPr/>
          <p:nvPr/>
        </p:nvSpPr>
        <p:spPr>
          <a:xfrm>
            <a:off x="4318540" y="3511550"/>
            <a:ext cx="157626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73138608d9_0_279"/>
          <p:cNvSpPr/>
          <p:nvPr/>
        </p:nvSpPr>
        <p:spPr>
          <a:xfrm>
            <a:off x="6515914" y="3511550"/>
            <a:ext cx="11367900" cy="50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Jacques Francois"/>
              <a:buNone/>
            </a:pPr>
            <a:r>
              <a:rPr b="0" i="0" lang="en-US" sz="24000" u="none" cap="none" strike="noStrike">
                <a:solidFill>
                  <a:srgbClr val="272727"/>
                </a:solidFill>
                <a:latin typeface="Jacques Francois"/>
                <a:ea typeface="Jacques Francois"/>
                <a:cs typeface="Jacques Francois"/>
                <a:sym typeface="Jacques Francois"/>
              </a:rPr>
              <a:t>234,567</a:t>
            </a:r>
            <a:endParaRPr b="0" i="0" sz="24000" u="none" cap="none" strike="noStrike">
              <a:solidFill>
                <a:schemeClr val="dk1"/>
              </a:solidFill>
              <a:latin typeface="Calibri"/>
              <a:ea typeface="Calibri"/>
              <a:cs typeface="Calibri"/>
              <a:sym typeface="Calibri"/>
            </a:endParaRPr>
          </a:p>
        </p:txBody>
      </p:sp>
      <p:sp>
        <p:nvSpPr>
          <p:cNvPr id="315" name="Google Shape;315;g273138608d9_0_279"/>
          <p:cNvSpPr/>
          <p:nvPr/>
        </p:nvSpPr>
        <p:spPr>
          <a:xfrm>
            <a:off x="4183056" y="7740650"/>
            <a:ext cx="16033500" cy="133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Jacques Francois"/>
              <a:buNone/>
            </a:pPr>
            <a:r>
              <a:rPr b="0" i="0" lang="en-US" sz="6400" u="none" cap="none" strike="noStrike">
                <a:solidFill>
                  <a:srgbClr val="0E0E0E"/>
                </a:solidFill>
                <a:latin typeface="Jacques Francois"/>
                <a:ea typeface="Jacques Francois"/>
                <a:cs typeface="Jacques Francois"/>
                <a:sym typeface="Jacques Francois"/>
              </a:rPr>
              <a:t>UNICORN SIGHTINGS</a:t>
            </a:r>
            <a:endParaRPr b="0" i="0" sz="6400" u="none" cap="none" strike="noStrike">
              <a:solidFill>
                <a:schemeClr val="dk1"/>
              </a:solidFill>
              <a:latin typeface="Calibri"/>
              <a:ea typeface="Calibri"/>
              <a:cs typeface="Calibri"/>
              <a:sym typeface="Calibri"/>
            </a:endParaRPr>
          </a:p>
        </p:txBody>
      </p:sp>
      <p:sp>
        <p:nvSpPr>
          <p:cNvPr id="316" name="Google Shape;316;g273138608d9_0_279"/>
          <p:cNvSpPr/>
          <p:nvPr/>
        </p:nvSpPr>
        <p:spPr>
          <a:xfrm>
            <a:off x="7496054" y="9213850"/>
            <a:ext cx="94077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321" name="Shape 321"/>
        <p:cNvGrpSpPr/>
        <p:nvPr/>
      </p:nvGrpSpPr>
      <p:grpSpPr>
        <a:xfrm>
          <a:off x="0" y="0"/>
          <a:ext cx="0" cy="0"/>
          <a:chOff x="0" y="0"/>
          <a:chExt cx="0" cy="0"/>
        </a:xfrm>
      </p:grpSpPr>
      <p:pic>
        <p:nvPicPr>
          <p:cNvPr descr=" " id="322" name="Google Shape;322;g273138608d9_0_294"/>
          <p:cNvPicPr preferRelativeResize="0"/>
          <p:nvPr/>
        </p:nvPicPr>
        <p:blipFill rotWithShape="1">
          <a:blip r:embed="rId3">
            <a:alphaModFix/>
          </a:blip>
          <a:srcRect b="0" l="0" r="0" t="0"/>
          <a:stretch/>
        </p:blipFill>
        <p:spPr>
          <a:xfrm>
            <a:off x="254032" y="2628900"/>
            <a:ext cx="771178" cy="8458188"/>
          </a:xfrm>
          <a:prstGeom prst="rect">
            <a:avLst/>
          </a:prstGeom>
          <a:noFill/>
          <a:ln>
            <a:noFill/>
          </a:ln>
        </p:spPr>
      </p:pic>
      <p:pic>
        <p:nvPicPr>
          <p:cNvPr descr=" " id="323" name="Google Shape;323;g273138608d9_0_294"/>
          <p:cNvPicPr preferRelativeResize="0"/>
          <p:nvPr/>
        </p:nvPicPr>
        <p:blipFill rotWithShape="1">
          <a:blip r:embed="rId4">
            <a:alphaModFix/>
          </a:blip>
          <a:srcRect b="0" l="0" r="0" t="0"/>
          <a:stretch/>
        </p:blipFill>
        <p:spPr>
          <a:xfrm>
            <a:off x="23361841" y="2628900"/>
            <a:ext cx="771178" cy="8458188"/>
          </a:xfrm>
          <a:prstGeom prst="rect">
            <a:avLst/>
          </a:prstGeom>
          <a:noFill/>
          <a:ln>
            <a:noFill/>
          </a:ln>
        </p:spPr>
      </p:pic>
      <p:sp>
        <p:nvSpPr>
          <p:cNvPr id="324" name="Google Shape;324;g273138608d9_0_2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73138608d9_0_2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6" name="Google Shape;326;g273138608d9_0_294"/>
          <p:cNvSpPr/>
          <p:nvPr/>
        </p:nvSpPr>
        <p:spPr>
          <a:xfrm>
            <a:off x="4318540"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3138608d9_0_294"/>
          <p:cNvSpPr/>
          <p:nvPr/>
        </p:nvSpPr>
        <p:spPr>
          <a:xfrm>
            <a:off x="4597975" y="3721100"/>
            <a:ext cx="7316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3138608d9_0_294"/>
          <p:cNvSpPr/>
          <p:nvPr/>
        </p:nvSpPr>
        <p:spPr>
          <a:xfrm>
            <a:off x="4597975" y="3721100"/>
            <a:ext cx="78579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233 Coins</a:t>
            </a:r>
            <a:endParaRPr b="0" i="0" sz="12800" u="none" cap="none" strike="noStrike">
              <a:solidFill>
                <a:schemeClr val="dk1"/>
              </a:solidFill>
              <a:latin typeface="Calibri"/>
              <a:ea typeface="Calibri"/>
              <a:cs typeface="Calibri"/>
              <a:sym typeface="Calibri"/>
            </a:endParaRPr>
          </a:p>
        </p:txBody>
      </p:sp>
      <p:sp>
        <p:nvSpPr>
          <p:cNvPr id="329" name="Google Shape;329;g273138608d9_0_294"/>
          <p:cNvSpPr/>
          <p:nvPr/>
        </p:nvSpPr>
        <p:spPr>
          <a:xfrm>
            <a:off x="4318540" y="58674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3138608d9_0_294"/>
          <p:cNvSpPr/>
          <p:nvPr/>
        </p:nvSpPr>
        <p:spPr>
          <a:xfrm>
            <a:off x="4250798" y="58674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Treasure Found</a:t>
            </a:r>
            <a:endParaRPr b="0" i="0" sz="3200" u="none" cap="none" strike="noStrike">
              <a:solidFill>
                <a:schemeClr val="dk1"/>
              </a:solidFill>
              <a:latin typeface="Calibri"/>
              <a:ea typeface="Calibri"/>
              <a:cs typeface="Calibri"/>
              <a:sym typeface="Calibri"/>
            </a:endParaRPr>
          </a:p>
        </p:txBody>
      </p:sp>
      <p:sp>
        <p:nvSpPr>
          <p:cNvPr id="331" name="Google Shape;331;g273138608d9_0_294"/>
          <p:cNvSpPr/>
          <p:nvPr/>
        </p:nvSpPr>
        <p:spPr>
          <a:xfrm>
            <a:off x="4318540"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3138608d9_0_294"/>
          <p:cNvSpPr/>
          <p:nvPr/>
        </p:nvSpPr>
        <p:spPr>
          <a:xfrm>
            <a:off x="4432854" y="7442200"/>
            <a:ext cx="76464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73138608d9_0_294"/>
          <p:cNvSpPr/>
          <p:nvPr/>
        </p:nvSpPr>
        <p:spPr>
          <a:xfrm>
            <a:off x="4432854" y="7442200"/>
            <a:ext cx="81882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456 Hours</a:t>
            </a:r>
            <a:endParaRPr b="0" i="0" sz="12800" u="none" cap="none" strike="noStrike">
              <a:solidFill>
                <a:schemeClr val="dk1"/>
              </a:solidFill>
              <a:latin typeface="Calibri"/>
              <a:ea typeface="Calibri"/>
              <a:cs typeface="Calibri"/>
              <a:sym typeface="Calibri"/>
            </a:endParaRPr>
          </a:p>
        </p:txBody>
      </p:sp>
      <p:sp>
        <p:nvSpPr>
          <p:cNvPr id="334" name="Google Shape;334;g273138608d9_0_294"/>
          <p:cNvSpPr/>
          <p:nvPr/>
        </p:nvSpPr>
        <p:spPr>
          <a:xfrm>
            <a:off x="4318540" y="95885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3138608d9_0_294"/>
          <p:cNvSpPr/>
          <p:nvPr/>
        </p:nvSpPr>
        <p:spPr>
          <a:xfrm>
            <a:off x="4250798" y="95885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Duration of Spell Casting</a:t>
            </a:r>
            <a:endParaRPr b="0" i="0" sz="3200" u="none" cap="none" strike="noStrike">
              <a:solidFill>
                <a:schemeClr val="dk1"/>
              </a:solidFill>
              <a:latin typeface="Calibri"/>
              <a:ea typeface="Calibri"/>
              <a:cs typeface="Calibri"/>
              <a:sym typeface="Calibri"/>
            </a:endParaRPr>
          </a:p>
        </p:txBody>
      </p:sp>
      <p:sp>
        <p:nvSpPr>
          <p:cNvPr id="336" name="Google Shape;336;g273138608d9_0_294"/>
          <p:cNvSpPr/>
          <p:nvPr/>
        </p:nvSpPr>
        <p:spPr>
          <a:xfrm>
            <a:off x="12193524"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3138608d9_0_294"/>
          <p:cNvSpPr/>
          <p:nvPr/>
        </p:nvSpPr>
        <p:spPr>
          <a:xfrm>
            <a:off x="14498862" y="3721100"/>
            <a:ext cx="32643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3138608d9_0_294"/>
          <p:cNvSpPr/>
          <p:nvPr/>
        </p:nvSpPr>
        <p:spPr>
          <a:xfrm>
            <a:off x="14498862" y="3721100"/>
            <a:ext cx="38061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85%</a:t>
            </a:r>
            <a:endParaRPr b="0" i="0" sz="12800" u="none" cap="none" strike="noStrike">
              <a:solidFill>
                <a:schemeClr val="dk1"/>
              </a:solidFill>
              <a:latin typeface="Calibri"/>
              <a:ea typeface="Calibri"/>
              <a:cs typeface="Calibri"/>
              <a:sym typeface="Calibri"/>
            </a:endParaRPr>
          </a:p>
        </p:txBody>
      </p:sp>
      <p:sp>
        <p:nvSpPr>
          <p:cNvPr id="339" name="Google Shape;339;g273138608d9_0_294"/>
          <p:cNvSpPr/>
          <p:nvPr/>
        </p:nvSpPr>
        <p:spPr>
          <a:xfrm>
            <a:off x="12193524" y="58674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3138608d9_0_294"/>
          <p:cNvSpPr/>
          <p:nvPr/>
        </p:nvSpPr>
        <p:spPr>
          <a:xfrm>
            <a:off x="12125782" y="58674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Wished Granted</a:t>
            </a:r>
            <a:endParaRPr b="0" i="0" sz="3200" u="none" cap="none" strike="noStrike">
              <a:solidFill>
                <a:schemeClr val="dk1"/>
              </a:solidFill>
              <a:latin typeface="Calibri"/>
              <a:ea typeface="Calibri"/>
              <a:cs typeface="Calibri"/>
              <a:sym typeface="Calibri"/>
            </a:endParaRPr>
          </a:p>
        </p:txBody>
      </p:sp>
      <p:sp>
        <p:nvSpPr>
          <p:cNvPr id="341" name="Google Shape;341;g273138608d9_0_294"/>
          <p:cNvSpPr/>
          <p:nvPr/>
        </p:nvSpPr>
        <p:spPr>
          <a:xfrm>
            <a:off x="12193524"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3138608d9_0_294"/>
          <p:cNvSpPr/>
          <p:nvPr/>
        </p:nvSpPr>
        <p:spPr>
          <a:xfrm>
            <a:off x="13311264" y="7442200"/>
            <a:ext cx="56394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3138608d9_0_294"/>
          <p:cNvSpPr/>
          <p:nvPr/>
        </p:nvSpPr>
        <p:spPr>
          <a:xfrm>
            <a:off x="13311264" y="7442200"/>
            <a:ext cx="61815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544 Km</a:t>
            </a:r>
            <a:endParaRPr b="0" i="0" sz="12800" u="none" cap="none" strike="noStrike">
              <a:solidFill>
                <a:schemeClr val="dk1"/>
              </a:solidFill>
              <a:latin typeface="Calibri"/>
              <a:ea typeface="Calibri"/>
              <a:cs typeface="Calibri"/>
              <a:sym typeface="Calibri"/>
            </a:endParaRPr>
          </a:p>
        </p:txBody>
      </p:sp>
      <p:sp>
        <p:nvSpPr>
          <p:cNvPr id="344" name="Google Shape;344;g273138608d9_0_294"/>
          <p:cNvSpPr/>
          <p:nvPr/>
        </p:nvSpPr>
        <p:spPr>
          <a:xfrm>
            <a:off x="12193524" y="95885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3138608d9_0_294"/>
          <p:cNvSpPr/>
          <p:nvPr/>
        </p:nvSpPr>
        <p:spPr>
          <a:xfrm>
            <a:off x="12125782" y="95885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350" name="Shape 350"/>
        <p:cNvGrpSpPr/>
        <p:nvPr/>
      </p:nvGrpSpPr>
      <p:grpSpPr>
        <a:xfrm>
          <a:off x="0" y="0"/>
          <a:ext cx="0" cy="0"/>
          <a:chOff x="0" y="0"/>
          <a:chExt cx="0" cy="0"/>
        </a:xfrm>
      </p:grpSpPr>
      <p:pic>
        <p:nvPicPr>
          <p:cNvPr descr=" " id="351" name="Google Shape;351;g273138608d9_0_322"/>
          <p:cNvPicPr preferRelativeResize="0"/>
          <p:nvPr/>
        </p:nvPicPr>
        <p:blipFill rotWithShape="1">
          <a:blip r:embed="rId3">
            <a:alphaModFix/>
          </a:blip>
          <a:srcRect b="0" l="0" r="0" t="0"/>
          <a:stretch/>
        </p:blipFill>
        <p:spPr>
          <a:xfrm>
            <a:off x="7963895" y="0"/>
            <a:ext cx="8459247" cy="1032694"/>
          </a:xfrm>
          <a:prstGeom prst="rect">
            <a:avLst/>
          </a:prstGeom>
          <a:noFill/>
          <a:ln>
            <a:noFill/>
          </a:ln>
        </p:spPr>
      </p:pic>
      <p:pic>
        <p:nvPicPr>
          <p:cNvPr descr=" " id="352" name="Google Shape;352;g273138608d9_0_322"/>
          <p:cNvPicPr preferRelativeResize="0"/>
          <p:nvPr/>
        </p:nvPicPr>
        <p:blipFill rotWithShape="1">
          <a:blip r:embed="rId4">
            <a:alphaModFix/>
          </a:blip>
          <a:srcRect b="0" l="0" r="0" t="0"/>
          <a:stretch/>
        </p:blipFill>
        <p:spPr>
          <a:xfrm>
            <a:off x="7963895" y="12683306"/>
            <a:ext cx="8459247" cy="1032694"/>
          </a:xfrm>
          <a:prstGeom prst="rect">
            <a:avLst/>
          </a:prstGeom>
          <a:noFill/>
          <a:ln>
            <a:noFill/>
          </a:ln>
        </p:spPr>
      </p:pic>
      <p:sp>
        <p:nvSpPr>
          <p:cNvPr id="353" name="Google Shape;353;g273138608d9_0_3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g273138608d9_0_3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5" name="Google Shape;355;g273138608d9_0_322"/>
          <p:cNvSpPr/>
          <p:nvPr/>
        </p:nvSpPr>
        <p:spPr>
          <a:xfrm>
            <a:off x="6841922" y="1701800"/>
            <a:ext cx="106905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Some Graph</a:t>
            </a:r>
            <a:endParaRPr b="0" i="0" sz="8000" u="none" cap="none" strike="noStrike">
              <a:solidFill>
                <a:schemeClr val="dk1"/>
              </a:solidFill>
              <a:latin typeface="Calibri"/>
              <a:ea typeface="Calibri"/>
              <a:cs typeface="Calibri"/>
              <a:sym typeface="Calibri"/>
            </a:endParaRPr>
          </a:p>
        </p:txBody>
      </p:sp>
      <p:sp>
        <p:nvSpPr>
          <p:cNvPr id="356" name="Google Shape;356;g273138608d9_0_32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3138608d9_0_32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8" name="Google Shape;358;g273138608d9_0_32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9" name="Google Shape;359;g273138608d9_0_32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0" name="Google Shape;360;g273138608d9_0_32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1" name="Google Shape;361;g273138608d9_0_32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2" name="Google Shape;362;g273138608d9_0_32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3" name="Google Shape;363;g273138608d9_0_32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4" name="Google Shape;364;g273138608d9_0_32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5" name="Google Shape;365;g273138608d9_0_32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2185"/>
              <a:buFont typeface="Lato"/>
              <a:buNone/>
            </a:pPr>
            <a:r>
              <a:rPr b="0" i="0" lang="en-US" sz="2185" u="none" cap="none" strike="noStrike">
                <a:solidFill>
                  <a:srgbClr val="9C958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6" name="Google Shape;366;g273138608d9_0_32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7" name="Google Shape;367;g273138608d9_0_32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8" name="Google Shape;368;g273138608d9_0_32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9" name="Google Shape;369;g273138608d9_0_32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0" name="Google Shape;370;g273138608d9_0_32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1" name="Google Shape;371;g273138608d9_0_32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2" name="Google Shape;372;g273138608d9_0_32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3" name="Google Shape;373;g273138608d9_0_32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4" name="Google Shape;374;g273138608d9_0_32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5" name="Google Shape;375;g273138608d9_0_32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C9582"/>
              </a:buClr>
              <a:buSzPts val="1820"/>
              <a:buFont typeface="Lato"/>
              <a:buNone/>
            </a:pPr>
            <a:r>
              <a:rPr b="0" i="0" lang="en-US" sz="1820" u="none" cap="none" strike="noStrike">
                <a:solidFill>
                  <a:srgbClr val="9C958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6" name="Google Shape;376;g273138608d9_0_322"/>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7" name="Google Shape;377;g273138608d9_0_322"/>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8" name="Google Shape;378;g273138608d9_0_322"/>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9" name="Google Shape;379;g273138608d9_0_322"/>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0" name="Google Shape;380;g273138608d9_0_322"/>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1" name="Google Shape;381;g273138608d9_0_322"/>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2" name="Google Shape;382;g273138608d9_0_322"/>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3" name="Google Shape;383;g273138608d9_0_322"/>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4" name="Google Shape;384;g273138608d9_0_322"/>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5" name="Google Shape;385;g273138608d9_0_322"/>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6" name="Google Shape;386;g273138608d9_0_322"/>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7" name="Google Shape;387;g273138608d9_0_322"/>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8" name="Google Shape;388;g273138608d9_0_322"/>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9" name="Google Shape;389;g273138608d9_0_322"/>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0" name="Google Shape;390;g273138608d9_0_322"/>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1" name="Google Shape;391;g273138608d9_0_322"/>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2" name="Google Shape;392;g273138608d9_0_322"/>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3" name="Google Shape;393;g273138608d9_0_322"/>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4" name="Google Shape;394;g273138608d9_0_322"/>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5" name="Google Shape;395;g273138608d9_0_322"/>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6" name="Google Shape;396;g273138608d9_0_322"/>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7" name="Google Shape;397;g273138608d9_0_322"/>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8" name="Google Shape;398;g273138608d9_0_32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73138608d9_0_32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0" name="Google Shape;400;g273138608d9_0_32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1" name="Google Shape;401;g273138608d9_0_32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2" name="Google Shape;402;g273138608d9_0_322"/>
          <p:cNvSpPr/>
          <p:nvPr/>
        </p:nvSpPr>
        <p:spPr>
          <a:xfrm>
            <a:off x="16321540" y="6365379"/>
            <a:ext cx="1752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73138608d9_0_322"/>
          <p:cNvSpPr/>
          <p:nvPr/>
        </p:nvSpPr>
        <p:spPr>
          <a:xfrm>
            <a:off x="16321540" y="6330950"/>
            <a:ext cx="1956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34.574</a:t>
            </a:r>
            <a:endParaRPr b="0" i="0" sz="4800" u="none" cap="none" strike="noStrike">
              <a:solidFill>
                <a:schemeClr val="dk1"/>
              </a:solidFill>
              <a:latin typeface="Calibri"/>
              <a:ea typeface="Calibri"/>
              <a:cs typeface="Calibri"/>
              <a:sym typeface="Calibri"/>
            </a:endParaRPr>
          </a:p>
        </p:txBody>
      </p:sp>
      <p:sp>
        <p:nvSpPr>
          <p:cNvPr id="404" name="Google Shape;404;g273138608d9_0_322"/>
          <p:cNvSpPr/>
          <p:nvPr/>
        </p:nvSpPr>
        <p:spPr>
          <a:xfrm>
            <a:off x="16772446" y="7131050"/>
            <a:ext cx="9864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Total</a:t>
            </a:r>
            <a:endParaRPr b="0" i="0" sz="3200" u="none" cap="none" strike="noStrike">
              <a:solidFill>
                <a:schemeClr val="dk1"/>
              </a:solidFill>
              <a:latin typeface="Calibri"/>
              <a:ea typeface="Calibri"/>
              <a:cs typeface="Calibri"/>
              <a:sym typeface="Calibri"/>
            </a:endParaRPr>
          </a:p>
        </p:txBody>
      </p:sp>
      <p:sp>
        <p:nvSpPr>
          <p:cNvPr id="405" name="Google Shape;405;g273138608d9_0_322"/>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3138608d9_0_322"/>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73138608d9_0_322"/>
          <p:cNvSpPr/>
          <p:nvPr/>
        </p:nvSpPr>
        <p:spPr>
          <a:xfrm>
            <a:off x="13158845" y="10515600"/>
            <a:ext cx="80781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Treasure Found</a:t>
            </a:r>
            <a:endParaRPr b="0" i="0" sz="4800" u="none" cap="none" strike="noStrike">
              <a:solidFill>
                <a:schemeClr val="dk1"/>
              </a:solidFill>
              <a:latin typeface="Calibri"/>
              <a:ea typeface="Calibri"/>
              <a:cs typeface="Calibri"/>
              <a:sym typeface="Calibri"/>
            </a:endParaRPr>
          </a:p>
        </p:txBody>
      </p:sp>
      <p:sp>
        <p:nvSpPr>
          <p:cNvPr id="408" name="Google Shape;408;g273138608d9_0_322"/>
          <p:cNvSpPr/>
          <p:nvPr/>
        </p:nvSpPr>
        <p:spPr>
          <a:xfrm>
            <a:off x="13192716" y="11417300"/>
            <a:ext cx="80106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9" name="Google Shape;409;g273138608d9_0_322"/>
          <p:cNvSpPr/>
          <p:nvPr/>
        </p:nvSpPr>
        <p:spPr>
          <a:xfrm>
            <a:off x="3251606" y="10515600"/>
            <a:ext cx="7875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73138608d9_0_322"/>
          <p:cNvSpPr/>
          <p:nvPr/>
        </p:nvSpPr>
        <p:spPr>
          <a:xfrm>
            <a:off x="3251606" y="10515600"/>
            <a:ext cx="7875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73138608d9_0_322"/>
          <p:cNvSpPr/>
          <p:nvPr/>
        </p:nvSpPr>
        <p:spPr>
          <a:xfrm>
            <a:off x="3149994" y="10515600"/>
            <a:ext cx="80781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Spellcasting Progress</a:t>
            </a:r>
            <a:endParaRPr b="0" i="0" sz="4800" u="none" cap="none" strike="noStrike">
              <a:solidFill>
                <a:schemeClr val="dk1"/>
              </a:solidFill>
              <a:latin typeface="Calibri"/>
              <a:ea typeface="Calibri"/>
              <a:cs typeface="Calibri"/>
              <a:sym typeface="Calibri"/>
            </a:endParaRPr>
          </a:p>
        </p:txBody>
      </p:sp>
      <p:sp>
        <p:nvSpPr>
          <p:cNvPr id="412" name="Google Shape;412;g273138608d9_0_322"/>
          <p:cNvSpPr/>
          <p:nvPr/>
        </p:nvSpPr>
        <p:spPr>
          <a:xfrm>
            <a:off x="3183865" y="114173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417" name="Shape 417"/>
        <p:cNvGrpSpPr/>
        <p:nvPr/>
      </p:nvGrpSpPr>
      <p:grpSpPr>
        <a:xfrm>
          <a:off x="0" y="0"/>
          <a:ext cx="0" cy="0"/>
          <a:chOff x="0" y="0"/>
          <a:chExt cx="0" cy="0"/>
        </a:xfrm>
      </p:grpSpPr>
      <p:pic>
        <p:nvPicPr>
          <p:cNvPr descr=" " id="418" name="Google Shape;418;g273138608d9_0_388"/>
          <p:cNvPicPr preferRelativeResize="0"/>
          <p:nvPr/>
        </p:nvPicPr>
        <p:blipFill rotWithShape="1">
          <a:blip r:embed="rId3">
            <a:alphaModFix/>
          </a:blip>
          <a:srcRect b="0" l="0" r="0" t="0"/>
          <a:stretch/>
        </p:blipFill>
        <p:spPr>
          <a:xfrm>
            <a:off x="12331914" y="1485900"/>
            <a:ext cx="5999467" cy="2578100"/>
          </a:xfrm>
          <a:prstGeom prst="rect">
            <a:avLst/>
          </a:prstGeom>
          <a:noFill/>
          <a:ln>
            <a:noFill/>
          </a:ln>
        </p:spPr>
      </p:pic>
      <p:pic>
        <p:nvPicPr>
          <p:cNvPr descr=" " id="419" name="Google Shape;419;g273138608d9_0_388"/>
          <p:cNvPicPr preferRelativeResize="0"/>
          <p:nvPr/>
        </p:nvPicPr>
        <p:blipFill rotWithShape="1">
          <a:blip r:embed="rId4">
            <a:alphaModFix/>
          </a:blip>
          <a:srcRect b="0" l="0" r="0" t="0"/>
          <a:stretch/>
        </p:blipFill>
        <p:spPr>
          <a:xfrm>
            <a:off x="6045956" y="1485900"/>
            <a:ext cx="5999466" cy="2578100"/>
          </a:xfrm>
          <a:prstGeom prst="rect">
            <a:avLst/>
          </a:prstGeom>
          <a:noFill/>
          <a:ln>
            <a:noFill/>
          </a:ln>
        </p:spPr>
      </p:pic>
      <p:pic>
        <p:nvPicPr>
          <p:cNvPr descr=" " id="420" name="Google Shape;420;g273138608d9_0_388"/>
          <p:cNvPicPr preferRelativeResize="0"/>
          <p:nvPr/>
        </p:nvPicPr>
        <p:blipFill rotWithShape="1">
          <a:blip r:embed="rId5">
            <a:alphaModFix/>
          </a:blip>
          <a:srcRect b="0" l="0" r="0" t="0"/>
          <a:stretch/>
        </p:blipFill>
        <p:spPr>
          <a:xfrm>
            <a:off x="6042966" y="9664700"/>
            <a:ext cx="5999467" cy="2578100"/>
          </a:xfrm>
          <a:prstGeom prst="rect">
            <a:avLst/>
          </a:prstGeom>
          <a:noFill/>
          <a:ln>
            <a:noFill/>
          </a:ln>
        </p:spPr>
      </p:pic>
      <p:pic>
        <p:nvPicPr>
          <p:cNvPr descr=" " id="421" name="Google Shape;421;g273138608d9_0_388"/>
          <p:cNvPicPr preferRelativeResize="0"/>
          <p:nvPr/>
        </p:nvPicPr>
        <p:blipFill rotWithShape="1">
          <a:blip r:embed="rId6">
            <a:alphaModFix/>
          </a:blip>
          <a:srcRect b="0" l="0" r="0" t="0"/>
          <a:stretch/>
        </p:blipFill>
        <p:spPr>
          <a:xfrm>
            <a:off x="12328925" y="9664700"/>
            <a:ext cx="5999466" cy="2578100"/>
          </a:xfrm>
          <a:prstGeom prst="rect">
            <a:avLst/>
          </a:prstGeom>
          <a:noFill/>
          <a:ln>
            <a:noFill/>
          </a:ln>
        </p:spPr>
      </p:pic>
      <p:sp>
        <p:nvSpPr>
          <p:cNvPr id="422" name="Google Shape;422;g273138608d9_0_3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73138608d9_0_38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24" name="Google Shape;424;g273138608d9_0_388"/>
          <p:cNvSpPr/>
          <p:nvPr/>
        </p:nvSpPr>
        <p:spPr>
          <a:xfrm>
            <a:off x="14060657" y="6057900"/>
            <a:ext cx="47124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73138608d9_0_388"/>
          <p:cNvSpPr/>
          <p:nvPr/>
        </p:nvSpPr>
        <p:spPr>
          <a:xfrm>
            <a:off x="14060657" y="6057900"/>
            <a:ext cx="47124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73138608d9_0_388"/>
          <p:cNvSpPr/>
          <p:nvPr/>
        </p:nvSpPr>
        <p:spPr>
          <a:xfrm>
            <a:off x="14060657" y="6057900"/>
            <a:ext cx="4915500" cy="18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A web application</a:t>
            </a:r>
            <a:endParaRPr b="0" i="0" sz="4800" u="none" cap="none" strike="noStrike">
              <a:solidFill>
                <a:schemeClr val="dk1"/>
              </a:solidFill>
              <a:latin typeface="Calibri"/>
              <a:ea typeface="Calibri"/>
              <a:cs typeface="Calibri"/>
              <a:sym typeface="Calibri"/>
            </a:endParaRPr>
          </a:p>
        </p:txBody>
      </p:sp>
      <p:sp>
        <p:nvSpPr>
          <p:cNvPr id="427" name="Google Shape;427;g273138608d9_0_388"/>
          <p:cNvSpPr/>
          <p:nvPr/>
        </p:nvSpPr>
        <p:spPr>
          <a:xfrm>
            <a:off x="14060657" y="7861300"/>
            <a:ext cx="4847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8" name="Google Shape;428;g273138608d9_0_388"/>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429" name="Google Shape;429;g273138608d9_0_388"/>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430" name="Google Shape;430;g273138608d9_0_388"/>
          <p:cNvSpPr/>
          <p:nvPr/>
        </p:nvSpPr>
        <p:spPr>
          <a:xfrm>
            <a:off x="14035254" y="4457700"/>
            <a:ext cx="106905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435" name="Shape 435"/>
        <p:cNvGrpSpPr/>
        <p:nvPr/>
      </p:nvGrpSpPr>
      <p:grpSpPr>
        <a:xfrm>
          <a:off x="0" y="0"/>
          <a:ext cx="0" cy="0"/>
          <a:chOff x="0" y="0"/>
          <a:chExt cx="0" cy="0"/>
        </a:xfrm>
      </p:grpSpPr>
      <p:pic>
        <p:nvPicPr>
          <p:cNvPr descr=" " id="436" name="Google Shape;436;g273138608d9_0_405"/>
          <p:cNvPicPr preferRelativeResize="0"/>
          <p:nvPr/>
        </p:nvPicPr>
        <p:blipFill rotWithShape="1">
          <a:blip r:embed="rId3">
            <a:alphaModFix/>
          </a:blip>
          <a:srcRect b="0" l="0" r="0" t="0"/>
          <a:stretch/>
        </p:blipFill>
        <p:spPr>
          <a:xfrm>
            <a:off x="254032" y="2628900"/>
            <a:ext cx="771178" cy="8458200"/>
          </a:xfrm>
          <a:prstGeom prst="rect">
            <a:avLst/>
          </a:prstGeom>
          <a:noFill/>
          <a:ln>
            <a:noFill/>
          </a:ln>
        </p:spPr>
      </p:pic>
      <p:pic>
        <p:nvPicPr>
          <p:cNvPr descr=" " id="437" name="Google Shape;437;g273138608d9_0_405"/>
          <p:cNvPicPr preferRelativeResize="0"/>
          <p:nvPr/>
        </p:nvPicPr>
        <p:blipFill rotWithShape="1">
          <a:blip r:embed="rId4">
            <a:alphaModFix/>
          </a:blip>
          <a:srcRect b="0" l="0" r="0" t="0"/>
          <a:stretch/>
        </p:blipFill>
        <p:spPr>
          <a:xfrm>
            <a:off x="23361841" y="2628900"/>
            <a:ext cx="771178" cy="8458200"/>
          </a:xfrm>
          <a:prstGeom prst="rect">
            <a:avLst/>
          </a:prstGeom>
          <a:noFill/>
          <a:ln>
            <a:noFill/>
          </a:ln>
        </p:spPr>
      </p:pic>
      <p:sp>
        <p:nvSpPr>
          <p:cNvPr id="438" name="Google Shape;438;g273138608d9_0_4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9" name="Google Shape;439;g273138608d9_0_4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0" name="Google Shape;440;g273138608d9_0_405"/>
          <p:cNvSpPr/>
          <p:nvPr/>
        </p:nvSpPr>
        <p:spPr>
          <a:xfrm>
            <a:off x="11825178" y="33147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73138608d9_0_405"/>
          <p:cNvSpPr/>
          <p:nvPr/>
        </p:nvSpPr>
        <p:spPr>
          <a:xfrm>
            <a:off x="11825178" y="33147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73138608d9_0_405"/>
          <p:cNvSpPr/>
          <p:nvPr/>
        </p:nvSpPr>
        <p:spPr>
          <a:xfrm>
            <a:off x="11825178" y="3314700"/>
            <a:ext cx="89418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An mobile app</a:t>
            </a:r>
            <a:endParaRPr b="0" i="0" sz="4800" u="none" cap="none" strike="noStrike">
              <a:solidFill>
                <a:schemeClr val="dk1"/>
              </a:solidFill>
              <a:latin typeface="Calibri"/>
              <a:ea typeface="Calibri"/>
              <a:cs typeface="Calibri"/>
              <a:sym typeface="Calibri"/>
            </a:endParaRPr>
          </a:p>
        </p:txBody>
      </p:sp>
      <p:sp>
        <p:nvSpPr>
          <p:cNvPr id="443" name="Google Shape;443;g273138608d9_0_405"/>
          <p:cNvSpPr/>
          <p:nvPr/>
        </p:nvSpPr>
        <p:spPr>
          <a:xfrm>
            <a:off x="11825178" y="4318000"/>
            <a:ext cx="88743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4" name="Google Shape;444;g273138608d9_0_405"/>
          <p:cNvSpPr/>
          <p:nvPr/>
        </p:nvSpPr>
        <p:spPr>
          <a:xfrm>
            <a:off x="11825178" y="7861300"/>
            <a:ext cx="9090000" cy="3424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Live your fantasy dreams</a:t>
            </a:r>
            <a:endParaRPr b="0" i="0" sz="3200" u="none" cap="none" strike="noStrike">
              <a:solidFill>
                <a:schemeClr val="dk1"/>
              </a:solidFill>
              <a:latin typeface="Calibri"/>
              <a:ea typeface="Calibri"/>
              <a:cs typeface="Calibri"/>
              <a:sym typeface="Calibri"/>
            </a:endParaRPr>
          </a:p>
        </p:txBody>
      </p:sp>
      <p:sp>
        <p:nvSpPr>
          <p:cNvPr id="445" name="Google Shape;445;g273138608d9_0_405"/>
          <p:cNvSpPr/>
          <p:nvPr/>
        </p:nvSpPr>
        <p:spPr>
          <a:xfrm>
            <a:off x="11825178" y="1511300"/>
            <a:ext cx="12900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The Future of Fantasy</a:t>
            </a:r>
            <a:endParaRPr b="0" i="0" sz="8000" u="none" cap="none" strike="noStrike">
              <a:solidFill>
                <a:schemeClr val="dk1"/>
              </a:solidFill>
              <a:latin typeface="Calibri"/>
              <a:ea typeface="Calibri"/>
              <a:cs typeface="Calibri"/>
              <a:sym typeface="Calibri"/>
            </a:endParaRPr>
          </a:p>
        </p:txBody>
      </p:sp>
      <p:pic>
        <p:nvPicPr>
          <p:cNvPr descr=" " id="446" name="Google Shape;446;g273138608d9_0_405"/>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447" name="Google Shape;447;g273138608d9_0_405"/>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452" name="Shape 452"/>
        <p:cNvGrpSpPr/>
        <p:nvPr/>
      </p:nvGrpSpPr>
      <p:grpSpPr>
        <a:xfrm>
          <a:off x="0" y="0"/>
          <a:ext cx="0" cy="0"/>
          <a:chOff x="0" y="0"/>
          <a:chExt cx="0" cy="0"/>
        </a:xfrm>
      </p:grpSpPr>
      <p:pic>
        <p:nvPicPr>
          <p:cNvPr descr=" " id="453" name="Google Shape;453;g273138608d9_0_421"/>
          <p:cNvPicPr preferRelativeResize="0"/>
          <p:nvPr/>
        </p:nvPicPr>
        <p:blipFill rotWithShape="1">
          <a:blip r:embed="rId3">
            <a:alphaModFix/>
          </a:blip>
          <a:srcRect b="0" l="0" r="0" t="0"/>
          <a:stretch/>
        </p:blipFill>
        <p:spPr>
          <a:xfrm>
            <a:off x="254032" y="8763000"/>
            <a:ext cx="4699587" cy="4699000"/>
          </a:xfrm>
          <a:prstGeom prst="rect">
            <a:avLst/>
          </a:prstGeom>
          <a:noFill/>
          <a:ln>
            <a:noFill/>
          </a:ln>
        </p:spPr>
      </p:pic>
      <p:pic>
        <p:nvPicPr>
          <p:cNvPr descr=" " id="454" name="Google Shape;454;g273138608d9_0_421"/>
          <p:cNvPicPr preferRelativeResize="0"/>
          <p:nvPr/>
        </p:nvPicPr>
        <p:blipFill rotWithShape="1">
          <a:blip r:embed="rId4">
            <a:alphaModFix/>
          </a:blip>
          <a:srcRect b="0" l="0" r="0" t="0"/>
          <a:stretch/>
        </p:blipFill>
        <p:spPr>
          <a:xfrm>
            <a:off x="19433429" y="254000"/>
            <a:ext cx="4699587" cy="4699000"/>
          </a:xfrm>
          <a:prstGeom prst="rect">
            <a:avLst/>
          </a:prstGeom>
          <a:noFill/>
          <a:ln>
            <a:noFill/>
          </a:ln>
        </p:spPr>
      </p:pic>
      <p:sp>
        <p:nvSpPr>
          <p:cNvPr id="455" name="Google Shape;455;g273138608d9_0_421"/>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g273138608d9_0_421"/>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57" name="Google Shape;457;g273138608d9_0_421"/>
          <p:cNvSpPr/>
          <p:nvPr/>
        </p:nvSpPr>
        <p:spPr>
          <a:xfrm>
            <a:off x="1727416" y="8102600"/>
            <a:ext cx="5715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73138608d9_0_421"/>
          <p:cNvSpPr/>
          <p:nvPr/>
        </p:nvSpPr>
        <p:spPr>
          <a:xfrm>
            <a:off x="1727416" y="8102600"/>
            <a:ext cx="5715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73138608d9_0_421"/>
          <p:cNvSpPr/>
          <p:nvPr/>
        </p:nvSpPr>
        <p:spPr>
          <a:xfrm>
            <a:off x="1727416" y="8102600"/>
            <a:ext cx="5919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A web application</a:t>
            </a:r>
            <a:endParaRPr b="0" i="0" sz="4800" u="none" cap="none" strike="noStrike">
              <a:solidFill>
                <a:schemeClr val="dk1"/>
              </a:solidFill>
              <a:latin typeface="Calibri"/>
              <a:ea typeface="Calibri"/>
              <a:cs typeface="Calibri"/>
              <a:sym typeface="Calibri"/>
            </a:endParaRPr>
          </a:p>
        </p:txBody>
      </p:sp>
      <p:sp>
        <p:nvSpPr>
          <p:cNvPr id="460" name="Google Shape;460;g273138608d9_0_421"/>
          <p:cNvSpPr/>
          <p:nvPr/>
        </p:nvSpPr>
        <p:spPr>
          <a:xfrm>
            <a:off x="1727416" y="9105900"/>
            <a:ext cx="5851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1" name="Google Shape;461;g273138608d9_0_421"/>
          <p:cNvSpPr/>
          <p:nvPr/>
        </p:nvSpPr>
        <p:spPr>
          <a:xfrm>
            <a:off x="1727416" y="1816100"/>
            <a:ext cx="7007100" cy="572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2" name="Google Shape;462;g273138608d9_0_421"/>
          <p:cNvSpPr/>
          <p:nvPr/>
        </p:nvSpPr>
        <p:spPr>
          <a:xfrm>
            <a:off x="16664483" y="4114800"/>
            <a:ext cx="6994200" cy="4707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3" name="Google Shape;463;g273138608d9_0_421"/>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4" name="Google Shape;464;g273138608d9_0_421"/>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469" name="Shape 469"/>
        <p:cNvGrpSpPr/>
        <p:nvPr/>
      </p:nvGrpSpPr>
      <p:grpSpPr>
        <a:xfrm>
          <a:off x="0" y="0"/>
          <a:ext cx="0" cy="0"/>
          <a:chOff x="0" y="0"/>
          <a:chExt cx="0" cy="0"/>
        </a:xfrm>
      </p:grpSpPr>
      <p:pic>
        <p:nvPicPr>
          <p:cNvPr descr=" " id="470" name="Google Shape;470;g273138608d9_0_4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1" name="Google Shape;471;g273138608d9_0_4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g273138608d9_0_4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3" name="Google Shape;473;g273138608d9_0_437"/>
          <p:cNvSpPr/>
          <p:nvPr/>
        </p:nvSpPr>
        <p:spPr>
          <a:xfrm>
            <a:off x="15690694" y="698500"/>
            <a:ext cx="7464300" cy="3031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478" name="Shape 478"/>
        <p:cNvGrpSpPr/>
        <p:nvPr/>
      </p:nvGrpSpPr>
      <p:grpSpPr>
        <a:xfrm>
          <a:off x="0" y="0"/>
          <a:ext cx="0" cy="0"/>
          <a:chOff x="0" y="0"/>
          <a:chExt cx="0" cy="0"/>
        </a:xfrm>
      </p:grpSpPr>
      <p:pic>
        <p:nvPicPr>
          <p:cNvPr descr=" " id="479" name="Google Shape;479;g273138608d9_0_445"/>
          <p:cNvPicPr preferRelativeResize="0"/>
          <p:nvPr/>
        </p:nvPicPr>
        <p:blipFill rotWithShape="1">
          <a:blip r:embed="rId3">
            <a:alphaModFix/>
          </a:blip>
          <a:srcRect b="0" l="0" r="0" t="0"/>
          <a:stretch/>
        </p:blipFill>
        <p:spPr>
          <a:xfrm>
            <a:off x="7963895" y="0"/>
            <a:ext cx="8459247" cy="1032694"/>
          </a:xfrm>
          <a:prstGeom prst="rect">
            <a:avLst/>
          </a:prstGeom>
          <a:noFill/>
          <a:ln>
            <a:noFill/>
          </a:ln>
        </p:spPr>
      </p:pic>
      <p:pic>
        <p:nvPicPr>
          <p:cNvPr descr=" " id="480" name="Google Shape;480;g273138608d9_0_445"/>
          <p:cNvPicPr preferRelativeResize="0"/>
          <p:nvPr/>
        </p:nvPicPr>
        <p:blipFill rotWithShape="1">
          <a:blip r:embed="rId4">
            <a:alphaModFix/>
          </a:blip>
          <a:srcRect b="0" l="0" r="0" t="0"/>
          <a:stretch/>
        </p:blipFill>
        <p:spPr>
          <a:xfrm>
            <a:off x="7963895" y="12683306"/>
            <a:ext cx="8459247" cy="1032694"/>
          </a:xfrm>
          <a:prstGeom prst="rect">
            <a:avLst/>
          </a:prstGeom>
          <a:noFill/>
          <a:ln>
            <a:noFill/>
          </a:ln>
        </p:spPr>
      </p:pic>
      <p:sp>
        <p:nvSpPr>
          <p:cNvPr id="481" name="Google Shape;481;g273138608d9_0_4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73138608d9_0_4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3" name="Google Shape;483;g273138608d9_0_445"/>
          <p:cNvPicPr preferRelativeResize="0"/>
          <p:nvPr/>
        </p:nvPicPr>
        <p:blipFill rotWithShape="1">
          <a:blip r:embed="rId6">
            <a:alphaModFix/>
          </a:blip>
          <a:srcRect b="0" l="0" r="0" t="0"/>
          <a:stretch/>
        </p:blipFill>
        <p:spPr>
          <a:xfrm>
            <a:off x="15419727" y="2451100"/>
            <a:ext cx="7646356" cy="8801100"/>
          </a:xfrm>
          <a:prstGeom prst="rect">
            <a:avLst/>
          </a:prstGeom>
          <a:noFill/>
          <a:ln>
            <a:noFill/>
          </a:ln>
        </p:spPr>
      </p:pic>
      <p:sp>
        <p:nvSpPr>
          <p:cNvPr id="484" name="Google Shape;484;g273138608d9_0_445"/>
          <p:cNvSpPr/>
          <p:nvPr/>
        </p:nvSpPr>
        <p:spPr>
          <a:xfrm>
            <a:off x="609676" y="3009900"/>
            <a:ext cx="66048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73138608d9_0_445"/>
          <p:cNvSpPr/>
          <p:nvPr/>
        </p:nvSpPr>
        <p:spPr>
          <a:xfrm>
            <a:off x="609676" y="3130550"/>
            <a:ext cx="851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73138608d9_0_445"/>
          <p:cNvSpPr/>
          <p:nvPr/>
        </p:nvSpPr>
        <p:spPr>
          <a:xfrm>
            <a:off x="609676" y="3130550"/>
            <a:ext cx="13929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1</a:t>
            </a:r>
            <a:endParaRPr b="0" i="0" sz="12800" u="none" cap="none" strike="noStrike">
              <a:solidFill>
                <a:schemeClr val="dk1"/>
              </a:solidFill>
              <a:latin typeface="Calibri"/>
              <a:ea typeface="Calibri"/>
              <a:cs typeface="Calibri"/>
              <a:sym typeface="Calibri"/>
            </a:endParaRPr>
          </a:p>
        </p:txBody>
      </p:sp>
      <p:sp>
        <p:nvSpPr>
          <p:cNvPr id="487" name="Google Shape;487;g273138608d9_0_445"/>
          <p:cNvSpPr/>
          <p:nvPr/>
        </p:nvSpPr>
        <p:spPr>
          <a:xfrm>
            <a:off x="1663908" y="3009900"/>
            <a:ext cx="5550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3138608d9_0_445"/>
          <p:cNvSpPr/>
          <p:nvPr/>
        </p:nvSpPr>
        <p:spPr>
          <a:xfrm>
            <a:off x="1663908" y="3009900"/>
            <a:ext cx="57537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Discover secrets</a:t>
            </a:r>
            <a:endParaRPr b="0" i="0" sz="4800" u="none" cap="none" strike="noStrike">
              <a:solidFill>
                <a:schemeClr val="dk1"/>
              </a:solidFill>
              <a:latin typeface="Calibri"/>
              <a:ea typeface="Calibri"/>
              <a:cs typeface="Calibri"/>
              <a:sym typeface="Calibri"/>
            </a:endParaRPr>
          </a:p>
        </p:txBody>
      </p:sp>
      <p:sp>
        <p:nvSpPr>
          <p:cNvPr id="489" name="Google Shape;489;g273138608d9_0_445"/>
          <p:cNvSpPr/>
          <p:nvPr/>
        </p:nvSpPr>
        <p:spPr>
          <a:xfrm>
            <a:off x="1663908" y="3911600"/>
            <a:ext cx="56862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0" name="Google Shape;490;g273138608d9_0_445"/>
          <p:cNvSpPr/>
          <p:nvPr/>
        </p:nvSpPr>
        <p:spPr>
          <a:xfrm>
            <a:off x="609676" y="7429500"/>
            <a:ext cx="66048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73138608d9_0_445"/>
          <p:cNvSpPr/>
          <p:nvPr/>
        </p:nvSpPr>
        <p:spPr>
          <a:xfrm>
            <a:off x="609676" y="7550150"/>
            <a:ext cx="851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73138608d9_0_445"/>
          <p:cNvSpPr/>
          <p:nvPr/>
        </p:nvSpPr>
        <p:spPr>
          <a:xfrm>
            <a:off x="609676" y="7550150"/>
            <a:ext cx="13929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3</a:t>
            </a:r>
            <a:endParaRPr b="0" i="0" sz="12800" u="none" cap="none" strike="noStrike">
              <a:solidFill>
                <a:schemeClr val="dk1"/>
              </a:solidFill>
              <a:latin typeface="Calibri"/>
              <a:ea typeface="Calibri"/>
              <a:cs typeface="Calibri"/>
              <a:sym typeface="Calibri"/>
            </a:endParaRPr>
          </a:p>
        </p:txBody>
      </p:sp>
      <p:sp>
        <p:nvSpPr>
          <p:cNvPr id="493" name="Google Shape;493;g273138608d9_0_445"/>
          <p:cNvSpPr/>
          <p:nvPr/>
        </p:nvSpPr>
        <p:spPr>
          <a:xfrm>
            <a:off x="1663908" y="7429500"/>
            <a:ext cx="5550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73138608d9_0_445"/>
          <p:cNvSpPr/>
          <p:nvPr/>
        </p:nvSpPr>
        <p:spPr>
          <a:xfrm>
            <a:off x="1663908" y="7429500"/>
            <a:ext cx="57537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Meet the creatures</a:t>
            </a:r>
            <a:endParaRPr b="0" i="0" sz="4800" u="none" cap="none" strike="noStrike">
              <a:solidFill>
                <a:schemeClr val="dk1"/>
              </a:solidFill>
              <a:latin typeface="Calibri"/>
              <a:ea typeface="Calibri"/>
              <a:cs typeface="Calibri"/>
              <a:sym typeface="Calibri"/>
            </a:endParaRPr>
          </a:p>
        </p:txBody>
      </p:sp>
      <p:sp>
        <p:nvSpPr>
          <p:cNvPr id="495" name="Google Shape;495;g273138608d9_0_445"/>
          <p:cNvSpPr/>
          <p:nvPr/>
        </p:nvSpPr>
        <p:spPr>
          <a:xfrm>
            <a:off x="1663908" y="8331200"/>
            <a:ext cx="56862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Encounter the mythical creatures that call the forest home, from animals to fairies.</a:t>
            </a:r>
            <a:endParaRPr b="0" i="0" sz="3200" u="none" cap="none" strike="noStrike">
              <a:solidFill>
                <a:schemeClr val="dk1"/>
              </a:solidFill>
              <a:latin typeface="Calibri"/>
              <a:ea typeface="Calibri"/>
              <a:cs typeface="Calibri"/>
              <a:sym typeface="Calibri"/>
            </a:endParaRPr>
          </a:p>
        </p:txBody>
      </p:sp>
      <p:sp>
        <p:nvSpPr>
          <p:cNvPr id="496" name="Google Shape;496;g273138608d9_0_445"/>
          <p:cNvSpPr/>
          <p:nvPr/>
        </p:nvSpPr>
        <p:spPr>
          <a:xfrm>
            <a:off x="8116314" y="7429500"/>
            <a:ext cx="66048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3138608d9_0_445"/>
          <p:cNvSpPr/>
          <p:nvPr/>
        </p:nvSpPr>
        <p:spPr>
          <a:xfrm>
            <a:off x="8116314" y="7550150"/>
            <a:ext cx="8382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73138608d9_0_445"/>
          <p:cNvSpPr/>
          <p:nvPr/>
        </p:nvSpPr>
        <p:spPr>
          <a:xfrm>
            <a:off x="8116314" y="7550150"/>
            <a:ext cx="13803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4</a:t>
            </a:r>
            <a:endParaRPr b="0" i="0" sz="12800" u="none" cap="none" strike="noStrike">
              <a:solidFill>
                <a:schemeClr val="dk1"/>
              </a:solidFill>
              <a:latin typeface="Calibri"/>
              <a:ea typeface="Calibri"/>
              <a:cs typeface="Calibri"/>
              <a:sym typeface="Calibri"/>
            </a:endParaRPr>
          </a:p>
        </p:txBody>
      </p:sp>
      <p:sp>
        <p:nvSpPr>
          <p:cNvPr id="499" name="Google Shape;499;g273138608d9_0_445"/>
          <p:cNvSpPr/>
          <p:nvPr/>
        </p:nvSpPr>
        <p:spPr>
          <a:xfrm>
            <a:off x="9157845" y="7429500"/>
            <a:ext cx="55632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73138608d9_0_445"/>
          <p:cNvSpPr/>
          <p:nvPr/>
        </p:nvSpPr>
        <p:spPr>
          <a:xfrm>
            <a:off x="9157845" y="7429500"/>
            <a:ext cx="57666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Uncover the magic</a:t>
            </a:r>
            <a:endParaRPr b="0" i="0" sz="4800" u="none" cap="none" strike="noStrike">
              <a:solidFill>
                <a:schemeClr val="dk1"/>
              </a:solidFill>
              <a:latin typeface="Calibri"/>
              <a:ea typeface="Calibri"/>
              <a:cs typeface="Calibri"/>
              <a:sym typeface="Calibri"/>
            </a:endParaRPr>
          </a:p>
        </p:txBody>
      </p:sp>
      <p:sp>
        <p:nvSpPr>
          <p:cNvPr id="501" name="Google Shape;501;g273138608d9_0_445"/>
          <p:cNvSpPr/>
          <p:nvPr/>
        </p:nvSpPr>
        <p:spPr>
          <a:xfrm>
            <a:off x="9157845" y="8331200"/>
            <a:ext cx="56988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2" name="Google Shape;502;g273138608d9_0_445"/>
          <p:cNvSpPr/>
          <p:nvPr/>
        </p:nvSpPr>
        <p:spPr>
          <a:xfrm>
            <a:off x="8116314" y="3009900"/>
            <a:ext cx="66048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73138608d9_0_445"/>
          <p:cNvSpPr/>
          <p:nvPr/>
        </p:nvSpPr>
        <p:spPr>
          <a:xfrm>
            <a:off x="8116314" y="3130550"/>
            <a:ext cx="851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73138608d9_0_445"/>
          <p:cNvSpPr/>
          <p:nvPr/>
        </p:nvSpPr>
        <p:spPr>
          <a:xfrm>
            <a:off x="8116314" y="3130550"/>
            <a:ext cx="13929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2</a:t>
            </a:r>
            <a:endParaRPr b="0" i="0" sz="12800" u="none" cap="none" strike="noStrike">
              <a:solidFill>
                <a:schemeClr val="dk1"/>
              </a:solidFill>
              <a:latin typeface="Calibri"/>
              <a:ea typeface="Calibri"/>
              <a:cs typeface="Calibri"/>
              <a:sym typeface="Calibri"/>
            </a:endParaRPr>
          </a:p>
        </p:txBody>
      </p:sp>
      <p:sp>
        <p:nvSpPr>
          <p:cNvPr id="505" name="Google Shape;505;g273138608d9_0_445"/>
          <p:cNvSpPr/>
          <p:nvPr/>
        </p:nvSpPr>
        <p:spPr>
          <a:xfrm>
            <a:off x="9170546" y="3009900"/>
            <a:ext cx="5550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73138608d9_0_445"/>
          <p:cNvSpPr/>
          <p:nvPr/>
        </p:nvSpPr>
        <p:spPr>
          <a:xfrm>
            <a:off x="9170546" y="3009900"/>
            <a:ext cx="57537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Find your own path</a:t>
            </a:r>
            <a:endParaRPr b="0" i="0" sz="4800" u="none" cap="none" strike="noStrike">
              <a:solidFill>
                <a:schemeClr val="dk1"/>
              </a:solidFill>
              <a:latin typeface="Calibri"/>
              <a:ea typeface="Calibri"/>
              <a:cs typeface="Calibri"/>
              <a:sym typeface="Calibri"/>
            </a:endParaRPr>
          </a:p>
        </p:txBody>
      </p:sp>
      <p:sp>
        <p:nvSpPr>
          <p:cNvPr id="507" name="Google Shape;507;g273138608d9_0_445"/>
          <p:cNvSpPr/>
          <p:nvPr/>
        </p:nvSpPr>
        <p:spPr>
          <a:xfrm>
            <a:off x="9170546" y="3911600"/>
            <a:ext cx="56862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27" name="Shape 27"/>
        <p:cNvGrpSpPr/>
        <p:nvPr/>
      </p:nvGrpSpPr>
      <p:grpSpPr>
        <a:xfrm>
          <a:off x="0" y="0"/>
          <a:ext cx="0" cy="0"/>
          <a:chOff x="0" y="0"/>
          <a:chExt cx="0" cy="0"/>
        </a:xfrm>
      </p:grpSpPr>
      <p:pic>
        <p:nvPicPr>
          <p:cNvPr descr=" " id="28" name="Google Shape;28;g273138608d9_0_11"/>
          <p:cNvPicPr preferRelativeResize="0"/>
          <p:nvPr/>
        </p:nvPicPr>
        <p:blipFill rotWithShape="1">
          <a:blip r:embed="rId3">
            <a:alphaModFix/>
          </a:blip>
          <a:srcRect b="0" l="0" r="0" t="0"/>
          <a:stretch/>
        </p:blipFill>
        <p:spPr>
          <a:xfrm>
            <a:off x="12331914" y="1485900"/>
            <a:ext cx="5999467" cy="2578100"/>
          </a:xfrm>
          <a:prstGeom prst="rect">
            <a:avLst/>
          </a:prstGeom>
          <a:noFill/>
          <a:ln>
            <a:noFill/>
          </a:ln>
        </p:spPr>
      </p:pic>
      <p:pic>
        <p:nvPicPr>
          <p:cNvPr descr=" " id="29" name="Google Shape;29;g273138608d9_0_11"/>
          <p:cNvPicPr preferRelativeResize="0"/>
          <p:nvPr/>
        </p:nvPicPr>
        <p:blipFill rotWithShape="1">
          <a:blip r:embed="rId4">
            <a:alphaModFix/>
          </a:blip>
          <a:srcRect b="0" l="0" r="0" t="0"/>
          <a:stretch/>
        </p:blipFill>
        <p:spPr>
          <a:xfrm>
            <a:off x="6045956" y="1485900"/>
            <a:ext cx="5999466" cy="2578100"/>
          </a:xfrm>
          <a:prstGeom prst="rect">
            <a:avLst/>
          </a:prstGeom>
          <a:noFill/>
          <a:ln>
            <a:noFill/>
          </a:ln>
        </p:spPr>
      </p:pic>
      <p:pic>
        <p:nvPicPr>
          <p:cNvPr descr=" " id="30" name="Google Shape;30;g273138608d9_0_11"/>
          <p:cNvPicPr preferRelativeResize="0"/>
          <p:nvPr/>
        </p:nvPicPr>
        <p:blipFill rotWithShape="1">
          <a:blip r:embed="rId5">
            <a:alphaModFix/>
          </a:blip>
          <a:srcRect b="0" l="0" r="0" t="0"/>
          <a:stretch/>
        </p:blipFill>
        <p:spPr>
          <a:xfrm>
            <a:off x="6042966" y="9664700"/>
            <a:ext cx="5999467" cy="2578100"/>
          </a:xfrm>
          <a:prstGeom prst="rect">
            <a:avLst/>
          </a:prstGeom>
          <a:noFill/>
          <a:ln>
            <a:noFill/>
          </a:ln>
        </p:spPr>
      </p:pic>
      <p:pic>
        <p:nvPicPr>
          <p:cNvPr descr=" " id="31" name="Google Shape;31;g273138608d9_0_11"/>
          <p:cNvPicPr preferRelativeResize="0"/>
          <p:nvPr/>
        </p:nvPicPr>
        <p:blipFill rotWithShape="1">
          <a:blip r:embed="rId6">
            <a:alphaModFix/>
          </a:blip>
          <a:srcRect b="0" l="0" r="0" t="0"/>
          <a:stretch/>
        </p:blipFill>
        <p:spPr>
          <a:xfrm>
            <a:off x="12328925" y="9664700"/>
            <a:ext cx="5999466" cy="2578100"/>
          </a:xfrm>
          <a:prstGeom prst="rect">
            <a:avLst/>
          </a:prstGeom>
          <a:noFill/>
          <a:ln>
            <a:noFill/>
          </a:ln>
        </p:spPr>
      </p:pic>
      <p:sp>
        <p:nvSpPr>
          <p:cNvPr id="32" name="Google Shape;32;g273138608d9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73138608d9_0_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 name="Google Shape;34;g273138608d9_0_11"/>
          <p:cNvSpPr/>
          <p:nvPr/>
        </p:nvSpPr>
        <p:spPr>
          <a:xfrm>
            <a:off x="8480427" y="4064000"/>
            <a:ext cx="7438800" cy="268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Welcome</a:t>
            </a:r>
            <a:endParaRPr b="0" i="0" sz="12800" u="none" cap="none" strike="noStrike">
              <a:solidFill>
                <a:schemeClr val="dk1"/>
              </a:solidFill>
              <a:latin typeface="Calibri"/>
              <a:ea typeface="Calibri"/>
              <a:cs typeface="Calibri"/>
              <a:sym typeface="Calibri"/>
            </a:endParaRPr>
          </a:p>
        </p:txBody>
      </p:sp>
      <p:sp>
        <p:nvSpPr>
          <p:cNvPr id="35" name="Google Shape;35;g273138608d9_0_11"/>
          <p:cNvSpPr/>
          <p:nvPr/>
        </p:nvSpPr>
        <p:spPr>
          <a:xfrm>
            <a:off x="7108655" y="6540500"/>
            <a:ext cx="101823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512" name="Shape 512"/>
        <p:cNvGrpSpPr/>
        <p:nvPr/>
      </p:nvGrpSpPr>
      <p:grpSpPr>
        <a:xfrm>
          <a:off x="0" y="0"/>
          <a:ext cx="0" cy="0"/>
          <a:chOff x="0" y="0"/>
          <a:chExt cx="0" cy="0"/>
        </a:xfrm>
      </p:grpSpPr>
      <p:pic>
        <p:nvPicPr>
          <p:cNvPr descr=" " id="513" name="Google Shape;513;g273138608d9_0_478"/>
          <p:cNvPicPr preferRelativeResize="0"/>
          <p:nvPr/>
        </p:nvPicPr>
        <p:blipFill rotWithShape="1">
          <a:blip r:embed="rId3">
            <a:alphaModFix/>
          </a:blip>
          <a:srcRect b="0" l="0" r="0" t="0"/>
          <a:stretch/>
        </p:blipFill>
        <p:spPr>
          <a:xfrm>
            <a:off x="254032" y="2628900"/>
            <a:ext cx="771178" cy="8458200"/>
          </a:xfrm>
          <a:prstGeom prst="rect">
            <a:avLst/>
          </a:prstGeom>
          <a:noFill/>
          <a:ln>
            <a:noFill/>
          </a:ln>
        </p:spPr>
      </p:pic>
      <p:pic>
        <p:nvPicPr>
          <p:cNvPr descr=" " id="514" name="Google Shape;514;g273138608d9_0_478"/>
          <p:cNvPicPr preferRelativeResize="0"/>
          <p:nvPr/>
        </p:nvPicPr>
        <p:blipFill rotWithShape="1">
          <a:blip r:embed="rId4">
            <a:alphaModFix/>
          </a:blip>
          <a:srcRect b="0" l="0" r="0" t="0"/>
          <a:stretch/>
        </p:blipFill>
        <p:spPr>
          <a:xfrm>
            <a:off x="23361841" y="2628900"/>
            <a:ext cx="771178" cy="8458200"/>
          </a:xfrm>
          <a:prstGeom prst="rect">
            <a:avLst/>
          </a:prstGeom>
          <a:noFill/>
          <a:ln>
            <a:noFill/>
          </a:ln>
        </p:spPr>
      </p:pic>
      <p:pic>
        <p:nvPicPr>
          <p:cNvPr descr=" " id="515" name="Google Shape;515;g273138608d9_0_478"/>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516" name="Google Shape;516;g273138608d9_0_478"/>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517" name="Google Shape;517;g273138608d9_0_478"/>
          <p:cNvSpPr/>
          <p:nvPr/>
        </p:nvSpPr>
        <p:spPr>
          <a:xfrm>
            <a:off x="5025595" y="1193800"/>
            <a:ext cx="143487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Fantasy Realm at a Glance</a:t>
            </a:r>
            <a:endParaRPr b="0" i="0" sz="8000" u="none" cap="none" strike="noStrike">
              <a:solidFill>
                <a:schemeClr val="dk1"/>
              </a:solidFill>
              <a:latin typeface="Calibri"/>
              <a:ea typeface="Calibri"/>
              <a:cs typeface="Calibri"/>
              <a:sym typeface="Calibri"/>
            </a:endParaRPr>
          </a:p>
        </p:txBody>
      </p:sp>
      <p:sp>
        <p:nvSpPr>
          <p:cNvPr id="518" name="Google Shape;518;g273138608d9_0_478"/>
          <p:cNvSpPr/>
          <p:nvPr/>
        </p:nvSpPr>
        <p:spPr>
          <a:xfrm>
            <a:off x="1956044" y="4552950"/>
            <a:ext cx="5779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3138608d9_0_478"/>
          <p:cNvSpPr/>
          <p:nvPr/>
        </p:nvSpPr>
        <p:spPr>
          <a:xfrm>
            <a:off x="1956044" y="4552950"/>
            <a:ext cx="5779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3138608d9_0_478"/>
          <p:cNvSpPr/>
          <p:nvPr/>
        </p:nvSpPr>
        <p:spPr>
          <a:xfrm>
            <a:off x="1956044" y="4552950"/>
            <a:ext cx="5982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The Forest</a:t>
            </a:r>
            <a:endParaRPr b="0" i="0" sz="4800" u="none" cap="none" strike="noStrike">
              <a:solidFill>
                <a:schemeClr val="dk1"/>
              </a:solidFill>
              <a:latin typeface="Calibri"/>
              <a:ea typeface="Calibri"/>
              <a:cs typeface="Calibri"/>
              <a:sym typeface="Calibri"/>
            </a:endParaRPr>
          </a:p>
        </p:txBody>
      </p:sp>
      <p:sp>
        <p:nvSpPr>
          <p:cNvPr id="521" name="Google Shape;521;g273138608d9_0_478"/>
          <p:cNvSpPr/>
          <p:nvPr/>
        </p:nvSpPr>
        <p:spPr>
          <a:xfrm>
            <a:off x="1956044" y="5454650"/>
            <a:ext cx="5914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22" name="Google Shape;522;g273138608d9_0_478"/>
          <p:cNvSpPr/>
          <p:nvPr/>
        </p:nvSpPr>
        <p:spPr>
          <a:xfrm>
            <a:off x="1956044" y="7245350"/>
            <a:ext cx="5779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73138608d9_0_478"/>
          <p:cNvSpPr/>
          <p:nvPr/>
        </p:nvSpPr>
        <p:spPr>
          <a:xfrm>
            <a:off x="1956044" y="7245350"/>
            <a:ext cx="5779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3138608d9_0_478"/>
          <p:cNvSpPr/>
          <p:nvPr/>
        </p:nvSpPr>
        <p:spPr>
          <a:xfrm>
            <a:off x="1956044" y="7245350"/>
            <a:ext cx="5982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The Caves</a:t>
            </a:r>
            <a:endParaRPr b="0" i="0" sz="4800" u="none" cap="none" strike="noStrike">
              <a:solidFill>
                <a:schemeClr val="dk1"/>
              </a:solidFill>
              <a:latin typeface="Calibri"/>
              <a:ea typeface="Calibri"/>
              <a:cs typeface="Calibri"/>
              <a:sym typeface="Calibri"/>
            </a:endParaRPr>
          </a:p>
        </p:txBody>
      </p:sp>
      <p:sp>
        <p:nvSpPr>
          <p:cNvPr id="525" name="Google Shape;525;g273138608d9_0_478"/>
          <p:cNvSpPr/>
          <p:nvPr/>
        </p:nvSpPr>
        <p:spPr>
          <a:xfrm>
            <a:off x="1956044" y="8147050"/>
            <a:ext cx="5914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26" name="Google Shape;526;g273138608d9_0_478"/>
          <p:cNvSpPr/>
          <p:nvPr/>
        </p:nvSpPr>
        <p:spPr>
          <a:xfrm>
            <a:off x="1956044" y="9937750"/>
            <a:ext cx="5779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3138608d9_0_478"/>
          <p:cNvSpPr/>
          <p:nvPr/>
        </p:nvSpPr>
        <p:spPr>
          <a:xfrm>
            <a:off x="1956044" y="9937750"/>
            <a:ext cx="5779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73138608d9_0_478"/>
          <p:cNvSpPr/>
          <p:nvPr/>
        </p:nvSpPr>
        <p:spPr>
          <a:xfrm>
            <a:off x="1956044" y="9937750"/>
            <a:ext cx="5982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The Lair</a:t>
            </a:r>
            <a:endParaRPr b="0" i="0" sz="4800" u="none" cap="none" strike="noStrike">
              <a:solidFill>
                <a:schemeClr val="dk1"/>
              </a:solidFill>
              <a:latin typeface="Calibri"/>
              <a:ea typeface="Calibri"/>
              <a:cs typeface="Calibri"/>
              <a:sym typeface="Calibri"/>
            </a:endParaRPr>
          </a:p>
        </p:txBody>
      </p:sp>
      <p:sp>
        <p:nvSpPr>
          <p:cNvPr id="529" name="Google Shape;529;g273138608d9_0_478"/>
          <p:cNvSpPr/>
          <p:nvPr/>
        </p:nvSpPr>
        <p:spPr>
          <a:xfrm>
            <a:off x="1956044" y="10839450"/>
            <a:ext cx="5914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534" name="Shape 534"/>
        <p:cNvGrpSpPr/>
        <p:nvPr/>
      </p:nvGrpSpPr>
      <p:grpSpPr>
        <a:xfrm>
          <a:off x="0" y="0"/>
          <a:ext cx="0" cy="0"/>
          <a:chOff x="0" y="0"/>
          <a:chExt cx="0" cy="0"/>
        </a:xfrm>
      </p:grpSpPr>
      <p:pic>
        <p:nvPicPr>
          <p:cNvPr descr=" " id="535" name="Google Shape;535;g273138608d9_0_499"/>
          <p:cNvPicPr preferRelativeResize="0"/>
          <p:nvPr/>
        </p:nvPicPr>
        <p:blipFill rotWithShape="1">
          <a:blip r:embed="rId3">
            <a:alphaModFix/>
          </a:blip>
          <a:srcRect b="0" l="0" r="0" t="0"/>
          <a:stretch/>
        </p:blipFill>
        <p:spPr>
          <a:xfrm>
            <a:off x="254032" y="8763000"/>
            <a:ext cx="4699587" cy="4699000"/>
          </a:xfrm>
          <a:prstGeom prst="rect">
            <a:avLst/>
          </a:prstGeom>
          <a:noFill/>
          <a:ln>
            <a:noFill/>
          </a:ln>
        </p:spPr>
      </p:pic>
      <p:pic>
        <p:nvPicPr>
          <p:cNvPr descr=" " id="536" name="Google Shape;536;g273138608d9_0_499"/>
          <p:cNvPicPr preferRelativeResize="0"/>
          <p:nvPr/>
        </p:nvPicPr>
        <p:blipFill rotWithShape="1">
          <a:blip r:embed="rId4">
            <a:alphaModFix/>
          </a:blip>
          <a:srcRect b="0" l="0" r="0" t="0"/>
          <a:stretch/>
        </p:blipFill>
        <p:spPr>
          <a:xfrm>
            <a:off x="19433429" y="254000"/>
            <a:ext cx="4699587" cy="4699000"/>
          </a:xfrm>
          <a:prstGeom prst="rect">
            <a:avLst/>
          </a:prstGeom>
          <a:noFill/>
          <a:ln>
            <a:noFill/>
          </a:ln>
        </p:spPr>
      </p:pic>
      <p:sp>
        <p:nvSpPr>
          <p:cNvPr id="537" name="Google Shape;537;g273138608d9_0_4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73138608d9_0_4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39" name="Google Shape;539;g273138608d9_0_499"/>
          <p:cNvPicPr preferRelativeResize="0"/>
          <p:nvPr/>
        </p:nvPicPr>
        <p:blipFill rotWithShape="1">
          <a:blip r:embed="rId6">
            <a:alphaModFix/>
          </a:blip>
          <a:srcRect b="0" l="0" r="0" t="0"/>
          <a:stretch/>
        </p:blipFill>
        <p:spPr>
          <a:xfrm>
            <a:off x="0" y="914400"/>
            <a:ext cx="24387048" cy="12801600"/>
          </a:xfrm>
          <a:prstGeom prst="rect">
            <a:avLst/>
          </a:prstGeom>
          <a:noFill/>
          <a:ln>
            <a:noFill/>
          </a:ln>
        </p:spPr>
      </p:pic>
      <p:sp>
        <p:nvSpPr>
          <p:cNvPr id="540" name="Google Shape;540;g273138608d9_0_499"/>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73138608d9_0_499"/>
          <p:cNvPicPr preferRelativeResize="0"/>
          <p:nvPr/>
        </p:nvPicPr>
        <p:blipFill rotWithShape="1">
          <a:blip r:embed="rId7">
            <a:alphaModFix/>
          </a:blip>
          <a:srcRect b="0" l="0" r="0" t="0"/>
          <a:stretch/>
        </p:blipFill>
        <p:spPr>
          <a:xfrm>
            <a:off x="0" y="6870700"/>
            <a:ext cx="24387048" cy="12700"/>
          </a:xfrm>
          <a:prstGeom prst="rect">
            <a:avLst/>
          </a:prstGeom>
          <a:noFill/>
          <a:ln>
            <a:noFill/>
          </a:ln>
        </p:spPr>
      </p:pic>
      <p:pic>
        <p:nvPicPr>
          <p:cNvPr descr=" " id="542" name="Google Shape;542;g273138608d9_0_499"/>
          <p:cNvPicPr preferRelativeResize="0"/>
          <p:nvPr/>
        </p:nvPicPr>
        <p:blipFill rotWithShape="1">
          <a:blip r:embed="rId8">
            <a:alphaModFix/>
          </a:blip>
          <a:srcRect b="0" l="0" r="0" t="0"/>
          <a:stretch/>
        </p:blipFill>
        <p:spPr>
          <a:xfrm>
            <a:off x="5207651" y="6781800"/>
            <a:ext cx="190524" cy="6934200"/>
          </a:xfrm>
          <a:prstGeom prst="rect">
            <a:avLst/>
          </a:prstGeom>
          <a:noFill/>
          <a:ln>
            <a:noFill/>
          </a:ln>
        </p:spPr>
      </p:pic>
      <p:pic>
        <p:nvPicPr>
          <p:cNvPr descr=" " id="543" name="Google Shape;543;g273138608d9_0_499"/>
          <p:cNvPicPr preferRelativeResize="0"/>
          <p:nvPr/>
        </p:nvPicPr>
        <p:blipFill rotWithShape="1">
          <a:blip r:embed="rId9">
            <a:alphaModFix/>
          </a:blip>
          <a:srcRect b="0" l="0" r="0" t="0"/>
          <a:stretch/>
        </p:blipFill>
        <p:spPr>
          <a:xfrm>
            <a:off x="9386473" y="4495800"/>
            <a:ext cx="190524" cy="2476500"/>
          </a:xfrm>
          <a:prstGeom prst="rect">
            <a:avLst/>
          </a:prstGeom>
          <a:noFill/>
          <a:ln>
            <a:noFill/>
          </a:ln>
        </p:spPr>
      </p:pic>
      <p:pic>
        <p:nvPicPr>
          <p:cNvPr descr=" " id="544" name="Google Shape;544;g273138608d9_0_499"/>
          <p:cNvPicPr preferRelativeResize="0"/>
          <p:nvPr/>
        </p:nvPicPr>
        <p:blipFill rotWithShape="1">
          <a:blip r:embed="rId10">
            <a:alphaModFix/>
          </a:blip>
          <a:srcRect b="0" l="0" r="0" t="0"/>
          <a:stretch/>
        </p:blipFill>
        <p:spPr>
          <a:xfrm>
            <a:off x="13565295" y="6781800"/>
            <a:ext cx="190524" cy="1854200"/>
          </a:xfrm>
          <a:prstGeom prst="rect">
            <a:avLst/>
          </a:prstGeom>
          <a:noFill/>
          <a:ln>
            <a:noFill/>
          </a:ln>
        </p:spPr>
      </p:pic>
      <p:pic>
        <p:nvPicPr>
          <p:cNvPr descr=" " id="545" name="Google Shape;545;g273138608d9_0_499"/>
          <p:cNvPicPr preferRelativeResize="0"/>
          <p:nvPr/>
        </p:nvPicPr>
        <p:blipFill rotWithShape="1">
          <a:blip r:embed="rId11">
            <a:alphaModFix/>
          </a:blip>
          <a:srcRect b="0" l="0" r="0" t="0"/>
          <a:stretch/>
        </p:blipFill>
        <p:spPr>
          <a:xfrm>
            <a:off x="17642505" y="1841500"/>
            <a:ext cx="393750" cy="5130800"/>
          </a:xfrm>
          <a:prstGeom prst="rect">
            <a:avLst/>
          </a:prstGeom>
          <a:noFill/>
          <a:ln>
            <a:noFill/>
          </a:ln>
        </p:spPr>
      </p:pic>
      <p:sp>
        <p:nvSpPr>
          <p:cNvPr id="546" name="Google Shape;546;g273138608d9_0_499"/>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73138608d9_0_499"/>
          <p:cNvPicPr preferRelativeResize="0"/>
          <p:nvPr/>
        </p:nvPicPr>
        <p:blipFill rotWithShape="1">
          <a:blip r:embed="rId12">
            <a:alphaModFix/>
          </a:blip>
          <a:srcRect b="0" l="0" r="0" t="0"/>
          <a:stretch/>
        </p:blipFill>
        <p:spPr>
          <a:xfrm>
            <a:off x="1371771" y="914400"/>
            <a:ext cx="6350794" cy="3263900"/>
          </a:xfrm>
          <a:prstGeom prst="rect">
            <a:avLst/>
          </a:prstGeom>
          <a:noFill/>
          <a:ln>
            <a:noFill/>
          </a:ln>
        </p:spPr>
      </p:pic>
      <p:sp>
        <p:nvSpPr>
          <p:cNvPr id="548" name="Google Shape;548;g273138608d9_0_499"/>
          <p:cNvSpPr/>
          <p:nvPr/>
        </p:nvSpPr>
        <p:spPr>
          <a:xfrm>
            <a:off x="1371771" y="4483100"/>
            <a:ext cx="15624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3138608d9_0_499"/>
          <p:cNvSpPr/>
          <p:nvPr/>
        </p:nvSpPr>
        <p:spPr>
          <a:xfrm>
            <a:off x="1371771" y="4483100"/>
            <a:ext cx="17148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Eclipse</a:t>
            </a:r>
            <a:endParaRPr b="0" i="0" sz="3600" u="none" cap="none" strike="noStrike">
              <a:solidFill>
                <a:schemeClr val="dk1"/>
              </a:solidFill>
              <a:latin typeface="Calibri"/>
              <a:ea typeface="Calibri"/>
              <a:cs typeface="Calibri"/>
              <a:sym typeface="Calibri"/>
            </a:endParaRPr>
          </a:p>
        </p:txBody>
      </p:sp>
      <p:sp>
        <p:nvSpPr>
          <p:cNvPr id="550" name="Google Shape;550;g273138608d9_0_499"/>
          <p:cNvSpPr/>
          <p:nvPr/>
        </p:nvSpPr>
        <p:spPr>
          <a:xfrm>
            <a:off x="1371771" y="5384800"/>
            <a:ext cx="63507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73138608d9_0_499"/>
          <p:cNvSpPr/>
          <p:nvPr/>
        </p:nvSpPr>
        <p:spPr>
          <a:xfrm>
            <a:off x="1371771" y="5384800"/>
            <a:ext cx="64863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Rare event causes unpredictable magic.</a:t>
            </a:r>
            <a:endParaRPr b="0" i="0" sz="3200" u="none" cap="none" strike="noStrike">
              <a:solidFill>
                <a:schemeClr val="dk1"/>
              </a:solidFill>
              <a:latin typeface="Calibri"/>
              <a:ea typeface="Calibri"/>
              <a:cs typeface="Calibri"/>
              <a:sym typeface="Calibri"/>
            </a:endParaRPr>
          </a:p>
        </p:txBody>
      </p:sp>
      <p:sp>
        <p:nvSpPr>
          <p:cNvPr id="552" name="Google Shape;552;g273138608d9_0_499"/>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3138608d9_0_499"/>
          <p:cNvSpPr/>
          <p:nvPr/>
        </p:nvSpPr>
        <p:spPr>
          <a:xfrm>
            <a:off x="5550594" y="7391400"/>
            <a:ext cx="18036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3138608d9_0_499"/>
          <p:cNvSpPr/>
          <p:nvPr/>
        </p:nvSpPr>
        <p:spPr>
          <a:xfrm>
            <a:off x="5550594" y="7391400"/>
            <a:ext cx="1956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Invasion</a:t>
            </a:r>
            <a:endParaRPr b="0" i="0" sz="3600" u="none" cap="none" strike="noStrike">
              <a:solidFill>
                <a:schemeClr val="dk1"/>
              </a:solidFill>
              <a:latin typeface="Calibri"/>
              <a:ea typeface="Calibri"/>
              <a:cs typeface="Calibri"/>
              <a:sym typeface="Calibri"/>
            </a:endParaRPr>
          </a:p>
        </p:txBody>
      </p:sp>
      <p:sp>
        <p:nvSpPr>
          <p:cNvPr id="555" name="Google Shape;555;g273138608d9_0_499"/>
          <p:cNvSpPr/>
          <p:nvPr/>
        </p:nvSpPr>
        <p:spPr>
          <a:xfrm>
            <a:off x="5550594" y="8293100"/>
            <a:ext cx="41280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73138608d9_0_499"/>
          <p:cNvSpPr/>
          <p:nvPr/>
        </p:nvSpPr>
        <p:spPr>
          <a:xfrm>
            <a:off x="5550594" y="8293100"/>
            <a:ext cx="42636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Kingdom attacked by monsters.</a:t>
            </a:r>
            <a:endParaRPr b="0" i="0" sz="3200" u="none" cap="none" strike="noStrike">
              <a:solidFill>
                <a:schemeClr val="dk1"/>
              </a:solidFill>
              <a:latin typeface="Calibri"/>
              <a:ea typeface="Calibri"/>
              <a:cs typeface="Calibri"/>
              <a:sym typeface="Calibri"/>
            </a:endParaRPr>
          </a:p>
        </p:txBody>
      </p:sp>
      <p:pic>
        <p:nvPicPr>
          <p:cNvPr descr=" " id="557" name="Google Shape;557;g273138608d9_0_499"/>
          <p:cNvPicPr preferRelativeResize="0"/>
          <p:nvPr/>
        </p:nvPicPr>
        <p:blipFill rotWithShape="1">
          <a:blip r:embed="rId13">
            <a:alphaModFix/>
          </a:blip>
          <a:srcRect b="0" l="0" r="0" t="0"/>
          <a:stretch/>
        </p:blipFill>
        <p:spPr>
          <a:xfrm>
            <a:off x="5550594" y="9588500"/>
            <a:ext cx="4128016" cy="3568700"/>
          </a:xfrm>
          <a:prstGeom prst="rect">
            <a:avLst/>
          </a:prstGeom>
          <a:noFill/>
          <a:ln>
            <a:noFill/>
          </a:ln>
        </p:spPr>
      </p:pic>
      <p:sp>
        <p:nvSpPr>
          <p:cNvPr id="558" name="Google Shape;558;g273138608d9_0_499"/>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73138608d9_0_499"/>
          <p:cNvSpPr/>
          <p:nvPr/>
        </p:nvSpPr>
        <p:spPr>
          <a:xfrm>
            <a:off x="13908238" y="7391400"/>
            <a:ext cx="17529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73138608d9_0_499"/>
          <p:cNvSpPr/>
          <p:nvPr/>
        </p:nvSpPr>
        <p:spPr>
          <a:xfrm>
            <a:off x="13908238" y="7391400"/>
            <a:ext cx="1905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Betrayal</a:t>
            </a:r>
            <a:endParaRPr b="0" i="0" sz="3600" u="none" cap="none" strike="noStrike">
              <a:solidFill>
                <a:schemeClr val="dk1"/>
              </a:solidFill>
              <a:latin typeface="Calibri"/>
              <a:ea typeface="Calibri"/>
              <a:cs typeface="Calibri"/>
              <a:sym typeface="Calibri"/>
            </a:endParaRPr>
          </a:p>
        </p:txBody>
      </p:sp>
      <p:sp>
        <p:nvSpPr>
          <p:cNvPr id="561" name="Google Shape;561;g273138608d9_0_499"/>
          <p:cNvSpPr/>
          <p:nvPr/>
        </p:nvSpPr>
        <p:spPr>
          <a:xfrm>
            <a:off x="13908238" y="8293100"/>
            <a:ext cx="9996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73138608d9_0_499"/>
          <p:cNvSpPr/>
          <p:nvPr/>
        </p:nvSpPr>
        <p:spPr>
          <a:xfrm>
            <a:off x="13908238" y="8293100"/>
            <a:ext cx="10131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Queen's advisor revealed as spy.</a:t>
            </a:r>
            <a:endParaRPr b="0" i="0" sz="3200" u="none" cap="none" strike="noStrike">
              <a:solidFill>
                <a:schemeClr val="dk1"/>
              </a:solidFill>
              <a:latin typeface="Calibri"/>
              <a:ea typeface="Calibri"/>
              <a:cs typeface="Calibri"/>
              <a:sym typeface="Calibri"/>
            </a:endParaRPr>
          </a:p>
        </p:txBody>
      </p:sp>
      <p:sp>
        <p:nvSpPr>
          <p:cNvPr id="563" name="Google Shape;563;g273138608d9_0_499"/>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73138608d9_0_499"/>
          <p:cNvSpPr/>
          <p:nvPr/>
        </p:nvSpPr>
        <p:spPr>
          <a:xfrm>
            <a:off x="9729416" y="4406900"/>
            <a:ext cx="12828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3138608d9_0_499"/>
          <p:cNvSpPr/>
          <p:nvPr/>
        </p:nvSpPr>
        <p:spPr>
          <a:xfrm>
            <a:off x="9729416" y="4406900"/>
            <a:ext cx="1435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Quest</a:t>
            </a:r>
            <a:endParaRPr b="0" i="0" sz="3600" u="none" cap="none" strike="noStrike">
              <a:solidFill>
                <a:schemeClr val="dk1"/>
              </a:solidFill>
              <a:latin typeface="Calibri"/>
              <a:ea typeface="Calibri"/>
              <a:cs typeface="Calibri"/>
              <a:sym typeface="Calibri"/>
            </a:endParaRPr>
          </a:p>
        </p:txBody>
      </p:sp>
      <p:sp>
        <p:nvSpPr>
          <p:cNvPr id="566" name="Google Shape;566;g273138608d9_0_499"/>
          <p:cNvSpPr/>
          <p:nvPr/>
        </p:nvSpPr>
        <p:spPr>
          <a:xfrm>
            <a:off x="9729416" y="5308600"/>
            <a:ext cx="63507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73138608d9_0_499"/>
          <p:cNvSpPr/>
          <p:nvPr/>
        </p:nvSpPr>
        <p:spPr>
          <a:xfrm>
            <a:off x="9729416" y="5308600"/>
            <a:ext cx="6486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Adventurers seek immortal artifact.</a:t>
            </a:r>
            <a:endParaRPr b="0" i="0" sz="3200" u="none" cap="none" strike="noStrike">
              <a:solidFill>
                <a:schemeClr val="dk1"/>
              </a:solidFill>
              <a:latin typeface="Calibri"/>
              <a:ea typeface="Calibri"/>
              <a:cs typeface="Calibri"/>
              <a:sym typeface="Calibri"/>
            </a:endParaRPr>
          </a:p>
        </p:txBody>
      </p:sp>
      <p:sp>
        <p:nvSpPr>
          <p:cNvPr id="568" name="Google Shape;568;g273138608d9_0_499"/>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73138608d9_0_499"/>
          <p:cNvPicPr preferRelativeResize="0"/>
          <p:nvPr/>
        </p:nvPicPr>
        <p:blipFill rotWithShape="1">
          <a:blip r:embed="rId14">
            <a:alphaModFix/>
          </a:blip>
          <a:srcRect b="0" l="0" r="0" t="0"/>
          <a:stretch/>
        </p:blipFill>
        <p:spPr>
          <a:xfrm>
            <a:off x="18087061" y="1841500"/>
            <a:ext cx="4839305" cy="2832100"/>
          </a:xfrm>
          <a:prstGeom prst="rect">
            <a:avLst/>
          </a:prstGeom>
          <a:noFill/>
          <a:ln>
            <a:noFill/>
          </a:ln>
        </p:spPr>
      </p:pic>
      <p:sp>
        <p:nvSpPr>
          <p:cNvPr id="570" name="Google Shape;570;g273138608d9_0_499"/>
          <p:cNvSpPr/>
          <p:nvPr/>
        </p:nvSpPr>
        <p:spPr>
          <a:xfrm>
            <a:off x="18087061" y="4978400"/>
            <a:ext cx="14988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73138608d9_0_499"/>
          <p:cNvSpPr/>
          <p:nvPr/>
        </p:nvSpPr>
        <p:spPr>
          <a:xfrm>
            <a:off x="18087061" y="4978400"/>
            <a:ext cx="1651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Obtain</a:t>
            </a:r>
            <a:endParaRPr b="0" i="0" sz="3600" u="none" cap="none" strike="noStrike">
              <a:solidFill>
                <a:schemeClr val="dk1"/>
              </a:solidFill>
              <a:latin typeface="Calibri"/>
              <a:ea typeface="Calibri"/>
              <a:cs typeface="Calibri"/>
              <a:sym typeface="Calibri"/>
            </a:endParaRPr>
          </a:p>
        </p:txBody>
      </p:sp>
      <p:sp>
        <p:nvSpPr>
          <p:cNvPr id="572" name="Google Shape;572;g273138608d9_0_499"/>
          <p:cNvSpPr/>
          <p:nvPr/>
        </p:nvSpPr>
        <p:spPr>
          <a:xfrm>
            <a:off x="18087061" y="5880100"/>
            <a:ext cx="48393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73138608d9_0_499"/>
          <p:cNvSpPr/>
          <p:nvPr/>
        </p:nvSpPr>
        <p:spPr>
          <a:xfrm>
            <a:off x="18087061" y="5880100"/>
            <a:ext cx="49749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Humans acquire Crystal </a:t>
            </a:r>
            <a:endParaRPr b="0" i="0" sz="3200" u="none" cap="none" strike="noStrike">
              <a:solidFill>
                <a:schemeClr val="dk1"/>
              </a:solidFill>
              <a:latin typeface="Calibri"/>
              <a:ea typeface="Calibri"/>
              <a:cs typeface="Calibri"/>
              <a:sym typeface="Calibri"/>
            </a:endParaRPr>
          </a:p>
        </p:txBody>
      </p:sp>
      <p:pic>
        <p:nvPicPr>
          <p:cNvPr descr=" " id="574" name="Google Shape;574;g273138608d9_0_499"/>
          <p:cNvPicPr preferRelativeResize="0"/>
          <p:nvPr/>
        </p:nvPicPr>
        <p:blipFill rotWithShape="1">
          <a:blip r:embed="rId15">
            <a:alphaModFix/>
          </a:blip>
          <a:srcRect b="0" l="0" r="0" t="0"/>
          <a:stretch/>
        </p:blipFill>
        <p:spPr>
          <a:xfrm>
            <a:off x="1028828" y="914400"/>
            <a:ext cx="190524" cy="6057900"/>
          </a:xfrm>
          <a:prstGeom prst="rect">
            <a:avLst/>
          </a:prstGeom>
          <a:noFill/>
          <a:ln>
            <a:noFill/>
          </a:ln>
        </p:spPr>
      </p:pic>
      <p:sp>
        <p:nvSpPr>
          <p:cNvPr id="575" name="Google Shape;575;g273138608d9_0_499"/>
          <p:cNvSpPr/>
          <p:nvPr/>
        </p:nvSpPr>
        <p:spPr>
          <a:xfrm>
            <a:off x="10317923" y="11722100"/>
            <a:ext cx="12278100" cy="168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580" name="Shape 580"/>
        <p:cNvGrpSpPr/>
        <p:nvPr/>
      </p:nvGrpSpPr>
      <p:grpSpPr>
        <a:xfrm>
          <a:off x="0" y="0"/>
          <a:ext cx="0" cy="0"/>
          <a:chOff x="0" y="0"/>
          <a:chExt cx="0" cy="0"/>
        </a:xfrm>
      </p:grpSpPr>
      <p:pic>
        <p:nvPicPr>
          <p:cNvPr descr=" " id="581" name="Google Shape;581;g273138608d9_0_544"/>
          <p:cNvPicPr preferRelativeResize="0"/>
          <p:nvPr/>
        </p:nvPicPr>
        <p:blipFill rotWithShape="1">
          <a:blip r:embed="rId3">
            <a:alphaModFix/>
          </a:blip>
          <a:srcRect b="0" l="0" r="0" t="0"/>
          <a:stretch/>
        </p:blipFill>
        <p:spPr>
          <a:xfrm>
            <a:off x="254032" y="8763000"/>
            <a:ext cx="4699587" cy="4699000"/>
          </a:xfrm>
          <a:prstGeom prst="rect">
            <a:avLst/>
          </a:prstGeom>
          <a:noFill/>
          <a:ln>
            <a:noFill/>
          </a:ln>
        </p:spPr>
      </p:pic>
      <p:pic>
        <p:nvPicPr>
          <p:cNvPr descr=" " id="582" name="Google Shape;582;g273138608d9_0_544"/>
          <p:cNvPicPr preferRelativeResize="0"/>
          <p:nvPr/>
        </p:nvPicPr>
        <p:blipFill rotWithShape="1">
          <a:blip r:embed="rId4">
            <a:alphaModFix/>
          </a:blip>
          <a:srcRect b="0" l="0" r="0" t="0"/>
          <a:stretch/>
        </p:blipFill>
        <p:spPr>
          <a:xfrm>
            <a:off x="19433429" y="254000"/>
            <a:ext cx="4699587" cy="4699000"/>
          </a:xfrm>
          <a:prstGeom prst="rect">
            <a:avLst/>
          </a:prstGeom>
          <a:noFill/>
          <a:ln>
            <a:noFill/>
          </a:ln>
        </p:spPr>
      </p:pic>
      <p:sp>
        <p:nvSpPr>
          <p:cNvPr id="583" name="Google Shape;583;g273138608d9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73138608d9_0_54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5" name="Google Shape;585;g273138608d9_0_544"/>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73138608d9_0_544"/>
          <p:cNvPicPr preferRelativeResize="0"/>
          <p:nvPr/>
        </p:nvPicPr>
        <p:blipFill rotWithShape="1">
          <a:blip r:embed="rId6">
            <a:alphaModFix/>
          </a:blip>
          <a:srcRect b="0" l="0" r="0" t="0"/>
          <a:stretch/>
        </p:blipFill>
        <p:spPr>
          <a:xfrm>
            <a:off x="10173972" y="3759200"/>
            <a:ext cx="5131441" cy="1549400"/>
          </a:xfrm>
          <a:prstGeom prst="rect">
            <a:avLst/>
          </a:prstGeom>
          <a:noFill/>
          <a:ln>
            <a:noFill/>
          </a:ln>
        </p:spPr>
      </p:pic>
      <p:sp>
        <p:nvSpPr>
          <p:cNvPr id="587" name="Google Shape;587;g273138608d9_0_544"/>
          <p:cNvSpPr/>
          <p:nvPr/>
        </p:nvSpPr>
        <p:spPr>
          <a:xfrm>
            <a:off x="10732841" y="37338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73138608d9_0_544"/>
          <p:cNvSpPr/>
          <p:nvPr/>
        </p:nvSpPr>
        <p:spPr>
          <a:xfrm>
            <a:off x="11444130" y="38862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Chloe Ng</a:t>
            </a:r>
            <a:endParaRPr b="0" i="0" sz="3600" u="none" cap="none" strike="noStrike">
              <a:solidFill>
                <a:schemeClr val="dk1"/>
              </a:solidFill>
              <a:latin typeface="Calibri"/>
              <a:ea typeface="Calibri"/>
              <a:cs typeface="Calibri"/>
              <a:sym typeface="Calibri"/>
            </a:endParaRPr>
          </a:p>
        </p:txBody>
      </p:sp>
      <p:sp>
        <p:nvSpPr>
          <p:cNvPr id="589" name="Google Shape;589;g273138608d9_0_544"/>
          <p:cNvSpPr/>
          <p:nvPr/>
        </p:nvSpPr>
        <p:spPr>
          <a:xfrm>
            <a:off x="11444130" y="46863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Mage</a:t>
            </a:r>
            <a:endParaRPr b="0" i="0" sz="3200" u="none" cap="none" strike="noStrike">
              <a:solidFill>
                <a:schemeClr val="dk1"/>
              </a:solidFill>
              <a:latin typeface="Calibri"/>
              <a:ea typeface="Calibri"/>
              <a:cs typeface="Calibri"/>
              <a:sym typeface="Calibri"/>
            </a:endParaRPr>
          </a:p>
        </p:txBody>
      </p:sp>
      <p:pic>
        <p:nvPicPr>
          <p:cNvPr descr=" " id="590" name="Google Shape;590;g273138608d9_0_544"/>
          <p:cNvPicPr preferRelativeResize="0"/>
          <p:nvPr/>
        </p:nvPicPr>
        <p:blipFill rotWithShape="1">
          <a:blip r:embed="rId7">
            <a:alphaModFix/>
          </a:blip>
          <a:srcRect b="0" l="0" r="0" t="0"/>
          <a:stretch/>
        </p:blipFill>
        <p:spPr>
          <a:xfrm>
            <a:off x="10173972" y="3975100"/>
            <a:ext cx="1117740" cy="1117600"/>
          </a:xfrm>
          <a:prstGeom prst="rect">
            <a:avLst/>
          </a:prstGeom>
          <a:noFill/>
          <a:ln>
            <a:noFill/>
          </a:ln>
        </p:spPr>
      </p:pic>
      <p:pic>
        <p:nvPicPr>
          <p:cNvPr descr=" " id="591" name="Google Shape;591;g273138608d9_0_544"/>
          <p:cNvPicPr preferRelativeResize="0"/>
          <p:nvPr/>
        </p:nvPicPr>
        <p:blipFill rotWithShape="1">
          <a:blip r:embed="rId6">
            <a:alphaModFix/>
          </a:blip>
          <a:srcRect b="0" l="0" r="0" t="0"/>
          <a:stretch/>
        </p:blipFill>
        <p:spPr>
          <a:xfrm>
            <a:off x="787498" y="6121400"/>
            <a:ext cx="5131441" cy="1549400"/>
          </a:xfrm>
          <a:prstGeom prst="rect">
            <a:avLst/>
          </a:prstGeom>
          <a:noFill/>
          <a:ln>
            <a:noFill/>
          </a:ln>
        </p:spPr>
      </p:pic>
      <p:sp>
        <p:nvSpPr>
          <p:cNvPr id="592" name="Google Shape;592;g273138608d9_0_544"/>
          <p:cNvSpPr/>
          <p:nvPr/>
        </p:nvSpPr>
        <p:spPr>
          <a:xfrm>
            <a:off x="1346368" y="60960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73138608d9_0_544"/>
          <p:cNvSpPr/>
          <p:nvPr/>
        </p:nvSpPr>
        <p:spPr>
          <a:xfrm>
            <a:off x="2057657" y="62484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Valtorin</a:t>
            </a:r>
            <a:endParaRPr b="0" i="0" sz="3600" u="none" cap="none" strike="noStrike">
              <a:solidFill>
                <a:schemeClr val="dk1"/>
              </a:solidFill>
              <a:latin typeface="Calibri"/>
              <a:ea typeface="Calibri"/>
              <a:cs typeface="Calibri"/>
              <a:sym typeface="Calibri"/>
            </a:endParaRPr>
          </a:p>
        </p:txBody>
      </p:sp>
      <p:sp>
        <p:nvSpPr>
          <p:cNvPr id="594" name="Google Shape;594;g273138608d9_0_544"/>
          <p:cNvSpPr/>
          <p:nvPr/>
        </p:nvSpPr>
        <p:spPr>
          <a:xfrm>
            <a:off x="2057657" y="70485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Assassin</a:t>
            </a:r>
            <a:endParaRPr b="0" i="0" sz="3200" u="none" cap="none" strike="noStrike">
              <a:solidFill>
                <a:schemeClr val="dk1"/>
              </a:solidFill>
              <a:latin typeface="Calibri"/>
              <a:ea typeface="Calibri"/>
              <a:cs typeface="Calibri"/>
              <a:sym typeface="Calibri"/>
            </a:endParaRPr>
          </a:p>
        </p:txBody>
      </p:sp>
      <p:pic>
        <p:nvPicPr>
          <p:cNvPr descr=" " id="595" name="Google Shape;595;g273138608d9_0_544"/>
          <p:cNvPicPr preferRelativeResize="0"/>
          <p:nvPr/>
        </p:nvPicPr>
        <p:blipFill rotWithShape="1">
          <a:blip r:embed="rId8">
            <a:alphaModFix/>
          </a:blip>
          <a:srcRect b="0" l="0" r="0" t="0"/>
          <a:stretch/>
        </p:blipFill>
        <p:spPr>
          <a:xfrm>
            <a:off x="787498" y="6337300"/>
            <a:ext cx="1117740" cy="1117600"/>
          </a:xfrm>
          <a:prstGeom prst="rect">
            <a:avLst/>
          </a:prstGeom>
          <a:noFill/>
          <a:ln>
            <a:noFill/>
          </a:ln>
        </p:spPr>
      </p:pic>
      <p:pic>
        <p:nvPicPr>
          <p:cNvPr descr=" " id="596" name="Google Shape;596;g273138608d9_0_544"/>
          <p:cNvPicPr preferRelativeResize="0"/>
          <p:nvPr/>
        </p:nvPicPr>
        <p:blipFill rotWithShape="1">
          <a:blip r:embed="rId6">
            <a:alphaModFix/>
          </a:blip>
          <a:srcRect b="0" l="0" r="0" t="0"/>
          <a:stretch/>
        </p:blipFill>
        <p:spPr>
          <a:xfrm>
            <a:off x="787498" y="8483600"/>
            <a:ext cx="5131441" cy="1549400"/>
          </a:xfrm>
          <a:prstGeom prst="rect">
            <a:avLst/>
          </a:prstGeom>
          <a:noFill/>
          <a:ln>
            <a:noFill/>
          </a:ln>
        </p:spPr>
      </p:pic>
      <p:sp>
        <p:nvSpPr>
          <p:cNvPr id="597" name="Google Shape;597;g273138608d9_0_544"/>
          <p:cNvSpPr/>
          <p:nvPr/>
        </p:nvSpPr>
        <p:spPr>
          <a:xfrm>
            <a:off x="1346368" y="84582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73138608d9_0_544"/>
          <p:cNvSpPr/>
          <p:nvPr/>
        </p:nvSpPr>
        <p:spPr>
          <a:xfrm>
            <a:off x="2057657" y="86106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Lyrisa</a:t>
            </a:r>
            <a:endParaRPr b="0" i="0" sz="3600" u="none" cap="none" strike="noStrike">
              <a:solidFill>
                <a:schemeClr val="dk1"/>
              </a:solidFill>
              <a:latin typeface="Calibri"/>
              <a:ea typeface="Calibri"/>
              <a:cs typeface="Calibri"/>
              <a:sym typeface="Calibri"/>
            </a:endParaRPr>
          </a:p>
        </p:txBody>
      </p:sp>
      <p:sp>
        <p:nvSpPr>
          <p:cNvPr id="599" name="Google Shape;599;g273138608d9_0_544"/>
          <p:cNvSpPr/>
          <p:nvPr/>
        </p:nvSpPr>
        <p:spPr>
          <a:xfrm>
            <a:off x="2057657" y="94107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Dreamer</a:t>
            </a:r>
            <a:endParaRPr b="0" i="0" sz="3200" u="none" cap="none" strike="noStrike">
              <a:solidFill>
                <a:schemeClr val="dk1"/>
              </a:solidFill>
              <a:latin typeface="Calibri"/>
              <a:ea typeface="Calibri"/>
              <a:cs typeface="Calibri"/>
              <a:sym typeface="Calibri"/>
            </a:endParaRPr>
          </a:p>
        </p:txBody>
      </p:sp>
      <p:pic>
        <p:nvPicPr>
          <p:cNvPr descr=" " id="600" name="Google Shape;600;g273138608d9_0_544"/>
          <p:cNvPicPr preferRelativeResize="0"/>
          <p:nvPr/>
        </p:nvPicPr>
        <p:blipFill rotWithShape="1">
          <a:blip r:embed="rId9">
            <a:alphaModFix/>
          </a:blip>
          <a:srcRect b="0" l="0" r="0" t="0"/>
          <a:stretch/>
        </p:blipFill>
        <p:spPr>
          <a:xfrm>
            <a:off x="787498" y="8699500"/>
            <a:ext cx="1117740" cy="1117600"/>
          </a:xfrm>
          <a:prstGeom prst="rect">
            <a:avLst/>
          </a:prstGeom>
          <a:noFill/>
          <a:ln>
            <a:noFill/>
          </a:ln>
        </p:spPr>
      </p:pic>
      <p:pic>
        <p:nvPicPr>
          <p:cNvPr descr=" " id="601" name="Google Shape;601;g273138608d9_0_544"/>
          <p:cNvPicPr preferRelativeResize="0"/>
          <p:nvPr/>
        </p:nvPicPr>
        <p:blipFill rotWithShape="1">
          <a:blip r:embed="rId6">
            <a:alphaModFix/>
          </a:blip>
          <a:srcRect b="0" l="0" r="0" t="0"/>
          <a:stretch/>
        </p:blipFill>
        <p:spPr>
          <a:xfrm>
            <a:off x="6681035" y="8483600"/>
            <a:ext cx="5131441" cy="1549400"/>
          </a:xfrm>
          <a:prstGeom prst="rect">
            <a:avLst/>
          </a:prstGeom>
          <a:noFill/>
          <a:ln>
            <a:noFill/>
          </a:ln>
        </p:spPr>
      </p:pic>
      <p:sp>
        <p:nvSpPr>
          <p:cNvPr id="602" name="Google Shape;602;g273138608d9_0_544"/>
          <p:cNvSpPr/>
          <p:nvPr/>
        </p:nvSpPr>
        <p:spPr>
          <a:xfrm>
            <a:off x="7239905" y="84582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73138608d9_0_544"/>
          <p:cNvSpPr/>
          <p:nvPr/>
        </p:nvSpPr>
        <p:spPr>
          <a:xfrm>
            <a:off x="7951194" y="86106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Lucian</a:t>
            </a:r>
            <a:endParaRPr b="0" i="0" sz="3600" u="none" cap="none" strike="noStrike">
              <a:solidFill>
                <a:schemeClr val="dk1"/>
              </a:solidFill>
              <a:latin typeface="Calibri"/>
              <a:ea typeface="Calibri"/>
              <a:cs typeface="Calibri"/>
              <a:sym typeface="Calibri"/>
            </a:endParaRPr>
          </a:p>
        </p:txBody>
      </p:sp>
      <p:sp>
        <p:nvSpPr>
          <p:cNvPr id="604" name="Google Shape;604;g273138608d9_0_544"/>
          <p:cNvSpPr/>
          <p:nvPr/>
        </p:nvSpPr>
        <p:spPr>
          <a:xfrm>
            <a:off x="7951194" y="94107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Conjurer</a:t>
            </a:r>
            <a:endParaRPr b="0" i="0" sz="3200" u="none" cap="none" strike="noStrike">
              <a:solidFill>
                <a:schemeClr val="dk1"/>
              </a:solidFill>
              <a:latin typeface="Calibri"/>
              <a:ea typeface="Calibri"/>
              <a:cs typeface="Calibri"/>
              <a:sym typeface="Calibri"/>
            </a:endParaRPr>
          </a:p>
        </p:txBody>
      </p:sp>
      <p:pic>
        <p:nvPicPr>
          <p:cNvPr descr=" " id="605" name="Google Shape;605;g273138608d9_0_544"/>
          <p:cNvPicPr preferRelativeResize="0"/>
          <p:nvPr/>
        </p:nvPicPr>
        <p:blipFill rotWithShape="1">
          <a:blip r:embed="rId10">
            <a:alphaModFix/>
          </a:blip>
          <a:srcRect b="0" l="0" r="0" t="0"/>
          <a:stretch/>
        </p:blipFill>
        <p:spPr>
          <a:xfrm>
            <a:off x="6681035" y="8699500"/>
            <a:ext cx="1117740" cy="1117600"/>
          </a:xfrm>
          <a:prstGeom prst="rect">
            <a:avLst/>
          </a:prstGeom>
          <a:noFill/>
          <a:ln>
            <a:noFill/>
          </a:ln>
        </p:spPr>
      </p:pic>
      <p:pic>
        <p:nvPicPr>
          <p:cNvPr descr=" " id="606" name="Google Shape;606;g273138608d9_0_544"/>
          <p:cNvPicPr preferRelativeResize="0"/>
          <p:nvPr/>
        </p:nvPicPr>
        <p:blipFill rotWithShape="1">
          <a:blip r:embed="rId6">
            <a:alphaModFix/>
          </a:blip>
          <a:srcRect b="0" l="0" r="0" t="0"/>
          <a:stretch/>
        </p:blipFill>
        <p:spPr>
          <a:xfrm>
            <a:off x="6681035" y="10845800"/>
            <a:ext cx="5131441" cy="1549400"/>
          </a:xfrm>
          <a:prstGeom prst="rect">
            <a:avLst/>
          </a:prstGeom>
          <a:noFill/>
          <a:ln>
            <a:noFill/>
          </a:ln>
        </p:spPr>
      </p:pic>
      <p:sp>
        <p:nvSpPr>
          <p:cNvPr id="607" name="Google Shape;607;g273138608d9_0_544"/>
          <p:cNvSpPr/>
          <p:nvPr/>
        </p:nvSpPr>
        <p:spPr>
          <a:xfrm>
            <a:off x="7239905" y="108204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73138608d9_0_544"/>
          <p:cNvSpPr/>
          <p:nvPr/>
        </p:nvSpPr>
        <p:spPr>
          <a:xfrm>
            <a:off x="7951194" y="109728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Cedric</a:t>
            </a:r>
            <a:endParaRPr b="0" i="0" sz="3600" u="none" cap="none" strike="noStrike">
              <a:solidFill>
                <a:schemeClr val="dk1"/>
              </a:solidFill>
              <a:latin typeface="Calibri"/>
              <a:ea typeface="Calibri"/>
              <a:cs typeface="Calibri"/>
              <a:sym typeface="Calibri"/>
            </a:endParaRPr>
          </a:p>
        </p:txBody>
      </p:sp>
      <p:sp>
        <p:nvSpPr>
          <p:cNvPr id="609" name="Google Shape;609;g273138608d9_0_544"/>
          <p:cNvSpPr/>
          <p:nvPr/>
        </p:nvSpPr>
        <p:spPr>
          <a:xfrm>
            <a:off x="7951194" y="117729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Timekeeper</a:t>
            </a:r>
            <a:endParaRPr b="0" i="0" sz="3200" u="none" cap="none" strike="noStrike">
              <a:solidFill>
                <a:schemeClr val="dk1"/>
              </a:solidFill>
              <a:latin typeface="Calibri"/>
              <a:ea typeface="Calibri"/>
              <a:cs typeface="Calibri"/>
              <a:sym typeface="Calibri"/>
            </a:endParaRPr>
          </a:p>
        </p:txBody>
      </p:sp>
      <p:pic>
        <p:nvPicPr>
          <p:cNvPr descr=" " id="610" name="Google Shape;610;g273138608d9_0_544"/>
          <p:cNvPicPr preferRelativeResize="0"/>
          <p:nvPr/>
        </p:nvPicPr>
        <p:blipFill rotWithShape="1">
          <a:blip r:embed="rId11">
            <a:alphaModFix/>
          </a:blip>
          <a:srcRect b="0" l="0" r="0" t="0"/>
          <a:stretch/>
        </p:blipFill>
        <p:spPr>
          <a:xfrm>
            <a:off x="6681035" y="11061700"/>
            <a:ext cx="1117740" cy="1117600"/>
          </a:xfrm>
          <a:prstGeom prst="rect">
            <a:avLst/>
          </a:prstGeom>
          <a:noFill/>
          <a:ln>
            <a:noFill/>
          </a:ln>
        </p:spPr>
      </p:pic>
      <p:pic>
        <p:nvPicPr>
          <p:cNvPr descr=" " id="611" name="Google Shape;611;g273138608d9_0_544"/>
          <p:cNvPicPr preferRelativeResize="0"/>
          <p:nvPr/>
        </p:nvPicPr>
        <p:blipFill rotWithShape="1">
          <a:blip r:embed="rId6">
            <a:alphaModFix/>
          </a:blip>
          <a:srcRect b="0" l="0" r="0" t="0"/>
          <a:stretch/>
        </p:blipFill>
        <p:spPr>
          <a:xfrm>
            <a:off x="12574572" y="8483600"/>
            <a:ext cx="5131441" cy="1549400"/>
          </a:xfrm>
          <a:prstGeom prst="rect">
            <a:avLst/>
          </a:prstGeom>
          <a:noFill/>
          <a:ln>
            <a:noFill/>
          </a:ln>
        </p:spPr>
      </p:pic>
      <p:sp>
        <p:nvSpPr>
          <p:cNvPr id="612" name="Google Shape;612;g273138608d9_0_544"/>
          <p:cNvSpPr/>
          <p:nvPr/>
        </p:nvSpPr>
        <p:spPr>
          <a:xfrm>
            <a:off x="13133441" y="84582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73138608d9_0_544"/>
          <p:cNvSpPr/>
          <p:nvPr/>
        </p:nvSpPr>
        <p:spPr>
          <a:xfrm>
            <a:off x="13844730" y="86106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Elvina</a:t>
            </a:r>
            <a:endParaRPr b="0" i="0" sz="3600" u="none" cap="none" strike="noStrike">
              <a:solidFill>
                <a:schemeClr val="dk1"/>
              </a:solidFill>
              <a:latin typeface="Calibri"/>
              <a:ea typeface="Calibri"/>
              <a:cs typeface="Calibri"/>
              <a:sym typeface="Calibri"/>
            </a:endParaRPr>
          </a:p>
        </p:txBody>
      </p:sp>
      <p:sp>
        <p:nvSpPr>
          <p:cNvPr id="614" name="Google Shape;614;g273138608d9_0_544"/>
          <p:cNvSpPr/>
          <p:nvPr/>
        </p:nvSpPr>
        <p:spPr>
          <a:xfrm>
            <a:off x="13844730" y="94107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Oracle</a:t>
            </a:r>
            <a:endParaRPr b="0" i="0" sz="3200" u="none" cap="none" strike="noStrike">
              <a:solidFill>
                <a:schemeClr val="dk1"/>
              </a:solidFill>
              <a:latin typeface="Calibri"/>
              <a:ea typeface="Calibri"/>
              <a:cs typeface="Calibri"/>
              <a:sym typeface="Calibri"/>
            </a:endParaRPr>
          </a:p>
        </p:txBody>
      </p:sp>
      <p:pic>
        <p:nvPicPr>
          <p:cNvPr descr=" " id="615" name="Google Shape;615;g273138608d9_0_544"/>
          <p:cNvPicPr preferRelativeResize="0"/>
          <p:nvPr/>
        </p:nvPicPr>
        <p:blipFill rotWithShape="1">
          <a:blip r:embed="rId12">
            <a:alphaModFix/>
          </a:blip>
          <a:srcRect b="0" l="0" r="0" t="0"/>
          <a:stretch/>
        </p:blipFill>
        <p:spPr>
          <a:xfrm>
            <a:off x="12574572" y="8699500"/>
            <a:ext cx="1117740" cy="1117600"/>
          </a:xfrm>
          <a:prstGeom prst="rect">
            <a:avLst/>
          </a:prstGeom>
          <a:noFill/>
          <a:ln>
            <a:noFill/>
          </a:ln>
        </p:spPr>
      </p:pic>
      <p:pic>
        <p:nvPicPr>
          <p:cNvPr descr=" " id="616" name="Google Shape;616;g273138608d9_0_544"/>
          <p:cNvPicPr preferRelativeResize="0"/>
          <p:nvPr/>
        </p:nvPicPr>
        <p:blipFill rotWithShape="1">
          <a:blip r:embed="rId6">
            <a:alphaModFix/>
          </a:blip>
          <a:srcRect b="0" l="0" r="0" t="0"/>
          <a:stretch/>
        </p:blipFill>
        <p:spPr>
          <a:xfrm>
            <a:off x="12574572" y="10845800"/>
            <a:ext cx="5131441" cy="1549400"/>
          </a:xfrm>
          <a:prstGeom prst="rect">
            <a:avLst/>
          </a:prstGeom>
          <a:noFill/>
          <a:ln>
            <a:noFill/>
          </a:ln>
        </p:spPr>
      </p:pic>
      <p:sp>
        <p:nvSpPr>
          <p:cNvPr id="617" name="Google Shape;617;g273138608d9_0_544"/>
          <p:cNvSpPr/>
          <p:nvPr/>
        </p:nvSpPr>
        <p:spPr>
          <a:xfrm>
            <a:off x="13133441" y="108204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73138608d9_0_544"/>
          <p:cNvSpPr/>
          <p:nvPr/>
        </p:nvSpPr>
        <p:spPr>
          <a:xfrm>
            <a:off x="13844730" y="109728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Seraphina</a:t>
            </a:r>
            <a:endParaRPr b="0" i="0" sz="3600" u="none" cap="none" strike="noStrike">
              <a:solidFill>
                <a:schemeClr val="dk1"/>
              </a:solidFill>
              <a:latin typeface="Calibri"/>
              <a:ea typeface="Calibri"/>
              <a:cs typeface="Calibri"/>
              <a:sym typeface="Calibri"/>
            </a:endParaRPr>
          </a:p>
        </p:txBody>
      </p:sp>
      <p:sp>
        <p:nvSpPr>
          <p:cNvPr id="619" name="Google Shape;619;g273138608d9_0_544"/>
          <p:cNvSpPr/>
          <p:nvPr/>
        </p:nvSpPr>
        <p:spPr>
          <a:xfrm>
            <a:off x="13844730" y="117729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Lightbringer</a:t>
            </a:r>
            <a:endParaRPr b="0" i="0" sz="3200" u="none" cap="none" strike="noStrike">
              <a:solidFill>
                <a:schemeClr val="dk1"/>
              </a:solidFill>
              <a:latin typeface="Calibri"/>
              <a:ea typeface="Calibri"/>
              <a:cs typeface="Calibri"/>
              <a:sym typeface="Calibri"/>
            </a:endParaRPr>
          </a:p>
        </p:txBody>
      </p:sp>
      <p:pic>
        <p:nvPicPr>
          <p:cNvPr descr=" " id="620" name="Google Shape;620;g273138608d9_0_544"/>
          <p:cNvPicPr preferRelativeResize="0"/>
          <p:nvPr/>
        </p:nvPicPr>
        <p:blipFill rotWithShape="1">
          <a:blip r:embed="rId13">
            <a:alphaModFix/>
          </a:blip>
          <a:srcRect b="0" l="0" r="0" t="0"/>
          <a:stretch/>
        </p:blipFill>
        <p:spPr>
          <a:xfrm>
            <a:off x="12574572" y="11061700"/>
            <a:ext cx="1117740" cy="1117600"/>
          </a:xfrm>
          <a:prstGeom prst="rect">
            <a:avLst/>
          </a:prstGeom>
          <a:noFill/>
          <a:ln>
            <a:noFill/>
          </a:ln>
        </p:spPr>
      </p:pic>
      <p:pic>
        <p:nvPicPr>
          <p:cNvPr descr=" " id="621" name="Google Shape;621;g273138608d9_0_544"/>
          <p:cNvPicPr preferRelativeResize="0"/>
          <p:nvPr/>
        </p:nvPicPr>
        <p:blipFill rotWithShape="1">
          <a:blip r:embed="rId6">
            <a:alphaModFix/>
          </a:blip>
          <a:srcRect b="0" l="0" r="0" t="0"/>
          <a:stretch/>
        </p:blipFill>
        <p:spPr>
          <a:xfrm>
            <a:off x="18468108" y="8483600"/>
            <a:ext cx="5131441" cy="1549400"/>
          </a:xfrm>
          <a:prstGeom prst="rect">
            <a:avLst/>
          </a:prstGeom>
          <a:noFill/>
          <a:ln>
            <a:noFill/>
          </a:ln>
        </p:spPr>
      </p:pic>
      <p:sp>
        <p:nvSpPr>
          <p:cNvPr id="622" name="Google Shape;622;g273138608d9_0_544"/>
          <p:cNvSpPr/>
          <p:nvPr/>
        </p:nvSpPr>
        <p:spPr>
          <a:xfrm>
            <a:off x="19026978" y="84582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73138608d9_0_544"/>
          <p:cNvSpPr/>
          <p:nvPr/>
        </p:nvSpPr>
        <p:spPr>
          <a:xfrm>
            <a:off x="19738267" y="86106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Kaelen</a:t>
            </a:r>
            <a:endParaRPr b="0" i="0" sz="3600" u="none" cap="none" strike="noStrike">
              <a:solidFill>
                <a:schemeClr val="dk1"/>
              </a:solidFill>
              <a:latin typeface="Calibri"/>
              <a:ea typeface="Calibri"/>
              <a:cs typeface="Calibri"/>
              <a:sym typeface="Calibri"/>
            </a:endParaRPr>
          </a:p>
        </p:txBody>
      </p:sp>
      <p:sp>
        <p:nvSpPr>
          <p:cNvPr id="624" name="Google Shape;624;g273138608d9_0_544"/>
          <p:cNvSpPr/>
          <p:nvPr/>
        </p:nvSpPr>
        <p:spPr>
          <a:xfrm>
            <a:off x="19738267" y="94107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Sentinel</a:t>
            </a:r>
            <a:endParaRPr b="0" i="0" sz="3200" u="none" cap="none" strike="noStrike">
              <a:solidFill>
                <a:schemeClr val="dk1"/>
              </a:solidFill>
              <a:latin typeface="Calibri"/>
              <a:ea typeface="Calibri"/>
              <a:cs typeface="Calibri"/>
              <a:sym typeface="Calibri"/>
            </a:endParaRPr>
          </a:p>
        </p:txBody>
      </p:sp>
      <p:pic>
        <p:nvPicPr>
          <p:cNvPr descr=" " id="625" name="Google Shape;625;g273138608d9_0_544"/>
          <p:cNvPicPr preferRelativeResize="0"/>
          <p:nvPr/>
        </p:nvPicPr>
        <p:blipFill rotWithShape="1">
          <a:blip r:embed="rId14">
            <a:alphaModFix/>
          </a:blip>
          <a:srcRect b="0" l="0" r="0" t="0"/>
          <a:stretch/>
        </p:blipFill>
        <p:spPr>
          <a:xfrm>
            <a:off x="18468108" y="8699500"/>
            <a:ext cx="1117740" cy="1117600"/>
          </a:xfrm>
          <a:prstGeom prst="rect">
            <a:avLst/>
          </a:prstGeom>
          <a:noFill/>
          <a:ln>
            <a:noFill/>
          </a:ln>
        </p:spPr>
      </p:pic>
      <p:pic>
        <p:nvPicPr>
          <p:cNvPr descr=" " id="626" name="Google Shape;626;g273138608d9_0_544"/>
          <p:cNvPicPr preferRelativeResize="0"/>
          <p:nvPr/>
        </p:nvPicPr>
        <p:blipFill rotWithShape="1">
          <a:blip r:embed="rId6">
            <a:alphaModFix/>
          </a:blip>
          <a:srcRect b="0" l="0" r="0" t="0"/>
          <a:stretch/>
        </p:blipFill>
        <p:spPr>
          <a:xfrm>
            <a:off x="6681035" y="6121400"/>
            <a:ext cx="5131441" cy="1549400"/>
          </a:xfrm>
          <a:prstGeom prst="rect">
            <a:avLst/>
          </a:prstGeom>
          <a:noFill/>
          <a:ln>
            <a:noFill/>
          </a:ln>
        </p:spPr>
      </p:pic>
      <p:sp>
        <p:nvSpPr>
          <p:cNvPr id="627" name="Google Shape;627;g273138608d9_0_544"/>
          <p:cNvSpPr/>
          <p:nvPr/>
        </p:nvSpPr>
        <p:spPr>
          <a:xfrm>
            <a:off x="7239905" y="60960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73138608d9_0_544"/>
          <p:cNvSpPr/>
          <p:nvPr/>
        </p:nvSpPr>
        <p:spPr>
          <a:xfrm>
            <a:off x="7951194" y="62484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Aurielle</a:t>
            </a:r>
            <a:endParaRPr b="0" i="0" sz="3600" u="none" cap="none" strike="noStrike">
              <a:solidFill>
                <a:schemeClr val="dk1"/>
              </a:solidFill>
              <a:latin typeface="Calibri"/>
              <a:ea typeface="Calibri"/>
              <a:cs typeface="Calibri"/>
              <a:sym typeface="Calibri"/>
            </a:endParaRPr>
          </a:p>
        </p:txBody>
      </p:sp>
      <p:sp>
        <p:nvSpPr>
          <p:cNvPr id="629" name="Google Shape;629;g273138608d9_0_544"/>
          <p:cNvSpPr/>
          <p:nvPr/>
        </p:nvSpPr>
        <p:spPr>
          <a:xfrm>
            <a:off x="7951194" y="70485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Priestess</a:t>
            </a:r>
            <a:endParaRPr b="0" i="0" sz="3200" u="none" cap="none" strike="noStrike">
              <a:solidFill>
                <a:schemeClr val="dk1"/>
              </a:solidFill>
              <a:latin typeface="Calibri"/>
              <a:ea typeface="Calibri"/>
              <a:cs typeface="Calibri"/>
              <a:sym typeface="Calibri"/>
            </a:endParaRPr>
          </a:p>
        </p:txBody>
      </p:sp>
      <p:pic>
        <p:nvPicPr>
          <p:cNvPr descr=" " id="630" name="Google Shape;630;g273138608d9_0_544"/>
          <p:cNvPicPr preferRelativeResize="0"/>
          <p:nvPr/>
        </p:nvPicPr>
        <p:blipFill rotWithShape="1">
          <a:blip r:embed="rId15">
            <a:alphaModFix/>
          </a:blip>
          <a:srcRect b="0" l="0" r="0" t="0"/>
          <a:stretch/>
        </p:blipFill>
        <p:spPr>
          <a:xfrm>
            <a:off x="6681035" y="6337300"/>
            <a:ext cx="1117740" cy="1117600"/>
          </a:xfrm>
          <a:prstGeom prst="rect">
            <a:avLst/>
          </a:prstGeom>
          <a:noFill/>
          <a:ln>
            <a:noFill/>
          </a:ln>
        </p:spPr>
      </p:pic>
      <p:pic>
        <p:nvPicPr>
          <p:cNvPr descr=" " id="631" name="Google Shape;631;g273138608d9_0_544"/>
          <p:cNvPicPr preferRelativeResize="0"/>
          <p:nvPr/>
        </p:nvPicPr>
        <p:blipFill rotWithShape="1">
          <a:blip r:embed="rId6">
            <a:alphaModFix/>
          </a:blip>
          <a:srcRect b="0" l="0" r="0" t="0"/>
          <a:stretch/>
        </p:blipFill>
        <p:spPr>
          <a:xfrm>
            <a:off x="18468108" y="6121400"/>
            <a:ext cx="5131441" cy="1549400"/>
          </a:xfrm>
          <a:prstGeom prst="rect">
            <a:avLst/>
          </a:prstGeom>
          <a:noFill/>
          <a:ln>
            <a:noFill/>
          </a:ln>
        </p:spPr>
      </p:pic>
      <p:sp>
        <p:nvSpPr>
          <p:cNvPr id="632" name="Google Shape;632;g273138608d9_0_544"/>
          <p:cNvSpPr/>
          <p:nvPr/>
        </p:nvSpPr>
        <p:spPr>
          <a:xfrm>
            <a:off x="19026978" y="60960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73138608d9_0_544"/>
          <p:cNvSpPr/>
          <p:nvPr/>
        </p:nvSpPr>
        <p:spPr>
          <a:xfrm>
            <a:off x="19738267" y="62484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Dariana</a:t>
            </a:r>
            <a:endParaRPr b="0" i="0" sz="3600" u="none" cap="none" strike="noStrike">
              <a:solidFill>
                <a:schemeClr val="dk1"/>
              </a:solidFill>
              <a:latin typeface="Calibri"/>
              <a:ea typeface="Calibri"/>
              <a:cs typeface="Calibri"/>
              <a:sym typeface="Calibri"/>
            </a:endParaRPr>
          </a:p>
        </p:txBody>
      </p:sp>
      <p:sp>
        <p:nvSpPr>
          <p:cNvPr id="634" name="Google Shape;634;g273138608d9_0_544"/>
          <p:cNvSpPr/>
          <p:nvPr/>
        </p:nvSpPr>
        <p:spPr>
          <a:xfrm>
            <a:off x="19738267" y="70485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Shaman</a:t>
            </a:r>
            <a:endParaRPr b="0" i="0" sz="3200" u="none" cap="none" strike="noStrike">
              <a:solidFill>
                <a:schemeClr val="dk1"/>
              </a:solidFill>
              <a:latin typeface="Calibri"/>
              <a:ea typeface="Calibri"/>
              <a:cs typeface="Calibri"/>
              <a:sym typeface="Calibri"/>
            </a:endParaRPr>
          </a:p>
        </p:txBody>
      </p:sp>
      <p:pic>
        <p:nvPicPr>
          <p:cNvPr descr=" " id="635" name="Google Shape;635;g273138608d9_0_544"/>
          <p:cNvPicPr preferRelativeResize="0"/>
          <p:nvPr/>
        </p:nvPicPr>
        <p:blipFill rotWithShape="1">
          <a:blip r:embed="rId16">
            <a:alphaModFix/>
          </a:blip>
          <a:srcRect b="0" l="0" r="0" t="0"/>
          <a:stretch/>
        </p:blipFill>
        <p:spPr>
          <a:xfrm>
            <a:off x="18468108" y="6337300"/>
            <a:ext cx="1117740" cy="1117600"/>
          </a:xfrm>
          <a:prstGeom prst="rect">
            <a:avLst/>
          </a:prstGeom>
          <a:noFill/>
          <a:ln>
            <a:noFill/>
          </a:ln>
        </p:spPr>
      </p:pic>
      <p:pic>
        <p:nvPicPr>
          <p:cNvPr descr=" " id="636" name="Google Shape;636;g273138608d9_0_544"/>
          <p:cNvPicPr preferRelativeResize="0"/>
          <p:nvPr/>
        </p:nvPicPr>
        <p:blipFill rotWithShape="1">
          <a:blip r:embed="rId6">
            <a:alphaModFix/>
          </a:blip>
          <a:srcRect b="0" l="0" r="0" t="0"/>
          <a:stretch/>
        </p:blipFill>
        <p:spPr>
          <a:xfrm>
            <a:off x="12574572" y="6121400"/>
            <a:ext cx="5131441" cy="1549400"/>
          </a:xfrm>
          <a:prstGeom prst="rect">
            <a:avLst/>
          </a:prstGeom>
          <a:noFill/>
          <a:ln>
            <a:noFill/>
          </a:ln>
        </p:spPr>
      </p:pic>
      <p:sp>
        <p:nvSpPr>
          <p:cNvPr id="637" name="Google Shape;637;g273138608d9_0_544"/>
          <p:cNvSpPr/>
          <p:nvPr/>
        </p:nvSpPr>
        <p:spPr>
          <a:xfrm>
            <a:off x="13133441" y="6096000"/>
            <a:ext cx="4572600" cy="1600200"/>
          </a:xfrm>
          <a:prstGeom prst="roundRect">
            <a:avLst>
              <a:gd fmla="val 342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73138608d9_0_544"/>
          <p:cNvSpPr/>
          <p:nvPr/>
        </p:nvSpPr>
        <p:spPr>
          <a:xfrm>
            <a:off x="13844730" y="624840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Theronis</a:t>
            </a:r>
            <a:endParaRPr b="0" i="0" sz="3600" u="none" cap="none" strike="noStrike">
              <a:solidFill>
                <a:schemeClr val="dk1"/>
              </a:solidFill>
              <a:latin typeface="Calibri"/>
              <a:ea typeface="Calibri"/>
              <a:cs typeface="Calibri"/>
              <a:sym typeface="Calibri"/>
            </a:endParaRPr>
          </a:p>
        </p:txBody>
      </p:sp>
      <p:sp>
        <p:nvSpPr>
          <p:cNvPr id="639" name="Google Shape;639;g273138608d9_0_544"/>
          <p:cNvSpPr/>
          <p:nvPr/>
        </p:nvSpPr>
        <p:spPr>
          <a:xfrm>
            <a:off x="13844730" y="704850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Warrior</a:t>
            </a:r>
            <a:endParaRPr b="0" i="0" sz="3200" u="none" cap="none" strike="noStrike">
              <a:solidFill>
                <a:schemeClr val="dk1"/>
              </a:solidFill>
              <a:latin typeface="Calibri"/>
              <a:ea typeface="Calibri"/>
              <a:cs typeface="Calibri"/>
              <a:sym typeface="Calibri"/>
            </a:endParaRPr>
          </a:p>
        </p:txBody>
      </p:sp>
      <p:pic>
        <p:nvPicPr>
          <p:cNvPr descr=" " id="640" name="Google Shape;640;g273138608d9_0_544"/>
          <p:cNvPicPr preferRelativeResize="0"/>
          <p:nvPr/>
        </p:nvPicPr>
        <p:blipFill rotWithShape="1">
          <a:blip r:embed="rId17">
            <a:alphaModFix/>
          </a:blip>
          <a:srcRect b="0" l="0" r="0" t="0"/>
          <a:stretch/>
        </p:blipFill>
        <p:spPr>
          <a:xfrm>
            <a:off x="12574572" y="6337300"/>
            <a:ext cx="1117740" cy="1117600"/>
          </a:xfrm>
          <a:prstGeom prst="rect">
            <a:avLst/>
          </a:prstGeom>
          <a:noFill/>
          <a:ln>
            <a:noFill/>
          </a:ln>
        </p:spPr>
      </p:pic>
      <p:pic>
        <p:nvPicPr>
          <p:cNvPr descr=" " id="641" name="Google Shape;641;g273138608d9_0_544"/>
          <p:cNvPicPr preferRelativeResize="0"/>
          <p:nvPr/>
        </p:nvPicPr>
        <p:blipFill rotWithShape="1">
          <a:blip r:embed="rId18">
            <a:alphaModFix/>
          </a:blip>
          <a:srcRect b="0" l="0" r="0" t="0"/>
          <a:stretch/>
        </p:blipFill>
        <p:spPr>
          <a:xfrm>
            <a:off x="3353219" y="5702300"/>
            <a:ext cx="17680610" cy="12700"/>
          </a:xfrm>
          <a:prstGeom prst="rect">
            <a:avLst/>
          </a:prstGeom>
          <a:noFill/>
          <a:ln>
            <a:noFill/>
          </a:ln>
        </p:spPr>
      </p:pic>
      <p:pic>
        <p:nvPicPr>
          <p:cNvPr descr=" " id="642" name="Google Shape;642;g273138608d9_0_544"/>
          <p:cNvPicPr preferRelativeResize="0"/>
          <p:nvPr/>
        </p:nvPicPr>
        <p:blipFill rotWithShape="1">
          <a:blip r:embed="rId19">
            <a:alphaModFix/>
          </a:blip>
          <a:srcRect b="0" l="0" r="0" t="0"/>
          <a:stretch/>
        </p:blipFill>
        <p:spPr>
          <a:xfrm>
            <a:off x="13006426" y="5308600"/>
            <a:ext cx="12702" cy="406400"/>
          </a:xfrm>
          <a:prstGeom prst="rect">
            <a:avLst/>
          </a:prstGeom>
          <a:noFill/>
          <a:ln>
            <a:noFill/>
          </a:ln>
        </p:spPr>
      </p:pic>
      <p:pic>
        <p:nvPicPr>
          <p:cNvPr descr=" " id="643" name="Google Shape;643;g273138608d9_0_544"/>
          <p:cNvPicPr preferRelativeResize="0"/>
          <p:nvPr/>
        </p:nvPicPr>
        <p:blipFill rotWithShape="1">
          <a:blip r:embed="rId20">
            <a:alphaModFix/>
          </a:blip>
          <a:srcRect b="0" l="0" r="0" t="0"/>
          <a:stretch/>
        </p:blipFill>
        <p:spPr>
          <a:xfrm>
            <a:off x="3353219" y="5715000"/>
            <a:ext cx="12702" cy="419100"/>
          </a:xfrm>
          <a:prstGeom prst="rect">
            <a:avLst/>
          </a:prstGeom>
          <a:noFill/>
          <a:ln>
            <a:noFill/>
          </a:ln>
        </p:spPr>
      </p:pic>
      <p:pic>
        <p:nvPicPr>
          <p:cNvPr descr=" " id="644" name="Google Shape;644;g273138608d9_0_544"/>
          <p:cNvPicPr preferRelativeResize="0"/>
          <p:nvPr/>
        </p:nvPicPr>
        <p:blipFill rotWithShape="1">
          <a:blip r:embed="rId20">
            <a:alphaModFix/>
          </a:blip>
          <a:srcRect b="0" l="0" r="0" t="0"/>
          <a:stretch/>
        </p:blipFill>
        <p:spPr>
          <a:xfrm>
            <a:off x="9513489" y="5715000"/>
            <a:ext cx="12702" cy="419100"/>
          </a:xfrm>
          <a:prstGeom prst="rect">
            <a:avLst/>
          </a:prstGeom>
          <a:noFill/>
          <a:ln>
            <a:noFill/>
          </a:ln>
        </p:spPr>
      </p:pic>
      <p:pic>
        <p:nvPicPr>
          <p:cNvPr descr=" " id="645" name="Google Shape;645;g273138608d9_0_544"/>
          <p:cNvPicPr preferRelativeResize="0"/>
          <p:nvPr/>
        </p:nvPicPr>
        <p:blipFill rotWithShape="1">
          <a:blip r:embed="rId20">
            <a:alphaModFix/>
          </a:blip>
          <a:srcRect b="0" l="0" r="0" t="0"/>
          <a:stretch/>
        </p:blipFill>
        <p:spPr>
          <a:xfrm>
            <a:off x="15407026" y="5715000"/>
            <a:ext cx="12702" cy="419100"/>
          </a:xfrm>
          <a:prstGeom prst="rect">
            <a:avLst/>
          </a:prstGeom>
          <a:noFill/>
          <a:ln>
            <a:noFill/>
          </a:ln>
        </p:spPr>
      </p:pic>
      <p:pic>
        <p:nvPicPr>
          <p:cNvPr descr=" " id="646" name="Google Shape;646;g273138608d9_0_544"/>
          <p:cNvPicPr preferRelativeResize="0"/>
          <p:nvPr/>
        </p:nvPicPr>
        <p:blipFill rotWithShape="1">
          <a:blip r:embed="rId20">
            <a:alphaModFix/>
          </a:blip>
          <a:srcRect b="0" l="0" r="0" t="0"/>
          <a:stretch/>
        </p:blipFill>
        <p:spPr>
          <a:xfrm>
            <a:off x="21021127" y="5715000"/>
            <a:ext cx="12702" cy="419100"/>
          </a:xfrm>
          <a:prstGeom prst="rect">
            <a:avLst/>
          </a:prstGeom>
          <a:noFill/>
          <a:ln>
            <a:noFill/>
          </a:ln>
        </p:spPr>
      </p:pic>
      <p:pic>
        <p:nvPicPr>
          <p:cNvPr descr=" " id="647" name="Google Shape;647;g273138608d9_0_544"/>
          <p:cNvPicPr preferRelativeResize="0"/>
          <p:nvPr/>
        </p:nvPicPr>
        <p:blipFill rotWithShape="1">
          <a:blip r:embed="rId21">
            <a:alphaModFix/>
          </a:blip>
          <a:srcRect b="0" l="0" r="0" t="0"/>
          <a:stretch/>
        </p:blipFill>
        <p:spPr>
          <a:xfrm>
            <a:off x="3353219" y="7670800"/>
            <a:ext cx="12702" cy="812800"/>
          </a:xfrm>
          <a:prstGeom prst="rect">
            <a:avLst/>
          </a:prstGeom>
          <a:noFill/>
          <a:ln>
            <a:noFill/>
          </a:ln>
        </p:spPr>
      </p:pic>
      <p:pic>
        <p:nvPicPr>
          <p:cNvPr descr=" " id="648" name="Google Shape;648;g273138608d9_0_544"/>
          <p:cNvPicPr preferRelativeResize="0"/>
          <p:nvPr/>
        </p:nvPicPr>
        <p:blipFill rotWithShape="1">
          <a:blip r:embed="rId21">
            <a:alphaModFix/>
          </a:blip>
          <a:srcRect b="0" l="0" r="0" t="0"/>
          <a:stretch/>
        </p:blipFill>
        <p:spPr>
          <a:xfrm>
            <a:off x="9513489" y="7670800"/>
            <a:ext cx="12702" cy="812800"/>
          </a:xfrm>
          <a:prstGeom prst="rect">
            <a:avLst/>
          </a:prstGeom>
          <a:noFill/>
          <a:ln>
            <a:noFill/>
          </a:ln>
        </p:spPr>
      </p:pic>
      <p:pic>
        <p:nvPicPr>
          <p:cNvPr descr=" " id="649" name="Google Shape;649;g273138608d9_0_544"/>
          <p:cNvPicPr preferRelativeResize="0"/>
          <p:nvPr/>
        </p:nvPicPr>
        <p:blipFill rotWithShape="1">
          <a:blip r:embed="rId21">
            <a:alphaModFix/>
          </a:blip>
          <a:srcRect b="0" l="0" r="0" t="0"/>
          <a:stretch/>
        </p:blipFill>
        <p:spPr>
          <a:xfrm>
            <a:off x="15407026" y="7670800"/>
            <a:ext cx="12702" cy="812800"/>
          </a:xfrm>
          <a:prstGeom prst="rect">
            <a:avLst/>
          </a:prstGeom>
          <a:noFill/>
          <a:ln>
            <a:noFill/>
          </a:ln>
        </p:spPr>
      </p:pic>
      <p:pic>
        <p:nvPicPr>
          <p:cNvPr descr=" " id="650" name="Google Shape;650;g273138608d9_0_544"/>
          <p:cNvPicPr preferRelativeResize="0"/>
          <p:nvPr/>
        </p:nvPicPr>
        <p:blipFill rotWithShape="1">
          <a:blip r:embed="rId21">
            <a:alphaModFix/>
          </a:blip>
          <a:srcRect b="0" l="0" r="0" t="0"/>
          <a:stretch/>
        </p:blipFill>
        <p:spPr>
          <a:xfrm>
            <a:off x="21021127" y="7670800"/>
            <a:ext cx="12702" cy="812800"/>
          </a:xfrm>
          <a:prstGeom prst="rect">
            <a:avLst/>
          </a:prstGeom>
          <a:noFill/>
          <a:ln>
            <a:noFill/>
          </a:ln>
        </p:spPr>
      </p:pic>
      <p:pic>
        <p:nvPicPr>
          <p:cNvPr descr=" " id="651" name="Google Shape;651;g273138608d9_0_544"/>
          <p:cNvPicPr preferRelativeResize="0"/>
          <p:nvPr/>
        </p:nvPicPr>
        <p:blipFill rotWithShape="1">
          <a:blip r:embed="rId21">
            <a:alphaModFix/>
          </a:blip>
          <a:srcRect b="0" l="0" r="0" t="0"/>
          <a:stretch/>
        </p:blipFill>
        <p:spPr>
          <a:xfrm>
            <a:off x="9513489" y="10033000"/>
            <a:ext cx="12702" cy="812800"/>
          </a:xfrm>
          <a:prstGeom prst="rect">
            <a:avLst/>
          </a:prstGeom>
          <a:noFill/>
          <a:ln>
            <a:noFill/>
          </a:ln>
        </p:spPr>
      </p:pic>
      <p:pic>
        <p:nvPicPr>
          <p:cNvPr descr=" " id="652" name="Google Shape;652;g273138608d9_0_544"/>
          <p:cNvPicPr preferRelativeResize="0"/>
          <p:nvPr/>
        </p:nvPicPr>
        <p:blipFill rotWithShape="1">
          <a:blip r:embed="rId21">
            <a:alphaModFix/>
          </a:blip>
          <a:srcRect b="0" l="0" r="0" t="0"/>
          <a:stretch/>
        </p:blipFill>
        <p:spPr>
          <a:xfrm>
            <a:off x="15407026" y="10033000"/>
            <a:ext cx="12702" cy="812800"/>
          </a:xfrm>
          <a:prstGeom prst="rect">
            <a:avLst/>
          </a:prstGeom>
          <a:noFill/>
          <a:ln>
            <a:noFill/>
          </a:ln>
        </p:spPr>
      </p:pic>
      <p:sp>
        <p:nvSpPr>
          <p:cNvPr id="653" name="Google Shape;653;g273138608d9_0_544"/>
          <p:cNvSpPr/>
          <p:nvPr/>
        </p:nvSpPr>
        <p:spPr>
          <a:xfrm>
            <a:off x="7747968" y="12801600"/>
            <a:ext cx="76167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To download more editable chart, </a:t>
            </a:r>
            <a:r>
              <a:rPr b="0" i="0" lang="en-US" sz="3200" u="sng" cap="none" strike="noStrike">
                <a:solidFill>
                  <a:srgbClr val="0E0E0E"/>
                </a:solidFill>
                <a:latin typeface="Mate"/>
                <a:ea typeface="Mate"/>
                <a:cs typeface="Mate"/>
                <a:sym typeface="Mate"/>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4" name="Google Shape;654;g273138608d9_0_544"/>
          <p:cNvSpPr/>
          <p:nvPr/>
        </p:nvSpPr>
        <p:spPr>
          <a:xfrm>
            <a:off x="6816519" y="1676400"/>
            <a:ext cx="107541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659" name="Shape 659"/>
        <p:cNvGrpSpPr/>
        <p:nvPr/>
      </p:nvGrpSpPr>
      <p:grpSpPr>
        <a:xfrm>
          <a:off x="0" y="0"/>
          <a:ext cx="0" cy="0"/>
          <a:chOff x="0" y="0"/>
          <a:chExt cx="0" cy="0"/>
        </a:xfrm>
      </p:grpSpPr>
      <p:pic>
        <p:nvPicPr>
          <p:cNvPr descr=" " id="660" name="Google Shape;660;g273138608d9_0_6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61" name="Google Shape;661;g273138608d9_0_622"/>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73138608d9_0_622"/>
          <p:cNvPicPr preferRelativeResize="0"/>
          <p:nvPr/>
        </p:nvPicPr>
        <p:blipFill rotWithShape="1">
          <a:blip r:embed="rId4">
            <a:alphaModFix/>
          </a:blip>
          <a:srcRect b="0" l="0" r="0" t="0"/>
          <a:stretch/>
        </p:blipFill>
        <p:spPr>
          <a:xfrm>
            <a:off x="23523340" y="8788400"/>
            <a:ext cx="711289" cy="2590800"/>
          </a:xfrm>
          <a:prstGeom prst="rect">
            <a:avLst/>
          </a:prstGeom>
          <a:noFill/>
          <a:ln>
            <a:noFill/>
          </a:ln>
        </p:spPr>
      </p:pic>
      <p:sp>
        <p:nvSpPr>
          <p:cNvPr id="663" name="Google Shape;663;g273138608d9_0_622"/>
          <p:cNvSpPr/>
          <p:nvPr/>
        </p:nvSpPr>
        <p:spPr>
          <a:xfrm>
            <a:off x="889111" y="8204200"/>
            <a:ext cx="8442300" cy="512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Mate"/>
              <a:buNone/>
            </a:pPr>
            <a:r>
              <a:rPr b="0" i="0" lang="en-US" sz="3200" u="none" cap="none" strike="noStrike">
                <a:solidFill>
                  <a:srgbClr val="FFFFFF"/>
                </a:solidFill>
                <a:latin typeface="Mate"/>
                <a:ea typeface="Mate"/>
                <a:cs typeface="Mate"/>
                <a:sym typeface="Mate"/>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64" name="Google Shape;664;g273138608d9_0_622"/>
          <p:cNvSpPr/>
          <p:nvPr/>
        </p:nvSpPr>
        <p:spPr>
          <a:xfrm>
            <a:off x="889111" y="4902200"/>
            <a:ext cx="99030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Jacques Francois"/>
              <a:buNone/>
            </a:pPr>
            <a:r>
              <a:rPr b="0" i="0" lang="en-US" sz="8000" u="none" cap="none" strike="noStrike">
                <a:solidFill>
                  <a:srgbClr val="FFFFFF"/>
                </a:solidFill>
                <a:latin typeface="Jacques Francois"/>
                <a:ea typeface="Jacques Francois"/>
                <a:cs typeface="Jacques Francois"/>
                <a:sym typeface="Jacques Francois"/>
              </a:rPr>
              <a:t>Thank you for choosing EaTemp</a:t>
            </a:r>
            <a:endParaRPr b="0" i="0" sz="8000" u="none" cap="none" strike="noStrike">
              <a:solidFill>
                <a:schemeClr val="dk1"/>
              </a:solidFill>
              <a:latin typeface="Calibri"/>
              <a:ea typeface="Calibri"/>
              <a:cs typeface="Calibri"/>
              <a:sym typeface="Calibri"/>
            </a:endParaRPr>
          </a:p>
        </p:txBody>
      </p:sp>
      <p:sp>
        <p:nvSpPr>
          <p:cNvPr id="665" name="Google Shape;665;g273138608d9_0_622"/>
          <p:cNvSpPr/>
          <p:nvPr/>
        </p:nvSpPr>
        <p:spPr>
          <a:xfrm rot="-5400000">
            <a:off x="21751495" y="5865073"/>
            <a:ext cx="44160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Credit | Image: </a:t>
            </a:r>
            <a:r>
              <a:rPr b="0" i="0" lang="en-US" sz="3200" u="sng" cap="none" strike="noStrike">
                <a:solidFill>
                  <a:srgbClr val="0E0E0E"/>
                </a:solidFill>
                <a:latin typeface="Mate"/>
                <a:ea typeface="Mate"/>
                <a:cs typeface="Mate"/>
                <a:sym typeface="Mate"/>
                <a:hlinkClick r:id="rId5">
                  <a:extLst>
                    <a:ext uri="{A12FA001-AC4F-418D-AE19-62706E023703}">
                      <ahyp:hlinkClr val="tx"/>
                    </a:ext>
                  </a:extLst>
                </a:hlinkClick>
              </a:rPr>
              <a:t>Unsplash</a:t>
            </a:r>
            <a:r>
              <a:rPr b="0" i="0" lang="en-US" sz="3200" u="none" cap="none" strike="noStrike">
                <a:solidFill>
                  <a:srgbClr val="0E0E0E"/>
                </a:solidFill>
                <a:latin typeface="Mate"/>
                <a:ea typeface="Mate"/>
                <a:cs typeface="Mate"/>
                <a:sym typeface="Mate"/>
              </a:rPr>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40" name="Shape 40"/>
        <p:cNvGrpSpPr/>
        <p:nvPr/>
      </p:nvGrpSpPr>
      <p:grpSpPr>
        <a:xfrm>
          <a:off x="0" y="0"/>
          <a:ext cx="0" cy="0"/>
          <a:chOff x="0" y="0"/>
          <a:chExt cx="0" cy="0"/>
        </a:xfrm>
      </p:grpSpPr>
      <p:pic>
        <p:nvPicPr>
          <p:cNvPr descr=" " id="41" name="Google Shape;41;g273138608d9_0_23"/>
          <p:cNvPicPr preferRelativeResize="0"/>
          <p:nvPr/>
        </p:nvPicPr>
        <p:blipFill rotWithShape="1">
          <a:blip r:embed="rId3">
            <a:alphaModFix/>
          </a:blip>
          <a:srcRect b="0" l="0" r="0" t="0"/>
          <a:stretch/>
        </p:blipFill>
        <p:spPr>
          <a:xfrm>
            <a:off x="254032" y="2628900"/>
            <a:ext cx="771178" cy="8458193"/>
          </a:xfrm>
          <a:prstGeom prst="rect">
            <a:avLst/>
          </a:prstGeom>
          <a:noFill/>
          <a:ln>
            <a:noFill/>
          </a:ln>
        </p:spPr>
      </p:pic>
      <p:pic>
        <p:nvPicPr>
          <p:cNvPr descr=" " id="42" name="Google Shape;42;g273138608d9_0_23"/>
          <p:cNvPicPr preferRelativeResize="0"/>
          <p:nvPr/>
        </p:nvPicPr>
        <p:blipFill rotWithShape="1">
          <a:blip r:embed="rId4">
            <a:alphaModFix/>
          </a:blip>
          <a:srcRect b="0" l="0" r="0" t="0"/>
          <a:stretch/>
        </p:blipFill>
        <p:spPr>
          <a:xfrm>
            <a:off x="23361841" y="2628900"/>
            <a:ext cx="771178" cy="8458193"/>
          </a:xfrm>
          <a:prstGeom prst="rect">
            <a:avLst/>
          </a:prstGeom>
          <a:noFill/>
          <a:ln>
            <a:noFill/>
          </a:ln>
        </p:spPr>
      </p:pic>
      <p:pic>
        <p:nvPicPr>
          <p:cNvPr descr=" " id="43" name="Google Shape;43;g273138608d9_0_23"/>
          <p:cNvPicPr preferRelativeResize="0"/>
          <p:nvPr/>
        </p:nvPicPr>
        <p:blipFill rotWithShape="1">
          <a:blip r:embed="rId5">
            <a:alphaModFix/>
          </a:blip>
          <a:srcRect b="0" l="0" r="0" t="0"/>
          <a:stretch/>
        </p:blipFill>
        <p:spPr>
          <a:xfrm>
            <a:off x="21186248" y="12674600"/>
            <a:ext cx="3200800" cy="1016000"/>
          </a:xfrm>
          <a:prstGeom prst="rect">
            <a:avLst/>
          </a:prstGeom>
          <a:noFill/>
          <a:ln>
            <a:noFill/>
          </a:ln>
        </p:spPr>
      </p:pic>
      <p:sp>
        <p:nvSpPr>
          <p:cNvPr id="44" name="Google Shape;44;g273138608d9_0_23"/>
          <p:cNvSpPr/>
          <p:nvPr/>
        </p:nvSpPr>
        <p:spPr>
          <a:xfrm rot="-5400000">
            <a:off x="-2530348" y="8176035"/>
            <a:ext cx="11935200" cy="483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Jacques Francois"/>
              <a:buNone/>
            </a:pPr>
            <a:r>
              <a:rPr b="0" i="0" lang="en-US" sz="12800" u="none" cap="none" strike="noStrike">
                <a:solidFill>
                  <a:srgbClr val="272727"/>
                </a:solidFill>
                <a:latin typeface="Jacques Francois"/>
                <a:ea typeface="Jacques Francois"/>
                <a:cs typeface="Jacques Francois"/>
                <a:sym typeface="Jacques Francois"/>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73138608d9_0_23"/>
          <p:cNvSpPr/>
          <p:nvPr/>
        </p:nvSpPr>
        <p:spPr>
          <a:xfrm>
            <a:off x="16156419" y="495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73138608d9_0_23"/>
          <p:cNvPicPr preferRelativeResize="0"/>
          <p:nvPr/>
        </p:nvPicPr>
        <p:blipFill rotWithShape="1">
          <a:blip r:embed="rId6">
            <a:alphaModFix/>
          </a:blip>
          <a:srcRect b="0" l="0" r="0" t="0"/>
          <a:stretch/>
        </p:blipFill>
        <p:spPr>
          <a:xfrm>
            <a:off x="16156419" y="495300"/>
            <a:ext cx="1625803" cy="1625600"/>
          </a:xfrm>
          <a:prstGeom prst="rect">
            <a:avLst/>
          </a:prstGeom>
          <a:noFill/>
          <a:ln>
            <a:noFill/>
          </a:ln>
        </p:spPr>
      </p:pic>
      <p:sp>
        <p:nvSpPr>
          <p:cNvPr id="47" name="Google Shape;47;g273138608d9_0_23"/>
          <p:cNvSpPr/>
          <p:nvPr/>
        </p:nvSpPr>
        <p:spPr>
          <a:xfrm>
            <a:off x="16156419" y="495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3138608d9_0_23"/>
          <p:cNvSpPr/>
          <p:nvPr/>
        </p:nvSpPr>
        <p:spPr>
          <a:xfrm>
            <a:off x="16550169" y="806450"/>
            <a:ext cx="838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Jacques Francois"/>
              <a:buNone/>
            </a:pPr>
            <a:r>
              <a:rPr b="0" i="0" lang="en-US" sz="4800" u="none" cap="none" strike="noStrike">
                <a:solidFill>
                  <a:srgbClr val="000000"/>
                </a:solidFill>
                <a:latin typeface="Jacques Francois"/>
                <a:ea typeface="Jacques Francois"/>
                <a:cs typeface="Jacques Francois"/>
                <a:sym typeface="Jacques Francois"/>
              </a:rPr>
              <a:t>01</a:t>
            </a:r>
            <a:endParaRPr b="0" i="0" sz="4800" u="none" cap="none" strike="noStrike">
              <a:solidFill>
                <a:schemeClr val="dk1"/>
              </a:solidFill>
              <a:latin typeface="Calibri"/>
              <a:ea typeface="Calibri"/>
              <a:cs typeface="Calibri"/>
              <a:sym typeface="Calibri"/>
            </a:endParaRPr>
          </a:p>
        </p:txBody>
      </p:sp>
      <p:sp>
        <p:nvSpPr>
          <p:cNvPr id="49" name="Google Shape;49;g273138608d9_0_23"/>
          <p:cNvSpPr/>
          <p:nvPr/>
        </p:nvSpPr>
        <p:spPr>
          <a:xfrm>
            <a:off x="17985448" y="6096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3138608d9_0_23"/>
          <p:cNvSpPr/>
          <p:nvPr/>
        </p:nvSpPr>
        <p:spPr>
          <a:xfrm>
            <a:off x="17985448" y="60960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Introduction</a:t>
            </a:r>
            <a:endParaRPr b="0" i="0" sz="4800" u="none" cap="none" strike="noStrike">
              <a:solidFill>
                <a:schemeClr val="dk1"/>
              </a:solidFill>
              <a:latin typeface="Calibri"/>
              <a:ea typeface="Calibri"/>
              <a:cs typeface="Calibri"/>
              <a:sym typeface="Calibri"/>
            </a:endParaRPr>
          </a:p>
        </p:txBody>
      </p:sp>
      <p:sp>
        <p:nvSpPr>
          <p:cNvPr id="51" name="Google Shape;51;g273138608d9_0_23"/>
          <p:cNvSpPr/>
          <p:nvPr/>
        </p:nvSpPr>
        <p:spPr>
          <a:xfrm>
            <a:off x="17985448" y="151130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g273138608d9_0_23"/>
          <p:cNvSpPr/>
          <p:nvPr/>
        </p:nvSpPr>
        <p:spPr>
          <a:xfrm>
            <a:off x="16156419" y="3213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73138608d9_0_23"/>
          <p:cNvPicPr preferRelativeResize="0"/>
          <p:nvPr/>
        </p:nvPicPr>
        <p:blipFill rotWithShape="1">
          <a:blip r:embed="rId6">
            <a:alphaModFix/>
          </a:blip>
          <a:srcRect b="0" l="0" r="0" t="0"/>
          <a:stretch/>
        </p:blipFill>
        <p:spPr>
          <a:xfrm>
            <a:off x="16156419" y="3213100"/>
            <a:ext cx="1625803" cy="1625600"/>
          </a:xfrm>
          <a:prstGeom prst="rect">
            <a:avLst/>
          </a:prstGeom>
          <a:noFill/>
          <a:ln>
            <a:noFill/>
          </a:ln>
        </p:spPr>
      </p:pic>
      <p:sp>
        <p:nvSpPr>
          <p:cNvPr id="54" name="Google Shape;54;g273138608d9_0_23"/>
          <p:cNvSpPr/>
          <p:nvPr/>
        </p:nvSpPr>
        <p:spPr>
          <a:xfrm>
            <a:off x="16156419" y="3213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3138608d9_0_23"/>
          <p:cNvSpPr/>
          <p:nvPr/>
        </p:nvSpPr>
        <p:spPr>
          <a:xfrm>
            <a:off x="16550169" y="3524250"/>
            <a:ext cx="838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Jacques Francois"/>
              <a:buNone/>
            </a:pPr>
            <a:r>
              <a:rPr b="0" i="0" lang="en-US" sz="4800" u="none" cap="none" strike="noStrike">
                <a:solidFill>
                  <a:srgbClr val="000000"/>
                </a:solidFill>
                <a:latin typeface="Jacques Francois"/>
                <a:ea typeface="Jacques Francois"/>
                <a:cs typeface="Jacques Francois"/>
                <a:sym typeface="Jacques Francois"/>
              </a:rPr>
              <a:t>02</a:t>
            </a:r>
            <a:endParaRPr b="0" i="0" sz="4800" u="none" cap="none" strike="noStrike">
              <a:solidFill>
                <a:schemeClr val="dk1"/>
              </a:solidFill>
              <a:latin typeface="Calibri"/>
              <a:ea typeface="Calibri"/>
              <a:cs typeface="Calibri"/>
              <a:sym typeface="Calibri"/>
            </a:endParaRPr>
          </a:p>
        </p:txBody>
      </p:sp>
      <p:sp>
        <p:nvSpPr>
          <p:cNvPr id="56" name="Google Shape;56;g273138608d9_0_23"/>
          <p:cNvSpPr/>
          <p:nvPr/>
        </p:nvSpPr>
        <p:spPr>
          <a:xfrm>
            <a:off x="17985448" y="33274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3138608d9_0_23"/>
          <p:cNvSpPr/>
          <p:nvPr/>
        </p:nvSpPr>
        <p:spPr>
          <a:xfrm>
            <a:off x="17985448" y="332740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Encounters</a:t>
            </a:r>
            <a:endParaRPr b="0" i="0" sz="4800" u="none" cap="none" strike="noStrike">
              <a:solidFill>
                <a:schemeClr val="dk1"/>
              </a:solidFill>
              <a:latin typeface="Calibri"/>
              <a:ea typeface="Calibri"/>
              <a:cs typeface="Calibri"/>
              <a:sym typeface="Calibri"/>
            </a:endParaRPr>
          </a:p>
        </p:txBody>
      </p:sp>
      <p:sp>
        <p:nvSpPr>
          <p:cNvPr id="58" name="Google Shape;58;g273138608d9_0_23"/>
          <p:cNvSpPr/>
          <p:nvPr/>
        </p:nvSpPr>
        <p:spPr>
          <a:xfrm>
            <a:off x="17985448" y="422910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73138608d9_0_23"/>
          <p:cNvSpPr/>
          <p:nvPr/>
        </p:nvSpPr>
        <p:spPr>
          <a:xfrm>
            <a:off x="16156419" y="5930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73138608d9_0_23"/>
          <p:cNvPicPr preferRelativeResize="0"/>
          <p:nvPr/>
        </p:nvPicPr>
        <p:blipFill rotWithShape="1">
          <a:blip r:embed="rId6">
            <a:alphaModFix/>
          </a:blip>
          <a:srcRect b="0" l="0" r="0" t="0"/>
          <a:stretch/>
        </p:blipFill>
        <p:spPr>
          <a:xfrm>
            <a:off x="16156419" y="5930900"/>
            <a:ext cx="1625803" cy="1625600"/>
          </a:xfrm>
          <a:prstGeom prst="rect">
            <a:avLst/>
          </a:prstGeom>
          <a:noFill/>
          <a:ln>
            <a:noFill/>
          </a:ln>
        </p:spPr>
      </p:pic>
      <p:sp>
        <p:nvSpPr>
          <p:cNvPr id="61" name="Google Shape;61;g273138608d9_0_23"/>
          <p:cNvSpPr/>
          <p:nvPr/>
        </p:nvSpPr>
        <p:spPr>
          <a:xfrm>
            <a:off x="16156419" y="593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3138608d9_0_23"/>
          <p:cNvSpPr/>
          <p:nvPr/>
        </p:nvSpPr>
        <p:spPr>
          <a:xfrm>
            <a:off x="16550169" y="6242050"/>
            <a:ext cx="838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Jacques Francois"/>
              <a:buNone/>
            </a:pPr>
            <a:r>
              <a:rPr b="0" i="0" lang="en-US" sz="4800" u="none" cap="none" strike="noStrike">
                <a:solidFill>
                  <a:srgbClr val="000000"/>
                </a:solidFill>
                <a:latin typeface="Jacques Francois"/>
                <a:ea typeface="Jacques Francois"/>
                <a:cs typeface="Jacques Francois"/>
                <a:sym typeface="Jacques Francois"/>
              </a:rPr>
              <a:t>03</a:t>
            </a:r>
            <a:endParaRPr b="0" i="0" sz="4800" u="none" cap="none" strike="noStrike">
              <a:solidFill>
                <a:schemeClr val="dk1"/>
              </a:solidFill>
              <a:latin typeface="Calibri"/>
              <a:ea typeface="Calibri"/>
              <a:cs typeface="Calibri"/>
              <a:sym typeface="Calibri"/>
            </a:endParaRPr>
          </a:p>
        </p:txBody>
      </p:sp>
      <p:sp>
        <p:nvSpPr>
          <p:cNvPr id="63" name="Google Shape;63;g273138608d9_0_23"/>
          <p:cNvSpPr/>
          <p:nvPr/>
        </p:nvSpPr>
        <p:spPr>
          <a:xfrm>
            <a:off x="17985448" y="60452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3138608d9_0_23"/>
          <p:cNvSpPr/>
          <p:nvPr/>
        </p:nvSpPr>
        <p:spPr>
          <a:xfrm>
            <a:off x="17985448" y="604520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Wonders</a:t>
            </a:r>
            <a:endParaRPr b="0" i="0" sz="4800" u="none" cap="none" strike="noStrike">
              <a:solidFill>
                <a:schemeClr val="dk1"/>
              </a:solidFill>
              <a:latin typeface="Calibri"/>
              <a:ea typeface="Calibri"/>
              <a:cs typeface="Calibri"/>
              <a:sym typeface="Calibri"/>
            </a:endParaRPr>
          </a:p>
        </p:txBody>
      </p:sp>
      <p:sp>
        <p:nvSpPr>
          <p:cNvPr id="65" name="Google Shape;65;g273138608d9_0_23"/>
          <p:cNvSpPr/>
          <p:nvPr/>
        </p:nvSpPr>
        <p:spPr>
          <a:xfrm>
            <a:off x="17985448" y="694690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Wishes Granted</a:t>
            </a:r>
            <a:endParaRPr b="0" i="0" sz="3200" u="none" cap="none" strike="noStrike">
              <a:solidFill>
                <a:schemeClr val="dk1"/>
              </a:solidFill>
              <a:latin typeface="Calibri"/>
              <a:ea typeface="Calibri"/>
              <a:cs typeface="Calibri"/>
              <a:sym typeface="Calibri"/>
            </a:endParaRPr>
          </a:p>
        </p:txBody>
      </p:sp>
      <p:sp>
        <p:nvSpPr>
          <p:cNvPr id="66" name="Google Shape;66;g273138608d9_0_23"/>
          <p:cNvSpPr/>
          <p:nvPr/>
        </p:nvSpPr>
        <p:spPr>
          <a:xfrm>
            <a:off x="16156419" y="8648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73138608d9_0_23"/>
          <p:cNvPicPr preferRelativeResize="0"/>
          <p:nvPr/>
        </p:nvPicPr>
        <p:blipFill rotWithShape="1">
          <a:blip r:embed="rId6">
            <a:alphaModFix/>
          </a:blip>
          <a:srcRect b="0" l="0" r="0" t="0"/>
          <a:stretch/>
        </p:blipFill>
        <p:spPr>
          <a:xfrm>
            <a:off x="16156419" y="8648700"/>
            <a:ext cx="1625803" cy="1625600"/>
          </a:xfrm>
          <a:prstGeom prst="rect">
            <a:avLst/>
          </a:prstGeom>
          <a:noFill/>
          <a:ln>
            <a:noFill/>
          </a:ln>
        </p:spPr>
      </p:pic>
      <p:sp>
        <p:nvSpPr>
          <p:cNvPr id="68" name="Google Shape;68;g273138608d9_0_23"/>
          <p:cNvSpPr/>
          <p:nvPr/>
        </p:nvSpPr>
        <p:spPr>
          <a:xfrm>
            <a:off x="16156419" y="8648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3138608d9_0_23"/>
          <p:cNvSpPr/>
          <p:nvPr/>
        </p:nvSpPr>
        <p:spPr>
          <a:xfrm>
            <a:off x="16550169" y="8959850"/>
            <a:ext cx="838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Jacques Francois"/>
              <a:buNone/>
            </a:pPr>
            <a:r>
              <a:rPr b="0" i="0" lang="en-US" sz="4800" u="none" cap="none" strike="noStrike">
                <a:solidFill>
                  <a:srgbClr val="000000"/>
                </a:solidFill>
                <a:latin typeface="Jacques Francois"/>
                <a:ea typeface="Jacques Francois"/>
                <a:cs typeface="Jacques Francois"/>
                <a:sym typeface="Jacques Francois"/>
              </a:rPr>
              <a:t>04</a:t>
            </a:r>
            <a:endParaRPr b="0" i="0" sz="4800" u="none" cap="none" strike="noStrike">
              <a:solidFill>
                <a:schemeClr val="dk1"/>
              </a:solidFill>
              <a:latin typeface="Calibri"/>
              <a:ea typeface="Calibri"/>
              <a:cs typeface="Calibri"/>
              <a:sym typeface="Calibri"/>
            </a:endParaRPr>
          </a:p>
        </p:txBody>
      </p:sp>
      <p:sp>
        <p:nvSpPr>
          <p:cNvPr id="70" name="Google Shape;70;g273138608d9_0_23"/>
          <p:cNvSpPr/>
          <p:nvPr/>
        </p:nvSpPr>
        <p:spPr>
          <a:xfrm>
            <a:off x="17985448" y="8763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73138608d9_0_23"/>
          <p:cNvSpPr/>
          <p:nvPr/>
        </p:nvSpPr>
        <p:spPr>
          <a:xfrm>
            <a:off x="17985448" y="876300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Magic</a:t>
            </a:r>
            <a:endParaRPr b="0" i="0" sz="4800" u="none" cap="none" strike="noStrike">
              <a:solidFill>
                <a:schemeClr val="dk1"/>
              </a:solidFill>
              <a:latin typeface="Calibri"/>
              <a:ea typeface="Calibri"/>
              <a:cs typeface="Calibri"/>
              <a:sym typeface="Calibri"/>
            </a:endParaRPr>
          </a:p>
        </p:txBody>
      </p:sp>
      <p:sp>
        <p:nvSpPr>
          <p:cNvPr id="72" name="Google Shape;72;g273138608d9_0_23"/>
          <p:cNvSpPr/>
          <p:nvPr/>
        </p:nvSpPr>
        <p:spPr>
          <a:xfrm>
            <a:off x="17985448" y="966470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Spellcasting</a:t>
            </a:r>
            <a:endParaRPr b="0" i="0" sz="3200" u="none" cap="none" strike="noStrike">
              <a:solidFill>
                <a:schemeClr val="dk1"/>
              </a:solidFill>
              <a:latin typeface="Calibri"/>
              <a:ea typeface="Calibri"/>
              <a:cs typeface="Calibri"/>
              <a:sym typeface="Calibri"/>
            </a:endParaRPr>
          </a:p>
        </p:txBody>
      </p:sp>
      <p:sp>
        <p:nvSpPr>
          <p:cNvPr id="73" name="Google Shape;73;g273138608d9_0_23"/>
          <p:cNvSpPr/>
          <p:nvPr/>
        </p:nvSpPr>
        <p:spPr>
          <a:xfrm>
            <a:off x="16156419" y="2667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73138608d9_0_23"/>
          <p:cNvPicPr preferRelativeResize="0"/>
          <p:nvPr/>
        </p:nvPicPr>
        <p:blipFill rotWithShape="1">
          <a:blip r:embed="rId7">
            <a:alphaModFix/>
          </a:blip>
          <a:srcRect b="0" l="0" r="0" t="0"/>
          <a:stretch/>
        </p:blipFill>
        <p:spPr>
          <a:xfrm>
            <a:off x="16156419" y="2628900"/>
            <a:ext cx="1625803" cy="38100"/>
          </a:xfrm>
          <a:prstGeom prst="rect">
            <a:avLst/>
          </a:prstGeom>
          <a:noFill/>
          <a:ln>
            <a:noFill/>
          </a:ln>
        </p:spPr>
      </p:pic>
      <p:sp>
        <p:nvSpPr>
          <p:cNvPr id="75" name="Google Shape;75;g273138608d9_0_23"/>
          <p:cNvSpPr/>
          <p:nvPr/>
        </p:nvSpPr>
        <p:spPr>
          <a:xfrm>
            <a:off x="16156419" y="5384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73138608d9_0_23"/>
          <p:cNvPicPr preferRelativeResize="0"/>
          <p:nvPr/>
        </p:nvPicPr>
        <p:blipFill rotWithShape="1">
          <a:blip r:embed="rId7">
            <a:alphaModFix/>
          </a:blip>
          <a:srcRect b="0" l="0" r="0" t="0"/>
          <a:stretch/>
        </p:blipFill>
        <p:spPr>
          <a:xfrm>
            <a:off x="16156419" y="5346700"/>
            <a:ext cx="1625803" cy="38100"/>
          </a:xfrm>
          <a:prstGeom prst="rect">
            <a:avLst/>
          </a:prstGeom>
          <a:noFill/>
          <a:ln>
            <a:noFill/>
          </a:ln>
        </p:spPr>
      </p:pic>
      <p:sp>
        <p:nvSpPr>
          <p:cNvPr id="77" name="Google Shape;77;g273138608d9_0_23"/>
          <p:cNvSpPr/>
          <p:nvPr/>
        </p:nvSpPr>
        <p:spPr>
          <a:xfrm>
            <a:off x="16156419" y="81026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73138608d9_0_23"/>
          <p:cNvPicPr preferRelativeResize="0"/>
          <p:nvPr/>
        </p:nvPicPr>
        <p:blipFill rotWithShape="1">
          <a:blip r:embed="rId7">
            <a:alphaModFix/>
          </a:blip>
          <a:srcRect b="0" l="0" r="0" t="0"/>
          <a:stretch/>
        </p:blipFill>
        <p:spPr>
          <a:xfrm>
            <a:off x="16156419" y="8064500"/>
            <a:ext cx="1625803" cy="38100"/>
          </a:xfrm>
          <a:prstGeom prst="rect">
            <a:avLst/>
          </a:prstGeom>
          <a:noFill/>
          <a:ln>
            <a:noFill/>
          </a:ln>
        </p:spPr>
      </p:pic>
      <p:pic>
        <p:nvPicPr>
          <p:cNvPr descr=" " id="79" name="Google Shape;79;g273138608d9_0_23"/>
          <p:cNvPicPr preferRelativeResize="0"/>
          <p:nvPr/>
        </p:nvPicPr>
        <p:blipFill rotWithShape="1">
          <a:blip r:embed="rId8">
            <a:alphaModFix/>
          </a:blip>
          <a:srcRect b="0" l="0" r="0" t="0"/>
          <a:stretch/>
        </p:blipFill>
        <p:spPr>
          <a:xfrm>
            <a:off x="5944343" y="3048000"/>
            <a:ext cx="9348368" cy="1066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84" name="Shape 84"/>
        <p:cNvGrpSpPr/>
        <p:nvPr/>
      </p:nvGrpSpPr>
      <p:grpSpPr>
        <a:xfrm>
          <a:off x="0" y="0"/>
          <a:ext cx="0" cy="0"/>
          <a:chOff x="0" y="0"/>
          <a:chExt cx="0" cy="0"/>
        </a:xfrm>
      </p:grpSpPr>
      <p:pic>
        <p:nvPicPr>
          <p:cNvPr descr=" " id="85" name="Google Shape;85;g273138608d9_0_66"/>
          <p:cNvPicPr preferRelativeResize="0"/>
          <p:nvPr/>
        </p:nvPicPr>
        <p:blipFill rotWithShape="1">
          <a:blip r:embed="rId3">
            <a:alphaModFix/>
          </a:blip>
          <a:srcRect b="0" l="0" r="0" t="0"/>
          <a:stretch/>
        </p:blipFill>
        <p:spPr>
          <a:xfrm>
            <a:off x="254032" y="8763000"/>
            <a:ext cx="4699587" cy="4699000"/>
          </a:xfrm>
          <a:prstGeom prst="rect">
            <a:avLst/>
          </a:prstGeom>
          <a:noFill/>
          <a:ln>
            <a:noFill/>
          </a:ln>
        </p:spPr>
      </p:pic>
      <p:pic>
        <p:nvPicPr>
          <p:cNvPr descr=" " id="86" name="Google Shape;86;g273138608d9_0_66"/>
          <p:cNvPicPr preferRelativeResize="0"/>
          <p:nvPr/>
        </p:nvPicPr>
        <p:blipFill rotWithShape="1">
          <a:blip r:embed="rId4">
            <a:alphaModFix/>
          </a:blip>
          <a:srcRect b="0" l="0" r="0" t="0"/>
          <a:stretch/>
        </p:blipFill>
        <p:spPr>
          <a:xfrm>
            <a:off x="19433429" y="254000"/>
            <a:ext cx="4699587" cy="4699000"/>
          </a:xfrm>
          <a:prstGeom prst="rect">
            <a:avLst/>
          </a:prstGeom>
          <a:noFill/>
          <a:ln>
            <a:noFill/>
          </a:ln>
        </p:spPr>
      </p:pic>
      <p:sp>
        <p:nvSpPr>
          <p:cNvPr id="87" name="Google Shape;87;g273138608d9_0_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73138608d9_0_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9" name="Google Shape;89;g273138608d9_0_66"/>
          <p:cNvSpPr/>
          <p:nvPr/>
        </p:nvSpPr>
        <p:spPr>
          <a:xfrm>
            <a:off x="2959470" y="2603500"/>
            <a:ext cx="153393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The Realm of the Extraordinary</a:t>
            </a:r>
            <a:endParaRPr b="0" i="0" sz="8000" u="none" cap="none" strike="noStrike">
              <a:solidFill>
                <a:schemeClr val="dk1"/>
              </a:solidFill>
              <a:latin typeface="Calibri"/>
              <a:ea typeface="Calibri"/>
              <a:cs typeface="Calibri"/>
              <a:sym typeface="Calibri"/>
            </a:endParaRPr>
          </a:p>
        </p:txBody>
      </p:sp>
      <p:sp>
        <p:nvSpPr>
          <p:cNvPr id="90" name="Google Shape;90;g273138608d9_0_66"/>
          <p:cNvSpPr/>
          <p:nvPr/>
        </p:nvSpPr>
        <p:spPr>
          <a:xfrm>
            <a:off x="2959470" y="4749800"/>
            <a:ext cx="8861400" cy="459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1" name="Google Shape;91;g273138608d9_0_66"/>
          <p:cNvSpPr/>
          <p:nvPr/>
        </p:nvSpPr>
        <p:spPr>
          <a:xfrm>
            <a:off x="12701588" y="4749800"/>
            <a:ext cx="8861400" cy="459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96" name="Shape 96"/>
        <p:cNvGrpSpPr/>
        <p:nvPr/>
      </p:nvGrpSpPr>
      <p:grpSpPr>
        <a:xfrm>
          <a:off x="0" y="0"/>
          <a:ext cx="0" cy="0"/>
          <a:chOff x="0" y="0"/>
          <a:chExt cx="0" cy="0"/>
        </a:xfrm>
      </p:grpSpPr>
      <p:pic>
        <p:nvPicPr>
          <p:cNvPr descr=" " id="97" name="Google Shape;97;g273138608d9_0_77"/>
          <p:cNvPicPr preferRelativeResize="0"/>
          <p:nvPr/>
        </p:nvPicPr>
        <p:blipFill rotWithShape="1">
          <a:blip r:embed="rId3">
            <a:alphaModFix/>
          </a:blip>
          <a:srcRect b="0" l="0" r="0" t="0"/>
          <a:stretch/>
        </p:blipFill>
        <p:spPr>
          <a:xfrm>
            <a:off x="7963895" y="0"/>
            <a:ext cx="8459247" cy="1032700"/>
          </a:xfrm>
          <a:prstGeom prst="rect">
            <a:avLst/>
          </a:prstGeom>
          <a:noFill/>
          <a:ln>
            <a:noFill/>
          </a:ln>
        </p:spPr>
      </p:pic>
      <p:pic>
        <p:nvPicPr>
          <p:cNvPr descr=" " id="98" name="Google Shape;98;g273138608d9_0_77"/>
          <p:cNvPicPr preferRelativeResize="0"/>
          <p:nvPr/>
        </p:nvPicPr>
        <p:blipFill rotWithShape="1">
          <a:blip r:embed="rId4">
            <a:alphaModFix/>
          </a:blip>
          <a:srcRect b="0" l="0" r="0" t="0"/>
          <a:stretch/>
        </p:blipFill>
        <p:spPr>
          <a:xfrm>
            <a:off x="7963895" y="12683300"/>
            <a:ext cx="8459247" cy="1032700"/>
          </a:xfrm>
          <a:prstGeom prst="rect">
            <a:avLst/>
          </a:prstGeom>
          <a:noFill/>
          <a:ln>
            <a:noFill/>
          </a:ln>
        </p:spPr>
      </p:pic>
      <p:sp>
        <p:nvSpPr>
          <p:cNvPr id="99" name="Google Shape;99;g273138608d9_0_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273138608d9_0_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01" name="Google Shape;101;g273138608d9_0_77"/>
          <p:cNvSpPr/>
          <p:nvPr/>
        </p:nvSpPr>
        <p:spPr>
          <a:xfrm>
            <a:off x="1740117" y="2108200"/>
            <a:ext cx="78750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73138608d9_0_77"/>
          <p:cNvSpPr/>
          <p:nvPr/>
        </p:nvSpPr>
        <p:spPr>
          <a:xfrm>
            <a:off x="8598975" y="21082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73138608d9_0_77"/>
          <p:cNvPicPr preferRelativeResize="0"/>
          <p:nvPr/>
        </p:nvPicPr>
        <p:blipFill rotWithShape="1">
          <a:blip r:embed="rId6">
            <a:alphaModFix/>
          </a:blip>
          <a:srcRect b="0" l="0" r="0" t="0"/>
          <a:stretch/>
        </p:blipFill>
        <p:spPr>
          <a:xfrm>
            <a:off x="8598975" y="2108200"/>
            <a:ext cx="1016127" cy="1016000"/>
          </a:xfrm>
          <a:prstGeom prst="rect">
            <a:avLst/>
          </a:prstGeom>
          <a:noFill/>
          <a:ln>
            <a:noFill/>
          </a:ln>
        </p:spPr>
      </p:pic>
      <p:pic>
        <p:nvPicPr>
          <p:cNvPr descr=" " id="104" name="Google Shape;104;g273138608d9_0_77"/>
          <p:cNvPicPr preferRelativeResize="0"/>
          <p:nvPr/>
        </p:nvPicPr>
        <p:blipFill rotWithShape="1">
          <a:blip r:embed="rId7">
            <a:alphaModFix/>
          </a:blip>
          <a:srcRect b="0" l="0" r="0" t="0"/>
          <a:stretch/>
        </p:blipFill>
        <p:spPr>
          <a:xfrm>
            <a:off x="8733309" y="2175669"/>
            <a:ext cx="747657" cy="881062"/>
          </a:xfrm>
          <a:prstGeom prst="rect">
            <a:avLst/>
          </a:prstGeom>
          <a:noFill/>
          <a:ln>
            <a:noFill/>
          </a:ln>
        </p:spPr>
      </p:pic>
      <p:sp>
        <p:nvSpPr>
          <p:cNvPr id="105" name="Google Shape;105;g273138608d9_0_77"/>
          <p:cNvSpPr/>
          <p:nvPr/>
        </p:nvSpPr>
        <p:spPr>
          <a:xfrm>
            <a:off x="1740117" y="3429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73138608d9_0_77"/>
          <p:cNvSpPr/>
          <p:nvPr/>
        </p:nvSpPr>
        <p:spPr>
          <a:xfrm>
            <a:off x="1536892" y="3429000"/>
            <a:ext cx="8078100" cy="1003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73138608d9_0_77"/>
          <p:cNvSpPr/>
          <p:nvPr/>
        </p:nvSpPr>
        <p:spPr>
          <a:xfrm>
            <a:off x="1604634" y="4432300"/>
            <a:ext cx="8010600" cy="1621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number of unicorns spotted in the fantasy realm and the beauty and mystery that surrounds these creatures.</a:t>
            </a:r>
            <a:endParaRPr b="0" i="0" sz="3200" u="none" cap="none" strike="noStrike">
              <a:solidFill>
                <a:schemeClr val="dk1"/>
              </a:solidFill>
              <a:latin typeface="Calibri"/>
              <a:ea typeface="Calibri"/>
              <a:cs typeface="Calibri"/>
              <a:sym typeface="Calibri"/>
            </a:endParaRPr>
          </a:p>
        </p:txBody>
      </p:sp>
      <p:sp>
        <p:nvSpPr>
          <p:cNvPr id="108" name="Google Shape;108;g273138608d9_0_77"/>
          <p:cNvSpPr/>
          <p:nvPr/>
        </p:nvSpPr>
        <p:spPr>
          <a:xfrm>
            <a:off x="1740117" y="7620000"/>
            <a:ext cx="78750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73138608d9_0_77"/>
          <p:cNvSpPr/>
          <p:nvPr/>
        </p:nvSpPr>
        <p:spPr>
          <a:xfrm>
            <a:off x="8598975" y="7620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73138608d9_0_77"/>
          <p:cNvPicPr preferRelativeResize="0"/>
          <p:nvPr/>
        </p:nvPicPr>
        <p:blipFill rotWithShape="1">
          <a:blip r:embed="rId6">
            <a:alphaModFix/>
          </a:blip>
          <a:srcRect b="0" l="0" r="0" t="0"/>
          <a:stretch/>
        </p:blipFill>
        <p:spPr>
          <a:xfrm>
            <a:off x="8598975" y="7620000"/>
            <a:ext cx="1016127" cy="1016000"/>
          </a:xfrm>
          <a:prstGeom prst="rect">
            <a:avLst/>
          </a:prstGeom>
          <a:noFill/>
          <a:ln>
            <a:noFill/>
          </a:ln>
        </p:spPr>
      </p:pic>
      <p:pic>
        <p:nvPicPr>
          <p:cNvPr descr=" " id="111" name="Google Shape;111;g273138608d9_0_77"/>
          <p:cNvPicPr preferRelativeResize="0"/>
          <p:nvPr/>
        </p:nvPicPr>
        <p:blipFill rotWithShape="1">
          <a:blip r:embed="rId8">
            <a:alphaModFix/>
          </a:blip>
          <a:srcRect b="0" l="0" r="0" t="0"/>
          <a:stretch/>
        </p:blipFill>
        <p:spPr>
          <a:xfrm>
            <a:off x="8758340" y="7683500"/>
            <a:ext cx="697595" cy="889099"/>
          </a:xfrm>
          <a:prstGeom prst="rect">
            <a:avLst/>
          </a:prstGeom>
          <a:noFill/>
          <a:ln>
            <a:noFill/>
          </a:ln>
        </p:spPr>
      </p:pic>
      <p:sp>
        <p:nvSpPr>
          <p:cNvPr id="112" name="Google Shape;112;g273138608d9_0_77"/>
          <p:cNvSpPr/>
          <p:nvPr/>
        </p:nvSpPr>
        <p:spPr>
          <a:xfrm>
            <a:off x="1740117" y="89408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73138608d9_0_77"/>
          <p:cNvSpPr/>
          <p:nvPr/>
        </p:nvSpPr>
        <p:spPr>
          <a:xfrm>
            <a:off x="1536892" y="8940800"/>
            <a:ext cx="8078100" cy="1003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Dragon Taming</a:t>
            </a:r>
            <a:endParaRPr b="0" i="0" sz="4800" u="none" cap="none" strike="noStrike">
              <a:solidFill>
                <a:schemeClr val="dk1"/>
              </a:solidFill>
              <a:latin typeface="Calibri"/>
              <a:ea typeface="Calibri"/>
              <a:cs typeface="Calibri"/>
              <a:sym typeface="Calibri"/>
            </a:endParaRPr>
          </a:p>
        </p:txBody>
      </p:sp>
      <p:sp>
        <p:nvSpPr>
          <p:cNvPr id="114" name="Google Shape;114;g273138608d9_0_77"/>
          <p:cNvSpPr/>
          <p:nvPr/>
        </p:nvSpPr>
        <p:spPr>
          <a:xfrm>
            <a:off x="1604634" y="9944100"/>
            <a:ext cx="8010600" cy="1621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15" name="Google Shape;115;g273138608d9_0_77"/>
          <p:cNvPicPr preferRelativeResize="0"/>
          <p:nvPr/>
        </p:nvPicPr>
        <p:blipFill rotWithShape="1">
          <a:blip r:embed="rId9">
            <a:alphaModFix/>
          </a:blip>
          <a:srcRect b="0" l="0" r="0" t="0"/>
          <a:stretch/>
        </p:blipFill>
        <p:spPr>
          <a:xfrm>
            <a:off x="10593124" y="1968500"/>
            <a:ext cx="12218927" cy="979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120" name="Shape 120"/>
        <p:cNvGrpSpPr/>
        <p:nvPr/>
      </p:nvGrpSpPr>
      <p:grpSpPr>
        <a:xfrm>
          <a:off x="0" y="0"/>
          <a:ext cx="0" cy="0"/>
          <a:chOff x="0" y="0"/>
          <a:chExt cx="0" cy="0"/>
        </a:xfrm>
      </p:grpSpPr>
      <p:pic>
        <p:nvPicPr>
          <p:cNvPr descr=" " id="121" name="Google Shape;121;g273138608d9_0_100"/>
          <p:cNvPicPr preferRelativeResize="0"/>
          <p:nvPr/>
        </p:nvPicPr>
        <p:blipFill rotWithShape="1">
          <a:blip r:embed="rId3">
            <a:alphaModFix/>
          </a:blip>
          <a:srcRect b="0" l="0" r="0" t="0"/>
          <a:stretch/>
        </p:blipFill>
        <p:spPr>
          <a:xfrm>
            <a:off x="12331914" y="1485900"/>
            <a:ext cx="5999467" cy="2578100"/>
          </a:xfrm>
          <a:prstGeom prst="rect">
            <a:avLst/>
          </a:prstGeom>
          <a:noFill/>
          <a:ln>
            <a:noFill/>
          </a:ln>
        </p:spPr>
      </p:pic>
      <p:pic>
        <p:nvPicPr>
          <p:cNvPr descr=" " id="122" name="Google Shape;122;g273138608d9_0_100"/>
          <p:cNvPicPr preferRelativeResize="0"/>
          <p:nvPr/>
        </p:nvPicPr>
        <p:blipFill rotWithShape="1">
          <a:blip r:embed="rId4">
            <a:alphaModFix/>
          </a:blip>
          <a:srcRect b="0" l="0" r="0" t="0"/>
          <a:stretch/>
        </p:blipFill>
        <p:spPr>
          <a:xfrm>
            <a:off x="6045956" y="1485900"/>
            <a:ext cx="5999466" cy="2578100"/>
          </a:xfrm>
          <a:prstGeom prst="rect">
            <a:avLst/>
          </a:prstGeom>
          <a:noFill/>
          <a:ln>
            <a:noFill/>
          </a:ln>
        </p:spPr>
      </p:pic>
      <p:pic>
        <p:nvPicPr>
          <p:cNvPr descr=" " id="123" name="Google Shape;123;g273138608d9_0_100"/>
          <p:cNvPicPr preferRelativeResize="0"/>
          <p:nvPr/>
        </p:nvPicPr>
        <p:blipFill rotWithShape="1">
          <a:blip r:embed="rId5">
            <a:alphaModFix/>
          </a:blip>
          <a:srcRect b="0" l="0" r="0" t="0"/>
          <a:stretch/>
        </p:blipFill>
        <p:spPr>
          <a:xfrm>
            <a:off x="6042966" y="9664700"/>
            <a:ext cx="5999467" cy="2578100"/>
          </a:xfrm>
          <a:prstGeom prst="rect">
            <a:avLst/>
          </a:prstGeom>
          <a:noFill/>
          <a:ln>
            <a:noFill/>
          </a:ln>
        </p:spPr>
      </p:pic>
      <p:pic>
        <p:nvPicPr>
          <p:cNvPr descr=" " id="124" name="Google Shape;124;g273138608d9_0_100"/>
          <p:cNvPicPr preferRelativeResize="0"/>
          <p:nvPr/>
        </p:nvPicPr>
        <p:blipFill rotWithShape="1">
          <a:blip r:embed="rId6">
            <a:alphaModFix/>
          </a:blip>
          <a:srcRect b="0" l="0" r="0" t="0"/>
          <a:stretch/>
        </p:blipFill>
        <p:spPr>
          <a:xfrm>
            <a:off x="12328925" y="9664700"/>
            <a:ext cx="5999466" cy="2578100"/>
          </a:xfrm>
          <a:prstGeom prst="rect">
            <a:avLst/>
          </a:prstGeom>
          <a:noFill/>
          <a:ln>
            <a:noFill/>
          </a:ln>
        </p:spPr>
      </p:pic>
      <p:sp>
        <p:nvSpPr>
          <p:cNvPr id="125" name="Google Shape;125;g273138608d9_0_1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73138608d9_0_10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27" name="Google Shape;127;g273138608d9_0_100"/>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128" name="Google Shape;128;g273138608d9_0_100"/>
          <p:cNvSpPr/>
          <p:nvPr/>
        </p:nvSpPr>
        <p:spPr>
          <a:xfrm>
            <a:off x="5398175" y="4413250"/>
            <a:ext cx="13603500" cy="49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73138608d9_0_100"/>
          <p:cNvSpPr/>
          <p:nvPr/>
        </p:nvSpPr>
        <p:spPr>
          <a:xfrm>
            <a:off x="5398175" y="4413250"/>
            <a:ext cx="13806600" cy="420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0" name="Google Shape;130;g273138608d9_0_100"/>
          <p:cNvSpPr/>
          <p:nvPr/>
        </p:nvSpPr>
        <p:spPr>
          <a:xfrm>
            <a:off x="14886261" y="8718550"/>
            <a:ext cx="42678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Jacques Francois"/>
              <a:buNone/>
            </a:pPr>
            <a:r>
              <a:rPr b="0" i="0" lang="en-US" sz="3600" u="none" cap="none" strike="noStrike">
                <a:solidFill>
                  <a:srgbClr val="0E0E0E"/>
                </a:solidFill>
                <a:latin typeface="Jacques Francois"/>
                <a:ea typeface="Jacques Francois"/>
                <a:cs typeface="Jacques Francois"/>
                <a:sym typeface="Jacques Francoi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135" name="Shape 135"/>
        <p:cNvGrpSpPr/>
        <p:nvPr/>
      </p:nvGrpSpPr>
      <p:grpSpPr>
        <a:xfrm>
          <a:off x="0" y="0"/>
          <a:ext cx="0" cy="0"/>
          <a:chOff x="0" y="0"/>
          <a:chExt cx="0" cy="0"/>
        </a:xfrm>
      </p:grpSpPr>
      <p:pic>
        <p:nvPicPr>
          <p:cNvPr descr=" " id="136" name="Google Shape;136;g273138608d9_0_114"/>
          <p:cNvPicPr preferRelativeResize="0"/>
          <p:nvPr/>
        </p:nvPicPr>
        <p:blipFill rotWithShape="1">
          <a:blip r:embed="rId3">
            <a:alphaModFix/>
          </a:blip>
          <a:srcRect b="0" l="0" r="0" t="0"/>
          <a:stretch/>
        </p:blipFill>
        <p:spPr>
          <a:xfrm>
            <a:off x="254032" y="8763000"/>
            <a:ext cx="4699587" cy="4699000"/>
          </a:xfrm>
          <a:prstGeom prst="rect">
            <a:avLst/>
          </a:prstGeom>
          <a:noFill/>
          <a:ln>
            <a:noFill/>
          </a:ln>
        </p:spPr>
      </p:pic>
      <p:pic>
        <p:nvPicPr>
          <p:cNvPr descr=" " id="137" name="Google Shape;137;g273138608d9_0_114"/>
          <p:cNvPicPr preferRelativeResize="0"/>
          <p:nvPr/>
        </p:nvPicPr>
        <p:blipFill rotWithShape="1">
          <a:blip r:embed="rId4">
            <a:alphaModFix/>
          </a:blip>
          <a:srcRect b="0" l="0" r="0" t="0"/>
          <a:stretch/>
        </p:blipFill>
        <p:spPr>
          <a:xfrm>
            <a:off x="19433429" y="254000"/>
            <a:ext cx="4699587" cy="4699000"/>
          </a:xfrm>
          <a:prstGeom prst="rect">
            <a:avLst/>
          </a:prstGeom>
          <a:noFill/>
          <a:ln>
            <a:noFill/>
          </a:ln>
        </p:spPr>
      </p:pic>
      <p:sp>
        <p:nvSpPr>
          <p:cNvPr id="138" name="Google Shape;138;g273138608d9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73138608d9_0_1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0" name="Google Shape;140;g273138608d9_0_114"/>
          <p:cNvPicPr preferRelativeResize="0"/>
          <p:nvPr/>
        </p:nvPicPr>
        <p:blipFill rotWithShape="1">
          <a:blip r:embed="rId6">
            <a:alphaModFix/>
          </a:blip>
          <a:srcRect b="0" l="0" r="0" t="0"/>
          <a:stretch/>
        </p:blipFill>
        <p:spPr>
          <a:xfrm>
            <a:off x="8395749" y="1155700"/>
            <a:ext cx="7595549" cy="11404600"/>
          </a:xfrm>
          <a:prstGeom prst="rect">
            <a:avLst/>
          </a:prstGeom>
          <a:noFill/>
          <a:ln>
            <a:noFill/>
          </a:ln>
        </p:spPr>
      </p:pic>
      <p:sp>
        <p:nvSpPr>
          <p:cNvPr id="141" name="Google Shape;141;g273138608d9_0_114"/>
          <p:cNvSpPr/>
          <p:nvPr/>
        </p:nvSpPr>
        <p:spPr>
          <a:xfrm>
            <a:off x="2235479" y="9690100"/>
            <a:ext cx="50679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73138608d9_0_114"/>
          <p:cNvSpPr/>
          <p:nvPr/>
        </p:nvSpPr>
        <p:spPr>
          <a:xfrm>
            <a:off x="2235479" y="9690100"/>
            <a:ext cx="52713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Dragon Taming</a:t>
            </a:r>
            <a:endParaRPr b="0" i="0" sz="4800" u="none" cap="none" strike="noStrike">
              <a:solidFill>
                <a:schemeClr val="dk1"/>
              </a:solidFill>
              <a:latin typeface="Calibri"/>
              <a:ea typeface="Calibri"/>
              <a:cs typeface="Calibri"/>
              <a:sym typeface="Calibri"/>
            </a:endParaRPr>
          </a:p>
        </p:txBody>
      </p:sp>
      <p:sp>
        <p:nvSpPr>
          <p:cNvPr id="143" name="Google Shape;143;g273138608d9_0_114"/>
          <p:cNvSpPr/>
          <p:nvPr/>
        </p:nvSpPr>
        <p:spPr>
          <a:xfrm>
            <a:off x="2235479" y="10795000"/>
            <a:ext cx="52035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4" name="Google Shape;144;g273138608d9_0_114"/>
          <p:cNvSpPr/>
          <p:nvPr/>
        </p:nvSpPr>
        <p:spPr>
          <a:xfrm>
            <a:off x="16715289" y="1155700"/>
            <a:ext cx="54363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73138608d9_0_114"/>
          <p:cNvSpPr/>
          <p:nvPr/>
        </p:nvSpPr>
        <p:spPr>
          <a:xfrm>
            <a:off x="16715289" y="1155700"/>
            <a:ext cx="56394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Unicorn Sighting</a:t>
            </a:r>
            <a:endParaRPr b="0" i="0" sz="4800" u="none" cap="none" strike="noStrike">
              <a:solidFill>
                <a:schemeClr val="dk1"/>
              </a:solidFill>
              <a:latin typeface="Calibri"/>
              <a:ea typeface="Calibri"/>
              <a:cs typeface="Calibri"/>
              <a:sym typeface="Calibri"/>
            </a:endParaRPr>
          </a:p>
        </p:txBody>
      </p:sp>
      <p:sp>
        <p:nvSpPr>
          <p:cNvPr id="146" name="Google Shape;146;g273138608d9_0_114"/>
          <p:cNvSpPr/>
          <p:nvPr/>
        </p:nvSpPr>
        <p:spPr>
          <a:xfrm>
            <a:off x="16715289" y="2260600"/>
            <a:ext cx="55719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47" name="Google Shape;147;g273138608d9_0_114"/>
          <p:cNvPicPr preferRelativeResize="0"/>
          <p:nvPr/>
        </p:nvPicPr>
        <p:blipFill rotWithShape="1">
          <a:blip r:embed="rId7">
            <a:alphaModFix/>
          </a:blip>
          <a:srcRect b="0" l="0" r="0" t="0"/>
          <a:stretch/>
        </p:blipFill>
        <p:spPr>
          <a:xfrm>
            <a:off x="2235479" y="1155700"/>
            <a:ext cx="5436279" cy="8153400"/>
          </a:xfrm>
          <a:prstGeom prst="rect">
            <a:avLst/>
          </a:prstGeom>
          <a:noFill/>
          <a:ln>
            <a:noFill/>
          </a:ln>
        </p:spPr>
      </p:pic>
      <p:pic>
        <p:nvPicPr>
          <p:cNvPr descr=" " id="148" name="Google Shape;148;g273138608d9_0_114"/>
          <p:cNvPicPr preferRelativeResize="0"/>
          <p:nvPr/>
        </p:nvPicPr>
        <p:blipFill rotWithShape="1">
          <a:blip r:embed="rId8">
            <a:alphaModFix/>
          </a:blip>
          <a:srcRect b="0" l="0" r="0" t="0"/>
          <a:stretch/>
        </p:blipFill>
        <p:spPr>
          <a:xfrm>
            <a:off x="16715289" y="4406900"/>
            <a:ext cx="5436279" cy="8153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153" name="Shape 153"/>
        <p:cNvGrpSpPr/>
        <p:nvPr/>
      </p:nvGrpSpPr>
      <p:grpSpPr>
        <a:xfrm>
          <a:off x="0" y="0"/>
          <a:ext cx="0" cy="0"/>
          <a:chOff x="0" y="0"/>
          <a:chExt cx="0" cy="0"/>
        </a:xfrm>
      </p:grpSpPr>
      <p:pic>
        <p:nvPicPr>
          <p:cNvPr descr=" " id="154" name="Google Shape;154;g273138608d9_0_131"/>
          <p:cNvPicPr preferRelativeResize="0"/>
          <p:nvPr/>
        </p:nvPicPr>
        <p:blipFill rotWithShape="1">
          <a:blip r:embed="rId3">
            <a:alphaModFix/>
          </a:blip>
          <a:srcRect b="0" l="0" r="0" t="0"/>
          <a:stretch/>
        </p:blipFill>
        <p:spPr>
          <a:xfrm>
            <a:off x="254032" y="8763000"/>
            <a:ext cx="4699587" cy="4699000"/>
          </a:xfrm>
          <a:prstGeom prst="rect">
            <a:avLst/>
          </a:prstGeom>
          <a:noFill/>
          <a:ln>
            <a:noFill/>
          </a:ln>
        </p:spPr>
      </p:pic>
      <p:pic>
        <p:nvPicPr>
          <p:cNvPr descr=" " id="155" name="Google Shape;155;g273138608d9_0_131"/>
          <p:cNvPicPr preferRelativeResize="0"/>
          <p:nvPr/>
        </p:nvPicPr>
        <p:blipFill rotWithShape="1">
          <a:blip r:embed="rId4">
            <a:alphaModFix/>
          </a:blip>
          <a:srcRect b="0" l="0" r="0" t="0"/>
          <a:stretch/>
        </p:blipFill>
        <p:spPr>
          <a:xfrm>
            <a:off x="19433429" y="254000"/>
            <a:ext cx="4699587" cy="4699000"/>
          </a:xfrm>
          <a:prstGeom prst="rect">
            <a:avLst/>
          </a:prstGeom>
          <a:noFill/>
          <a:ln>
            <a:noFill/>
          </a:ln>
        </p:spPr>
      </p:pic>
      <p:sp>
        <p:nvSpPr>
          <p:cNvPr id="156" name="Google Shape;156;g273138608d9_0_131"/>
          <p:cNvSpPr/>
          <p:nvPr/>
        </p:nvSpPr>
        <p:spPr>
          <a:xfrm>
            <a:off x="2104230" y="1079500"/>
            <a:ext cx="202167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The Magic of Dragons: A Research</a:t>
            </a:r>
            <a:endParaRPr b="0" i="0" sz="8000" u="none" cap="none" strike="noStrike">
              <a:solidFill>
                <a:schemeClr val="dk1"/>
              </a:solidFill>
              <a:latin typeface="Calibri"/>
              <a:ea typeface="Calibri"/>
              <a:cs typeface="Calibri"/>
              <a:sym typeface="Calibri"/>
            </a:endParaRPr>
          </a:p>
        </p:txBody>
      </p:sp>
      <p:sp>
        <p:nvSpPr>
          <p:cNvPr id="157" name="Google Shape;157;g273138608d9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73138608d9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9" name="Google Shape;159;g273138608d9_0_131"/>
          <p:cNvSpPr/>
          <p:nvPr/>
        </p:nvSpPr>
        <p:spPr>
          <a:xfrm>
            <a:off x="2121165" y="3695700"/>
            <a:ext cx="6096900" cy="6096000"/>
          </a:xfrm>
          <a:prstGeom prst="roundRect">
            <a:avLst>
              <a:gd fmla="val 2083350" name="adj"/>
            </a:avLst>
          </a:prstGeom>
          <a:noFill/>
          <a:ln cap="flat" cmpd="sng" w="38100">
            <a:solidFill>
              <a:srgbClr val="9C95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73138608d9_0_131"/>
          <p:cNvSpPr/>
          <p:nvPr/>
        </p:nvSpPr>
        <p:spPr>
          <a:xfrm>
            <a:off x="4356645" y="4978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73138608d9_0_131"/>
          <p:cNvPicPr preferRelativeResize="0"/>
          <p:nvPr/>
        </p:nvPicPr>
        <p:blipFill rotWithShape="1">
          <a:blip r:embed="rId6">
            <a:alphaModFix/>
          </a:blip>
          <a:srcRect b="0" l="0" r="0" t="0"/>
          <a:stretch/>
        </p:blipFill>
        <p:spPr>
          <a:xfrm>
            <a:off x="4356645" y="4978400"/>
            <a:ext cx="1625803" cy="1625600"/>
          </a:xfrm>
          <a:prstGeom prst="rect">
            <a:avLst/>
          </a:prstGeom>
          <a:noFill/>
          <a:ln>
            <a:noFill/>
          </a:ln>
        </p:spPr>
      </p:pic>
      <p:pic>
        <p:nvPicPr>
          <p:cNvPr descr=" " id="162" name="Google Shape;162;g273138608d9_0_131"/>
          <p:cNvPicPr preferRelativeResize="0"/>
          <p:nvPr/>
        </p:nvPicPr>
        <p:blipFill rotWithShape="1">
          <a:blip r:embed="rId7">
            <a:alphaModFix/>
          </a:blip>
          <a:srcRect b="0" l="0" r="0" t="0"/>
          <a:stretch/>
        </p:blipFill>
        <p:spPr>
          <a:xfrm>
            <a:off x="4521886" y="5143661"/>
            <a:ext cx="1295481" cy="1294929"/>
          </a:xfrm>
          <a:prstGeom prst="rect">
            <a:avLst/>
          </a:prstGeom>
          <a:noFill/>
          <a:ln>
            <a:noFill/>
          </a:ln>
        </p:spPr>
      </p:pic>
      <p:sp>
        <p:nvSpPr>
          <p:cNvPr id="163" name="Google Shape;163;g273138608d9_0_131"/>
          <p:cNvSpPr/>
          <p:nvPr/>
        </p:nvSpPr>
        <p:spPr>
          <a:xfrm>
            <a:off x="2273584" y="6908800"/>
            <a:ext cx="57918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73138608d9_0_131"/>
          <p:cNvSpPr/>
          <p:nvPr/>
        </p:nvSpPr>
        <p:spPr>
          <a:xfrm>
            <a:off x="2171971" y="6908800"/>
            <a:ext cx="59952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Sighting</a:t>
            </a:r>
            <a:endParaRPr b="0" i="0" sz="4800" u="none" cap="none" strike="noStrike">
              <a:solidFill>
                <a:schemeClr val="dk1"/>
              </a:solidFill>
              <a:latin typeface="Calibri"/>
              <a:ea typeface="Calibri"/>
              <a:cs typeface="Calibri"/>
              <a:sym typeface="Calibri"/>
            </a:endParaRPr>
          </a:p>
        </p:txBody>
      </p:sp>
      <p:sp>
        <p:nvSpPr>
          <p:cNvPr id="165" name="Google Shape;165;g273138608d9_0_131"/>
          <p:cNvSpPr/>
          <p:nvPr/>
        </p:nvSpPr>
        <p:spPr>
          <a:xfrm>
            <a:off x="9145143" y="3695700"/>
            <a:ext cx="6096900" cy="6096000"/>
          </a:xfrm>
          <a:prstGeom prst="roundRect">
            <a:avLst>
              <a:gd fmla="val 2083350" name="adj"/>
            </a:avLst>
          </a:prstGeom>
          <a:noFill/>
          <a:ln cap="flat" cmpd="sng" w="38100">
            <a:solidFill>
              <a:srgbClr val="9C95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73138608d9_0_131"/>
          <p:cNvSpPr/>
          <p:nvPr/>
        </p:nvSpPr>
        <p:spPr>
          <a:xfrm>
            <a:off x="11380622" y="4978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73138608d9_0_131"/>
          <p:cNvPicPr preferRelativeResize="0"/>
          <p:nvPr/>
        </p:nvPicPr>
        <p:blipFill rotWithShape="1">
          <a:blip r:embed="rId6">
            <a:alphaModFix/>
          </a:blip>
          <a:srcRect b="0" l="0" r="0" t="0"/>
          <a:stretch/>
        </p:blipFill>
        <p:spPr>
          <a:xfrm>
            <a:off x="11380622" y="4978400"/>
            <a:ext cx="1625803" cy="1625600"/>
          </a:xfrm>
          <a:prstGeom prst="rect">
            <a:avLst/>
          </a:prstGeom>
          <a:noFill/>
          <a:ln>
            <a:noFill/>
          </a:ln>
        </p:spPr>
      </p:pic>
      <p:pic>
        <p:nvPicPr>
          <p:cNvPr descr=" " id="168" name="Google Shape;168;g273138608d9_0_131"/>
          <p:cNvPicPr preferRelativeResize="0"/>
          <p:nvPr/>
        </p:nvPicPr>
        <p:blipFill rotWithShape="1">
          <a:blip r:embed="rId8">
            <a:alphaModFix/>
          </a:blip>
          <a:srcRect b="0" l="0" r="0" t="0"/>
          <a:stretch/>
        </p:blipFill>
        <p:spPr>
          <a:xfrm>
            <a:off x="11533041" y="5207000"/>
            <a:ext cx="1244756" cy="1219200"/>
          </a:xfrm>
          <a:prstGeom prst="rect">
            <a:avLst/>
          </a:prstGeom>
          <a:noFill/>
          <a:ln>
            <a:noFill/>
          </a:ln>
        </p:spPr>
      </p:pic>
      <p:sp>
        <p:nvSpPr>
          <p:cNvPr id="169" name="Google Shape;169;g273138608d9_0_131"/>
          <p:cNvSpPr/>
          <p:nvPr/>
        </p:nvSpPr>
        <p:spPr>
          <a:xfrm>
            <a:off x="9297562" y="6908800"/>
            <a:ext cx="57918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73138608d9_0_131"/>
          <p:cNvSpPr/>
          <p:nvPr/>
        </p:nvSpPr>
        <p:spPr>
          <a:xfrm>
            <a:off x="9195949" y="6908800"/>
            <a:ext cx="59952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Taming</a:t>
            </a:r>
            <a:endParaRPr b="0" i="0" sz="4800" u="none" cap="none" strike="noStrike">
              <a:solidFill>
                <a:schemeClr val="dk1"/>
              </a:solidFill>
              <a:latin typeface="Calibri"/>
              <a:ea typeface="Calibri"/>
              <a:cs typeface="Calibri"/>
              <a:sym typeface="Calibri"/>
            </a:endParaRPr>
          </a:p>
        </p:txBody>
      </p:sp>
      <p:sp>
        <p:nvSpPr>
          <p:cNvPr id="171" name="Google Shape;171;g273138608d9_0_131"/>
          <p:cNvSpPr/>
          <p:nvPr/>
        </p:nvSpPr>
        <p:spPr>
          <a:xfrm>
            <a:off x="16169121" y="3695700"/>
            <a:ext cx="6096900" cy="6096000"/>
          </a:xfrm>
          <a:prstGeom prst="roundRect">
            <a:avLst>
              <a:gd fmla="val 2083350" name="adj"/>
            </a:avLst>
          </a:prstGeom>
          <a:noFill/>
          <a:ln cap="flat" cmpd="sng" w="38100">
            <a:solidFill>
              <a:srgbClr val="9C95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73138608d9_0_131"/>
          <p:cNvSpPr/>
          <p:nvPr/>
        </p:nvSpPr>
        <p:spPr>
          <a:xfrm>
            <a:off x="18404600" y="4978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73138608d9_0_131"/>
          <p:cNvPicPr preferRelativeResize="0"/>
          <p:nvPr/>
        </p:nvPicPr>
        <p:blipFill rotWithShape="1">
          <a:blip r:embed="rId6">
            <a:alphaModFix/>
          </a:blip>
          <a:srcRect b="0" l="0" r="0" t="0"/>
          <a:stretch/>
        </p:blipFill>
        <p:spPr>
          <a:xfrm>
            <a:off x="18404600" y="4978400"/>
            <a:ext cx="1625803" cy="1625600"/>
          </a:xfrm>
          <a:prstGeom prst="rect">
            <a:avLst/>
          </a:prstGeom>
          <a:noFill/>
          <a:ln>
            <a:noFill/>
          </a:ln>
        </p:spPr>
      </p:pic>
      <p:pic>
        <p:nvPicPr>
          <p:cNvPr descr=" " id="174" name="Google Shape;174;g273138608d9_0_131"/>
          <p:cNvPicPr preferRelativeResize="0"/>
          <p:nvPr/>
        </p:nvPicPr>
        <p:blipFill rotWithShape="1">
          <a:blip r:embed="rId9">
            <a:alphaModFix/>
          </a:blip>
          <a:srcRect b="0" l="0" r="0" t="0"/>
          <a:stretch/>
        </p:blipFill>
        <p:spPr>
          <a:xfrm>
            <a:off x="18569721" y="5251450"/>
            <a:ext cx="1295562" cy="1079500"/>
          </a:xfrm>
          <a:prstGeom prst="rect">
            <a:avLst/>
          </a:prstGeom>
          <a:noFill/>
          <a:ln>
            <a:noFill/>
          </a:ln>
        </p:spPr>
      </p:pic>
      <p:sp>
        <p:nvSpPr>
          <p:cNvPr id="175" name="Google Shape;175;g273138608d9_0_131"/>
          <p:cNvSpPr/>
          <p:nvPr/>
        </p:nvSpPr>
        <p:spPr>
          <a:xfrm>
            <a:off x="16321540" y="6908800"/>
            <a:ext cx="57918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3138608d9_0_131"/>
          <p:cNvSpPr/>
          <p:nvPr/>
        </p:nvSpPr>
        <p:spPr>
          <a:xfrm>
            <a:off x="16219927" y="6908800"/>
            <a:ext cx="59952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Jacques Francois"/>
              <a:buNone/>
            </a:pPr>
            <a:r>
              <a:rPr b="0" i="0" lang="en-US" sz="4800" u="none" cap="none" strike="noStrike">
                <a:solidFill>
                  <a:srgbClr val="0E0E0E"/>
                </a:solidFill>
                <a:latin typeface="Jacques Francois"/>
                <a:ea typeface="Jacques Francois"/>
                <a:cs typeface="Jacques Francois"/>
                <a:sym typeface="Jacques Francois"/>
              </a:rPr>
              <a:t>Seeing</a:t>
            </a:r>
            <a:endParaRPr b="0" i="0" sz="4800" u="none" cap="none" strike="noStrike">
              <a:solidFill>
                <a:schemeClr val="dk1"/>
              </a:solidFill>
              <a:latin typeface="Calibri"/>
              <a:ea typeface="Calibri"/>
              <a:cs typeface="Calibri"/>
              <a:sym typeface="Calibri"/>
            </a:endParaRPr>
          </a:p>
        </p:txBody>
      </p:sp>
      <p:sp>
        <p:nvSpPr>
          <p:cNvPr id="177" name="Google Shape;177;g273138608d9_0_131"/>
          <p:cNvSpPr/>
          <p:nvPr/>
        </p:nvSpPr>
        <p:spPr>
          <a:xfrm>
            <a:off x="2146568"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73138608d9_0_131"/>
          <p:cNvSpPr/>
          <p:nvPr/>
        </p:nvSpPr>
        <p:spPr>
          <a:xfrm>
            <a:off x="2146568"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73138608d9_0_131"/>
          <p:cNvSpPr/>
          <p:nvPr/>
        </p:nvSpPr>
        <p:spPr>
          <a:xfrm>
            <a:off x="2078826" y="104013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0" name="Google Shape;180;g273138608d9_0_131"/>
          <p:cNvSpPr/>
          <p:nvPr/>
        </p:nvSpPr>
        <p:spPr>
          <a:xfrm>
            <a:off x="9145143"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73138608d9_0_131"/>
          <p:cNvSpPr/>
          <p:nvPr/>
        </p:nvSpPr>
        <p:spPr>
          <a:xfrm>
            <a:off x="9145143"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73138608d9_0_131"/>
          <p:cNvSpPr/>
          <p:nvPr/>
        </p:nvSpPr>
        <p:spPr>
          <a:xfrm>
            <a:off x="9077401" y="104013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83" name="Google Shape;183;g273138608d9_0_131"/>
          <p:cNvSpPr/>
          <p:nvPr/>
        </p:nvSpPr>
        <p:spPr>
          <a:xfrm>
            <a:off x="16169121" y="10401300"/>
            <a:ext cx="60969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73138608d9_0_131"/>
          <p:cNvSpPr/>
          <p:nvPr/>
        </p:nvSpPr>
        <p:spPr>
          <a:xfrm>
            <a:off x="16169121" y="10401300"/>
            <a:ext cx="60969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3138608d9_0_131"/>
          <p:cNvSpPr/>
          <p:nvPr/>
        </p:nvSpPr>
        <p:spPr>
          <a:xfrm>
            <a:off x="16101379" y="10401300"/>
            <a:ext cx="62322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DDC"/>
        </a:solidFill>
      </p:bgPr>
    </p:bg>
    <p:spTree>
      <p:nvGrpSpPr>
        <p:cNvPr id="190" name="Shape 190"/>
        <p:cNvGrpSpPr/>
        <p:nvPr/>
      </p:nvGrpSpPr>
      <p:grpSpPr>
        <a:xfrm>
          <a:off x="0" y="0"/>
          <a:ext cx="0" cy="0"/>
          <a:chOff x="0" y="0"/>
          <a:chExt cx="0" cy="0"/>
        </a:xfrm>
      </p:grpSpPr>
      <p:pic>
        <p:nvPicPr>
          <p:cNvPr descr=" " id="191" name="Google Shape;191;g273138608d9_0_167"/>
          <p:cNvPicPr preferRelativeResize="0"/>
          <p:nvPr/>
        </p:nvPicPr>
        <p:blipFill rotWithShape="1">
          <a:blip r:embed="rId3">
            <a:alphaModFix/>
          </a:blip>
          <a:srcRect b="0" l="0" r="0" t="0"/>
          <a:stretch/>
        </p:blipFill>
        <p:spPr>
          <a:xfrm>
            <a:off x="254032" y="2628900"/>
            <a:ext cx="771178" cy="8458188"/>
          </a:xfrm>
          <a:prstGeom prst="rect">
            <a:avLst/>
          </a:prstGeom>
          <a:noFill/>
          <a:ln>
            <a:noFill/>
          </a:ln>
        </p:spPr>
      </p:pic>
      <p:pic>
        <p:nvPicPr>
          <p:cNvPr descr=" " id="192" name="Google Shape;192;g273138608d9_0_167"/>
          <p:cNvPicPr preferRelativeResize="0"/>
          <p:nvPr/>
        </p:nvPicPr>
        <p:blipFill rotWithShape="1">
          <a:blip r:embed="rId4">
            <a:alphaModFix/>
          </a:blip>
          <a:srcRect b="0" l="0" r="0" t="0"/>
          <a:stretch/>
        </p:blipFill>
        <p:spPr>
          <a:xfrm>
            <a:off x="23361841" y="2628900"/>
            <a:ext cx="771178" cy="8458188"/>
          </a:xfrm>
          <a:prstGeom prst="rect">
            <a:avLst/>
          </a:prstGeom>
          <a:noFill/>
          <a:ln>
            <a:noFill/>
          </a:ln>
        </p:spPr>
      </p:pic>
      <p:sp>
        <p:nvSpPr>
          <p:cNvPr id="193" name="Google Shape;193;g273138608d9_0_1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73138608d9_0_1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5" name="Google Shape;195;g273138608d9_0_167"/>
          <p:cNvSpPr/>
          <p:nvPr/>
        </p:nvSpPr>
        <p:spPr>
          <a:xfrm>
            <a:off x="1778222" y="1282700"/>
            <a:ext cx="40602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Jacques Francois"/>
              <a:buNone/>
            </a:pPr>
            <a:r>
              <a:rPr b="0" i="0" lang="en-US" sz="8000" u="none" cap="none" strike="noStrike">
                <a:solidFill>
                  <a:srgbClr val="272727"/>
                </a:solidFill>
                <a:latin typeface="Jacques Francois"/>
                <a:ea typeface="Jacques Francois"/>
                <a:cs typeface="Jacques Francois"/>
                <a:sym typeface="Jacques Francois"/>
              </a:rPr>
              <a:t>Feature</a:t>
            </a:r>
            <a:endParaRPr b="0" i="0" sz="8000" u="none" cap="none" strike="noStrike">
              <a:solidFill>
                <a:schemeClr val="dk1"/>
              </a:solidFill>
              <a:latin typeface="Calibri"/>
              <a:ea typeface="Calibri"/>
              <a:cs typeface="Calibri"/>
              <a:sym typeface="Calibri"/>
            </a:endParaRPr>
          </a:p>
        </p:txBody>
      </p:sp>
      <p:sp>
        <p:nvSpPr>
          <p:cNvPr id="196" name="Google Shape;196;g273138608d9_0_167"/>
          <p:cNvSpPr/>
          <p:nvPr/>
        </p:nvSpPr>
        <p:spPr>
          <a:xfrm>
            <a:off x="1778222" y="3517900"/>
            <a:ext cx="20843400" cy="732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73138608d9_0_167"/>
          <p:cNvSpPr/>
          <p:nvPr/>
        </p:nvSpPr>
        <p:spPr>
          <a:xfrm>
            <a:off x="1778222" y="3517900"/>
            <a:ext cx="6439800" cy="7327800"/>
          </a:xfrm>
          <a:prstGeom prst="rect">
            <a:avLst/>
          </a:prstGeom>
          <a:noFill/>
          <a:ln cap="flat" cmpd="sng" w="25400">
            <a:solidFill>
              <a:srgbClr val="9C95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73138608d9_0_167"/>
          <p:cNvSpPr/>
          <p:nvPr/>
        </p:nvSpPr>
        <p:spPr>
          <a:xfrm>
            <a:off x="4185173" y="3975100"/>
            <a:ext cx="1625700" cy="1625700"/>
          </a:xfrm>
          <a:prstGeom prst="roundRect">
            <a:avLst>
              <a:gd fmla="val 78188" name="adj"/>
            </a:avLst>
          </a:prstGeom>
          <a:solidFill>
            <a:srgbClr val="9C95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73138608d9_0_167"/>
          <p:cNvPicPr preferRelativeResize="0"/>
          <p:nvPr/>
        </p:nvPicPr>
        <p:blipFill rotWithShape="1">
          <a:blip r:embed="rId6">
            <a:alphaModFix/>
          </a:blip>
          <a:srcRect b="0" l="0" r="0" t="0"/>
          <a:stretch/>
        </p:blipFill>
        <p:spPr>
          <a:xfrm>
            <a:off x="4490011" y="4279900"/>
            <a:ext cx="1016127" cy="1016000"/>
          </a:xfrm>
          <a:prstGeom prst="rect">
            <a:avLst/>
          </a:prstGeom>
          <a:noFill/>
          <a:ln>
            <a:noFill/>
          </a:ln>
        </p:spPr>
      </p:pic>
      <p:pic>
        <p:nvPicPr>
          <p:cNvPr descr=" " id="200" name="Google Shape;200;g273138608d9_0_167"/>
          <p:cNvPicPr preferRelativeResize="0"/>
          <p:nvPr/>
        </p:nvPicPr>
        <p:blipFill rotWithShape="1">
          <a:blip r:embed="rId7">
            <a:alphaModFix/>
          </a:blip>
          <a:srcRect b="0" l="0" r="0" t="0"/>
          <a:stretch/>
        </p:blipFill>
        <p:spPr>
          <a:xfrm>
            <a:off x="4670612" y="4343400"/>
            <a:ext cx="654926" cy="889000"/>
          </a:xfrm>
          <a:prstGeom prst="rect">
            <a:avLst/>
          </a:prstGeom>
          <a:noFill/>
          <a:ln>
            <a:noFill/>
          </a:ln>
        </p:spPr>
      </p:pic>
      <p:sp>
        <p:nvSpPr>
          <p:cNvPr id="201" name="Google Shape;201;g273138608d9_0_167"/>
          <p:cNvSpPr/>
          <p:nvPr/>
        </p:nvSpPr>
        <p:spPr>
          <a:xfrm>
            <a:off x="4140718" y="5905500"/>
            <a:ext cx="17148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C9582"/>
              </a:buClr>
              <a:buSzPts val="4800"/>
              <a:buFont typeface="Jacques Francois"/>
              <a:buNone/>
            </a:pPr>
            <a:r>
              <a:rPr b="0" i="0" lang="en-US" sz="4800" u="none" cap="none" strike="noStrike">
                <a:solidFill>
                  <a:srgbClr val="9C9582"/>
                </a:solidFill>
                <a:latin typeface="Jacques Francois"/>
                <a:ea typeface="Jacques Francois"/>
                <a:cs typeface="Jacques Francois"/>
                <a:sym typeface="Jacques Francois"/>
              </a:rPr>
              <a:t>Basic</a:t>
            </a:r>
            <a:endParaRPr b="0" i="0" sz="4800" u="none" cap="none" strike="noStrike">
              <a:solidFill>
                <a:schemeClr val="dk1"/>
              </a:solidFill>
              <a:latin typeface="Calibri"/>
              <a:ea typeface="Calibri"/>
              <a:cs typeface="Calibri"/>
              <a:sym typeface="Calibri"/>
            </a:endParaRPr>
          </a:p>
        </p:txBody>
      </p:sp>
      <p:sp>
        <p:nvSpPr>
          <p:cNvPr id="202" name="Google Shape;202;g273138608d9_0_167"/>
          <p:cNvSpPr/>
          <p:nvPr/>
        </p:nvSpPr>
        <p:spPr>
          <a:xfrm>
            <a:off x="2235479" y="70104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273138608d9_0_167"/>
          <p:cNvSpPr/>
          <p:nvPr/>
        </p:nvSpPr>
        <p:spPr>
          <a:xfrm>
            <a:off x="8980022" y="3517900"/>
            <a:ext cx="6439800" cy="7327800"/>
          </a:xfrm>
          <a:prstGeom prst="rect">
            <a:avLst/>
          </a:prstGeom>
          <a:noFill/>
          <a:ln cap="flat" cmpd="sng" w="25400">
            <a:solidFill>
              <a:srgbClr val="9C95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73138608d9_0_167"/>
          <p:cNvSpPr/>
          <p:nvPr/>
        </p:nvSpPr>
        <p:spPr>
          <a:xfrm>
            <a:off x="11386973" y="3975100"/>
            <a:ext cx="1625700" cy="1625700"/>
          </a:xfrm>
          <a:prstGeom prst="roundRect">
            <a:avLst>
              <a:gd fmla="val 78188" name="adj"/>
            </a:avLst>
          </a:prstGeom>
          <a:solidFill>
            <a:srgbClr val="9C95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73138608d9_0_167"/>
          <p:cNvPicPr preferRelativeResize="0"/>
          <p:nvPr/>
        </p:nvPicPr>
        <p:blipFill rotWithShape="1">
          <a:blip r:embed="rId6">
            <a:alphaModFix/>
          </a:blip>
          <a:srcRect b="0" l="0" r="0" t="0"/>
          <a:stretch/>
        </p:blipFill>
        <p:spPr>
          <a:xfrm>
            <a:off x="11691811" y="4279900"/>
            <a:ext cx="1016127" cy="1016000"/>
          </a:xfrm>
          <a:prstGeom prst="rect">
            <a:avLst/>
          </a:prstGeom>
          <a:noFill/>
          <a:ln>
            <a:noFill/>
          </a:ln>
        </p:spPr>
      </p:pic>
      <p:pic>
        <p:nvPicPr>
          <p:cNvPr descr=" " id="206" name="Google Shape;206;g273138608d9_0_167"/>
          <p:cNvPicPr preferRelativeResize="0"/>
          <p:nvPr/>
        </p:nvPicPr>
        <p:blipFill rotWithShape="1">
          <a:blip r:embed="rId8">
            <a:alphaModFix/>
          </a:blip>
          <a:srcRect b="0" l="0" r="0" t="0"/>
          <a:stretch/>
        </p:blipFill>
        <p:spPr>
          <a:xfrm>
            <a:off x="11789092" y="4399012"/>
            <a:ext cx="821569" cy="777825"/>
          </a:xfrm>
          <a:prstGeom prst="rect">
            <a:avLst/>
          </a:prstGeom>
          <a:noFill/>
          <a:ln>
            <a:noFill/>
          </a:ln>
        </p:spPr>
      </p:pic>
      <p:sp>
        <p:nvSpPr>
          <p:cNvPr id="207" name="Google Shape;207;g273138608d9_0_167"/>
          <p:cNvSpPr/>
          <p:nvPr/>
        </p:nvSpPr>
        <p:spPr>
          <a:xfrm>
            <a:off x="11386973" y="5905500"/>
            <a:ext cx="16257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C9582"/>
              </a:buClr>
              <a:buSzPts val="4800"/>
              <a:buFont typeface="Jacques Francois"/>
              <a:buNone/>
            </a:pPr>
            <a:r>
              <a:rPr b="0" i="0" lang="en-US" sz="4800" u="none" cap="none" strike="noStrike">
                <a:solidFill>
                  <a:srgbClr val="9C9582"/>
                </a:solidFill>
                <a:latin typeface="Jacques Francois"/>
                <a:ea typeface="Jacques Francois"/>
                <a:cs typeface="Jacques Francois"/>
                <a:sym typeface="Jacques Francois"/>
              </a:rPr>
              <a:t>Elite</a:t>
            </a:r>
            <a:endParaRPr b="0" i="0" sz="4800" u="none" cap="none" strike="noStrike">
              <a:solidFill>
                <a:schemeClr val="dk1"/>
              </a:solidFill>
              <a:latin typeface="Calibri"/>
              <a:ea typeface="Calibri"/>
              <a:cs typeface="Calibri"/>
              <a:sym typeface="Calibri"/>
            </a:endParaRPr>
          </a:p>
        </p:txBody>
      </p:sp>
      <p:sp>
        <p:nvSpPr>
          <p:cNvPr id="208" name="Google Shape;208;g273138608d9_0_167"/>
          <p:cNvSpPr/>
          <p:nvPr/>
        </p:nvSpPr>
        <p:spPr>
          <a:xfrm>
            <a:off x="9437280" y="70104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73138608d9_0_167"/>
          <p:cNvSpPr/>
          <p:nvPr/>
        </p:nvSpPr>
        <p:spPr>
          <a:xfrm>
            <a:off x="16181822" y="3517900"/>
            <a:ext cx="6439800" cy="7327800"/>
          </a:xfrm>
          <a:prstGeom prst="rect">
            <a:avLst/>
          </a:prstGeom>
          <a:noFill/>
          <a:ln cap="flat" cmpd="sng" w="25400">
            <a:solidFill>
              <a:srgbClr val="9C95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3138608d9_0_167"/>
          <p:cNvSpPr/>
          <p:nvPr/>
        </p:nvSpPr>
        <p:spPr>
          <a:xfrm>
            <a:off x="18588773" y="3975100"/>
            <a:ext cx="1625700" cy="1625700"/>
          </a:xfrm>
          <a:prstGeom prst="roundRect">
            <a:avLst>
              <a:gd fmla="val 78188" name="adj"/>
            </a:avLst>
          </a:prstGeom>
          <a:solidFill>
            <a:srgbClr val="9C95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73138608d9_0_167"/>
          <p:cNvPicPr preferRelativeResize="0"/>
          <p:nvPr/>
        </p:nvPicPr>
        <p:blipFill rotWithShape="1">
          <a:blip r:embed="rId6">
            <a:alphaModFix/>
          </a:blip>
          <a:srcRect b="0" l="0" r="0" t="0"/>
          <a:stretch/>
        </p:blipFill>
        <p:spPr>
          <a:xfrm>
            <a:off x="18893611" y="4279900"/>
            <a:ext cx="1016127" cy="1016000"/>
          </a:xfrm>
          <a:prstGeom prst="rect">
            <a:avLst/>
          </a:prstGeom>
          <a:noFill/>
          <a:ln>
            <a:noFill/>
          </a:ln>
        </p:spPr>
      </p:pic>
      <p:pic>
        <p:nvPicPr>
          <p:cNvPr descr=" " id="212" name="Google Shape;212;g273138608d9_0_167"/>
          <p:cNvPicPr preferRelativeResize="0"/>
          <p:nvPr/>
        </p:nvPicPr>
        <p:blipFill rotWithShape="1">
          <a:blip r:embed="rId9">
            <a:alphaModFix/>
          </a:blip>
          <a:srcRect b="0" l="0" r="0" t="0"/>
          <a:stretch/>
        </p:blipFill>
        <p:spPr>
          <a:xfrm>
            <a:off x="19020627" y="4438650"/>
            <a:ext cx="762095" cy="698500"/>
          </a:xfrm>
          <a:prstGeom prst="rect">
            <a:avLst/>
          </a:prstGeom>
          <a:noFill/>
          <a:ln>
            <a:noFill/>
          </a:ln>
        </p:spPr>
      </p:pic>
      <p:sp>
        <p:nvSpPr>
          <p:cNvPr id="213" name="Google Shape;213;g273138608d9_0_167"/>
          <p:cNvSpPr/>
          <p:nvPr/>
        </p:nvSpPr>
        <p:spPr>
          <a:xfrm>
            <a:off x="17813976" y="5905500"/>
            <a:ext cx="31755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C9582"/>
              </a:buClr>
              <a:buSzPts val="4800"/>
              <a:buFont typeface="Jacques Francois"/>
              <a:buNone/>
            </a:pPr>
            <a:r>
              <a:rPr b="0" i="0" lang="en-US" sz="4800" u="none" cap="none" strike="noStrike">
                <a:solidFill>
                  <a:srgbClr val="9C9582"/>
                </a:solidFill>
                <a:latin typeface="Jacques Francois"/>
                <a:ea typeface="Jacques Francois"/>
                <a:cs typeface="Jacques Francois"/>
                <a:sym typeface="Jacques Francois"/>
              </a:rPr>
              <a:t>Legendary</a:t>
            </a:r>
            <a:endParaRPr b="0" i="0" sz="4800" u="none" cap="none" strike="noStrike">
              <a:solidFill>
                <a:schemeClr val="dk1"/>
              </a:solidFill>
              <a:latin typeface="Calibri"/>
              <a:ea typeface="Calibri"/>
              <a:cs typeface="Calibri"/>
              <a:sym typeface="Calibri"/>
            </a:endParaRPr>
          </a:p>
        </p:txBody>
      </p:sp>
      <p:sp>
        <p:nvSpPr>
          <p:cNvPr id="214" name="Google Shape;214;g273138608d9_0_167"/>
          <p:cNvSpPr/>
          <p:nvPr/>
        </p:nvSpPr>
        <p:spPr>
          <a:xfrm>
            <a:off x="16639080" y="70104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Access to the most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The ability to form the largest parties.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2024-06-06T08:19:39Z</dcterms:created>
  <dc:creator>PptxGenJS</dc:creator>
</cp:coreProperties>
</file>