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svg"/><Relationship Id="rId8" Type="http://schemas.openxmlformats.org/officeDocument/2006/relationships/slideLayout" Target="../slideLayouts/slideLayout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slideLayout" Target="../slideLayouts/slideLayout1.xml"/><Relationship Id="rId1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svg"/><Relationship Id="rId21" Type="http://schemas.openxmlformats.org/officeDocument/2006/relationships/image" Target="../media/image-11-21.png"/><Relationship Id="rId22" Type="http://schemas.openxmlformats.org/officeDocument/2006/relationships/image" Target="../media/image-11-22.png"/><Relationship Id="rId23" Type="http://schemas.openxmlformats.org/officeDocument/2006/relationships/image" Target="../media/image-11-23.svg"/><Relationship Id="rId24" Type="http://schemas.openxmlformats.org/officeDocument/2006/relationships/image" Target="../media/image-11-24.png"/><Relationship Id="rId25" Type="http://schemas.openxmlformats.org/officeDocument/2006/relationships/image" Target="../media/image-11-25.png"/><Relationship Id="rId26" Type="http://schemas.openxmlformats.org/officeDocument/2006/relationships/image" Target="../media/image-11-26.svg"/><Relationship Id="rId27" Type="http://schemas.openxmlformats.org/officeDocument/2006/relationships/image" Target="../media/image-11-27.png"/><Relationship Id="rId28" Type="http://schemas.openxmlformats.org/officeDocument/2006/relationships/image" Target="../media/image-11-28.png"/><Relationship Id="rId29" Type="http://schemas.openxmlformats.org/officeDocument/2006/relationships/image" Target="../media/image-11-29.svg"/><Relationship Id="rId30" Type="http://schemas.openxmlformats.org/officeDocument/2006/relationships/image" Target="../media/image-11-30.png"/><Relationship Id="rId31" Type="http://schemas.openxmlformats.org/officeDocument/2006/relationships/image" Target="../media/image-11-31.png"/><Relationship Id="rId32" Type="http://schemas.openxmlformats.org/officeDocument/2006/relationships/image" Target="../media/image-11-32.svg"/><Relationship Id="rId33" Type="http://schemas.openxmlformats.org/officeDocument/2006/relationships/slideLayout" Target="../slideLayouts/slideLayout1.xml"/><Relationship Id="rId3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image" Target="../media/image-12-8.png"/><Relationship Id="rId9" Type="http://schemas.openxmlformats.org/officeDocument/2006/relationships/image" Target="../media/image-12-9.svg"/><Relationship Id="rId10" Type="http://schemas.openxmlformats.org/officeDocument/2006/relationships/slideLayout" Target="../slideLayouts/slideLayout1.xml"/><Relationship Id="rId1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slideLayout" Target="../slideLayouts/slideLayout1.xml"/><Relationship Id="rId1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png"/><Relationship Id="rId52" Type="http://schemas.openxmlformats.org/officeDocument/2006/relationships/slideLayout" Target="../slideLayouts/slideLayout1.xml"/><Relationship Id="rId5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slideLayout" Target="../slideLayouts/slideLayout1.xml"/><Relationship Id="rId1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svg"/><Relationship Id="rId8" Type="http://schemas.openxmlformats.org/officeDocument/2006/relationships/image" Target="../media/image-18-8.png"/><Relationship Id="rId9" Type="http://schemas.openxmlformats.org/officeDocument/2006/relationships/image" Target="../media/image-18-9.svg"/><Relationship Id="rId10" Type="http://schemas.openxmlformats.org/officeDocument/2006/relationships/slideLayout" Target="../slideLayouts/slideLayout1.xml"/><Relationship Id="rId1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slideLayout" Target="../slideLayouts/slideLayout1.xml"/><Relationship Id="rId1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svg"/><Relationship Id="rId8" Type="http://schemas.openxmlformats.org/officeDocument/2006/relationships/slideLayout" Target="../slideLayouts/slideLayout1.xml"/><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svg"/><Relationship Id="rId12" Type="http://schemas.openxmlformats.org/officeDocument/2006/relationships/slideLayout" Target="../slideLayouts/slideLayout1.xml"/><Relationship Id="rId1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svg"/><Relationship Id="rId16" Type="http://schemas.openxmlformats.org/officeDocument/2006/relationships/image" Target="../media/image-22-16.png"/><Relationship Id="rId17" Type="http://schemas.openxmlformats.org/officeDocument/2006/relationships/slideLayout" Target="../slideLayouts/slideLayout1.xml"/><Relationship Id="rId18"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svg"/><Relationship Id="rId8" Type="http://schemas.openxmlformats.org/officeDocument/2006/relationships/image" Target="../media/image-23-8.png"/><Relationship Id="rId9" Type="http://schemas.openxmlformats.org/officeDocument/2006/relationships/image" Target="../media/image-23-9.svg"/><Relationship Id="rId10" Type="http://schemas.openxmlformats.org/officeDocument/2006/relationships/image" Target="../media/image-23-10.png"/><Relationship Id="rId11" Type="http://schemas.openxmlformats.org/officeDocument/2006/relationships/image" Target="../media/image-23-11.svg"/><Relationship Id="rId12" Type="http://schemas.openxmlformats.org/officeDocument/2006/relationships/slideLayout" Target="../slideLayouts/slideLayout1.xml"/><Relationship Id="rId1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63"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sv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sv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svg"/><Relationship Id="rId18" Type="http://schemas.openxmlformats.org/officeDocument/2006/relationships/image" Target="../media/image-24-18.png"/><Relationship Id="rId19" Type="http://schemas.openxmlformats.org/officeDocument/2006/relationships/image" Target="../media/image-24-19.png"/><Relationship Id="rId20" Type="http://schemas.openxmlformats.org/officeDocument/2006/relationships/image" Target="../media/image-24-20.svg"/><Relationship Id="rId21" Type="http://schemas.openxmlformats.org/officeDocument/2006/relationships/image" Target="../media/image-24-21.png"/><Relationship Id="rId22" Type="http://schemas.openxmlformats.org/officeDocument/2006/relationships/image" Target="../media/image-24-22.png"/><Relationship Id="rId23" Type="http://schemas.openxmlformats.org/officeDocument/2006/relationships/image" Target="../media/image-24-23.svg"/><Relationship Id="rId24" Type="http://schemas.openxmlformats.org/officeDocument/2006/relationships/image" Target="../media/image-24-24.png"/><Relationship Id="rId25" Type="http://schemas.openxmlformats.org/officeDocument/2006/relationships/image" Target="../media/image-24-25.png"/><Relationship Id="rId26" Type="http://schemas.openxmlformats.org/officeDocument/2006/relationships/image" Target="../media/image-24-26.svg"/><Relationship Id="rId27" Type="http://schemas.openxmlformats.org/officeDocument/2006/relationships/image" Target="../media/image-24-27.png"/><Relationship Id="rId28" Type="http://schemas.openxmlformats.org/officeDocument/2006/relationships/image" Target="../media/image-24-28.png"/><Relationship Id="rId29" Type="http://schemas.openxmlformats.org/officeDocument/2006/relationships/image" Target="../media/image-24-29.svg"/><Relationship Id="rId30" Type="http://schemas.openxmlformats.org/officeDocument/2006/relationships/image" Target="../media/image-24-30.png"/><Relationship Id="rId31" Type="http://schemas.openxmlformats.org/officeDocument/2006/relationships/image" Target="../media/image-24-31.png"/><Relationship Id="rId32" Type="http://schemas.openxmlformats.org/officeDocument/2006/relationships/image" Target="../media/image-24-32.svg"/><Relationship Id="rId33" Type="http://schemas.openxmlformats.org/officeDocument/2006/relationships/image" Target="../media/image-24-33.png"/><Relationship Id="rId34" Type="http://schemas.openxmlformats.org/officeDocument/2006/relationships/image" Target="../media/image-24-34.png"/><Relationship Id="rId35" Type="http://schemas.openxmlformats.org/officeDocument/2006/relationships/image" Target="../media/image-24-35.svg"/><Relationship Id="rId36" Type="http://schemas.openxmlformats.org/officeDocument/2006/relationships/image" Target="../media/image-24-36.png"/><Relationship Id="rId37" Type="http://schemas.openxmlformats.org/officeDocument/2006/relationships/image" Target="../media/image-24-37.png"/><Relationship Id="rId38" Type="http://schemas.openxmlformats.org/officeDocument/2006/relationships/image" Target="../media/image-24-38.svg"/><Relationship Id="rId39" Type="http://schemas.openxmlformats.org/officeDocument/2006/relationships/image" Target="../media/image-24-39.png"/><Relationship Id="rId40" Type="http://schemas.openxmlformats.org/officeDocument/2006/relationships/image" Target="../media/image-24-40.svg"/><Relationship Id="rId41" Type="http://schemas.openxmlformats.org/officeDocument/2006/relationships/image" Target="../media/image-24-41.png"/><Relationship Id="rId42" Type="http://schemas.openxmlformats.org/officeDocument/2006/relationships/image" Target="../media/image-24-42.svg"/><Relationship Id="rId43" Type="http://schemas.openxmlformats.org/officeDocument/2006/relationships/image" Target="../media/image-24-43.png"/><Relationship Id="rId44" Type="http://schemas.openxmlformats.org/officeDocument/2006/relationships/image" Target="../media/image-24-44.svg"/><Relationship Id="rId45" Type="http://schemas.openxmlformats.org/officeDocument/2006/relationships/image" Target="../media/image-24-45.png"/><Relationship Id="rId46" Type="http://schemas.openxmlformats.org/officeDocument/2006/relationships/image" Target="../media/image-24-46.svg"/><Relationship Id="rId47" Type="http://schemas.openxmlformats.org/officeDocument/2006/relationships/image" Target="../media/image-24-47.png"/><Relationship Id="rId48" Type="http://schemas.openxmlformats.org/officeDocument/2006/relationships/image" Target="../media/image-24-48.svg"/><Relationship Id="rId49" Type="http://schemas.openxmlformats.org/officeDocument/2006/relationships/image" Target="../media/image-24-49.png"/><Relationship Id="rId50" Type="http://schemas.openxmlformats.org/officeDocument/2006/relationships/image" Target="../media/image-24-50.svg"/><Relationship Id="rId51" Type="http://schemas.openxmlformats.org/officeDocument/2006/relationships/image" Target="../media/image-24-51.png"/><Relationship Id="rId52" Type="http://schemas.openxmlformats.org/officeDocument/2006/relationships/image" Target="../media/image-24-52.svg"/><Relationship Id="rId53" Type="http://schemas.openxmlformats.org/officeDocument/2006/relationships/image" Target="../media/image-24-53.png"/><Relationship Id="rId54" Type="http://schemas.openxmlformats.org/officeDocument/2006/relationships/image" Target="../media/image-24-54.svg"/><Relationship Id="rId55" Type="http://schemas.openxmlformats.org/officeDocument/2006/relationships/image" Target="../media/image-24-55.png"/><Relationship Id="rId56" Type="http://schemas.openxmlformats.org/officeDocument/2006/relationships/image" Target="../media/image-24-56.svg"/><Relationship Id="rId57" Type="http://schemas.openxmlformats.org/officeDocument/2006/relationships/image" Target="../media/image-24-57.png"/><Relationship Id="rId58" Type="http://schemas.openxmlformats.org/officeDocument/2006/relationships/image" Target="../media/image-24-58.svg"/><Relationship Id="rId59" Type="http://schemas.openxmlformats.org/officeDocument/2006/relationships/image" Target="../media/image-24-59.png"/><Relationship Id="rId60" Type="http://schemas.openxmlformats.org/officeDocument/2006/relationships/image" Target="../media/image-24-60.svg"/><Relationship Id="rId61" Type="http://schemas.openxmlformats.org/officeDocument/2006/relationships/image" Target="../media/image-24-61.png"/><Relationship Id="rId62" Type="http://schemas.openxmlformats.org/officeDocument/2006/relationships/image" Target="../media/image-24-62.svg"/><Relationship Id="rId64" Type="http://schemas.openxmlformats.org/officeDocument/2006/relationships/slideLayout" Target="../slideLayouts/slideLayout1.xml"/><Relationship Id="rId6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6"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svg"/><Relationship Id="rId9" Type="http://schemas.openxmlformats.org/officeDocument/2006/relationships/image" Target="../media/image-25-9.png"/><Relationship Id="rId10" Type="http://schemas.openxmlformats.org/officeDocument/2006/relationships/image" Target="../media/image-25-10.svg"/><Relationship Id="rId11" Type="http://schemas.openxmlformats.org/officeDocument/2006/relationships/image" Target="../media/image-25-11.png"/><Relationship Id="rId12" Type="http://schemas.openxmlformats.org/officeDocument/2006/relationships/image" Target="../media/image-25-12.svg"/><Relationship Id="rId13" Type="http://schemas.openxmlformats.org/officeDocument/2006/relationships/image" Target="../media/image-25-13.png"/><Relationship Id="rId14" Type="http://schemas.openxmlformats.org/officeDocument/2006/relationships/image" Target="../media/image-25-14.svg"/><Relationship Id="rId15" Type="http://schemas.openxmlformats.org/officeDocument/2006/relationships/image" Target="../media/image-25-15.png"/><Relationship Id="rId17" Type="http://schemas.openxmlformats.org/officeDocument/2006/relationships/image" Target="../media/image-25-16.png"/><Relationship Id="rId18" Type="http://schemas.openxmlformats.org/officeDocument/2006/relationships/image" Target="../media/image-25-17.svg"/><Relationship Id="rId19" Type="http://schemas.openxmlformats.org/officeDocument/2006/relationships/slideLayout" Target="../slideLayouts/slideLayout1.xml"/><Relationship Id="rId20"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slideLayout" Target="../slideLayouts/slideLayout1.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slideLayout" Target="../slideLayouts/slideLayout1.xml"/><Relationship Id="rId1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png"/><Relationship Id="rId17" Type="http://schemas.openxmlformats.org/officeDocument/2006/relationships/image" Target="../media/image-7-17.svg"/><Relationship Id="rId18" Type="http://schemas.openxmlformats.org/officeDocument/2006/relationships/slideLayout" Target="../slideLayouts/slideLayout1.xml"/><Relationship Id="rId1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slideLayout" Target="../slideLayouts/slideLayout1.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slideLayout" Target="../slideLayouts/slideLayout1.xml"/><Relationship Id="rId1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838200"/>
            <a:ext cx="2581951" cy="409958"/>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44918" y="12420600"/>
            <a:ext cx="2581443" cy="410942"/>
          </a:xfrm>
          <a:prstGeom prst="rect">
            <a:avLst/>
          </a:prstGeom>
        </p:spPr>
      </p:pic>
      <p:sp>
        <p:nvSpPr>
          <p:cNvPr id="5" name="Text 1"/>
          <p:cNvSpPr/>
          <p:nvPr/>
        </p:nvSpPr>
        <p:spPr>
          <a:xfrm>
            <a:off x="12193524" y="2082800"/>
            <a:ext cx="9877601" cy="44534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usso One Regular" pitchFamily="34" charset="0"/>
                <a:ea typeface="Russo One Regular" pitchFamily="34" charset="-122"/>
                <a:cs typeface="Russo One Regular" pitchFamily="34" charset="-120"/>
              </a:rPr>
              <a:t>MUSCULAR</a:t>
            </a:r>
            <a:endParaRPr lang="en-US" sz="12800" dirty="0"/>
          </a:p>
          <a:p>
            <a:pPr algn="l" indent="0" marL="0">
              <a:buNone/>
            </a:pPr>
            <a:r>
              <a:rPr lang="en-US" sz="12800" dirty="0">
                <a:solidFill>
                  <a:srgbClr val="FFFFFF">
                    <a:alpha val="100000"/>
                  </a:srgbClr>
                </a:solidFill>
                <a:latin typeface="Russo One Regular" pitchFamily="34" charset="0"/>
                <a:ea typeface="Russo One Regular" pitchFamily="34" charset="-122"/>
                <a:cs typeface="Russo One Regular" pitchFamily="34" charset="-120"/>
              </a:rPr>
              <a:t>SYSTEM </a:t>
            </a:r>
            <a:endParaRPr lang="en-US" sz="12800" dirty="0"/>
          </a:p>
        </p:txBody>
      </p:sp>
      <p:sp>
        <p:nvSpPr>
          <p:cNvPr id="6" name="Text 2"/>
          <p:cNvSpPr/>
          <p:nvPr/>
        </p:nvSpPr>
        <p:spPr>
          <a:xfrm>
            <a:off x="12193524" y="9461500"/>
            <a:ext cx="8768329" cy="2709333"/>
          </a:xfrm>
          <a:prstGeom prst="rect">
            <a:avLst/>
          </a:prstGeom>
          <a:noFill/>
          <a:ln/>
        </p:spPr>
        <p:txBody>
          <a:bodyPr wrap="square" lIns="0" tIns="0" rIns="0" bIns="0" rtlCol="0" anchor="t"/>
          <a:lstStyle/>
          <a:p>
            <a:pPr algn="l" indent="0" marL="0">
              <a:buNone/>
            </a:pPr>
            <a:r>
              <a:rPr lang="en-US" sz="6400" spc="256" kern="0" dirty="0">
                <a:solidFill>
                  <a:srgbClr val="F26363">
                    <a:alpha val="100000"/>
                  </a:srgbClr>
                </a:solidFill>
                <a:latin typeface="Poppins SemiBold" pitchFamily="34" charset="0"/>
                <a:ea typeface="Poppins SemiBold" pitchFamily="34" charset="-122"/>
                <a:cs typeface="Poppins SemiBold" pitchFamily="34" charset="-120"/>
              </a:rPr>
              <a:t>FREE PRESENTATION</a:t>
            </a:r>
            <a:endParaRPr lang="en-US" sz="6400" dirty="0"/>
          </a:p>
          <a:p>
            <a:pPr algn="l" indent="0" marL="0">
              <a:buNone/>
            </a:pPr>
            <a:r>
              <a:rPr lang="en-US" sz="6400" spc="256" kern="0" dirty="0">
                <a:solidFill>
                  <a:srgbClr val="F26363">
                    <a:alpha val="100000"/>
                  </a:srgbClr>
                </a:solidFill>
                <a:latin typeface="Poppins SemiBold" pitchFamily="34" charset="0"/>
                <a:ea typeface="Poppins SemiBold" pitchFamily="34" charset="-122"/>
                <a:cs typeface="Poppins SemiBold" pitchFamily="34" charset="-120"/>
              </a:rPr>
              <a:t>TEMPLATE</a:t>
            </a:r>
            <a:endParaRPr lang="en-US" sz="6400" dirty="0"/>
          </a:p>
        </p:txBody>
      </p:sp>
      <p:sp>
        <p:nvSpPr>
          <p:cNvPr id="7" name="Shape 3"/>
          <p:cNvSpPr/>
          <p:nvPr/>
        </p:nvSpPr>
        <p:spPr>
          <a:xfrm>
            <a:off x="23370921" y="10515600"/>
            <a:ext cx="1016127" cy="3200400"/>
          </a:xfrm>
          <a:prstGeom prst="rect">
            <a:avLst/>
          </a:prstGeom>
          <a:noFill/>
          <a:ln/>
        </p:spPr>
      </p:sp>
      <p:pic>
        <p:nvPicPr>
          <p:cNvPr id="8"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8622" y="1943100"/>
            <a:ext cx="12701588" cy="11468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79" y="584200"/>
            <a:ext cx="6457337" cy="339167"/>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23353" y="12750800"/>
            <a:ext cx="6457337" cy="339167"/>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9" name="Text 2"/>
          <p:cNvSpPr/>
          <p:nvPr/>
        </p:nvSpPr>
        <p:spPr>
          <a:xfrm>
            <a:off x="8446556" y="1168400"/>
            <a:ext cx="7845347" cy="15578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PRICING PLAN</a:t>
            </a:r>
            <a:endParaRPr lang="en-US" sz="8000" dirty="0"/>
          </a:p>
        </p:txBody>
      </p:sp>
      <p:sp>
        <p:nvSpPr>
          <p:cNvPr id="10" name="Shape 3"/>
          <p:cNvSpPr/>
          <p:nvPr/>
        </p:nvSpPr>
        <p:spPr>
          <a:xfrm>
            <a:off x="1778222" y="2514600"/>
            <a:ext cx="20843305" cy="9601200"/>
          </a:xfrm>
          <a:prstGeom prst="rect">
            <a:avLst/>
          </a:prstGeom>
          <a:noFill/>
          <a:ln/>
        </p:spPr>
      </p:sp>
      <p:sp>
        <p:nvSpPr>
          <p:cNvPr id="11" name="Shape 4"/>
          <p:cNvSpPr/>
          <p:nvPr/>
        </p:nvSpPr>
        <p:spPr>
          <a:xfrm>
            <a:off x="1778222" y="2514600"/>
            <a:ext cx="6439705" cy="9601200"/>
          </a:xfrm>
          <a:prstGeom prst="roundRect">
            <a:avLst>
              <a:gd name="adj" fmla="val 3124"/>
            </a:avLst>
          </a:prstGeom>
          <a:noFill/>
          <a:ln w="12700">
            <a:solidFill>
              <a:srgbClr val="FFFFFF"/>
            </a:solidFill>
            <a:prstDash val="solid"/>
          </a:ln>
        </p:spPr>
      </p:sp>
      <p:pic>
        <p:nvPicPr>
          <p:cNvPr id="1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35173" y="2971800"/>
            <a:ext cx="1525803" cy="1625600"/>
          </a:xfrm>
          <a:prstGeom prst="rect">
            <a:avLst/>
          </a:prstGeom>
        </p:spPr>
      </p:pic>
      <p:sp>
        <p:nvSpPr>
          <p:cNvPr id="13" name="Text 5"/>
          <p:cNvSpPr/>
          <p:nvPr/>
        </p:nvSpPr>
        <p:spPr>
          <a:xfrm>
            <a:off x="3937492" y="4902200"/>
            <a:ext cx="2121165"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BASIC</a:t>
            </a:r>
            <a:endParaRPr lang="en-US" sz="4800" dirty="0"/>
          </a:p>
        </p:txBody>
      </p:sp>
      <p:sp>
        <p:nvSpPr>
          <p:cNvPr id="14" name="Text 6"/>
          <p:cNvSpPr/>
          <p:nvPr/>
        </p:nvSpPr>
        <p:spPr>
          <a:xfrm>
            <a:off x="2235479" y="59436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 limited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5" name="Text 7"/>
          <p:cNvSpPr/>
          <p:nvPr/>
        </p:nvSpPr>
        <p:spPr>
          <a:xfrm>
            <a:off x="3099187" y="10922000"/>
            <a:ext cx="3797775"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$10/MONTH</a:t>
            </a:r>
            <a:endParaRPr lang="en-US" sz="4800" dirty="0"/>
          </a:p>
        </p:txBody>
      </p:sp>
      <p:sp>
        <p:nvSpPr>
          <p:cNvPr id="16" name="Shape 8"/>
          <p:cNvSpPr/>
          <p:nvPr/>
        </p:nvSpPr>
        <p:spPr>
          <a:xfrm>
            <a:off x="8980022" y="2514600"/>
            <a:ext cx="6439705" cy="9601200"/>
          </a:xfrm>
          <a:prstGeom prst="roundRect">
            <a:avLst>
              <a:gd name="adj" fmla="val 3124"/>
            </a:avLst>
          </a:prstGeom>
          <a:noFill/>
          <a:ln w="12700">
            <a:solidFill>
              <a:srgbClr val="FFFFFF"/>
            </a:solidFill>
            <a:prstDash val="solid"/>
          </a:ln>
        </p:spPr>
      </p:sp>
      <p:pic>
        <p:nvPicPr>
          <p:cNvPr id="17"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76625" y="2971800"/>
            <a:ext cx="1646496" cy="1625600"/>
          </a:xfrm>
          <a:prstGeom prst="rect">
            <a:avLst/>
          </a:prstGeom>
        </p:spPr>
      </p:pic>
      <p:sp>
        <p:nvSpPr>
          <p:cNvPr id="18" name="Text 9"/>
          <p:cNvSpPr/>
          <p:nvPr/>
        </p:nvSpPr>
        <p:spPr>
          <a:xfrm>
            <a:off x="11202800" y="4902200"/>
            <a:ext cx="199414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ELITE</a:t>
            </a:r>
            <a:endParaRPr lang="en-US" sz="4800" dirty="0"/>
          </a:p>
        </p:txBody>
      </p:sp>
      <p:sp>
        <p:nvSpPr>
          <p:cNvPr id="19" name="Text 10"/>
          <p:cNvSpPr/>
          <p:nvPr/>
        </p:nvSpPr>
        <p:spPr>
          <a:xfrm>
            <a:off x="9437280" y="59436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Ability to form larger parties/</a:t>
            </a:r>
            <a:endParaRPr lang="en-US" sz="3200" dirty="0"/>
          </a:p>
        </p:txBody>
      </p:sp>
      <p:sp>
        <p:nvSpPr>
          <p:cNvPr id="20" name="Text 11"/>
          <p:cNvSpPr/>
          <p:nvPr/>
        </p:nvSpPr>
        <p:spPr>
          <a:xfrm>
            <a:off x="10243830" y="10922000"/>
            <a:ext cx="3912089"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$50/MONTH</a:t>
            </a:r>
            <a:endParaRPr lang="en-US" sz="4800" dirty="0"/>
          </a:p>
        </p:txBody>
      </p:sp>
      <p:sp>
        <p:nvSpPr>
          <p:cNvPr id="21" name="Shape 12"/>
          <p:cNvSpPr/>
          <p:nvPr/>
        </p:nvSpPr>
        <p:spPr>
          <a:xfrm>
            <a:off x="16181822" y="2514600"/>
            <a:ext cx="6439705" cy="9601200"/>
          </a:xfrm>
          <a:prstGeom prst="roundRect">
            <a:avLst>
              <a:gd name="adj" fmla="val 3124"/>
            </a:avLst>
          </a:prstGeom>
          <a:noFill/>
          <a:ln w="12700">
            <a:solidFill>
              <a:srgbClr val="FFFFFF"/>
            </a:solidFill>
            <a:prstDash val="solid"/>
          </a:ln>
        </p:spPr>
      </p:sp>
      <p:pic>
        <p:nvPicPr>
          <p:cNvPr id="2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571619" y="2971800"/>
            <a:ext cx="1660115" cy="1625600"/>
          </a:xfrm>
          <a:prstGeom prst="rect">
            <a:avLst/>
          </a:prstGeom>
        </p:spPr>
      </p:pic>
      <p:sp>
        <p:nvSpPr>
          <p:cNvPr id="23" name="Text 13"/>
          <p:cNvSpPr/>
          <p:nvPr/>
        </p:nvSpPr>
        <p:spPr>
          <a:xfrm>
            <a:off x="17432929" y="4902200"/>
            <a:ext cx="3937492"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LEGENDARY</a:t>
            </a:r>
            <a:endParaRPr lang="en-US" sz="4800" dirty="0"/>
          </a:p>
        </p:txBody>
      </p:sp>
      <p:sp>
        <p:nvSpPr>
          <p:cNvPr id="24" name="Text 14"/>
          <p:cNvSpPr/>
          <p:nvPr/>
        </p:nvSpPr>
        <p:spPr>
          <a:xfrm>
            <a:off x="16639080" y="59436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5" name="Text 15"/>
          <p:cNvSpPr/>
          <p:nvPr/>
        </p:nvSpPr>
        <p:spPr>
          <a:xfrm>
            <a:off x="17299562" y="10922000"/>
            <a:ext cx="4204225"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409026" y="736600"/>
            <a:ext cx="266733" cy="122555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289" y="736600"/>
            <a:ext cx="266733" cy="122555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7" name="Image 3" descr=" ">    </p:cNvPr>
          <p:cNvPicPr>
            <a:picLocks noChangeAspect="1"/>
          </p:cNvPicPr>
          <p:nvPr/>
        </p:nvPicPr>
        <p:blipFill>
          <a:blip r:embed="rId6"/>
          <a:stretch>
            <a:fillRect/>
          </a:stretch>
        </p:blipFill>
        <p:spPr>
          <a:xfrm>
            <a:off x="3327816" y="1079500"/>
            <a:ext cx="17718715" cy="11569700"/>
          </a:xfrm>
          <a:prstGeom prst="rect">
            <a:avLst/>
          </a:prstGeom>
        </p:spPr>
      </p:pic>
      <p:pic>
        <p:nvPicPr>
          <p:cNvPr id="8"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41105" y="1612888"/>
            <a:ext cx="5220352" cy="5232412"/>
          </a:xfrm>
          <a:prstGeom prst="rect">
            <a:avLst/>
          </a:prstGeom>
        </p:spPr>
      </p:pic>
      <p:pic>
        <p:nvPicPr>
          <p:cNvPr id="9"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8051" y="1612888"/>
            <a:ext cx="5220352" cy="5232412"/>
          </a:xfrm>
          <a:prstGeom prst="rect">
            <a:avLst/>
          </a:prstGeom>
        </p:spPr>
      </p:pic>
      <p:pic>
        <p:nvPicPr>
          <p:cNvPr id="10"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8051" y="6858000"/>
            <a:ext cx="5220352" cy="5232412"/>
          </a:xfrm>
          <a:prstGeom prst="rect">
            <a:avLst/>
          </a:prstGeom>
        </p:spPr>
      </p:pic>
      <p:pic>
        <p:nvPicPr>
          <p:cNvPr id="11"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041105" y="6858000"/>
            <a:ext cx="5220352" cy="5232412"/>
          </a:xfrm>
          <a:prstGeom prst="rect">
            <a:avLst/>
          </a:prstGeom>
        </p:spPr>
      </p:pic>
      <p:pic>
        <p:nvPicPr>
          <p:cNvPr id="12" name="Image 8" descr=" ">    </p:cNvPr>
          <p:cNvPicPr>
            <a:picLocks noChangeAspect="1"/>
          </p:cNvPicPr>
          <p:nvPr/>
        </p:nvPicPr>
        <p:blipFill>
          <a:blip r:embed="rId15"/>
          <a:stretch>
            <a:fillRect/>
          </a:stretch>
        </p:blipFill>
        <p:spPr>
          <a:xfrm>
            <a:off x="12676184" y="4597400"/>
            <a:ext cx="1702013" cy="1447800"/>
          </a:xfrm>
          <a:prstGeom prst="rect">
            <a:avLst/>
          </a:prstGeom>
        </p:spPr>
      </p:pic>
      <p:pic>
        <p:nvPicPr>
          <p:cNvPr id="13" name="Image 9" descr=" ">    </p:cNvPr>
          <p:cNvPicPr>
            <a:picLocks noChangeAspect="1"/>
          </p:cNvPicPr>
          <p:nvPr/>
        </p:nvPicPr>
        <p:blipFill>
          <a:blip r:embed="rId16"/>
          <a:stretch>
            <a:fillRect/>
          </a:stretch>
        </p:blipFill>
        <p:spPr>
          <a:xfrm>
            <a:off x="12676184" y="7810500"/>
            <a:ext cx="1702013" cy="1435100"/>
          </a:xfrm>
          <a:prstGeom prst="rect">
            <a:avLst/>
          </a:prstGeom>
        </p:spPr>
      </p:pic>
      <p:pic>
        <p:nvPicPr>
          <p:cNvPr id="14"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028403" y="1079500"/>
            <a:ext cx="12702" cy="11569700"/>
          </a:xfrm>
          <a:prstGeom prst="rect">
            <a:avLst/>
          </a:prstGeom>
        </p:spPr>
      </p:pic>
      <p:pic>
        <p:nvPicPr>
          <p:cNvPr id="15"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27816" y="6845300"/>
            <a:ext cx="17401175" cy="12700"/>
          </a:xfrm>
          <a:prstGeom prst="rect">
            <a:avLst/>
          </a:prstGeom>
        </p:spPr>
      </p:pic>
      <p:sp>
        <p:nvSpPr>
          <p:cNvPr id="16" name="Text 2"/>
          <p:cNvSpPr/>
          <p:nvPr/>
        </p:nvSpPr>
        <p:spPr>
          <a:xfrm>
            <a:off x="9996149" y="4102100"/>
            <a:ext cx="1634271"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usso One Regular" pitchFamily="34" charset="0"/>
                <a:ea typeface="Russo One Regular" pitchFamily="34" charset="-122"/>
                <a:cs typeface="Russo One Regular" pitchFamily="34" charset="-120"/>
              </a:rPr>
              <a:t>S</a:t>
            </a:r>
            <a:endParaRPr lang="en-US" sz="12800" dirty="0"/>
          </a:p>
        </p:txBody>
      </p:sp>
      <p:sp>
        <p:nvSpPr>
          <p:cNvPr id="17" name="Text 3"/>
          <p:cNvSpPr/>
          <p:nvPr/>
        </p:nvSpPr>
        <p:spPr>
          <a:xfrm>
            <a:off x="12663483" y="4102100"/>
            <a:ext cx="2142334" cy="2497667"/>
          </a:xfrm>
          <a:prstGeom prst="rect">
            <a:avLst/>
          </a:prstGeom>
          <a:noFill/>
          <a:ln/>
        </p:spPr>
        <p:txBody>
          <a:bodyPr wrap="square" lIns="0" tIns="0" rIns="0" bIns="0" rtlCol="0" anchor="t"/>
          <a:lstStyle/>
          <a:p>
            <a:pPr algn="l" indent="0" marL="0">
              <a:buNone/>
            </a:pPr>
            <a:r>
              <a:rPr lang="en-US" sz="12800" dirty="0">
                <a:solidFill>
                  <a:srgbClr val="1F254F">
                    <a:alpha val="100000"/>
                  </a:srgbClr>
                </a:solidFill>
                <a:latin typeface="Russo One Regular" pitchFamily="34" charset="0"/>
                <a:ea typeface="Russo One Regular" pitchFamily="34" charset="-122"/>
                <a:cs typeface="Russo One Regular" pitchFamily="34" charset="-120"/>
              </a:rPr>
              <a:t>W</a:t>
            </a:r>
            <a:endParaRPr lang="en-US" sz="12800" dirty="0"/>
          </a:p>
        </p:txBody>
      </p:sp>
      <p:sp>
        <p:nvSpPr>
          <p:cNvPr id="18" name="Text 4"/>
          <p:cNvSpPr/>
          <p:nvPr/>
        </p:nvSpPr>
        <p:spPr>
          <a:xfrm>
            <a:off x="9856432" y="7518400"/>
            <a:ext cx="1735884" cy="2497667"/>
          </a:xfrm>
          <a:prstGeom prst="rect">
            <a:avLst/>
          </a:prstGeom>
          <a:noFill/>
          <a:ln/>
        </p:spPr>
        <p:txBody>
          <a:bodyPr wrap="square" lIns="0" tIns="0" rIns="0" bIns="0" rtlCol="0" anchor="t"/>
          <a:lstStyle/>
          <a:p>
            <a:pPr algn="l" indent="0" marL="0">
              <a:buNone/>
            </a:pPr>
            <a:r>
              <a:rPr lang="en-US" sz="12800" dirty="0">
                <a:solidFill>
                  <a:srgbClr val="1F254F">
                    <a:alpha val="100000"/>
                  </a:srgbClr>
                </a:solidFill>
                <a:latin typeface="Russo One Regular" pitchFamily="34" charset="0"/>
                <a:ea typeface="Russo One Regular" pitchFamily="34" charset="-122"/>
                <a:cs typeface="Russo One Regular" pitchFamily="34" charset="-120"/>
              </a:rPr>
              <a:t>O</a:t>
            </a:r>
            <a:endParaRPr lang="en-US" sz="12800" dirty="0"/>
          </a:p>
        </p:txBody>
      </p:sp>
      <p:sp>
        <p:nvSpPr>
          <p:cNvPr id="19" name="Text 5"/>
          <p:cNvSpPr/>
          <p:nvPr/>
        </p:nvSpPr>
        <p:spPr>
          <a:xfrm>
            <a:off x="12917514" y="7518400"/>
            <a:ext cx="1558061" cy="24976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usso One Regular" pitchFamily="34" charset="0"/>
                <a:ea typeface="Russo One Regular" pitchFamily="34" charset="-122"/>
                <a:cs typeface="Russo One Regular" pitchFamily="34" charset="-120"/>
              </a:rPr>
              <a:t>T</a:t>
            </a:r>
            <a:endParaRPr lang="en-US" sz="12800" dirty="0"/>
          </a:p>
        </p:txBody>
      </p:sp>
      <p:pic>
        <p:nvPicPr>
          <p:cNvPr id="20" name="Image 12" descr=" ">    </p:cNvPr>
          <p:cNvPicPr>
            <a:picLocks noChangeAspect="1"/>
          </p:cNvPicPr>
          <p:nvPr/>
        </p:nvPicPr>
        <p:blipFill>
          <a:blip r:embed="rId21"/>
          <a:stretch>
            <a:fillRect/>
          </a:stretch>
        </p:blipFill>
        <p:spPr>
          <a:xfrm>
            <a:off x="3327816" y="1079500"/>
            <a:ext cx="1625803" cy="1625600"/>
          </a:xfrm>
          <a:prstGeom prst="rect">
            <a:avLst/>
          </a:prstGeom>
        </p:spPr>
      </p:pic>
      <p:pic>
        <p:nvPicPr>
          <p:cNvPr id="21"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412504" y="1164183"/>
            <a:ext cx="1456422" cy="1456246"/>
          </a:xfrm>
          <a:prstGeom prst="rect">
            <a:avLst/>
          </a:prstGeom>
        </p:spPr>
      </p:pic>
      <p:pic>
        <p:nvPicPr>
          <p:cNvPr id="22" name="Image 14" descr=" ">    </p:cNvPr>
          <p:cNvPicPr>
            <a:picLocks noChangeAspect="1"/>
          </p:cNvPicPr>
          <p:nvPr/>
        </p:nvPicPr>
        <p:blipFill>
          <a:blip r:embed="rId24"/>
          <a:stretch>
            <a:fillRect/>
          </a:stretch>
        </p:blipFill>
        <p:spPr>
          <a:xfrm>
            <a:off x="3327816" y="8128000"/>
            <a:ext cx="1625803" cy="1625600"/>
          </a:xfrm>
          <a:prstGeom prst="rect">
            <a:avLst/>
          </a:prstGeom>
        </p:spPr>
      </p:pic>
      <p:pic>
        <p:nvPicPr>
          <p:cNvPr id="23" name="Image 15"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429404" y="8132763"/>
            <a:ext cx="1519452" cy="1519262"/>
          </a:xfrm>
          <a:prstGeom prst="rect">
            <a:avLst/>
          </a:prstGeom>
        </p:spPr>
      </p:pic>
      <p:pic>
        <p:nvPicPr>
          <p:cNvPr id="24" name="Image 16" descr=" ">    </p:cNvPr>
          <p:cNvPicPr>
            <a:picLocks noChangeAspect="1"/>
          </p:cNvPicPr>
          <p:nvPr/>
        </p:nvPicPr>
        <p:blipFill>
          <a:blip r:embed="rId27"/>
          <a:stretch>
            <a:fillRect/>
          </a:stretch>
        </p:blipFill>
        <p:spPr>
          <a:xfrm>
            <a:off x="16473959" y="1079500"/>
            <a:ext cx="1625803" cy="1625600"/>
          </a:xfrm>
          <a:prstGeom prst="rect">
            <a:avLst/>
          </a:prstGeom>
        </p:spPr>
      </p:pic>
      <p:pic>
        <p:nvPicPr>
          <p:cNvPr id="25" name="Image 17"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677184" y="1282700"/>
            <a:ext cx="1192256" cy="1190414"/>
          </a:xfrm>
          <a:prstGeom prst="rect">
            <a:avLst/>
          </a:prstGeom>
        </p:spPr>
      </p:pic>
      <p:pic>
        <p:nvPicPr>
          <p:cNvPr id="26" name="Image 18" descr=" ">    </p:cNvPr>
          <p:cNvPicPr>
            <a:picLocks noChangeAspect="1"/>
          </p:cNvPicPr>
          <p:nvPr/>
        </p:nvPicPr>
        <p:blipFill>
          <a:blip r:embed="rId30"/>
          <a:stretch>
            <a:fillRect/>
          </a:stretch>
        </p:blipFill>
        <p:spPr>
          <a:xfrm>
            <a:off x="16473959" y="8128000"/>
            <a:ext cx="1625803" cy="1625600"/>
          </a:xfrm>
          <a:prstGeom prst="rect">
            <a:avLst/>
          </a:prstGeom>
        </p:spPr>
      </p:pic>
      <p:pic>
        <p:nvPicPr>
          <p:cNvPr id="27" name="Image 19"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6541703" y="8128000"/>
            <a:ext cx="1490319" cy="1625600"/>
          </a:xfrm>
          <a:prstGeom prst="rect">
            <a:avLst/>
          </a:prstGeom>
        </p:spPr>
      </p:pic>
      <p:sp>
        <p:nvSpPr>
          <p:cNvPr id="28" name="Shape 6"/>
          <p:cNvSpPr/>
          <p:nvPr/>
        </p:nvSpPr>
        <p:spPr>
          <a:xfrm>
            <a:off x="3327816" y="3549650"/>
            <a:ext cx="4572572" cy="1968500"/>
          </a:xfrm>
          <a:prstGeom prst="rect">
            <a:avLst/>
          </a:prstGeom>
          <a:noFill/>
          <a:ln/>
        </p:spPr>
      </p:sp>
      <p:sp>
        <p:nvSpPr>
          <p:cNvPr id="29" name="Shape 7"/>
          <p:cNvSpPr/>
          <p:nvPr/>
        </p:nvSpPr>
        <p:spPr>
          <a:xfrm>
            <a:off x="3327816" y="3549650"/>
            <a:ext cx="4572572" cy="1968500"/>
          </a:xfrm>
          <a:prstGeom prst="rect">
            <a:avLst/>
          </a:prstGeom>
          <a:noFill/>
          <a:ln/>
        </p:spPr>
      </p:sp>
      <p:sp>
        <p:nvSpPr>
          <p:cNvPr id="30" name="Shape 8"/>
          <p:cNvSpPr/>
          <p:nvPr/>
        </p:nvSpPr>
        <p:spPr>
          <a:xfrm>
            <a:off x="3327816" y="3549650"/>
            <a:ext cx="4572572" cy="1968500"/>
          </a:xfrm>
          <a:prstGeom prst="rect">
            <a:avLst/>
          </a:prstGeom>
          <a:noFill/>
          <a:ln/>
        </p:spPr>
      </p:sp>
      <p:sp>
        <p:nvSpPr>
          <p:cNvPr id="31" name="Text 9"/>
          <p:cNvSpPr/>
          <p:nvPr/>
        </p:nvSpPr>
        <p:spPr>
          <a:xfrm>
            <a:off x="3327816" y="3549650"/>
            <a:ext cx="4724991"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STRENGTHS</a:t>
            </a:r>
            <a:endParaRPr lang="en-US" sz="3600" dirty="0"/>
          </a:p>
        </p:txBody>
      </p:sp>
      <p:sp>
        <p:nvSpPr>
          <p:cNvPr id="32" name="Text 10"/>
          <p:cNvSpPr/>
          <p:nvPr/>
        </p:nvSpPr>
        <p:spPr>
          <a:xfrm>
            <a:off x="3327816" y="42989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3" name="Shape 11"/>
          <p:cNvSpPr/>
          <p:nvPr/>
        </p:nvSpPr>
        <p:spPr>
          <a:xfrm>
            <a:off x="3327816" y="10598150"/>
            <a:ext cx="4572572" cy="1968500"/>
          </a:xfrm>
          <a:prstGeom prst="rect">
            <a:avLst/>
          </a:prstGeom>
          <a:noFill/>
          <a:ln/>
        </p:spPr>
      </p:sp>
      <p:sp>
        <p:nvSpPr>
          <p:cNvPr id="34" name="Shape 12"/>
          <p:cNvSpPr/>
          <p:nvPr/>
        </p:nvSpPr>
        <p:spPr>
          <a:xfrm>
            <a:off x="3327816" y="10598150"/>
            <a:ext cx="4572572" cy="1968500"/>
          </a:xfrm>
          <a:prstGeom prst="rect">
            <a:avLst/>
          </a:prstGeom>
          <a:noFill/>
          <a:ln/>
        </p:spPr>
      </p:sp>
      <p:sp>
        <p:nvSpPr>
          <p:cNvPr id="35" name="Shape 13"/>
          <p:cNvSpPr/>
          <p:nvPr/>
        </p:nvSpPr>
        <p:spPr>
          <a:xfrm>
            <a:off x="3327816" y="10598150"/>
            <a:ext cx="4572572" cy="1968500"/>
          </a:xfrm>
          <a:prstGeom prst="rect">
            <a:avLst/>
          </a:prstGeom>
          <a:noFill/>
          <a:ln/>
        </p:spPr>
      </p:sp>
      <p:sp>
        <p:nvSpPr>
          <p:cNvPr id="36" name="Text 14"/>
          <p:cNvSpPr/>
          <p:nvPr/>
        </p:nvSpPr>
        <p:spPr>
          <a:xfrm>
            <a:off x="3327816" y="10598150"/>
            <a:ext cx="4724991"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OPPORTUNITIES</a:t>
            </a:r>
            <a:endParaRPr lang="en-US" sz="3600" dirty="0"/>
          </a:p>
        </p:txBody>
      </p:sp>
      <p:sp>
        <p:nvSpPr>
          <p:cNvPr id="37" name="Text 15"/>
          <p:cNvSpPr/>
          <p:nvPr/>
        </p:nvSpPr>
        <p:spPr>
          <a:xfrm>
            <a:off x="3327816" y="113474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8" name="Shape 16"/>
          <p:cNvSpPr/>
          <p:nvPr/>
        </p:nvSpPr>
        <p:spPr>
          <a:xfrm>
            <a:off x="16473959" y="3549650"/>
            <a:ext cx="4572572" cy="1968500"/>
          </a:xfrm>
          <a:prstGeom prst="rect">
            <a:avLst/>
          </a:prstGeom>
          <a:noFill/>
          <a:ln/>
        </p:spPr>
      </p:sp>
      <p:sp>
        <p:nvSpPr>
          <p:cNvPr id="39" name="Shape 17"/>
          <p:cNvSpPr/>
          <p:nvPr/>
        </p:nvSpPr>
        <p:spPr>
          <a:xfrm>
            <a:off x="16473959" y="3549650"/>
            <a:ext cx="4572572" cy="1968500"/>
          </a:xfrm>
          <a:prstGeom prst="rect">
            <a:avLst/>
          </a:prstGeom>
          <a:noFill/>
          <a:ln/>
        </p:spPr>
      </p:sp>
      <p:sp>
        <p:nvSpPr>
          <p:cNvPr id="40" name="Shape 18"/>
          <p:cNvSpPr/>
          <p:nvPr/>
        </p:nvSpPr>
        <p:spPr>
          <a:xfrm>
            <a:off x="16473959" y="3549650"/>
            <a:ext cx="4572572" cy="1968500"/>
          </a:xfrm>
          <a:prstGeom prst="rect">
            <a:avLst/>
          </a:prstGeom>
          <a:noFill/>
          <a:ln/>
        </p:spPr>
      </p:sp>
      <p:sp>
        <p:nvSpPr>
          <p:cNvPr id="41" name="Text 19"/>
          <p:cNvSpPr/>
          <p:nvPr/>
        </p:nvSpPr>
        <p:spPr>
          <a:xfrm>
            <a:off x="16473959" y="3549650"/>
            <a:ext cx="4724991"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WEAKNESSES</a:t>
            </a:r>
            <a:endParaRPr lang="en-US" sz="3600" dirty="0"/>
          </a:p>
        </p:txBody>
      </p:sp>
      <p:sp>
        <p:nvSpPr>
          <p:cNvPr id="42" name="Text 20"/>
          <p:cNvSpPr/>
          <p:nvPr/>
        </p:nvSpPr>
        <p:spPr>
          <a:xfrm>
            <a:off x="16473959" y="42989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3" name="Shape 21"/>
          <p:cNvSpPr/>
          <p:nvPr/>
        </p:nvSpPr>
        <p:spPr>
          <a:xfrm>
            <a:off x="16473959" y="10598150"/>
            <a:ext cx="4572572" cy="1968500"/>
          </a:xfrm>
          <a:prstGeom prst="rect">
            <a:avLst/>
          </a:prstGeom>
          <a:noFill/>
          <a:ln/>
        </p:spPr>
      </p:sp>
      <p:sp>
        <p:nvSpPr>
          <p:cNvPr id="44" name="Shape 22"/>
          <p:cNvSpPr/>
          <p:nvPr/>
        </p:nvSpPr>
        <p:spPr>
          <a:xfrm>
            <a:off x="16473959" y="10598150"/>
            <a:ext cx="4572572" cy="1968500"/>
          </a:xfrm>
          <a:prstGeom prst="rect">
            <a:avLst/>
          </a:prstGeom>
          <a:noFill/>
          <a:ln/>
        </p:spPr>
      </p:sp>
      <p:sp>
        <p:nvSpPr>
          <p:cNvPr id="45" name="Shape 23"/>
          <p:cNvSpPr/>
          <p:nvPr/>
        </p:nvSpPr>
        <p:spPr>
          <a:xfrm>
            <a:off x="16473959" y="10598150"/>
            <a:ext cx="4572572" cy="1968500"/>
          </a:xfrm>
          <a:prstGeom prst="rect">
            <a:avLst/>
          </a:prstGeom>
          <a:noFill/>
          <a:ln/>
        </p:spPr>
      </p:sp>
      <p:sp>
        <p:nvSpPr>
          <p:cNvPr id="46" name="Text 24"/>
          <p:cNvSpPr/>
          <p:nvPr/>
        </p:nvSpPr>
        <p:spPr>
          <a:xfrm>
            <a:off x="16473959" y="10598150"/>
            <a:ext cx="4724991"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THREATS</a:t>
            </a:r>
            <a:endParaRPr lang="en-US" sz="3600" dirty="0"/>
          </a:p>
        </p:txBody>
      </p:sp>
      <p:sp>
        <p:nvSpPr>
          <p:cNvPr id="47" name="Text 25"/>
          <p:cNvSpPr/>
          <p:nvPr/>
        </p:nvSpPr>
        <p:spPr>
          <a:xfrm>
            <a:off x="16473959" y="113474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838200"/>
            <a:ext cx="2581951" cy="409959"/>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44918" y="12420600"/>
            <a:ext cx="2581443" cy="410939"/>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82072" y="1338684"/>
            <a:ext cx="6426960" cy="10274424"/>
          </a:xfrm>
          <a:prstGeom prst="rect">
            <a:avLst/>
          </a:prstGeom>
        </p:spPr>
      </p:pic>
      <p:pic>
        <p:nvPicPr>
          <p:cNvPr id="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863928" y="1425724"/>
            <a:ext cx="5900567" cy="10204053"/>
          </a:xfrm>
          <a:prstGeom prst="rect">
            <a:avLst/>
          </a:prstGeom>
        </p:spPr>
      </p:pic>
      <p:sp>
        <p:nvSpPr>
          <p:cNvPr id="9" name="Text 2"/>
          <p:cNvSpPr/>
          <p:nvPr/>
        </p:nvSpPr>
        <p:spPr>
          <a:xfrm>
            <a:off x="1397175" y="1143000"/>
            <a:ext cx="10690503" cy="155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Russo One Regular" pitchFamily="34" charset="0"/>
                <a:ea typeface="Russo One Regular" pitchFamily="34" charset="-122"/>
                <a:cs typeface="Russo One Regular" pitchFamily="34" charset="-120"/>
              </a:rPr>
              <a:t>SOME DATA</a:t>
            </a:r>
            <a:endParaRPr lang="en-US" sz="8000" dirty="0"/>
          </a:p>
        </p:txBody>
      </p:sp>
      <p:sp>
        <p:nvSpPr>
          <p:cNvPr id="10" name="Shape 3"/>
          <p:cNvSpPr/>
          <p:nvPr/>
        </p:nvSpPr>
        <p:spPr>
          <a:xfrm>
            <a:off x="1244756" y="5029200"/>
            <a:ext cx="8573572" cy="6756400"/>
          </a:xfrm>
          <a:prstGeom prst="rect">
            <a:avLst/>
          </a:prstGeom>
          <a:noFill/>
          <a:ln/>
        </p:spPr>
      </p:sp>
      <p:sp>
        <p:nvSpPr>
          <p:cNvPr id="11" name="Shape 4"/>
          <p:cNvSpPr/>
          <p:nvPr/>
        </p:nvSpPr>
        <p:spPr>
          <a:xfrm>
            <a:off x="1244756" y="5029200"/>
            <a:ext cx="8573572" cy="1866900"/>
          </a:xfrm>
          <a:prstGeom prst="rect">
            <a:avLst/>
          </a:prstGeom>
          <a:noFill/>
          <a:ln/>
        </p:spPr>
      </p:sp>
      <p:sp>
        <p:nvSpPr>
          <p:cNvPr id="12" name="Shape 5"/>
          <p:cNvSpPr/>
          <p:nvPr/>
        </p:nvSpPr>
        <p:spPr>
          <a:xfrm>
            <a:off x="1244756" y="5353050"/>
            <a:ext cx="2057657" cy="1219200"/>
          </a:xfrm>
          <a:prstGeom prst="rect">
            <a:avLst/>
          </a:prstGeom>
          <a:noFill/>
          <a:ln/>
        </p:spPr>
      </p:sp>
      <p:sp>
        <p:nvSpPr>
          <p:cNvPr id="13" name="Text 6"/>
          <p:cNvSpPr/>
          <p:nvPr/>
        </p:nvSpPr>
        <p:spPr>
          <a:xfrm>
            <a:off x="1244756" y="5353050"/>
            <a:ext cx="2396366" cy="15578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75%</a:t>
            </a:r>
            <a:endParaRPr lang="en-US" sz="8000" dirty="0"/>
          </a:p>
        </p:txBody>
      </p:sp>
      <p:sp>
        <p:nvSpPr>
          <p:cNvPr id="14" name="Shape 7"/>
          <p:cNvSpPr/>
          <p:nvPr/>
        </p:nvSpPr>
        <p:spPr>
          <a:xfrm>
            <a:off x="3505638" y="5029200"/>
            <a:ext cx="6312689" cy="1866900"/>
          </a:xfrm>
          <a:prstGeom prst="rect">
            <a:avLst/>
          </a:prstGeom>
          <a:noFill/>
          <a:ln/>
        </p:spPr>
      </p:sp>
      <p:sp>
        <p:nvSpPr>
          <p:cNvPr id="15" name="Text 8"/>
          <p:cNvSpPr/>
          <p:nvPr/>
        </p:nvSpPr>
        <p:spPr>
          <a:xfrm>
            <a:off x="3505638" y="5029200"/>
            <a:ext cx="6465108"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ENCHANTED CREATURES</a:t>
            </a:r>
            <a:endParaRPr lang="en-US" sz="3600" dirty="0"/>
          </a:p>
        </p:txBody>
      </p:sp>
      <p:sp>
        <p:nvSpPr>
          <p:cNvPr id="16" name="Text 9"/>
          <p:cNvSpPr/>
          <p:nvPr/>
        </p:nvSpPr>
        <p:spPr>
          <a:xfrm>
            <a:off x="3505638" y="5676900"/>
            <a:ext cx="6448173"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7" name="Shape 10"/>
          <p:cNvSpPr/>
          <p:nvPr/>
        </p:nvSpPr>
        <p:spPr>
          <a:xfrm>
            <a:off x="1244756" y="7505700"/>
            <a:ext cx="8573572" cy="1803400"/>
          </a:xfrm>
          <a:prstGeom prst="rect">
            <a:avLst/>
          </a:prstGeom>
          <a:noFill/>
          <a:ln/>
        </p:spPr>
      </p:sp>
      <p:sp>
        <p:nvSpPr>
          <p:cNvPr id="18" name="Shape 11"/>
          <p:cNvSpPr/>
          <p:nvPr/>
        </p:nvSpPr>
        <p:spPr>
          <a:xfrm>
            <a:off x="1244756" y="7797800"/>
            <a:ext cx="2197375" cy="1219200"/>
          </a:xfrm>
          <a:prstGeom prst="rect">
            <a:avLst/>
          </a:prstGeom>
          <a:noFill/>
          <a:ln/>
        </p:spPr>
      </p:sp>
      <p:sp>
        <p:nvSpPr>
          <p:cNvPr id="19" name="Text 12"/>
          <p:cNvSpPr/>
          <p:nvPr/>
        </p:nvSpPr>
        <p:spPr>
          <a:xfrm>
            <a:off x="1244756" y="7797800"/>
            <a:ext cx="2536084" cy="15578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60%</a:t>
            </a:r>
            <a:endParaRPr lang="en-US" sz="8000" dirty="0"/>
          </a:p>
        </p:txBody>
      </p:sp>
      <p:sp>
        <p:nvSpPr>
          <p:cNvPr id="20" name="Shape 13"/>
          <p:cNvSpPr/>
          <p:nvPr/>
        </p:nvSpPr>
        <p:spPr>
          <a:xfrm>
            <a:off x="3645356" y="7505700"/>
            <a:ext cx="6172972" cy="1803400"/>
          </a:xfrm>
          <a:prstGeom prst="rect">
            <a:avLst/>
          </a:prstGeom>
          <a:noFill/>
          <a:ln/>
        </p:spPr>
      </p:sp>
      <p:sp>
        <p:nvSpPr>
          <p:cNvPr id="21" name="Text 14"/>
          <p:cNvSpPr/>
          <p:nvPr/>
        </p:nvSpPr>
        <p:spPr>
          <a:xfrm>
            <a:off x="3645356" y="7505700"/>
            <a:ext cx="6325391" cy="12446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MAGIC-WIELDING INDIVIDUALS</a:t>
            </a:r>
            <a:endParaRPr lang="en-US" sz="3600" dirty="0"/>
          </a:p>
        </p:txBody>
      </p:sp>
      <p:sp>
        <p:nvSpPr>
          <p:cNvPr id="22" name="Text 15"/>
          <p:cNvSpPr/>
          <p:nvPr/>
        </p:nvSpPr>
        <p:spPr>
          <a:xfrm>
            <a:off x="3645356" y="8699500"/>
            <a:ext cx="6308455"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3" name="Shape 16"/>
          <p:cNvSpPr/>
          <p:nvPr/>
        </p:nvSpPr>
        <p:spPr>
          <a:xfrm>
            <a:off x="1244756" y="9918700"/>
            <a:ext cx="8573572" cy="1866900"/>
          </a:xfrm>
          <a:prstGeom prst="rect">
            <a:avLst/>
          </a:prstGeom>
          <a:noFill/>
          <a:ln/>
        </p:spPr>
      </p:sp>
      <p:sp>
        <p:nvSpPr>
          <p:cNvPr id="24" name="Shape 17"/>
          <p:cNvSpPr/>
          <p:nvPr/>
        </p:nvSpPr>
        <p:spPr>
          <a:xfrm>
            <a:off x="1244756" y="10242550"/>
            <a:ext cx="2197375" cy="1219200"/>
          </a:xfrm>
          <a:prstGeom prst="rect">
            <a:avLst/>
          </a:prstGeom>
          <a:noFill/>
          <a:ln/>
        </p:spPr>
      </p:sp>
      <p:sp>
        <p:nvSpPr>
          <p:cNvPr id="25" name="Text 18"/>
          <p:cNvSpPr/>
          <p:nvPr/>
        </p:nvSpPr>
        <p:spPr>
          <a:xfrm>
            <a:off x="1244756" y="10242550"/>
            <a:ext cx="2536084" cy="15578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90%</a:t>
            </a:r>
            <a:endParaRPr lang="en-US" sz="8000" dirty="0"/>
          </a:p>
        </p:txBody>
      </p:sp>
      <p:sp>
        <p:nvSpPr>
          <p:cNvPr id="26" name="Shape 19"/>
          <p:cNvSpPr/>
          <p:nvPr/>
        </p:nvSpPr>
        <p:spPr>
          <a:xfrm>
            <a:off x="3645356" y="9918700"/>
            <a:ext cx="6172972" cy="1866900"/>
          </a:xfrm>
          <a:prstGeom prst="rect">
            <a:avLst/>
          </a:prstGeom>
          <a:noFill/>
          <a:ln/>
        </p:spPr>
      </p:sp>
      <p:sp>
        <p:nvSpPr>
          <p:cNvPr id="27" name="Text 20"/>
          <p:cNvSpPr/>
          <p:nvPr/>
        </p:nvSpPr>
        <p:spPr>
          <a:xfrm>
            <a:off x="3645356" y="9918700"/>
            <a:ext cx="6325391"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SPELLS CAST</a:t>
            </a:r>
            <a:endParaRPr lang="en-US" sz="3600" dirty="0"/>
          </a:p>
        </p:txBody>
      </p:sp>
      <p:sp>
        <p:nvSpPr>
          <p:cNvPr id="28" name="Text 21"/>
          <p:cNvSpPr/>
          <p:nvPr/>
        </p:nvSpPr>
        <p:spPr>
          <a:xfrm>
            <a:off x="3645356" y="10566400"/>
            <a:ext cx="6308455"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933" y="381000"/>
            <a:ext cx="76210" cy="12954000"/>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67696" y="381000"/>
            <a:ext cx="76210" cy="12954000"/>
          </a:xfrm>
          <a:prstGeom prst="rect">
            <a:avLst/>
          </a:prstGeom>
        </p:spPr>
      </p:pic>
      <p:pic>
        <p:nvPicPr>
          <p:cNvPr id="7"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60683" y="1308100"/>
            <a:ext cx="1804125" cy="553504"/>
          </a:xfrm>
          <a:prstGeom prst="rect">
            <a:avLst/>
          </a:prstGeom>
        </p:spPr>
      </p:pic>
      <p:pic>
        <p:nvPicPr>
          <p:cNvPr id="8"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578" y="2117130"/>
            <a:ext cx="1911657" cy="695437"/>
          </a:xfrm>
          <a:prstGeom prst="rect">
            <a:avLst/>
          </a:prstGeom>
        </p:spPr>
      </p:pic>
      <p:pic>
        <p:nvPicPr>
          <p:cNvPr id="9"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807626" y="11290300"/>
            <a:ext cx="4934806" cy="785254"/>
          </a:xfrm>
          <a:prstGeom prst="rect">
            <a:avLst/>
          </a:prstGeom>
        </p:spPr>
      </p:pic>
      <p:sp>
        <p:nvSpPr>
          <p:cNvPr id="10" name="Shape 1"/>
          <p:cNvSpPr/>
          <p:nvPr/>
        </p:nvSpPr>
        <p:spPr>
          <a:xfrm>
            <a:off x="23370921" y="10515600"/>
            <a:ext cx="1016127" cy="3200400"/>
          </a:xfrm>
          <a:prstGeom prst="rect">
            <a:avLst/>
          </a:prstGeom>
          <a:noFill/>
          <a:ln/>
        </p:spPr>
      </p:sp>
      <p:pic>
        <p:nvPicPr>
          <p:cNvPr id="11"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2" name="Shape 2"/>
          <p:cNvSpPr/>
          <p:nvPr/>
        </p:nvSpPr>
        <p:spPr>
          <a:xfrm>
            <a:off x="4305838" y="3403600"/>
            <a:ext cx="15762670" cy="6718300"/>
          </a:xfrm>
          <a:prstGeom prst="rect">
            <a:avLst/>
          </a:prstGeom>
          <a:noFill/>
          <a:ln/>
        </p:spPr>
      </p:sp>
      <p:sp>
        <p:nvSpPr>
          <p:cNvPr id="13" name="Shape 3"/>
          <p:cNvSpPr/>
          <p:nvPr/>
        </p:nvSpPr>
        <p:spPr>
          <a:xfrm>
            <a:off x="4305838" y="3403600"/>
            <a:ext cx="15762670" cy="5092700"/>
          </a:xfrm>
          <a:prstGeom prst="rect">
            <a:avLst/>
          </a:prstGeom>
          <a:noFill/>
          <a:ln/>
        </p:spPr>
      </p:sp>
      <p:sp>
        <p:nvSpPr>
          <p:cNvPr id="14" name="Text 4"/>
          <p:cNvSpPr/>
          <p:nvPr/>
        </p:nvSpPr>
        <p:spPr>
          <a:xfrm>
            <a:off x="5791924" y="3403600"/>
            <a:ext cx="12790499" cy="4686300"/>
          </a:xfrm>
          <a:prstGeom prst="rect">
            <a:avLst/>
          </a:prstGeom>
          <a:noFill/>
          <a:ln/>
        </p:spPr>
        <p:txBody>
          <a:bodyPr wrap="square" lIns="0" tIns="0" rIns="0" bIns="0" rtlCol="0" anchor="t"/>
          <a:lstStyle/>
          <a:p>
            <a:pPr algn="ctr" indent="0" marL="0">
              <a:buNone/>
            </a:pPr>
            <a:r>
              <a:rPr lang="en-US" sz="24000" dirty="0">
                <a:solidFill>
                  <a:srgbClr val="F26363">
                    <a:alpha val="100000"/>
                  </a:srgbClr>
                </a:solidFill>
                <a:latin typeface="Russo One Regular" pitchFamily="34" charset="0"/>
                <a:ea typeface="Russo One Regular" pitchFamily="34" charset="-122"/>
                <a:cs typeface="Russo One Regular" pitchFamily="34" charset="-120"/>
              </a:rPr>
              <a:t>234,567</a:t>
            </a:r>
            <a:endParaRPr lang="en-US" sz="24000" dirty="0"/>
          </a:p>
        </p:txBody>
      </p:sp>
      <p:sp>
        <p:nvSpPr>
          <p:cNvPr id="15" name="Text 5"/>
          <p:cNvSpPr/>
          <p:nvPr/>
        </p:nvSpPr>
        <p:spPr>
          <a:xfrm>
            <a:off x="4170355" y="7277100"/>
            <a:ext cx="16033637" cy="1490133"/>
          </a:xfrm>
          <a:prstGeom prst="rect">
            <a:avLst/>
          </a:prstGeom>
          <a:noFill/>
          <a:ln/>
        </p:spPr>
        <p:txBody>
          <a:bodyPr wrap="square" lIns="0" tIns="0" rIns="0" bIns="0" rtlCol="0" anchor="t"/>
          <a:lstStyle/>
          <a:p>
            <a:pPr algn="ctr" indent="0" marL="0">
              <a:buNone/>
            </a:pPr>
            <a:r>
              <a:rPr lang="en-US" sz="6400" spc="256" kern="0" dirty="0">
                <a:solidFill>
                  <a:srgbClr val="FFFFFF">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6" name="Text 6"/>
          <p:cNvSpPr/>
          <p:nvPr/>
        </p:nvSpPr>
        <p:spPr>
          <a:xfrm>
            <a:off x="7483352" y="89027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79" y="584200"/>
            <a:ext cx="6457337" cy="339179"/>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23353" y="12750800"/>
            <a:ext cx="6457337" cy="339179"/>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9" name="Shape 2"/>
          <p:cNvSpPr/>
          <p:nvPr/>
        </p:nvSpPr>
        <p:spPr>
          <a:xfrm>
            <a:off x="3391324" y="3263900"/>
            <a:ext cx="7874984" cy="2565400"/>
          </a:xfrm>
          <a:prstGeom prst="rect">
            <a:avLst/>
          </a:prstGeom>
          <a:noFill/>
          <a:ln/>
        </p:spPr>
      </p:sp>
      <p:sp>
        <p:nvSpPr>
          <p:cNvPr id="10" name="Shape 3"/>
          <p:cNvSpPr/>
          <p:nvPr/>
        </p:nvSpPr>
        <p:spPr>
          <a:xfrm>
            <a:off x="3048381" y="3263900"/>
            <a:ext cx="8560870" cy="1955800"/>
          </a:xfrm>
          <a:prstGeom prst="rect">
            <a:avLst/>
          </a:prstGeom>
          <a:noFill/>
          <a:ln/>
        </p:spPr>
      </p:sp>
      <p:sp>
        <p:nvSpPr>
          <p:cNvPr id="11" name="Text 4"/>
          <p:cNvSpPr/>
          <p:nvPr/>
        </p:nvSpPr>
        <p:spPr>
          <a:xfrm>
            <a:off x="3048381" y="3263900"/>
            <a:ext cx="9102804" cy="2497667"/>
          </a:xfrm>
          <a:prstGeom prst="rect">
            <a:avLst/>
          </a:prstGeom>
          <a:noFill/>
          <a:ln/>
        </p:spPr>
        <p:txBody>
          <a:bodyPr wrap="square" lIns="0" tIns="0" rIns="0" bIns="0" rtlCol="0" anchor="t"/>
          <a:lstStyle/>
          <a:p>
            <a:pPr algn="l"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233 COINS</a:t>
            </a:r>
            <a:endParaRPr lang="en-US" sz="12800" dirty="0"/>
          </a:p>
        </p:txBody>
      </p:sp>
      <p:sp>
        <p:nvSpPr>
          <p:cNvPr id="12" name="Shape 5"/>
          <p:cNvSpPr/>
          <p:nvPr/>
        </p:nvSpPr>
        <p:spPr>
          <a:xfrm>
            <a:off x="3391324" y="5219700"/>
            <a:ext cx="7874984" cy="609600"/>
          </a:xfrm>
          <a:prstGeom prst="rect">
            <a:avLst/>
          </a:prstGeom>
          <a:noFill/>
          <a:ln/>
        </p:spPr>
      </p:sp>
      <p:sp>
        <p:nvSpPr>
          <p:cNvPr id="13" name="Text 6"/>
          <p:cNvSpPr/>
          <p:nvPr/>
        </p:nvSpPr>
        <p:spPr>
          <a:xfrm>
            <a:off x="3323582" y="52197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4" name="Shape 7"/>
          <p:cNvSpPr/>
          <p:nvPr/>
        </p:nvSpPr>
        <p:spPr>
          <a:xfrm>
            <a:off x="3391324" y="6985000"/>
            <a:ext cx="7874984" cy="2565400"/>
          </a:xfrm>
          <a:prstGeom prst="rect">
            <a:avLst/>
          </a:prstGeom>
          <a:noFill/>
          <a:ln/>
        </p:spPr>
      </p:sp>
      <p:sp>
        <p:nvSpPr>
          <p:cNvPr id="15" name="Shape 8"/>
          <p:cNvSpPr/>
          <p:nvPr/>
        </p:nvSpPr>
        <p:spPr>
          <a:xfrm>
            <a:off x="2629229" y="6985000"/>
            <a:ext cx="9399175" cy="1955800"/>
          </a:xfrm>
          <a:prstGeom prst="rect">
            <a:avLst/>
          </a:prstGeom>
          <a:noFill/>
          <a:ln/>
        </p:spPr>
      </p:sp>
      <p:sp>
        <p:nvSpPr>
          <p:cNvPr id="16" name="Text 9"/>
          <p:cNvSpPr/>
          <p:nvPr/>
        </p:nvSpPr>
        <p:spPr>
          <a:xfrm>
            <a:off x="2629229" y="6985000"/>
            <a:ext cx="9941109" cy="2497667"/>
          </a:xfrm>
          <a:prstGeom prst="rect">
            <a:avLst/>
          </a:prstGeom>
          <a:noFill/>
          <a:ln/>
        </p:spPr>
        <p:txBody>
          <a:bodyPr wrap="square" lIns="0" tIns="0" rIns="0" bIns="0" rtlCol="0" anchor="t"/>
          <a:lstStyle/>
          <a:p>
            <a:pPr algn="l"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456 HOURS</a:t>
            </a:r>
            <a:endParaRPr lang="en-US" sz="12800" dirty="0"/>
          </a:p>
        </p:txBody>
      </p:sp>
      <p:sp>
        <p:nvSpPr>
          <p:cNvPr id="17" name="Shape 10"/>
          <p:cNvSpPr/>
          <p:nvPr/>
        </p:nvSpPr>
        <p:spPr>
          <a:xfrm>
            <a:off x="3391324" y="8940800"/>
            <a:ext cx="7874984" cy="609600"/>
          </a:xfrm>
          <a:prstGeom prst="rect">
            <a:avLst/>
          </a:prstGeom>
          <a:noFill/>
          <a:ln/>
        </p:spPr>
      </p:sp>
      <p:sp>
        <p:nvSpPr>
          <p:cNvPr id="18" name="Text 11"/>
          <p:cNvSpPr/>
          <p:nvPr/>
        </p:nvSpPr>
        <p:spPr>
          <a:xfrm>
            <a:off x="3323582" y="89408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9" name="Shape 12"/>
          <p:cNvSpPr/>
          <p:nvPr/>
        </p:nvSpPr>
        <p:spPr>
          <a:xfrm>
            <a:off x="13552594" y="3263900"/>
            <a:ext cx="7874984" cy="2565400"/>
          </a:xfrm>
          <a:prstGeom prst="rect">
            <a:avLst/>
          </a:prstGeom>
          <a:noFill/>
          <a:ln/>
        </p:spPr>
      </p:sp>
      <p:sp>
        <p:nvSpPr>
          <p:cNvPr id="20" name="Shape 13"/>
          <p:cNvSpPr/>
          <p:nvPr/>
        </p:nvSpPr>
        <p:spPr>
          <a:xfrm>
            <a:off x="15756319" y="3263900"/>
            <a:ext cx="3467533" cy="1955800"/>
          </a:xfrm>
          <a:prstGeom prst="rect">
            <a:avLst/>
          </a:prstGeom>
          <a:noFill/>
          <a:ln/>
        </p:spPr>
      </p:sp>
      <p:sp>
        <p:nvSpPr>
          <p:cNvPr id="21" name="Text 14"/>
          <p:cNvSpPr/>
          <p:nvPr/>
        </p:nvSpPr>
        <p:spPr>
          <a:xfrm>
            <a:off x="15756319" y="3263900"/>
            <a:ext cx="4009468" cy="2497667"/>
          </a:xfrm>
          <a:prstGeom prst="rect">
            <a:avLst/>
          </a:prstGeom>
          <a:noFill/>
          <a:ln/>
        </p:spPr>
        <p:txBody>
          <a:bodyPr wrap="square" lIns="0" tIns="0" rIns="0" bIns="0" rtlCol="0" anchor="t"/>
          <a:lstStyle/>
          <a:p>
            <a:pPr algn="l"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85%</a:t>
            </a:r>
            <a:endParaRPr lang="en-US" sz="12800" dirty="0"/>
          </a:p>
        </p:txBody>
      </p:sp>
      <p:sp>
        <p:nvSpPr>
          <p:cNvPr id="22" name="Shape 15"/>
          <p:cNvSpPr/>
          <p:nvPr/>
        </p:nvSpPr>
        <p:spPr>
          <a:xfrm>
            <a:off x="13552594" y="5219700"/>
            <a:ext cx="7874984" cy="609600"/>
          </a:xfrm>
          <a:prstGeom prst="rect">
            <a:avLst/>
          </a:prstGeom>
          <a:noFill/>
          <a:ln/>
        </p:spPr>
      </p:sp>
      <p:sp>
        <p:nvSpPr>
          <p:cNvPr id="23" name="Text 16"/>
          <p:cNvSpPr/>
          <p:nvPr/>
        </p:nvSpPr>
        <p:spPr>
          <a:xfrm>
            <a:off x="13484852" y="52197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4" name="Shape 17"/>
          <p:cNvSpPr/>
          <p:nvPr/>
        </p:nvSpPr>
        <p:spPr>
          <a:xfrm>
            <a:off x="13552594" y="6985000"/>
            <a:ext cx="7874984" cy="2565400"/>
          </a:xfrm>
          <a:prstGeom prst="rect">
            <a:avLst/>
          </a:prstGeom>
          <a:noFill/>
          <a:ln/>
        </p:spPr>
      </p:sp>
      <p:sp>
        <p:nvSpPr>
          <p:cNvPr id="25" name="Shape 18"/>
          <p:cNvSpPr/>
          <p:nvPr/>
        </p:nvSpPr>
        <p:spPr>
          <a:xfrm>
            <a:off x="14492511" y="6985000"/>
            <a:ext cx="5995149" cy="1955800"/>
          </a:xfrm>
          <a:prstGeom prst="rect">
            <a:avLst/>
          </a:prstGeom>
          <a:noFill/>
          <a:ln/>
        </p:spPr>
      </p:sp>
      <p:sp>
        <p:nvSpPr>
          <p:cNvPr id="26" name="Text 19"/>
          <p:cNvSpPr/>
          <p:nvPr/>
        </p:nvSpPr>
        <p:spPr>
          <a:xfrm>
            <a:off x="14492511" y="6985000"/>
            <a:ext cx="6537084" cy="2497667"/>
          </a:xfrm>
          <a:prstGeom prst="rect">
            <a:avLst/>
          </a:prstGeom>
          <a:noFill/>
          <a:ln/>
        </p:spPr>
        <p:txBody>
          <a:bodyPr wrap="square" lIns="0" tIns="0" rIns="0" bIns="0" rtlCol="0" anchor="t"/>
          <a:lstStyle/>
          <a:p>
            <a:pPr algn="l"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535 KM</a:t>
            </a:r>
            <a:endParaRPr lang="en-US" sz="12800" dirty="0"/>
          </a:p>
        </p:txBody>
      </p:sp>
      <p:sp>
        <p:nvSpPr>
          <p:cNvPr id="27" name="Shape 20"/>
          <p:cNvSpPr/>
          <p:nvPr/>
        </p:nvSpPr>
        <p:spPr>
          <a:xfrm>
            <a:off x="13552594" y="8940800"/>
            <a:ext cx="7874984" cy="609600"/>
          </a:xfrm>
          <a:prstGeom prst="rect">
            <a:avLst/>
          </a:prstGeom>
          <a:noFill/>
          <a:ln/>
        </p:spPr>
      </p:sp>
      <p:sp>
        <p:nvSpPr>
          <p:cNvPr id="28" name="Text 21"/>
          <p:cNvSpPr/>
          <p:nvPr/>
        </p:nvSpPr>
        <p:spPr>
          <a:xfrm>
            <a:off x="13484852" y="89408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409026" y="736600"/>
            <a:ext cx="266733" cy="122555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289" y="736600"/>
            <a:ext cx="266733" cy="122555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7" name="Text 2"/>
          <p:cNvSpPr/>
          <p:nvPr/>
        </p:nvSpPr>
        <p:spPr>
          <a:xfrm>
            <a:off x="6841922" y="1143000"/>
            <a:ext cx="10690503" cy="1557867"/>
          </a:xfrm>
          <a:prstGeom prst="rect">
            <a:avLst/>
          </a:prstGeom>
          <a:noFill/>
          <a:ln/>
        </p:spPr>
        <p:txBody>
          <a:bodyPr wrap="square" lIns="0" tIns="0" rIns="0" bIns="0" rtlCol="0" anchor="t"/>
          <a:lstStyle/>
          <a:p>
            <a:pPr algn="ctr"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SOME GRAPH</a:t>
            </a:r>
            <a:endParaRPr lang="en-US" sz="8000" dirty="0"/>
          </a:p>
        </p:txBody>
      </p:sp>
      <p:sp>
        <p:nvSpPr>
          <p:cNvPr id="8" name="Shape 3"/>
          <p:cNvSpPr/>
          <p:nvPr/>
        </p:nvSpPr>
        <p:spPr>
          <a:xfrm>
            <a:off x="2718140" y="3771900"/>
            <a:ext cx="8941918" cy="6180901"/>
          </a:xfrm>
          <a:prstGeom prst="rect">
            <a:avLst/>
          </a:prstGeom>
          <a:noFill/>
          <a:ln/>
        </p:spPr>
      </p:sp>
      <p:sp>
        <p:nvSpPr>
          <p:cNvPr id="9" name="Text 4"/>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0</a:t>
            </a:r>
            <a:endParaRPr lang="en-US" sz="1821" dirty="0"/>
          </a:p>
        </p:txBody>
      </p:sp>
      <p:sp>
        <p:nvSpPr>
          <p:cNvPr id="10" name="Text 5"/>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FFFFFF">
                    <a:alpha val="100000"/>
                  </a:srgbClr>
                </a:solidFill>
                <a:latin typeface="Lato Regular" pitchFamily="34" charset="0"/>
                <a:ea typeface="Lato Regular" pitchFamily="34" charset="-122"/>
                <a:cs typeface="Lato Regular" pitchFamily="34" charset="-120"/>
              </a:rPr>
              <a:t>1</a:t>
            </a:r>
            <a:endParaRPr lang="en-US" sz="2185" dirty="0"/>
          </a:p>
        </p:txBody>
      </p:sp>
      <p:sp>
        <p:nvSpPr>
          <p:cNvPr id="11" name="Text 6"/>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FFFFFF">
                    <a:alpha val="100000"/>
                  </a:srgbClr>
                </a:solidFill>
                <a:latin typeface="Lato Regular" pitchFamily="34" charset="0"/>
                <a:ea typeface="Lato Regular" pitchFamily="34" charset="-122"/>
                <a:cs typeface="Lato Regular" pitchFamily="34" charset="-120"/>
              </a:rPr>
              <a:t>2</a:t>
            </a:r>
            <a:endParaRPr lang="en-US" sz="2185" dirty="0"/>
          </a:p>
        </p:txBody>
      </p:sp>
      <p:sp>
        <p:nvSpPr>
          <p:cNvPr id="12" name="Text 7"/>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FFFFFF">
                    <a:alpha val="100000"/>
                  </a:srgbClr>
                </a:solidFill>
                <a:latin typeface="Lato Regular" pitchFamily="34" charset="0"/>
                <a:ea typeface="Lato Regular" pitchFamily="34" charset="-122"/>
                <a:cs typeface="Lato Regular" pitchFamily="34" charset="-120"/>
              </a:rPr>
              <a:t>3</a:t>
            </a:r>
            <a:endParaRPr lang="en-US" sz="2185" dirty="0"/>
          </a:p>
        </p:txBody>
      </p:sp>
      <p:sp>
        <p:nvSpPr>
          <p:cNvPr id="13" name="Text 8"/>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FFFFFF">
                    <a:alpha val="100000"/>
                  </a:srgbClr>
                </a:solidFill>
                <a:latin typeface="Lato Regular" pitchFamily="34" charset="0"/>
                <a:ea typeface="Lato Regular" pitchFamily="34" charset="-122"/>
                <a:cs typeface="Lato Regular" pitchFamily="34" charset="-120"/>
              </a:rPr>
              <a:t>4</a:t>
            </a:r>
            <a:endParaRPr lang="en-US" sz="2185" dirty="0"/>
          </a:p>
        </p:txBody>
      </p:sp>
      <p:sp>
        <p:nvSpPr>
          <p:cNvPr id="14" name="Text 9"/>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FFFFFF">
                    <a:alpha val="100000"/>
                  </a:srgbClr>
                </a:solidFill>
                <a:latin typeface="Lato Regular" pitchFamily="34" charset="0"/>
                <a:ea typeface="Lato Regular" pitchFamily="34" charset="-122"/>
                <a:cs typeface="Lato Regular" pitchFamily="34" charset="-120"/>
              </a:rPr>
              <a:t>5</a:t>
            </a:r>
            <a:endParaRPr lang="en-US" sz="2185" dirty="0"/>
          </a:p>
        </p:txBody>
      </p:sp>
      <p:sp>
        <p:nvSpPr>
          <p:cNvPr id="15" name="Text 10"/>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FFFFFF">
                    <a:alpha val="100000"/>
                  </a:srgbClr>
                </a:solidFill>
                <a:latin typeface="Lato Regular" pitchFamily="34" charset="0"/>
                <a:ea typeface="Lato Regular" pitchFamily="34" charset="-122"/>
                <a:cs typeface="Lato Regular" pitchFamily="34" charset="-120"/>
              </a:rPr>
              <a:t>6</a:t>
            </a:r>
            <a:endParaRPr lang="en-US" sz="2185" dirty="0"/>
          </a:p>
        </p:txBody>
      </p:sp>
      <p:sp>
        <p:nvSpPr>
          <p:cNvPr id="16" name="Text 11"/>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FFFFFF">
                    <a:alpha val="100000"/>
                  </a:srgbClr>
                </a:solidFill>
                <a:latin typeface="Lato Regular" pitchFamily="34" charset="0"/>
                <a:ea typeface="Lato Regular" pitchFamily="34" charset="-122"/>
                <a:cs typeface="Lato Regular" pitchFamily="34" charset="-120"/>
              </a:rPr>
              <a:t>7</a:t>
            </a:r>
            <a:endParaRPr lang="en-US" sz="2185" dirty="0"/>
          </a:p>
        </p:txBody>
      </p:sp>
      <p:sp>
        <p:nvSpPr>
          <p:cNvPr id="17" name="Text 12"/>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FFFFFF">
                    <a:alpha val="100000"/>
                  </a:srgbClr>
                </a:solidFill>
                <a:latin typeface="Lato Regular" pitchFamily="34" charset="0"/>
                <a:ea typeface="Lato Regular" pitchFamily="34" charset="-122"/>
                <a:cs typeface="Lato Regular" pitchFamily="34" charset="-120"/>
              </a:rPr>
              <a:t>8</a:t>
            </a:r>
            <a:endParaRPr lang="en-US" sz="2185" dirty="0"/>
          </a:p>
        </p:txBody>
      </p:sp>
      <p:sp>
        <p:nvSpPr>
          <p:cNvPr id="18" name="Text 13"/>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10</a:t>
            </a:r>
            <a:endParaRPr lang="en-US" sz="1821" dirty="0"/>
          </a:p>
        </p:txBody>
      </p:sp>
      <p:sp>
        <p:nvSpPr>
          <p:cNvPr id="19" name="Text 14"/>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20</a:t>
            </a:r>
            <a:endParaRPr lang="en-US" sz="1821" dirty="0"/>
          </a:p>
        </p:txBody>
      </p:sp>
      <p:sp>
        <p:nvSpPr>
          <p:cNvPr id="20" name="Text 15"/>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30</a:t>
            </a:r>
            <a:endParaRPr lang="en-US" sz="1821" dirty="0"/>
          </a:p>
        </p:txBody>
      </p:sp>
      <p:sp>
        <p:nvSpPr>
          <p:cNvPr id="21" name="Text 16"/>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40</a:t>
            </a:r>
            <a:endParaRPr lang="en-US" sz="1821" dirty="0"/>
          </a:p>
        </p:txBody>
      </p:sp>
      <p:sp>
        <p:nvSpPr>
          <p:cNvPr id="22" name="Text 17"/>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50</a:t>
            </a:r>
            <a:endParaRPr lang="en-US" sz="1821" dirty="0"/>
          </a:p>
        </p:txBody>
      </p:sp>
      <p:sp>
        <p:nvSpPr>
          <p:cNvPr id="23" name="Text 18"/>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60</a:t>
            </a:r>
            <a:endParaRPr lang="en-US" sz="1821" dirty="0"/>
          </a:p>
        </p:txBody>
      </p:sp>
      <p:sp>
        <p:nvSpPr>
          <p:cNvPr id="24" name="Text 19"/>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70</a:t>
            </a:r>
            <a:endParaRPr lang="en-US" sz="1821" dirty="0"/>
          </a:p>
        </p:txBody>
      </p:sp>
      <p:sp>
        <p:nvSpPr>
          <p:cNvPr id="25" name="Text 20"/>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80</a:t>
            </a:r>
            <a:endParaRPr lang="en-US" sz="1821" dirty="0"/>
          </a:p>
        </p:txBody>
      </p:sp>
      <p:sp>
        <p:nvSpPr>
          <p:cNvPr id="26" name="Text 21"/>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90</a:t>
            </a:r>
            <a:endParaRPr lang="en-US" sz="1821" dirty="0"/>
          </a:p>
        </p:txBody>
      </p:sp>
      <p:sp>
        <p:nvSpPr>
          <p:cNvPr id="27" name="Text 22"/>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FFFFFF">
                    <a:alpha val="100000"/>
                  </a:srgbClr>
                </a:solidFill>
                <a:latin typeface="Lato Regular" pitchFamily="34" charset="0"/>
                <a:ea typeface="Lato Regular" pitchFamily="34" charset="-122"/>
                <a:cs typeface="Lato Regular" pitchFamily="34" charset="-120"/>
              </a:rPr>
              <a:t>100</a:t>
            </a:r>
            <a:endParaRPr lang="en-US" sz="1821" dirty="0"/>
          </a:p>
        </p:txBody>
      </p:sp>
      <p:pic>
        <p:nvPicPr>
          <p:cNvPr id="2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67" y="3771900"/>
            <a:ext cx="8291591" cy="5511006"/>
          </a:xfrm>
          <a:prstGeom prst="rect">
            <a:avLst/>
          </a:prstGeom>
        </p:spPr>
      </p:pic>
      <p:pic>
        <p:nvPicPr>
          <p:cNvPr id="2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2766" y="4185444"/>
            <a:ext cx="11567" cy="5258445"/>
          </a:xfrm>
          <a:prstGeom prst="rect">
            <a:avLst/>
          </a:prstGeom>
        </p:spPr>
      </p:pic>
      <p:pic>
        <p:nvPicPr>
          <p:cNvPr id="3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1279" y="4185444"/>
            <a:ext cx="11567" cy="5258445"/>
          </a:xfrm>
          <a:prstGeom prst="rect">
            <a:avLst/>
          </a:prstGeom>
        </p:spPr>
      </p:pic>
      <p:pic>
        <p:nvPicPr>
          <p:cNvPr id="3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89795" y="4185444"/>
            <a:ext cx="11567" cy="5258445"/>
          </a:xfrm>
          <a:prstGeom prst="rect">
            <a:avLst/>
          </a:prstGeom>
        </p:spPr>
      </p:pic>
      <p:pic>
        <p:nvPicPr>
          <p:cNvPr id="3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28309" y="4185444"/>
            <a:ext cx="11567" cy="5258445"/>
          </a:xfrm>
          <a:prstGeom prst="rect">
            <a:avLst/>
          </a:prstGeom>
        </p:spPr>
      </p:pic>
      <p:pic>
        <p:nvPicPr>
          <p:cNvPr id="3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66828" y="4185444"/>
            <a:ext cx="11567" cy="5258445"/>
          </a:xfrm>
          <a:prstGeom prst="rect">
            <a:avLst/>
          </a:prstGeom>
        </p:spPr>
      </p:pic>
      <p:pic>
        <p:nvPicPr>
          <p:cNvPr id="3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5341" y="4185444"/>
            <a:ext cx="11567" cy="5258445"/>
          </a:xfrm>
          <a:prstGeom prst="rect">
            <a:avLst/>
          </a:prstGeom>
        </p:spPr>
      </p:pic>
      <p:pic>
        <p:nvPicPr>
          <p:cNvPr id="3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43854" y="4185444"/>
            <a:ext cx="11567" cy="5258445"/>
          </a:xfrm>
          <a:prstGeom prst="rect">
            <a:avLst/>
          </a:prstGeom>
        </p:spPr>
      </p:pic>
      <p:pic>
        <p:nvPicPr>
          <p:cNvPr id="3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5539" y="5483845"/>
            <a:ext cx="8050168" cy="2373585"/>
          </a:xfrm>
          <a:prstGeom prst="rect">
            <a:avLst/>
          </a:prstGeom>
        </p:spPr>
      </p:pic>
      <p:pic>
        <p:nvPicPr>
          <p:cNvPr id="37"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69143" y="6359525"/>
            <a:ext cx="8044031" cy="2268538"/>
          </a:xfrm>
          <a:prstGeom prst="rect">
            <a:avLst/>
          </a:prstGeom>
        </p:spPr>
      </p:pic>
      <p:pic>
        <p:nvPicPr>
          <p:cNvPr id="38"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055643"/>
            <a:ext cx="153591" cy="153566"/>
          </a:xfrm>
          <a:prstGeom prst="rect">
            <a:avLst/>
          </a:prstGeom>
        </p:spPr>
      </p:pic>
      <p:pic>
        <p:nvPicPr>
          <p:cNvPr id="39"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981130"/>
            <a:ext cx="153591" cy="153566"/>
          </a:xfrm>
          <a:prstGeom prst="rect">
            <a:avLst/>
          </a:prstGeom>
        </p:spPr>
      </p:pic>
      <p:pic>
        <p:nvPicPr>
          <p:cNvPr id="40"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5651277"/>
            <a:ext cx="153591" cy="153566"/>
          </a:xfrm>
          <a:prstGeom prst="rect">
            <a:avLst/>
          </a:prstGeom>
        </p:spPr>
      </p:pic>
      <p:pic>
        <p:nvPicPr>
          <p:cNvPr id="41"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7415510"/>
            <a:ext cx="153591" cy="153566"/>
          </a:xfrm>
          <a:prstGeom prst="rect">
            <a:avLst/>
          </a:prstGeom>
        </p:spPr>
      </p:pic>
      <p:pic>
        <p:nvPicPr>
          <p:cNvPr id="42"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7732812"/>
            <a:ext cx="153591" cy="153566"/>
          </a:xfrm>
          <a:prstGeom prst="rect">
            <a:avLst/>
          </a:prstGeom>
        </p:spPr>
      </p:pic>
      <p:pic>
        <p:nvPicPr>
          <p:cNvPr id="43"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6311826"/>
            <a:ext cx="153591" cy="153566"/>
          </a:xfrm>
          <a:prstGeom prst="rect">
            <a:avLst/>
          </a:prstGeom>
        </p:spPr>
      </p:pic>
      <p:pic>
        <p:nvPicPr>
          <p:cNvPr id="44"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733232"/>
            <a:ext cx="153591" cy="153566"/>
          </a:xfrm>
          <a:prstGeom prst="rect">
            <a:avLst/>
          </a:prstGeom>
        </p:spPr>
      </p:pic>
      <p:pic>
        <p:nvPicPr>
          <p:cNvPr id="45"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420644"/>
            <a:ext cx="153591" cy="153566"/>
          </a:xfrm>
          <a:prstGeom prst="rect">
            <a:avLst/>
          </a:prstGeom>
        </p:spPr>
      </p:pic>
      <p:pic>
        <p:nvPicPr>
          <p:cNvPr id="46"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667575"/>
            <a:ext cx="153591" cy="153566"/>
          </a:xfrm>
          <a:prstGeom prst="rect">
            <a:avLst/>
          </a:prstGeom>
        </p:spPr>
      </p:pic>
      <p:pic>
        <p:nvPicPr>
          <p:cNvPr id="47"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076877"/>
            <a:ext cx="153591" cy="153566"/>
          </a:xfrm>
          <a:prstGeom prst="rect">
            <a:avLst/>
          </a:prstGeom>
        </p:spPr>
      </p:pic>
      <p:pic>
        <p:nvPicPr>
          <p:cNvPr id="48"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972449"/>
            <a:ext cx="153591" cy="153566"/>
          </a:xfrm>
          <a:prstGeom prst="rect">
            <a:avLst/>
          </a:prstGeom>
        </p:spPr>
      </p:pic>
      <p:pic>
        <p:nvPicPr>
          <p:cNvPr id="49"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572771"/>
            <a:ext cx="153591" cy="153566"/>
          </a:xfrm>
          <a:prstGeom prst="rect">
            <a:avLst/>
          </a:prstGeom>
        </p:spPr>
      </p:pic>
      <p:sp>
        <p:nvSpPr>
          <p:cNvPr id="50" name="Shape 23"/>
          <p:cNvSpPr/>
          <p:nvPr/>
        </p:nvSpPr>
        <p:spPr>
          <a:xfrm>
            <a:off x="14403600" y="4191000"/>
            <a:ext cx="5601400" cy="7620000"/>
          </a:xfrm>
          <a:prstGeom prst="rect">
            <a:avLst/>
          </a:prstGeom>
          <a:noFill/>
          <a:ln/>
        </p:spPr>
      </p:sp>
      <p:sp>
        <p:nvSpPr>
          <p:cNvPr id="51" name="Shape 24"/>
          <p:cNvSpPr/>
          <p:nvPr/>
        </p:nvSpPr>
        <p:spPr>
          <a:xfrm>
            <a:off x="14403600" y="4191000"/>
            <a:ext cx="5601400" cy="7620000"/>
          </a:xfrm>
          <a:prstGeom prst="rect">
            <a:avLst/>
          </a:prstGeom>
          <a:noFill/>
          <a:ln/>
        </p:spPr>
      </p:sp>
      <p:pic>
        <p:nvPicPr>
          <p:cNvPr id="52" name="Image 25" descr=" ">    </p:cNvPr>
          <p:cNvPicPr>
            <a:picLocks noChangeAspect="1"/>
          </p:cNvPicPr>
          <p:nvPr/>
        </p:nvPicPr>
        <p:blipFill>
          <a:blip r:embed="rId50"/>
          <a:stretch>
            <a:fillRect/>
          </a:stretch>
        </p:blipFill>
        <p:spPr>
          <a:xfrm>
            <a:off x="14403600" y="4191000"/>
            <a:ext cx="5575997" cy="5575300"/>
          </a:xfrm>
          <a:prstGeom prst="rect">
            <a:avLst/>
          </a:prstGeom>
        </p:spPr>
      </p:pic>
      <p:pic>
        <p:nvPicPr>
          <p:cNvPr id="53" name="Image 26" descr=" ">    </p:cNvPr>
          <p:cNvPicPr>
            <a:picLocks noChangeAspect="1"/>
          </p:cNvPicPr>
          <p:nvPr/>
        </p:nvPicPr>
        <p:blipFill>
          <a:blip r:embed="rId51"/>
          <a:stretch>
            <a:fillRect/>
          </a:stretch>
        </p:blipFill>
        <p:spPr>
          <a:xfrm>
            <a:off x="14403600" y="4191000"/>
            <a:ext cx="5575997" cy="5575300"/>
          </a:xfrm>
          <a:prstGeom prst="rect">
            <a:avLst/>
          </a:prstGeom>
        </p:spPr>
      </p:pic>
      <p:sp>
        <p:nvSpPr>
          <p:cNvPr id="54" name="Shape 25"/>
          <p:cNvSpPr/>
          <p:nvPr/>
        </p:nvSpPr>
        <p:spPr>
          <a:xfrm>
            <a:off x="16200875" y="6365379"/>
            <a:ext cx="1994149" cy="1226566"/>
          </a:xfrm>
          <a:prstGeom prst="rect">
            <a:avLst/>
          </a:prstGeom>
          <a:noFill/>
          <a:ln/>
        </p:spPr>
      </p:sp>
      <p:sp>
        <p:nvSpPr>
          <p:cNvPr id="55" name="Text 26"/>
          <p:cNvSpPr/>
          <p:nvPr/>
        </p:nvSpPr>
        <p:spPr>
          <a:xfrm>
            <a:off x="16200875" y="6305550"/>
            <a:ext cx="2197375"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34.574</a:t>
            </a:r>
            <a:endParaRPr lang="en-US" sz="4800" dirty="0"/>
          </a:p>
        </p:txBody>
      </p:sp>
      <p:sp>
        <p:nvSpPr>
          <p:cNvPr id="56" name="Text 27"/>
          <p:cNvSpPr/>
          <p:nvPr/>
        </p:nvSpPr>
        <p:spPr>
          <a:xfrm>
            <a:off x="16696237" y="70421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7" name="Shape 28"/>
          <p:cNvSpPr/>
          <p:nvPr/>
        </p:nvSpPr>
        <p:spPr>
          <a:xfrm>
            <a:off x="13260457" y="10515600"/>
            <a:ext cx="7874984" cy="2057400"/>
          </a:xfrm>
          <a:prstGeom prst="rect">
            <a:avLst/>
          </a:prstGeom>
          <a:noFill/>
          <a:ln/>
        </p:spPr>
      </p:sp>
      <p:sp>
        <p:nvSpPr>
          <p:cNvPr id="58" name="Shape 29"/>
          <p:cNvSpPr/>
          <p:nvPr/>
        </p:nvSpPr>
        <p:spPr>
          <a:xfrm>
            <a:off x="13260457" y="10515600"/>
            <a:ext cx="7874984" cy="2057400"/>
          </a:xfrm>
          <a:prstGeom prst="rect">
            <a:avLst/>
          </a:prstGeom>
          <a:noFill/>
          <a:ln/>
        </p:spPr>
      </p:sp>
      <p:sp>
        <p:nvSpPr>
          <p:cNvPr id="59" name="Text 30"/>
          <p:cNvSpPr/>
          <p:nvPr/>
        </p:nvSpPr>
        <p:spPr>
          <a:xfrm>
            <a:off x="13158845" y="10515600"/>
            <a:ext cx="8078210"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TREASURE FOUND</a:t>
            </a:r>
            <a:endParaRPr lang="en-US" sz="4800" dirty="0"/>
          </a:p>
        </p:txBody>
      </p:sp>
      <p:sp>
        <p:nvSpPr>
          <p:cNvPr id="60" name="Text 31"/>
          <p:cNvSpPr/>
          <p:nvPr/>
        </p:nvSpPr>
        <p:spPr>
          <a:xfrm>
            <a:off x="13192716" y="113538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1" name="Shape 32"/>
          <p:cNvSpPr/>
          <p:nvPr/>
        </p:nvSpPr>
        <p:spPr>
          <a:xfrm>
            <a:off x="3251606" y="10515600"/>
            <a:ext cx="7874984" cy="2057400"/>
          </a:xfrm>
          <a:prstGeom prst="rect">
            <a:avLst/>
          </a:prstGeom>
          <a:noFill/>
          <a:ln/>
        </p:spPr>
      </p:sp>
      <p:sp>
        <p:nvSpPr>
          <p:cNvPr id="62" name="Shape 33"/>
          <p:cNvSpPr/>
          <p:nvPr/>
        </p:nvSpPr>
        <p:spPr>
          <a:xfrm>
            <a:off x="3251606" y="10515600"/>
            <a:ext cx="7874984" cy="2057400"/>
          </a:xfrm>
          <a:prstGeom prst="rect">
            <a:avLst/>
          </a:prstGeom>
          <a:noFill/>
          <a:ln/>
        </p:spPr>
      </p:sp>
      <p:sp>
        <p:nvSpPr>
          <p:cNvPr id="63" name="Text 34"/>
          <p:cNvSpPr/>
          <p:nvPr/>
        </p:nvSpPr>
        <p:spPr>
          <a:xfrm>
            <a:off x="3149994" y="10515600"/>
            <a:ext cx="8078210"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SPELLCASTING</a:t>
            </a:r>
            <a:endParaRPr lang="en-US" sz="4800" dirty="0"/>
          </a:p>
        </p:txBody>
      </p:sp>
      <p:sp>
        <p:nvSpPr>
          <p:cNvPr id="64" name="Text 35"/>
          <p:cNvSpPr/>
          <p:nvPr/>
        </p:nvSpPr>
        <p:spPr>
          <a:xfrm>
            <a:off x="3183865" y="113538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838200"/>
            <a:ext cx="2581951" cy="409947"/>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44918" y="12420600"/>
            <a:ext cx="2581443" cy="410939"/>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7" name="Shape 2"/>
          <p:cNvSpPr/>
          <p:nvPr/>
        </p:nvSpPr>
        <p:spPr>
          <a:xfrm>
            <a:off x="13501788" y="7480300"/>
            <a:ext cx="8738692" cy="2159000"/>
          </a:xfrm>
          <a:prstGeom prst="rect">
            <a:avLst/>
          </a:prstGeom>
          <a:noFill/>
          <a:ln/>
        </p:spPr>
      </p:sp>
      <p:sp>
        <p:nvSpPr>
          <p:cNvPr id="8" name="Shape 3"/>
          <p:cNvSpPr/>
          <p:nvPr/>
        </p:nvSpPr>
        <p:spPr>
          <a:xfrm>
            <a:off x="13501788" y="7480300"/>
            <a:ext cx="8738692" cy="2159000"/>
          </a:xfrm>
          <a:prstGeom prst="rect">
            <a:avLst/>
          </a:prstGeom>
          <a:noFill/>
          <a:ln/>
        </p:spPr>
      </p:sp>
      <p:sp>
        <p:nvSpPr>
          <p:cNvPr id="9" name="Text 4"/>
          <p:cNvSpPr/>
          <p:nvPr/>
        </p:nvSpPr>
        <p:spPr>
          <a:xfrm>
            <a:off x="13501788" y="7480300"/>
            <a:ext cx="894191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A WEB APPLICATION</a:t>
            </a:r>
            <a:endParaRPr lang="en-US" sz="4800" dirty="0"/>
          </a:p>
        </p:txBody>
      </p:sp>
      <p:sp>
        <p:nvSpPr>
          <p:cNvPr id="10" name="Text 5"/>
          <p:cNvSpPr/>
          <p:nvPr/>
        </p:nvSpPr>
        <p:spPr>
          <a:xfrm>
            <a:off x="13501788" y="84201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1"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032" y="3251200"/>
            <a:ext cx="13768521" cy="8166100"/>
          </a:xfrm>
          <a:prstGeom prst="rect">
            <a:avLst/>
          </a:prstGeom>
        </p:spPr>
      </p:pic>
      <p:pic>
        <p:nvPicPr>
          <p:cNvPr id="12"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84673" y="3594100"/>
            <a:ext cx="9894537" cy="6489700"/>
          </a:xfrm>
          <a:prstGeom prst="rect">
            <a:avLst/>
          </a:prstGeom>
        </p:spPr>
      </p:pic>
      <p:sp>
        <p:nvSpPr>
          <p:cNvPr id="13" name="Text 6"/>
          <p:cNvSpPr/>
          <p:nvPr/>
        </p:nvSpPr>
        <p:spPr>
          <a:xfrm>
            <a:off x="13527191" y="4076700"/>
            <a:ext cx="10690503" cy="27770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79" y="584200"/>
            <a:ext cx="6457337" cy="339179"/>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23353" y="12750800"/>
            <a:ext cx="6457337" cy="339179"/>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9" name="Shape 2"/>
          <p:cNvSpPr/>
          <p:nvPr/>
        </p:nvSpPr>
        <p:spPr>
          <a:xfrm>
            <a:off x="2946768" y="4597400"/>
            <a:ext cx="8738692" cy="2768600"/>
          </a:xfrm>
          <a:prstGeom prst="rect">
            <a:avLst/>
          </a:prstGeom>
          <a:noFill/>
          <a:ln/>
        </p:spPr>
      </p:sp>
      <p:sp>
        <p:nvSpPr>
          <p:cNvPr id="10" name="Shape 3"/>
          <p:cNvSpPr/>
          <p:nvPr/>
        </p:nvSpPr>
        <p:spPr>
          <a:xfrm>
            <a:off x="2946768" y="4597400"/>
            <a:ext cx="8738692" cy="2768600"/>
          </a:xfrm>
          <a:prstGeom prst="rect">
            <a:avLst/>
          </a:prstGeom>
          <a:noFill/>
          <a:ln/>
        </p:spPr>
      </p:sp>
      <p:sp>
        <p:nvSpPr>
          <p:cNvPr id="11" name="Text 4"/>
          <p:cNvSpPr/>
          <p:nvPr/>
        </p:nvSpPr>
        <p:spPr>
          <a:xfrm>
            <a:off x="2946768" y="4597400"/>
            <a:ext cx="894191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AN MOBILE APP</a:t>
            </a:r>
            <a:endParaRPr lang="en-US" sz="4800" dirty="0"/>
          </a:p>
        </p:txBody>
      </p:sp>
      <p:sp>
        <p:nvSpPr>
          <p:cNvPr id="12" name="Text 5"/>
          <p:cNvSpPr/>
          <p:nvPr/>
        </p:nvSpPr>
        <p:spPr>
          <a:xfrm>
            <a:off x="2946768" y="55372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3" name="Text 6"/>
          <p:cNvSpPr/>
          <p:nvPr/>
        </p:nvSpPr>
        <p:spPr>
          <a:xfrm>
            <a:off x="2946768" y="80264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4" name="Text 7"/>
          <p:cNvSpPr/>
          <p:nvPr/>
        </p:nvSpPr>
        <p:spPr>
          <a:xfrm>
            <a:off x="2895962" y="1854200"/>
            <a:ext cx="12900579" cy="27770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THE FUTURE OF FANTASY</a:t>
            </a:r>
            <a:endParaRPr lang="en-US" sz="8000" dirty="0"/>
          </a:p>
        </p:txBody>
      </p:sp>
      <p:pic>
        <p:nvPicPr>
          <p:cNvPr id="15"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409026" y="736600"/>
            <a:ext cx="266733" cy="122555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289" y="736600"/>
            <a:ext cx="266733" cy="122555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7" name="Shape 2"/>
          <p:cNvSpPr/>
          <p:nvPr/>
        </p:nvSpPr>
        <p:spPr>
          <a:xfrm>
            <a:off x="876410" y="8305800"/>
            <a:ext cx="5715714" cy="3505200"/>
          </a:xfrm>
          <a:prstGeom prst="rect">
            <a:avLst/>
          </a:prstGeom>
          <a:noFill/>
          <a:ln/>
        </p:spPr>
      </p:sp>
      <p:sp>
        <p:nvSpPr>
          <p:cNvPr id="8" name="Shape 3"/>
          <p:cNvSpPr/>
          <p:nvPr/>
        </p:nvSpPr>
        <p:spPr>
          <a:xfrm>
            <a:off x="876410" y="8305800"/>
            <a:ext cx="5715714" cy="3505200"/>
          </a:xfrm>
          <a:prstGeom prst="rect">
            <a:avLst/>
          </a:prstGeom>
          <a:noFill/>
          <a:ln/>
        </p:spPr>
      </p:sp>
      <p:sp>
        <p:nvSpPr>
          <p:cNvPr id="9" name="Text 4"/>
          <p:cNvSpPr/>
          <p:nvPr/>
        </p:nvSpPr>
        <p:spPr>
          <a:xfrm>
            <a:off x="876410" y="8305800"/>
            <a:ext cx="5918940"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A WEB APPLICATION</a:t>
            </a:r>
            <a:endParaRPr lang="en-US" sz="4800" dirty="0"/>
          </a:p>
        </p:txBody>
      </p:sp>
      <p:sp>
        <p:nvSpPr>
          <p:cNvPr id="10" name="Text 5"/>
          <p:cNvSpPr/>
          <p:nvPr/>
        </p:nvSpPr>
        <p:spPr>
          <a:xfrm>
            <a:off x="876410" y="99822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1" name="Text 6"/>
          <p:cNvSpPr/>
          <p:nvPr/>
        </p:nvSpPr>
        <p:spPr>
          <a:xfrm>
            <a:off x="825603" y="1231900"/>
            <a:ext cx="7007042" cy="64346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A GATEWAY TO A WORLD OF FANTASY AND WONDER</a:t>
            </a:r>
            <a:endParaRPr lang="en-US" sz="8000" dirty="0"/>
          </a:p>
        </p:txBody>
      </p:sp>
      <p:sp>
        <p:nvSpPr>
          <p:cNvPr id="12" name="Text 7"/>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FFFFFF">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3"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387" y="749300"/>
            <a:ext cx="8573572" cy="12331700"/>
          </a:xfrm>
          <a:prstGeom prst="rect">
            <a:avLst/>
          </a:prstGeom>
        </p:spPr>
      </p:pic>
      <p:pic>
        <p:nvPicPr>
          <p:cNvPr id="14"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F254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777067"/>
          </a:xfrm>
          <a:prstGeom prst="rect">
            <a:avLst/>
          </a:prstGeom>
          <a:noFill/>
          <a:ln/>
        </p:spPr>
        <p:txBody>
          <a:bodyPr wrap="square" lIns="0" tIns="0" rIns="0" bIns="0" rtlCol="0" anchor="t"/>
          <a:lstStyle/>
          <a:p>
            <a:pPr algn="r"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933" y="381000"/>
            <a:ext cx="76210" cy="12954000"/>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67696" y="381000"/>
            <a:ext cx="76210" cy="12954000"/>
          </a:xfrm>
          <a:prstGeom prst="rect">
            <a:avLst/>
          </a:prstGeom>
        </p:spPr>
      </p:pic>
      <p:pic>
        <p:nvPicPr>
          <p:cNvPr id="7"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60683" y="1308100"/>
            <a:ext cx="1804125" cy="553508"/>
          </a:xfrm>
          <a:prstGeom prst="rect">
            <a:avLst/>
          </a:prstGeom>
        </p:spPr>
      </p:pic>
      <p:pic>
        <p:nvPicPr>
          <p:cNvPr id="8"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578" y="2117137"/>
            <a:ext cx="1911657" cy="695431"/>
          </a:xfrm>
          <a:prstGeom prst="rect">
            <a:avLst/>
          </a:prstGeom>
        </p:spPr>
      </p:pic>
      <p:pic>
        <p:nvPicPr>
          <p:cNvPr id="9"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807626" y="11290298"/>
            <a:ext cx="4934806" cy="785259"/>
          </a:xfrm>
          <a:prstGeom prst="rect">
            <a:avLst/>
          </a:prstGeom>
        </p:spPr>
      </p:pic>
      <p:sp>
        <p:nvSpPr>
          <p:cNvPr id="10" name="Shape 1"/>
          <p:cNvSpPr/>
          <p:nvPr/>
        </p:nvSpPr>
        <p:spPr>
          <a:xfrm>
            <a:off x="23370921" y="10515600"/>
            <a:ext cx="1016127" cy="3200400"/>
          </a:xfrm>
          <a:prstGeom prst="rect">
            <a:avLst/>
          </a:prstGeom>
          <a:noFill/>
          <a:ln/>
        </p:spPr>
      </p:sp>
      <p:pic>
        <p:nvPicPr>
          <p:cNvPr id="11"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2" name="Text 2"/>
          <p:cNvSpPr/>
          <p:nvPr/>
        </p:nvSpPr>
        <p:spPr>
          <a:xfrm>
            <a:off x="7769138" y="4394200"/>
            <a:ext cx="8861474" cy="2497667"/>
          </a:xfrm>
          <a:prstGeom prst="rect">
            <a:avLst/>
          </a:prstGeom>
          <a:noFill/>
          <a:ln/>
        </p:spPr>
        <p:txBody>
          <a:bodyPr wrap="square" lIns="0" tIns="0" rIns="0" bIns="0" rtlCol="0" anchor="t"/>
          <a:lstStyle/>
          <a:p>
            <a:pPr algn="ctr"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WELCOME</a:t>
            </a:r>
            <a:endParaRPr lang="en-US" sz="12800" dirty="0"/>
          </a:p>
        </p:txBody>
      </p:sp>
      <p:sp>
        <p:nvSpPr>
          <p:cNvPr id="13" name="Text 3"/>
          <p:cNvSpPr/>
          <p:nvPr/>
        </p:nvSpPr>
        <p:spPr>
          <a:xfrm>
            <a:off x="5000192" y="6921500"/>
            <a:ext cx="14399366" cy="25738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838200"/>
            <a:ext cx="2581951" cy="409947"/>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44918" y="12420600"/>
            <a:ext cx="2581443" cy="410939"/>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7646356" cy="13716000"/>
          </a:xfrm>
          <a:prstGeom prst="rect">
            <a:avLst/>
          </a:prstGeom>
        </p:spPr>
      </p:pic>
      <p:sp>
        <p:nvSpPr>
          <p:cNvPr id="8" name="Shape 2"/>
          <p:cNvSpPr/>
          <p:nvPr/>
        </p:nvSpPr>
        <p:spPr>
          <a:xfrm>
            <a:off x="8675184" y="2578100"/>
            <a:ext cx="6604826" cy="3403600"/>
          </a:xfrm>
          <a:prstGeom prst="rect">
            <a:avLst/>
          </a:prstGeom>
          <a:noFill/>
          <a:ln/>
        </p:spPr>
      </p:sp>
      <p:sp>
        <p:nvSpPr>
          <p:cNvPr id="9" name="Shape 3"/>
          <p:cNvSpPr/>
          <p:nvPr/>
        </p:nvSpPr>
        <p:spPr>
          <a:xfrm>
            <a:off x="8675184" y="3302000"/>
            <a:ext cx="660483" cy="1955800"/>
          </a:xfrm>
          <a:prstGeom prst="rect">
            <a:avLst/>
          </a:prstGeom>
          <a:noFill/>
          <a:ln/>
        </p:spPr>
      </p:sp>
      <p:sp>
        <p:nvSpPr>
          <p:cNvPr id="10" name="Text 4"/>
          <p:cNvSpPr/>
          <p:nvPr/>
        </p:nvSpPr>
        <p:spPr>
          <a:xfrm>
            <a:off x="8675184" y="3302000"/>
            <a:ext cx="1202417" cy="2497667"/>
          </a:xfrm>
          <a:prstGeom prst="rect">
            <a:avLst/>
          </a:prstGeom>
          <a:noFill/>
          <a:ln/>
        </p:spPr>
        <p:txBody>
          <a:bodyPr wrap="square" lIns="0" tIns="0" rIns="0" bIns="0" rtlCol="0" anchor="t"/>
          <a:lstStyle/>
          <a:p>
            <a:pPr algn="l"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1</a:t>
            </a:r>
            <a:endParaRPr lang="en-US" sz="12800" dirty="0"/>
          </a:p>
        </p:txBody>
      </p:sp>
      <p:sp>
        <p:nvSpPr>
          <p:cNvPr id="11" name="Shape 5"/>
          <p:cNvSpPr/>
          <p:nvPr/>
        </p:nvSpPr>
        <p:spPr>
          <a:xfrm>
            <a:off x="9538892" y="2578100"/>
            <a:ext cx="5741118" cy="3403600"/>
          </a:xfrm>
          <a:prstGeom prst="rect">
            <a:avLst/>
          </a:prstGeom>
          <a:noFill/>
          <a:ln/>
        </p:spPr>
      </p:sp>
      <p:sp>
        <p:nvSpPr>
          <p:cNvPr id="12" name="Text 6"/>
          <p:cNvSpPr/>
          <p:nvPr/>
        </p:nvSpPr>
        <p:spPr>
          <a:xfrm>
            <a:off x="9538892" y="2578100"/>
            <a:ext cx="5944343"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DISCOVER THE SECRETS</a:t>
            </a:r>
            <a:endParaRPr lang="en-US" sz="4800" dirty="0"/>
          </a:p>
        </p:txBody>
      </p:sp>
      <p:sp>
        <p:nvSpPr>
          <p:cNvPr id="13" name="Text 7"/>
          <p:cNvSpPr/>
          <p:nvPr/>
        </p:nvSpPr>
        <p:spPr>
          <a:xfrm>
            <a:off x="9538892" y="4152900"/>
            <a:ext cx="5876601"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4" name="Shape 8"/>
          <p:cNvSpPr/>
          <p:nvPr/>
        </p:nvSpPr>
        <p:spPr>
          <a:xfrm>
            <a:off x="8675184" y="6997700"/>
            <a:ext cx="6604826" cy="4013200"/>
          </a:xfrm>
          <a:prstGeom prst="rect">
            <a:avLst/>
          </a:prstGeom>
          <a:noFill/>
          <a:ln/>
        </p:spPr>
      </p:sp>
      <p:sp>
        <p:nvSpPr>
          <p:cNvPr id="15" name="Shape 9"/>
          <p:cNvSpPr/>
          <p:nvPr/>
        </p:nvSpPr>
        <p:spPr>
          <a:xfrm>
            <a:off x="8675184" y="8026400"/>
            <a:ext cx="1003425" cy="1955800"/>
          </a:xfrm>
          <a:prstGeom prst="rect">
            <a:avLst/>
          </a:prstGeom>
          <a:noFill/>
          <a:ln/>
        </p:spPr>
      </p:sp>
      <p:sp>
        <p:nvSpPr>
          <p:cNvPr id="16" name="Text 10"/>
          <p:cNvSpPr/>
          <p:nvPr/>
        </p:nvSpPr>
        <p:spPr>
          <a:xfrm>
            <a:off x="8675184" y="8026400"/>
            <a:ext cx="1545360" cy="2497667"/>
          </a:xfrm>
          <a:prstGeom prst="rect">
            <a:avLst/>
          </a:prstGeom>
          <a:noFill/>
          <a:ln/>
        </p:spPr>
        <p:txBody>
          <a:bodyPr wrap="square" lIns="0" tIns="0" rIns="0" bIns="0" rtlCol="0" anchor="t"/>
          <a:lstStyle/>
          <a:p>
            <a:pPr algn="l"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3</a:t>
            </a:r>
            <a:endParaRPr lang="en-US" sz="12800" dirty="0"/>
          </a:p>
        </p:txBody>
      </p:sp>
      <p:sp>
        <p:nvSpPr>
          <p:cNvPr id="17" name="Shape 11"/>
          <p:cNvSpPr/>
          <p:nvPr/>
        </p:nvSpPr>
        <p:spPr>
          <a:xfrm>
            <a:off x="9881835" y="6997700"/>
            <a:ext cx="5398175" cy="4013200"/>
          </a:xfrm>
          <a:prstGeom prst="rect">
            <a:avLst/>
          </a:prstGeom>
          <a:noFill/>
          <a:ln/>
        </p:spPr>
      </p:sp>
      <p:sp>
        <p:nvSpPr>
          <p:cNvPr id="18" name="Text 12"/>
          <p:cNvSpPr/>
          <p:nvPr/>
        </p:nvSpPr>
        <p:spPr>
          <a:xfrm>
            <a:off x="9881835" y="6997700"/>
            <a:ext cx="5601400"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MEET THE CREATURES</a:t>
            </a:r>
            <a:endParaRPr lang="en-US" sz="4800" dirty="0"/>
          </a:p>
        </p:txBody>
      </p:sp>
      <p:sp>
        <p:nvSpPr>
          <p:cNvPr id="19" name="Text 13"/>
          <p:cNvSpPr/>
          <p:nvPr/>
        </p:nvSpPr>
        <p:spPr>
          <a:xfrm>
            <a:off x="9881835" y="8572500"/>
            <a:ext cx="5533658"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0" name="Shape 14"/>
          <p:cNvSpPr/>
          <p:nvPr/>
        </p:nvSpPr>
        <p:spPr>
          <a:xfrm>
            <a:off x="16181822" y="6997700"/>
            <a:ext cx="6604826" cy="4013200"/>
          </a:xfrm>
          <a:prstGeom prst="rect">
            <a:avLst/>
          </a:prstGeom>
          <a:noFill/>
          <a:ln/>
        </p:spPr>
      </p:sp>
      <p:sp>
        <p:nvSpPr>
          <p:cNvPr id="21" name="Shape 15"/>
          <p:cNvSpPr/>
          <p:nvPr/>
        </p:nvSpPr>
        <p:spPr>
          <a:xfrm>
            <a:off x="16181822" y="8026400"/>
            <a:ext cx="1066933" cy="1955800"/>
          </a:xfrm>
          <a:prstGeom prst="rect">
            <a:avLst/>
          </a:prstGeom>
          <a:noFill/>
          <a:ln/>
        </p:spPr>
      </p:sp>
      <p:sp>
        <p:nvSpPr>
          <p:cNvPr id="22" name="Text 16"/>
          <p:cNvSpPr/>
          <p:nvPr/>
        </p:nvSpPr>
        <p:spPr>
          <a:xfrm>
            <a:off x="16181822" y="8026400"/>
            <a:ext cx="1608868" cy="2497667"/>
          </a:xfrm>
          <a:prstGeom prst="rect">
            <a:avLst/>
          </a:prstGeom>
          <a:noFill/>
          <a:ln/>
        </p:spPr>
        <p:txBody>
          <a:bodyPr wrap="square" lIns="0" tIns="0" rIns="0" bIns="0" rtlCol="0" anchor="t"/>
          <a:lstStyle/>
          <a:p>
            <a:pPr algn="l"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4</a:t>
            </a:r>
            <a:endParaRPr lang="en-US" sz="12800" dirty="0"/>
          </a:p>
        </p:txBody>
      </p:sp>
      <p:sp>
        <p:nvSpPr>
          <p:cNvPr id="23" name="Shape 17"/>
          <p:cNvSpPr/>
          <p:nvPr/>
        </p:nvSpPr>
        <p:spPr>
          <a:xfrm>
            <a:off x="17451981" y="6997700"/>
            <a:ext cx="5334667" cy="4013200"/>
          </a:xfrm>
          <a:prstGeom prst="rect">
            <a:avLst/>
          </a:prstGeom>
          <a:noFill/>
          <a:ln/>
        </p:spPr>
      </p:sp>
      <p:sp>
        <p:nvSpPr>
          <p:cNvPr id="24" name="Text 18"/>
          <p:cNvSpPr/>
          <p:nvPr/>
        </p:nvSpPr>
        <p:spPr>
          <a:xfrm>
            <a:off x="17451981" y="6997700"/>
            <a:ext cx="5537892"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UNCOVER THE MAGIC</a:t>
            </a:r>
            <a:endParaRPr lang="en-US" sz="4800" dirty="0"/>
          </a:p>
        </p:txBody>
      </p:sp>
      <p:sp>
        <p:nvSpPr>
          <p:cNvPr id="25" name="Text 19"/>
          <p:cNvSpPr/>
          <p:nvPr/>
        </p:nvSpPr>
        <p:spPr>
          <a:xfrm>
            <a:off x="17451981" y="8572500"/>
            <a:ext cx="5470150"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6" name="Shape 20"/>
          <p:cNvSpPr/>
          <p:nvPr/>
        </p:nvSpPr>
        <p:spPr>
          <a:xfrm>
            <a:off x="16181822" y="2578100"/>
            <a:ext cx="6604826" cy="3403600"/>
          </a:xfrm>
          <a:prstGeom prst="rect">
            <a:avLst/>
          </a:prstGeom>
          <a:noFill/>
          <a:ln/>
        </p:spPr>
      </p:sp>
      <p:sp>
        <p:nvSpPr>
          <p:cNvPr id="27" name="Shape 21"/>
          <p:cNvSpPr/>
          <p:nvPr/>
        </p:nvSpPr>
        <p:spPr>
          <a:xfrm>
            <a:off x="16181822" y="3302000"/>
            <a:ext cx="965321" cy="1955800"/>
          </a:xfrm>
          <a:prstGeom prst="rect">
            <a:avLst/>
          </a:prstGeom>
          <a:noFill/>
          <a:ln/>
        </p:spPr>
      </p:sp>
      <p:sp>
        <p:nvSpPr>
          <p:cNvPr id="28" name="Text 22"/>
          <p:cNvSpPr/>
          <p:nvPr/>
        </p:nvSpPr>
        <p:spPr>
          <a:xfrm>
            <a:off x="16181822" y="3302000"/>
            <a:ext cx="1507255" cy="2497667"/>
          </a:xfrm>
          <a:prstGeom prst="rect">
            <a:avLst/>
          </a:prstGeom>
          <a:noFill/>
          <a:ln/>
        </p:spPr>
        <p:txBody>
          <a:bodyPr wrap="square" lIns="0" tIns="0" rIns="0" bIns="0" rtlCol="0" anchor="t"/>
          <a:lstStyle/>
          <a:p>
            <a:pPr algn="l"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2</a:t>
            </a:r>
            <a:endParaRPr lang="en-US" sz="12800" dirty="0"/>
          </a:p>
        </p:txBody>
      </p:sp>
      <p:sp>
        <p:nvSpPr>
          <p:cNvPr id="29" name="Shape 23"/>
          <p:cNvSpPr/>
          <p:nvPr/>
        </p:nvSpPr>
        <p:spPr>
          <a:xfrm>
            <a:off x="17350369" y="2578100"/>
            <a:ext cx="5436279" cy="3403600"/>
          </a:xfrm>
          <a:prstGeom prst="rect">
            <a:avLst/>
          </a:prstGeom>
          <a:noFill/>
          <a:ln/>
        </p:spPr>
      </p:sp>
      <p:sp>
        <p:nvSpPr>
          <p:cNvPr id="30" name="Text 24"/>
          <p:cNvSpPr/>
          <p:nvPr/>
        </p:nvSpPr>
        <p:spPr>
          <a:xfrm>
            <a:off x="17350369" y="2578100"/>
            <a:ext cx="5639505"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FIND YOUR OWN PATH</a:t>
            </a:r>
            <a:endParaRPr lang="en-US" sz="4800" dirty="0"/>
          </a:p>
        </p:txBody>
      </p:sp>
      <p:sp>
        <p:nvSpPr>
          <p:cNvPr id="31" name="Text 25"/>
          <p:cNvSpPr/>
          <p:nvPr/>
        </p:nvSpPr>
        <p:spPr>
          <a:xfrm>
            <a:off x="17350369" y="4152900"/>
            <a:ext cx="5571763" cy="1964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79" y="584200"/>
            <a:ext cx="6457337" cy="339179"/>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23353" y="12750800"/>
            <a:ext cx="6457337" cy="339179"/>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6410" y="4025900"/>
            <a:ext cx="14479810" cy="7861300"/>
          </a:xfrm>
          <a:prstGeom prst="rect">
            <a:avLst/>
          </a:prstGeom>
        </p:spPr>
      </p:pic>
      <p:sp>
        <p:nvSpPr>
          <p:cNvPr id="10" name="Text 2"/>
          <p:cNvSpPr/>
          <p:nvPr/>
        </p:nvSpPr>
        <p:spPr>
          <a:xfrm>
            <a:off x="3285477" y="2019300"/>
            <a:ext cx="17816093" cy="1557867"/>
          </a:xfrm>
          <a:prstGeom prst="rect">
            <a:avLst/>
          </a:prstGeom>
          <a:noFill/>
          <a:ln/>
        </p:spPr>
        <p:txBody>
          <a:bodyPr wrap="square" lIns="0" tIns="0" rIns="0" bIns="0" rtlCol="0" anchor="t"/>
          <a:lstStyle/>
          <a:p>
            <a:pPr algn="ctr"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FANTASY REALM AT A GLANCE</a:t>
            </a:r>
            <a:endParaRPr lang="en-US" sz="8000" dirty="0"/>
          </a:p>
        </p:txBody>
      </p:sp>
      <p:sp>
        <p:nvSpPr>
          <p:cNvPr id="11" name="Shape 3"/>
          <p:cNvSpPr/>
          <p:nvPr/>
        </p:nvSpPr>
        <p:spPr>
          <a:xfrm>
            <a:off x="15724565" y="4813300"/>
            <a:ext cx="6935067" cy="2057400"/>
          </a:xfrm>
          <a:prstGeom prst="rect">
            <a:avLst/>
          </a:prstGeom>
          <a:noFill/>
          <a:ln/>
        </p:spPr>
      </p:sp>
      <p:sp>
        <p:nvSpPr>
          <p:cNvPr id="12" name="Shape 4"/>
          <p:cNvSpPr/>
          <p:nvPr/>
        </p:nvSpPr>
        <p:spPr>
          <a:xfrm>
            <a:off x="15724565" y="4813300"/>
            <a:ext cx="6935067" cy="2057400"/>
          </a:xfrm>
          <a:prstGeom prst="rect">
            <a:avLst/>
          </a:prstGeom>
          <a:noFill/>
          <a:ln/>
        </p:spPr>
      </p:sp>
      <p:sp>
        <p:nvSpPr>
          <p:cNvPr id="13" name="Text 5"/>
          <p:cNvSpPr/>
          <p:nvPr/>
        </p:nvSpPr>
        <p:spPr>
          <a:xfrm>
            <a:off x="15724565" y="4813300"/>
            <a:ext cx="7138292"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THE FOREST</a:t>
            </a:r>
            <a:endParaRPr lang="en-US" sz="4800" dirty="0"/>
          </a:p>
        </p:txBody>
      </p:sp>
      <p:sp>
        <p:nvSpPr>
          <p:cNvPr id="14" name="Text 6"/>
          <p:cNvSpPr/>
          <p:nvPr/>
        </p:nvSpPr>
        <p:spPr>
          <a:xfrm>
            <a:off x="15724565" y="56515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magical forest filled with talking animals and  creatures.</a:t>
            </a:r>
            <a:endParaRPr lang="en-US" sz="3200" dirty="0"/>
          </a:p>
        </p:txBody>
      </p:sp>
      <p:sp>
        <p:nvSpPr>
          <p:cNvPr id="15" name="Shape 7"/>
          <p:cNvSpPr/>
          <p:nvPr/>
        </p:nvSpPr>
        <p:spPr>
          <a:xfrm>
            <a:off x="15724565" y="7226300"/>
            <a:ext cx="6935067" cy="2057400"/>
          </a:xfrm>
          <a:prstGeom prst="rect">
            <a:avLst/>
          </a:prstGeom>
          <a:noFill/>
          <a:ln/>
        </p:spPr>
      </p:sp>
      <p:sp>
        <p:nvSpPr>
          <p:cNvPr id="16" name="Shape 8"/>
          <p:cNvSpPr/>
          <p:nvPr/>
        </p:nvSpPr>
        <p:spPr>
          <a:xfrm>
            <a:off x="15724565" y="7226300"/>
            <a:ext cx="6935067" cy="2057400"/>
          </a:xfrm>
          <a:prstGeom prst="rect">
            <a:avLst/>
          </a:prstGeom>
          <a:noFill/>
          <a:ln/>
        </p:spPr>
      </p:sp>
      <p:sp>
        <p:nvSpPr>
          <p:cNvPr id="17" name="Text 9"/>
          <p:cNvSpPr/>
          <p:nvPr/>
        </p:nvSpPr>
        <p:spPr>
          <a:xfrm>
            <a:off x="15724565" y="7226300"/>
            <a:ext cx="7138292"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THE CRYSTAL CAVES</a:t>
            </a:r>
            <a:endParaRPr lang="en-US" sz="4800" dirty="0"/>
          </a:p>
        </p:txBody>
      </p:sp>
      <p:sp>
        <p:nvSpPr>
          <p:cNvPr id="18" name="Text 10"/>
          <p:cNvSpPr/>
          <p:nvPr/>
        </p:nvSpPr>
        <p:spPr>
          <a:xfrm>
            <a:off x="15724565" y="80645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network of underground caves filled with gems and crystals.</a:t>
            </a:r>
            <a:endParaRPr lang="en-US" sz="3200" dirty="0"/>
          </a:p>
        </p:txBody>
      </p:sp>
      <p:sp>
        <p:nvSpPr>
          <p:cNvPr id="19" name="Shape 11"/>
          <p:cNvSpPr/>
          <p:nvPr/>
        </p:nvSpPr>
        <p:spPr>
          <a:xfrm>
            <a:off x="15724565" y="9639300"/>
            <a:ext cx="6935067" cy="2057400"/>
          </a:xfrm>
          <a:prstGeom prst="rect">
            <a:avLst/>
          </a:prstGeom>
          <a:noFill/>
          <a:ln/>
        </p:spPr>
      </p:sp>
      <p:sp>
        <p:nvSpPr>
          <p:cNvPr id="20" name="Shape 12"/>
          <p:cNvSpPr/>
          <p:nvPr/>
        </p:nvSpPr>
        <p:spPr>
          <a:xfrm>
            <a:off x="15724565" y="9639300"/>
            <a:ext cx="6935067" cy="2057400"/>
          </a:xfrm>
          <a:prstGeom prst="rect">
            <a:avLst/>
          </a:prstGeom>
          <a:noFill/>
          <a:ln/>
        </p:spPr>
      </p:sp>
      <p:sp>
        <p:nvSpPr>
          <p:cNvPr id="21" name="Text 13"/>
          <p:cNvSpPr/>
          <p:nvPr/>
        </p:nvSpPr>
        <p:spPr>
          <a:xfrm>
            <a:off x="15724565" y="9639300"/>
            <a:ext cx="7138292"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THE DRAGON'S LAIR</a:t>
            </a:r>
            <a:endParaRPr lang="en-US" sz="4800" dirty="0"/>
          </a:p>
        </p:txBody>
      </p:sp>
      <p:sp>
        <p:nvSpPr>
          <p:cNvPr id="22" name="Text 14"/>
          <p:cNvSpPr/>
          <p:nvPr/>
        </p:nvSpPr>
        <p:spPr>
          <a:xfrm>
            <a:off x="15724565" y="104775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409026" y="736600"/>
            <a:ext cx="266733" cy="122555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289" y="736600"/>
            <a:ext cx="266733" cy="122555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7" name="Text 2"/>
          <p:cNvSpPr/>
          <p:nvPr/>
        </p:nvSpPr>
        <p:spPr>
          <a:xfrm>
            <a:off x="6054423" y="965200"/>
            <a:ext cx="12278201" cy="1557867"/>
          </a:xfrm>
          <a:prstGeom prst="rect">
            <a:avLst/>
          </a:prstGeom>
          <a:noFill/>
          <a:ln/>
        </p:spPr>
        <p:txBody>
          <a:bodyPr wrap="square" lIns="0" tIns="0" rIns="0" bIns="0" rtlCol="0" anchor="t"/>
          <a:lstStyle/>
          <a:p>
            <a:pPr algn="ctr"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THE TIMELINE</a:t>
            </a:r>
            <a:endParaRPr lang="en-US" sz="8000" dirty="0"/>
          </a:p>
        </p:txBody>
      </p:sp>
      <p:pic>
        <p:nvPicPr>
          <p:cNvPr id="8" name="Image 3" descr=" ">    </p:cNvPr>
          <p:cNvPicPr>
            <a:picLocks noChangeAspect="1"/>
          </p:cNvPicPr>
          <p:nvPr/>
        </p:nvPicPr>
        <p:blipFill>
          <a:blip r:embed="rId6"/>
          <a:stretch>
            <a:fillRect/>
          </a:stretch>
        </p:blipFill>
        <p:spPr>
          <a:xfrm>
            <a:off x="927216" y="4470400"/>
            <a:ext cx="22532616" cy="7251700"/>
          </a:xfrm>
          <a:prstGeom prst="rect">
            <a:avLst/>
          </a:prstGeom>
        </p:spPr>
      </p:pic>
      <p:sp>
        <p:nvSpPr>
          <p:cNvPr id="9" name="Shape 3"/>
          <p:cNvSpPr/>
          <p:nvPr/>
        </p:nvSpPr>
        <p:spPr>
          <a:xfrm>
            <a:off x="3035679" y="7200900"/>
            <a:ext cx="18087061" cy="1625600"/>
          </a:xfrm>
          <a:prstGeom prst="rect">
            <a:avLst/>
          </a:prstGeom>
          <a:noFill/>
          <a:ln/>
        </p:spPr>
      </p:sp>
      <p:pic>
        <p:nvPicPr>
          <p:cNvPr id="10" name="Image 4" descr=" ">    </p:cNvPr>
          <p:cNvPicPr>
            <a:picLocks noChangeAspect="1"/>
          </p:cNvPicPr>
          <p:nvPr/>
        </p:nvPicPr>
        <p:blipFill>
          <a:blip r:embed="rId7"/>
          <a:stretch>
            <a:fillRect/>
          </a:stretch>
        </p:blipFill>
        <p:spPr>
          <a:xfrm>
            <a:off x="3035679" y="7200900"/>
            <a:ext cx="1625803" cy="1625600"/>
          </a:xfrm>
          <a:prstGeom prst="rect">
            <a:avLst/>
          </a:prstGeom>
        </p:spPr>
      </p:pic>
      <p:sp>
        <p:nvSpPr>
          <p:cNvPr id="11" name="Shape 4"/>
          <p:cNvSpPr/>
          <p:nvPr/>
        </p:nvSpPr>
        <p:spPr>
          <a:xfrm>
            <a:off x="3035679" y="7200900"/>
            <a:ext cx="1625803" cy="1625600"/>
          </a:xfrm>
          <a:prstGeom prst="roundRect">
            <a:avLst>
              <a:gd name="adj" fmla="val 781313"/>
            </a:avLst>
          </a:prstGeom>
          <a:noFill/>
          <a:ln w="12700">
            <a:solidFill>
              <a:srgbClr val="FFFFFF"/>
            </a:solidFill>
            <a:prstDash val="solid"/>
          </a:ln>
        </p:spPr>
      </p:sp>
      <p:sp>
        <p:nvSpPr>
          <p:cNvPr id="12" name="Text 5"/>
          <p:cNvSpPr/>
          <p:nvPr/>
        </p:nvSpPr>
        <p:spPr>
          <a:xfrm>
            <a:off x="2997575" y="7543800"/>
            <a:ext cx="1702013"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2022</a:t>
            </a:r>
            <a:endParaRPr lang="en-US" sz="4800" dirty="0"/>
          </a:p>
        </p:txBody>
      </p:sp>
      <p:sp>
        <p:nvSpPr>
          <p:cNvPr id="13" name="Shape 6"/>
          <p:cNvSpPr/>
          <p:nvPr/>
        </p:nvSpPr>
        <p:spPr>
          <a:xfrm>
            <a:off x="4661483" y="8013700"/>
            <a:ext cx="3861283" cy="0"/>
          </a:xfrm>
          <a:prstGeom prst="rect">
            <a:avLst/>
          </a:prstGeom>
          <a:noFill/>
          <a:ln/>
        </p:spPr>
      </p:sp>
      <p:pic>
        <p:nvPicPr>
          <p:cNvPr id="14"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61483" y="7975600"/>
            <a:ext cx="3861283" cy="38100"/>
          </a:xfrm>
          <a:prstGeom prst="rect">
            <a:avLst/>
          </a:prstGeom>
        </p:spPr>
      </p:pic>
      <p:pic>
        <p:nvPicPr>
          <p:cNvPr id="15" name="Image 6" descr=" ">    </p:cNvPr>
          <p:cNvPicPr>
            <a:picLocks noChangeAspect="1"/>
          </p:cNvPicPr>
          <p:nvPr/>
        </p:nvPicPr>
        <p:blipFill>
          <a:blip r:embed="rId10"/>
          <a:stretch>
            <a:fillRect/>
          </a:stretch>
        </p:blipFill>
        <p:spPr>
          <a:xfrm>
            <a:off x="8522765" y="7200900"/>
            <a:ext cx="1625803" cy="1625600"/>
          </a:xfrm>
          <a:prstGeom prst="rect">
            <a:avLst/>
          </a:prstGeom>
        </p:spPr>
      </p:pic>
      <p:sp>
        <p:nvSpPr>
          <p:cNvPr id="16" name="Shape 7"/>
          <p:cNvSpPr/>
          <p:nvPr/>
        </p:nvSpPr>
        <p:spPr>
          <a:xfrm>
            <a:off x="8522765" y="7200900"/>
            <a:ext cx="1625803" cy="1625600"/>
          </a:xfrm>
          <a:prstGeom prst="roundRect">
            <a:avLst>
              <a:gd name="adj" fmla="val 781313"/>
            </a:avLst>
          </a:prstGeom>
          <a:noFill/>
          <a:ln w="12700">
            <a:solidFill>
              <a:srgbClr val="FFFFFF"/>
            </a:solidFill>
            <a:prstDash val="solid"/>
          </a:ln>
        </p:spPr>
      </p:sp>
      <p:sp>
        <p:nvSpPr>
          <p:cNvPr id="17" name="Text 8"/>
          <p:cNvSpPr/>
          <p:nvPr/>
        </p:nvSpPr>
        <p:spPr>
          <a:xfrm>
            <a:off x="8478310" y="7543800"/>
            <a:ext cx="1714714"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2023</a:t>
            </a:r>
            <a:endParaRPr lang="en-US" sz="4800" dirty="0"/>
          </a:p>
        </p:txBody>
      </p:sp>
      <p:sp>
        <p:nvSpPr>
          <p:cNvPr id="18" name="Shape 9"/>
          <p:cNvSpPr/>
          <p:nvPr/>
        </p:nvSpPr>
        <p:spPr>
          <a:xfrm>
            <a:off x="10148568" y="8013700"/>
            <a:ext cx="3861283" cy="0"/>
          </a:xfrm>
          <a:prstGeom prst="rect">
            <a:avLst/>
          </a:prstGeom>
          <a:noFill/>
          <a:ln/>
        </p:spPr>
      </p:sp>
      <p:pic>
        <p:nvPicPr>
          <p:cNvPr id="19" name="Image 7"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48568" y="7975600"/>
            <a:ext cx="3861283" cy="38100"/>
          </a:xfrm>
          <a:prstGeom prst="rect">
            <a:avLst/>
          </a:prstGeom>
        </p:spPr>
      </p:pic>
      <p:pic>
        <p:nvPicPr>
          <p:cNvPr id="20" name="Image 8" descr=" ">    </p:cNvPr>
          <p:cNvPicPr>
            <a:picLocks noChangeAspect="1"/>
          </p:cNvPicPr>
          <p:nvPr/>
        </p:nvPicPr>
        <p:blipFill>
          <a:blip r:embed="rId13"/>
          <a:stretch>
            <a:fillRect/>
          </a:stretch>
        </p:blipFill>
        <p:spPr>
          <a:xfrm>
            <a:off x="14009851" y="7200900"/>
            <a:ext cx="1625803" cy="1625600"/>
          </a:xfrm>
          <a:prstGeom prst="rect">
            <a:avLst/>
          </a:prstGeom>
        </p:spPr>
      </p:pic>
      <p:sp>
        <p:nvSpPr>
          <p:cNvPr id="21" name="Shape 10"/>
          <p:cNvSpPr/>
          <p:nvPr/>
        </p:nvSpPr>
        <p:spPr>
          <a:xfrm>
            <a:off x="14009851" y="7200900"/>
            <a:ext cx="1625803" cy="1625600"/>
          </a:xfrm>
          <a:prstGeom prst="roundRect">
            <a:avLst>
              <a:gd name="adj" fmla="val 781313"/>
            </a:avLst>
          </a:prstGeom>
          <a:noFill/>
          <a:ln w="12700">
            <a:solidFill>
              <a:srgbClr val="FFFFFF"/>
            </a:solidFill>
            <a:prstDash val="solid"/>
          </a:ln>
        </p:spPr>
      </p:sp>
      <p:sp>
        <p:nvSpPr>
          <p:cNvPr id="22" name="Text 11"/>
          <p:cNvSpPr/>
          <p:nvPr/>
        </p:nvSpPr>
        <p:spPr>
          <a:xfrm>
            <a:off x="13965395" y="7543800"/>
            <a:ext cx="1714714"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2024</a:t>
            </a:r>
            <a:endParaRPr lang="en-US" sz="4800" dirty="0"/>
          </a:p>
        </p:txBody>
      </p:sp>
      <p:sp>
        <p:nvSpPr>
          <p:cNvPr id="23" name="Shape 12"/>
          <p:cNvSpPr/>
          <p:nvPr/>
        </p:nvSpPr>
        <p:spPr>
          <a:xfrm>
            <a:off x="15635654" y="8013700"/>
            <a:ext cx="3861283" cy="0"/>
          </a:xfrm>
          <a:prstGeom prst="rect">
            <a:avLst/>
          </a:prstGeom>
          <a:noFill/>
          <a:ln/>
        </p:spPr>
      </p:sp>
      <p:pic>
        <p:nvPicPr>
          <p:cNvPr id="24"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35654" y="7975600"/>
            <a:ext cx="3861283" cy="38100"/>
          </a:xfrm>
          <a:prstGeom prst="rect">
            <a:avLst/>
          </a:prstGeom>
        </p:spPr>
      </p:pic>
      <p:pic>
        <p:nvPicPr>
          <p:cNvPr id="25" name="Image 10" descr=" ">    </p:cNvPr>
          <p:cNvPicPr>
            <a:picLocks noChangeAspect="1"/>
          </p:cNvPicPr>
          <p:nvPr/>
        </p:nvPicPr>
        <p:blipFill>
          <a:blip r:embed="rId16"/>
          <a:stretch>
            <a:fillRect/>
          </a:stretch>
        </p:blipFill>
        <p:spPr>
          <a:xfrm>
            <a:off x="19496937" y="7200900"/>
            <a:ext cx="1625803" cy="1625600"/>
          </a:xfrm>
          <a:prstGeom prst="rect">
            <a:avLst/>
          </a:prstGeom>
        </p:spPr>
      </p:pic>
      <p:sp>
        <p:nvSpPr>
          <p:cNvPr id="26" name="Shape 13"/>
          <p:cNvSpPr/>
          <p:nvPr/>
        </p:nvSpPr>
        <p:spPr>
          <a:xfrm>
            <a:off x="19496937" y="7200900"/>
            <a:ext cx="1625803" cy="1625600"/>
          </a:xfrm>
          <a:prstGeom prst="roundRect">
            <a:avLst>
              <a:gd name="adj" fmla="val 781313"/>
            </a:avLst>
          </a:prstGeom>
          <a:noFill/>
          <a:ln w="12700">
            <a:solidFill>
              <a:srgbClr val="FFFFFF"/>
            </a:solidFill>
            <a:prstDash val="solid"/>
          </a:ln>
        </p:spPr>
      </p:sp>
      <p:sp>
        <p:nvSpPr>
          <p:cNvPr id="27" name="Text 14"/>
          <p:cNvSpPr/>
          <p:nvPr/>
        </p:nvSpPr>
        <p:spPr>
          <a:xfrm>
            <a:off x="19458832" y="7543800"/>
            <a:ext cx="1702013"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2025</a:t>
            </a:r>
            <a:endParaRPr lang="en-US" sz="4800" dirty="0"/>
          </a:p>
        </p:txBody>
      </p:sp>
      <p:sp>
        <p:nvSpPr>
          <p:cNvPr id="28" name="Shape 15"/>
          <p:cNvSpPr/>
          <p:nvPr/>
        </p:nvSpPr>
        <p:spPr>
          <a:xfrm>
            <a:off x="927216" y="4559300"/>
            <a:ext cx="6096762" cy="2057400"/>
          </a:xfrm>
          <a:prstGeom prst="rect">
            <a:avLst/>
          </a:prstGeom>
          <a:noFill/>
          <a:ln/>
        </p:spPr>
      </p:sp>
      <p:sp>
        <p:nvSpPr>
          <p:cNvPr id="29" name="Shape 16"/>
          <p:cNvSpPr/>
          <p:nvPr/>
        </p:nvSpPr>
        <p:spPr>
          <a:xfrm>
            <a:off x="927216" y="4559300"/>
            <a:ext cx="6096762" cy="2057400"/>
          </a:xfrm>
          <a:prstGeom prst="rect">
            <a:avLst/>
          </a:prstGeom>
          <a:noFill/>
          <a:ln/>
        </p:spPr>
      </p:sp>
      <p:sp>
        <p:nvSpPr>
          <p:cNvPr id="30" name="Text 17"/>
          <p:cNvSpPr/>
          <p:nvPr/>
        </p:nvSpPr>
        <p:spPr>
          <a:xfrm>
            <a:off x="825603" y="4559300"/>
            <a:ext cx="6299987"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DRAGON TAMING</a:t>
            </a:r>
            <a:endParaRPr lang="en-US" sz="4800" dirty="0"/>
          </a:p>
        </p:txBody>
      </p:sp>
      <p:sp>
        <p:nvSpPr>
          <p:cNvPr id="31" name="Text 18"/>
          <p:cNvSpPr/>
          <p:nvPr/>
        </p:nvSpPr>
        <p:spPr>
          <a:xfrm>
            <a:off x="859474" y="53975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2" name="Shape 19"/>
          <p:cNvSpPr/>
          <p:nvPr/>
        </p:nvSpPr>
        <p:spPr>
          <a:xfrm>
            <a:off x="11926791" y="4191000"/>
            <a:ext cx="6096762" cy="2794000"/>
          </a:xfrm>
          <a:prstGeom prst="rect">
            <a:avLst/>
          </a:prstGeom>
          <a:noFill/>
          <a:ln/>
        </p:spPr>
      </p:sp>
      <p:sp>
        <p:nvSpPr>
          <p:cNvPr id="33" name="Shape 20"/>
          <p:cNvSpPr/>
          <p:nvPr/>
        </p:nvSpPr>
        <p:spPr>
          <a:xfrm>
            <a:off x="11926791" y="4191000"/>
            <a:ext cx="6096762" cy="2794000"/>
          </a:xfrm>
          <a:prstGeom prst="rect">
            <a:avLst/>
          </a:prstGeom>
          <a:noFill/>
          <a:ln/>
        </p:spPr>
      </p:sp>
      <p:sp>
        <p:nvSpPr>
          <p:cNvPr id="34" name="Text 21"/>
          <p:cNvSpPr/>
          <p:nvPr/>
        </p:nvSpPr>
        <p:spPr>
          <a:xfrm>
            <a:off x="11825178" y="4191000"/>
            <a:ext cx="6299987" cy="16764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UNICORN MIGRATION</a:t>
            </a:r>
            <a:endParaRPr lang="en-US" sz="4800" dirty="0"/>
          </a:p>
        </p:txBody>
      </p:sp>
      <p:sp>
        <p:nvSpPr>
          <p:cNvPr id="35" name="Text 22"/>
          <p:cNvSpPr/>
          <p:nvPr/>
        </p:nvSpPr>
        <p:spPr>
          <a:xfrm>
            <a:off x="11859049" y="57658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6" name="Shape 23"/>
          <p:cNvSpPr/>
          <p:nvPr/>
        </p:nvSpPr>
        <p:spPr>
          <a:xfrm>
            <a:off x="17363070" y="9207500"/>
            <a:ext cx="6096762" cy="2794000"/>
          </a:xfrm>
          <a:prstGeom prst="rect">
            <a:avLst/>
          </a:prstGeom>
          <a:noFill/>
          <a:ln/>
        </p:spPr>
      </p:sp>
      <p:sp>
        <p:nvSpPr>
          <p:cNvPr id="37" name="Shape 24"/>
          <p:cNvSpPr/>
          <p:nvPr/>
        </p:nvSpPr>
        <p:spPr>
          <a:xfrm>
            <a:off x="17363070" y="9207500"/>
            <a:ext cx="6096762" cy="2794000"/>
          </a:xfrm>
          <a:prstGeom prst="rect">
            <a:avLst/>
          </a:prstGeom>
          <a:noFill/>
          <a:ln/>
        </p:spPr>
      </p:sp>
      <p:sp>
        <p:nvSpPr>
          <p:cNvPr id="38" name="Text 25"/>
          <p:cNvSpPr/>
          <p:nvPr/>
        </p:nvSpPr>
        <p:spPr>
          <a:xfrm>
            <a:off x="17261457" y="9207500"/>
            <a:ext cx="6299987" cy="16764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RAINBOW SIGHTINGS</a:t>
            </a:r>
            <a:endParaRPr lang="en-US" sz="4800" dirty="0"/>
          </a:p>
        </p:txBody>
      </p:sp>
      <p:sp>
        <p:nvSpPr>
          <p:cNvPr id="39" name="Text 26"/>
          <p:cNvSpPr/>
          <p:nvPr/>
        </p:nvSpPr>
        <p:spPr>
          <a:xfrm>
            <a:off x="17295328" y="107823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40" name="Shape 27"/>
          <p:cNvSpPr/>
          <p:nvPr/>
        </p:nvSpPr>
        <p:spPr>
          <a:xfrm>
            <a:off x="6490511" y="9575800"/>
            <a:ext cx="6096762" cy="2057400"/>
          </a:xfrm>
          <a:prstGeom prst="rect">
            <a:avLst/>
          </a:prstGeom>
          <a:noFill/>
          <a:ln/>
        </p:spPr>
      </p:sp>
      <p:sp>
        <p:nvSpPr>
          <p:cNvPr id="41" name="Shape 28"/>
          <p:cNvSpPr/>
          <p:nvPr/>
        </p:nvSpPr>
        <p:spPr>
          <a:xfrm>
            <a:off x="6490511" y="9575800"/>
            <a:ext cx="6096762" cy="2057400"/>
          </a:xfrm>
          <a:prstGeom prst="rect">
            <a:avLst/>
          </a:prstGeom>
          <a:noFill/>
          <a:ln/>
        </p:spPr>
      </p:sp>
      <p:sp>
        <p:nvSpPr>
          <p:cNvPr id="42" name="Text 29"/>
          <p:cNvSpPr/>
          <p:nvPr/>
        </p:nvSpPr>
        <p:spPr>
          <a:xfrm>
            <a:off x="6388899" y="9575800"/>
            <a:ext cx="6299987"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ENCHANTED POOL</a:t>
            </a:r>
            <a:endParaRPr lang="en-US" sz="4800" dirty="0"/>
          </a:p>
        </p:txBody>
      </p:sp>
      <p:sp>
        <p:nvSpPr>
          <p:cNvPr id="43" name="Text 30"/>
          <p:cNvSpPr/>
          <p:nvPr/>
        </p:nvSpPr>
        <p:spPr>
          <a:xfrm>
            <a:off x="6422769" y="104140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838200"/>
            <a:ext cx="2581951" cy="409947"/>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44918" y="12420600"/>
            <a:ext cx="2581443" cy="410939"/>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7" name="Text 2"/>
          <p:cNvSpPr/>
          <p:nvPr/>
        </p:nvSpPr>
        <p:spPr>
          <a:xfrm>
            <a:off x="3581848" y="1041400"/>
            <a:ext cx="5851198" cy="15578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OUR TEAM</a:t>
            </a:r>
            <a:endParaRPr lang="en-US" sz="8000" dirty="0"/>
          </a:p>
        </p:txBody>
      </p:sp>
      <p:sp>
        <p:nvSpPr>
          <p:cNvPr id="8" name="Shape 3"/>
          <p:cNvSpPr/>
          <p:nvPr/>
        </p:nvSpPr>
        <p:spPr>
          <a:xfrm>
            <a:off x="3556445" y="2844800"/>
            <a:ext cx="4788498" cy="9931400"/>
          </a:xfrm>
          <a:prstGeom prst="rect">
            <a:avLst/>
          </a:prstGeom>
          <a:noFill/>
          <a:ln/>
        </p:spPr>
      </p:sp>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6445" y="2844800"/>
            <a:ext cx="4788498" cy="8229600"/>
          </a:xfrm>
          <a:prstGeom prst="rect">
            <a:avLst/>
          </a:prstGeom>
        </p:spPr>
      </p:pic>
      <p:sp>
        <p:nvSpPr>
          <p:cNvPr id="10" name="Shape 4"/>
          <p:cNvSpPr/>
          <p:nvPr/>
        </p:nvSpPr>
        <p:spPr>
          <a:xfrm>
            <a:off x="3556445" y="11277600"/>
            <a:ext cx="4788498" cy="1498600"/>
          </a:xfrm>
          <a:prstGeom prst="rect">
            <a:avLst/>
          </a:prstGeom>
          <a:noFill/>
          <a:ln/>
        </p:spPr>
      </p:sp>
      <p:sp>
        <p:nvSpPr>
          <p:cNvPr id="11" name="Shape 5"/>
          <p:cNvSpPr/>
          <p:nvPr/>
        </p:nvSpPr>
        <p:spPr>
          <a:xfrm>
            <a:off x="3556445" y="11277600"/>
            <a:ext cx="4788498" cy="1498600"/>
          </a:xfrm>
          <a:prstGeom prst="rect">
            <a:avLst/>
          </a:prstGeom>
          <a:noFill/>
          <a:ln/>
        </p:spPr>
      </p:sp>
      <p:sp>
        <p:nvSpPr>
          <p:cNvPr id="12" name="Text 6"/>
          <p:cNvSpPr/>
          <p:nvPr/>
        </p:nvSpPr>
        <p:spPr>
          <a:xfrm>
            <a:off x="3454832" y="11277600"/>
            <a:ext cx="4991724"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ELDRUIN</a:t>
            </a:r>
            <a:endParaRPr lang="en-US" sz="4800" dirty="0"/>
          </a:p>
        </p:txBody>
      </p:sp>
      <p:sp>
        <p:nvSpPr>
          <p:cNvPr id="13" name="Text 7"/>
          <p:cNvSpPr/>
          <p:nvPr/>
        </p:nvSpPr>
        <p:spPr>
          <a:xfrm>
            <a:off x="3488703" y="121666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4" name="Shape 8"/>
          <p:cNvSpPr/>
          <p:nvPr/>
        </p:nvSpPr>
        <p:spPr>
          <a:xfrm>
            <a:off x="9157845" y="2844800"/>
            <a:ext cx="4788498" cy="9931400"/>
          </a:xfrm>
          <a:prstGeom prst="rect">
            <a:avLst/>
          </a:prstGeom>
          <a:noFill/>
          <a:ln/>
        </p:spPr>
      </p:sp>
      <p:pic>
        <p:nvPicPr>
          <p:cNvPr id="15"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57845" y="2844800"/>
            <a:ext cx="4788498" cy="8229600"/>
          </a:xfrm>
          <a:prstGeom prst="rect">
            <a:avLst/>
          </a:prstGeom>
        </p:spPr>
      </p:pic>
      <p:sp>
        <p:nvSpPr>
          <p:cNvPr id="16" name="Shape 9"/>
          <p:cNvSpPr/>
          <p:nvPr/>
        </p:nvSpPr>
        <p:spPr>
          <a:xfrm>
            <a:off x="9157845" y="11277600"/>
            <a:ext cx="4788498" cy="1498600"/>
          </a:xfrm>
          <a:prstGeom prst="rect">
            <a:avLst/>
          </a:prstGeom>
          <a:noFill/>
          <a:ln/>
        </p:spPr>
      </p:sp>
      <p:sp>
        <p:nvSpPr>
          <p:cNvPr id="17" name="Shape 10"/>
          <p:cNvSpPr/>
          <p:nvPr/>
        </p:nvSpPr>
        <p:spPr>
          <a:xfrm>
            <a:off x="9157845" y="11277600"/>
            <a:ext cx="4788498" cy="1498600"/>
          </a:xfrm>
          <a:prstGeom prst="rect">
            <a:avLst/>
          </a:prstGeom>
          <a:noFill/>
          <a:ln/>
        </p:spPr>
      </p:sp>
      <p:sp>
        <p:nvSpPr>
          <p:cNvPr id="18" name="Text 11"/>
          <p:cNvSpPr/>
          <p:nvPr/>
        </p:nvSpPr>
        <p:spPr>
          <a:xfrm>
            <a:off x="9056232" y="11277600"/>
            <a:ext cx="4991724"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ELEMENTALEN</a:t>
            </a:r>
            <a:endParaRPr lang="en-US" sz="4800" dirty="0"/>
          </a:p>
        </p:txBody>
      </p:sp>
      <p:sp>
        <p:nvSpPr>
          <p:cNvPr id="19" name="Text 12"/>
          <p:cNvSpPr/>
          <p:nvPr/>
        </p:nvSpPr>
        <p:spPr>
          <a:xfrm>
            <a:off x="9090103" y="121666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0" name="Shape 13"/>
          <p:cNvSpPr/>
          <p:nvPr/>
        </p:nvSpPr>
        <p:spPr>
          <a:xfrm>
            <a:off x="14759245" y="2844800"/>
            <a:ext cx="4788498" cy="9931400"/>
          </a:xfrm>
          <a:prstGeom prst="rect">
            <a:avLst/>
          </a:prstGeom>
          <a:noFill/>
          <a:ln/>
        </p:spPr>
      </p:sp>
      <p:pic>
        <p:nvPicPr>
          <p:cNvPr id="2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759245" y="2844800"/>
            <a:ext cx="4788498" cy="8229600"/>
          </a:xfrm>
          <a:prstGeom prst="rect">
            <a:avLst/>
          </a:prstGeom>
        </p:spPr>
      </p:pic>
      <p:sp>
        <p:nvSpPr>
          <p:cNvPr id="22" name="Shape 14"/>
          <p:cNvSpPr/>
          <p:nvPr/>
        </p:nvSpPr>
        <p:spPr>
          <a:xfrm>
            <a:off x="14759245" y="11277600"/>
            <a:ext cx="4788498" cy="1498600"/>
          </a:xfrm>
          <a:prstGeom prst="rect">
            <a:avLst/>
          </a:prstGeom>
          <a:noFill/>
          <a:ln/>
        </p:spPr>
      </p:sp>
      <p:sp>
        <p:nvSpPr>
          <p:cNvPr id="23" name="Shape 15"/>
          <p:cNvSpPr/>
          <p:nvPr/>
        </p:nvSpPr>
        <p:spPr>
          <a:xfrm>
            <a:off x="14759245" y="11277600"/>
            <a:ext cx="4788498" cy="1498600"/>
          </a:xfrm>
          <a:prstGeom prst="rect">
            <a:avLst/>
          </a:prstGeom>
          <a:noFill/>
          <a:ln/>
        </p:spPr>
      </p:sp>
      <p:sp>
        <p:nvSpPr>
          <p:cNvPr id="24" name="Text 16"/>
          <p:cNvSpPr/>
          <p:nvPr/>
        </p:nvSpPr>
        <p:spPr>
          <a:xfrm>
            <a:off x="14657632" y="11277600"/>
            <a:ext cx="4991724"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LUNARIA</a:t>
            </a:r>
            <a:endParaRPr lang="en-US" sz="4800" dirty="0"/>
          </a:p>
        </p:txBody>
      </p:sp>
      <p:sp>
        <p:nvSpPr>
          <p:cNvPr id="25" name="Text 17"/>
          <p:cNvSpPr/>
          <p:nvPr/>
        </p:nvSpPr>
        <p:spPr>
          <a:xfrm>
            <a:off x="14691503" y="121666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838200"/>
            <a:ext cx="2581951" cy="409947"/>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44918" y="12420600"/>
            <a:ext cx="2581443" cy="410939"/>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7" name="Shape 2"/>
          <p:cNvSpPr/>
          <p:nvPr/>
        </p:nvSpPr>
        <p:spPr>
          <a:xfrm>
            <a:off x="787498" y="3124200"/>
            <a:ext cx="22812051" cy="8597900"/>
          </a:xfrm>
          <a:prstGeom prst="rect">
            <a:avLst/>
          </a:prstGeom>
          <a:noFill/>
          <a:ln/>
        </p:spPr>
      </p:sp>
      <p:pic>
        <p:nvPicPr>
          <p:cNvPr id="8" name="Image 3" descr=" ">    </p:cNvPr>
          <p:cNvPicPr>
            <a:picLocks noChangeAspect="1"/>
          </p:cNvPicPr>
          <p:nvPr/>
        </p:nvPicPr>
        <p:blipFill>
          <a:blip r:embed="rId6"/>
          <a:stretch>
            <a:fillRect/>
          </a:stretch>
        </p:blipFill>
        <p:spPr>
          <a:xfrm>
            <a:off x="10173972" y="3124200"/>
            <a:ext cx="5131441" cy="1549400"/>
          </a:xfrm>
          <a:prstGeom prst="rect">
            <a:avLst/>
          </a:prstGeom>
        </p:spPr>
      </p:pic>
      <p:sp>
        <p:nvSpPr>
          <p:cNvPr id="9" name="Shape 3"/>
          <p:cNvSpPr/>
          <p:nvPr/>
        </p:nvSpPr>
        <p:spPr>
          <a:xfrm>
            <a:off x="10732841" y="3067050"/>
            <a:ext cx="4572572" cy="1663700"/>
          </a:xfrm>
          <a:prstGeom prst="roundRect">
            <a:avLst>
              <a:gd name="adj" fmla="val 3298"/>
            </a:avLst>
          </a:prstGeom>
          <a:noFill/>
          <a:ln w="12700">
            <a:solidFill>
              <a:srgbClr val="FFFFFF"/>
            </a:solidFill>
            <a:prstDash val="solid"/>
          </a:ln>
        </p:spPr>
      </p:sp>
      <p:sp>
        <p:nvSpPr>
          <p:cNvPr id="10" name="Text 4"/>
          <p:cNvSpPr/>
          <p:nvPr/>
        </p:nvSpPr>
        <p:spPr>
          <a:xfrm>
            <a:off x="11444130" y="32194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CHLOE NG</a:t>
            </a:r>
            <a:endParaRPr lang="en-US" sz="3600" dirty="0"/>
          </a:p>
        </p:txBody>
      </p:sp>
      <p:sp>
        <p:nvSpPr>
          <p:cNvPr id="11" name="Text 5"/>
          <p:cNvSpPr/>
          <p:nvPr/>
        </p:nvSpPr>
        <p:spPr>
          <a:xfrm>
            <a:off x="11444130" y="39687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2"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73972" y="3340100"/>
            <a:ext cx="1117740" cy="1117600"/>
          </a:xfrm>
          <a:prstGeom prst="rect">
            <a:avLst/>
          </a:prstGeom>
        </p:spPr>
      </p:pic>
      <p:pic>
        <p:nvPicPr>
          <p:cNvPr id="13" name="Image 5" descr=" ">    </p:cNvPr>
          <p:cNvPicPr>
            <a:picLocks noChangeAspect="1"/>
          </p:cNvPicPr>
          <p:nvPr/>
        </p:nvPicPr>
        <p:blipFill>
          <a:blip r:embed="rId9"/>
          <a:stretch>
            <a:fillRect/>
          </a:stretch>
        </p:blipFill>
        <p:spPr>
          <a:xfrm>
            <a:off x="787498" y="5486400"/>
            <a:ext cx="5131441" cy="1549400"/>
          </a:xfrm>
          <a:prstGeom prst="rect">
            <a:avLst/>
          </a:prstGeom>
        </p:spPr>
      </p:pic>
      <p:sp>
        <p:nvSpPr>
          <p:cNvPr id="14" name="Shape 6"/>
          <p:cNvSpPr/>
          <p:nvPr/>
        </p:nvSpPr>
        <p:spPr>
          <a:xfrm>
            <a:off x="1346368" y="5429250"/>
            <a:ext cx="4572572" cy="1663700"/>
          </a:xfrm>
          <a:prstGeom prst="roundRect">
            <a:avLst>
              <a:gd name="adj" fmla="val 3298"/>
            </a:avLst>
          </a:prstGeom>
          <a:noFill/>
          <a:ln w="12700">
            <a:solidFill>
              <a:srgbClr val="FFFFFF"/>
            </a:solidFill>
            <a:prstDash val="solid"/>
          </a:ln>
        </p:spPr>
      </p:sp>
      <p:sp>
        <p:nvSpPr>
          <p:cNvPr id="15" name="Text 7"/>
          <p:cNvSpPr/>
          <p:nvPr/>
        </p:nvSpPr>
        <p:spPr>
          <a:xfrm>
            <a:off x="2057657" y="55816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VALTORIN</a:t>
            </a:r>
            <a:endParaRPr lang="en-US" sz="3600" dirty="0"/>
          </a:p>
        </p:txBody>
      </p:sp>
      <p:sp>
        <p:nvSpPr>
          <p:cNvPr id="16" name="Text 8"/>
          <p:cNvSpPr/>
          <p:nvPr/>
        </p:nvSpPr>
        <p:spPr>
          <a:xfrm>
            <a:off x="2057657" y="63309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17"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498" y="5702300"/>
            <a:ext cx="1117740" cy="1117600"/>
          </a:xfrm>
          <a:prstGeom prst="rect">
            <a:avLst/>
          </a:prstGeom>
        </p:spPr>
      </p:pic>
      <p:pic>
        <p:nvPicPr>
          <p:cNvPr id="18" name="Image 7" descr=" ">    </p:cNvPr>
          <p:cNvPicPr>
            <a:picLocks noChangeAspect="1"/>
          </p:cNvPicPr>
          <p:nvPr/>
        </p:nvPicPr>
        <p:blipFill>
          <a:blip r:embed="rId12"/>
          <a:stretch>
            <a:fillRect/>
          </a:stretch>
        </p:blipFill>
        <p:spPr>
          <a:xfrm>
            <a:off x="787498" y="7848600"/>
            <a:ext cx="5131441" cy="1549400"/>
          </a:xfrm>
          <a:prstGeom prst="rect">
            <a:avLst/>
          </a:prstGeom>
        </p:spPr>
      </p:pic>
      <p:sp>
        <p:nvSpPr>
          <p:cNvPr id="19" name="Shape 9"/>
          <p:cNvSpPr/>
          <p:nvPr/>
        </p:nvSpPr>
        <p:spPr>
          <a:xfrm>
            <a:off x="1346368" y="7791450"/>
            <a:ext cx="4572572" cy="1663700"/>
          </a:xfrm>
          <a:prstGeom prst="roundRect">
            <a:avLst>
              <a:gd name="adj" fmla="val 3298"/>
            </a:avLst>
          </a:prstGeom>
          <a:noFill/>
          <a:ln w="12700">
            <a:solidFill>
              <a:srgbClr val="FFFFFF"/>
            </a:solidFill>
            <a:prstDash val="solid"/>
          </a:ln>
        </p:spPr>
      </p:sp>
      <p:sp>
        <p:nvSpPr>
          <p:cNvPr id="20" name="Text 10"/>
          <p:cNvSpPr/>
          <p:nvPr/>
        </p:nvSpPr>
        <p:spPr>
          <a:xfrm>
            <a:off x="2057657" y="79438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LYRISA</a:t>
            </a:r>
            <a:endParaRPr lang="en-US" sz="3600" dirty="0"/>
          </a:p>
        </p:txBody>
      </p:sp>
      <p:sp>
        <p:nvSpPr>
          <p:cNvPr id="21" name="Text 11"/>
          <p:cNvSpPr/>
          <p:nvPr/>
        </p:nvSpPr>
        <p:spPr>
          <a:xfrm>
            <a:off x="2057657" y="86931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2" name="Image 8"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7498" y="8064500"/>
            <a:ext cx="1117740" cy="1117600"/>
          </a:xfrm>
          <a:prstGeom prst="rect">
            <a:avLst/>
          </a:prstGeom>
        </p:spPr>
      </p:pic>
      <p:pic>
        <p:nvPicPr>
          <p:cNvPr id="23" name="Image 9" descr=" ">    </p:cNvPr>
          <p:cNvPicPr>
            <a:picLocks noChangeAspect="1"/>
          </p:cNvPicPr>
          <p:nvPr/>
        </p:nvPicPr>
        <p:blipFill>
          <a:blip r:embed="rId15"/>
          <a:stretch>
            <a:fillRect/>
          </a:stretch>
        </p:blipFill>
        <p:spPr>
          <a:xfrm>
            <a:off x="6681035" y="7848600"/>
            <a:ext cx="5131441" cy="1549400"/>
          </a:xfrm>
          <a:prstGeom prst="rect">
            <a:avLst/>
          </a:prstGeom>
        </p:spPr>
      </p:pic>
      <p:sp>
        <p:nvSpPr>
          <p:cNvPr id="24" name="Shape 12"/>
          <p:cNvSpPr/>
          <p:nvPr/>
        </p:nvSpPr>
        <p:spPr>
          <a:xfrm>
            <a:off x="7239905" y="7791450"/>
            <a:ext cx="4572572" cy="1663700"/>
          </a:xfrm>
          <a:prstGeom prst="roundRect">
            <a:avLst>
              <a:gd name="adj" fmla="val 3298"/>
            </a:avLst>
          </a:prstGeom>
          <a:noFill/>
          <a:ln w="12700">
            <a:solidFill>
              <a:srgbClr val="FFFFFF"/>
            </a:solidFill>
            <a:prstDash val="solid"/>
          </a:ln>
        </p:spPr>
      </p:sp>
      <p:sp>
        <p:nvSpPr>
          <p:cNvPr id="25" name="Text 13"/>
          <p:cNvSpPr/>
          <p:nvPr/>
        </p:nvSpPr>
        <p:spPr>
          <a:xfrm>
            <a:off x="7951194" y="79438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LUCIAN</a:t>
            </a:r>
            <a:endParaRPr lang="en-US" sz="3600" dirty="0"/>
          </a:p>
        </p:txBody>
      </p:sp>
      <p:sp>
        <p:nvSpPr>
          <p:cNvPr id="26" name="Text 14"/>
          <p:cNvSpPr/>
          <p:nvPr/>
        </p:nvSpPr>
        <p:spPr>
          <a:xfrm>
            <a:off x="7951194" y="86931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27"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1035" y="8064500"/>
            <a:ext cx="1117740" cy="1117600"/>
          </a:xfrm>
          <a:prstGeom prst="rect">
            <a:avLst/>
          </a:prstGeom>
        </p:spPr>
      </p:pic>
      <p:pic>
        <p:nvPicPr>
          <p:cNvPr id="28" name="Image 11" descr=" ">    </p:cNvPr>
          <p:cNvPicPr>
            <a:picLocks noChangeAspect="1"/>
          </p:cNvPicPr>
          <p:nvPr/>
        </p:nvPicPr>
        <p:blipFill>
          <a:blip r:embed="rId18"/>
          <a:stretch>
            <a:fillRect/>
          </a:stretch>
        </p:blipFill>
        <p:spPr>
          <a:xfrm>
            <a:off x="6681035" y="10210800"/>
            <a:ext cx="5131441" cy="1549400"/>
          </a:xfrm>
          <a:prstGeom prst="rect">
            <a:avLst/>
          </a:prstGeom>
        </p:spPr>
      </p:pic>
      <p:sp>
        <p:nvSpPr>
          <p:cNvPr id="29" name="Shape 15"/>
          <p:cNvSpPr/>
          <p:nvPr/>
        </p:nvSpPr>
        <p:spPr>
          <a:xfrm>
            <a:off x="7239905" y="10153650"/>
            <a:ext cx="4572572" cy="1663700"/>
          </a:xfrm>
          <a:prstGeom prst="roundRect">
            <a:avLst>
              <a:gd name="adj" fmla="val 3298"/>
            </a:avLst>
          </a:prstGeom>
          <a:noFill/>
          <a:ln w="12700">
            <a:solidFill>
              <a:srgbClr val="FFFFFF"/>
            </a:solidFill>
            <a:prstDash val="solid"/>
          </a:ln>
        </p:spPr>
      </p:sp>
      <p:sp>
        <p:nvSpPr>
          <p:cNvPr id="30" name="Text 16"/>
          <p:cNvSpPr/>
          <p:nvPr/>
        </p:nvSpPr>
        <p:spPr>
          <a:xfrm>
            <a:off x="7951194" y="103060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CEDRIC</a:t>
            </a:r>
            <a:endParaRPr lang="en-US" sz="3600" dirty="0"/>
          </a:p>
        </p:txBody>
      </p:sp>
      <p:sp>
        <p:nvSpPr>
          <p:cNvPr id="31" name="Text 17"/>
          <p:cNvSpPr/>
          <p:nvPr/>
        </p:nvSpPr>
        <p:spPr>
          <a:xfrm>
            <a:off x="7951194" y="110553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2" name="Image 12"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81035" y="10426700"/>
            <a:ext cx="1117740" cy="1117600"/>
          </a:xfrm>
          <a:prstGeom prst="rect">
            <a:avLst/>
          </a:prstGeom>
        </p:spPr>
      </p:pic>
      <p:pic>
        <p:nvPicPr>
          <p:cNvPr id="33" name="Image 13" descr=" ">    </p:cNvPr>
          <p:cNvPicPr>
            <a:picLocks noChangeAspect="1"/>
          </p:cNvPicPr>
          <p:nvPr/>
        </p:nvPicPr>
        <p:blipFill>
          <a:blip r:embed="rId21"/>
          <a:stretch>
            <a:fillRect/>
          </a:stretch>
        </p:blipFill>
        <p:spPr>
          <a:xfrm>
            <a:off x="12574572" y="7848600"/>
            <a:ext cx="5131441" cy="1549400"/>
          </a:xfrm>
          <a:prstGeom prst="rect">
            <a:avLst/>
          </a:prstGeom>
        </p:spPr>
      </p:pic>
      <p:sp>
        <p:nvSpPr>
          <p:cNvPr id="34" name="Shape 18"/>
          <p:cNvSpPr/>
          <p:nvPr/>
        </p:nvSpPr>
        <p:spPr>
          <a:xfrm>
            <a:off x="13133441" y="7791450"/>
            <a:ext cx="4572572" cy="1663700"/>
          </a:xfrm>
          <a:prstGeom prst="roundRect">
            <a:avLst>
              <a:gd name="adj" fmla="val 3298"/>
            </a:avLst>
          </a:prstGeom>
          <a:noFill/>
          <a:ln w="12700">
            <a:solidFill>
              <a:srgbClr val="FFFFFF"/>
            </a:solidFill>
            <a:prstDash val="solid"/>
          </a:ln>
        </p:spPr>
      </p:sp>
      <p:sp>
        <p:nvSpPr>
          <p:cNvPr id="35" name="Text 19"/>
          <p:cNvSpPr/>
          <p:nvPr/>
        </p:nvSpPr>
        <p:spPr>
          <a:xfrm>
            <a:off x="13844730" y="79438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ELVINA</a:t>
            </a:r>
            <a:endParaRPr lang="en-US" sz="3600" dirty="0"/>
          </a:p>
        </p:txBody>
      </p:sp>
      <p:sp>
        <p:nvSpPr>
          <p:cNvPr id="36" name="Text 20"/>
          <p:cNvSpPr/>
          <p:nvPr/>
        </p:nvSpPr>
        <p:spPr>
          <a:xfrm>
            <a:off x="13844730" y="86931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37" name="Image 14"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574572" y="8064500"/>
            <a:ext cx="1117740" cy="1117600"/>
          </a:xfrm>
          <a:prstGeom prst="rect">
            <a:avLst/>
          </a:prstGeom>
        </p:spPr>
      </p:pic>
      <p:pic>
        <p:nvPicPr>
          <p:cNvPr id="38" name="Image 15" descr=" ">    </p:cNvPr>
          <p:cNvPicPr>
            <a:picLocks noChangeAspect="1"/>
          </p:cNvPicPr>
          <p:nvPr/>
        </p:nvPicPr>
        <p:blipFill>
          <a:blip r:embed="rId24"/>
          <a:stretch>
            <a:fillRect/>
          </a:stretch>
        </p:blipFill>
        <p:spPr>
          <a:xfrm>
            <a:off x="12574572" y="10210800"/>
            <a:ext cx="5131441" cy="1549400"/>
          </a:xfrm>
          <a:prstGeom prst="rect">
            <a:avLst/>
          </a:prstGeom>
        </p:spPr>
      </p:pic>
      <p:sp>
        <p:nvSpPr>
          <p:cNvPr id="39" name="Shape 21"/>
          <p:cNvSpPr/>
          <p:nvPr/>
        </p:nvSpPr>
        <p:spPr>
          <a:xfrm>
            <a:off x="13133441" y="10153650"/>
            <a:ext cx="4572572" cy="1663700"/>
          </a:xfrm>
          <a:prstGeom prst="roundRect">
            <a:avLst>
              <a:gd name="adj" fmla="val 3298"/>
            </a:avLst>
          </a:prstGeom>
          <a:noFill/>
          <a:ln w="12700">
            <a:solidFill>
              <a:srgbClr val="FFFFFF"/>
            </a:solidFill>
            <a:prstDash val="solid"/>
          </a:ln>
        </p:spPr>
      </p:sp>
      <p:sp>
        <p:nvSpPr>
          <p:cNvPr id="40" name="Text 22"/>
          <p:cNvSpPr/>
          <p:nvPr/>
        </p:nvSpPr>
        <p:spPr>
          <a:xfrm>
            <a:off x="13844730" y="103060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SERAPHINA</a:t>
            </a:r>
            <a:endParaRPr lang="en-US" sz="3600" dirty="0"/>
          </a:p>
        </p:txBody>
      </p:sp>
      <p:sp>
        <p:nvSpPr>
          <p:cNvPr id="41" name="Text 23"/>
          <p:cNvSpPr/>
          <p:nvPr/>
        </p:nvSpPr>
        <p:spPr>
          <a:xfrm>
            <a:off x="13844730" y="110553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2" name="Image 16"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2574572" y="10426700"/>
            <a:ext cx="1117740" cy="1117600"/>
          </a:xfrm>
          <a:prstGeom prst="rect">
            <a:avLst/>
          </a:prstGeom>
        </p:spPr>
      </p:pic>
      <p:pic>
        <p:nvPicPr>
          <p:cNvPr id="43" name="Image 17" descr=" ">    </p:cNvPr>
          <p:cNvPicPr>
            <a:picLocks noChangeAspect="1"/>
          </p:cNvPicPr>
          <p:nvPr/>
        </p:nvPicPr>
        <p:blipFill>
          <a:blip r:embed="rId27"/>
          <a:stretch>
            <a:fillRect/>
          </a:stretch>
        </p:blipFill>
        <p:spPr>
          <a:xfrm>
            <a:off x="18468108" y="7848600"/>
            <a:ext cx="5131441" cy="1549400"/>
          </a:xfrm>
          <a:prstGeom prst="rect">
            <a:avLst/>
          </a:prstGeom>
        </p:spPr>
      </p:pic>
      <p:sp>
        <p:nvSpPr>
          <p:cNvPr id="44" name="Shape 24"/>
          <p:cNvSpPr/>
          <p:nvPr/>
        </p:nvSpPr>
        <p:spPr>
          <a:xfrm>
            <a:off x="19026978" y="7791450"/>
            <a:ext cx="4572572" cy="1663700"/>
          </a:xfrm>
          <a:prstGeom prst="roundRect">
            <a:avLst>
              <a:gd name="adj" fmla="val 3298"/>
            </a:avLst>
          </a:prstGeom>
          <a:noFill/>
          <a:ln w="12700">
            <a:solidFill>
              <a:srgbClr val="FFFFFF"/>
            </a:solidFill>
            <a:prstDash val="solid"/>
          </a:ln>
        </p:spPr>
      </p:sp>
      <p:sp>
        <p:nvSpPr>
          <p:cNvPr id="45" name="Text 25"/>
          <p:cNvSpPr/>
          <p:nvPr/>
        </p:nvSpPr>
        <p:spPr>
          <a:xfrm>
            <a:off x="19738267" y="79438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KAELEN</a:t>
            </a:r>
            <a:endParaRPr lang="en-US" sz="3600" dirty="0"/>
          </a:p>
        </p:txBody>
      </p:sp>
      <p:sp>
        <p:nvSpPr>
          <p:cNvPr id="46" name="Text 26"/>
          <p:cNvSpPr/>
          <p:nvPr/>
        </p:nvSpPr>
        <p:spPr>
          <a:xfrm>
            <a:off x="19738267" y="86931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47" name="Image 18"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8468108" y="8064500"/>
            <a:ext cx="1117740" cy="1117600"/>
          </a:xfrm>
          <a:prstGeom prst="rect">
            <a:avLst/>
          </a:prstGeom>
        </p:spPr>
      </p:pic>
      <p:pic>
        <p:nvPicPr>
          <p:cNvPr id="48" name="Image 19" descr=" ">    </p:cNvPr>
          <p:cNvPicPr>
            <a:picLocks noChangeAspect="1"/>
          </p:cNvPicPr>
          <p:nvPr/>
        </p:nvPicPr>
        <p:blipFill>
          <a:blip r:embed="rId30"/>
          <a:stretch>
            <a:fillRect/>
          </a:stretch>
        </p:blipFill>
        <p:spPr>
          <a:xfrm>
            <a:off x="6681035" y="5486400"/>
            <a:ext cx="5131441" cy="1549400"/>
          </a:xfrm>
          <a:prstGeom prst="rect">
            <a:avLst/>
          </a:prstGeom>
        </p:spPr>
      </p:pic>
      <p:sp>
        <p:nvSpPr>
          <p:cNvPr id="49" name="Shape 27"/>
          <p:cNvSpPr/>
          <p:nvPr/>
        </p:nvSpPr>
        <p:spPr>
          <a:xfrm>
            <a:off x="7239905" y="5429250"/>
            <a:ext cx="4572572" cy="1663700"/>
          </a:xfrm>
          <a:prstGeom prst="roundRect">
            <a:avLst>
              <a:gd name="adj" fmla="val 3298"/>
            </a:avLst>
          </a:prstGeom>
          <a:noFill/>
          <a:ln w="12700">
            <a:solidFill>
              <a:srgbClr val="FFFFFF"/>
            </a:solidFill>
            <a:prstDash val="solid"/>
          </a:ln>
        </p:spPr>
      </p:sp>
      <p:sp>
        <p:nvSpPr>
          <p:cNvPr id="50" name="Text 28"/>
          <p:cNvSpPr/>
          <p:nvPr/>
        </p:nvSpPr>
        <p:spPr>
          <a:xfrm>
            <a:off x="7951194" y="55816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AURIELLE</a:t>
            </a:r>
            <a:endParaRPr lang="en-US" sz="3600" dirty="0"/>
          </a:p>
        </p:txBody>
      </p:sp>
      <p:sp>
        <p:nvSpPr>
          <p:cNvPr id="51" name="Text 29"/>
          <p:cNvSpPr/>
          <p:nvPr/>
        </p:nvSpPr>
        <p:spPr>
          <a:xfrm>
            <a:off x="7951194" y="63309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2" name="Image 20"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681035" y="5702300"/>
            <a:ext cx="1117740" cy="1117600"/>
          </a:xfrm>
          <a:prstGeom prst="rect">
            <a:avLst/>
          </a:prstGeom>
        </p:spPr>
      </p:pic>
      <p:pic>
        <p:nvPicPr>
          <p:cNvPr id="53" name="Image 21" descr=" ">    </p:cNvPr>
          <p:cNvPicPr>
            <a:picLocks noChangeAspect="1"/>
          </p:cNvPicPr>
          <p:nvPr/>
        </p:nvPicPr>
        <p:blipFill>
          <a:blip r:embed="rId33"/>
          <a:stretch>
            <a:fillRect/>
          </a:stretch>
        </p:blipFill>
        <p:spPr>
          <a:xfrm>
            <a:off x="18468108" y="5486400"/>
            <a:ext cx="5131441" cy="1549400"/>
          </a:xfrm>
          <a:prstGeom prst="rect">
            <a:avLst/>
          </a:prstGeom>
        </p:spPr>
      </p:pic>
      <p:sp>
        <p:nvSpPr>
          <p:cNvPr id="54" name="Shape 30"/>
          <p:cNvSpPr/>
          <p:nvPr/>
        </p:nvSpPr>
        <p:spPr>
          <a:xfrm>
            <a:off x="19026978" y="5429250"/>
            <a:ext cx="4572572" cy="1663700"/>
          </a:xfrm>
          <a:prstGeom prst="roundRect">
            <a:avLst>
              <a:gd name="adj" fmla="val 3298"/>
            </a:avLst>
          </a:prstGeom>
          <a:noFill/>
          <a:ln w="12700">
            <a:solidFill>
              <a:srgbClr val="FFFFFF"/>
            </a:solidFill>
            <a:prstDash val="solid"/>
          </a:ln>
        </p:spPr>
      </p:sp>
      <p:sp>
        <p:nvSpPr>
          <p:cNvPr id="55" name="Text 31"/>
          <p:cNvSpPr/>
          <p:nvPr/>
        </p:nvSpPr>
        <p:spPr>
          <a:xfrm>
            <a:off x="19738267" y="55816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DARIANA</a:t>
            </a:r>
            <a:endParaRPr lang="en-US" sz="3600" dirty="0"/>
          </a:p>
        </p:txBody>
      </p:sp>
      <p:sp>
        <p:nvSpPr>
          <p:cNvPr id="56" name="Text 32"/>
          <p:cNvSpPr/>
          <p:nvPr/>
        </p:nvSpPr>
        <p:spPr>
          <a:xfrm>
            <a:off x="19738267" y="63309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57" name="Image 22"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8468108" y="5702300"/>
            <a:ext cx="1117740" cy="1117600"/>
          </a:xfrm>
          <a:prstGeom prst="rect">
            <a:avLst/>
          </a:prstGeom>
        </p:spPr>
      </p:pic>
      <p:pic>
        <p:nvPicPr>
          <p:cNvPr id="58" name="Image 23" descr=" ">    </p:cNvPr>
          <p:cNvPicPr>
            <a:picLocks noChangeAspect="1"/>
          </p:cNvPicPr>
          <p:nvPr/>
        </p:nvPicPr>
        <p:blipFill>
          <a:blip r:embed="rId36"/>
          <a:stretch>
            <a:fillRect/>
          </a:stretch>
        </p:blipFill>
        <p:spPr>
          <a:xfrm>
            <a:off x="12574572" y="5486400"/>
            <a:ext cx="5131441" cy="1549400"/>
          </a:xfrm>
          <a:prstGeom prst="rect">
            <a:avLst/>
          </a:prstGeom>
        </p:spPr>
      </p:pic>
      <p:sp>
        <p:nvSpPr>
          <p:cNvPr id="59" name="Shape 33"/>
          <p:cNvSpPr/>
          <p:nvPr/>
        </p:nvSpPr>
        <p:spPr>
          <a:xfrm>
            <a:off x="13133441" y="5429250"/>
            <a:ext cx="4572572" cy="1663700"/>
          </a:xfrm>
          <a:prstGeom prst="roundRect">
            <a:avLst>
              <a:gd name="adj" fmla="val 3298"/>
            </a:avLst>
          </a:prstGeom>
          <a:noFill/>
          <a:ln w="12700">
            <a:solidFill>
              <a:srgbClr val="FFFFFF"/>
            </a:solidFill>
            <a:prstDash val="solid"/>
          </a:ln>
        </p:spPr>
      </p:sp>
      <p:sp>
        <p:nvSpPr>
          <p:cNvPr id="60" name="Text 34"/>
          <p:cNvSpPr/>
          <p:nvPr/>
        </p:nvSpPr>
        <p:spPr>
          <a:xfrm>
            <a:off x="13844730" y="5581650"/>
            <a:ext cx="3810476"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THERONIS</a:t>
            </a:r>
            <a:endParaRPr lang="en-US" sz="3600" dirty="0"/>
          </a:p>
        </p:txBody>
      </p:sp>
      <p:sp>
        <p:nvSpPr>
          <p:cNvPr id="61" name="Text 35"/>
          <p:cNvSpPr/>
          <p:nvPr/>
        </p:nvSpPr>
        <p:spPr>
          <a:xfrm>
            <a:off x="13844730" y="63309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2" name="Image 24"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2574572" y="5702300"/>
            <a:ext cx="1117740" cy="1117600"/>
          </a:xfrm>
          <a:prstGeom prst="rect">
            <a:avLst/>
          </a:prstGeom>
        </p:spPr>
      </p:pic>
      <p:pic>
        <p:nvPicPr>
          <p:cNvPr id="63" name="Image 25"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353219" y="5067300"/>
            <a:ext cx="17680610" cy="12700"/>
          </a:xfrm>
          <a:prstGeom prst="rect">
            <a:avLst/>
          </a:prstGeom>
        </p:spPr>
      </p:pic>
      <p:pic>
        <p:nvPicPr>
          <p:cNvPr id="64" name="Image 26"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3006426" y="4673600"/>
            <a:ext cx="12702" cy="406400"/>
          </a:xfrm>
          <a:prstGeom prst="rect">
            <a:avLst/>
          </a:prstGeom>
        </p:spPr>
      </p:pic>
      <p:pic>
        <p:nvPicPr>
          <p:cNvPr id="65" name="Image 27"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353219" y="5080000"/>
            <a:ext cx="12702" cy="419100"/>
          </a:xfrm>
          <a:prstGeom prst="rect">
            <a:avLst/>
          </a:prstGeom>
        </p:spPr>
      </p:pic>
      <p:pic>
        <p:nvPicPr>
          <p:cNvPr id="66" name="Image 28"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513489" y="5080000"/>
            <a:ext cx="12702" cy="419100"/>
          </a:xfrm>
          <a:prstGeom prst="rect">
            <a:avLst/>
          </a:prstGeom>
        </p:spPr>
      </p:pic>
      <p:pic>
        <p:nvPicPr>
          <p:cNvPr id="67"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5407026" y="5080000"/>
            <a:ext cx="12702" cy="419100"/>
          </a:xfrm>
          <a:prstGeom prst="rect">
            <a:avLst/>
          </a:prstGeom>
        </p:spPr>
      </p:pic>
      <p:pic>
        <p:nvPicPr>
          <p:cNvPr id="68" name="Image 30"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21021127" y="5080000"/>
            <a:ext cx="12702" cy="419100"/>
          </a:xfrm>
          <a:prstGeom prst="rect">
            <a:avLst/>
          </a:prstGeom>
        </p:spPr>
      </p:pic>
      <p:pic>
        <p:nvPicPr>
          <p:cNvPr id="69" name="Image 31"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353219" y="7035800"/>
            <a:ext cx="12702" cy="812800"/>
          </a:xfrm>
          <a:prstGeom prst="rect">
            <a:avLst/>
          </a:prstGeom>
        </p:spPr>
      </p:pic>
      <p:pic>
        <p:nvPicPr>
          <p:cNvPr id="70" name="Image 32"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513489" y="7035800"/>
            <a:ext cx="12702" cy="812800"/>
          </a:xfrm>
          <a:prstGeom prst="rect">
            <a:avLst/>
          </a:prstGeom>
        </p:spPr>
      </p:pic>
      <p:pic>
        <p:nvPicPr>
          <p:cNvPr id="71" name="Image 33"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5407026" y="7035800"/>
            <a:ext cx="12702" cy="812800"/>
          </a:xfrm>
          <a:prstGeom prst="rect">
            <a:avLst/>
          </a:prstGeom>
        </p:spPr>
      </p:pic>
      <p:pic>
        <p:nvPicPr>
          <p:cNvPr id="72" name="Image 34"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21021127" y="7035800"/>
            <a:ext cx="12702" cy="812800"/>
          </a:xfrm>
          <a:prstGeom prst="rect">
            <a:avLst/>
          </a:prstGeom>
        </p:spPr>
      </p:pic>
      <p:pic>
        <p:nvPicPr>
          <p:cNvPr id="73" name="Image 35"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513489" y="9398000"/>
            <a:ext cx="12702" cy="812800"/>
          </a:xfrm>
          <a:prstGeom prst="rect">
            <a:avLst/>
          </a:prstGeom>
        </p:spPr>
      </p:pic>
      <p:pic>
        <p:nvPicPr>
          <p:cNvPr id="74" name="Image 36"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5407026" y="9398000"/>
            <a:ext cx="12702" cy="812800"/>
          </a:xfrm>
          <a:prstGeom prst="rect">
            <a:avLst/>
          </a:prstGeom>
        </p:spPr>
      </p:pic>
      <p:sp>
        <p:nvSpPr>
          <p:cNvPr id="75" name="Text 36"/>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63"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6" name="Text 37"/>
          <p:cNvSpPr/>
          <p:nvPr/>
        </p:nvSpPr>
        <p:spPr>
          <a:xfrm>
            <a:off x="6985873" y="571500"/>
            <a:ext cx="10754011" cy="15578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933" y="381000"/>
            <a:ext cx="76210" cy="12954000"/>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67696" y="381000"/>
            <a:ext cx="76210" cy="12954000"/>
          </a:xfrm>
          <a:prstGeom prst="rect">
            <a:avLst/>
          </a:prstGeom>
        </p:spPr>
      </p:pic>
      <p:pic>
        <p:nvPicPr>
          <p:cNvPr id="7"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60683" y="1308100"/>
            <a:ext cx="1804125" cy="553517"/>
          </a:xfrm>
          <a:prstGeom prst="rect">
            <a:avLst/>
          </a:prstGeom>
        </p:spPr>
      </p:pic>
      <p:pic>
        <p:nvPicPr>
          <p:cNvPr id="8"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578" y="2117130"/>
            <a:ext cx="1911657" cy="695424"/>
          </a:xfrm>
          <a:prstGeom prst="rect">
            <a:avLst/>
          </a:prstGeom>
        </p:spPr>
      </p:pic>
      <p:pic>
        <p:nvPicPr>
          <p:cNvPr id="9"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807626" y="11290300"/>
            <a:ext cx="4934806" cy="785267"/>
          </a:xfrm>
          <a:prstGeom prst="rect">
            <a:avLst/>
          </a:prstGeom>
        </p:spPr>
      </p:pic>
      <p:sp>
        <p:nvSpPr>
          <p:cNvPr id="10" name="Shape 1"/>
          <p:cNvSpPr/>
          <p:nvPr/>
        </p:nvSpPr>
        <p:spPr>
          <a:xfrm>
            <a:off x="23370921" y="10515600"/>
            <a:ext cx="1016127" cy="3200400"/>
          </a:xfrm>
          <a:prstGeom prst="rect">
            <a:avLst/>
          </a:prstGeom>
          <a:noFill/>
          <a:ln/>
        </p:spPr>
      </p:sp>
      <p:pic>
        <p:nvPicPr>
          <p:cNvPr id="11"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2" name="Text 2"/>
          <p:cNvSpPr/>
          <p:nvPr/>
        </p:nvSpPr>
        <p:spPr>
          <a:xfrm>
            <a:off x="10123165" y="2501900"/>
            <a:ext cx="10728608" cy="27770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THANK YOU FOR CHOOSING EATEMP</a:t>
            </a:r>
            <a:endParaRPr lang="en-US" sz="8000" dirty="0"/>
          </a:p>
        </p:txBody>
      </p:sp>
      <p:sp>
        <p:nvSpPr>
          <p:cNvPr id="13" name="Text 3"/>
          <p:cNvSpPr/>
          <p:nvPr/>
        </p:nvSpPr>
        <p:spPr>
          <a:xfrm>
            <a:off x="10123165" y="6210300"/>
            <a:ext cx="9890303" cy="4910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4"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5"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51839" y="1600448"/>
            <a:ext cx="6162124" cy="102743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79" y="584200"/>
            <a:ext cx="6457337" cy="339173"/>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23353" y="12750800"/>
            <a:ext cx="6457337" cy="339173"/>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9" name="Text 2"/>
          <p:cNvSpPr/>
          <p:nvPr/>
        </p:nvSpPr>
        <p:spPr>
          <a:xfrm>
            <a:off x="3632654" y="1727200"/>
            <a:ext cx="17663674" cy="2497667"/>
          </a:xfrm>
          <a:prstGeom prst="rect">
            <a:avLst/>
          </a:prstGeom>
          <a:noFill/>
          <a:ln/>
        </p:spPr>
        <p:txBody>
          <a:bodyPr wrap="square" lIns="0" tIns="0" rIns="0" bIns="0" rtlCol="0" anchor="t"/>
          <a:lstStyle/>
          <a:p>
            <a:pPr algn="l" indent="0" marL="0">
              <a:buNone/>
            </a:pPr>
            <a:r>
              <a:rPr lang="en-US" sz="12800" dirty="0">
                <a:solidFill>
                  <a:srgbClr val="F26363">
                    <a:alpha val="100000"/>
                  </a:srgbClr>
                </a:solidFill>
                <a:latin typeface="Russo One Regular" pitchFamily="34" charset="0"/>
                <a:ea typeface="Russo One Regular" pitchFamily="34" charset="-122"/>
                <a:cs typeface="Russo One Regular" pitchFamily="34" charset="-120"/>
              </a:rPr>
              <a:t>TABLE OF CONTENTS</a:t>
            </a:r>
            <a:endParaRPr lang="en-US" sz="12800" dirty="0"/>
          </a:p>
        </p:txBody>
      </p:sp>
      <p:sp>
        <p:nvSpPr>
          <p:cNvPr id="10" name="Shape 3"/>
          <p:cNvSpPr/>
          <p:nvPr/>
        </p:nvSpPr>
        <p:spPr>
          <a:xfrm>
            <a:off x="2489511" y="4051300"/>
            <a:ext cx="7316114" cy="1625600"/>
          </a:xfrm>
          <a:prstGeom prst="rect">
            <a:avLst/>
          </a:prstGeom>
          <a:noFill/>
          <a:ln/>
        </p:spPr>
      </p:sp>
      <p:sp>
        <p:nvSpPr>
          <p:cNvPr id="11" name="Shape 4"/>
          <p:cNvSpPr/>
          <p:nvPr/>
        </p:nvSpPr>
        <p:spPr>
          <a:xfrm>
            <a:off x="2489511" y="4051300"/>
            <a:ext cx="1625803" cy="1625600"/>
          </a:xfrm>
          <a:prstGeom prst="roundRect">
            <a:avLst>
              <a:gd name="adj" fmla="val 781313"/>
            </a:avLst>
          </a:prstGeom>
          <a:solidFill>
            <a:srgbClr val="FFFFFF">
              <a:alpha val="100000"/>
            </a:srgbClr>
          </a:solidFill>
          <a:ln/>
        </p:spPr>
      </p:sp>
      <p:sp>
        <p:nvSpPr>
          <p:cNvPr id="12" name="Text 5"/>
          <p:cNvSpPr/>
          <p:nvPr/>
        </p:nvSpPr>
        <p:spPr>
          <a:xfrm>
            <a:off x="2870559" y="4394200"/>
            <a:ext cx="863708" cy="939800"/>
          </a:xfrm>
          <a:prstGeom prst="rect">
            <a:avLst/>
          </a:prstGeom>
          <a:noFill/>
          <a:ln/>
        </p:spPr>
        <p:txBody>
          <a:bodyPr wrap="square" lIns="0" tIns="0" rIns="0" bIns="0" rtlCol="0" anchor="ctr"/>
          <a:lstStyle/>
          <a:p>
            <a:pPr algn="ctr" indent="0" marL="0">
              <a:buNone/>
            </a:pPr>
            <a:r>
              <a:rPr lang="en-US" sz="4800" dirty="0">
                <a:solidFill>
                  <a:srgbClr val="F26363">
                    <a:alpha val="100000"/>
                  </a:srgbClr>
                </a:solidFill>
                <a:latin typeface="Russo One Regular" pitchFamily="34" charset="0"/>
                <a:ea typeface="Russo One Regular" pitchFamily="34" charset="-122"/>
                <a:cs typeface="Russo One Regular" pitchFamily="34" charset="-120"/>
              </a:rPr>
              <a:t>01</a:t>
            </a:r>
            <a:endParaRPr lang="en-US" sz="4800" dirty="0"/>
          </a:p>
        </p:txBody>
      </p:sp>
      <p:sp>
        <p:nvSpPr>
          <p:cNvPr id="13" name="Shape 6"/>
          <p:cNvSpPr/>
          <p:nvPr/>
        </p:nvSpPr>
        <p:spPr>
          <a:xfrm>
            <a:off x="4318540" y="4140200"/>
            <a:ext cx="5487086" cy="1447800"/>
          </a:xfrm>
          <a:prstGeom prst="rect">
            <a:avLst/>
          </a:prstGeom>
          <a:noFill/>
          <a:ln/>
        </p:spPr>
      </p:sp>
      <p:sp>
        <p:nvSpPr>
          <p:cNvPr id="14" name="Text 7"/>
          <p:cNvSpPr/>
          <p:nvPr/>
        </p:nvSpPr>
        <p:spPr>
          <a:xfrm>
            <a:off x="4318540" y="4140200"/>
            <a:ext cx="5690311"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INTRODUCTION</a:t>
            </a:r>
            <a:endParaRPr lang="en-US" sz="4800" dirty="0"/>
          </a:p>
        </p:txBody>
      </p:sp>
      <p:sp>
        <p:nvSpPr>
          <p:cNvPr id="15" name="Text 8"/>
          <p:cNvSpPr/>
          <p:nvPr/>
        </p:nvSpPr>
        <p:spPr>
          <a:xfrm>
            <a:off x="4318540" y="49784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6" name="Shape 9"/>
          <p:cNvSpPr/>
          <p:nvPr/>
        </p:nvSpPr>
        <p:spPr>
          <a:xfrm>
            <a:off x="10173972" y="4051300"/>
            <a:ext cx="7316114" cy="1625600"/>
          </a:xfrm>
          <a:prstGeom prst="rect">
            <a:avLst/>
          </a:prstGeom>
          <a:noFill/>
          <a:ln/>
        </p:spPr>
      </p:sp>
      <p:sp>
        <p:nvSpPr>
          <p:cNvPr id="17" name="Shape 10"/>
          <p:cNvSpPr/>
          <p:nvPr/>
        </p:nvSpPr>
        <p:spPr>
          <a:xfrm>
            <a:off x="10173972" y="4051300"/>
            <a:ext cx="1625803" cy="1625600"/>
          </a:xfrm>
          <a:prstGeom prst="roundRect">
            <a:avLst>
              <a:gd name="adj" fmla="val 781313"/>
            </a:avLst>
          </a:prstGeom>
          <a:solidFill>
            <a:srgbClr val="FFFFFF">
              <a:alpha val="100000"/>
            </a:srgbClr>
          </a:solidFill>
          <a:ln/>
        </p:spPr>
      </p:sp>
      <p:sp>
        <p:nvSpPr>
          <p:cNvPr id="18" name="Text 11"/>
          <p:cNvSpPr/>
          <p:nvPr/>
        </p:nvSpPr>
        <p:spPr>
          <a:xfrm>
            <a:off x="10497862" y="4394200"/>
            <a:ext cx="978022" cy="939800"/>
          </a:xfrm>
          <a:prstGeom prst="rect">
            <a:avLst/>
          </a:prstGeom>
          <a:noFill/>
          <a:ln/>
        </p:spPr>
        <p:txBody>
          <a:bodyPr wrap="square" lIns="0" tIns="0" rIns="0" bIns="0" rtlCol="0" anchor="ctr"/>
          <a:lstStyle/>
          <a:p>
            <a:pPr algn="ctr" indent="0" marL="0">
              <a:buNone/>
            </a:pPr>
            <a:r>
              <a:rPr lang="en-US" sz="4800" dirty="0">
                <a:solidFill>
                  <a:srgbClr val="F26363">
                    <a:alpha val="100000"/>
                  </a:srgbClr>
                </a:solidFill>
                <a:latin typeface="Russo One Regular" pitchFamily="34" charset="0"/>
                <a:ea typeface="Russo One Regular" pitchFamily="34" charset="-122"/>
                <a:cs typeface="Russo One Regular" pitchFamily="34" charset="-120"/>
              </a:rPr>
              <a:t>02</a:t>
            </a:r>
            <a:endParaRPr lang="en-US" sz="4800" dirty="0"/>
          </a:p>
        </p:txBody>
      </p:sp>
      <p:sp>
        <p:nvSpPr>
          <p:cNvPr id="19" name="Shape 12"/>
          <p:cNvSpPr/>
          <p:nvPr/>
        </p:nvSpPr>
        <p:spPr>
          <a:xfrm>
            <a:off x="12003000" y="4140200"/>
            <a:ext cx="5487086" cy="1447800"/>
          </a:xfrm>
          <a:prstGeom prst="rect">
            <a:avLst/>
          </a:prstGeom>
          <a:noFill/>
          <a:ln/>
        </p:spPr>
      </p:sp>
      <p:sp>
        <p:nvSpPr>
          <p:cNvPr id="20" name="Text 13"/>
          <p:cNvSpPr/>
          <p:nvPr/>
        </p:nvSpPr>
        <p:spPr>
          <a:xfrm>
            <a:off x="12003000" y="4140200"/>
            <a:ext cx="5690311"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ENCOUNTERS</a:t>
            </a:r>
            <a:endParaRPr lang="en-US" sz="4800" dirty="0"/>
          </a:p>
        </p:txBody>
      </p:sp>
      <p:sp>
        <p:nvSpPr>
          <p:cNvPr id="21" name="Text 14"/>
          <p:cNvSpPr/>
          <p:nvPr/>
        </p:nvSpPr>
        <p:spPr>
          <a:xfrm>
            <a:off x="12003000" y="49784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2" name="Shape 15"/>
          <p:cNvSpPr/>
          <p:nvPr/>
        </p:nvSpPr>
        <p:spPr>
          <a:xfrm>
            <a:off x="2489511" y="7035800"/>
            <a:ext cx="7316114" cy="1625600"/>
          </a:xfrm>
          <a:prstGeom prst="rect">
            <a:avLst/>
          </a:prstGeom>
          <a:noFill/>
          <a:ln/>
        </p:spPr>
      </p:sp>
      <p:sp>
        <p:nvSpPr>
          <p:cNvPr id="23" name="Shape 16"/>
          <p:cNvSpPr/>
          <p:nvPr/>
        </p:nvSpPr>
        <p:spPr>
          <a:xfrm>
            <a:off x="2489511" y="7035800"/>
            <a:ext cx="1625803" cy="1625600"/>
          </a:xfrm>
          <a:prstGeom prst="roundRect">
            <a:avLst>
              <a:gd name="adj" fmla="val 781313"/>
            </a:avLst>
          </a:prstGeom>
          <a:solidFill>
            <a:srgbClr val="FFFFFF">
              <a:alpha val="100000"/>
            </a:srgbClr>
          </a:solidFill>
          <a:ln/>
        </p:spPr>
      </p:sp>
      <p:sp>
        <p:nvSpPr>
          <p:cNvPr id="24" name="Text 17"/>
          <p:cNvSpPr/>
          <p:nvPr/>
        </p:nvSpPr>
        <p:spPr>
          <a:xfrm>
            <a:off x="2807051" y="7378700"/>
            <a:ext cx="990724" cy="939800"/>
          </a:xfrm>
          <a:prstGeom prst="rect">
            <a:avLst/>
          </a:prstGeom>
          <a:noFill/>
          <a:ln/>
        </p:spPr>
        <p:txBody>
          <a:bodyPr wrap="square" lIns="0" tIns="0" rIns="0" bIns="0" rtlCol="0" anchor="ctr"/>
          <a:lstStyle/>
          <a:p>
            <a:pPr algn="ctr" indent="0" marL="0">
              <a:buNone/>
            </a:pPr>
            <a:r>
              <a:rPr lang="en-US" sz="4800" dirty="0">
                <a:solidFill>
                  <a:srgbClr val="F26363">
                    <a:alpha val="100000"/>
                  </a:srgbClr>
                </a:solidFill>
                <a:latin typeface="Russo One Regular" pitchFamily="34" charset="0"/>
                <a:ea typeface="Russo One Regular" pitchFamily="34" charset="-122"/>
                <a:cs typeface="Russo One Regular" pitchFamily="34" charset="-120"/>
              </a:rPr>
              <a:t>03</a:t>
            </a:r>
            <a:endParaRPr lang="en-US" sz="4800" dirty="0"/>
          </a:p>
        </p:txBody>
      </p:sp>
      <p:sp>
        <p:nvSpPr>
          <p:cNvPr id="25" name="Shape 18"/>
          <p:cNvSpPr/>
          <p:nvPr/>
        </p:nvSpPr>
        <p:spPr>
          <a:xfrm>
            <a:off x="4318540" y="7124700"/>
            <a:ext cx="5487086" cy="1447800"/>
          </a:xfrm>
          <a:prstGeom prst="rect">
            <a:avLst/>
          </a:prstGeom>
          <a:noFill/>
          <a:ln/>
        </p:spPr>
      </p:sp>
      <p:sp>
        <p:nvSpPr>
          <p:cNvPr id="26" name="Text 19"/>
          <p:cNvSpPr/>
          <p:nvPr/>
        </p:nvSpPr>
        <p:spPr>
          <a:xfrm>
            <a:off x="4318540" y="7124700"/>
            <a:ext cx="5690311"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WONDERS</a:t>
            </a:r>
            <a:endParaRPr lang="en-US" sz="4800" dirty="0"/>
          </a:p>
        </p:txBody>
      </p:sp>
      <p:sp>
        <p:nvSpPr>
          <p:cNvPr id="27" name="Text 20"/>
          <p:cNvSpPr/>
          <p:nvPr/>
        </p:nvSpPr>
        <p:spPr>
          <a:xfrm>
            <a:off x="4318540" y="79629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8" name="Shape 21"/>
          <p:cNvSpPr/>
          <p:nvPr/>
        </p:nvSpPr>
        <p:spPr>
          <a:xfrm>
            <a:off x="10173972" y="7035800"/>
            <a:ext cx="7316114" cy="1625600"/>
          </a:xfrm>
          <a:prstGeom prst="rect">
            <a:avLst/>
          </a:prstGeom>
          <a:noFill/>
          <a:ln/>
        </p:spPr>
      </p:sp>
      <p:sp>
        <p:nvSpPr>
          <p:cNvPr id="29" name="Shape 22"/>
          <p:cNvSpPr/>
          <p:nvPr/>
        </p:nvSpPr>
        <p:spPr>
          <a:xfrm>
            <a:off x="10173972" y="7035800"/>
            <a:ext cx="1625803" cy="1625600"/>
          </a:xfrm>
          <a:prstGeom prst="roundRect">
            <a:avLst>
              <a:gd name="adj" fmla="val 781313"/>
            </a:avLst>
          </a:prstGeom>
          <a:solidFill>
            <a:srgbClr val="FFFFFF">
              <a:alpha val="100000"/>
            </a:srgbClr>
          </a:solidFill>
          <a:ln/>
        </p:spPr>
      </p:sp>
      <p:sp>
        <p:nvSpPr>
          <p:cNvPr id="30" name="Text 23"/>
          <p:cNvSpPr/>
          <p:nvPr/>
        </p:nvSpPr>
        <p:spPr>
          <a:xfrm>
            <a:off x="10478810" y="7378700"/>
            <a:ext cx="1016127" cy="939800"/>
          </a:xfrm>
          <a:prstGeom prst="rect">
            <a:avLst/>
          </a:prstGeom>
          <a:noFill/>
          <a:ln/>
        </p:spPr>
        <p:txBody>
          <a:bodyPr wrap="square" lIns="0" tIns="0" rIns="0" bIns="0" rtlCol="0" anchor="ctr"/>
          <a:lstStyle/>
          <a:p>
            <a:pPr algn="ctr" indent="0" marL="0">
              <a:buNone/>
            </a:pPr>
            <a:r>
              <a:rPr lang="en-US" sz="4800" dirty="0">
                <a:solidFill>
                  <a:srgbClr val="F26363">
                    <a:alpha val="100000"/>
                  </a:srgbClr>
                </a:solidFill>
                <a:latin typeface="Russo One Regular" pitchFamily="34" charset="0"/>
                <a:ea typeface="Russo One Regular" pitchFamily="34" charset="-122"/>
                <a:cs typeface="Russo One Regular" pitchFamily="34" charset="-120"/>
              </a:rPr>
              <a:t>04</a:t>
            </a:r>
            <a:endParaRPr lang="en-US" sz="4800" dirty="0"/>
          </a:p>
        </p:txBody>
      </p:sp>
      <p:sp>
        <p:nvSpPr>
          <p:cNvPr id="31" name="Shape 24"/>
          <p:cNvSpPr/>
          <p:nvPr/>
        </p:nvSpPr>
        <p:spPr>
          <a:xfrm>
            <a:off x="12003000" y="7124700"/>
            <a:ext cx="5487086" cy="1447800"/>
          </a:xfrm>
          <a:prstGeom prst="rect">
            <a:avLst/>
          </a:prstGeom>
          <a:noFill/>
          <a:ln/>
        </p:spPr>
      </p:sp>
      <p:sp>
        <p:nvSpPr>
          <p:cNvPr id="32" name="Text 25"/>
          <p:cNvSpPr/>
          <p:nvPr/>
        </p:nvSpPr>
        <p:spPr>
          <a:xfrm>
            <a:off x="12003000" y="7124700"/>
            <a:ext cx="5690311"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MAGIC</a:t>
            </a:r>
            <a:endParaRPr lang="en-US" sz="4800" dirty="0"/>
          </a:p>
        </p:txBody>
      </p:sp>
      <p:sp>
        <p:nvSpPr>
          <p:cNvPr id="33" name="Text 26"/>
          <p:cNvSpPr/>
          <p:nvPr/>
        </p:nvSpPr>
        <p:spPr>
          <a:xfrm>
            <a:off x="12003000" y="79629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4" name="Shape 27"/>
          <p:cNvSpPr/>
          <p:nvPr/>
        </p:nvSpPr>
        <p:spPr>
          <a:xfrm>
            <a:off x="2489511" y="10020300"/>
            <a:ext cx="7316114" cy="1625600"/>
          </a:xfrm>
          <a:prstGeom prst="rect">
            <a:avLst/>
          </a:prstGeom>
          <a:noFill/>
          <a:ln/>
        </p:spPr>
      </p:sp>
      <p:sp>
        <p:nvSpPr>
          <p:cNvPr id="35" name="Shape 28"/>
          <p:cNvSpPr/>
          <p:nvPr/>
        </p:nvSpPr>
        <p:spPr>
          <a:xfrm>
            <a:off x="2489511" y="10020300"/>
            <a:ext cx="1625803" cy="1625600"/>
          </a:xfrm>
          <a:prstGeom prst="roundRect">
            <a:avLst>
              <a:gd name="adj" fmla="val 781313"/>
            </a:avLst>
          </a:prstGeom>
          <a:solidFill>
            <a:srgbClr val="FFFFFF">
              <a:alpha val="100000"/>
            </a:srgbClr>
          </a:solidFill>
          <a:ln/>
        </p:spPr>
      </p:sp>
      <p:sp>
        <p:nvSpPr>
          <p:cNvPr id="36" name="Text 29"/>
          <p:cNvSpPr/>
          <p:nvPr/>
        </p:nvSpPr>
        <p:spPr>
          <a:xfrm>
            <a:off x="2813402" y="10363200"/>
            <a:ext cx="978022" cy="939800"/>
          </a:xfrm>
          <a:prstGeom prst="rect">
            <a:avLst/>
          </a:prstGeom>
          <a:noFill/>
          <a:ln/>
        </p:spPr>
        <p:txBody>
          <a:bodyPr wrap="square" lIns="0" tIns="0" rIns="0" bIns="0" rtlCol="0" anchor="ctr"/>
          <a:lstStyle/>
          <a:p>
            <a:pPr algn="ctr" indent="0" marL="0">
              <a:buNone/>
            </a:pPr>
            <a:r>
              <a:rPr lang="en-US" sz="4800" dirty="0">
                <a:solidFill>
                  <a:srgbClr val="F26363">
                    <a:alpha val="100000"/>
                  </a:srgbClr>
                </a:solidFill>
                <a:latin typeface="Russo One Regular" pitchFamily="34" charset="0"/>
                <a:ea typeface="Russo One Regular" pitchFamily="34" charset="-122"/>
                <a:cs typeface="Russo One Regular" pitchFamily="34" charset="-120"/>
              </a:rPr>
              <a:t>05</a:t>
            </a:r>
            <a:endParaRPr lang="en-US" sz="4800" dirty="0"/>
          </a:p>
        </p:txBody>
      </p:sp>
      <p:sp>
        <p:nvSpPr>
          <p:cNvPr id="37" name="Shape 30"/>
          <p:cNvSpPr/>
          <p:nvPr/>
        </p:nvSpPr>
        <p:spPr>
          <a:xfrm>
            <a:off x="4318540" y="10109200"/>
            <a:ext cx="5487086" cy="1447800"/>
          </a:xfrm>
          <a:prstGeom prst="rect">
            <a:avLst/>
          </a:prstGeom>
          <a:noFill/>
          <a:ln/>
        </p:spPr>
      </p:sp>
      <p:sp>
        <p:nvSpPr>
          <p:cNvPr id="38" name="Text 31"/>
          <p:cNvSpPr/>
          <p:nvPr/>
        </p:nvSpPr>
        <p:spPr>
          <a:xfrm>
            <a:off x="4318540" y="10109200"/>
            <a:ext cx="5690311"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ADVENTURE</a:t>
            </a:r>
            <a:endParaRPr lang="en-US" sz="4800" dirty="0"/>
          </a:p>
        </p:txBody>
      </p:sp>
      <p:sp>
        <p:nvSpPr>
          <p:cNvPr id="39" name="Text 32"/>
          <p:cNvSpPr/>
          <p:nvPr/>
        </p:nvSpPr>
        <p:spPr>
          <a:xfrm>
            <a:off x="4318540" y="109474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40" name="Shape 33"/>
          <p:cNvSpPr/>
          <p:nvPr/>
        </p:nvSpPr>
        <p:spPr>
          <a:xfrm>
            <a:off x="10173972" y="10020300"/>
            <a:ext cx="7316114" cy="1625600"/>
          </a:xfrm>
          <a:prstGeom prst="rect">
            <a:avLst/>
          </a:prstGeom>
          <a:noFill/>
          <a:ln/>
        </p:spPr>
      </p:sp>
      <p:sp>
        <p:nvSpPr>
          <p:cNvPr id="41" name="Shape 34"/>
          <p:cNvSpPr/>
          <p:nvPr/>
        </p:nvSpPr>
        <p:spPr>
          <a:xfrm>
            <a:off x="10173972" y="10020300"/>
            <a:ext cx="1625803" cy="1625600"/>
          </a:xfrm>
          <a:prstGeom prst="roundRect">
            <a:avLst>
              <a:gd name="adj" fmla="val 781313"/>
            </a:avLst>
          </a:prstGeom>
          <a:solidFill>
            <a:srgbClr val="FFFFFF">
              <a:alpha val="100000"/>
            </a:srgbClr>
          </a:solidFill>
          <a:ln/>
        </p:spPr>
      </p:sp>
      <p:sp>
        <p:nvSpPr>
          <p:cNvPr id="42" name="Text 35"/>
          <p:cNvSpPr/>
          <p:nvPr/>
        </p:nvSpPr>
        <p:spPr>
          <a:xfrm>
            <a:off x="10485160" y="10363200"/>
            <a:ext cx="1003425" cy="939800"/>
          </a:xfrm>
          <a:prstGeom prst="rect">
            <a:avLst/>
          </a:prstGeom>
          <a:noFill/>
          <a:ln/>
        </p:spPr>
        <p:txBody>
          <a:bodyPr wrap="square" lIns="0" tIns="0" rIns="0" bIns="0" rtlCol="0" anchor="ctr"/>
          <a:lstStyle/>
          <a:p>
            <a:pPr algn="ctr" indent="0" marL="0">
              <a:buNone/>
            </a:pPr>
            <a:r>
              <a:rPr lang="en-US" sz="4800" dirty="0">
                <a:solidFill>
                  <a:srgbClr val="F26363">
                    <a:alpha val="100000"/>
                  </a:srgbClr>
                </a:solidFill>
                <a:latin typeface="Russo One Regular" pitchFamily="34" charset="0"/>
                <a:ea typeface="Russo One Regular" pitchFamily="34" charset="-122"/>
                <a:cs typeface="Russo One Regular" pitchFamily="34" charset="-120"/>
              </a:rPr>
              <a:t>06</a:t>
            </a:r>
            <a:endParaRPr lang="en-US" sz="4800" dirty="0"/>
          </a:p>
        </p:txBody>
      </p:sp>
      <p:sp>
        <p:nvSpPr>
          <p:cNvPr id="43" name="Shape 36"/>
          <p:cNvSpPr/>
          <p:nvPr/>
        </p:nvSpPr>
        <p:spPr>
          <a:xfrm>
            <a:off x="12003000" y="10109200"/>
            <a:ext cx="5487086" cy="1447800"/>
          </a:xfrm>
          <a:prstGeom prst="rect">
            <a:avLst/>
          </a:prstGeom>
          <a:noFill/>
          <a:ln/>
        </p:spPr>
      </p:sp>
      <p:sp>
        <p:nvSpPr>
          <p:cNvPr id="44" name="Text 37"/>
          <p:cNvSpPr/>
          <p:nvPr/>
        </p:nvSpPr>
        <p:spPr>
          <a:xfrm>
            <a:off x="12003000" y="10109200"/>
            <a:ext cx="5690311"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CONCLUSION</a:t>
            </a:r>
            <a:endParaRPr lang="en-US" sz="4800" dirty="0"/>
          </a:p>
        </p:txBody>
      </p:sp>
      <p:sp>
        <p:nvSpPr>
          <p:cNvPr id="45" name="Text 38"/>
          <p:cNvSpPr/>
          <p:nvPr/>
        </p:nvSpPr>
        <p:spPr>
          <a:xfrm>
            <a:off x="12003000" y="109474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pic>
        <p:nvPicPr>
          <p:cNvPr id="46"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845972" y="1714742"/>
            <a:ext cx="5689800" cy="102744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409026" y="736600"/>
            <a:ext cx="266733" cy="122555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289" y="736600"/>
            <a:ext cx="266733" cy="122555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7" name="Text 2"/>
          <p:cNvSpPr/>
          <p:nvPr/>
        </p:nvSpPr>
        <p:spPr>
          <a:xfrm>
            <a:off x="2959470" y="2743200"/>
            <a:ext cx="19505405" cy="1557867"/>
          </a:xfrm>
          <a:prstGeom prst="rect">
            <a:avLst/>
          </a:prstGeom>
          <a:noFill/>
          <a:ln/>
        </p:spPr>
        <p:txBody>
          <a:bodyPr wrap="square" lIns="0" tIns="0" rIns="0" bIns="0" rtlCol="0" anchor="t"/>
          <a:lstStyle/>
          <a:p>
            <a:pPr algn="l"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THE REALM OF THE EXTRAORDINARY</a:t>
            </a:r>
            <a:endParaRPr lang="en-US" sz="8000" dirty="0"/>
          </a:p>
        </p:txBody>
      </p:sp>
      <p:sp>
        <p:nvSpPr>
          <p:cNvPr id="8" name="Text 3"/>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4"/>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838200"/>
            <a:ext cx="2581951" cy="409959"/>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44918" y="12420600"/>
            <a:ext cx="2581443" cy="410945"/>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11685461" cy="13716000"/>
          </a:xfrm>
          <a:prstGeom prst="rect">
            <a:avLst/>
          </a:prstGeom>
        </p:spPr>
      </p:pic>
      <p:sp>
        <p:nvSpPr>
          <p:cNvPr id="8" name="Shape 2"/>
          <p:cNvSpPr/>
          <p:nvPr/>
        </p:nvSpPr>
        <p:spPr>
          <a:xfrm>
            <a:off x="13057232" y="2705100"/>
            <a:ext cx="9907238" cy="3378200"/>
          </a:xfrm>
          <a:prstGeom prst="rect">
            <a:avLst/>
          </a:prstGeom>
          <a:noFill/>
          <a:ln/>
        </p:spPr>
      </p:sp>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57232" y="3683155"/>
            <a:ext cx="1625803" cy="1422090"/>
          </a:xfrm>
          <a:prstGeom prst="rect">
            <a:avLst/>
          </a:prstGeom>
        </p:spPr>
      </p:pic>
      <p:sp>
        <p:nvSpPr>
          <p:cNvPr id="10" name="Shape 3"/>
          <p:cNvSpPr/>
          <p:nvPr/>
        </p:nvSpPr>
        <p:spPr>
          <a:xfrm>
            <a:off x="15089486" y="2705100"/>
            <a:ext cx="7874984" cy="3378200"/>
          </a:xfrm>
          <a:prstGeom prst="rect">
            <a:avLst/>
          </a:prstGeom>
          <a:noFill/>
          <a:ln/>
        </p:spPr>
      </p:sp>
      <p:sp>
        <p:nvSpPr>
          <p:cNvPr id="11" name="Text 4"/>
          <p:cNvSpPr/>
          <p:nvPr/>
        </p:nvSpPr>
        <p:spPr>
          <a:xfrm>
            <a:off x="15089486" y="2705100"/>
            <a:ext cx="8078210"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UNICORN SIGHTINGS</a:t>
            </a:r>
            <a:endParaRPr lang="en-US" sz="4800" dirty="0"/>
          </a:p>
        </p:txBody>
      </p:sp>
      <p:sp>
        <p:nvSpPr>
          <p:cNvPr id="12" name="Text 5"/>
          <p:cNvSpPr/>
          <p:nvPr/>
        </p:nvSpPr>
        <p:spPr>
          <a:xfrm>
            <a:off x="15089486" y="36449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3" name="Shape 6"/>
          <p:cNvSpPr/>
          <p:nvPr/>
        </p:nvSpPr>
        <p:spPr>
          <a:xfrm>
            <a:off x="13057232" y="6858000"/>
            <a:ext cx="9907238" cy="3378200"/>
          </a:xfrm>
          <a:prstGeom prst="rect">
            <a:avLst/>
          </a:prstGeom>
          <a:noFill/>
          <a:ln/>
        </p:spPr>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57232" y="7734300"/>
            <a:ext cx="1620876" cy="1625600"/>
          </a:xfrm>
          <a:prstGeom prst="rect">
            <a:avLst/>
          </a:prstGeom>
        </p:spPr>
      </p:pic>
      <p:sp>
        <p:nvSpPr>
          <p:cNvPr id="15" name="Shape 7"/>
          <p:cNvSpPr/>
          <p:nvPr/>
        </p:nvSpPr>
        <p:spPr>
          <a:xfrm>
            <a:off x="15084555" y="6858000"/>
            <a:ext cx="7879913" cy="3378200"/>
          </a:xfrm>
          <a:prstGeom prst="rect">
            <a:avLst/>
          </a:prstGeom>
          <a:noFill/>
          <a:ln/>
        </p:spPr>
      </p:sp>
      <p:sp>
        <p:nvSpPr>
          <p:cNvPr id="16" name="Text 8"/>
          <p:cNvSpPr/>
          <p:nvPr/>
        </p:nvSpPr>
        <p:spPr>
          <a:xfrm>
            <a:off x="15084555" y="6858000"/>
            <a:ext cx="8083139"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DRAGON TAMING</a:t>
            </a:r>
            <a:endParaRPr lang="en-US" sz="4800" dirty="0"/>
          </a:p>
        </p:txBody>
      </p:sp>
      <p:sp>
        <p:nvSpPr>
          <p:cNvPr id="17" name="Text 9"/>
          <p:cNvSpPr/>
          <p:nvPr/>
        </p:nvSpPr>
        <p:spPr>
          <a:xfrm>
            <a:off x="15084555" y="7797800"/>
            <a:ext cx="8015397" cy="2573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79" y="584200"/>
            <a:ext cx="6457337" cy="339173"/>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23353" y="12750800"/>
            <a:ext cx="6457337" cy="339173"/>
          </a:xfrm>
          <a:prstGeom prst="rect">
            <a:avLst/>
          </a:prstGeom>
        </p:spPr>
      </p:pic>
      <p:sp>
        <p:nvSpPr>
          <p:cNvPr id="7" name="Shape 1"/>
          <p:cNvSpPr/>
          <p:nvPr/>
        </p:nvSpPr>
        <p:spPr>
          <a:xfrm>
            <a:off x="23370921" y="10515600"/>
            <a:ext cx="1016127" cy="3200400"/>
          </a:xfrm>
          <a:prstGeom prst="rect">
            <a:avLst/>
          </a:prstGeom>
          <a:noFill/>
          <a:ln/>
        </p:spPr>
      </p:sp>
      <p:pic>
        <p:nvPicPr>
          <p:cNvPr id="8"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9" name="Shape 2"/>
          <p:cNvSpPr/>
          <p:nvPr/>
        </p:nvSpPr>
        <p:spPr>
          <a:xfrm>
            <a:off x="3543743" y="1384300"/>
            <a:ext cx="8129016" cy="11214100"/>
          </a:xfrm>
          <a:prstGeom prst="rect">
            <a:avLst/>
          </a:prstGeom>
          <a:noFill/>
          <a:ln/>
        </p:spPr>
      </p:sp>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29978" y="1384300"/>
            <a:ext cx="1556543" cy="1625600"/>
          </a:xfrm>
          <a:prstGeom prst="rect">
            <a:avLst/>
          </a:prstGeom>
        </p:spPr>
      </p:pic>
      <p:sp>
        <p:nvSpPr>
          <p:cNvPr id="11" name="Shape 3"/>
          <p:cNvSpPr/>
          <p:nvPr/>
        </p:nvSpPr>
        <p:spPr>
          <a:xfrm>
            <a:off x="4356645" y="3619500"/>
            <a:ext cx="6503213" cy="736600"/>
          </a:xfrm>
          <a:prstGeom prst="rect">
            <a:avLst/>
          </a:prstGeom>
          <a:noFill/>
          <a:ln/>
        </p:spPr>
      </p:sp>
      <p:sp>
        <p:nvSpPr>
          <p:cNvPr id="12" name="Text 4"/>
          <p:cNvSpPr/>
          <p:nvPr/>
        </p:nvSpPr>
        <p:spPr>
          <a:xfrm>
            <a:off x="4356645" y="3619500"/>
            <a:ext cx="6706438"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UNICORN SIGHTINGS</a:t>
            </a:r>
            <a:endParaRPr lang="en-US" sz="4800" dirty="0"/>
          </a:p>
        </p:txBody>
      </p:sp>
      <p:sp>
        <p:nvSpPr>
          <p:cNvPr id="13" name="Shape 5"/>
          <p:cNvSpPr/>
          <p:nvPr/>
        </p:nvSpPr>
        <p:spPr>
          <a:xfrm>
            <a:off x="3543743" y="4965700"/>
            <a:ext cx="8129016" cy="1828800"/>
          </a:xfrm>
          <a:prstGeom prst="rect">
            <a:avLst/>
          </a:prstGeom>
          <a:noFill/>
          <a:ln/>
        </p:spPr>
      </p:sp>
      <p:sp>
        <p:nvSpPr>
          <p:cNvPr id="14" name="Text 6"/>
          <p:cNvSpPr/>
          <p:nvPr/>
        </p:nvSpPr>
        <p:spPr>
          <a:xfrm>
            <a:off x="3476001" y="49657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43743" y="7404100"/>
            <a:ext cx="8129016" cy="5194300"/>
          </a:xfrm>
          <a:prstGeom prst="rect">
            <a:avLst/>
          </a:prstGeom>
        </p:spPr>
      </p:pic>
      <p:sp>
        <p:nvSpPr>
          <p:cNvPr id="16" name="Shape 7"/>
          <p:cNvSpPr/>
          <p:nvPr/>
        </p:nvSpPr>
        <p:spPr>
          <a:xfrm>
            <a:off x="12663483" y="1384300"/>
            <a:ext cx="8129016" cy="11214100"/>
          </a:xfrm>
          <a:prstGeom prst="rect">
            <a:avLst/>
          </a:prstGeom>
          <a:noFill/>
          <a:ln/>
        </p:spPr>
      </p:sp>
      <p:pic>
        <p:nvPicPr>
          <p:cNvPr id="17"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873942" y="1384300"/>
            <a:ext cx="1708100" cy="1625600"/>
          </a:xfrm>
          <a:prstGeom prst="rect">
            <a:avLst/>
          </a:prstGeom>
        </p:spPr>
      </p:pic>
      <p:sp>
        <p:nvSpPr>
          <p:cNvPr id="18" name="Shape 8"/>
          <p:cNvSpPr/>
          <p:nvPr/>
        </p:nvSpPr>
        <p:spPr>
          <a:xfrm>
            <a:off x="14105113" y="3619500"/>
            <a:ext cx="5245756" cy="736600"/>
          </a:xfrm>
          <a:prstGeom prst="rect">
            <a:avLst/>
          </a:prstGeom>
          <a:noFill/>
          <a:ln/>
        </p:spPr>
      </p:sp>
      <p:sp>
        <p:nvSpPr>
          <p:cNvPr id="19" name="Text 9"/>
          <p:cNvSpPr/>
          <p:nvPr/>
        </p:nvSpPr>
        <p:spPr>
          <a:xfrm>
            <a:off x="14105113" y="3619500"/>
            <a:ext cx="5448981" cy="939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DRAGON TAMING</a:t>
            </a:r>
            <a:endParaRPr lang="en-US" sz="4800" dirty="0"/>
          </a:p>
        </p:txBody>
      </p:sp>
      <p:sp>
        <p:nvSpPr>
          <p:cNvPr id="20" name="Shape 10"/>
          <p:cNvSpPr/>
          <p:nvPr/>
        </p:nvSpPr>
        <p:spPr>
          <a:xfrm>
            <a:off x="12663483" y="4965700"/>
            <a:ext cx="8129016" cy="1828800"/>
          </a:xfrm>
          <a:prstGeom prst="rect">
            <a:avLst/>
          </a:prstGeom>
          <a:noFill/>
          <a:ln/>
        </p:spPr>
      </p:sp>
      <p:sp>
        <p:nvSpPr>
          <p:cNvPr id="21" name="Text 11"/>
          <p:cNvSpPr/>
          <p:nvPr/>
        </p:nvSpPr>
        <p:spPr>
          <a:xfrm>
            <a:off x="12595741" y="49657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663483" y="7404100"/>
            <a:ext cx="8129016" cy="51943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F254F"/>
        </a:solidFill>
      </p:bgPr>
    </p:bg>
    <p:spTree>
      <p:nvGrpSpPr>
        <p:cNvPr id="1" name=""/>
        <p:cNvGrpSpPr/>
        <p:nvPr/>
      </p:nvGrpSpPr>
      <p:grpSpPr>
        <a:xfrm>
          <a:off x="0" y="0"/>
          <a:ext cx="0" cy="0"/>
          <a:chOff x="0" y="0"/>
          <a:chExt cx="0" cy="0"/>
        </a:xfrm>
      </p:grpSpPr>
      <p:sp>
        <p:nvSpPr>
          <p:cNvPr id="2" name="Shape 0"/>
          <p:cNvSpPr/>
          <p:nvPr/>
        </p:nvSpPr>
        <p:spPr>
          <a:xfrm rot="10800000">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048" y="1066800"/>
            <a:ext cx="23624953" cy="762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48" y="12496800"/>
            <a:ext cx="23624953" cy="76200"/>
          </a:xfrm>
          <a:prstGeom prst="rect">
            <a:avLst/>
          </a:prstGeom>
        </p:spPr>
      </p:pic>
      <p:pic>
        <p:nvPicPr>
          <p:cNvPr id="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43905" y="381000"/>
            <a:ext cx="76210" cy="12954000"/>
          </a:xfrm>
          <a:prstGeom prst="rect">
            <a:avLst/>
          </a:prstGeom>
        </p:spPr>
      </p:pic>
      <p:pic>
        <p:nvPicPr>
          <p:cNvPr id="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3143" y="381000"/>
            <a:ext cx="76210" cy="12954000"/>
          </a:xfrm>
          <a:prstGeom prst="rect">
            <a:avLst/>
          </a:prstGeom>
        </p:spPr>
      </p:pic>
      <p:pic>
        <p:nvPicPr>
          <p:cNvPr id="7"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122241" y="1308100"/>
            <a:ext cx="1804125" cy="553510"/>
          </a:xfrm>
          <a:prstGeom prst="rect">
            <a:avLst/>
          </a:prstGeom>
        </p:spPr>
      </p:pic>
      <p:pic>
        <p:nvPicPr>
          <p:cNvPr id="8"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052813" y="2117136"/>
            <a:ext cx="1911657" cy="695430"/>
          </a:xfrm>
          <a:prstGeom prst="rect">
            <a:avLst/>
          </a:prstGeom>
        </p:spPr>
      </p:pic>
      <p:pic>
        <p:nvPicPr>
          <p:cNvPr id="9"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44617" y="11290300"/>
            <a:ext cx="4934806" cy="785254"/>
          </a:xfrm>
          <a:prstGeom prst="rect">
            <a:avLst/>
          </a:prstGeom>
        </p:spPr>
      </p:pic>
      <p:sp>
        <p:nvSpPr>
          <p:cNvPr id="10" name="Shape 1"/>
          <p:cNvSpPr/>
          <p:nvPr/>
        </p:nvSpPr>
        <p:spPr>
          <a:xfrm>
            <a:off x="23370921" y="10515600"/>
            <a:ext cx="1016127" cy="3200400"/>
          </a:xfrm>
          <a:prstGeom prst="rect">
            <a:avLst/>
          </a:prstGeom>
          <a:noFill/>
          <a:ln/>
        </p:spPr>
      </p:sp>
      <p:pic>
        <p:nvPicPr>
          <p:cNvPr id="11"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86286" y="2387588"/>
            <a:ext cx="3607251" cy="2743212"/>
          </a:xfrm>
          <a:prstGeom prst="rect">
            <a:avLst/>
          </a:prstGeom>
        </p:spPr>
      </p:pic>
      <p:sp>
        <p:nvSpPr>
          <p:cNvPr id="13" name="Shape 2"/>
          <p:cNvSpPr/>
          <p:nvPr/>
        </p:nvSpPr>
        <p:spPr>
          <a:xfrm>
            <a:off x="5398175" y="3860800"/>
            <a:ext cx="13603400" cy="6007100"/>
          </a:xfrm>
          <a:prstGeom prst="rect">
            <a:avLst/>
          </a:prstGeom>
          <a:noFill/>
          <a:ln/>
        </p:spPr>
      </p:sp>
      <p:sp>
        <p:nvSpPr>
          <p:cNvPr id="14" name="Text 3"/>
          <p:cNvSpPr/>
          <p:nvPr/>
        </p:nvSpPr>
        <p:spPr>
          <a:xfrm>
            <a:off x="5398175" y="3860800"/>
            <a:ext cx="13806626" cy="5359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5" name="Text 4"/>
          <p:cNvSpPr/>
          <p:nvPr/>
        </p:nvSpPr>
        <p:spPr>
          <a:xfrm>
            <a:off x="14149568" y="9321800"/>
            <a:ext cx="5004425"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Russo One Regular" pitchFamily="34" charset="0"/>
                <a:ea typeface="Russo One Regular" pitchFamily="34" charset="-122"/>
                <a:cs typeface="Russo On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3409026" y="736600"/>
            <a:ext cx="266733" cy="122555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289" y="736600"/>
            <a:ext cx="266733" cy="122555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27236" y="1817266"/>
            <a:ext cx="6460283" cy="10307873"/>
          </a:xfrm>
          <a:prstGeom prst="rect">
            <a:avLst/>
          </a:prstGeom>
        </p:spPr>
      </p:pic>
      <p:pic>
        <p:nvPicPr>
          <p:cNvPr id="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81690" y="1833984"/>
            <a:ext cx="5682177" cy="10274424"/>
          </a:xfrm>
          <a:prstGeom prst="rect">
            <a:avLst/>
          </a:prstGeom>
        </p:spPr>
      </p:pic>
      <p:sp>
        <p:nvSpPr>
          <p:cNvPr id="9" name="Shape 2"/>
          <p:cNvSpPr/>
          <p:nvPr/>
        </p:nvSpPr>
        <p:spPr>
          <a:xfrm>
            <a:off x="8268733" y="3048000"/>
            <a:ext cx="7887686" cy="2997200"/>
          </a:xfrm>
          <a:prstGeom prst="rect">
            <a:avLst/>
          </a:prstGeom>
          <a:noFill/>
          <a:ln/>
        </p:spPr>
      </p:sp>
      <p:sp>
        <p:nvSpPr>
          <p:cNvPr id="10" name="Text 3"/>
          <p:cNvSpPr/>
          <p:nvPr/>
        </p:nvSpPr>
        <p:spPr>
          <a:xfrm>
            <a:off x="8268733" y="3048000"/>
            <a:ext cx="8090911"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DRAGON TAMING TECHNIQUE</a:t>
            </a:r>
            <a:endParaRPr lang="en-US" sz="4800" dirty="0"/>
          </a:p>
        </p:txBody>
      </p:sp>
      <p:sp>
        <p:nvSpPr>
          <p:cNvPr id="11" name="Text 4"/>
          <p:cNvSpPr/>
          <p:nvPr/>
        </p:nvSpPr>
        <p:spPr>
          <a:xfrm>
            <a:off x="8268733" y="4826000"/>
            <a:ext cx="8023169"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2" name="Shape 5"/>
          <p:cNvSpPr/>
          <p:nvPr/>
        </p:nvSpPr>
        <p:spPr>
          <a:xfrm>
            <a:off x="8268733" y="7251700"/>
            <a:ext cx="7887686" cy="2997200"/>
          </a:xfrm>
          <a:prstGeom prst="rect">
            <a:avLst/>
          </a:prstGeom>
          <a:noFill/>
          <a:ln/>
        </p:spPr>
      </p:sp>
      <p:sp>
        <p:nvSpPr>
          <p:cNvPr id="13" name="Text 6"/>
          <p:cNvSpPr/>
          <p:nvPr/>
        </p:nvSpPr>
        <p:spPr>
          <a:xfrm>
            <a:off x="8268733" y="7251700"/>
            <a:ext cx="8090911" cy="16764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THE ART OF UNICORN SIGHTING</a:t>
            </a:r>
            <a:endParaRPr lang="en-US" sz="4800" dirty="0"/>
          </a:p>
        </p:txBody>
      </p:sp>
      <p:sp>
        <p:nvSpPr>
          <p:cNvPr id="14" name="Text 7"/>
          <p:cNvSpPr/>
          <p:nvPr/>
        </p:nvSpPr>
        <p:spPr>
          <a:xfrm>
            <a:off x="8268733" y="9029700"/>
            <a:ext cx="8023169"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F254F"/>
        </a:solidFill>
      </p:bgPr>
    </p:bg>
    <p:spTree>
      <p:nvGrpSpPr>
        <p:cNvPr id="1" name=""/>
        <p:cNvGrpSpPr/>
        <p:nvPr/>
      </p:nvGrpSpPr>
      <p:grpSpPr>
        <a:xfrm>
          <a:off x="0" y="0"/>
          <a:ext cx="0" cy="0"/>
          <a:chOff x="0" y="0"/>
          <a:chExt cx="0" cy="0"/>
        </a:xfrm>
      </p:grpSpPr>
      <p:sp>
        <p:nvSpPr>
          <p:cNvPr id="2" name="Shape 0"/>
          <p:cNvSpPr/>
          <p:nvPr/>
        </p:nvSpPr>
        <p:spPr>
          <a:xfrm>
            <a:off x="381048" y="381000"/>
            <a:ext cx="23624953" cy="12954000"/>
          </a:xfrm>
          <a:prstGeom prst="rect">
            <a:avLst/>
          </a:prstGeom>
          <a:noFill/>
          <a:ln w="76200">
            <a:solidFill>
              <a:srgbClr val="F26363"/>
            </a:solidFill>
            <a:prstDash val="solid"/>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0200" y="838200"/>
            <a:ext cx="2581951" cy="409959"/>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44918" y="12420600"/>
            <a:ext cx="2581443" cy="410939"/>
          </a:xfrm>
          <a:prstGeom prst="rect">
            <a:avLst/>
          </a:prstGeom>
        </p:spPr>
      </p:pic>
      <p:sp>
        <p:nvSpPr>
          <p:cNvPr id="5" name="Text 1"/>
          <p:cNvSpPr/>
          <p:nvPr/>
        </p:nvSpPr>
        <p:spPr>
          <a:xfrm>
            <a:off x="2091528" y="1562100"/>
            <a:ext cx="20216693" cy="1557867"/>
          </a:xfrm>
          <a:prstGeom prst="rect">
            <a:avLst/>
          </a:prstGeom>
          <a:noFill/>
          <a:ln/>
        </p:spPr>
        <p:txBody>
          <a:bodyPr wrap="square" lIns="0" tIns="0" rIns="0" bIns="0" rtlCol="0" anchor="t"/>
          <a:lstStyle/>
          <a:p>
            <a:pPr algn="ctr" indent="0" marL="0">
              <a:buNone/>
            </a:pPr>
            <a:r>
              <a:rPr lang="en-US" sz="8000" dirty="0">
                <a:solidFill>
                  <a:srgbClr val="F26363">
                    <a:alpha val="100000"/>
                  </a:srgbClr>
                </a:solidFill>
                <a:latin typeface="Russo One Regular" pitchFamily="34" charset="0"/>
                <a:ea typeface="Russo One Regular" pitchFamily="34" charset="-122"/>
                <a:cs typeface="Russo One Regular" pitchFamily="34" charset="-120"/>
              </a:rPr>
              <a:t>THE MAGIC OF DRAGONS: A RESEARCH</a:t>
            </a:r>
            <a:endParaRPr lang="en-US" sz="8000" dirty="0"/>
          </a:p>
        </p:txBody>
      </p:sp>
      <p:sp>
        <p:nvSpPr>
          <p:cNvPr id="6" name="Shape 2"/>
          <p:cNvSpPr/>
          <p:nvPr/>
        </p:nvSpPr>
        <p:spPr>
          <a:xfrm>
            <a:off x="2146568" y="4025900"/>
            <a:ext cx="8205226" cy="8204200"/>
          </a:xfrm>
          <a:prstGeom prst="rect">
            <a:avLst/>
          </a:prstGeom>
          <a:noFill/>
          <a:ln/>
        </p:spPr>
      </p:sp>
      <p:sp>
        <p:nvSpPr>
          <p:cNvPr id="7" name="Shape 3"/>
          <p:cNvSpPr/>
          <p:nvPr/>
        </p:nvSpPr>
        <p:spPr>
          <a:xfrm>
            <a:off x="2146568" y="4025900"/>
            <a:ext cx="8205226" cy="8204200"/>
          </a:xfrm>
          <a:prstGeom prst="ellipse">
            <a:avLst/>
          </a:prstGeom>
          <a:solidFill>
            <a:srgbClr val="FFFFFF">
              <a:alpha val="100000"/>
            </a:srgbClr>
          </a:solidFill>
          <a:ln/>
        </p:spPr>
      </p:sp>
      <p:sp>
        <p:nvSpPr>
          <p:cNvPr id="8" name="Shape 4"/>
          <p:cNvSpPr/>
          <p:nvPr/>
        </p:nvSpPr>
        <p:spPr>
          <a:xfrm>
            <a:off x="3175397" y="5918200"/>
            <a:ext cx="6160270" cy="6159500"/>
          </a:xfrm>
          <a:prstGeom prst="ellipse">
            <a:avLst/>
          </a:prstGeom>
          <a:solidFill>
            <a:srgbClr val="F26363">
              <a:alpha val="100000"/>
            </a:srgbClr>
          </a:solidFill>
          <a:ln/>
        </p:spPr>
      </p:sp>
      <p:sp>
        <p:nvSpPr>
          <p:cNvPr id="9" name="Shape 5"/>
          <p:cNvSpPr/>
          <p:nvPr/>
        </p:nvSpPr>
        <p:spPr>
          <a:xfrm>
            <a:off x="4204225" y="7797800"/>
            <a:ext cx="4089911" cy="4089400"/>
          </a:xfrm>
          <a:prstGeom prst="ellipse">
            <a:avLst/>
          </a:prstGeom>
          <a:solidFill>
            <a:srgbClr val="1F254F">
              <a:alpha val="100000"/>
            </a:srgbClr>
          </a:solidFill>
          <a:ln/>
        </p:spPr>
      </p:sp>
      <p:sp>
        <p:nvSpPr>
          <p:cNvPr id="10" name="Text 6"/>
          <p:cNvSpPr/>
          <p:nvPr/>
        </p:nvSpPr>
        <p:spPr>
          <a:xfrm>
            <a:off x="5423578" y="4559300"/>
            <a:ext cx="1625803" cy="939800"/>
          </a:xfrm>
          <a:prstGeom prst="rect">
            <a:avLst/>
          </a:prstGeom>
          <a:noFill/>
          <a:ln/>
        </p:spPr>
        <p:txBody>
          <a:bodyPr wrap="square" lIns="0" tIns="0" rIns="0" bIns="0" rtlCol="0" anchor="ctr"/>
          <a:lstStyle/>
          <a:p>
            <a:pPr algn="ctr" indent="0" marL="0">
              <a:buNone/>
            </a:pPr>
            <a:r>
              <a:rPr lang="en-US" sz="4800" dirty="0">
                <a:solidFill>
                  <a:srgbClr val="1F254F">
                    <a:alpha val="100000"/>
                  </a:srgbClr>
                </a:solidFill>
                <a:latin typeface="Russo One Regular" pitchFamily="34" charset="0"/>
                <a:ea typeface="Russo One Regular" pitchFamily="34" charset="-122"/>
                <a:cs typeface="Russo One Regular" pitchFamily="34" charset="-120"/>
              </a:rPr>
              <a:t>6.7M</a:t>
            </a:r>
            <a:endParaRPr lang="en-US" sz="4800" dirty="0"/>
          </a:p>
        </p:txBody>
      </p:sp>
      <p:sp>
        <p:nvSpPr>
          <p:cNvPr id="11" name="Text 7"/>
          <p:cNvSpPr/>
          <p:nvPr/>
        </p:nvSpPr>
        <p:spPr>
          <a:xfrm>
            <a:off x="5436279" y="9372600"/>
            <a:ext cx="1638505"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2.3M</a:t>
            </a:r>
            <a:endParaRPr lang="en-US" sz="4800" dirty="0"/>
          </a:p>
        </p:txBody>
      </p:sp>
      <p:sp>
        <p:nvSpPr>
          <p:cNvPr id="12" name="Text 8"/>
          <p:cNvSpPr/>
          <p:nvPr/>
        </p:nvSpPr>
        <p:spPr>
          <a:xfrm>
            <a:off x="5398175" y="6438900"/>
            <a:ext cx="1702013"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Russo One Regular" pitchFamily="34" charset="0"/>
                <a:ea typeface="Russo One Regular" pitchFamily="34" charset="-122"/>
                <a:cs typeface="Russo One Regular" pitchFamily="34" charset="-120"/>
              </a:rPr>
              <a:t>4.4M</a:t>
            </a:r>
            <a:endParaRPr lang="en-US" sz="4800" dirty="0"/>
          </a:p>
        </p:txBody>
      </p:sp>
      <p:sp>
        <p:nvSpPr>
          <p:cNvPr id="13" name="Shape 9"/>
          <p:cNvSpPr/>
          <p:nvPr/>
        </p:nvSpPr>
        <p:spPr>
          <a:xfrm>
            <a:off x="23370921" y="10515600"/>
            <a:ext cx="1016127" cy="3200400"/>
          </a:xfrm>
          <a:prstGeom prst="rect">
            <a:avLst/>
          </a:prstGeom>
          <a:noFill/>
          <a:ln/>
        </p:spPr>
      </p:sp>
      <p:pic>
        <p:nvPicPr>
          <p:cNvPr id="14"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15" name="Shape 10"/>
          <p:cNvSpPr/>
          <p:nvPr/>
        </p:nvSpPr>
        <p:spPr>
          <a:xfrm>
            <a:off x="12638080" y="3594100"/>
            <a:ext cx="8459257" cy="2540000"/>
          </a:xfrm>
          <a:prstGeom prst="rect">
            <a:avLst/>
          </a:prstGeom>
          <a:noFill/>
          <a:ln/>
        </p:spPr>
      </p:sp>
      <p:pic>
        <p:nvPicPr>
          <p:cNvPr id="1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38080" y="3594100"/>
            <a:ext cx="923498" cy="1016000"/>
          </a:xfrm>
          <a:prstGeom prst="rect">
            <a:avLst/>
          </a:prstGeom>
        </p:spPr>
      </p:pic>
      <p:sp>
        <p:nvSpPr>
          <p:cNvPr id="17" name="Shape 11"/>
          <p:cNvSpPr/>
          <p:nvPr/>
        </p:nvSpPr>
        <p:spPr>
          <a:xfrm>
            <a:off x="12638080" y="4914900"/>
            <a:ext cx="8459257" cy="1219200"/>
          </a:xfrm>
          <a:prstGeom prst="rect">
            <a:avLst/>
          </a:prstGeom>
          <a:noFill/>
          <a:ln/>
        </p:spPr>
      </p:sp>
      <p:sp>
        <p:nvSpPr>
          <p:cNvPr id="18" name="Text 12"/>
          <p:cNvSpPr/>
          <p:nvPr/>
        </p:nvSpPr>
        <p:spPr>
          <a:xfrm>
            <a:off x="12638080" y="49149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19" name="Shape 13"/>
          <p:cNvSpPr/>
          <p:nvPr/>
        </p:nvSpPr>
        <p:spPr>
          <a:xfrm>
            <a:off x="12638080" y="6946900"/>
            <a:ext cx="8459257" cy="2540000"/>
          </a:xfrm>
          <a:prstGeom prst="rect">
            <a:avLst/>
          </a:prstGeom>
          <a:noFill/>
          <a:ln/>
        </p:spPr>
      </p:sp>
      <p:pic>
        <p:nvPicPr>
          <p:cNvPr id="2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8080" y="6946900"/>
            <a:ext cx="1038445" cy="1016000"/>
          </a:xfrm>
          <a:prstGeom prst="rect">
            <a:avLst/>
          </a:prstGeom>
        </p:spPr>
      </p:pic>
      <p:sp>
        <p:nvSpPr>
          <p:cNvPr id="21" name="Shape 14"/>
          <p:cNvSpPr/>
          <p:nvPr/>
        </p:nvSpPr>
        <p:spPr>
          <a:xfrm>
            <a:off x="12638080" y="8267700"/>
            <a:ext cx="8459257" cy="1219200"/>
          </a:xfrm>
          <a:prstGeom prst="rect">
            <a:avLst/>
          </a:prstGeom>
          <a:noFill/>
          <a:ln/>
        </p:spPr>
      </p:sp>
      <p:sp>
        <p:nvSpPr>
          <p:cNvPr id="22" name="Text 15"/>
          <p:cNvSpPr/>
          <p:nvPr/>
        </p:nvSpPr>
        <p:spPr>
          <a:xfrm>
            <a:off x="12638080" y="82677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3" name="Shape 16"/>
          <p:cNvSpPr/>
          <p:nvPr/>
        </p:nvSpPr>
        <p:spPr>
          <a:xfrm>
            <a:off x="12638080" y="10299700"/>
            <a:ext cx="8459257" cy="2540000"/>
          </a:xfrm>
          <a:prstGeom prst="rect">
            <a:avLst/>
          </a:prstGeom>
          <a:noFill/>
          <a:ln/>
        </p:spPr>
      </p:sp>
      <p:pic>
        <p:nvPicPr>
          <p:cNvPr id="2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38080" y="10299700"/>
            <a:ext cx="1032314" cy="1016000"/>
          </a:xfrm>
          <a:prstGeom prst="rect">
            <a:avLst/>
          </a:prstGeom>
        </p:spPr>
      </p:pic>
      <p:sp>
        <p:nvSpPr>
          <p:cNvPr id="25" name="Shape 17"/>
          <p:cNvSpPr/>
          <p:nvPr/>
        </p:nvSpPr>
        <p:spPr>
          <a:xfrm>
            <a:off x="12638080" y="11620500"/>
            <a:ext cx="8459257" cy="1219200"/>
          </a:xfrm>
          <a:prstGeom prst="rect">
            <a:avLst/>
          </a:prstGeom>
          <a:noFill/>
          <a:ln/>
        </p:spPr>
      </p:sp>
      <p:sp>
        <p:nvSpPr>
          <p:cNvPr id="26" name="Text 18"/>
          <p:cNvSpPr/>
          <p:nvPr/>
        </p:nvSpPr>
        <p:spPr>
          <a:xfrm>
            <a:off x="12638080" y="116205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2023-10-04T08:12:30Z</dcterms:created>
  <dcterms:modified xsi:type="dcterms:W3CDTF">2023-10-04T08:12:30Z</dcterms:modified>
</cp:coreProperties>
</file>