
<file path=[Content_Types].xml><?xml version="1.0" encoding="utf-8"?>
<Types xmlns="http://schemas.openxmlformats.org/package/2006/content-types">
  <Default ContentType="image/jpeg" Extension="jpg"/>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98" r:id="rId4"/>
    <p:sldMasterId id="2147483699" r:id="rId5"/>
    <p:sldMasterId id="2147483700" r:id="rId6"/>
    <p:sldMasterId id="2147483701"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1.xml"/><Relationship Id="rId25" Type="http://schemas.openxmlformats.org/officeDocument/2006/relationships/slide" Target="slides/slide17.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11" Type="http://schemas.openxmlformats.org/officeDocument/2006/relationships/slide" Target="slides/slide3.xml"/><Relationship Id="rId10" Type="http://schemas.openxmlformats.org/officeDocument/2006/relationships/slide" Target="slides/slide2.xml"/><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260a8deabce_0_54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260a8deabce_0_54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60a8deabce_0_5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8" name="Google Shape;328;g260a8deabce_0_51: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4" name="Shape 334"/>
        <p:cNvGrpSpPr/>
        <p:nvPr/>
      </p:nvGrpSpPr>
      <p:grpSpPr>
        <a:xfrm>
          <a:off x="0" y="0"/>
          <a:ext cx="0" cy="0"/>
          <a:chOff x="0" y="0"/>
          <a:chExt cx="0" cy="0"/>
        </a:xfrm>
      </p:grpSpPr>
      <p:sp>
        <p:nvSpPr>
          <p:cNvPr id="335" name="Google Shape;335;g260a8deabce_0_6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6" name="Google Shape;336;g260a8deabce_0_6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260a8deabce_0_8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51" name="Google Shape;351;g260a8deabce_0_8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260a8deabce_0_10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62" name="Google Shape;362;g260a8deabce_0_10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260a8deabce_0_27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6" name="Google Shape;436;g260a8deabce_0_27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260a8deabce_0_29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9" name="Google Shape;449;g260a8deabce_0_295: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6" name="Shape 456"/>
        <p:cNvGrpSpPr/>
        <p:nvPr/>
      </p:nvGrpSpPr>
      <p:grpSpPr>
        <a:xfrm>
          <a:off x="0" y="0"/>
          <a:ext cx="0" cy="0"/>
          <a:chOff x="0" y="0"/>
          <a:chExt cx="0" cy="0"/>
        </a:xfrm>
      </p:grpSpPr>
      <p:sp>
        <p:nvSpPr>
          <p:cNvPr id="457" name="Google Shape;457;g260a8deabce_0_3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8" name="Google Shape;458;g260a8deabce_0_317: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0" name="Shape 470"/>
        <p:cNvGrpSpPr/>
        <p:nvPr/>
      </p:nvGrpSpPr>
      <p:grpSpPr>
        <a:xfrm>
          <a:off x="0" y="0"/>
          <a:ext cx="0" cy="0"/>
          <a:chOff x="0" y="0"/>
          <a:chExt cx="0" cy="0"/>
        </a:xfrm>
      </p:grpSpPr>
      <p:sp>
        <p:nvSpPr>
          <p:cNvPr id="471" name="Google Shape;471;g260a8deabce_0_34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2" name="Google Shape;472;g260a8deabce_0_340: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260a8deabce_0_55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35" name="Google Shape;235;g260a8deabce_0_5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3" name="Shape 243"/>
        <p:cNvGrpSpPr/>
        <p:nvPr/>
      </p:nvGrpSpPr>
      <p:grpSpPr>
        <a:xfrm>
          <a:off x="0" y="0"/>
          <a:ext cx="0" cy="0"/>
          <a:chOff x="0" y="0"/>
          <a:chExt cx="0" cy="0"/>
        </a:xfrm>
      </p:grpSpPr>
      <p:sp>
        <p:nvSpPr>
          <p:cNvPr id="244" name="Google Shape;244;g260a8deabce_2_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g260a8deabce_2_7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260a8deabce_2_9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260a8deabce_2_90: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60a8deabce_2_11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260a8deabce_2_11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260a8deabce_2_12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2" name="Google Shape;292;g260a8deabce_2_121: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1" name="Shape 301"/>
        <p:cNvGrpSpPr/>
        <p:nvPr/>
      </p:nvGrpSpPr>
      <p:grpSpPr>
        <a:xfrm>
          <a:off x="0" y="0"/>
          <a:ext cx="0" cy="0"/>
          <a:chOff x="0" y="0"/>
          <a:chExt cx="0" cy="0"/>
        </a:xfrm>
      </p:grpSpPr>
      <p:sp>
        <p:nvSpPr>
          <p:cNvPr id="302" name="Google Shape;302;g260a8deabce_2_13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3" name="Google Shape;303;g260a8deabce_2_135: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60a8deabce_2_1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0" name="Google Shape;310;g260a8deabce_2_144:notes"/>
          <p:cNvSpPr/>
          <p:nvPr>
            <p:ph idx="2" type="sldImg"/>
          </p:nvPr>
        </p:nvSpPr>
        <p:spPr>
          <a:xfrm>
            <a:off x="1143225" y="685800"/>
            <a:ext cx="4572225"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60a8deabce_0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8" name="Google Shape;318;g260a8deabce_0_3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lt1"/>
        </a:solidFill>
      </p:bgPr>
    </p:bg>
    <p:spTree>
      <p:nvGrpSpPr>
        <p:cNvPr id="53" name="Shape 53"/>
        <p:cNvGrpSpPr/>
        <p:nvPr/>
      </p:nvGrpSpPr>
      <p:grpSpPr>
        <a:xfrm>
          <a:off x="0" y="0"/>
          <a:ext cx="0" cy="0"/>
          <a:chOff x="0" y="0"/>
          <a:chExt cx="0" cy="0"/>
        </a:xfrm>
      </p:grpSpPr>
      <p:sp>
        <p:nvSpPr>
          <p:cNvPr id="54" name="Google Shape;54;p14"/>
          <p:cNvSpPr txBox="1"/>
          <p:nvPr>
            <p:ph type="title"/>
          </p:nvPr>
        </p:nvSpPr>
        <p:spPr>
          <a:xfrm>
            <a:off x="455150" y="1643225"/>
            <a:ext cx="3960300" cy="2142600"/>
          </a:xfrm>
          <a:prstGeom prst="rect">
            <a:avLst/>
          </a:prstGeom>
        </p:spPr>
        <p:txBody>
          <a:bodyPr anchorCtr="0" anchor="t" bIns="22850" lIns="45725" spcFirstLastPara="1" rIns="45725" wrap="square" tIns="22850">
            <a:normAutofit/>
          </a:bodyPr>
          <a:lstStyle>
            <a:lvl1pPr indent="0" lvl="0" marL="0" marR="0" rtl="0" algn="l">
              <a:lnSpc>
                <a:spcPct val="100000"/>
              </a:lnSpc>
              <a:spcBef>
                <a:spcPts val="0"/>
              </a:spcBef>
              <a:spcAft>
                <a:spcPts val="0"/>
              </a:spcAft>
              <a:buClr>
                <a:srgbClr val="000000"/>
              </a:buClr>
              <a:buFont typeface="Arial"/>
              <a:buNone/>
              <a:defRPr b="1" sz="4000">
                <a:solidFill>
                  <a:srgbClr val="333333"/>
                </a:solidFill>
              </a:defRPr>
            </a:lvl1pPr>
            <a:lvl2pPr lvl="1">
              <a:lnSpc>
                <a:spcPct val="100000"/>
              </a:lnSpc>
              <a:spcBef>
                <a:spcPts val="0"/>
              </a:spcBef>
              <a:spcAft>
                <a:spcPts val="0"/>
              </a:spcAft>
              <a:buSzPts val="700"/>
              <a:buNone/>
              <a:defRPr/>
            </a:lvl2pPr>
            <a:lvl3pPr lvl="2">
              <a:lnSpc>
                <a:spcPct val="100000"/>
              </a:lnSpc>
              <a:spcBef>
                <a:spcPts val="0"/>
              </a:spcBef>
              <a:spcAft>
                <a:spcPts val="0"/>
              </a:spcAft>
              <a:buSzPts val="700"/>
              <a:buNone/>
              <a:defRPr/>
            </a:lvl3pPr>
            <a:lvl4pPr lvl="3">
              <a:lnSpc>
                <a:spcPct val="100000"/>
              </a:lnSpc>
              <a:spcBef>
                <a:spcPts val="0"/>
              </a:spcBef>
              <a:spcAft>
                <a:spcPts val="0"/>
              </a:spcAft>
              <a:buSzPts val="700"/>
              <a:buNone/>
              <a:defRPr/>
            </a:lvl4pPr>
            <a:lvl5pPr lvl="4">
              <a:lnSpc>
                <a:spcPct val="100000"/>
              </a:lnSpc>
              <a:spcBef>
                <a:spcPts val="0"/>
              </a:spcBef>
              <a:spcAft>
                <a:spcPts val="0"/>
              </a:spcAft>
              <a:buSzPts val="700"/>
              <a:buNone/>
              <a:defRPr/>
            </a:lvl5pPr>
            <a:lvl6pPr lvl="5">
              <a:lnSpc>
                <a:spcPct val="100000"/>
              </a:lnSpc>
              <a:spcBef>
                <a:spcPts val="0"/>
              </a:spcBef>
              <a:spcAft>
                <a:spcPts val="0"/>
              </a:spcAft>
              <a:buSzPts val="700"/>
              <a:buNone/>
              <a:defRPr/>
            </a:lvl6pPr>
            <a:lvl7pPr lvl="6">
              <a:lnSpc>
                <a:spcPct val="100000"/>
              </a:lnSpc>
              <a:spcBef>
                <a:spcPts val="0"/>
              </a:spcBef>
              <a:spcAft>
                <a:spcPts val="0"/>
              </a:spcAft>
              <a:buSzPts val="700"/>
              <a:buNone/>
              <a:defRPr/>
            </a:lvl7pPr>
            <a:lvl8pPr lvl="7">
              <a:lnSpc>
                <a:spcPct val="100000"/>
              </a:lnSpc>
              <a:spcBef>
                <a:spcPts val="0"/>
              </a:spcBef>
              <a:spcAft>
                <a:spcPts val="0"/>
              </a:spcAft>
              <a:buSzPts val="700"/>
              <a:buNone/>
              <a:defRPr/>
            </a:lvl8pPr>
            <a:lvl9pPr lvl="8">
              <a:lnSpc>
                <a:spcPct val="100000"/>
              </a:lnSpc>
              <a:spcBef>
                <a:spcPts val="0"/>
              </a:spcBef>
              <a:spcAft>
                <a:spcPts val="0"/>
              </a:spcAft>
              <a:buSzPts val="700"/>
              <a:buNone/>
              <a:defRPr/>
            </a:lvl9pPr>
          </a:lstStyle>
          <a:p/>
        </p:txBody>
      </p:sp>
      <p:sp>
        <p:nvSpPr>
          <p:cNvPr id="55" name="Google Shape;55;p14"/>
          <p:cNvSpPr txBox="1"/>
          <p:nvPr>
            <p:ph idx="1" type="subTitle"/>
          </p:nvPr>
        </p:nvSpPr>
        <p:spPr>
          <a:xfrm>
            <a:off x="472875" y="3777000"/>
            <a:ext cx="3309900" cy="225300"/>
          </a:xfrm>
          <a:prstGeom prst="rect">
            <a:avLst/>
          </a:prstGeom>
        </p:spPr>
        <p:txBody>
          <a:bodyPr anchorCtr="0" anchor="t" bIns="22850" lIns="45725" spcFirstLastPara="1" rIns="45725" wrap="square" tIns="22850">
            <a:normAutofit/>
          </a:bodyPr>
          <a:lstStyle>
            <a:lvl1pPr lvl="0">
              <a:spcBef>
                <a:spcPts val="300"/>
              </a:spcBef>
              <a:spcAft>
                <a:spcPts val="0"/>
              </a:spcAft>
              <a:buSzPts val="1600"/>
              <a:buNone/>
              <a:defRPr/>
            </a:lvl1pPr>
            <a:lvl2pPr lvl="1">
              <a:spcBef>
                <a:spcPts val="300"/>
              </a:spcBef>
              <a:spcAft>
                <a:spcPts val="0"/>
              </a:spcAft>
              <a:buSzPts val="1400"/>
              <a:buNone/>
              <a:defRPr/>
            </a:lvl2pPr>
            <a:lvl3pPr lvl="2">
              <a:spcBef>
                <a:spcPts val="200"/>
              </a:spcBef>
              <a:spcAft>
                <a:spcPts val="0"/>
              </a:spcAft>
              <a:buSzPts val="1200"/>
              <a:buNone/>
              <a:defRPr/>
            </a:lvl3pPr>
            <a:lvl4pPr lvl="3">
              <a:spcBef>
                <a:spcPts val="200"/>
              </a:spcBef>
              <a:spcAft>
                <a:spcPts val="0"/>
              </a:spcAft>
              <a:buSzPts val="1000"/>
              <a:buNone/>
              <a:defRPr/>
            </a:lvl4pPr>
            <a:lvl5pPr lvl="4">
              <a:spcBef>
                <a:spcPts val="200"/>
              </a:spcBef>
              <a:spcAft>
                <a:spcPts val="0"/>
              </a:spcAft>
              <a:buSzPts val="1000"/>
              <a:buNone/>
              <a:defRPr/>
            </a:lvl5pPr>
            <a:lvl6pPr lvl="5">
              <a:spcBef>
                <a:spcPts val="200"/>
              </a:spcBef>
              <a:spcAft>
                <a:spcPts val="0"/>
              </a:spcAft>
              <a:buSzPts val="1000"/>
              <a:buNone/>
              <a:defRPr/>
            </a:lvl6pPr>
            <a:lvl7pPr lvl="6">
              <a:spcBef>
                <a:spcPts val="200"/>
              </a:spcBef>
              <a:spcAft>
                <a:spcPts val="0"/>
              </a:spcAft>
              <a:buSzPts val="1000"/>
              <a:buNone/>
              <a:defRPr/>
            </a:lvl7pPr>
            <a:lvl8pPr lvl="7">
              <a:spcBef>
                <a:spcPts val="200"/>
              </a:spcBef>
              <a:spcAft>
                <a:spcPts val="0"/>
              </a:spcAft>
              <a:buSzPts val="1000"/>
              <a:buNone/>
              <a:defRPr/>
            </a:lvl8pPr>
            <a:lvl9pPr lvl="8">
              <a:spcBef>
                <a:spcPts val="200"/>
              </a:spcBef>
              <a:spcAft>
                <a:spcPts val="0"/>
              </a:spcAft>
              <a:buSzPts val="1000"/>
              <a:buNone/>
              <a:defRPr/>
            </a:lvl9pPr>
          </a:lstStyle>
          <a:p/>
        </p:txBody>
      </p:sp>
      <p:sp>
        <p:nvSpPr>
          <p:cNvPr id="56" name="Google Shape;56;p14"/>
          <p:cNvSpPr/>
          <p:nvPr/>
        </p:nvSpPr>
        <p:spPr>
          <a:xfrm>
            <a:off x="-21625" y="4918325"/>
            <a:ext cx="9165616" cy="225171"/>
          </a:xfrm>
          <a:custGeom>
            <a:rect b="b" l="l" r="r" t="t"/>
            <a:pathLst>
              <a:path extrusionOk="0" h="152400" w="5701783">
                <a:moveTo>
                  <a:pt x="0" y="0"/>
                </a:moveTo>
                <a:lnTo>
                  <a:pt x="5701783" y="0"/>
                </a:lnTo>
                <a:lnTo>
                  <a:pt x="5701783" y="152400"/>
                </a:lnTo>
                <a:lnTo>
                  <a:pt x="0" y="152400"/>
                </a:lnTo>
                <a:close/>
              </a:path>
            </a:pathLst>
          </a:custGeom>
          <a:solidFill>
            <a:schemeClr val="accent1"/>
          </a:solidFill>
          <a:ln cap="flat" cmpd="sng" w="9525">
            <a:solidFill>
              <a:schemeClr val="accent1"/>
            </a:solidFill>
            <a:prstDash val="solid"/>
            <a:round/>
            <a:headEnd len="sm" w="sm" type="none"/>
            <a:tailEnd len="sm" w="sm" type="none"/>
          </a:ln>
        </p:spPr>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TITLE_1">
    <p:spTree>
      <p:nvGrpSpPr>
        <p:cNvPr id="57" name="Shape 57"/>
        <p:cNvGrpSpPr/>
        <p:nvPr/>
      </p:nvGrpSpPr>
      <p:grpSpPr>
        <a:xfrm>
          <a:off x="0" y="0"/>
          <a:ext cx="0" cy="0"/>
          <a:chOff x="0" y="0"/>
          <a:chExt cx="0" cy="0"/>
        </a:xfrm>
      </p:grpSpPr>
      <p:sp>
        <p:nvSpPr>
          <p:cNvPr id="58" name="Google Shape;58;p15"/>
          <p:cNvSpPr/>
          <p:nvPr/>
        </p:nvSpPr>
        <p:spPr>
          <a:xfrm>
            <a:off x="0" y="4918225"/>
            <a:ext cx="9137107" cy="225171"/>
          </a:xfrm>
          <a:custGeom>
            <a:rect b="b" l="l" r="r" t="t"/>
            <a:pathLst>
              <a:path extrusionOk="0" h="152400" w="5701783">
                <a:moveTo>
                  <a:pt x="0" y="0"/>
                </a:moveTo>
                <a:lnTo>
                  <a:pt x="5701783" y="0"/>
                </a:lnTo>
                <a:lnTo>
                  <a:pt x="5701783" y="152400"/>
                </a:lnTo>
                <a:lnTo>
                  <a:pt x="0" y="152400"/>
                </a:lnTo>
                <a:close/>
              </a:path>
            </a:pathLst>
          </a:custGeom>
          <a:solidFill>
            <a:schemeClr val="accent1"/>
          </a:solidFill>
          <a:ln>
            <a:noFill/>
          </a:ln>
        </p:spPr>
      </p:sp>
      <p:sp>
        <p:nvSpPr>
          <p:cNvPr id="59" name="Google Shape;59;p15"/>
          <p:cNvSpPr txBox="1"/>
          <p:nvPr>
            <p:ph type="title"/>
          </p:nvPr>
        </p:nvSpPr>
        <p:spPr>
          <a:xfrm>
            <a:off x="461050" y="1500450"/>
            <a:ext cx="3960300" cy="2142600"/>
          </a:xfrm>
          <a:prstGeom prst="rect">
            <a:avLst/>
          </a:prstGeom>
        </p:spPr>
        <p:txBody>
          <a:bodyPr anchorCtr="0" anchor="ctr" bIns="22850" lIns="45725" spcFirstLastPara="1" rIns="45725" wrap="square" tIns="22850">
            <a:normAutofit/>
          </a:bodyPr>
          <a:lstStyle>
            <a:lvl1pPr indent="0" lvl="0" marL="0" marR="0" rtl="0" algn="l">
              <a:lnSpc>
                <a:spcPct val="100000"/>
              </a:lnSpc>
              <a:spcBef>
                <a:spcPts val="0"/>
              </a:spcBef>
              <a:spcAft>
                <a:spcPts val="0"/>
              </a:spcAft>
              <a:buNone/>
              <a:defRPr b="1" sz="4000">
                <a:solidFill>
                  <a:srgbClr val="333333"/>
                </a:solidFill>
              </a:defRPr>
            </a:lvl1pPr>
            <a:lvl2pPr lvl="1" rtl="0">
              <a:lnSpc>
                <a:spcPct val="100000"/>
              </a:lnSpc>
              <a:spcBef>
                <a:spcPts val="0"/>
              </a:spcBef>
              <a:spcAft>
                <a:spcPts val="0"/>
              </a:spcAft>
              <a:buSzPts val="700"/>
              <a:buNone/>
              <a:defRPr/>
            </a:lvl2pPr>
            <a:lvl3pPr lvl="2" rtl="0">
              <a:lnSpc>
                <a:spcPct val="100000"/>
              </a:lnSpc>
              <a:spcBef>
                <a:spcPts val="0"/>
              </a:spcBef>
              <a:spcAft>
                <a:spcPts val="0"/>
              </a:spcAft>
              <a:buSzPts val="700"/>
              <a:buNone/>
              <a:defRPr/>
            </a:lvl3pPr>
            <a:lvl4pPr lvl="3" rtl="0">
              <a:lnSpc>
                <a:spcPct val="100000"/>
              </a:lnSpc>
              <a:spcBef>
                <a:spcPts val="0"/>
              </a:spcBef>
              <a:spcAft>
                <a:spcPts val="0"/>
              </a:spcAft>
              <a:buSzPts val="700"/>
              <a:buNone/>
              <a:defRPr/>
            </a:lvl4pPr>
            <a:lvl5pPr lvl="4" rtl="0">
              <a:lnSpc>
                <a:spcPct val="100000"/>
              </a:lnSpc>
              <a:spcBef>
                <a:spcPts val="0"/>
              </a:spcBef>
              <a:spcAft>
                <a:spcPts val="0"/>
              </a:spcAft>
              <a:buSzPts val="700"/>
              <a:buNone/>
              <a:defRPr/>
            </a:lvl5pPr>
            <a:lvl6pPr lvl="5" rtl="0">
              <a:lnSpc>
                <a:spcPct val="100000"/>
              </a:lnSpc>
              <a:spcBef>
                <a:spcPts val="0"/>
              </a:spcBef>
              <a:spcAft>
                <a:spcPts val="0"/>
              </a:spcAft>
              <a:buSzPts val="700"/>
              <a:buNone/>
              <a:defRPr/>
            </a:lvl6pPr>
            <a:lvl7pPr lvl="6" rtl="0">
              <a:lnSpc>
                <a:spcPct val="100000"/>
              </a:lnSpc>
              <a:spcBef>
                <a:spcPts val="0"/>
              </a:spcBef>
              <a:spcAft>
                <a:spcPts val="0"/>
              </a:spcAft>
              <a:buSzPts val="700"/>
              <a:buNone/>
              <a:defRPr/>
            </a:lvl7pPr>
            <a:lvl8pPr lvl="7" rtl="0">
              <a:lnSpc>
                <a:spcPct val="100000"/>
              </a:lnSpc>
              <a:spcBef>
                <a:spcPts val="0"/>
              </a:spcBef>
              <a:spcAft>
                <a:spcPts val="0"/>
              </a:spcAft>
              <a:buSzPts val="700"/>
              <a:buNone/>
              <a:defRPr/>
            </a:lvl8pPr>
            <a:lvl9pPr lvl="8" rtl="0">
              <a:lnSpc>
                <a:spcPct val="100000"/>
              </a:lnSpc>
              <a:spcBef>
                <a:spcPts val="0"/>
              </a:spcBef>
              <a:spcAft>
                <a:spcPts val="0"/>
              </a:spcAft>
              <a:buSzPts val="700"/>
              <a:buNone/>
              <a:defRPr/>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60" name="Shape 60"/>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61" name="Shape 61"/>
        <p:cNvGrpSpPr/>
        <p:nvPr/>
      </p:nvGrpSpPr>
      <p:grpSpPr>
        <a:xfrm>
          <a:off x="0" y="0"/>
          <a:ext cx="0" cy="0"/>
          <a:chOff x="0" y="0"/>
          <a:chExt cx="0" cy="0"/>
        </a:xfrm>
      </p:grpSpPr>
      <p:sp>
        <p:nvSpPr>
          <p:cNvPr id="62" name="Google Shape;62;p17"/>
          <p:cNvSpPr/>
          <p:nvPr/>
        </p:nvSpPr>
        <p:spPr>
          <a:xfrm>
            <a:off x="1862" y="0"/>
            <a:ext cx="9140275" cy="225171"/>
          </a:xfrm>
          <a:custGeom>
            <a:rect b="b" l="l" r="r" t="t"/>
            <a:pathLst>
              <a:path extrusionOk="0" h="152400" w="6186311">
                <a:moveTo>
                  <a:pt x="0" y="0"/>
                </a:moveTo>
                <a:lnTo>
                  <a:pt x="6186311" y="0"/>
                </a:lnTo>
                <a:lnTo>
                  <a:pt x="6186311" y="152400"/>
                </a:lnTo>
                <a:lnTo>
                  <a:pt x="0" y="152400"/>
                </a:lnTo>
                <a:close/>
              </a:path>
            </a:pathLst>
          </a:custGeom>
          <a:solidFill>
            <a:schemeClr val="accent1"/>
          </a:solidFill>
          <a:ln cap="flat" cmpd="sng" w="9525">
            <a:solidFill>
              <a:schemeClr val="accent1"/>
            </a:solidFill>
            <a:prstDash val="solid"/>
            <a:round/>
            <a:headEnd len="sm" w="sm" type="none"/>
            <a:tailEnd len="sm" w="sm" type="none"/>
          </a:ln>
        </p:spPr>
      </p:sp>
      <p:sp>
        <p:nvSpPr>
          <p:cNvPr id="63" name="Google Shape;63;p17"/>
          <p:cNvSpPr txBox="1"/>
          <p:nvPr>
            <p:ph type="title"/>
          </p:nvPr>
        </p:nvSpPr>
        <p:spPr>
          <a:xfrm>
            <a:off x="452625" y="575025"/>
            <a:ext cx="5280900" cy="354600"/>
          </a:xfrm>
          <a:prstGeom prst="rect">
            <a:avLst/>
          </a:prstGeom>
        </p:spPr>
        <p:txBody>
          <a:bodyPr anchorCtr="0" anchor="ctr" bIns="91425" lIns="0" spcFirstLastPara="1" rIns="91425" wrap="square" tIns="91425">
            <a:normAutofit/>
          </a:bodyPr>
          <a:lstStyle>
            <a:lvl1pPr lvl="0">
              <a:spcBef>
                <a:spcPts val="0"/>
              </a:spcBef>
              <a:spcAft>
                <a:spcPts val="0"/>
              </a:spcAft>
              <a:buSzPts val="2200"/>
              <a:buNone/>
              <a:defRPr/>
            </a:lvl1pPr>
            <a:lvl2pPr lvl="1">
              <a:spcBef>
                <a:spcPts val="0"/>
              </a:spcBef>
              <a:spcAft>
                <a:spcPts val="0"/>
              </a:spcAft>
              <a:buSzPts val="700"/>
              <a:buNone/>
              <a:defRPr/>
            </a:lvl2pPr>
            <a:lvl3pPr lvl="2">
              <a:spcBef>
                <a:spcPts val="0"/>
              </a:spcBef>
              <a:spcAft>
                <a:spcPts val="0"/>
              </a:spcAft>
              <a:buSzPts val="700"/>
              <a:buNone/>
              <a:defRPr/>
            </a:lvl3pPr>
            <a:lvl4pPr lvl="3">
              <a:spcBef>
                <a:spcPts val="0"/>
              </a:spcBef>
              <a:spcAft>
                <a:spcPts val="0"/>
              </a:spcAft>
              <a:buSzPts val="700"/>
              <a:buNone/>
              <a:defRPr/>
            </a:lvl4pPr>
            <a:lvl5pPr lvl="4">
              <a:spcBef>
                <a:spcPts val="0"/>
              </a:spcBef>
              <a:spcAft>
                <a:spcPts val="0"/>
              </a:spcAft>
              <a:buSzPts val="700"/>
              <a:buNone/>
              <a:defRPr/>
            </a:lvl5pPr>
            <a:lvl6pPr lvl="5">
              <a:spcBef>
                <a:spcPts val="0"/>
              </a:spcBef>
              <a:spcAft>
                <a:spcPts val="0"/>
              </a:spcAft>
              <a:buSzPts val="700"/>
              <a:buNone/>
              <a:defRPr/>
            </a:lvl6pPr>
            <a:lvl7pPr lvl="6">
              <a:spcBef>
                <a:spcPts val="0"/>
              </a:spcBef>
              <a:spcAft>
                <a:spcPts val="0"/>
              </a:spcAft>
              <a:buSzPts val="700"/>
              <a:buNone/>
              <a:defRPr/>
            </a:lvl7pPr>
            <a:lvl8pPr lvl="7">
              <a:spcBef>
                <a:spcPts val="0"/>
              </a:spcBef>
              <a:spcAft>
                <a:spcPts val="0"/>
              </a:spcAft>
              <a:buSzPts val="700"/>
              <a:buNone/>
              <a:defRPr/>
            </a:lvl8pPr>
            <a:lvl9pPr lvl="8">
              <a:spcBef>
                <a:spcPts val="0"/>
              </a:spcBef>
              <a:spcAft>
                <a:spcPts val="0"/>
              </a:spcAft>
              <a:buSzPts val="700"/>
              <a:buNone/>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Sans" type="title">
  <p:cSld name="TITLE">
    <p:bg>
      <p:bgPr>
        <a:solidFill>
          <a:schemeClr val="dk1"/>
        </a:solidFill>
      </p:bgPr>
    </p:bg>
    <p:spTree>
      <p:nvGrpSpPr>
        <p:cNvPr id="68" name="Shape 68"/>
        <p:cNvGrpSpPr/>
        <p:nvPr/>
      </p:nvGrpSpPr>
      <p:grpSpPr>
        <a:xfrm>
          <a:off x="0" y="0"/>
          <a:ext cx="0" cy="0"/>
          <a:chOff x="0" y="0"/>
          <a:chExt cx="0" cy="0"/>
        </a:xfrm>
      </p:grpSpPr>
      <p:sp>
        <p:nvSpPr>
          <p:cNvPr id="69" name="Google Shape;69;p19"/>
          <p:cNvSpPr txBox="1"/>
          <p:nvPr>
            <p:ph type="ctrTitle"/>
          </p:nvPr>
        </p:nvSpPr>
        <p:spPr>
          <a:xfrm>
            <a:off x="914400" y="1545450"/>
            <a:ext cx="5257800" cy="2052600"/>
          </a:xfrm>
          <a:prstGeom prst="rect">
            <a:avLst/>
          </a:prstGeom>
        </p:spPr>
        <p:txBody>
          <a:bodyPr anchorCtr="0" anchor="ctr" bIns="91425" lIns="0" spcFirstLastPara="1" rIns="0" wrap="square" tIns="91425">
            <a:normAutofit/>
          </a:bodyPr>
          <a:lstStyle>
            <a:lvl1pPr lvl="0" rtl="0">
              <a:lnSpc>
                <a:spcPct val="75000"/>
              </a:lnSpc>
              <a:spcBef>
                <a:spcPts val="0"/>
              </a:spcBef>
              <a:spcAft>
                <a:spcPts val="0"/>
              </a:spcAft>
              <a:buClr>
                <a:schemeClr val="accent6"/>
              </a:buClr>
              <a:buSzPts val="5200"/>
              <a:buNone/>
              <a:defRPr sz="5200">
                <a:solidFill>
                  <a:schemeClr val="accent6"/>
                </a:solidFill>
              </a:defRPr>
            </a:lvl1pPr>
            <a:lvl2pPr lvl="1" rtl="0">
              <a:lnSpc>
                <a:spcPct val="75000"/>
              </a:lnSpc>
              <a:spcBef>
                <a:spcPts val="0"/>
              </a:spcBef>
              <a:spcAft>
                <a:spcPts val="0"/>
              </a:spcAft>
              <a:buClr>
                <a:schemeClr val="accent6"/>
              </a:buClr>
              <a:buSzPts val="5200"/>
              <a:buNone/>
              <a:defRPr sz="5200">
                <a:solidFill>
                  <a:schemeClr val="accent6"/>
                </a:solidFill>
              </a:defRPr>
            </a:lvl2pPr>
            <a:lvl3pPr lvl="2" rtl="0">
              <a:lnSpc>
                <a:spcPct val="75000"/>
              </a:lnSpc>
              <a:spcBef>
                <a:spcPts val="0"/>
              </a:spcBef>
              <a:spcAft>
                <a:spcPts val="0"/>
              </a:spcAft>
              <a:buClr>
                <a:schemeClr val="accent6"/>
              </a:buClr>
              <a:buSzPts val="5200"/>
              <a:buNone/>
              <a:defRPr sz="5200">
                <a:solidFill>
                  <a:schemeClr val="accent6"/>
                </a:solidFill>
              </a:defRPr>
            </a:lvl3pPr>
            <a:lvl4pPr lvl="3" rtl="0">
              <a:lnSpc>
                <a:spcPct val="75000"/>
              </a:lnSpc>
              <a:spcBef>
                <a:spcPts val="0"/>
              </a:spcBef>
              <a:spcAft>
                <a:spcPts val="0"/>
              </a:spcAft>
              <a:buClr>
                <a:schemeClr val="accent6"/>
              </a:buClr>
              <a:buSzPts val="5200"/>
              <a:buNone/>
              <a:defRPr sz="5200">
                <a:solidFill>
                  <a:schemeClr val="accent6"/>
                </a:solidFill>
              </a:defRPr>
            </a:lvl4pPr>
            <a:lvl5pPr lvl="4" rtl="0">
              <a:lnSpc>
                <a:spcPct val="75000"/>
              </a:lnSpc>
              <a:spcBef>
                <a:spcPts val="0"/>
              </a:spcBef>
              <a:spcAft>
                <a:spcPts val="0"/>
              </a:spcAft>
              <a:buClr>
                <a:schemeClr val="accent6"/>
              </a:buClr>
              <a:buSzPts val="5200"/>
              <a:buNone/>
              <a:defRPr sz="5200">
                <a:solidFill>
                  <a:schemeClr val="accent6"/>
                </a:solidFill>
              </a:defRPr>
            </a:lvl5pPr>
            <a:lvl6pPr lvl="5" rtl="0">
              <a:lnSpc>
                <a:spcPct val="75000"/>
              </a:lnSpc>
              <a:spcBef>
                <a:spcPts val="0"/>
              </a:spcBef>
              <a:spcAft>
                <a:spcPts val="0"/>
              </a:spcAft>
              <a:buClr>
                <a:schemeClr val="accent6"/>
              </a:buClr>
              <a:buSzPts val="5200"/>
              <a:buNone/>
              <a:defRPr sz="5200">
                <a:solidFill>
                  <a:schemeClr val="accent6"/>
                </a:solidFill>
              </a:defRPr>
            </a:lvl6pPr>
            <a:lvl7pPr lvl="6" rtl="0">
              <a:lnSpc>
                <a:spcPct val="75000"/>
              </a:lnSpc>
              <a:spcBef>
                <a:spcPts val="0"/>
              </a:spcBef>
              <a:spcAft>
                <a:spcPts val="0"/>
              </a:spcAft>
              <a:buClr>
                <a:schemeClr val="accent6"/>
              </a:buClr>
              <a:buSzPts val="5200"/>
              <a:buNone/>
              <a:defRPr sz="5200">
                <a:solidFill>
                  <a:schemeClr val="accent6"/>
                </a:solidFill>
              </a:defRPr>
            </a:lvl7pPr>
            <a:lvl8pPr lvl="7" rtl="0">
              <a:lnSpc>
                <a:spcPct val="75000"/>
              </a:lnSpc>
              <a:spcBef>
                <a:spcPts val="0"/>
              </a:spcBef>
              <a:spcAft>
                <a:spcPts val="0"/>
              </a:spcAft>
              <a:buClr>
                <a:schemeClr val="accent6"/>
              </a:buClr>
              <a:buSzPts val="5200"/>
              <a:buNone/>
              <a:defRPr sz="5200">
                <a:solidFill>
                  <a:schemeClr val="accent6"/>
                </a:solidFill>
              </a:defRPr>
            </a:lvl8pPr>
            <a:lvl9pPr lvl="8" rtl="0">
              <a:lnSpc>
                <a:spcPct val="75000"/>
              </a:lnSpc>
              <a:spcBef>
                <a:spcPts val="0"/>
              </a:spcBef>
              <a:spcAft>
                <a:spcPts val="0"/>
              </a:spcAft>
              <a:buClr>
                <a:schemeClr val="accent6"/>
              </a:buClr>
              <a:buSzPts val="5200"/>
              <a:buNone/>
              <a:defRPr sz="5200">
                <a:solidFill>
                  <a:schemeClr val="accent6"/>
                </a:solidFill>
              </a:defRPr>
            </a:lvl9pPr>
          </a:lstStyle>
          <a:p/>
        </p:txBody>
      </p:sp>
      <p:sp>
        <p:nvSpPr>
          <p:cNvPr id="70" name="Google Shape;70;p19"/>
          <p:cNvSpPr txBox="1"/>
          <p:nvPr>
            <p:ph idx="1" type="subTitle"/>
          </p:nvPr>
        </p:nvSpPr>
        <p:spPr>
          <a:xfrm>
            <a:off x="914400" y="4120125"/>
            <a:ext cx="4680900" cy="4518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accent6"/>
              </a:buClr>
              <a:buSzPts val="1400"/>
              <a:buFont typeface="Inter Medium"/>
              <a:buNone/>
              <a:defRPr>
                <a:solidFill>
                  <a:schemeClr val="accent6"/>
                </a:solidFill>
                <a:latin typeface="Inter Medium"/>
                <a:ea typeface="Inter Medium"/>
                <a:cs typeface="Inter Medium"/>
                <a:sym typeface="Inter Medium"/>
              </a:defRPr>
            </a:lvl1pPr>
            <a:lvl2pPr lvl="1"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2pPr>
            <a:lvl3pPr lvl="2"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3pPr>
            <a:lvl4pPr lvl="3"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4pPr>
            <a:lvl5pPr lvl="4"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5pPr>
            <a:lvl6pPr lvl="5"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6pPr>
            <a:lvl7pPr lvl="6"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7pPr>
            <a:lvl8pPr lvl="7"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8pPr>
            <a:lvl9pPr lvl="8"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9pPr>
          </a:lstStyle>
          <a:p/>
        </p:txBody>
      </p:sp>
      <p:sp>
        <p:nvSpPr>
          <p:cNvPr id="71" name="Google Shape;71;p1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72" name="Google Shape;72;p19"/>
          <p:cNvSpPr/>
          <p:nvPr>
            <p:ph idx="2" type="pic"/>
          </p:nvPr>
        </p:nvSpPr>
        <p:spPr>
          <a:xfrm>
            <a:off x="6173525" y="-13300"/>
            <a:ext cx="2970600" cy="5156700"/>
          </a:xfrm>
          <a:prstGeom prst="rect">
            <a:avLst/>
          </a:prstGeom>
          <a:noFill/>
          <a:ln>
            <a:noFill/>
          </a:ln>
        </p:spPr>
      </p:sp>
      <p:sp>
        <p:nvSpPr>
          <p:cNvPr id="73" name="Google Shape;73;p19"/>
          <p:cNvSpPr txBox="1"/>
          <p:nvPr>
            <p:ph idx="3" type="subTitle"/>
          </p:nvPr>
        </p:nvSpPr>
        <p:spPr>
          <a:xfrm>
            <a:off x="914400" y="3502125"/>
            <a:ext cx="4680900" cy="4518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accent6"/>
              </a:buClr>
              <a:buSzPts val="1400"/>
              <a:buFont typeface="Inter Medium"/>
              <a:buNone/>
              <a:defRPr>
                <a:solidFill>
                  <a:schemeClr val="accent6"/>
                </a:solidFill>
                <a:latin typeface="Inter Medium"/>
                <a:ea typeface="Inter Medium"/>
                <a:cs typeface="Inter Medium"/>
                <a:sym typeface="Inter Medium"/>
              </a:defRPr>
            </a:lvl1pPr>
            <a:lvl2pPr lvl="1"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2pPr>
            <a:lvl3pPr lvl="2"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3pPr>
            <a:lvl4pPr lvl="3"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4pPr>
            <a:lvl5pPr lvl="4"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5pPr>
            <a:lvl6pPr lvl="5"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6pPr>
            <a:lvl7pPr lvl="6"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7pPr>
            <a:lvl8pPr lvl="7"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8pPr>
            <a:lvl9pPr lvl="8" rtl="0">
              <a:lnSpc>
                <a:spcPct val="100000"/>
              </a:lnSpc>
              <a:spcBef>
                <a:spcPts val="0"/>
              </a:spcBef>
              <a:spcAft>
                <a:spcPts val="0"/>
              </a:spcAft>
              <a:buClr>
                <a:schemeClr val="accent6"/>
              </a:buClr>
              <a:buSzPts val="1800"/>
              <a:buFont typeface="Inter Medium"/>
              <a:buNone/>
              <a:defRPr sz="1800">
                <a:solidFill>
                  <a:schemeClr val="accent6"/>
                </a:solidFill>
                <a:latin typeface="Inter Medium"/>
                <a:ea typeface="Inter Medium"/>
                <a:cs typeface="Inter Medium"/>
                <a:sym typeface="Inter Medium"/>
              </a:defRPr>
            </a:lvl9pPr>
          </a:lstStyle>
          <a:p/>
        </p:txBody>
      </p:sp>
    </p:spTree>
  </p:cSld>
  <p:clrMapOvr>
    <a:masterClrMapping/>
  </p:clrMapOvr>
  <p:extLst>
    <p:ext uri="{DCECCB84-F9BA-43D5-87BE-67443E8EF086}">
      <p15:sldGuideLst>
        <p15:guide id="1" pos="576">
          <p15:clr>
            <a:srgbClr val="E46962"/>
          </p15:clr>
        </p15:guide>
        <p15:guide id="2" pos="5184">
          <p15:clr>
            <a:srgbClr val="E46962"/>
          </p15:clr>
        </p15:guide>
        <p15:guide id="3" orient="horz" pos="2880">
          <p15:clr>
            <a:srgbClr val="E46962"/>
          </p15:clr>
        </p15:guide>
        <p15:guide id="4" pos="3888">
          <p15:clr>
            <a:srgbClr val="E46962"/>
          </p15:clr>
        </p15:guide>
      </p15:sldGuideLst>
    </p:ext>
  </p:extLst>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74" name="Shape 74"/>
        <p:cNvGrpSpPr/>
        <p:nvPr/>
      </p:nvGrpSpPr>
      <p:grpSpPr>
        <a:xfrm>
          <a:off x="0" y="0"/>
          <a:ext cx="0" cy="0"/>
          <a:chOff x="0" y="0"/>
          <a:chExt cx="0" cy="0"/>
        </a:xfrm>
      </p:grpSpPr>
      <p:sp>
        <p:nvSpPr>
          <p:cNvPr id="75" name="Google Shape;75;p20"/>
          <p:cNvSpPr txBox="1"/>
          <p:nvPr>
            <p:ph type="title"/>
          </p:nvPr>
        </p:nvSpPr>
        <p:spPr>
          <a:xfrm>
            <a:off x="311700" y="2150850"/>
            <a:ext cx="8520600" cy="841800"/>
          </a:xfrm>
          <a:prstGeom prst="rect">
            <a:avLst/>
          </a:prstGeom>
        </p:spPr>
        <p:txBody>
          <a:bodyPr anchorCtr="0" anchor="ctr" bIns="91425" lIns="0" spcFirstLastPara="1" rIns="0"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76" name="Google Shape;76;p2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7" name="Shape 77"/>
        <p:cNvGrpSpPr/>
        <p:nvPr/>
      </p:nvGrpSpPr>
      <p:grpSpPr>
        <a:xfrm>
          <a:off x="0" y="0"/>
          <a:ext cx="0" cy="0"/>
          <a:chOff x="0" y="0"/>
          <a:chExt cx="0" cy="0"/>
        </a:xfrm>
      </p:grpSpPr>
      <p:sp>
        <p:nvSpPr>
          <p:cNvPr id="78" name="Google Shape;78;p21"/>
          <p:cNvSpPr txBox="1"/>
          <p:nvPr>
            <p:ph type="title"/>
          </p:nvPr>
        </p:nvSpPr>
        <p:spPr>
          <a:xfrm>
            <a:off x="457200" y="342900"/>
            <a:ext cx="7782900" cy="572700"/>
          </a:xfrm>
          <a:prstGeom prst="rect">
            <a:avLst/>
          </a:prstGeom>
        </p:spPr>
        <p:txBody>
          <a:bodyPr anchorCtr="0" anchor="b" bIns="91425" lIns="0" spcFirstLastPara="1" rIns="0"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79" name="Google Shape;79;p21"/>
          <p:cNvSpPr txBox="1"/>
          <p:nvPr>
            <p:ph idx="1" type="body"/>
          </p:nvPr>
        </p:nvSpPr>
        <p:spPr>
          <a:xfrm>
            <a:off x="457200" y="915600"/>
            <a:ext cx="5709600" cy="3653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800"/>
              </a:spcBef>
              <a:spcAft>
                <a:spcPts val="0"/>
              </a:spcAft>
              <a:buSzPts val="1400"/>
              <a:buChar char="•"/>
              <a:defRPr/>
            </a:lvl2pPr>
            <a:lvl3pPr indent="-317500" lvl="2" marL="1371600" rtl="0">
              <a:spcBef>
                <a:spcPts val="800"/>
              </a:spcBef>
              <a:spcAft>
                <a:spcPts val="0"/>
              </a:spcAft>
              <a:buSzPts val="1400"/>
              <a:buChar char="•"/>
              <a:defRPr/>
            </a:lvl3pPr>
            <a:lvl4pPr indent="-317500" lvl="3" marL="1828800" rtl="0">
              <a:spcBef>
                <a:spcPts val="800"/>
              </a:spcBef>
              <a:spcAft>
                <a:spcPts val="0"/>
              </a:spcAft>
              <a:buSzPts val="1400"/>
              <a:buChar char="•"/>
              <a:defRPr/>
            </a:lvl4pPr>
            <a:lvl5pPr indent="-317500" lvl="4" marL="2286000" rtl="0">
              <a:spcBef>
                <a:spcPts val="800"/>
              </a:spcBef>
              <a:spcAft>
                <a:spcPts val="0"/>
              </a:spcAft>
              <a:buSzPts val="1400"/>
              <a:buChar char="•"/>
              <a:defRPr/>
            </a:lvl5pPr>
            <a:lvl6pPr indent="-317500" lvl="5" marL="2743200" rtl="0">
              <a:spcBef>
                <a:spcPts val="800"/>
              </a:spcBef>
              <a:spcAft>
                <a:spcPts val="0"/>
              </a:spcAft>
              <a:buSzPts val="1400"/>
              <a:buChar char="•"/>
              <a:defRPr/>
            </a:lvl6pPr>
            <a:lvl7pPr indent="-317500" lvl="6" marL="3200400" rtl="0">
              <a:spcBef>
                <a:spcPts val="800"/>
              </a:spcBef>
              <a:spcAft>
                <a:spcPts val="0"/>
              </a:spcAft>
              <a:buSzPts val="1400"/>
              <a:buChar char="•"/>
              <a:defRPr/>
            </a:lvl7pPr>
            <a:lvl8pPr indent="-317500" lvl="7" marL="3657600" rtl="0">
              <a:spcBef>
                <a:spcPts val="800"/>
              </a:spcBef>
              <a:spcAft>
                <a:spcPts val="0"/>
              </a:spcAft>
              <a:buSzPts val="1400"/>
              <a:buChar char="•"/>
              <a:defRPr/>
            </a:lvl8pPr>
            <a:lvl9pPr indent="-317500" lvl="8" marL="4114800" rtl="0">
              <a:spcBef>
                <a:spcPts val="800"/>
              </a:spcBef>
              <a:spcAft>
                <a:spcPts val="800"/>
              </a:spcAft>
              <a:buSzPts val="1400"/>
              <a:buChar char="•"/>
              <a:defRPr/>
            </a:lvl9pPr>
          </a:lstStyle>
          <a:p/>
        </p:txBody>
      </p:sp>
      <p:sp>
        <p:nvSpPr>
          <p:cNvPr id="80" name="Google Shape;80;p2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spTree>
      <p:nvGrpSpPr>
        <p:cNvPr id="81" name="Shape 81"/>
        <p:cNvGrpSpPr/>
        <p:nvPr/>
      </p:nvGrpSpPr>
      <p:grpSpPr>
        <a:xfrm>
          <a:off x="0" y="0"/>
          <a:ext cx="0" cy="0"/>
          <a:chOff x="0" y="0"/>
          <a:chExt cx="0" cy="0"/>
        </a:xfrm>
      </p:grpSpPr>
      <p:sp>
        <p:nvSpPr>
          <p:cNvPr id="82" name="Google Shape;82;p22"/>
          <p:cNvSpPr txBox="1"/>
          <p:nvPr>
            <p:ph type="title"/>
          </p:nvPr>
        </p:nvSpPr>
        <p:spPr>
          <a:xfrm>
            <a:off x="457200" y="356200"/>
            <a:ext cx="5259000" cy="572700"/>
          </a:xfrm>
          <a:prstGeom prst="rect">
            <a:avLst/>
          </a:prstGeom>
        </p:spPr>
        <p:txBody>
          <a:bodyPr anchorCtr="0" anchor="b" bIns="91425" lIns="0" spcFirstLastPara="1" rIns="0"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3" name="Google Shape;83;p22"/>
          <p:cNvSpPr txBox="1"/>
          <p:nvPr>
            <p:ph idx="1" type="body"/>
          </p:nvPr>
        </p:nvSpPr>
        <p:spPr>
          <a:xfrm>
            <a:off x="457200" y="928900"/>
            <a:ext cx="5259000" cy="3653400"/>
          </a:xfrm>
          <a:prstGeom prst="rect">
            <a:avLst/>
          </a:prstGeom>
        </p:spPr>
        <p:txBody>
          <a:bodyPr anchorCtr="0" anchor="ctr" bIns="91425" lIns="0"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1500"/>
              </a:spcBef>
              <a:spcAft>
                <a:spcPts val="0"/>
              </a:spcAft>
              <a:buSzPts val="1400"/>
              <a:buChar char="•"/>
              <a:defRPr/>
            </a:lvl2pPr>
            <a:lvl3pPr indent="-317500" lvl="2" marL="1371600" rtl="0">
              <a:spcBef>
                <a:spcPts val="1500"/>
              </a:spcBef>
              <a:spcAft>
                <a:spcPts val="0"/>
              </a:spcAft>
              <a:buSzPts val="1400"/>
              <a:buChar char="•"/>
              <a:defRPr/>
            </a:lvl3pPr>
            <a:lvl4pPr indent="-317500" lvl="3" marL="1828800" rtl="0">
              <a:spcBef>
                <a:spcPts val="1500"/>
              </a:spcBef>
              <a:spcAft>
                <a:spcPts val="0"/>
              </a:spcAft>
              <a:buSzPts val="1400"/>
              <a:buChar char="•"/>
              <a:defRPr/>
            </a:lvl4pPr>
            <a:lvl5pPr indent="-317500" lvl="4" marL="2286000" rtl="0">
              <a:spcBef>
                <a:spcPts val="1500"/>
              </a:spcBef>
              <a:spcAft>
                <a:spcPts val="0"/>
              </a:spcAft>
              <a:buSzPts val="1400"/>
              <a:buChar char="•"/>
              <a:defRPr/>
            </a:lvl5pPr>
            <a:lvl6pPr indent="-317500" lvl="5" marL="2743200" rtl="0">
              <a:spcBef>
                <a:spcPts val="1500"/>
              </a:spcBef>
              <a:spcAft>
                <a:spcPts val="0"/>
              </a:spcAft>
              <a:buSzPts val="1400"/>
              <a:buChar char="•"/>
              <a:defRPr/>
            </a:lvl6pPr>
            <a:lvl7pPr indent="-317500" lvl="6" marL="3200400" rtl="0">
              <a:spcBef>
                <a:spcPts val="1500"/>
              </a:spcBef>
              <a:spcAft>
                <a:spcPts val="0"/>
              </a:spcAft>
              <a:buSzPts val="1400"/>
              <a:buChar char="•"/>
              <a:defRPr/>
            </a:lvl7pPr>
            <a:lvl8pPr indent="-317500" lvl="7" marL="3657600" rtl="0">
              <a:spcBef>
                <a:spcPts val="1500"/>
              </a:spcBef>
              <a:spcAft>
                <a:spcPts val="0"/>
              </a:spcAft>
              <a:buSzPts val="1400"/>
              <a:buChar char="•"/>
              <a:defRPr/>
            </a:lvl8pPr>
            <a:lvl9pPr indent="-317500" lvl="8" marL="4114800" rtl="0">
              <a:spcBef>
                <a:spcPts val="1500"/>
              </a:spcBef>
              <a:spcAft>
                <a:spcPts val="1500"/>
              </a:spcAft>
              <a:buSzPts val="1400"/>
              <a:buChar char="•"/>
              <a:defRPr/>
            </a:lvl9pPr>
          </a:lstStyle>
          <a:p/>
        </p:txBody>
      </p:sp>
      <p:sp>
        <p:nvSpPr>
          <p:cNvPr id="84" name="Google Shape;84;p2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5" name="Google Shape;85;p22"/>
          <p:cNvSpPr/>
          <p:nvPr>
            <p:ph idx="2" type="pic"/>
          </p:nvPr>
        </p:nvSpPr>
        <p:spPr>
          <a:xfrm>
            <a:off x="6173525" y="-13300"/>
            <a:ext cx="2970600" cy="51567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2">
  <p:cSld name="TITLE_AND_BODY_2_2">
    <p:spTree>
      <p:nvGrpSpPr>
        <p:cNvPr id="86" name="Shape 86"/>
        <p:cNvGrpSpPr/>
        <p:nvPr/>
      </p:nvGrpSpPr>
      <p:grpSpPr>
        <a:xfrm>
          <a:off x="0" y="0"/>
          <a:ext cx="0" cy="0"/>
          <a:chOff x="0" y="0"/>
          <a:chExt cx="0" cy="0"/>
        </a:xfrm>
      </p:grpSpPr>
      <p:sp>
        <p:nvSpPr>
          <p:cNvPr id="87" name="Google Shape;87;p23"/>
          <p:cNvSpPr txBox="1"/>
          <p:nvPr>
            <p:ph idx="1" type="body"/>
          </p:nvPr>
        </p:nvSpPr>
        <p:spPr>
          <a:xfrm>
            <a:off x="457200" y="1293450"/>
            <a:ext cx="5259000" cy="3288900"/>
          </a:xfrm>
          <a:prstGeom prst="rect">
            <a:avLst/>
          </a:prstGeom>
        </p:spPr>
        <p:txBody>
          <a:bodyPr anchorCtr="0" anchor="ctr" bIns="91425" lIns="0"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1500"/>
              </a:spcBef>
              <a:spcAft>
                <a:spcPts val="0"/>
              </a:spcAft>
              <a:buSzPts val="1400"/>
              <a:buChar char="•"/>
              <a:defRPr/>
            </a:lvl2pPr>
            <a:lvl3pPr indent="-317500" lvl="2" marL="1371600" rtl="0">
              <a:spcBef>
                <a:spcPts val="1500"/>
              </a:spcBef>
              <a:spcAft>
                <a:spcPts val="0"/>
              </a:spcAft>
              <a:buSzPts val="1400"/>
              <a:buChar char="•"/>
              <a:defRPr/>
            </a:lvl3pPr>
            <a:lvl4pPr indent="-317500" lvl="3" marL="1828800" rtl="0">
              <a:spcBef>
                <a:spcPts val="1500"/>
              </a:spcBef>
              <a:spcAft>
                <a:spcPts val="0"/>
              </a:spcAft>
              <a:buSzPts val="1400"/>
              <a:buChar char="•"/>
              <a:defRPr/>
            </a:lvl4pPr>
            <a:lvl5pPr indent="-317500" lvl="4" marL="2286000" rtl="0">
              <a:spcBef>
                <a:spcPts val="1500"/>
              </a:spcBef>
              <a:spcAft>
                <a:spcPts val="0"/>
              </a:spcAft>
              <a:buSzPts val="1400"/>
              <a:buChar char="•"/>
              <a:defRPr/>
            </a:lvl5pPr>
            <a:lvl6pPr indent="-317500" lvl="5" marL="2743200" rtl="0">
              <a:spcBef>
                <a:spcPts val="1500"/>
              </a:spcBef>
              <a:spcAft>
                <a:spcPts val="0"/>
              </a:spcAft>
              <a:buSzPts val="1400"/>
              <a:buChar char="•"/>
              <a:defRPr/>
            </a:lvl6pPr>
            <a:lvl7pPr indent="-317500" lvl="6" marL="3200400" rtl="0">
              <a:spcBef>
                <a:spcPts val="1500"/>
              </a:spcBef>
              <a:spcAft>
                <a:spcPts val="0"/>
              </a:spcAft>
              <a:buSzPts val="1400"/>
              <a:buChar char="•"/>
              <a:defRPr/>
            </a:lvl7pPr>
            <a:lvl8pPr indent="-317500" lvl="7" marL="3657600" rtl="0">
              <a:spcBef>
                <a:spcPts val="1500"/>
              </a:spcBef>
              <a:spcAft>
                <a:spcPts val="0"/>
              </a:spcAft>
              <a:buSzPts val="1400"/>
              <a:buChar char="•"/>
              <a:defRPr/>
            </a:lvl8pPr>
            <a:lvl9pPr indent="-317500" lvl="8" marL="4114800" rtl="0">
              <a:spcBef>
                <a:spcPts val="1500"/>
              </a:spcBef>
              <a:spcAft>
                <a:spcPts val="1500"/>
              </a:spcAft>
              <a:buSzPts val="1400"/>
              <a:buChar char="•"/>
              <a:defRPr/>
            </a:lvl9pPr>
          </a:lstStyle>
          <a:p/>
        </p:txBody>
      </p:sp>
      <p:sp>
        <p:nvSpPr>
          <p:cNvPr id="88" name="Google Shape;88;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89" name="Google Shape;89;p23"/>
          <p:cNvSpPr/>
          <p:nvPr>
            <p:ph idx="2" type="pic"/>
          </p:nvPr>
        </p:nvSpPr>
        <p:spPr>
          <a:xfrm>
            <a:off x="6173525" y="-13300"/>
            <a:ext cx="2970600" cy="5156700"/>
          </a:xfrm>
          <a:prstGeom prst="rect">
            <a:avLst/>
          </a:prstGeom>
          <a:noFill/>
          <a:ln>
            <a:noFill/>
          </a:ln>
        </p:spPr>
      </p:sp>
      <p:sp>
        <p:nvSpPr>
          <p:cNvPr id="90" name="Google Shape;90;p23"/>
          <p:cNvSpPr txBox="1"/>
          <p:nvPr>
            <p:ph type="title"/>
          </p:nvPr>
        </p:nvSpPr>
        <p:spPr>
          <a:xfrm>
            <a:off x="457200" y="537750"/>
            <a:ext cx="5603400" cy="755700"/>
          </a:xfrm>
          <a:prstGeom prst="rect">
            <a:avLst/>
          </a:prstGeom>
        </p:spPr>
        <p:txBody>
          <a:bodyPr anchorCtr="0" anchor="ctr" bIns="91425" lIns="0" spcFirstLastPara="1" rIns="0"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2_1">
    <p:spTree>
      <p:nvGrpSpPr>
        <p:cNvPr id="91" name="Shape 91"/>
        <p:cNvGrpSpPr/>
        <p:nvPr/>
      </p:nvGrpSpPr>
      <p:grpSpPr>
        <a:xfrm>
          <a:off x="0" y="0"/>
          <a:ext cx="0" cy="0"/>
          <a:chOff x="0" y="0"/>
          <a:chExt cx="0" cy="0"/>
        </a:xfrm>
      </p:grpSpPr>
      <p:sp>
        <p:nvSpPr>
          <p:cNvPr id="92" name="Google Shape;92;p24"/>
          <p:cNvSpPr txBox="1"/>
          <p:nvPr>
            <p:ph idx="1" type="body"/>
          </p:nvPr>
        </p:nvSpPr>
        <p:spPr>
          <a:xfrm>
            <a:off x="457200" y="1827475"/>
            <a:ext cx="2280600" cy="2754900"/>
          </a:xfrm>
          <a:prstGeom prst="rect">
            <a:avLst/>
          </a:prstGeom>
        </p:spPr>
        <p:txBody>
          <a:bodyPr anchorCtr="0" anchor="t" bIns="91425" lIns="0" spcFirstLastPara="1" rIns="91425" wrap="square" tIns="91425">
            <a:normAutofit/>
          </a:bodyPr>
          <a:lstStyle>
            <a:lvl1pPr indent="-304800" lvl="0" marL="457200" rtl="0">
              <a:lnSpc>
                <a:spcPct val="115000"/>
              </a:lnSpc>
              <a:spcBef>
                <a:spcPts val="0"/>
              </a:spcBef>
              <a:spcAft>
                <a:spcPts val="0"/>
              </a:spcAft>
              <a:buSzPts val="1200"/>
              <a:buChar char="•"/>
              <a:defRPr sz="1200"/>
            </a:lvl1pPr>
            <a:lvl2pPr indent="-304800" lvl="1" marL="914400" rtl="0">
              <a:lnSpc>
                <a:spcPct val="115000"/>
              </a:lnSpc>
              <a:spcBef>
                <a:spcPts val="800"/>
              </a:spcBef>
              <a:spcAft>
                <a:spcPts val="0"/>
              </a:spcAft>
              <a:buSzPts val="1200"/>
              <a:buChar char="•"/>
              <a:defRPr sz="1200"/>
            </a:lvl2pPr>
            <a:lvl3pPr indent="-304800" lvl="2" marL="1371600" rtl="0">
              <a:lnSpc>
                <a:spcPct val="115000"/>
              </a:lnSpc>
              <a:spcBef>
                <a:spcPts val="800"/>
              </a:spcBef>
              <a:spcAft>
                <a:spcPts val="0"/>
              </a:spcAft>
              <a:buSzPts val="1200"/>
              <a:buChar char="•"/>
              <a:defRPr sz="1200"/>
            </a:lvl3pPr>
            <a:lvl4pPr indent="-304800" lvl="3" marL="1828800" rtl="0">
              <a:lnSpc>
                <a:spcPct val="115000"/>
              </a:lnSpc>
              <a:spcBef>
                <a:spcPts val="800"/>
              </a:spcBef>
              <a:spcAft>
                <a:spcPts val="0"/>
              </a:spcAft>
              <a:buSzPts val="1200"/>
              <a:buChar char="•"/>
              <a:defRPr sz="1200"/>
            </a:lvl4pPr>
            <a:lvl5pPr indent="-304800" lvl="4" marL="2286000" rtl="0">
              <a:lnSpc>
                <a:spcPct val="115000"/>
              </a:lnSpc>
              <a:spcBef>
                <a:spcPts val="800"/>
              </a:spcBef>
              <a:spcAft>
                <a:spcPts val="0"/>
              </a:spcAft>
              <a:buSzPts val="1200"/>
              <a:buChar char="•"/>
              <a:defRPr sz="1200"/>
            </a:lvl5pPr>
            <a:lvl6pPr indent="-304800" lvl="5" marL="2743200" rtl="0">
              <a:lnSpc>
                <a:spcPct val="115000"/>
              </a:lnSpc>
              <a:spcBef>
                <a:spcPts val="800"/>
              </a:spcBef>
              <a:spcAft>
                <a:spcPts val="0"/>
              </a:spcAft>
              <a:buSzPts val="1200"/>
              <a:buChar char="•"/>
              <a:defRPr sz="1200"/>
            </a:lvl6pPr>
            <a:lvl7pPr indent="-304800" lvl="6" marL="3200400" rtl="0">
              <a:lnSpc>
                <a:spcPct val="115000"/>
              </a:lnSpc>
              <a:spcBef>
                <a:spcPts val="800"/>
              </a:spcBef>
              <a:spcAft>
                <a:spcPts val="0"/>
              </a:spcAft>
              <a:buSzPts val="1200"/>
              <a:buChar char="•"/>
              <a:defRPr sz="1200"/>
            </a:lvl7pPr>
            <a:lvl8pPr indent="-304800" lvl="7" marL="3657600" rtl="0">
              <a:lnSpc>
                <a:spcPct val="115000"/>
              </a:lnSpc>
              <a:spcBef>
                <a:spcPts val="800"/>
              </a:spcBef>
              <a:spcAft>
                <a:spcPts val="0"/>
              </a:spcAft>
              <a:buSzPts val="1200"/>
              <a:buChar char="•"/>
              <a:defRPr sz="1200"/>
            </a:lvl8pPr>
            <a:lvl9pPr indent="-304800" lvl="8" marL="4114800" rtl="0">
              <a:lnSpc>
                <a:spcPct val="115000"/>
              </a:lnSpc>
              <a:spcBef>
                <a:spcPts val="800"/>
              </a:spcBef>
              <a:spcAft>
                <a:spcPts val="800"/>
              </a:spcAft>
              <a:buSzPts val="1200"/>
              <a:buChar char="•"/>
              <a:defRPr sz="1200"/>
            </a:lvl9pPr>
          </a:lstStyle>
          <a:p/>
        </p:txBody>
      </p:sp>
      <p:sp>
        <p:nvSpPr>
          <p:cNvPr id="93" name="Google Shape;93;p2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94" name="Google Shape;94;p24"/>
          <p:cNvSpPr txBox="1"/>
          <p:nvPr>
            <p:ph type="title"/>
          </p:nvPr>
        </p:nvSpPr>
        <p:spPr>
          <a:xfrm>
            <a:off x="457200" y="537750"/>
            <a:ext cx="5603400" cy="755700"/>
          </a:xfrm>
          <a:prstGeom prst="rect">
            <a:avLst/>
          </a:prstGeom>
        </p:spPr>
        <p:txBody>
          <a:bodyPr anchorCtr="0" anchor="ctr" bIns="91425" lIns="0" spcFirstLastPara="1" rIns="0"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95" name="Google Shape;95;p24"/>
          <p:cNvSpPr txBox="1"/>
          <p:nvPr>
            <p:ph idx="2" type="body"/>
          </p:nvPr>
        </p:nvSpPr>
        <p:spPr>
          <a:xfrm>
            <a:off x="3195100" y="1827475"/>
            <a:ext cx="2280600" cy="2754900"/>
          </a:xfrm>
          <a:prstGeom prst="rect">
            <a:avLst/>
          </a:prstGeom>
        </p:spPr>
        <p:txBody>
          <a:bodyPr anchorCtr="0" anchor="t" bIns="91425" lIns="0" spcFirstLastPara="1" rIns="91425" wrap="square" tIns="91425">
            <a:normAutofit/>
          </a:bodyPr>
          <a:lstStyle>
            <a:lvl1pPr indent="-304800" lvl="0" marL="457200" rtl="0">
              <a:lnSpc>
                <a:spcPct val="115000"/>
              </a:lnSpc>
              <a:spcBef>
                <a:spcPts val="0"/>
              </a:spcBef>
              <a:spcAft>
                <a:spcPts val="0"/>
              </a:spcAft>
              <a:buSzPts val="1200"/>
              <a:buChar char="•"/>
              <a:defRPr sz="1200"/>
            </a:lvl1pPr>
            <a:lvl2pPr indent="-304800" lvl="1" marL="914400" rtl="0">
              <a:lnSpc>
                <a:spcPct val="115000"/>
              </a:lnSpc>
              <a:spcBef>
                <a:spcPts val="800"/>
              </a:spcBef>
              <a:spcAft>
                <a:spcPts val="0"/>
              </a:spcAft>
              <a:buSzPts val="1200"/>
              <a:buChar char="•"/>
              <a:defRPr sz="1200"/>
            </a:lvl2pPr>
            <a:lvl3pPr indent="-304800" lvl="2" marL="1371600" rtl="0">
              <a:lnSpc>
                <a:spcPct val="115000"/>
              </a:lnSpc>
              <a:spcBef>
                <a:spcPts val="800"/>
              </a:spcBef>
              <a:spcAft>
                <a:spcPts val="0"/>
              </a:spcAft>
              <a:buSzPts val="1200"/>
              <a:buChar char="•"/>
              <a:defRPr sz="1200"/>
            </a:lvl3pPr>
            <a:lvl4pPr indent="-304800" lvl="3" marL="1828800" rtl="0">
              <a:lnSpc>
                <a:spcPct val="115000"/>
              </a:lnSpc>
              <a:spcBef>
                <a:spcPts val="800"/>
              </a:spcBef>
              <a:spcAft>
                <a:spcPts val="0"/>
              </a:spcAft>
              <a:buSzPts val="1200"/>
              <a:buChar char="•"/>
              <a:defRPr sz="1200"/>
            </a:lvl4pPr>
            <a:lvl5pPr indent="-304800" lvl="4" marL="2286000" rtl="0">
              <a:lnSpc>
                <a:spcPct val="115000"/>
              </a:lnSpc>
              <a:spcBef>
                <a:spcPts val="800"/>
              </a:spcBef>
              <a:spcAft>
                <a:spcPts val="0"/>
              </a:spcAft>
              <a:buSzPts val="1200"/>
              <a:buChar char="•"/>
              <a:defRPr sz="1200"/>
            </a:lvl5pPr>
            <a:lvl6pPr indent="-304800" lvl="5" marL="2743200" rtl="0">
              <a:lnSpc>
                <a:spcPct val="115000"/>
              </a:lnSpc>
              <a:spcBef>
                <a:spcPts val="800"/>
              </a:spcBef>
              <a:spcAft>
                <a:spcPts val="0"/>
              </a:spcAft>
              <a:buSzPts val="1200"/>
              <a:buChar char="•"/>
              <a:defRPr sz="1200"/>
            </a:lvl6pPr>
            <a:lvl7pPr indent="-304800" lvl="6" marL="3200400" rtl="0">
              <a:lnSpc>
                <a:spcPct val="115000"/>
              </a:lnSpc>
              <a:spcBef>
                <a:spcPts val="800"/>
              </a:spcBef>
              <a:spcAft>
                <a:spcPts val="0"/>
              </a:spcAft>
              <a:buSzPts val="1200"/>
              <a:buChar char="•"/>
              <a:defRPr sz="1200"/>
            </a:lvl7pPr>
            <a:lvl8pPr indent="-304800" lvl="7" marL="3657600" rtl="0">
              <a:lnSpc>
                <a:spcPct val="115000"/>
              </a:lnSpc>
              <a:spcBef>
                <a:spcPts val="800"/>
              </a:spcBef>
              <a:spcAft>
                <a:spcPts val="0"/>
              </a:spcAft>
              <a:buSzPts val="1200"/>
              <a:buChar char="•"/>
              <a:defRPr sz="1200"/>
            </a:lvl8pPr>
            <a:lvl9pPr indent="-304800" lvl="8" marL="4114800" rtl="0">
              <a:lnSpc>
                <a:spcPct val="115000"/>
              </a:lnSpc>
              <a:spcBef>
                <a:spcPts val="800"/>
              </a:spcBef>
              <a:spcAft>
                <a:spcPts val="800"/>
              </a:spcAft>
              <a:buSzPts val="1200"/>
              <a:buChar char="•"/>
              <a:defRPr sz="1200"/>
            </a:lvl9pPr>
          </a:lstStyle>
          <a:p/>
        </p:txBody>
      </p:sp>
      <p:sp>
        <p:nvSpPr>
          <p:cNvPr id="96" name="Google Shape;96;p24"/>
          <p:cNvSpPr txBox="1"/>
          <p:nvPr>
            <p:ph idx="3" type="body"/>
          </p:nvPr>
        </p:nvSpPr>
        <p:spPr>
          <a:xfrm>
            <a:off x="5933000" y="1827475"/>
            <a:ext cx="2280600" cy="2754900"/>
          </a:xfrm>
          <a:prstGeom prst="rect">
            <a:avLst/>
          </a:prstGeom>
        </p:spPr>
        <p:txBody>
          <a:bodyPr anchorCtr="0" anchor="t" bIns="91425" lIns="0" spcFirstLastPara="1" rIns="91425" wrap="square" tIns="91425">
            <a:normAutofit/>
          </a:bodyPr>
          <a:lstStyle>
            <a:lvl1pPr indent="-304800" lvl="0" marL="457200" rtl="0">
              <a:lnSpc>
                <a:spcPct val="115000"/>
              </a:lnSpc>
              <a:spcBef>
                <a:spcPts val="0"/>
              </a:spcBef>
              <a:spcAft>
                <a:spcPts val="0"/>
              </a:spcAft>
              <a:buSzPts val="1200"/>
              <a:buChar char="•"/>
              <a:defRPr sz="1200"/>
            </a:lvl1pPr>
            <a:lvl2pPr indent="-304800" lvl="1" marL="914400" rtl="0">
              <a:lnSpc>
                <a:spcPct val="115000"/>
              </a:lnSpc>
              <a:spcBef>
                <a:spcPts val="800"/>
              </a:spcBef>
              <a:spcAft>
                <a:spcPts val="0"/>
              </a:spcAft>
              <a:buSzPts val="1200"/>
              <a:buChar char="•"/>
              <a:defRPr sz="1200"/>
            </a:lvl2pPr>
            <a:lvl3pPr indent="-304800" lvl="2" marL="1371600" rtl="0">
              <a:lnSpc>
                <a:spcPct val="115000"/>
              </a:lnSpc>
              <a:spcBef>
                <a:spcPts val="800"/>
              </a:spcBef>
              <a:spcAft>
                <a:spcPts val="0"/>
              </a:spcAft>
              <a:buSzPts val="1200"/>
              <a:buChar char="•"/>
              <a:defRPr sz="1200"/>
            </a:lvl3pPr>
            <a:lvl4pPr indent="-304800" lvl="3" marL="1828800" rtl="0">
              <a:lnSpc>
                <a:spcPct val="115000"/>
              </a:lnSpc>
              <a:spcBef>
                <a:spcPts val="800"/>
              </a:spcBef>
              <a:spcAft>
                <a:spcPts val="0"/>
              </a:spcAft>
              <a:buSzPts val="1200"/>
              <a:buChar char="•"/>
              <a:defRPr sz="1200"/>
            </a:lvl4pPr>
            <a:lvl5pPr indent="-304800" lvl="4" marL="2286000" rtl="0">
              <a:lnSpc>
                <a:spcPct val="115000"/>
              </a:lnSpc>
              <a:spcBef>
                <a:spcPts val="800"/>
              </a:spcBef>
              <a:spcAft>
                <a:spcPts val="0"/>
              </a:spcAft>
              <a:buSzPts val="1200"/>
              <a:buChar char="•"/>
              <a:defRPr sz="1200"/>
            </a:lvl5pPr>
            <a:lvl6pPr indent="-304800" lvl="5" marL="2743200" rtl="0">
              <a:lnSpc>
                <a:spcPct val="115000"/>
              </a:lnSpc>
              <a:spcBef>
                <a:spcPts val="800"/>
              </a:spcBef>
              <a:spcAft>
                <a:spcPts val="0"/>
              </a:spcAft>
              <a:buSzPts val="1200"/>
              <a:buChar char="•"/>
              <a:defRPr sz="1200"/>
            </a:lvl6pPr>
            <a:lvl7pPr indent="-304800" lvl="6" marL="3200400" rtl="0">
              <a:lnSpc>
                <a:spcPct val="115000"/>
              </a:lnSpc>
              <a:spcBef>
                <a:spcPts val="800"/>
              </a:spcBef>
              <a:spcAft>
                <a:spcPts val="0"/>
              </a:spcAft>
              <a:buSzPts val="1200"/>
              <a:buChar char="•"/>
              <a:defRPr sz="1200"/>
            </a:lvl7pPr>
            <a:lvl8pPr indent="-304800" lvl="7" marL="3657600" rtl="0">
              <a:lnSpc>
                <a:spcPct val="115000"/>
              </a:lnSpc>
              <a:spcBef>
                <a:spcPts val="800"/>
              </a:spcBef>
              <a:spcAft>
                <a:spcPts val="0"/>
              </a:spcAft>
              <a:buSzPts val="1200"/>
              <a:buChar char="•"/>
              <a:defRPr sz="1200"/>
            </a:lvl8pPr>
            <a:lvl9pPr indent="-304800" lvl="8" marL="4114800" rtl="0">
              <a:lnSpc>
                <a:spcPct val="115000"/>
              </a:lnSpc>
              <a:spcBef>
                <a:spcPts val="800"/>
              </a:spcBef>
              <a:spcAft>
                <a:spcPts val="800"/>
              </a:spcAft>
              <a:buSzPts val="1200"/>
              <a:buChar char="•"/>
              <a:defRPr sz="1200"/>
            </a:lvl9pPr>
          </a:lstStyle>
          <a:p/>
        </p:txBody>
      </p:sp>
      <p:sp>
        <p:nvSpPr>
          <p:cNvPr id="97" name="Google Shape;97;p24"/>
          <p:cNvSpPr txBox="1"/>
          <p:nvPr>
            <p:ph idx="4" type="subTitle"/>
          </p:nvPr>
        </p:nvSpPr>
        <p:spPr>
          <a:xfrm>
            <a:off x="458525" y="1375575"/>
            <a:ext cx="2280600" cy="425400"/>
          </a:xfrm>
          <a:prstGeom prst="rect">
            <a:avLst/>
          </a:prstGeom>
        </p:spPr>
        <p:txBody>
          <a:bodyPr anchorCtr="0" anchor="t" bIns="91425" lIns="0" spcFirstLastPara="1" rIns="91425" wrap="square" tIns="91425">
            <a:normAutofit/>
          </a:bodyPr>
          <a:lstStyle>
            <a:lvl1pPr lvl="0" rtl="0">
              <a:spcBef>
                <a:spcPts val="0"/>
              </a:spcBef>
              <a:spcAft>
                <a:spcPts val="0"/>
              </a:spcAft>
              <a:buSzPts val="1400"/>
              <a:buFont typeface="Inter"/>
              <a:buNone/>
              <a:defRPr b="1">
                <a:latin typeface="Inter"/>
                <a:ea typeface="Inter"/>
                <a:cs typeface="Inter"/>
                <a:sym typeface="Inter"/>
              </a:defRPr>
            </a:lvl1pPr>
            <a:lvl2pPr lvl="1" rtl="0">
              <a:spcBef>
                <a:spcPts val="800"/>
              </a:spcBef>
              <a:spcAft>
                <a:spcPts val="0"/>
              </a:spcAft>
              <a:buSzPts val="1400"/>
              <a:buFont typeface="Inter"/>
              <a:buNone/>
              <a:defRPr b="1">
                <a:latin typeface="Inter"/>
                <a:ea typeface="Inter"/>
                <a:cs typeface="Inter"/>
                <a:sym typeface="Inter"/>
              </a:defRPr>
            </a:lvl2pPr>
            <a:lvl3pPr lvl="2" rtl="0">
              <a:spcBef>
                <a:spcPts val="800"/>
              </a:spcBef>
              <a:spcAft>
                <a:spcPts val="0"/>
              </a:spcAft>
              <a:buSzPts val="1400"/>
              <a:buFont typeface="Inter"/>
              <a:buNone/>
              <a:defRPr b="1">
                <a:latin typeface="Inter"/>
                <a:ea typeface="Inter"/>
                <a:cs typeface="Inter"/>
                <a:sym typeface="Inter"/>
              </a:defRPr>
            </a:lvl3pPr>
            <a:lvl4pPr lvl="3" rtl="0">
              <a:spcBef>
                <a:spcPts val="800"/>
              </a:spcBef>
              <a:spcAft>
                <a:spcPts val="0"/>
              </a:spcAft>
              <a:buSzPts val="1400"/>
              <a:buFont typeface="Inter"/>
              <a:buNone/>
              <a:defRPr b="1">
                <a:latin typeface="Inter"/>
                <a:ea typeface="Inter"/>
                <a:cs typeface="Inter"/>
                <a:sym typeface="Inter"/>
              </a:defRPr>
            </a:lvl4pPr>
            <a:lvl5pPr lvl="4" rtl="0">
              <a:spcBef>
                <a:spcPts val="800"/>
              </a:spcBef>
              <a:spcAft>
                <a:spcPts val="0"/>
              </a:spcAft>
              <a:buSzPts val="1400"/>
              <a:buFont typeface="Inter"/>
              <a:buNone/>
              <a:defRPr b="1">
                <a:latin typeface="Inter"/>
                <a:ea typeface="Inter"/>
                <a:cs typeface="Inter"/>
                <a:sym typeface="Inter"/>
              </a:defRPr>
            </a:lvl5pPr>
            <a:lvl6pPr lvl="5" rtl="0">
              <a:spcBef>
                <a:spcPts val="800"/>
              </a:spcBef>
              <a:spcAft>
                <a:spcPts val="0"/>
              </a:spcAft>
              <a:buSzPts val="1400"/>
              <a:buFont typeface="Inter"/>
              <a:buNone/>
              <a:defRPr b="1">
                <a:latin typeface="Inter"/>
                <a:ea typeface="Inter"/>
                <a:cs typeface="Inter"/>
                <a:sym typeface="Inter"/>
              </a:defRPr>
            </a:lvl6pPr>
            <a:lvl7pPr lvl="6" rtl="0">
              <a:spcBef>
                <a:spcPts val="800"/>
              </a:spcBef>
              <a:spcAft>
                <a:spcPts val="0"/>
              </a:spcAft>
              <a:buSzPts val="1400"/>
              <a:buFont typeface="Inter"/>
              <a:buNone/>
              <a:defRPr b="1">
                <a:latin typeface="Inter"/>
                <a:ea typeface="Inter"/>
                <a:cs typeface="Inter"/>
                <a:sym typeface="Inter"/>
              </a:defRPr>
            </a:lvl7pPr>
            <a:lvl8pPr lvl="7" rtl="0">
              <a:spcBef>
                <a:spcPts val="800"/>
              </a:spcBef>
              <a:spcAft>
                <a:spcPts val="0"/>
              </a:spcAft>
              <a:buSzPts val="1400"/>
              <a:buFont typeface="Inter"/>
              <a:buNone/>
              <a:defRPr b="1">
                <a:latin typeface="Inter"/>
                <a:ea typeface="Inter"/>
                <a:cs typeface="Inter"/>
                <a:sym typeface="Inter"/>
              </a:defRPr>
            </a:lvl8pPr>
            <a:lvl9pPr lvl="8" rtl="0">
              <a:spcBef>
                <a:spcPts val="800"/>
              </a:spcBef>
              <a:spcAft>
                <a:spcPts val="800"/>
              </a:spcAft>
              <a:buSzPts val="1400"/>
              <a:buFont typeface="Inter"/>
              <a:buNone/>
              <a:defRPr b="1">
                <a:latin typeface="Inter"/>
                <a:ea typeface="Inter"/>
                <a:cs typeface="Inter"/>
                <a:sym typeface="Inter"/>
              </a:defRPr>
            </a:lvl9pPr>
          </a:lstStyle>
          <a:p/>
        </p:txBody>
      </p:sp>
      <p:sp>
        <p:nvSpPr>
          <p:cNvPr id="98" name="Google Shape;98;p24"/>
          <p:cNvSpPr txBox="1"/>
          <p:nvPr>
            <p:ph idx="5" type="subTitle"/>
          </p:nvPr>
        </p:nvSpPr>
        <p:spPr>
          <a:xfrm>
            <a:off x="3195100" y="1375575"/>
            <a:ext cx="2280600" cy="425400"/>
          </a:xfrm>
          <a:prstGeom prst="rect">
            <a:avLst/>
          </a:prstGeom>
        </p:spPr>
        <p:txBody>
          <a:bodyPr anchorCtr="0" anchor="t" bIns="91425" lIns="0" spcFirstLastPara="1" rIns="91425" wrap="square" tIns="91425">
            <a:normAutofit/>
          </a:bodyPr>
          <a:lstStyle>
            <a:lvl1pPr lvl="0" rtl="0">
              <a:spcBef>
                <a:spcPts val="0"/>
              </a:spcBef>
              <a:spcAft>
                <a:spcPts val="0"/>
              </a:spcAft>
              <a:buSzPts val="1400"/>
              <a:buFont typeface="Inter"/>
              <a:buNone/>
              <a:defRPr b="1">
                <a:latin typeface="Inter"/>
                <a:ea typeface="Inter"/>
                <a:cs typeface="Inter"/>
                <a:sym typeface="Inter"/>
              </a:defRPr>
            </a:lvl1pPr>
            <a:lvl2pPr lvl="1" rtl="0">
              <a:spcBef>
                <a:spcPts val="800"/>
              </a:spcBef>
              <a:spcAft>
                <a:spcPts val="0"/>
              </a:spcAft>
              <a:buSzPts val="1400"/>
              <a:buFont typeface="Inter"/>
              <a:buNone/>
              <a:defRPr b="1">
                <a:latin typeface="Inter"/>
                <a:ea typeface="Inter"/>
                <a:cs typeface="Inter"/>
                <a:sym typeface="Inter"/>
              </a:defRPr>
            </a:lvl2pPr>
            <a:lvl3pPr lvl="2" rtl="0">
              <a:spcBef>
                <a:spcPts val="800"/>
              </a:spcBef>
              <a:spcAft>
                <a:spcPts val="0"/>
              </a:spcAft>
              <a:buSzPts val="1400"/>
              <a:buFont typeface="Inter"/>
              <a:buNone/>
              <a:defRPr b="1">
                <a:latin typeface="Inter"/>
                <a:ea typeface="Inter"/>
                <a:cs typeface="Inter"/>
                <a:sym typeface="Inter"/>
              </a:defRPr>
            </a:lvl3pPr>
            <a:lvl4pPr lvl="3" rtl="0">
              <a:spcBef>
                <a:spcPts val="800"/>
              </a:spcBef>
              <a:spcAft>
                <a:spcPts val="0"/>
              </a:spcAft>
              <a:buSzPts val="1400"/>
              <a:buFont typeface="Inter"/>
              <a:buNone/>
              <a:defRPr b="1">
                <a:latin typeface="Inter"/>
                <a:ea typeface="Inter"/>
                <a:cs typeface="Inter"/>
                <a:sym typeface="Inter"/>
              </a:defRPr>
            </a:lvl4pPr>
            <a:lvl5pPr lvl="4" rtl="0">
              <a:spcBef>
                <a:spcPts val="800"/>
              </a:spcBef>
              <a:spcAft>
                <a:spcPts val="0"/>
              </a:spcAft>
              <a:buSzPts val="1400"/>
              <a:buFont typeface="Inter"/>
              <a:buNone/>
              <a:defRPr b="1">
                <a:latin typeface="Inter"/>
                <a:ea typeface="Inter"/>
                <a:cs typeface="Inter"/>
                <a:sym typeface="Inter"/>
              </a:defRPr>
            </a:lvl5pPr>
            <a:lvl6pPr lvl="5" rtl="0">
              <a:spcBef>
                <a:spcPts val="800"/>
              </a:spcBef>
              <a:spcAft>
                <a:spcPts val="0"/>
              </a:spcAft>
              <a:buSzPts val="1400"/>
              <a:buFont typeface="Inter"/>
              <a:buNone/>
              <a:defRPr b="1">
                <a:latin typeface="Inter"/>
                <a:ea typeface="Inter"/>
                <a:cs typeface="Inter"/>
                <a:sym typeface="Inter"/>
              </a:defRPr>
            </a:lvl6pPr>
            <a:lvl7pPr lvl="6" rtl="0">
              <a:spcBef>
                <a:spcPts val="800"/>
              </a:spcBef>
              <a:spcAft>
                <a:spcPts val="0"/>
              </a:spcAft>
              <a:buSzPts val="1400"/>
              <a:buFont typeface="Inter"/>
              <a:buNone/>
              <a:defRPr b="1">
                <a:latin typeface="Inter"/>
                <a:ea typeface="Inter"/>
                <a:cs typeface="Inter"/>
                <a:sym typeface="Inter"/>
              </a:defRPr>
            </a:lvl7pPr>
            <a:lvl8pPr lvl="7" rtl="0">
              <a:spcBef>
                <a:spcPts val="800"/>
              </a:spcBef>
              <a:spcAft>
                <a:spcPts val="0"/>
              </a:spcAft>
              <a:buSzPts val="1400"/>
              <a:buFont typeface="Inter"/>
              <a:buNone/>
              <a:defRPr b="1">
                <a:latin typeface="Inter"/>
                <a:ea typeface="Inter"/>
                <a:cs typeface="Inter"/>
                <a:sym typeface="Inter"/>
              </a:defRPr>
            </a:lvl8pPr>
            <a:lvl9pPr lvl="8" rtl="0">
              <a:spcBef>
                <a:spcPts val="800"/>
              </a:spcBef>
              <a:spcAft>
                <a:spcPts val="800"/>
              </a:spcAft>
              <a:buSzPts val="1400"/>
              <a:buFont typeface="Inter"/>
              <a:buNone/>
              <a:defRPr b="1">
                <a:latin typeface="Inter"/>
                <a:ea typeface="Inter"/>
                <a:cs typeface="Inter"/>
                <a:sym typeface="Inter"/>
              </a:defRPr>
            </a:lvl9pPr>
          </a:lstStyle>
          <a:p/>
        </p:txBody>
      </p:sp>
      <p:sp>
        <p:nvSpPr>
          <p:cNvPr id="99" name="Google Shape;99;p24"/>
          <p:cNvSpPr txBox="1"/>
          <p:nvPr>
            <p:ph idx="6" type="subTitle"/>
          </p:nvPr>
        </p:nvSpPr>
        <p:spPr>
          <a:xfrm>
            <a:off x="5931675" y="1375575"/>
            <a:ext cx="2280600" cy="425400"/>
          </a:xfrm>
          <a:prstGeom prst="rect">
            <a:avLst/>
          </a:prstGeom>
        </p:spPr>
        <p:txBody>
          <a:bodyPr anchorCtr="0" anchor="t" bIns="91425" lIns="0" spcFirstLastPara="1" rIns="91425" wrap="square" tIns="91425">
            <a:normAutofit/>
          </a:bodyPr>
          <a:lstStyle>
            <a:lvl1pPr lvl="0" rtl="0">
              <a:spcBef>
                <a:spcPts val="0"/>
              </a:spcBef>
              <a:spcAft>
                <a:spcPts val="0"/>
              </a:spcAft>
              <a:buSzPts val="1400"/>
              <a:buFont typeface="Inter"/>
              <a:buNone/>
              <a:defRPr b="1">
                <a:latin typeface="Inter"/>
                <a:ea typeface="Inter"/>
                <a:cs typeface="Inter"/>
                <a:sym typeface="Inter"/>
              </a:defRPr>
            </a:lvl1pPr>
            <a:lvl2pPr lvl="1" rtl="0">
              <a:spcBef>
                <a:spcPts val="800"/>
              </a:spcBef>
              <a:spcAft>
                <a:spcPts val="0"/>
              </a:spcAft>
              <a:buSzPts val="1400"/>
              <a:buFont typeface="Inter"/>
              <a:buNone/>
              <a:defRPr b="1">
                <a:latin typeface="Inter"/>
                <a:ea typeface="Inter"/>
                <a:cs typeface="Inter"/>
                <a:sym typeface="Inter"/>
              </a:defRPr>
            </a:lvl2pPr>
            <a:lvl3pPr lvl="2" rtl="0">
              <a:spcBef>
                <a:spcPts val="800"/>
              </a:spcBef>
              <a:spcAft>
                <a:spcPts val="0"/>
              </a:spcAft>
              <a:buSzPts val="1400"/>
              <a:buFont typeface="Inter"/>
              <a:buNone/>
              <a:defRPr b="1">
                <a:latin typeface="Inter"/>
                <a:ea typeface="Inter"/>
                <a:cs typeface="Inter"/>
                <a:sym typeface="Inter"/>
              </a:defRPr>
            </a:lvl3pPr>
            <a:lvl4pPr lvl="3" rtl="0">
              <a:spcBef>
                <a:spcPts val="800"/>
              </a:spcBef>
              <a:spcAft>
                <a:spcPts val="0"/>
              </a:spcAft>
              <a:buSzPts val="1400"/>
              <a:buFont typeface="Inter"/>
              <a:buNone/>
              <a:defRPr b="1">
                <a:latin typeface="Inter"/>
                <a:ea typeface="Inter"/>
                <a:cs typeface="Inter"/>
                <a:sym typeface="Inter"/>
              </a:defRPr>
            </a:lvl4pPr>
            <a:lvl5pPr lvl="4" rtl="0">
              <a:spcBef>
                <a:spcPts val="800"/>
              </a:spcBef>
              <a:spcAft>
                <a:spcPts val="0"/>
              </a:spcAft>
              <a:buSzPts val="1400"/>
              <a:buFont typeface="Inter"/>
              <a:buNone/>
              <a:defRPr b="1">
                <a:latin typeface="Inter"/>
                <a:ea typeface="Inter"/>
                <a:cs typeface="Inter"/>
                <a:sym typeface="Inter"/>
              </a:defRPr>
            </a:lvl5pPr>
            <a:lvl6pPr lvl="5" rtl="0">
              <a:spcBef>
                <a:spcPts val="800"/>
              </a:spcBef>
              <a:spcAft>
                <a:spcPts val="0"/>
              </a:spcAft>
              <a:buSzPts val="1400"/>
              <a:buFont typeface="Inter"/>
              <a:buNone/>
              <a:defRPr b="1">
                <a:latin typeface="Inter"/>
                <a:ea typeface="Inter"/>
                <a:cs typeface="Inter"/>
                <a:sym typeface="Inter"/>
              </a:defRPr>
            </a:lvl6pPr>
            <a:lvl7pPr lvl="6" rtl="0">
              <a:spcBef>
                <a:spcPts val="800"/>
              </a:spcBef>
              <a:spcAft>
                <a:spcPts val="0"/>
              </a:spcAft>
              <a:buSzPts val="1400"/>
              <a:buFont typeface="Inter"/>
              <a:buNone/>
              <a:defRPr b="1">
                <a:latin typeface="Inter"/>
                <a:ea typeface="Inter"/>
                <a:cs typeface="Inter"/>
                <a:sym typeface="Inter"/>
              </a:defRPr>
            </a:lvl7pPr>
            <a:lvl8pPr lvl="7" rtl="0">
              <a:spcBef>
                <a:spcPts val="800"/>
              </a:spcBef>
              <a:spcAft>
                <a:spcPts val="0"/>
              </a:spcAft>
              <a:buSzPts val="1400"/>
              <a:buFont typeface="Inter"/>
              <a:buNone/>
              <a:defRPr b="1">
                <a:latin typeface="Inter"/>
                <a:ea typeface="Inter"/>
                <a:cs typeface="Inter"/>
                <a:sym typeface="Inter"/>
              </a:defRPr>
            </a:lvl8pPr>
            <a:lvl9pPr lvl="8" rtl="0">
              <a:spcBef>
                <a:spcPts val="800"/>
              </a:spcBef>
              <a:spcAft>
                <a:spcPts val="800"/>
              </a:spcAft>
              <a:buSzPts val="1400"/>
              <a:buFont typeface="Inter"/>
              <a:buNone/>
              <a:defRPr b="1">
                <a:latin typeface="Inter"/>
                <a:ea typeface="Inter"/>
                <a:cs typeface="Inter"/>
                <a:sym typeface="Inte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TITLE_AND_BODY_1">
    <p:bg>
      <p:bgPr>
        <a:solidFill>
          <a:schemeClr val="dk1"/>
        </a:solidFill>
      </p:bgPr>
    </p:bg>
    <p:spTree>
      <p:nvGrpSpPr>
        <p:cNvPr id="100" name="Shape 100"/>
        <p:cNvGrpSpPr/>
        <p:nvPr/>
      </p:nvGrpSpPr>
      <p:grpSpPr>
        <a:xfrm>
          <a:off x="0" y="0"/>
          <a:ext cx="0" cy="0"/>
          <a:chOff x="0" y="0"/>
          <a:chExt cx="0" cy="0"/>
        </a:xfrm>
      </p:grpSpPr>
      <p:sp>
        <p:nvSpPr>
          <p:cNvPr id="101" name="Google Shape;101;p25"/>
          <p:cNvSpPr txBox="1"/>
          <p:nvPr>
            <p:ph idx="1" type="body"/>
          </p:nvPr>
        </p:nvSpPr>
        <p:spPr>
          <a:xfrm>
            <a:off x="910425" y="342900"/>
            <a:ext cx="7921800" cy="4226100"/>
          </a:xfrm>
          <a:prstGeom prst="rect">
            <a:avLst/>
          </a:prstGeom>
        </p:spPr>
        <p:txBody>
          <a:bodyPr anchorCtr="0" anchor="ctr" bIns="91425" lIns="91425" spcFirstLastPara="1" rIns="91425" wrap="square" tIns="91425">
            <a:normAutofit/>
          </a:bodyPr>
          <a:lstStyle>
            <a:lvl1pPr indent="-381000" lvl="0" marL="457200" rtl="0">
              <a:lnSpc>
                <a:spcPct val="200000"/>
              </a:lnSpc>
              <a:spcBef>
                <a:spcPts val="0"/>
              </a:spcBef>
              <a:spcAft>
                <a:spcPts val="0"/>
              </a:spcAft>
              <a:buClr>
                <a:schemeClr val="lt1"/>
              </a:buClr>
              <a:buSzPts val="2400"/>
              <a:buChar char="•"/>
              <a:defRPr b="1" sz="2400">
                <a:solidFill>
                  <a:schemeClr val="lt1"/>
                </a:solidFill>
              </a:defRPr>
            </a:lvl1pPr>
            <a:lvl2pPr indent="-381000" lvl="1" marL="914400" rtl="0">
              <a:lnSpc>
                <a:spcPct val="200000"/>
              </a:lnSpc>
              <a:spcBef>
                <a:spcPts val="800"/>
              </a:spcBef>
              <a:spcAft>
                <a:spcPts val="0"/>
              </a:spcAft>
              <a:buClr>
                <a:schemeClr val="lt1"/>
              </a:buClr>
              <a:buSzPts val="2400"/>
              <a:buChar char="•"/>
              <a:defRPr b="1" sz="2400">
                <a:solidFill>
                  <a:schemeClr val="lt1"/>
                </a:solidFill>
              </a:defRPr>
            </a:lvl2pPr>
            <a:lvl3pPr indent="-381000" lvl="2" marL="1371600" rtl="0">
              <a:lnSpc>
                <a:spcPct val="200000"/>
              </a:lnSpc>
              <a:spcBef>
                <a:spcPts val="800"/>
              </a:spcBef>
              <a:spcAft>
                <a:spcPts val="0"/>
              </a:spcAft>
              <a:buClr>
                <a:schemeClr val="lt1"/>
              </a:buClr>
              <a:buSzPts val="2400"/>
              <a:buChar char="•"/>
              <a:defRPr b="1" sz="2400">
                <a:solidFill>
                  <a:schemeClr val="lt1"/>
                </a:solidFill>
              </a:defRPr>
            </a:lvl3pPr>
            <a:lvl4pPr indent="-381000" lvl="3" marL="1828800" rtl="0">
              <a:lnSpc>
                <a:spcPct val="200000"/>
              </a:lnSpc>
              <a:spcBef>
                <a:spcPts val="800"/>
              </a:spcBef>
              <a:spcAft>
                <a:spcPts val="0"/>
              </a:spcAft>
              <a:buClr>
                <a:schemeClr val="lt1"/>
              </a:buClr>
              <a:buSzPts val="2400"/>
              <a:buChar char="•"/>
              <a:defRPr b="1" sz="2400">
                <a:solidFill>
                  <a:schemeClr val="lt1"/>
                </a:solidFill>
              </a:defRPr>
            </a:lvl4pPr>
            <a:lvl5pPr indent="-381000" lvl="4" marL="2286000" rtl="0">
              <a:lnSpc>
                <a:spcPct val="200000"/>
              </a:lnSpc>
              <a:spcBef>
                <a:spcPts val="800"/>
              </a:spcBef>
              <a:spcAft>
                <a:spcPts val="0"/>
              </a:spcAft>
              <a:buClr>
                <a:schemeClr val="lt1"/>
              </a:buClr>
              <a:buSzPts val="2400"/>
              <a:buChar char="•"/>
              <a:defRPr b="1" sz="2400">
                <a:solidFill>
                  <a:schemeClr val="lt1"/>
                </a:solidFill>
              </a:defRPr>
            </a:lvl5pPr>
            <a:lvl6pPr indent="-381000" lvl="5" marL="2743200" rtl="0">
              <a:lnSpc>
                <a:spcPct val="200000"/>
              </a:lnSpc>
              <a:spcBef>
                <a:spcPts val="800"/>
              </a:spcBef>
              <a:spcAft>
                <a:spcPts val="0"/>
              </a:spcAft>
              <a:buClr>
                <a:schemeClr val="lt1"/>
              </a:buClr>
              <a:buSzPts val="2400"/>
              <a:buChar char="•"/>
              <a:defRPr b="1" sz="2400">
                <a:solidFill>
                  <a:schemeClr val="lt1"/>
                </a:solidFill>
              </a:defRPr>
            </a:lvl6pPr>
            <a:lvl7pPr indent="-381000" lvl="6" marL="3200400" rtl="0">
              <a:lnSpc>
                <a:spcPct val="200000"/>
              </a:lnSpc>
              <a:spcBef>
                <a:spcPts val="800"/>
              </a:spcBef>
              <a:spcAft>
                <a:spcPts val="0"/>
              </a:spcAft>
              <a:buClr>
                <a:schemeClr val="lt1"/>
              </a:buClr>
              <a:buSzPts val="2400"/>
              <a:buChar char="•"/>
              <a:defRPr b="1" sz="2400">
                <a:solidFill>
                  <a:schemeClr val="lt1"/>
                </a:solidFill>
              </a:defRPr>
            </a:lvl7pPr>
            <a:lvl8pPr indent="-381000" lvl="7" marL="3657600" rtl="0">
              <a:lnSpc>
                <a:spcPct val="200000"/>
              </a:lnSpc>
              <a:spcBef>
                <a:spcPts val="800"/>
              </a:spcBef>
              <a:spcAft>
                <a:spcPts val="0"/>
              </a:spcAft>
              <a:buClr>
                <a:schemeClr val="lt1"/>
              </a:buClr>
              <a:buSzPts val="2400"/>
              <a:buChar char="•"/>
              <a:defRPr b="1" sz="2400">
                <a:solidFill>
                  <a:schemeClr val="lt1"/>
                </a:solidFill>
              </a:defRPr>
            </a:lvl8pPr>
            <a:lvl9pPr indent="-381000" lvl="8" marL="4114800" rtl="0">
              <a:lnSpc>
                <a:spcPct val="200000"/>
              </a:lnSpc>
              <a:spcBef>
                <a:spcPts val="800"/>
              </a:spcBef>
              <a:spcAft>
                <a:spcPts val="800"/>
              </a:spcAft>
              <a:buClr>
                <a:schemeClr val="lt1"/>
              </a:buClr>
              <a:buSzPts val="2400"/>
              <a:buChar char="•"/>
              <a:defRPr b="1" sz="2400">
                <a:solidFill>
                  <a:schemeClr val="lt1"/>
                </a:solidFill>
              </a:defRPr>
            </a:lvl9pPr>
          </a:lstStyle>
          <a:p/>
        </p:txBody>
      </p:sp>
      <p:sp>
        <p:nvSpPr>
          <p:cNvPr id="102" name="Google Shape;102;p2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03" name="Shape 103"/>
        <p:cNvGrpSpPr/>
        <p:nvPr/>
      </p:nvGrpSpPr>
      <p:grpSpPr>
        <a:xfrm>
          <a:off x="0" y="0"/>
          <a:ext cx="0" cy="0"/>
          <a:chOff x="0" y="0"/>
          <a:chExt cx="0" cy="0"/>
        </a:xfrm>
      </p:grpSpPr>
      <p:sp>
        <p:nvSpPr>
          <p:cNvPr id="104" name="Google Shape;104;p26"/>
          <p:cNvSpPr txBox="1"/>
          <p:nvPr>
            <p:ph type="title"/>
          </p:nvPr>
        </p:nvSpPr>
        <p:spPr>
          <a:xfrm>
            <a:off x="457200" y="342900"/>
            <a:ext cx="7782900" cy="572700"/>
          </a:xfrm>
          <a:prstGeom prst="rect">
            <a:avLst/>
          </a:prstGeom>
        </p:spPr>
        <p:txBody>
          <a:bodyPr anchorCtr="0" anchor="b" bIns="91425" lIns="0" spcFirstLastPara="1" rIns="0"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5" name="Google Shape;105;p26"/>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800"/>
              </a:spcBef>
              <a:spcAft>
                <a:spcPts val="0"/>
              </a:spcAft>
              <a:buSzPts val="1200"/>
              <a:buChar char="•"/>
              <a:defRPr sz="1200"/>
            </a:lvl2pPr>
            <a:lvl3pPr indent="-304800" lvl="2" marL="1371600" rtl="0">
              <a:spcBef>
                <a:spcPts val="800"/>
              </a:spcBef>
              <a:spcAft>
                <a:spcPts val="0"/>
              </a:spcAft>
              <a:buSzPts val="1200"/>
              <a:buChar char="•"/>
              <a:defRPr sz="1200"/>
            </a:lvl3pPr>
            <a:lvl4pPr indent="-304800" lvl="3" marL="1828800" rtl="0">
              <a:spcBef>
                <a:spcPts val="800"/>
              </a:spcBef>
              <a:spcAft>
                <a:spcPts val="0"/>
              </a:spcAft>
              <a:buSzPts val="1200"/>
              <a:buChar char="•"/>
              <a:defRPr sz="1200"/>
            </a:lvl4pPr>
            <a:lvl5pPr indent="-304800" lvl="4" marL="2286000" rtl="0">
              <a:spcBef>
                <a:spcPts val="800"/>
              </a:spcBef>
              <a:spcAft>
                <a:spcPts val="0"/>
              </a:spcAft>
              <a:buSzPts val="1200"/>
              <a:buChar char="•"/>
              <a:defRPr sz="1200"/>
            </a:lvl5pPr>
            <a:lvl6pPr indent="-304800" lvl="5" marL="2743200" rtl="0">
              <a:spcBef>
                <a:spcPts val="800"/>
              </a:spcBef>
              <a:spcAft>
                <a:spcPts val="0"/>
              </a:spcAft>
              <a:buSzPts val="1200"/>
              <a:buChar char="•"/>
              <a:defRPr sz="1200"/>
            </a:lvl6pPr>
            <a:lvl7pPr indent="-304800" lvl="6" marL="3200400" rtl="0">
              <a:spcBef>
                <a:spcPts val="800"/>
              </a:spcBef>
              <a:spcAft>
                <a:spcPts val="0"/>
              </a:spcAft>
              <a:buSzPts val="1200"/>
              <a:buChar char="•"/>
              <a:defRPr sz="1200"/>
            </a:lvl7pPr>
            <a:lvl8pPr indent="-304800" lvl="7" marL="3657600" rtl="0">
              <a:spcBef>
                <a:spcPts val="800"/>
              </a:spcBef>
              <a:spcAft>
                <a:spcPts val="0"/>
              </a:spcAft>
              <a:buSzPts val="1200"/>
              <a:buChar char="•"/>
              <a:defRPr sz="1200"/>
            </a:lvl8pPr>
            <a:lvl9pPr indent="-304800" lvl="8" marL="4114800" rtl="0">
              <a:spcBef>
                <a:spcPts val="800"/>
              </a:spcBef>
              <a:spcAft>
                <a:spcPts val="800"/>
              </a:spcAft>
              <a:buSzPts val="1200"/>
              <a:buChar char="•"/>
              <a:defRPr sz="1200"/>
            </a:lvl9pPr>
          </a:lstStyle>
          <a:p/>
        </p:txBody>
      </p:sp>
      <p:sp>
        <p:nvSpPr>
          <p:cNvPr id="106" name="Google Shape;106;p26"/>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800"/>
              </a:spcBef>
              <a:spcAft>
                <a:spcPts val="0"/>
              </a:spcAft>
              <a:buSzPts val="1200"/>
              <a:buChar char="•"/>
              <a:defRPr sz="1200"/>
            </a:lvl2pPr>
            <a:lvl3pPr indent="-304800" lvl="2" marL="1371600" rtl="0">
              <a:spcBef>
                <a:spcPts val="800"/>
              </a:spcBef>
              <a:spcAft>
                <a:spcPts val="0"/>
              </a:spcAft>
              <a:buSzPts val="1200"/>
              <a:buChar char="•"/>
              <a:defRPr sz="1200"/>
            </a:lvl3pPr>
            <a:lvl4pPr indent="-304800" lvl="3" marL="1828800" rtl="0">
              <a:spcBef>
                <a:spcPts val="800"/>
              </a:spcBef>
              <a:spcAft>
                <a:spcPts val="0"/>
              </a:spcAft>
              <a:buSzPts val="1200"/>
              <a:buChar char="•"/>
              <a:defRPr sz="1200"/>
            </a:lvl4pPr>
            <a:lvl5pPr indent="-304800" lvl="4" marL="2286000" rtl="0">
              <a:spcBef>
                <a:spcPts val="800"/>
              </a:spcBef>
              <a:spcAft>
                <a:spcPts val="0"/>
              </a:spcAft>
              <a:buSzPts val="1200"/>
              <a:buChar char="•"/>
              <a:defRPr sz="1200"/>
            </a:lvl5pPr>
            <a:lvl6pPr indent="-304800" lvl="5" marL="2743200" rtl="0">
              <a:spcBef>
                <a:spcPts val="800"/>
              </a:spcBef>
              <a:spcAft>
                <a:spcPts val="0"/>
              </a:spcAft>
              <a:buSzPts val="1200"/>
              <a:buChar char="•"/>
              <a:defRPr sz="1200"/>
            </a:lvl6pPr>
            <a:lvl7pPr indent="-304800" lvl="6" marL="3200400" rtl="0">
              <a:spcBef>
                <a:spcPts val="800"/>
              </a:spcBef>
              <a:spcAft>
                <a:spcPts val="0"/>
              </a:spcAft>
              <a:buSzPts val="1200"/>
              <a:buChar char="•"/>
              <a:defRPr sz="1200"/>
            </a:lvl7pPr>
            <a:lvl8pPr indent="-304800" lvl="7" marL="3657600" rtl="0">
              <a:spcBef>
                <a:spcPts val="800"/>
              </a:spcBef>
              <a:spcAft>
                <a:spcPts val="0"/>
              </a:spcAft>
              <a:buSzPts val="1200"/>
              <a:buChar char="•"/>
              <a:defRPr sz="1200"/>
            </a:lvl8pPr>
            <a:lvl9pPr indent="-304800" lvl="8" marL="4114800" rtl="0">
              <a:spcBef>
                <a:spcPts val="800"/>
              </a:spcBef>
              <a:spcAft>
                <a:spcPts val="800"/>
              </a:spcAft>
              <a:buSzPts val="1200"/>
              <a:buChar char="•"/>
              <a:defRPr sz="1200"/>
            </a:lvl9pPr>
          </a:lstStyle>
          <a:p/>
        </p:txBody>
      </p:sp>
      <p:sp>
        <p:nvSpPr>
          <p:cNvPr id="107" name="Google Shape;107;p2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08" name="Shape 108"/>
        <p:cNvGrpSpPr/>
        <p:nvPr/>
      </p:nvGrpSpPr>
      <p:grpSpPr>
        <a:xfrm>
          <a:off x="0" y="0"/>
          <a:ext cx="0" cy="0"/>
          <a:chOff x="0" y="0"/>
          <a:chExt cx="0" cy="0"/>
        </a:xfrm>
      </p:grpSpPr>
      <p:sp>
        <p:nvSpPr>
          <p:cNvPr id="109" name="Google Shape;109;p27"/>
          <p:cNvSpPr txBox="1"/>
          <p:nvPr>
            <p:ph type="title"/>
          </p:nvPr>
        </p:nvSpPr>
        <p:spPr>
          <a:xfrm>
            <a:off x="457200" y="342900"/>
            <a:ext cx="7782900" cy="572700"/>
          </a:xfrm>
          <a:prstGeom prst="rect">
            <a:avLst/>
          </a:prstGeom>
        </p:spPr>
        <p:txBody>
          <a:bodyPr anchorCtr="0" anchor="b" bIns="91425" lIns="0" spcFirstLastPara="1" rIns="0" wrap="square" tIns="91425">
            <a:norm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0" name="Google Shape;110;p2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11" name="Shape 111"/>
        <p:cNvGrpSpPr/>
        <p:nvPr/>
      </p:nvGrpSpPr>
      <p:grpSpPr>
        <a:xfrm>
          <a:off x="0" y="0"/>
          <a:ext cx="0" cy="0"/>
          <a:chOff x="0" y="0"/>
          <a:chExt cx="0" cy="0"/>
        </a:xfrm>
      </p:grpSpPr>
      <p:sp>
        <p:nvSpPr>
          <p:cNvPr id="112" name="Google Shape;112;p28"/>
          <p:cNvSpPr txBox="1"/>
          <p:nvPr>
            <p:ph type="title"/>
          </p:nvPr>
        </p:nvSpPr>
        <p:spPr>
          <a:xfrm>
            <a:off x="457200" y="537750"/>
            <a:ext cx="5603400" cy="755700"/>
          </a:xfrm>
          <a:prstGeom prst="rect">
            <a:avLst/>
          </a:prstGeom>
        </p:spPr>
        <p:txBody>
          <a:bodyPr anchorCtr="0" anchor="ctr" bIns="91425" lIns="0" spcFirstLastPara="1" rIns="0"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3" name="Google Shape;113;p28"/>
          <p:cNvSpPr txBox="1"/>
          <p:nvPr>
            <p:ph idx="1" type="body"/>
          </p:nvPr>
        </p:nvSpPr>
        <p:spPr>
          <a:xfrm>
            <a:off x="457200" y="1389600"/>
            <a:ext cx="56034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Font typeface="Inter"/>
              <a:buChar char="•"/>
              <a:defRPr sz="1200">
                <a:latin typeface="Inter"/>
                <a:ea typeface="Inter"/>
                <a:cs typeface="Inter"/>
                <a:sym typeface="Inter"/>
              </a:defRPr>
            </a:lvl1pPr>
            <a:lvl2pPr indent="-304800" lvl="1" marL="914400" rtl="0">
              <a:spcBef>
                <a:spcPts val="800"/>
              </a:spcBef>
              <a:spcAft>
                <a:spcPts val="0"/>
              </a:spcAft>
              <a:buSzPts val="1200"/>
              <a:buFont typeface="Inter"/>
              <a:buChar char="•"/>
              <a:defRPr sz="1200">
                <a:latin typeface="Inter"/>
                <a:ea typeface="Inter"/>
                <a:cs typeface="Inter"/>
                <a:sym typeface="Inter"/>
              </a:defRPr>
            </a:lvl2pPr>
            <a:lvl3pPr indent="-304800" lvl="2" marL="1371600" rtl="0">
              <a:spcBef>
                <a:spcPts val="800"/>
              </a:spcBef>
              <a:spcAft>
                <a:spcPts val="0"/>
              </a:spcAft>
              <a:buSzPts val="1200"/>
              <a:buFont typeface="Inter"/>
              <a:buChar char="•"/>
              <a:defRPr sz="1200">
                <a:latin typeface="Inter"/>
                <a:ea typeface="Inter"/>
                <a:cs typeface="Inter"/>
                <a:sym typeface="Inter"/>
              </a:defRPr>
            </a:lvl3pPr>
            <a:lvl4pPr indent="-304800" lvl="3" marL="1828800" rtl="0">
              <a:spcBef>
                <a:spcPts val="800"/>
              </a:spcBef>
              <a:spcAft>
                <a:spcPts val="0"/>
              </a:spcAft>
              <a:buSzPts val="1200"/>
              <a:buFont typeface="Inter"/>
              <a:buChar char="•"/>
              <a:defRPr sz="1200">
                <a:latin typeface="Inter"/>
                <a:ea typeface="Inter"/>
                <a:cs typeface="Inter"/>
                <a:sym typeface="Inter"/>
              </a:defRPr>
            </a:lvl4pPr>
            <a:lvl5pPr indent="-304800" lvl="4" marL="2286000" rtl="0">
              <a:spcBef>
                <a:spcPts val="800"/>
              </a:spcBef>
              <a:spcAft>
                <a:spcPts val="0"/>
              </a:spcAft>
              <a:buSzPts val="1200"/>
              <a:buFont typeface="Inter"/>
              <a:buChar char="•"/>
              <a:defRPr sz="1200">
                <a:latin typeface="Inter"/>
                <a:ea typeface="Inter"/>
                <a:cs typeface="Inter"/>
                <a:sym typeface="Inter"/>
              </a:defRPr>
            </a:lvl5pPr>
            <a:lvl6pPr indent="-304800" lvl="5" marL="2743200" rtl="0">
              <a:spcBef>
                <a:spcPts val="800"/>
              </a:spcBef>
              <a:spcAft>
                <a:spcPts val="0"/>
              </a:spcAft>
              <a:buSzPts val="1200"/>
              <a:buFont typeface="Inter"/>
              <a:buChar char="•"/>
              <a:defRPr sz="1200">
                <a:latin typeface="Inter"/>
                <a:ea typeface="Inter"/>
                <a:cs typeface="Inter"/>
                <a:sym typeface="Inter"/>
              </a:defRPr>
            </a:lvl6pPr>
            <a:lvl7pPr indent="-304800" lvl="6" marL="3200400" rtl="0">
              <a:spcBef>
                <a:spcPts val="800"/>
              </a:spcBef>
              <a:spcAft>
                <a:spcPts val="0"/>
              </a:spcAft>
              <a:buSzPts val="1200"/>
              <a:buFont typeface="Inter"/>
              <a:buChar char="•"/>
              <a:defRPr sz="1200">
                <a:latin typeface="Inter"/>
                <a:ea typeface="Inter"/>
                <a:cs typeface="Inter"/>
                <a:sym typeface="Inter"/>
              </a:defRPr>
            </a:lvl7pPr>
            <a:lvl8pPr indent="-304800" lvl="7" marL="3657600" rtl="0">
              <a:spcBef>
                <a:spcPts val="800"/>
              </a:spcBef>
              <a:spcAft>
                <a:spcPts val="0"/>
              </a:spcAft>
              <a:buSzPts val="1200"/>
              <a:buFont typeface="Inter"/>
              <a:buChar char="•"/>
              <a:defRPr sz="1200">
                <a:latin typeface="Inter"/>
                <a:ea typeface="Inter"/>
                <a:cs typeface="Inter"/>
                <a:sym typeface="Inter"/>
              </a:defRPr>
            </a:lvl8pPr>
            <a:lvl9pPr indent="-304800" lvl="8" marL="4114800" rtl="0">
              <a:spcBef>
                <a:spcPts val="800"/>
              </a:spcBef>
              <a:spcAft>
                <a:spcPts val="800"/>
              </a:spcAft>
              <a:buSzPts val="1200"/>
              <a:buFont typeface="Inter"/>
              <a:buChar char="•"/>
              <a:defRPr sz="1200">
                <a:latin typeface="Inter"/>
                <a:ea typeface="Inter"/>
                <a:cs typeface="Inter"/>
                <a:sym typeface="Inter"/>
              </a:defRPr>
            </a:lvl9pPr>
          </a:lstStyle>
          <a:p/>
        </p:txBody>
      </p:sp>
      <p:sp>
        <p:nvSpPr>
          <p:cNvPr id="114" name="Google Shape;114;p2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115" name="Shape 115"/>
        <p:cNvGrpSpPr/>
        <p:nvPr/>
      </p:nvGrpSpPr>
      <p:grpSpPr>
        <a:xfrm>
          <a:off x="0" y="0"/>
          <a:ext cx="0" cy="0"/>
          <a:chOff x="0" y="0"/>
          <a:chExt cx="0" cy="0"/>
        </a:xfrm>
      </p:grpSpPr>
      <p:sp>
        <p:nvSpPr>
          <p:cNvPr id="116" name="Google Shape;116;p29"/>
          <p:cNvSpPr txBox="1"/>
          <p:nvPr>
            <p:ph type="title"/>
          </p:nvPr>
        </p:nvSpPr>
        <p:spPr>
          <a:xfrm>
            <a:off x="457200" y="2193900"/>
            <a:ext cx="5603400" cy="755700"/>
          </a:xfrm>
          <a:prstGeom prst="rect">
            <a:avLst/>
          </a:prstGeom>
        </p:spPr>
        <p:txBody>
          <a:bodyPr anchorCtr="0" anchor="ctr" bIns="91425" lIns="0" spcFirstLastPara="1" rIns="0"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17" name="Google Shape;117;p2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118" name="Shape 118"/>
        <p:cNvGrpSpPr/>
        <p:nvPr/>
      </p:nvGrpSpPr>
      <p:grpSpPr>
        <a:xfrm>
          <a:off x="0" y="0"/>
          <a:ext cx="0" cy="0"/>
          <a:chOff x="0" y="0"/>
          <a:chExt cx="0" cy="0"/>
        </a:xfrm>
      </p:grpSpPr>
      <p:sp>
        <p:nvSpPr>
          <p:cNvPr id="119" name="Google Shape;119;p30"/>
          <p:cNvSpPr txBox="1"/>
          <p:nvPr>
            <p:ph type="title"/>
          </p:nvPr>
        </p:nvSpPr>
        <p:spPr>
          <a:xfrm>
            <a:off x="917050" y="450150"/>
            <a:ext cx="5249700" cy="4090800"/>
          </a:xfrm>
          <a:prstGeom prst="rect">
            <a:avLst/>
          </a:prstGeom>
        </p:spPr>
        <p:txBody>
          <a:bodyPr anchorCtr="0" anchor="ctr" bIns="91425" lIns="0" spcFirstLastPara="1" rIns="91425" wrap="square" tIns="91425">
            <a:normAutofit/>
          </a:bodyPr>
          <a:lstStyle>
            <a:lvl1pPr lvl="0" rtl="0">
              <a:spcBef>
                <a:spcPts val="0"/>
              </a:spcBef>
              <a:spcAft>
                <a:spcPts val="0"/>
              </a:spcAft>
              <a:buClr>
                <a:schemeClr val="accent6"/>
              </a:buClr>
              <a:buSzPts val="4800"/>
              <a:buNone/>
              <a:defRPr sz="4800">
                <a:solidFill>
                  <a:schemeClr val="accent6"/>
                </a:solidFill>
              </a:defRPr>
            </a:lvl1pPr>
            <a:lvl2pPr lvl="1" rtl="0">
              <a:spcBef>
                <a:spcPts val="0"/>
              </a:spcBef>
              <a:spcAft>
                <a:spcPts val="0"/>
              </a:spcAft>
              <a:buClr>
                <a:schemeClr val="accent6"/>
              </a:buClr>
              <a:buSzPts val="4800"/>
              <a:buNone/>
              <a:defRPr sz="4800">
                <a:solidFill>
                  <a:schemeClr val="accent6"/>
                </a:solidFill>
              </a:defRPr>
            </a:lvl2pPr>
            <a:lvl3pPr lvl="2" rtl="0">
              <a:spcBef>
                <a:spcPts val="0"/>
              </a:spcBef>
              <a:spcAft>
                <a:spcPts val="0"/>
              </a:spcAft>
              <a:buClr>
                <a:schemeClr val="accent6"/>
              </a:buClr>
              <a:buSzPts val="4800"/>
              <a:buNone/>
              <a:defRPr sz="4800">
                <a:solidFill>
                  <a:schemeClr val="accent6"/>
                </a:solidFill>
              </a:defRPr>
            </a:lvl3pPr>
            <a:lvl4pPr lvl="3" rtl="0">
              <a:spcBef>
                <a:spcPts val="0"/>
              </a:spcBef>
              <a:spcAft>
                <a:spcPts val="0"/>
              </a:spcAft>
              <a:buClr>
                <a:schemeClr val="accent6"/>
              </a:buClr>
              <a:buSzPts val="4800"/>
              <a:buNone/>
              <a:defRPr sz="4800">
                <a:solidFill>
                  <a:schemeClr val="accent6"/>
                </a:solidFill>
              </a:defRPr>
            </a:lvl4pPr>
            <a:lvl5pPr lvl="4" rtl="0">
              <a:spcBef>
                <a:spcPts val="0"/>
              </a:spcBef>
              <a:spcAft>
                <a:spcPts val="0"/>
              </a:spcAft>
              <a:buClr>
                <a:schemeClr val="accent6"/>
              </a:buClr>
              <a:buSzPts val="4800"/>
              <a:buNone/>
              <a:defRPr sz="4800">
                <a:solidFill>
                  <a:schemeClr val="accent6"/>
                </a:solidFill>
              </a:defRPr>
            </a:lvl5pPr>
            <a:lvl6pPr lvl="5" rtl="0">
              <a:spcBef>
                <a:spcPts val="0"/>
              </a:spcBef>
              <a:spcAft>
                <a:spcPts val="0"/>
              </a:spcAft>
              <a:buClr>
                <a:schemeClr val="accent6"/>
              </a:buClr>
              <a:buSzPts val="4800"/>
              <a:buNone/>
              <a:defRPr sz="4800">
                <a:solidFill>
                  <a:schemeClr val="accent6"/>
                </a:solidFill>
              </a:defRPr>
            </a:lvl6pPr>
            <a:lvl7pPr lvl="6" rtl="0">
              <a:spcBef>
                <a:spcPts val="0"/>
              </a:spcBef>
              <a:spcAft>
                <a:spcPts val="0"/>
              </a:spcAft>
              <a:buClr>
                <a:schemeClr val="accent6"/>
              </a:buClr>
              <a:buSzPts val="4800"/>
              <a:buNone/>
              <a:defRPr sz="4800">
                <a:solidFill>
                  <a:schemeClr val="accent6"/>
                </a:solidFill>
              </a:defRPr>
            </a:lvl7pPr>
            <a:lvl8pPr lvl="7" rtl="0">
              <a:spcBef>
                <a:spcPts val="0"/>
              </a:spcBef>
              <a:spcAft>
                <a:spcPts val="0"/>
              </a:spcAft>
              <a:buClr>
                <a:schemeClr val="accent6"/>
              </a:buClr>
              <a:buSzPts val="4800"/>
              <a:buNone/>
              <a:defRPr sz="4800">
                <a:solidFill>
                  <a:schemeClr val="accent6"/>
                </a:solidFill>
              </a:defRPr>
            </a:lvl8pPr>
            <a:lvl9pPr lvl="8" rtl="0">
              <a:spcBef>
                <a:spcPts val="0"/>
              </a:spcBef>
              <a:spcAft>
                <a:spcPts val="0"/>
              </a:spcAft>
              <a:buClr>
                <a:schemeClr val="accent6"/>
              </a:buClr>
              <a:buSzPts val="4800"/>
              <a:buNone/>
              <a:defRPr sz="4800">
                <a:solidFill>
                  <a:schemeClr val="accent6"/>
                </a:solidFill>
              </a:defRPr>
            </a:lvl9pPr>
          </a:lstStyle>
          <a:p/>
        </p:txBody>
      </p:sp>
      <p:sp>
        <p:nvSpPr>
          <p:cNvPr id="120" name="Google Shape;120;p3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21" name="Google Shape;121;p30"/>
          <p:cNvSpPr txBox="1"/>
          <p:nvPr>
            <p:ph idx="1" type="subTitle"/>
          </p:nvPr>
        </p:nvSpPr>
        <p:spPr>
          <a:xfrm>
            <a:off x="917050" y="3196425"/>
            <a:ext cx="4714200" cy="451800"/>
          </a:xfrm>
          <a:prstGeom prst="rect">
            <a:avLst/>
          </a:prstGeom>
        </p:spPr>
        <p:txBody>
          <a:bodyPr anchorCtr="0" anchor="t" bIns="91425" lIns="0" spcFirstLastPara="1" rIns="91425" wrap="square" tIns="91425">
            <a:normAutofit/>
          </a:bodyPr>
          <a:lstStyle>
            <a:lvl1pPr lvl="0"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1pPr>
            <a:lvl2pPr lvl="1"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2pPr>
            <a:lvl3pPr lvl="2"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3pPr>
            <a:lvl4pPr lvl="3"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4pPr>
            <a:lvl5pPr lvl="4"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5pPr>
            <a:lvl6pPr lvl="5"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6pPr>
            <a:lvl7pPr lvl="6"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7pPr>
            <a:lvl8pPr lvl="7"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8pPr>
            <a:lvl9pPr lvl="8"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22" name="Shape 122"/>
        <p:cNvGrpSpPr/>
        <p:nvPr/>
      </p:nvGrpSpPr>
      <p:grpSpPr>
        <a:xfrm>
          <a:off x="0" y="0"/>
          <a:ext cx="0" cy="0"/>
          <a:chOff x="0" y="0"/>
          <a:chExt cx="0" cy="0"/>
        </a:xfrm>
      </p:grpSpPr>
      <p:sp>
        <p:nvSpPr>
          <p:cNvPr id="123" name="Google Shape;123;p3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31"/>
          <p:cNvSpPr txBox="1"/>
          <p:nvPr>
            <p:ph type="title"/>
          </p:nvPr>
        </p:nvSpPr>
        <p:spPr>
          <a:xfrm>
            <a:off x="265500" y="1233175"/>
            <a:ext cx="4045200" cy="1482300"/>
          </a:xfrm>
          <a:prstGeom prst="rect">
            <a:avLst/>
          </a:prstGeom>
        </p:spPr>
        <p:txBody>
          <a:bodyPr anchorCtr="0" anchor="b" bIns="91425" lIns="0" spcFirstLastPara="1" rIns="0"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25" name="Google Shape;125;p31"/>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26" name="Google Shape;126;p31"/>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SzPts val="1400"/>
              <a:buChar char="•"/>
              <a:defRPr/>
            </a:lvl1pPr>
            <a:lvl2pPr indent="-317500" lvl="1" marL="914400" rtl="0">
              <a:spcBef>
                <a:spcPts val="800"/>
              </a:spcBef>
              <a:spcAft>
                <a:spcPts val="0"/>
              </a:spcAft>
              <a:buSzPts val="1400"/>
              <a:buChar char="•"/>
              <a:defRPr/>
            </a:lvl2pPr>
            <a:lvl3pPr indent="-317500" lvl="2" marL="1371600" rtl="0">
              <a:spcBef>
                <a:spcPts val="800"/>
              </a:spcBef>
              <a:spcAft>
                <a:spcPts val="0"/>
              </a:spcAft>
              <a:buSzPts val="1400"/>
              <a:buChar char="•"/>
              <a:defRPr/>
            </a:lvl3pPr>
            <a:lvl4pPr indent="-317500" lvl="3" marL="1828800" rtl="0">
              <a:spcBef>
                <a:spcPts val="800"/>
              </a:spcBef>
              <a:spcAft>
                <a:spcPts val="0"/>
              </a:spcAft>
              <a:buSzPts val="1400"/>
              <a:buChar char="•"/>
              <a:defRPr/>
            </a:lvl4pPr>
            <a:lvl5pPr indent="-317500" lvl="4" marL="2286000" rtl="0">
              <a:spcBef>
                <a:spcPts val="800"/>
              </a:spcBef>
              <a:spcAft>
                <a:spcPts val="0"/>
              </a:spcAft>
              <a:buSzPts val="1400"/>
              <a:buChar char="•"/>
              <a:defRPr/>
            </a:lvl5pPr>
            <a:lvl6pPr indent="-317500" lvl="5" marL="2743200" rtl="0">
              <a:spcBef>
                <a:spcPts val="800"/>
              </a:spcBef>
              <a:spcAft>
                <a:spcPts val="0"/>
              </a:spcAft>
              <a:buSzPts val="1400"/>
              <a:buChar char="•"/>
              <a:defRPr/>
            </a:lvl6pPr>
            <a:lvl7pPr indent="-317500" lvl="6" marL="3200400" rtl="0">
              <a:spcBef>
                <a:spcPts val="800"/>
              </a:spcBef>
              <a:spcAft>
                <a:spcPts val="0"/>
              </a:spcAft>
              <a:buSzPts val="1400"/>
              <a:buChar char="•"/>
              <a:defRPr/>
            </a:lvl7pPr>
            <a:lvl8pPr indent="-317500" lvl="7" marL="3657600" rtl="0">
              <a:spcBef>
                <a:spcPts val="800"/>
              </a:spcBef>
              <a:spcAft>
                <a:spcPts val="0"/>
              </a:spcAft>
              <a:buSzPts val="1400"/>
              <a:buChar char="•"/>
              <a:defRPr/>
            </a:lvl8pPr>
            <a:lvl9pPr indent="-317500" lvl="8" marL="4114800" rtl="0">
              <a:spcBef>
                <a:spcPts val="800"/>
              </a:spcBef>
              <a:spcAft>
                <a:spcPts val="800"/>
              </a:spcAft>
              <a:buSzPts val="1400"/>
              <a:buChar char="•"/>
              <a:defRPr/>
            </a:lvl9pPr>
          </a:lstStyle>
          <a:p/>
        </p:txBody>
      </p:sp>
      <p:sp>
        <p:nvSpPr>
          <p:cNvPr id="127" name="Google Shape;127;p3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28" name="Shape 128"/>
        <p:cNvGrpSpPr/>
        <p:nvPr/>
      </p:nvGrpSpPr>
      <p:grpSpPr>
        <a:xfrm>
          <a:off x="0" y="0"/>
          <a:ext cx="0" cy="0"/>
          <a:chOff x="0" y="0"/>
          <a:chExt cx="0" cy="0"/>
        </a:xfrm>
      </p:grpSpPr>
      <p:sp>
        <p:nvSpPr>
          <p:cNvPr id="129" name="Google Shape;129;p32"/>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400"/>
              <a:buNone/>
              <a:defRPr/>
            </a:lvl1pPr>
          </a:lstStyle>
          <a:p/>
        </p:txBody>
      </p:sp>
      <p:sp>
        <p:nvSpPr>
          <p:cNvPr id="130" name="Google Shape;130;p3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31" name="Shape 131"/>
        <p:cNvGrpSpPr/>
        <p:nvPr/>
      </p:nvGrpSpPr>
      <p:grpSpPr>
        <a:xfrm>
          <a:off x="0" y="0"/>
          <a:ext cx="0" cy="0"/>
          <a:chOff x="0" y="0"/>
          <a:chExt cx="0" cy="0"/>
        </a:xfrm>
      </p:grpSpPr>
      <p:sp>
        <p:nvSpPr>
          <p:cNvPr id="132" name="Google Shape;132;p33"/>
          <p:cNvSpPr txBox="1"/>
          <p:nvPr>
            <p:ph hasCustomPrompt="1" type="title"/>
          </p:nvPr>
        </p:nvSpPr>
        <p:spPr>
          <a:xfrm>
            <a:off x="311700" y="1106125"/>
            <a:ext cx="8520600" cy="1963500"/>
          </a:xfrm>
          <a:prstGeom prst="rect">
            <a:avLst/>
          </a:prstGeom>
        </p:spPr>
        <p:txBody>
          <a:bodyPr anchorCtr="0" anchor="b" bIns="91425" lIns="0" spcFirstLastPara="1" rIns="0"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133" name="Google Shape;133;p33"/>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SzPts val="1400"/>
              <a:buChar char="•"/>
              <a:defRPr/>
            </a:lvl1pPr>
            <a:lvl2pPr indent="-317500" lvl="1" marL="914400" rtl="0" algn="ctr">
              <a:spcBef>
                <a:spcPts val="800"/>
              </a:spcBef>
              <a:spcAft>
                <a:spcPts val="0"/>
              </a:spcAft>
              <a:buSzPts val="1400"/>
              <a:buChar char="•"/>
              <a:defRPr/>
            </a:lvl2pPr>
            <a:lvl3pPr indent="-317500" lvl="2" marL="1371600" rtl="0" algn="ctr">
              <a:spcBef>
                <a:spcPts val="800"/>
              </a:spcBef>
              <a:spcAft>
                <a:spcPts val="0"/>
              </a:spcAft>
              <a:buSzPts val="1400"/>
              <a:buChar char="•"/>
              <a:defRPr/>
            </a:lvl3pPr>
            <a:lvl4pPr indent="-317500" lvl="3" marL="1828800" rtl="0" algn="ctr">
              <a:spcBef>
                <a:spcPts val="800"/>
              </a:spcBef>
              <a:spcAft>
                <a:spcPts val="0"/>
              </a:spcAft>
              <a:buSzPts val="1400"/>
              <a:buChar char="•"/>
              <a:defRPr/>
            </a:lvl4pPr>
            <a:lvl5pPr indent="-317500" lvl="4" marL="2286000" rtl="0" algn="ctr">
              <a:spcBef>
                <a:spcPts val="800"/>
              </a:spcBef>
              <a:spcAft>
                <a:spcPts val="0"/>
              </a:spcAft>
              <a:buSzPts val="1400"/>
              <a:buChar char="•"/>
              <a:defRPr/>
            </a:lvl5pPr>
            <a:lvl6pPr indent="-317500" lvl="5" marL="2743200" rtl="0" algn="ctr">
              <a:spcBef>
                <a:spcPts val="800"/>
              </a:spcBef>
              <a:spcAft>
                <a:spcPts val="0"/>
              </a:spcAft>
              <a:buSzPts val="1400"/>
              <a:buChar char="•"/>
              <a:defRPr/>
            </a:lvl6pPr>
            <a:lvl7pPr indent="-317500" lvl="6" marL="3200400" rtl="0" algn="ctr">
              <a:spcBef>
                <a:spcPts val="800"/>
              </a:spcBef>
              <a:spcAft>
                <a:spcPts val="0"/>
              </a:spcAft>
              <a:buSzPts val="1400"/>
              <a:buChar char="•"/>
              <a:defRPr/>
            </a:lvl7pPr>
            <a:lvl8pPr indent="-317500" lvl="7" marL="3657600" rtl="0" algn="ctr">
              <a:spcBef>
                <a:spcPts val="800"/>
              </a:spcBef>
              <a:spcAft>
                <a:spcPts val="0"/>
              </a:spcAft>
              <a:buSzPts val="1400"/>
              <a:buChar char="•"/>
              <a:defRPr/>
            </a:lvl8pPr>
            <a:lvl9pPr indent="-317500" lvl="8" marL="4114800" rtl="0" algn="ctr">
              <a:spcBef>
                <a:spcPts val="800"/>
              </a:spcBef>
              <a:spcAft>
                <a:spcPts val="800"/>
              </a:spcAft>
              <a:buSzPts val="1400"/>
              <a:buChar char="•"/>
              <a:defRPr/>
            </a:lvl9pPr>
          </a:lstStyle>
          <a:p/>
        </p:txBody>
      </p:sp>
      <p:sp>
        <p:nvSpPr>
          <p:cNvPr id="134" name="Google Shape;134;p3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5" name="Shape 135"/>
        <p:cNvGrpSpPr/>
        <p:nvPr/>
      </p:nvGrpSpPr>
      <p:grpSpPr>
        <a:xfrm>
          <a:off x="0" y="0"/>
          <a:ext cx="0" cy="0"/>
          <a:chOff x="0" y="0"/>
          <a:chExt cx="0" cy="0"/>
        </a:xfrm>
      </p:grpSpPr>
      <p:sp>
        <p:nvSpPr>
          <p:cNvPr id="136" name="Google Shape;136;p3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137" name="Shape 137"/>
        <p:cNvGrpSpPr/>
        <p:nvPr/>
      </p:nvGrpSpPr>
      <p:grpSpPr>
        <a:xfrm>
          <a:off x="0" y="0"/>
          <a:ext cx="0" cy="0"/>
          <a:chOff x="0" y="0"/>
          <a:chExt cx="0" cy="0"/>
        </a:xfrm>
      </p:grpSpPr>
      <p:sp>
        <p:nvSpPr>
          <p:cNvPr id="138" name="Google Shape;138;p35"/>
          <p:cNvSpPr txBox="1"/>
          <p:nvPr>
            <p:ph idx="1" type="body"/>
          </p:nvPr>
        </p:nvSpPr>
        <p:spPr>
          <a:xfrm>
            <a:off x="457200" y="1293450"/>
            <a:ext cx="8229600" cy="327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chemeClr val="dk1"/>
              </a:buClr>
              <a:buSzPts val="1600"/>
              <a:buChar char="•"/>
              <a:defRPr sz="1600">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
        <p:nvSpPr>
          <p:cNvPr id="139" name="Google Shape;139;p35"/>
          <p:cNvSpPr txBox="1"/>
          <p:nvPr>
            <p:ph type="title"/>
          </p:nvPr>
        </p:nvSpPr>
        <p:spPr>
          <a:xfrm>
            <a:off x="457200" y="537750"/>
            <a:ext cx="5603400" cy="755700"/>
          </a:xfrm>
          <a:prstGeom prst="rect">
            <a:avLst/>
          </a:prstGeom>
        </p:spPr>
        <p:txBody>
          <a:bodyPr anchorCtr="0" anchor="ctr" bIns="91425" lIns="0" spcFirstLastPara="1" rIns="0"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Graphic Sans" type="title">
  <p:cSld name="TITLE">
    <p:bg>
      <p:bgPr>
        <a:solidFill>
          <a:schemeClr val="lt2"/>
        </a:solidFill>
      </p:bgPr>
    </p:bg>
    <p:spTree>
      <p:nvGrpSpPr>
        <p:cNvPr id="144" name="Shape 144"/>
        <p:cNvGrpSpPr/>
        <p:nvPr/>
      </p:nvGrpSpPr>
      <p:grpSpPr>
        <a:xfrm>
          <a:off x="0" y="0"/>
          <a:ext cx="0" cy="0"/>
          <a:chOff x="0" y="0"/>
          <a:chExt cx="0" cy="0"/>
        </a:xfrm>
      </p:grpSpPr>
      <p:sp>
        <p:nvSpPr>
          <p:cNvPr id="145" name="Google Shape;145;p37"/>
          <p:cNvSpPr txBox="1"/>
          <p:nvPr>
            <p:ph type="ctrTitle"/>
          </p:nvPr>
        </p:nvSpPr>
        <p:spPr>
          <a:xfrm>
            <a:off x="914400" y="1545450"/>
            <a:ext cx="5257800" cy="2052600"/>
          </a:xfrm>
          <a:prstGeom prst="rect">
            <a:avLst/>
          </a:prstGeom>
        </p:spPr>
        <p:txBody>
          <a:bodyPr anchorCtr="0" anchor="ctr" bIns="91425" lIns="0" spcFirstLastPara="1" rIns="91425" wrap="square" tIns="91425">
            <a:normAutofit/>
          </a:bodyPr>
          <a:lstStyle>
            <a:lvl1pPr lvl="0" rtl="0">
              <a:lnSpc>
                <a:spcPct val="75000"/>
              </a:lnSpc>
              <a:spcBef>
                <a:spcPts val="0"/>
              </a:spcBef>
              <a:spcAft>
                <a:spcPts val="0"/>
              </a:spcAft>
              <a:buClr>
                <a:schemeClr val="dk1"/>
              </a:buClr>
              <a:buSzPts val="5200"/>
              <a:buNone/>
              <a:defRPr sz="5200">
                <a:solidFill>
                  <a:schemeClr val="dk1"/>
                </a:solidFill>
              </a:defRPr>
            </a:lvl1pPr>
            <a:lvl2pPr lvl="1" rtl="0">
              <a:lnSpc>
                <a:spcPct val="75000"/>
              </a:lnSpc>
              <a:spcBef>
                <a:spcPts val="0"/>
              </a:spcBef>
              <a:spcAft>
                <a:spcPts val="0"/>
              </a:spcAft>
              <a:buClr>
                <a:schemeClr val="dk1"/>
              </a:buClr>
              <a:buSzPts val="5200"/>
              <a:buNone/>
              <a:defRPr sz="5200">
                <a:solidFill>
                  <a:schemeClr val="dk1"/>
                </a:solidFill>
              </a:defRPr>
            </a:lvl2pPr>
            <a:lvl3pPr lvl="2" rtl="0">
              <a:lnSpc>
                <a:spcPct val="75000"/>
              </a:lnSpc>
              <a:spcBef>
                <a:spcPts val="0"/>
              </a:spcBef>
              <a:spcAft>
                <a:spcPts val="0"/>
              </a:spcAft>
              <a:buClr>
                <a:schemeClr val="dk1"/>
              </a:buClr>
              <a:buSzPts val="5200"/>
              <a:buNone/>
              <a:defRPr sz="5200">
                <a:solidFill>
                  <a:schemeClr val="dk1"/>
                </a:solidFill>
              </a:defRPr>
            </a:lvl3pPr>
            <a:lvl4pPr lvl="3" rtl="0">
              <a:lnSpc>
                <a:spcPct val="75000"/>
              </a:lnSpc>
              <a:spcBef>
                <a:spcPts val="0"/>
              </a:spcBef>
              <a:spcAft>
                <a:spcPts val="0"/>
              </a:spcAft>
              <a:buClr>
                <a:schemeClr val="dk1"/>
              </a:buClr>
              <a:buSzPts val="5200"/>
              <a:buNone/>
              <a:defRPr sz="5200">
                <a:solidFill>
                  <a:schemeClr val="dk1"/>
                </a:solidFill>
              </a:defRPr>
            </a:lvl4pPr>
            <a:lvl5pPr lvl="4" rtl="0">
              <a:lnSpc>
                <a:spcPct val="75000"/>
              </a:lnSpc>
              <a:spcBef>
                <a:spcPts val="0"/>
              </a:spcBef>
              <a:spcAft>
                <a:spcPts val="0"/>
              </a:spcAft>
              <a:buClr>
                <a:schemeClr val="dk1"/>
              </a:buClr>
              <a:buSzPts val="5200"/>
              <a:buNone/>
              <a:defRPr sz="5200">
                <a:solidFill>
                  <a:schemeClr val="dk1"/>
                </a:solidFill>
              </a:defRPr>
            </a:lvl5pPr>
            <a:lvl6pPr lvl="5" rtl="0">
              <a:lnSpc>
                <a:spcPct val="75000"/>
              </a:lnSpc>
              <a:spcBef>
                <a:spcPts val="0"/>
              </a:spcBef>
              <a:spcAft>
                <a:spcPts val="0"/>
              </a:spcAft>
              <a:buClr>
                <a:schemeClr val="dk1"/>
              </a:buClr>
              <a:buSzPts val="5200"/>
              <a:buNone/>
              <a:defRPr sz="5200">
                <a:solidFill>
                  <a:schemeClr val="dk1"/>
                </a:solidFill>
              </a:defRPr>
            </a:lvl6pPr>
            <a:lvl7pPr lvl="6" rtl="0">
              <a:lnSpc>
                <a:spcPct val="75000"/>
              </a:lnSpc>
              <a:spcBef>
                <a:spcPts val="0"/>
              </a:spcBef>
              <a:spcAft>
                <a:spcPts val="0"/>
              </a:spcAft>
              <a:buClr>
                <a:schemeClr val="dk1"/>
              </a:buClr>
              <a:buSzPts val="5200"/>
              <a:buNone/>
              <a:defRPr sz="5200">
                <a:solidFill>
                  <a:schemeClr val="dk1"/>
                </a:solidFill>
              </a:defRPr>
            </a:lvl7pPr>
            <a:lvl8pPr lvl="7" rtl="0">
              <a:lnSpc>
                <a:spcPct val="75000"/>
              </a:lnSpc>
              <a:spcBef>
                <a:spcPts val="0"/>
              </a:spcBef>
              <a:spcAft>
                <a:spcPts val="0"/>
              </a:spcAft>
              <a:buClr>
                <a:schemeClr val="dk1"/>
              </a:buClr>
              <a:buSzPts val="5200"/>
              <a:buNone/>
              <a:defRPr sz="5200">
                <a:solidFill>
                  <a:schemeClr val="dk1"/>
                </a:solidFill>
              </a:defRPr>
            </a:lvl8pPr>
            <a:lvl9pPr lvl="8" rtl="0">
              <a:lnSpc>
                <a:spcPct val="75000"/>
              </a:lnSpc>
              <a:spcBef>
                <a:spcPts val="0"/>
              </a:spcBef>
              <a:spcAft>
                <a:spcPts val="0"/>
              </a:spcAft>
              <a:buClr>
                <a:schemeClr val="dk1"/>
              </a:buClr>
              <a:buSzPts val="5200"/>
              <a:buNone/>
              <a:defRPr sz="5200">
                <a:solidFill>
                  <a:schemeClr val="dk1"/>
                </a:solidFill>
              </a:defRPr>
            </a:lvl9pPr>
          </a:lstStyle>
          <a:p/>
        </p:txBody>
      </p:sp>
      <p:sp>
        <p:nvSpPr>
          <p:cNvPr id="146" name="Google Shape;146;p37"/>
          <p:cNvSpPr txBox="1"/>
          <p:nvPr>
            <p:ph idx="1" type="subTitle"/>
          </p:nvPr>
        </p:nvSpPr>
        <p:spPr>
          <a:xfrm>
            <a:off x="914400" y="4120125"/>
            <a:ext cx="1459800" cy="451800"/>
          </a:xfrm>
          <a:prstGeom prst="rect">
            <a:avLst/>
          </a:prstGeom>
        </p:spPr>
        <p:txBody>
          <a:bodyPr anchorCtr="0" anchor="b" bIns="91425" lIns="0" spcFirstLastPara="1" rIns="91425" wrap="square" tIns="91425">
            <a:normAutofit/>
          </a:bodyPr>
          <a:lstStyle>
            <a:lvl1pPr lvl="0" rtl="0">
              <a:lnSpc>
                <a:spcPct val="100000"/>
              </a:lnSpc>
              <a:spcBef>
                <a:spcPts val="0"/>
              </a:spcBef>
              <a:spcAft>
                <a:spcPts val="0"/>
              </a:spcAft>
              <a:buClr>
                <a:schemeClr val="dk1"/>
              </a:buClr>
              <a:buSzPts val="900"/>
              <a:buFont typeface="Hanken Grotesk"/>
              <a:buNone/>
              <a:defRPr sz="900">
                <a:latin typeface="Hanken Grotesk"/>
                <a:ea typeface="Hanken Grotesk"/>
                <a:cs typeface="Hanken Grotesk"/>
                <a:sym typeface="Hanken Grotesk"/>
              </a:defRPr>
            </a:lvl1pPr>
            <a:lvl2pPr lvl="1" rtl="0">
              <a:lnSpc>
                <a:spcPct val="100000"/>
              </a:lnSpc>
              <a:spcBef>
                <a:spcPts val="0"/>
              </a:spcBef>
              <a:spcAft>
                <a:spcPts val="0"/>
              </a:spcAft>
              <a:buClr>
                <a:schemeClr val="dk1"/>
              </a:buClr>
              <a:buSzPts val="1300"/>
              <a:buFont typeface="Hanken Grotesk"/>
              <a:buNone/>
              <a:defRPr sz="1300">
                <a:latin typeface="Hanken Grotesk"/>
                <a:ea typeface="Hanken Grotesk"/>
                <a:cs typeface="Hanken Grotesk"/>
                <a:sym typeface="Hanken Grotesk"/>
              </a:defRPr>
            </a:lvl2pPr>
            <a:lvl3pPr lvl="2" rtl="0">
              <a:lnSpc>
                <a:spcPct val="100000"/>
              </a:lnSpc>
              <a:spcBef>
                <a:spcPts val="0"/>
              </a:spcBef>
              <a:spcAft>
                <a:spcPts val="0"/>
              </a:spcAft>
              <a:buClr>
                <a:schemeClr val="dk1"/>
              </a:buClr>
              <a:buSzPts val="1300"/>
              <a:buFont typeface="Hanken Grotesk"/>
              <a:buNone/>
              <a:defRPr sz="1300">
                <a:latin typeface="Hanken Grotesk"/>
                <a:ea typeface="Hanken Grotesk"/>
                <a:cs typeface="Hanken Grotesk"/>
                <a:sym typeface="Hanken Grotesk"/>
              </a:defRPr>
            </a:lvl3pPr>
            <a:lvl4pPr lvl="3" rtl="0">
              <a:lnSpc>
                <a:spcPct val="100000"/>
              </a:lnSpc>
              <a:spcBef>
                <a:spcPts val="0"/>
              </a:spcBef>
              <a:spcAft>
                <a:spcPts val="0"/>
              </a:spcAft>
              <a:buClr>
                <a:schemeClr val="dk1"/>
              </a:buClr>
              <a:buSzPts val="1300"/>
              <a:buFont typeface="Hanken Grotesk"/>
              <a:buNone/>
              <a:defRPr sz="1300">
                <a:latin typeface="Hanken Grotesk"/>
                <a:ea typeface="Hanken Grotesk"/>
                <a:cs typeface="Hanken Grotesk"/>
                <a:sym typeface="Hanken Grotesk"/>
              </a:defRPr>
            </a:lvl4pPr>
            <a:lvl5pPr lvl="4" rtl="0">
              <a:lnSpc>
                <a:spcPct val="100000"/>
              </a:lnSpc>
              <a:spcBef>
                <a:spcPts val="0"/>
              </a:spcBef>
              <a:spcAft>
                <a:spcPts val="0"/>
              </a:spcAft>
              <a:buSzPts val="1300"/>
              <a:buFont typeface="Hanken Grotesk"/>
              <a:buNone/>
              <a:defRPr sz="1300">
                <a:latin typeface="Hanken Grotesk"/>
                <a:ea typeface="Hanken Grotesk"/>
                <a:cs typeface="Hanken Grotesk"/>
                <a:sym typeface="Hanken Grotesk"/>
              </a:defRPr>
            </a:lvl5pPr>
            <a:lvl6pPr lvl="5" rtl="0">
              <a:lnSpc>
                <a:spcPct val="100000"/>
              </a:lnSpc>
              <a:spcBef>
                <a:spcPts val="0"/>
              </a:spcBef>
              <a:spcAft>
                <a:spcPts val="0"/>
              </a:spcAft>
              <a:buSzPts val="1300"/>
              <a:buFont typeface="Hanken Grotesk"/>
              <a:buNone/>
              <a:defRPr sz="1300">
                <a:latin typeface="Hanken Grotesk"/>
                <a:ea typeface="Hanken Grotesk"/>
                <a:cs typeface="Hanken Grotesk"/>
                <a:sym typeface="Hanken Grotesk"/>
              </a:defRPr>
            </a:lvl6pPr>
            <a:lvl7pPr lvl="6" rtl="0">
              <a:lnSpc>
                <a:spcPct val="100000"/>
              </a:lnSpc>
              <a:spcBef>
                <a:spcPts val="0"/>
              </a:spcBef>
              <a:spcAft>
                <a:spcPts val="0"/>
              </a:spcAft>
              <a:buSzPts val="1300"/>
              <a:buFont typeface="Hanken Grotesk"/>
              <a:buNone/>
              <a:defRPr sz="1300">
                <a:latin typeface="Hanken Grotesk"/>
                <a:ea typeface="Hanken Grotesk"/>
                <a:cs typeface="Hanken Grotesk"/>
                <a:sym typeface="Hanken Grotesk"/>
              </a:defRPr>
            </a:lvl7pPr>
            <a:lvl8pPr lvl="7" rtl="0">
              <a:lnSpc>
                <a:spcPct val="100000"/>
              </a:lnSpc>
              <a:spcBef>
                <a:spcPts val="0"/>
              </a:spcBef>
              <a:spcAft>
                <a:spcPts val="0"/>
              </a:spcAft>
              <a:buSzPts val="1300"/>
              <a:buFont typeface="Hanken Grotesk"/>
              <a:buNone/>
              <a:defRPr sz="1300">
                <a:latin typeface="Hanken Grotesk"/>
                <a:ea typeface="Hanken Grotesk"/>
                <a:cs typeface="Hanken Grotesk"/>
                <a:sym typeface="Hanken Grotesk"/>
              </a:defRPr>
            </a:lvl8pPr>
            <a:lvl9pPr lvl="8" rtl="0">
              <a:lnSpc>
                <a:spcPct val="100000"/>
              </a:lnSpc>
              <a:spcBef>
                <a:spcPts val="0"/>
              </a:spcBef>
              <a:spcAft>
                <a:spcPts val="0"/>
              </a:spcAft>
              <a:buSzPts val="1300"/>
              <a:buFont typeface="Hanken Grotesk"/>
              <a:buNone/>
              <a:defRPr sz="1300">
                <a:latin typeface="Hanken Grotesk"/>
                <a:ea typeface="Hanken Grotesk"/>
                <a:cs typeface="Hanken Grotesk"/>
                <a:sym typeface="Hanken Grotesk"/>
              </a:defRPr>
            </a:lvl9pPr>
          </a:lstStyle>
          <a:p/>
        </p:txBody>
      </p:sp>
      <p:sp>
        <p:nvSpPr>
          <p:cNvPr id="147" name="Google Shape;147;p3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48" name="Google Shape;148;p37"/>
          <p:cNvSpPr txBox="1"/>
          <p:nvPr>
            <p:ph idx="2" type="subTitle"/>
          </p:nvPr>
        </p:nvSpPr>
        <p:spPr>
          <a:xfrm>
            <a:off x="914400" y="3278275"/>
            <a:ext cx="4680900" cy="451800"/>
          </a:xfrm>
          <a:prstGeom prst="rect">
            <a:avLst/>
          </a:prstGeom>
        </p:spPr>
        <p:txBody>
          <a:bodyPr anchorCtr="0" anchor="b" bIns="91425" lIns="0" spcFirstLastPara="1" rIns="91425" wrap="square" tIns="91425">
            <a:normAutofit/>
          </a:bodyPr>
          <a:lstStyle>
            <a:lvl1pPr lvl="0" rtl="0">
              <a:lnSpc>
                <a:spcPct val="100000"/>
              </a:lnSpc>
              <a:spcBef>
                <a:spcPts val="0"/>
              </a:spcBef>
              <a:spcAft>
                <a:spcPts val="0"/>
              </a:spcAft>
              <a:buClr>
                <a:schemeClr val="dk1"/>
              </a:buClr>
              <a:buSzPts val="1400"/>
              <a:buNone/>
              <a:defRPr/>
            </a:lvl1pPr>
            <a:lvl2pPr lvl="1" rtl="0">
              <a:lnSpc>
                <a:spcPct val="100000"/>
              </a:lnSpc>
              <a:spcBef>
                <a:spcPts val="0"/>
              </a:spcBef>
              <a:spcAft>
                <a:spcPts val="0"/>
              </a:spcAft>
              <a:buClr>
                <a:schemeClr val="dk1"/>
              </a:buClr>
              <a:buSzPts val="1800"/>
              <a:buNone/>
              <a:defRPr sz="1800"/>
            </a:lvl2pPr>
            <a:lvl3pPr lvl="2" rtl="0">
              <a:lnSpc>
                <a:spcPct val="100000"/>
              </a:lnSpc>
              <a:spcBef>
                <a:spcPts val="0"/>
              </a:spcBef>
              <a:spcAft>
                <a:spcPts val="0"/>
              </a:spcAft>
              <a:buClr>
                <a:schemeClr val="dk1"/>
              </a:buClr>
              <a:buSzPts val="1800"/>
              <a:buNone/>
              <a:defRPr sz="1800"/>
            </a:lvl3pPr>
            <a:lvl4pPr lvl="3" rtl="0">
              <a:lnSpc>
                <a:spcPct val="100000"/>
              </a:lnSpc>
              <a:spcBef>
                <a:spcPts val="0"/>
              </a:spcBef>
              <a:spcAft>
                <a:spcPts val="0"/>
              </a:spcAft>
              <a:buClr>
                <a:schemeClr val="dk1"/>
              </a:buClr>
              <a:buSzPts val="1800"/>
              <a:buNone/>
              <a:defRPr sz="1800"/>
            </a:lvl4pPr>
            <a:lvl5pPr lvl="4" rtl="0">
              <a:lnSpc>
                <a:spcPct val="100000"/>
              </a:lnSpc>
              <a:spcBef>
                <a:spcPts val="0"/>
              </a:spcBef>
              <a:spcAft>
                <a:spcPts val="0"/>
              </a:spcAft>
              <a:buSzPts val="1800"/>
              <a:buNone/>
              <a:defRPr sz="1800"/>
            </a:lvl5pPr>
            <a:lvl6pPr lvl="5" rtl="0">
              <a:lnSpc>
                <a:spcPct val="100000"/>
              </a:lnSpc>
              <a:spcBef>
                <a:spcPts val="0"/>
              </a:spcBef>
              <a:spcAft>
                <a:spcPts val="0"/>
              </a:spcAft>
              <a:buSzPts val="1800"/>
              <a:buNone/>
              <a:defRPr sz="1800"/>
            </a:lvl6pPr>
            <a:lvl7pPr lvl="6" rtl="0">
              <a:lnSpc>
                <a:spcPct val="100000"/>
              </a:lnSpc>
              <a:spcBef>
                <a:spcPts val="0"/>
              </a:spcBef>
              <a:spcAft>
                <a:spcPts val="0"/>
              </a:spcAft>
              <a:buSzPts val="1800"/>
              <a:buNone/>
              <a:defRPr sz="1800"/>
            </a:lvl7pPr>
            <a:lvl8pPr lvl="7" rtl="0">
              <a:lnSpc>
                <a:spcPct val="100000"/>
              </a:lnSpc>
              <a:spcBef>
                <a:spcPts val="0"/>
              </a:spcBef>
              <a:spcAft>
                <a:spcPts val="0"/>
              </a:spcAft>
              <a:buSzPts val="1800"/>
              <a:buNone/>
              <a:defRPr sz="1800"/>
            </a:lvl8pPr>
            <a:lvl9pPr lvl="8" rtl="0">
              <a:lnSpc>
                <a:spcPct val="100000"/>
              </a:lnSpc>
              <a:spcBef>
                <a:spcPts val="0"/>
              </a:spcBef>
              <a:spcAft>
                <a:spcPts val="0"/>
              </a:spcAft>
              <a:buSzPts val="1800"/>
              <a:buNone/>
              <a:defRPr sz="1800"/>
            </a:lvl9pPr>
          </a:lstStyle>
          <a:p/>
        </p:txBody>
      </p:sp>
      <p:sp>
        <p:nvSpPr>
          <p:cNvPr id="149" name="Google Shape;149;p37"/>
          <p:cNvSpPr txBox="1"/>
          <p:nvPr>
            <p:ph idx="3" type="subTitle"/>
          </p:nvPr>
        </p:nvSpPr>
        <p:spPr>
          <a:xfrm>
            <a:off x="2610225" y="4120125"/>
            <a:ext cx="1595400" cy="451800"/>
          </a:xfrm>
          <a:prstGeom prst="rect">
            <a:avLst/>
          </a:prstGeom>
        </p:spPr>
        <p:txBody>
          <a:bodyPr anchorCtr="0" anchor="b" bIns="91425" lIns="91425" spcFirstLastPara="1" rIns="91425" wrap="square" tIns="91425">
            <a:normAutofit/>
          </a:bodyPr>
          <a:lstStyle>
            <a:lvl1pPr lvl="0" rtl="0">
              <a:lnSpc>
                <a:spcPct val="100000"/>
              </a:lnSpc>
              <a:spcBef>
                <a:spcPts val="0"/>
              </a:spcBef>
              <a:spcAft>
                <a:spcPts val="0"/>
              </a:spcAft>
              <a:buClr>
                <a:schemeClr val="dk1"/>
              </a:buClr>
              <a:buSzPts val="900"/>
              <a:buFont typeface="Hanken Grotesk"/>
              <a:buNone/>
              <a:defRPr sz="900">
                <a:latin typeface="Hanken Grotesk"/>
                <a:ea typeface="Hanken Grotesk"/>
                <a:cs typeface="Hanken Grotesk"/>
                <a:sym typeface="Hanken Grotesk"/>
              </a:defRPr>
            </a:lvl1pPr>
            <a:lvl2pPr lvl="1" rtl="0">
              <a:lnSpc>
                <a:spcPct val="100000"/>
              </a:lnSpc>
              <a:spcBef>
                <a:spcPts val="0"/>
              </a:spcBef>
              <a:spcAft>
                <a:spcPts val="0"/>
              </a:spcAft>
              <a:buClr>
                <a:schemeClr val="dk1"/>
              </a:buClr>
              <a:buSzPts val="1300"/>
              <a:buFont typeface="Hanken Grotesk"/>
              <a:buNone/>
              <a:defRPr sz="1300">
                <a:latin typeface="Hanken Grotesk"/>
                <a:ea typeface="Hanken Grotesk"/>
                <a:cs typeface="Hanken Grotesk"/>
                <a:sym typeface="Hanken Grotesk"/>
              </a:defRPr>
            </a:lvl2pPr>
            <a:lvl3pPr lvl="2" rtl="0">
              <a:lnSpc>
                <a:spcPct val="100000"/>
              </a:lnSpc>
              <a:spcBef>
                <a:spcPts val="0"/>
              </a:spcBef>
              <a:spcAft>
                <a:spcPts val="0"/>
              </a:spcAft>
              <a:buClr>
                <a:schemeClr val="dk1"/>
              </a:buClr>
              <a:buSzPts val="1300"/>
              <a:buFont typeface="Hanken Grotesk"/>
              <a:buNone/>
              <a:defRPr sz="1300">
                <a:latin typeface="Hanken Grotesk"/>
                <a:ea typeface="Hanken Grotesk"/>
                <a:cs typeface="Hanken Grotesk"/>
                <a:sym typeface="Hanken Grotesk"/>
              </a:defRPr>
            </a:lvl3pPr>
            <a:lvl4pPr lvl="3" rtl="0">
              <a:lnSpc>
                <a:spcPct val="100000"/>
              </a:lnSpc>
              <a:spcBef>
                <a:spcPts val="0"/>
              </a:spcBef>
              <a:spcAft>
                <a:spcPts val="0"/>
              </a:spcAft>
              <a:buClr>
                <a:schemeClr val="dk1"/>
              </a:buClr>
              <a:buSzPts val="1300"/>
              <a:buFont typeface="Hanken Grotesk"/>
              <a:buNone/>
              <a:defRPr sz="1300">
                <a:latin typeface="Hanken Grotesk"/>
                <a:ea typeface="Hanken Grotesk"/>
                <a:cs typeface="Hanken Grotesk"/>
                <a:sym typeface="Hanken Grotesk"/>
              </a:defRPr>
            </a:lvl4pPr>
            <a:lvl5pPr lvl="4" rtl="0">
              <a:lnSpc>
                <a:spcPct val="100000"/>
              </a:lnSpc>
              <a:spcBef>
                <a:spcPts val="0"/>
              </a:spcBef>
              <a:spcAft>
                <a:spcPts val="0"/>
              </a:spcAft>
              <a:buSzPts val="1300"/>
              <a:buFont typeface="Hanken Grotesk"/>
              <a:buNone/>
              <a:defRPr sz="1300">
                <a:latin typeface="Hanken Grotesk"/>
                <a:ea typeface="Hanken Grotesk"/>
                <a:cs typeface="Hanken Grotesk"/>
                <a:sym typeface="Hanken Grotesk"/>
              </a:defRPr>
            </a:lvl5pPr>
            <a:lvl6pPr lvl="5" rtl="0">
              <a:lnSpc>
                <a:spcPct val="100000"/>
              </a:lnSpc>
              <a:spcBef>
                <a:spcPts val="0"/>
              </a:spcBef>
              <a:spcAft>
                <a:spcPts val="0"/>
              </a:spcAft>
              <a:buSzPts val="1300"/>
              <a:buFont typeface="Hanken Grotesk"/>
              <a:buNone/>
              <a:defRPr sz="1300">
                <a:latin typeface="Hanken Grotesk"/>
                <a:ea typeface="Hanken Grotesk"/>
                <a:cs typeface="Hanken Grotesk"/>
                <a:sym typeface="Hanken Grotesk"/>
              </a:defRPr>
            </a:lvl6pPr>
            <a:lvl7pPr lvl="6" rtl="0">
              <a:lnSpc>
                <a:spcPct val="100000"/>
              </a:lnSpc>
              <a:spcBef>
                <a:spcPts val="0"/>
              </a:spcBef>
              <a:spcAft>
                <a:spcPts val="0"/>
              </a:spcAft>
              <a:buSzPts val="1300"/>
              <a:buFont typeface="Hanken Grotesk"/>
              <a:buNone/>
              <a:defRPr sz="1300">
                <a:latin typeface="Hanken Grotesk"/>
                <a:ea typeface="Hanken Grotesk"/>
                <a:cs typeface="Hanken Grotesk"/>
                <a:sym typeface="Hanken Grotesk"/>
              </a:defRPr>
            </a:lvl7pPr>
            <a:lvl8pPr lvl="7" rtl="0">
              <a:lnSpc>
                <a:spcPct val="100000"/>
              </a:lnSpc>
              <a:spcBef>
                <a:spcPts val="0"/>
              </a:spcBef>
              <a:spcAft>
                <a:spcPts val="0"/>
              </a:spcAft>
              <a:buSzPts val="1300"/>
              <a:buFont typeface="Hanken Grotesk"/>
              <a:buNone/>
              <a:defRPr sz="1300">
                <a:latin typeface="Hanken Grotesk"/>
                <a:ea typeface="Hanken Grotesk"/>
                <a:cs typeface="Hanken Grotesk"/>
                <a:sym typeface="Hanken Grotesk"/>
              </a:defRPr>
            </a:lvl8pPr>
            <a:lvl9pPr lvl="8" rtl="0">
              <a:lnSpc>
                <a:spcPct val="100000"/>
              </a:lnSpc>
              <a:spcBef>
                <a:spcPts val="0"/>
              </a:spcBef>
              <a:spcAft>
                <a:spcPts val="0"/>
              </a:spcAft>
              <a:buSzPts val="1300"/>
              <a:buFont typeface="Hanken Grotesk"/>
              <a:buNone/>
              <a:defRPr sz="1300">
                <a:latin typeface="Hanken Grotesk"/>
                <a:ea typeface="Hanken Grotesk"/>
                <a:cs typeface="Hanken Grotesk"/>
                <a:sym typeface="Hanken Grotesk"/>
              </a:defRPr>
            </a:lvl9pPr>
          </a:lstStyle>
          <a:p/>
        </p:txBody>
      </p:sp>
      <p:cxnSp>
        <p:nvCxnSpPr>
          <p:cNvPr id="150" name="Google Shape;150;p37"/>
          <p:cNvCxnSpPr/>
          <p:nvPr/>
        </p:nvCxnSpPr>
        <p:spPr>
          <a:xfrm>
            <a:off x="2478613" y="4130325"/>
            <a:ext cx="0" cy="431400"/>
          </a:xfrm>
          <a:prstGeom prst="straightConnector1">
            <a:avLst/>
          </a:prstGeom>
          <a:noFill/>
          <a:ln cap="flat" cmpd="sng" w="9525">
            <a:solidFill>
              <a:schemeClr val="dk2"/>
            </a:solidFill>
            <a:prstDash val="solid"/>
            <a:round/>
            <a:headEnd len="med" w="med" type="none"/>
            <a:tailEnd len="med" w="med" type="none"/>
          </a:ln>
        </p:spPr>
      </p:cxnSp>
    </p:spTree>
  </p:cSld>
  <p:clrMapOvr>
    <a:masterClrMapping/>
  </p:clrMapOvr>
  <p:extLst>
    <p:ext uri="{DCECCB84-F9BA-43D5-87BE-67443E8EF086}">
      <p15:sldGuideLst>
        <p15:guide id="1" pos="576">
          <p15:clr>
            <a:srgbClr val="E46962"/>
          </p15:clr>
        </p15:guide>
        <p15:guide id="2" pos="5184">
          <p15:clr>
            <a:srgbClr val="E46962"/>
          </p15:clr>
        </p15:guide>
        <p15:guide id="3" orient="horz" pos="2880">
          <p15:clr>
            <a:srgbClr val="E46962"/>
          </p15:clr>
        </p15:guide>
        <p15:guide id="4" pos="3888">
          <p15:clr>
            <a:srgbClr val="E46962"/>
          </p15:clr>
        </p15:guide>
      </p15:sldGuideLst>
    </p:ext>
  </p:extLst>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51" name="Shape 151"/>
        <p:cNvGrpSpPr/>
        <p:nvPr/>
      </p:nvGrpSpPr>
      <p:grpSpPr>
        <a:xfrm>
          <a:off x="0" y="0"/>
          <a:ext cx="0" cy="0"/>
          <a:chOff x="0" y="0"/>
          <a:chExt cx="0" cy="0"/>
        </a:xfrm>
      </p:grpSpPr>
      <p:sp>
        <p:nvSpPr>
          <p:cNvPr id="152" name="Google Shape;152;p38"/>
          <p:cNvSpPr txBox="1"/>
          <p:nvPr>
            <p:ph type="title"/>
          </p:nvPr>
        </p:nvSpPr>
        <p:spPr>
          <a:xfrm>
            <a:off x="311700" y="2150850"/>
            <a:ext cx="8520600" cy="841800"/>
          </a:xfrm>
          <a:prstGeom prst="rect">
            <a:avLst/>
          </a:prstGeom>
        </p:spPr>
        <p:txBody>
          <a:bodyPr anchorCtr="0" anchor="ctr" bIns="91425" lIns="0" spcFirstLastPara="1" rIns="0" wrap="square" tIns="91425">
            <a:normAutofit/>
          </a:bodyPr>
          <a:lstStyle>
            <a:lvl1pPr lvl="0" rtl="0" algn="ctr">
              <a:spcBef>
                <a:spcPts val="0"/>
              </a:spcBef>
              <a:spcAft>
                <a:spcPts val="0"/>
              </a:spcAft>
              <a:buSzPts val="3600"/>
              <a:buNone/>
              <a:defRPr sz="3600"/>
            </a:lvl1pPr>
            <a:lvl2pPr lvl="1" rtl="0" algn="ctr">
              <a:spcBef>
                <a:spcPts val="0"/>
              </a:spcBef>
              <a:spcAft>
                <a:spcPts val="0"/>
              </a:spcAft>
              <a:buSzPts val="3600"/>
              <a:buNone/>
              <a:defRPr sz="3600"/>
            </a:lvl2pPr>
            <a:lvl3pPr lvl="2" rtl="0" algn="ctr">
              <a:spcBef>
                <a:spcPts val="0"/>
              </a:spcBef>
              <a:spcAft>
                <a:spcPts val="0"/>
              </a:spcAft>
              <a:buSzPts val="3600"/>
              <a:buNone/>
              <a:defRPr sz="3600"/>
            </a:lvl3pPr>
            <a:lvl4pPr lvl="3" rtl="0" algn="ctr">
              <a:spcBef>
                <a:spcPts val="0"/>
              </a:spcBef>
              <a:spcAft>
                <a:spcPts val="0"/>
              </a:spcAft>
              <a:buSzPts val="3600"/>
              <a:buNone/>
              <a:defRPr sz="3600"/>
            </a:lvl4pPr>
            <a:lvl5pPr lvl="4" rtl="0" algn="ctr">
              <a:spcBef>
                <a:spcPts val="0"/>
              </a:spcBef>
              <a:spcAft>
                <a:spcPts val="0"/>
              </a:spcAft>
              <a:buSzPts val="3600"/>
              <a:buNone/>
              <a:defRPr sz="3600"/>
            </a:lvl5pPr>
            <a:lvl6pPr lvl="5" rtl="0" algn="ctr">
              <a:spcBef>
                <a:spcPts val="0"/>
              </a:spcBef>
              <a:spcAft>
                <a:spcPts val="0"/>
              </a:spcAft>
              <a:buSzPts val="3600"/>
              <a:buNone/>
              <a:defRPr sz="3600"/>
            </a:lvl6pPr>
            <a:lvl7pPr lvl="6" rtl="0" algn="ctr">
              <a:spcBef>
                <a:spcPts val="0"/>
              </a:spcBef>
              <a:spcAft>
                <a:spcPts val="0"/>
              </a:spcAft>
              <a:buSzPts val="3600"/>
              <a:buNone/>
              <a:defRPr sz="3600"/>
            </a:lvl7pPr>
            <a:lvl8pPr lvl="7" rtl="0" algn="ctr">
              <a:spcBef>
                <a:spcPts val="0"/>
              </a:spcBef>
              <a:spcAft>
                <a:spcPts val="0"/>
              </a:spcAft>
              <a:buSzPts val="3600"/>
              <a:buNone/>
              <a:defRPr sz="3600"/>
            </a:lvl8pPr>
            <a:lvl9pPr lvl="8" rtl="0" algn="ctr">
              <a:spcBef>
                <a:spcPts val="0"/>
              </a:spcBef>
              <a:spcAft>
                <a:spcPts val="0"/>
              </a:spcAft>
              <a:buSzPts val="3600"/>
              <a:buNone/>
              <a:defRPr sz="3600"/>
            </a:lvl9pPr>
          </a:lstStyle>
          <a:p/>
        </p:txBody>
      </p:sp>
      <p:sp>
        <p:nvSpPr>
          <p:cNvPr id="153" name="Google Shape;153;p3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54" name="Shape 154"/>
        <p:cNvGrpSpPr/>
        <p:nvPr/>
      </p:nvGrpSpPr>
      <p:grpSpPr>
        <a:xfrm>
          <a:off x="0" y="0"/>
          <a:ext cx="0" cy="0"/>
          <a:chOff x="0" y="0"/>
          <a:chExt cx="0" cy="0"/>
        </a:xfrm>
      </p:grpSpPr>
      <p:sp>
        <p:nvSpPr>
          <p:cNvPr id="155" name="Google Shape;155;p39"/>
          <p:cNvSpPr txBox="1"/>
          <p:nvPr>
            <p:ph idx="1" type="subTitle"/>
          </p:nvPr>
        </p:nvSpPr>
        <p:spPr>
          <a:xfrm>
            <a:off x="457200" y="346600"/>
            <a:ext cx="1824900" cy="217200"/>
          </a:xfrm>
          <a:prstGeom prst="rect">
            <a:avLst/>
          </a:prstGeom>
        </p:spPr>
        <p:txBody>
          <a:bodyPr anchorCtr="0" anchor="ctr" bIns="0" lIns="0" spcFirstLastPara="1" rIns="0" wrap="square" tIns="0">
            <a:normAutofit/>
          </a:bodyPr>
          <a:lstStyle>
            <a:lvl1pPr lvl="0" rtl="0">
              <a:spcBef>
                <a:spcPts val="0"/>
              </a:spcBef>
              <a:spcAft>
                <a:spcPts val="0"/>
              </a:spcAft>
              <a:buSzPts val="1400"/>
              <a:buNone/>
              <a:defRPr sz="8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56" name="Google Shape;156;p39"/>
          <p:cNvSpPr txBox="1"/>
          <p:nvPr>
            <p:ph type="title"/>
          </p:nvPr>
        </p:nvSpPr>
        <p:spPr>
          <a:xfrm>
            <a:off x="457200" y="342900"/>
            <a:ext cx="7782900" cy="572700"/>
          </a:xfrm>
          <a:prstGeom prst="rect">
            <a:avLst/>
          </a:prstGeom>
        </p:spPr>
        <p:txBody>
          <a:bodyPr anchorCtr="0" anchor="b" bIns="91425" lIns="0" spcFirstLastPara="1" rIns="0" wrap="square" tIns="91425">
            <a:norm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57" name="Google Shape;157;p39"/>
          <p:cNvSpPr txBox="1"/>
          <p:nvPr>
            <p:ph idx="2" type="body"/>
          </p:nvPr>
        </p:nvSpPr>
        <p:spPr>
          <a:xfrm>
            <a:off x="457200" y="915600"/>
            <a:ext cx="5709600" cy="3653400"/>
          </a:xfrm>
          <a:prstGeom prst="rect">
            <a:avLst/>
          </a:prstGeom>
        </p:spPr>
        <p:txBody>
          <a:bodyPr anchorCtr="0" anchor="t" bIns="91425" lIns="91425" spcFirstLastPara="1" rIns="91425" wrap="square" tIns="91425">
            <a:normAutofit/>
          </a:bodyPr>
          <a:lstStyle>
            <a:lvl1pPr indent="-368300" lvl="0" marL="457200" rtl="0">
              <a:spcBef>
                <a:spcPts val="0"/>
              </a:spcBef>
              <a:spcAft>
                <a:spcPts val="0"/>
              </a:spcAft>
              <a:buSzPts val="2200"/>
              <a:buFont typeface="Helvetica Neue"/>
              <a:buChar char="•"/>
              <a:defRPr sz="2200"/>
            </a:lvl1pPr>
            <a:lvl2pPr indent="-368300" lvl="1" marL="914400" rtl="0">
              <a:spcBef>
                <a:spcPts val="2000"/>
              </a:spcBef>
              <a:spcAft>
                <a:spcPts val="0"/>
              </a:spcAft>
              <a:buSzPts val="2200"/>
              <a:buChar char="•"/>
              <a:defRPr sz="2200"/>
            </a:lvl2pPr>
            <a:lvl3pPr indent="-368300" lvl="2" marL="1371600" rtl="0">
              <a:spcBef>
                <a:spcPts val="2000"/>
              </a:spcBef>
              <a:spcAft>
                <a:spcPts val="0"/>
              </a:spcAft>
              <a:buSzPts val="2200"/>
              <a:buChar char="•"/>
              <a:defRPr sz="2200"/>
            </a:lvl3pPr>
            <a:lvl4pPr indent="-368300" lvl="3" marL="1828800" rtl="0">
              <a:spcBef>
                <a:spcPts val="2000"/>
              </a:spcBef>
              <a:spcAft>
                <a:spcPts val="0"/>
              </a:spcAft>
              <a:buSzPts val="2200"/>
              <a:buChar char="•"/>
              <a:defRPr sz="2200"/>
            </a:lvl4pPr>
            <a:lvl5pPr indent="-368300" lvl="4" marL="2286000" rtl="0">
              <a:spcBef>
                <a:spcPts val="2000"/>
              </a:spcBef>
              <a:spcAft>
                <a:spcPts val="0"/>
              </a:spcAft>
              <a:buSzPts val="2200"/>
              <a:buChar char="•"/>
              <a:defRPr sz="2200"/>
            </a:lvl5pPr>
            <a:lvl6pPr indent="-368300" lvl="5" marL="2743200" rtl="0">
              <a:spcBef>
                <a:spcPts val="2000"/>
              </a:spcBef>
              <a:spcAft>
                <a:spcPts val="0"/>
              </a:spcAft>
              <a:buSzPts val="2200"/>
              <a:buChar char="•"/>
              <a:defRPr sz="2200"/>
            </a:lvl6pPr>
            <a:lvl7pPr indent="-368300" lvl="6" marL="3200400" rtl="0">
              <a:spcBef>
                <a:spcPts val="2000"/>
              </a:spcBef>
              <a:spcAft>
                <a:spcPts val="0"/>
              </a:spcAft>
              <a:buSzPts val="2200"/>
              <a:buChar char="•"/>
              <a:defRPr sz="2200"/>
            </a:lvl7pPr>
            <a:lvl8pPr indent="-368300" lvl="7" marL="3657600" rtl="0">
              <a:spcBef>
                <a:spcPts val="2000"/>
              </a:spcBef>
              <a:spcAft>
                <a:spcPts val="0"/>
              </a:spcAft>
              <a:buSzPts val="2200"/>
              <a:buChar char="•"/>
              <a:defRPr sz="2200"/>
            </a:lvl8pPr>
            <a:lvl9pPr indent="-368300" lvl="8" marL="4114800" rtl="0">
              <a:spcBef>
                <a:spcPts val="2000"/>
              </a:spcBef>
              <a:spcAft>
                <a:spcPts val="2000"/>
              </a:spcAft>
              <a:buSzPts val="2200"/>
              <a:buChar char="•"/>
              <a:defRPr sz="2200"/>
            </a:lvl9pPr>
          </a:lstStyle>
          <a:p/>
        </p:txBody>
      </p:sp>
      <p:sp>
        <p:nvSpPr>
          <p:cNvPr id="158" name="Google Shape;158;p3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b="1" sz="800">
                <a:latin typeface="Helvetica Neue"/>
                <a:ea typeface="Helvetica Neue"/>
                <a:cs typeface="Helvetica Neue"/>
                <a:sym typeface="Helvetica Neue"/>
              </a:defRPr>
            </a:lvl1pPr>
            <a:lvl2pPr lvl="1" rtl="0">
              <a:buNone/>
              <a:defRPr b="1" sz="800">
                <a:latin typeface="Helvetica Neue"/>
                <a:ea typeface="Helvetica Neue"/>
                <a:cs typeface="Helvetica Neue"/>
                <a:sym typeface="Helvetica Neue"/>
              </a:defRPr>
            </a:lvl2pPr>
            <a:lvl3pPr lvl="2" rtl="0">
              <a:buNone/>
              <a:defRPr b="1" sz="800">
                <a:latin typeface="Helvetica Neue"/>
                <a:ea typeface="Helvetica Neue"/>
                <a:cs typeface="Helvetica Neue"/>
                <a:sym typeface="Helvetica Neue"/>
              </a:defRPr>
            </a:lvl3pPr>
            <a:lvl4pPr lvl="3" rtl="0">
              <a:buNone/>
              <a:defRPr b="1" sz="800">
                <a:latin typeface="Helvetica Neue"/>
                <a:ea typeface="Helvetica Neue"/>
                <a:cs typeface="Helvetica Neue"/>
                <a:sym typeface="Helvetica Neue"/>
              </a:defRPr>
            </a:lvl4pPr>
            <a:lvl5pPr lvl="4" rtl="0">
              <a:buNone/>
              <a:defRPr b="1" sz="800">
                <a:latin typeface="Helvetica Neue"/>
                <a:ea typeface="Helvetica Neue"/>
                <a:cs typeface="Helvetica Neue"/>
                <a:sym typeface="Helvetica Neue"/>
              </a:defRPr>
            </a:lvl5pPr>
            <a:lvl6pPr lvl="5" rtl="0">
              <a:buNone/>
              <a:defRPr b="1" sz="800">
                <a:latin typeface="Helvetica Neue"/>
                <a:ea typeface="Helvetica Neue"/>
                <a:cs typeface="Helvetica Neue"/>
                <a:sym typeface="Helvetica Neue"/>
              </a:defRPr>
            </a:lvl6pPr>
            <a:lvl7pPr lvl="6" rtl="0">
              <a:buNone/>
              <a:defRPr b="1" sz="800">
                <a:latin typeface="Helvetica Neue"/>
                <a:ea typeface="Helvetica Neue"/>
                <a:cs typeface="Helvetica Neue"/>
                <a:sym typeface="Helvetica Neue"/>
              </a:defRPr>
            </a:lvl7pPr>
            <a:lvl8pPr lvl="7" rtl="0">
              <a:buNone/>
              <a:defRPr b="1" sz="800">
                <a:latin typeface="Helvetica Neue"/>
                <a:ea typeface="Helvetica Neue"/>
                <a:cs typeface="Helvetica Neue"/>
                <a:sym typeface="Helvetica Neue"/>
              </a:defRPr>
            </a:lvl8pPr>
            <a:lvl9pPr lvl="8" rtl="0">
              <a:buNone/>
              <a:defRPr b="1" sz="800">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2">
  <p:cSld name="TITLE_AND_BODY_3">
    <p:spTree>
      <p:nvGrpSpPr>
        <p:cNvPr id="159" name="Shape 159"/>
        <p:cNvGrpSpPr/>
        <p:nvPr/>
      </p:nvGrpSpPr>
      <p:grpSpPr>
        <a:xfrm>
          <a:off x="0" y="0"/>
          <a:ext cx="0" cy="0"/>
          <a:chOff x="0" y="0"/>
          <a:chExt cx="0" cy="0"/>
        </a:xfrm>
      </p:grpSpPr>
      <p:sp>
        <p:nvSpPr>
          <p:cNvPr id="160" name="Google Shape;160;p40"/>
          <p:cNvSpPr txBox="1"/>
          <p:nvPr>
            <p:ph idx="1" type="subTitle"/>
          </p:nvPr>
        </p:nvSpPr>
        <p:spPr>
          <a:xfrm>
            <a:off x="457200" y="346600"/>
            <a:ext cx="1824900" cy="217200"/>
          </a:xfrm>
          <a:prstGeom prst="rect">
            <a:avLst/>
          </a:prstGeom>
        </p:spPr>
        <p:txBody>
          <a:bodyPr anchorCtr="0" anchor="ctr" bIns="0" lIns="0" spcFirstLastPara="1" rIns="0" wrap="square" tIns="0">
            <a:normAutofit/>
          </a:bodyPr>
          <a:lstStyle>
            <a:lvl1pPr lvl="0" rtl="0">
              <a:spcBef>
                <a:spcPts val="0"/>
              </a:spcBef>
              <a:spcAft>
                <a:spcPts val="0"/>
              </a:spcAft>
              <a:buSzPts val="1400"/>
              <a:buNone/>
              <a:defRPr sz="800">
                <a:solidFill>
                  <a:schemeClr val="dk2"/>
                </a:solidFill>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p:txBody>
      </p:sp>
      <p:sp>
        <p:nvSpPr>
          <p:cNvPr id="161" name="Google Shape;161;p40"/>
          <p:cNvSpPr txBox="1"/>
          <p:nvPr>
            <p:ph type="title"/>
          </p:nvPr>
        </p:nvSpPr>
        <p:spPr>
          <a:xfrm>
            <a:off x="457200" y="342900"/>
            <a:ext cx="7782900" cy="572700"/>
          </a:xfrm>
          <a:prstGeom prst="rect">
            <a:avLst/>
          </a:prstGeom>
        </p:spPr>
        <p:txBody>
          <a:bodyPr anchorCtr="0" anchor="b" bIns="91425" lIns="0" spcFirstLastPara="1" rIns="0" wrap="square" tIns="91425">
            <a:norm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62" name="Google Shape;162;p4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b="1" sz="800">
                <a:latin typeface="Helvetica Neue"/>
                <a:ea typeface="Helvetica Neue"/>
                <a:cs typeface="Helvetica Neue"/>
                <a:sym typeface="Helvetica Neue"/>
              </a:defRPr>
            </a:lvl1pPr>
            <a:lvl2pPr lvl="1" rtl="0">
              <a:buNone/>
              <a:defRPr b="1" sz="800">
                <a:latin typeface="Helvetica Neue"/>
                <a:ea typeface="Helvetica Neue"/>
                <a:cs typeface="Helvetica Neue"/>
                <a:sym typeface="Helvetica Neue"/>
              </a:defRPr>
            </a:lvl2pPr>
            <a:lvl3pPr lvl="2" rtl="0">
              <a:buNone/>
              <a:defRPr b="1" sz="800">
                <a:latin typeface="Helvetica Neue"/>
                <a:ea typeface="Helvetica Neue"/>
                <a:cs typeface="Helvetica Neue"/>
                <a:sym typeface="Helvetica Neue"/>
              </a:defRPr>
            </a:lvl3pPr>
            <a:lvl4pPr lvl="3" rtl="0">
              <a:buNone/>
              <a:defRPr b="1" sz="800">
                <a:latin typeface="Helvetica Neue"/>
                <a:ea typeface="Helvetica Neue"/>
                <a:cs typeface="Helvetica Neue"/>
                <a:sym typeface="Helvetica Neue"/>
              </a:defRPr>
            </a:lvl4pPr>
            <a:lvl5pPr lvl="4" rtl="0">
              <a:buNone/>
              <a:defRPr b="1" sz="800">
                <a:latin typeface="Helvetica Neue"/>
                <a:ea typeface="Helvetica Neue"/>
                <a:cs typeface="Helvetica Neue"/>
                <a:sym typeface="Helvetica Neue"/>
              </a:defRPr>
            </a:lvl5pPr>
            <a:lvl6pPr lvl="5" rtl="0">
              <a:buNone/>
              <a:defRPr b="1" sz="800">
                <a:latin typeface="Helvetica Neue"/>
                <a:ea typeface="Helvetica Neue"/>
                <a:cs typeface="Helvetica Neue"/>
                <a:sym typeface="Helvetica Neue"/>
              </a:defRPr>
            </a:lvl6pPr>
            <a:lvl7pPr lvl="6" rtl="0">
              <a:buNone/>
              <a:defRPr b="1" sz="800">
                <a:latin typeface="Helvetica Neue"/>
                <a:ea typeface="Helvetica Neue"/>
                <a:cs typeface="Helvetica Neue"/>
                <a:sym typeface="Helvetica Neue"/>
              </a:defRPr>
            </a:lvl7pPr>
            <a:lvl8pPr lvl="7" rtl="0">
              <a:buNone/>
              <a:defRPr b="1" sz="800">
                <a:latin typeface="Helvetica Neue"/>
                <a:ea typeface="Helvetica Neue"/>
                <a:cs typeface="Helvetica Neue"/>
                <a:sym typeface="Helvetica Neue"/>
              </a:defRPr>
            </a:lvl8pPr>
            <a:lvl9pPr lvl="8" rtl="0">
              <a:buNone/>
              <a:defRPr b="1" sz="800">
                <a:latin typeface="Helvetica Neue"/>
                <a:ea typeface="Helvetica Neue"/>
                <a:cs typeface="Helvetica Neue"/>
                <a:sym typeface="Helvetica Neue"/>
              </a:defRPr>
            </a:lvl9pPr>
          </a:lstStyle>
          <a:p>
            <a:pPr indent="0" lvl="0" marL="0" rtl="0" algn="r">
              <a:spcBef>
                <a:spcPts val="0"/>
              </a:spcBef>
              <a:spcAft>
                <a:spcPts val="0"/>
              </a:spcAft>
              <a:buNone/>
            </a:pPr>
            <a:fld id="{00000000-1234-1234-1234-123412341234}" type="slidenum">
              <a:rPr lang="en"/>
              <a:t>‹#›</a:t>
            </a:fld>
            <a:endParaRPr/>
          </a:p>
        </p:txBody>
      </p:sp>
      <p:sp>
        <p:nvSpPr>
          <p:cNvPr id="163" name="Google Shape;163;p40"/>
          <p:cNvSpPr/>
          <p:nvPr/>
        </p:nvSpPr>
        <p:spPr>
          <a:xfrm>
            <a:off x="457200" y="946150"/>
            <a:ext cx="8229000" cy="33939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p:cSld name="TITLE_AND_BODY_2">
    <p:spTree>
      <p:nvGrpSpPr>
        <p:cNvPr id="164" name="Shape 164"/>
        <p:cNvGrpSpPr/>
        <p:nvPr/>
      </p:nvGrpSpPr>
      <p:grpSpPr>
        <a:xfrm>
          <a:off x="0" y="0"/>
          <a:ext cx="0" cy="0"/>
          <a:chOff x="0" y="0"/>
          <a:chExt cx="0" cy="0"/>
        </a:xfrm>
      </p:grpSpPr>
      <p:sp>
        <p:nvSpPr>
          <p:cNvPr id="165" name="Google Shape;165;p41"/>
          <p:cNvSpPr txBox="1"/>
          <p:nvPr>
            <p:ph type="title"/>
          </p:nvPr>
        </p:nvSpPr>
        <p:spPr>
          <a:xfrm>
            <a:off x="457200" y="356200"/>
            <a:ext cx="5259000" cy="572700"/>
          </a:xfrm>
          <a:prstGeom prst="rect">
            <a:avLst/>
          </a:prstGeom>
        </p:spPr>
        <p:txBody>
          <a:bodyPr anchorCtr="0" anchor="b" bIns="91425" lIns="0" spcFirstLastPara="1" rIns="0" wrap="square" tIns="91425">
            <a:norm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66" name="Google Shape;166;p41"/>
          <p:cNvSpPr txBox="1"/>
          <p:nvPr>
            <p:ph idx="1" type="body"/>
          </p:nvPr>
        </p:nvSpPr>
        <p:spPr>
          <a:xfrm>
            <a:off x="457200" y="928900"/>
            <a:ext cx="5259000" cy="3653400"/>
          </a:xfrm>
          <a:prstGeom prst="rect">
            <a:avLst/>
          </a:prstGeom>
        </p:spPr>
        <p:txBody>
          <a:bodyPr anchorCtr="0" anchor="ctr" bIns="91425" lIns="0"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1500"/>
              </a:spcBef>
              <a:spcAft>
                <a:spcPts val="0"/>
              </a:spcAft>
              <a:buSzPts val="1400"/>
              <a:buChar char="•"/>
              <a:defRPr/>
            </a:lvl2pPr>
            <a:lvl3pPr indent="-317500" lvl="2" marL="1371600" rtl="0">
              <a:spcBef>
                <a:spcPts val="1500"/>
              </a:spcBef>
              <a:spcAft>
                <a:spcPts val="0"/>
              </a:spcAft>
              <a:buSzPts val="1400"/>
              <a:buChar char="•"/>
              <a:defRPr/>
            </a:lvl3pPr>
            <a:lvl4pPr indent="-317500" lvl="3" marL="1828800" rtl="0">
              <a:spcBef>
                <a:spcPts val="1500"/>
              </a:spcBef>
              <a:spcAft>
                <a:spcPts val="0"/>
              </a:spcAft>
              <a:buSzPts val="1400"/>
              <a:buChar char="•"/>
              <a:defRPr/>
            </a:lvl4pPr>
            <a:lvl5pPr indent="-317500" lvl="4" marL="2286000" rtl="0">
              <a:spcBef>
                <a:spcPts val="1500"/>
              </a:spcBef>
              <a:spcAft>
                <a:spcPts val="0"/>
              </a:spcAft>
              <a:buSzPts val="1400"/>
              <a:buChar char="•"/>
              <a:defRPr/>
            </a:lvl5pPr>
            <a:lvl6pPr indent="-317500" lvl="5" marL="2743200" rtl="0">
              <a:spcBef>
                <a:spcPts val="1500"/>
              </a:spcBef>
              <a:spcAft>
                <a:spcPts val="0"/>
              </a:spcAft>
              <a:buSzPts val="1400"/>
              <a:buChar char="•"/>
              <a:defRPr/>
            </a:lvl6pPr>
            <a:lvl7pPr indent="-317500" lvl="6" marL="3200400" rtl="0">
              <a:spcBef>
                <a:spcPts val="1500"/>
              </a:spcBef>
              <a:spcAft>
                <a:spcPts val="0"/>
              </a:spcAft>
              <a:buSzPts val="1400"/>
              <a:buChar char="•"/>
              <a:defRPr/>
            </a:lvl7pPr>
            <a:lvl8pPr indent="-317500" lvl="7" marL="3657600" rtl="0">
              <a:spcBef>
                <a:spcPts val="1500"/>
              </a:spcBef>
              <a:spcAft>
                <a:spcPts val="0"/>
              </a:spcAft>
              <a:buSzPts val="1400"/>
              <a:buChar char="•"/>
              <a:defRPr/>
            </a:lvl8pPr>
            <a:lvl9pPr indent="-317500" lvl="8" marL="4114800" rtl="0">
              <a:spcBef>
                <a:spcPts val="1500"/>
              </a:spcBef>
              <a:spcAft>
                <a:spcPts val="1500"/>
              </a:spcAft>
              <a:buSzPts val="1400"/>
              <a:buChar char="•"/>
              <a:defRPr/>
            </a:lvl9pPr>
          </a:lstStyle>
          <a:p/>
        </p:txBody>
      </p:sp>
      <p:sp>
        <p:nvSpPr>
          <p:cNvPr id="167" name="Google Shape;167;p4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68" name="Google Shape;168;p41"/>
          <p:cNvSpPr/>
          <p:nvPr>
            <p:ph idx="2" type="pic"/>
          </p:nvPr>
        </p:nvSpPr>
        <p:spPr>
          <a:xfrm>
            <a:off x="6173525" y="-13300"/>
            <a:ext cx="2970600" cy="5156700"/>
          </a:xfrm>
          <a:prstGeom prst="rect">
            <a:avLst/>
          </a:prstGeom>
          <a:noFill/>
          <a:ln>
            <a:noFill/>
          </a:ln>
        </p:spPr>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2">
  <p:cSld name="TITLE_AND_BODY_2_2">
    <p:spTree>
      <p:nvGrpSpPr>
        <p:cNvPr id="169" name="Shape 169"/>
        <p:cNvGrpSpPr/>
        <p:nvPr/>
      </p:nvGrpSpPr>
      <p:grpSpPr>
        <a:xfrm>
          <a:off x="0" y="0"/>
          <a:ext cx="0" cy="0"/>
          <a:chOff x="0" y="0"/>
          <a:chExt cx="0" cy="0"/>
        </a:xfrm>
      </p:grpSpPr>
      <p:sp>
        <p:nvSpPr>
          <p:cNvPr id="170" name="Google Shape;170;p42"/>
          <p:cNvSpPr txBox="1"/>
          <p:nvPr>
            <p:ph idx="1" type="body"/>
          </p:nvPr>
        </p:nvSpPr>
        <p:spPr>
          <a:xfrm>
            <a:off x="457200" y="1293450"/>
            <a:ext cx="5259000" cy="3288900"/>
          </a:xfrm>
          <a:prstGeom prst="rect">
            <a:avLst/>
          </a:prstGeom>
        </p:spPr>
        <p:txBody>
          <a:bodyPr anchorCtr="0" anchor="ctr" bIns="91425" lIns="0" spcFirstLastPara="1" rIns="91425" wrap="square" tIns="91425">
            <a:normAutofit/>
          </a:bodyPr>
          <a:lstStyle>
            <a:lvl1pPr indent="-317500" lvl="0" marL="457200" rtl="0">
              <a:spcBef>
                <a:spcPts val="0"/>
              </a:spcBef>
              <a:spcAft>
                <a:spcPts val="0"/>
              </a:spcAft>
              <a:buSzPts val="1400"/>
              <a:buChar char="•"/>
              <a:defRPr sz="1400"/>
            </a:lvl1pPr>
            <a:lvl2pPr indent="-317500" lvl="1" marL="914400" rtl="0">
              <a:spcBef>
                <a:spcPts val="1500"/>
              </a:spcBef>
              <a:spcAft>
                <a:spcPts val="0"/>
              </a:spcAft>
              <a:buSzPts val="1400"/>
              <a:buChar char="•"/>
              <a:defRPr/>
            </a:lvl2pPr>
            <a:lvl3pPr indent="-317500" lvl="2" marL="1371600" rtl="0">
              <a:spcBef>
                <a:spcPts val="1500"/>
              </a:spcBef>
              <a:spcAft>
                <a:spcPts val="0"/>
              </a:spcAft>
              <a:buSzPts val="1400"/>
              <a:buChar char="•"/>
              <a:defRPr/>
            </a:lvl3pPr>
            <a:lvl4pPr indent="-317500" lvl="3" marL="1828800" rtl="0">
              <a:spcBef>
                <a:spcPts val="1500"/>
              </a:spcBef>
              <a:spcAft>
                <a:spcPts val="0"/>
              </a:spcAft>
              <a:buSzPts val="1400"/>
              <a:buChar char="•"/>
              <a:defRPr/>
            </a:lvl4pPr>
            <a:lvl5pPr indent="-317500" lvl="4" marL="2286000" rtl="0">
              <a:spcBef>
                <a:spcPts val="1500"/>
              </a:spcBef>
              <a:spcAft>
                <a:spcPts val="0"/>
              </a:spcAft>
              <a:buSzPts val="1400"/>
              <a:buChar char="•"/>
              <a:defRPr/>
            </a:lvl5pPr>
            <a:lvl6pPr indent="-317500" lvl="5" marL="2743200" rtl="0">
              <a:spcBef>
                <a:spcPts val="1500"/>
              </a:spcBef>
              <a:spcAft>
                <a:spcPts val="0"/>
              </a:spcAft>
              <a:buSzPts val="1400"/>
              <a:buChar char="•"/>
              <a:defRPr/>
            </a:lvl6pPr>
            <a:lvl7pPr indent="-317500" lvl="6" marL="3200400" rtl="0">
              <a:spcBef>
                <a:spcPts val="1500"/>
              </a:spcBef>
              <a:spcAft>
                <a:spcPts val="0"/>
              </a:spcAft>
              <a:buSzPts val="1400"/>
              <a:buChar char="•"/>
              <a:defRPr/>
            </a:lvl7pPr>
            <a:lvl8pPr indent="-317500" lvl="7" marL="3657600" rtl="0">
              <a:spcBef>
                <a:spcPts val="1500"/>
              </a:spcBef>
              <a:spcAft>
                <a:spcPts val="0"/>
              </a:spcAft>
              <a:buSzPts val="1400"/>
              <a:buChar char="•"/>
              <a:defRPr/>
            </a:lvl8pPr>
            <a:lvl9pPr indent="-317500" lvl="8" marL="4114800" rtl="0">
              <a:spcBef>
                <a:spcPts val="1500"/>
              </a:spcBef>
              <a:spcAft>
                <a:spcPts val="1500"/>
              </a:spcAft>
              <a:buSzPts val="1400"/>
              <a:buChar char="•"/>
              <a:defRPr/>
            </a:lvl9pPr>
          </a:lstStyle>
          <a:p/>
        </p:txBody>
      </p:sp>
      <p:sp>
        <p:nvSpPr>
          <p:cNvPr id="171" name="Google Shape;171;p4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2" name="Google Shape;172;p42"/>
          <p:cNvSpPr/>
          <p:nvPr>
            <p:ph idx="2" type="pic"/>
          </p:nvPr>
        </p:nvSpPr>
        <p:spPr>
          <a:xfrm>
            <a:off x="6173525" y="-13300"/>
            <a:ext cx="2970600" cy="5156700"/>
          </a:xfrm>
          <a:prstGeom prst="rect">
            <a:avLst/>
          </a:prstGeom>
          <a:noFill/>
          <a:ln>
            <a:noFill/>
          </a:ln>
        </p:spPr>
      </p:sp>
      <p:sp>
        <p:nvSpPr>
          <p:cNvPr id="173" name="Google Shape;173;p42"/>
          <p:cNvSpPr txBox="1"/>
          <p:nvPr>
            <p:ph type="title"/>
          </p:nvPr>
        </p:nvSpPr>
        <p:spPr>
          <a:xfrm>
            <a:off x="457200" y="537750"/>
            <a:ext cx="5603400" cy="755700"/>
          </a:xfrm>
          <a:prstGeom prst="rect">
            <a:avLst/>
          </a:prstGeom>
        </p:spPr>
        <p:txBody>
          <a:bodyPr anchorCtr="0" anchor="ctr" bIns="91425" lIns="0" spcFirstLastPara="1" rIns="0"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1 1">
  <p:cSld name="TITLE_AND_BODY_2_1">
    <p:spTree>
      <p:nvGrpSpPr>
        <p:cNvPr id="174" name="Shape 174"/>
        <p:cNvGrpSpPr/>
        <p:nvPr/>
      </p:nvGrpSpPr>
      <p:grpSpPr>
        <a:xfrm>
          <a:off x="0" y="0"/>
          <a:ext cx="0" cy="0"/>
          <a:chOff x="0" y="0"/>
          <a:chExt cx="0" cy="0"/>
        </a:xfrm>
      </p:grpSpPr>
      <p:sp>
        <p:nvSpPr>
          <p:cNvPr id="175" name="Google Shape;175;p43"/>
          <p:cNvSpPr txBox="1"/>
          <p:nvPr>
            <p:ph idx="1" type="body"/>
          </p:nvPr>
        </p:nvSpPr>
        <p:spPr>
          <a:xfrm>
            <a:off x="457200" y="1827475"/>
            <a:ext cx="2280600" cy="2754900"/>
          </a:xfrm>
          <a:prstGeom prst="rect">
            <a:avLst/>
          </a:prstGeom>
        </p:spPr>
        <p:txBody>
          <a:bodyPr anchorCtr="0" anchor="t" bIns="91425" lIns="0" spcFirstLastPara="1" rIns="91425" wrap="square" tIns="91425">
            <a:normAutofit/>
          </a:bodyPr>
          <a:lstStyle>
            <a:lvl1pPr indent="-304800" lvl="0" marL="457200" rtl="0">
              <a:lnSpc>
                <a:spcPct val="115000"/>
              </a:lnSpc>
              <a:spcBef>
                <a:spcPts val="0"/>
              </a:spcBef>
              <a:spcAft>
                <a:spcPts val="0"/>
              </a:spcAft>
              <a:buSzPts val="1200"/>
              <a:buChar char="•"/>
              <a:defRPr sz="1200"/>
            </a:lvl1pPr>
            <a:lvl2pPr indent="-304800" lvl="1" marL="914400" rtl="0">
              <a:lnSpc>
                <a:spcPct val="115000"/>
              </a:lnSpc>
              <a:spcBef>
                <a:spcPts val="800"/>
              </a:spcBef>
              <a:spcAft>
                <a:spcPts val="0"/>
              </a:spcAft>
              <a:buSzPts val="1200"/>
              <a:buChar char="•"/>
              <a:defRPr sz="1200"/>
            </a:lvl2pPr>
            <a:lvl3pPr indent="-304800" lvl="2" marL="1371600" rtl="0">
              <a:lnSpc>
                <a:spcPct val="115000"/>
              </a:lnSpc>
              <a:spcBef>
                <a:spcPts val="800"/>
              </a:spcBef>
              <a:spcAft>
                <a:spcPts val="0"/>
              </a:spcAft>
              <a:buSzPts val="1200"/>
              <a:buChar char="•"/>
              <a:defRPr sz="1200"/>
            </a:lvl3pPr>
            <a:lvl4pPr indent="-304800" lvl="3" marL="1828800" rtl="0">
              <a:lnSpc>
                <a:spcPct val="115000"/>
              </a:lnSpc>
              <a:spcBef>
                <a:spcPts val="800"/>
              </a:spcBef>
              <a:spcAft>
                <a:spcPts val="0"/>
              </a:spcAft>
              <a:buSzPts val="1200"/>
              <a:buChar char="•"/>
              <a:defRPr sz="1200"/>
            </a:lvl4pPr>
            <a:lvl5pPr indent="-304800" lvl="4" marL="2286000" rtl="0">
              <a:lnSpc>
                <a:spcPct val="115000"/>
              </a:lnSpc>
              <a:spcBef>
                <a:spcPts val="800"/>
              </a:spcBef>
              <a:spcAft>
                <a:spcPts val="0"/>
              </a:spcAft>
              <a:buSzPts val="1200"/>
              <a:buChar char="•"/>
              <a:defRPr sz="1200"/>
            </a:lvl5pPr>
            <a:lvl6pPr indent="-304800" lvl="5" marL="2743200" rtl="0">
              <a:lnSpc>
                <a:spcPct val="115000"/>
              </a:lnSpc>
              <a:spcBef>
                <a:spcPts val="800"/>
              </a:spcBef>
              <a:spcAft>
                <a:spcPts val="0"/>
              </a:spcAft>
              <a:buSzPts val="1200"/>
              <a:buChar char="•"/>
              <a:defRPr sz="1200"/>
            </a:lvl6pPr>
            <a:lvl7pPr indent="-304800" lvl="6" marL="3200400" rtl="0">
              <a:lnSpc>
                <a:spcPct val="115000"/>
              </a:lnSpc>
              <a:spcBef>
                <a:spcPts val="800"/>
              </a:spcBef>
              <a:spcAft>
                <a:spcPts val="0"/>
              </a:spcAft>
              <a:buSzPts val="1200"/>
              <a:buChar char="•"/>
              <a:defRPr sz="1200"/>
            </a:lvl7pPr>
            <a:lvl8pPr indent="-304800" lvl="7" marL="3657600" rtl="0">
              <a:lnSpc>
                <a:spcPct val="115000"/>
              </a:lnSpc>
              <a:spcBef>
                <a:spcPts val="800"/>
              </a:spcBef>
              <a:spcAft>
                <a:spcPts val="0"/>
              </a:spcAft>
              <a:buSzPts val="1200"/>
              <a:buChar char="•"/>
              <a:defRPr sz="1200"/>
            </a:lvl8pPr>
            <a:lvl9pPr indent="-304800" lvl="8" marL="4114800" rtl="0">
              <a:lnSpc>
                <a:spcPct val="115000"/>
              </a:lnSpc>
              <a:spcBef>
                <a:spcPts val="800"/>
              </a:spcBef>
              <a:spcAft>
                <a:spcPts val="800"/>
              </a:spcAft>
              <a:buSzPts val="1200"/>
              <a:buChar char="•"/>
              <a:defRPr sz="1200"/>
            </a:lvl9pPr>
          </a:lstStyle>
          <a:p/>
        </p:txBody>
      </p:sp>
      <p:sp>
        <p:nvSpPr>
          <p:cNvPr id="176" name="Google Shape;176;p4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77" name="Google Shape;177;p43"/>
          <p:cNvSpPr txBox="1"/>
          <p:nvPr>
            <p:ph type="title"/>
          </p:nvPr>
        </p:nvSpPr>
        <p:spPr>
          <a:xfrm>
            <a:off x="457200" y="537750"/>
            <a:ext cx="5603400" cy="755700"/>
          </a:xfrm>
          <a:prstGeom prst="rect">
            <a:avLst/>
          </a:prstGeom>
        </p:spPr>
        <p:txBody>
          <a:bodyPr anchorCtr="0" anchor="ctr" bIns="91425" lIns="0" spcFirstLastPara="1" rIns="0"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78" name="Google Shape;178;p43"/>
          <p:cNvSpPr txBox="1"/>
          <p:nvPr>
            <p:ph idx="2" type="body"/>
          </p:nvPr>
        </p:nvSpPr>
        <p:spPr>
          <a:xfrm>
            <a:off x="3195100" y="1827475"/>
            <a:ext cx="2280600" cy="2754900"/>
          </a:xfrm>
          <a:prstGeom prst="rect">
            <a:avLst/>
          </a:prstGeom>
        </p:spPr>
        <p:txBody>
          <a:bodyPr anchorCtr="0" anchor="t" bIns="91425" lIns="0" spcFirstLastPara="1" rIns="91425" wrap="square" tIns="91425">
            <a:normAutofit/>
          </a:bodyPr>
          <a:lstStyle>
            <a:lvl1pPr indent="-304800" lvl="0" marL="457200" rtl="0">
              <a:lnSpc>
                <a:spcPct val="115000"/>
              </a:lnSpc>
              <a:spcBef>
                <a:spcPts val="0"/>
              </a:spcBef>
              <a:spcAft>
                <a:spcPts val="0"/>
              </a:spcAft>
              <a:buSzPts val="1200"/>
              <a:buChar char="•"/>
              <a:defRPr sz="1200"/>
            </a:lvl1pPr>
            <a:lvl2pPr indent="-304800" lvl="1" marL="914400" rtl="0">
              <a:lnSpc>
                <a:spcPct val="115000"/>
              </a:lnSpc>
              <a:spcBef>
                <a:spcPts val="800"/>
              </a:spcBef>
              <a:spcAft>
                <a:spcPts val="0"/>
              </a:spcAft>
              <a:buSzPts val="1200"/>
              <a:buChar char="•"/>
              <a:defRPr sz="1200"/>
            </a:lvl2pPr>
            <a:lvl3pPr indent="-304800" lvl="2" marL="1371600" rtl="0">
              <a:lnSpc>
                <a:spcPct val="115000"/>
              </a:lnSpc>
              <a:spcBef>
                <a:spcPts val="800"/>
              </a:spcBef>
              <a:spcAft>
                <a:spcPts val="0"/>
              </a:spcAft>
              <a:buSzPts val="1200"/>
              <a:buChar char="•"/>
              <a:defRPr sz="1200"/>
            </a:lvl3pPr>
            <a:lvl4pPr indent="-304800" lvl="3" marL="1828800" rtl="0">
              <a:lnSpc>
                <a:spcPct val="115000"/>
              </a:lnSpc>
              <a:spcBef>
                <a:spcPts val="800"/>
              </a:spcBef>
              <a:spcAft>
                <a:spcPts val="0"/>
              </a:spcAft>
              <a:buSzPts val="1200"/>
              <a:buChar char="•"/>
              <a:defRPr sz="1200"/>
            </a:lvl4pPr>
            <a:lvl5pPr indent="-304800" lvl="4" marL="2286000" rtl="0">
              <a:lnSpc>
                <a:spcPct val="115000"/>
              </a:lnSpc>
              <a:spcBef>
                <a:spcPts val="800"/>
              </a:spcBef>
              <a:spcAft>
                <a:spcPts val="0"/>
              </a:spcAft>
              <a:buSzPts val="1200"/>
              <a:buChar char="•"/>
              <a:defRPr sz="1200"/>
            </a:lvl5pPr>
            <a:lvl6pPr indent="-304800" lvl="5" marL="2743200" rtl="0">
              <a:lnSpc>
                <a:spcPct val="115000"/>
              </a:lnSpc>
              <a:spcBef>
                <a:spcPts val="800"/>
              </a:spcBef>
              <a:spcAft>
                <a:spcPts val="0"/>
              </a:spcAft>
              <a:buSzPts val="1200"/>
              <a:buChar char="•"/>
              <a:defRPr sz="1200"/>
            </a:lvl6pPr>
            <a:lvl7pPr indent="-304800" lvl="6" marL="3200400" rtl="0">
              <a:lnSpc>
                <a:spcPct val="115000"/>
              </a:lnSpc>
              <a:spcBef>
                <a:spcPts val="800"/>
              </a:spcBef>
              <a:spcAft>
                <a:spcPts val="0"/>
              </a:spcAft>
              <a:buSzPts val="1200"/>
              <a:buChar char="•"/>
              <a:defRPr sz="1200"/>
            </a:lvl7pPr>
            <a:lvl8pPr indent="-304800" lvl="7" marL="3657600" rtl="0">
              <a:lnSpc>
                <a:spcPct val="115000"/>
              </a:lnSpc>
              <a:spcBef>
                <a:spcPts val="800"/>
              </a:spcBef>
              <a:spcAft>
                <a:spcPts val="0"/>
              </a:spcAft>
              <a:buSzPts val="1200"/>
              <a:buChar char="•"/>
              <a:defRPr sz="1200"/>
            </a:lvl8pPr>
            <a:lvl9pPr indent="-304800" lvl="8" marL="4114800" rtl="0">
              <a:lnSpc>
                <a:spcPct val="115000"/>
              </a:lnSpc>
              <a:spcBef>
                <a:spcPts val="800"/>
              </a:spcBef>
              <a:spcAft>
                <a:spcPts val="800"/>
              </a:spcAft>
              <a:buSzPts val="1200"/>
              <a:buChar char="•"/>
              <a:defRPr sz="1200"/>
            </a:lvl9pPr>
          </a:lstStyle>
          <a:p/>
        </p:txBody>
      </p:sp>
      <p:sp>
        <p:nvSpPr>
          <p:cNvPr id="179" name="Google Shape;179;p43"/>
          <p:cNvSpPr txBox="1"/>
          <p:nvPr>
            <p:ph idx="3" type="body"/>
          </p:nvPr>
        </p:nvSpPr>
        <p:spPr>
          <a:xfrm>
            <a:off x="5933000" y="1827475"/>
            <a:ext cx="2280600" cy="2754900"/>
          </a:xfrm>
          <a:prstGeom prst="rect">
            <a:avLst/>
          </a:prstGeom>
        </p:spPr>
        <p:txBody>
          <a:bodyPr anchorCtr="0" anchor="t" bIns="91425" lIns="0" spcFirstLastPara="1" rIns="91425" wrap="square" tIns="91425">
            <a:normAutofit/>
          </a:bodyPr>
          <a:lstStyle>
            <a:lvl1pPr indent="-304800" lvl="0" marL="457200" rtl="0">
              <a:lnSpc>
                <a:spcPct val="115000"/>
              </a:lnSpc>
              <a:spcBef>
                <a:spcPts val="0"/>
              </a:spcBef>
              <a:spcAft>
                <a:spcPts val="0"/>
              </a:spcAft>
              <a:buSzPts val="1200"/>
              <a:buChar char="•"/>
              <a:defRPr sz="1200"/>
            </a:lvl1pPr>
            <a:lvl2pPr indent="-304800" lvl="1" marL="914400" rtl="0">
              <a:lnSpc>
                <a:spcPct val="115000"/>
              </a:lnSpc>
              <a:spcBef>
                <a:spcPts val="800"/>
              </a:spcBef>
              <a:spcAft>
                <a:spcPts val="0"/>
              </a:spcAft>
              <a:buSzPts val="1200"/>
              <a:buChar char="•"/>
              <a:defRPr sz="1200"/>
            </a:lvl2pPr>
            <a:lvl3pPr indent="-304800" lvl="2" marL="1371600" rtl="0">
              <a:lnSpc>
                <a:spcPct val="115000"/>
              </a:lnSpc>
              <a:spcBef>
                <a:spcPts val="800"/>
              </a:spcBef>
              <a:spcAft>
                <a:spcPts val="0"/>
              </a:spcAft>
              <a:buSzPts val="1200"/>
              <a:buChar char="•"/>
              <a:defRPr sz="1200"/>
            </a:lvl3pPr>
            <a:lvl4pPr indent="-304800" lvl="3" marL="1828800" rtl="0">
              <a:lnSpc>
                <a:spcPct val="115000"/>
              </a:lnSpc>
              <a:spcBef>
                <a:spcPts val="800"/>
              </a:spcBef>
              <a:spcAft>
                <a:spcPts val="0"/>
              </a:spcAft>
              <a:buSzPts val="1200"/>
              <a:buChar char="•"/>
              <a:defRPr sz="1200"/>
            </a:lvl4pPr>
            <a:lvl5pPr indent="-304800" lvl="4" marL="2286000" rtl="0">
              <a:lnSpc>
                <a:spcPct val="115000"/>
              </a:lnSpc>
              <a:spcBef>
                <a:spcPts val="800"/>
              </a:spcBef>
              <a:spcAft>
                <a:spcPts val="0"/>
              </a:spcAft>
              <a:buSzPts val="1200"/>
              <a:buChar char="•"/>
              <a:defRPr sz="1200"/>
            </a:lvl5pPr>
            <a:lvl6pPr indent="-304800" lvl="5" marL="2743200" rtl="0">
              <a:lnSpc>
                <a:spcPct val="115000"/>
              </a:lnSpc>
              <a:spcBef>
                <a:spcPts val="800"/>
              </a:spcBef>
              <a:spcAft>
                <a:spcPts val="0"/>
              </a:spcAft>
              <a:buSzPts val="1200"/>
              <a:buChar char="•"/>
              <a:defRPr sz="1200"/>
            </a:lvl6pPr>
            <a:lvl7pPr indent="-304800" lvl="6" marL="3200400" rtl="0">
              <a:lnSpc>
                <a:spcPct val="115000"/>
              </a:lnSpc>
              <a:spcBef>
                <a:spcPts val="800"/>
              </a:spcBef>
              <a:spcAft>
                <a:spcPts val="0"/>
              </a:spcAft>
              <a:buSzPts val="1200"/>
              <a:buChar char="•"/>
              <a:defRPr sz="1200"/>
            </a:lvl7pPr>
            <a:lvl8pPr indent="-304800" lvl="7" marL="3657600" rtl="0">
              <a:lnSpc>
                <a:spcPct val="115000"/>
              </a:lnSpc>
              <a:spcBef>
                <a:spcPts val="800"/>
              </a:spcBef>
              <a:spcAft>
                <a:spcPts val="0"/>
              </a:spcAft>
              <a:buSzPts val="1200"/>
              <a:buChar char="•"/>
              <a:defRPr sz="1200"/>
            </a:lvl8pPr>
            <a:lvl9pPr indent="-304800" lvl="8" marL="4114800" rtl="0">
              <a:lnSpc>
                <a:spcPct val="115000"/>
              </a:lnSpc>
              <a:spcBef>
                <a:spcPts val="800"/>
              </a:spcBef>
              <a:spcAft>
                <a:spcPts val="800"/>
              </a:spcAft>
              <a:buSzPts val="1200"/>
              <a:buChar char="•"/>
              <a:defRPr sz="1200"/>
            </a:lvl9pPr>
          </a:lstStyle>
          <a:p/>
        </p:txBody>
      </p:sp>
      <p:sp>
        <p:nvSpPr>
          <p:cNvPr id="180" name="Google Shape;180;p43"/>
          <p:cNvSpPr txBox="1"/>
          <p:nvPr>
            <p:ph idx="4" type="subTitle"/>
          </p:nvPr>
        </p:nvSpPr>
        <p:spPr>
          <a:xfrm>
            <a:off x="458525" y="1375575"/>
            <a:ext cx="2280600" cy="425400"/>
          </a:xfrm>
          <a:prstGeom prst="rect">
            <a:avLst/>
          </a:prstGeom>
        </p:spPr>
        <p:txBody>
          <a:bodyPr anchorCtr="0" anchor="t" bIns="91425" lIns="0" spcFirstLastPara="1" rIns="91425" wrap="square" tIns="91425">
            <a:normAutofit/>
          </a:bodyPr>
          <a:lstStyle>
            <a:lvl1pPr lvl="0" rtl="0">
              <a:spcBef>
                <a:spcPts val="0"/>
              </a:spcBef>
              <a:spcAft>
                <a:spcPts val="0"/>
              </a:spcAft>
              <a:buSzPts val="1400"/>
              <a:buFont typeface="Inter"/>
              <a:buNone/>
              <a:defRPr b="1">
                <a:latin typeface="Inter"/>
                <a:ea typeface="Inter"/>
                <a:cs typeface="Inter"/>
                <a:sym typeface="Inter"/>
              </a:defRPr>
            </a:lvl1pPr>
            <a:lvl2pPr lvl="1" rtl="0">
              <a:spcBef>
                <a:spcPts val="800"/>
              </a:spcBef>
              <a:spcAft>
                <a:spcPts val="0"/>
              </a:spcAft>
              <a:buSzPts val="1400"/>
              <a:buFont typeface="Inter"/>
              <a:buNone/>
              <a:defRPr b="1">
                <a:latin typeface="Inter"/>
                <a:ea typeface="Inter"/>
                <a:cs typeface="Inter"/>
                <a:sym typeface="Inter"/>
              </a:defRPr>
            </a:lvl2pPr>
            <a:lvl3pPr lvl="2" rtl="0">
              <a:spcBef>
                <a:spcPts val="800"/>
              </a:spcBef>
              <a:spcAft>
                <a:spcPts val="0"/>
              </a:spcAft>
              <a:buSzPts val="1400"/>
              <a:buFont typeface="Inter"/>
              <a:buNone/>
              <a:defRPr b="1">
                <a:latin typeface="Inter"/>
                <a:ea typeface="Inter"/>
                <a:cs typeface="Inter"/>
                <a:sym typeface="Inter"/>
              </a:defRPr>
            </a:lvl3pPr>
            <a:lvl4pPr lvl="3" rtl="0">
              <a:spcBef>
                <a:spcPts val="800"/>
              </a:spcBef>
              <a:spcAft>
                <a:spcPts val="0"/>
              </a:spcAft>
              <a:buSzPts val="1400"/>
              <a:buFont typeface="Inter"/>
              <a:buNone/>
              <a:defRPr b="1">
                <a:latin typeface="Inter"/>
                <a:ea typeface="Inter"/>
                <a:cs typeface="Inter"/>
                <a:sym typeface="Inter"/>
              </a:defRPr>
            </a:lvl4pPr>
            <a:lvl5pPr lvl="4" rtl="0">
              <a:spcBef>
                <a:spcPts val="800"/>
              </a:spcBef>
              <a:spcAft>
                <a:spcPts val="0"/>
              </a:spcAft>
              <a:buSzPts val="1400"/>
              <a:buFont typeface="Inter"/>
              <a:buNone/>
              <a:defRPr b="1">
                <a:latin typeface="Inter"/>
                <a:ea typeface="Inter"/>
                <a:cs typeface="Inter"/>
                <a:sym typeface="Inter"/>
              </a:defRPr>
            </a:lvl5pPr>
            <a:lvl6pPr lvl="5" rtl="0">
              <a:spcBef>
                <a:spcPts val="800"/>
              </a:spcBef>
              <a:spcAft>
                <a:spcPts val="0"/>
              </a:spcAft>
              <a:buSzPts val="1400"/>
              <a:buFont typeface="Inter"/>
              <a:buNone/>
              <a:defRPr b="1">
                <a:latin typeface="Inter"/>
                <a:ea typeface="Inter"/>
                <a:cs typeface="Inter"/>
                <a:sym typeface="Inter"/>
              </a:defRPr>
            </a:lvl6pPr>
            <a:lvl7pPr lvl="6" rtl="0">
              <a:spcBef>
                <a:spcPts val="800"/>
              </a:spcBef>
              <a:spcAft>
                <a:spcPts val="0"/>
              </a:spcAft>
              <a:buSzPts val="1400"/>
              <a:buFont typeface="Inter"/>
              <a:buNone/>
              <a:defRPr b="1">
                <a:latin typeface="Inter"/>
                <a:ea typeface="Inter"/>
                <a:cs typeface="Inter"/>
                <a:sym typeface="Inter"/>
              </a:defRPr>
            </a:lvl7pPr>
            <a:lvl8pPr lvl="7" rtl="0">
              <a:spcBef>
                <a:spcPts val="800"/>
              </a:spcBef>
              <a:spcAft>
                <a:spcPts val="0"/>
              </a:spcAft>
              <a:buSzPts val="1400"/>
              <a:buFont typeface="Inter"/>
              <a:buNone/>
              <a:defRPr b="1">
                <a:latin typeface="Inter"/>
                <a:ea typeface="Inter"/>
                <a:cs typeface="Inter"/>
                <a:sym typeface="Inter"/>
              </a:defRPr>
            </a:lvl8pPr>
            <a:lvl9pPr lvl="8" rtl="0">
              <a:spcBef>
                <a:spcPts val="800"/>
              </a:spcBef>
              <a:spcAft>
                <a:spcPts val="800"/>
              </a:spcAft>
              <a:buSzPts val="1400"/>
              <a:buFont typeface="Inter"/>
              <a:buNone/>
              <a:defRPr b="1">
                <a:latin typeface="Inter"/>
                <a:ea typeface="Inter"/>
                <a:cs typeface="Inter"/>
                <a:sym typeface="Inter"/>
              </a:defRPr>
            </a:lvl9pPr>
          </a:lstStyle>
          <a:p/>
        </p:txBody>
      </p:sp>
      <p:sp>
        <p:nvSpPr>
          <p:cNvPr id="181" name="Google Shape;181;p43"/>
          <p:cNvSpPr txBox="1"/>
          <p:nvPr>
            <p:ph idx="5" type="subTitle"/>
          </p:nvPr>
        </p:nvSpPr>
        <p:spPr>
          <a:xfrm>
            <a:off x="3195100" y="1375575"/>
            <a:ext cx="2280600" cy="425400"/>
          </a:xfrm>
          <a:prstGeom prst="rect">
            <a:avLst/>
          </a:prstGeom>
        </p:spPr>
        <p:txBody>
          <a:bodyPr anchorCtr="0" anchor="t" bIns="91425" lIns="0" spcFirstLastPara="1" rIns="91425" wrap="square" tIns="91425">
            <a:normAutofit/>
          </a:bodyPr>
          <a:lstStyle>
            <a:lvl1pPr lvl="0" rtl="0">
              <a:spcBef>
                <a:spcPts val="0"/>
              </a:spcBef>
              <a:spcAft>
                <a:spcPts val="0"/>
              </a:spcAft>
              <a:buSzPts val="1400"/>
              <a:buFont typeface="Inter"/>
              <a:buNone/>
              <a:defRPr b="1">
                <a:latin typeface="Inter"/>
                <a:ea typeface="Inter"/>
                <a:cs typeface="Inter"/>
                <a:sym typeface="Inter"/>
              </a:defRPr>
            </a:lvl1pPr>
            <a:lvl2pPr lvl="1" rtl="0">
              <a:spcBef>
                <a:spcPts val="800"/>
              </a:spcBef>
              <a:spcAft>
                <a:spcPts val="0"/>
              </a:spcAft>
              <a:buSzPts val="1400"/>
              <a:buFont typeface="Inter"/>
              <a:buNone/>
              <a:defRPr b="1">
                <a:latin typeface="Inter"/>
                <a:ea typeface="Inter"/>
                <a:cs typeface="Inter"/>
                <a:sym typeface="Inter"/>
              </a:defRPr>
            </a:lvl2pPr>
            <a:lvl3pPr lvl="2" rtl="0">
              <a:spcBef>
                <a:spcPts val="800"/>
              </a:spcBef>
              <a:spcAft>
                <a:spcPts val="0"/>
              </a:spcAft>
              <a:buSzPts val="1400"/>
              <a:buFont typeface="Inter"/>
              <a:buNone/>
              <a:defRPr b="1">
                <a:latin typeface="Inter"/>
                <a:ea typeface="Inter"/>
                <a:cs typeface="Inter"/>
                <a:sym typeface="Inter"/>
              </a:defRPr>
            </a:lvl3pPr>
            <a:lvl4pPr lvl="3" rtl="0">
              <a:spcBef>
                <a:spcPts val="800"/>
              </a:spcBef>
              <a:spcAft>
                <a:spcPts val="0"/>
              </a:spcAft>
              <a:buSzPts val="1400"/>
              <a:buFont typeface="Inter"/>
              <a:buNone/>
              <a:defRPr b="1">
                <a:latin typeface="Inter"/>
                <a:ea typeface="Inter"/>
                <a:cs typeface="Inter"/>
                <a:sym typeface="Inter"/>
              </a:defRPr>
            </a:lvl4pPr>
            <a:lvl5pPr lvl="4" rtl="0">
              <a:spcBef>
                <a:spcPts val="800"/>
              </a:spcBef>
              <a:spcAft>
                <a:spcPts val="0"/>
              </a:spcAft>
              <a:buSzPts val="1400"/>
              <a:buFont typeface="Inter"/>
              <a:buNone/>
              <a:defRPr b="1">
                <a:latin typeface="Inter"/>
                <a:ea typeface="Inter"/>
                <a:cs typeface="Inter"/>
                <a:sym typeface="Inter"/>
              </a:defRPr>
            </a:lvl5pPr>
            <a:lvl6pPr lvl="5" rtl="0">
              <a:spcBef>
                <a:spcPts val="800"/>
              </a:spcBef>
              <a:spcAft>
                <a:spcPts val="0"/>
              </a:spcAft>
              <a:buSzPts val="1400"/>
              <a:buFont typeface="Inter"/>
              <a:buNone/>
              <a:defRPr b="1">
                <a:latin typeface="Inter"/>
                <a:ea typeface="Inter"/>
                <a:cs typeface="Inter"/>
                <a:sym typeface="Inter"/>
              </a:defRPr>
            </a:lvl6pPr>
            <a:lvl7pPr lvl="6" rtl="0">
              <a:spcBef>
                <a:spcPts val="800"/>
              </a:spcBef>
              <a:spcAft>
                <a:spcPts val="0"/>
              </a:spcAft>
              <a:buSzPts val="1400"/>
              <a:buFont typeface="Inter"/>
              <a:buNone/>
              <a:defRPr b="1">
                <a:latin typeface="Inter"/>
                <a:ea typeface="Inter"/>
                <a:cs typeface="Inter"/>
                <a:sym typeface="Inter"/>
              </a:defRPr>
            </a:lvl7pPr>
            <a:lvl8pPr lvl="7" rtl="0">
              <a:spcBef>
                <a:spcPts val="800"/>
              </a:spcBef>
              <a:spcAft>
                <a:spcPts val="0"/>
              </a:spcAft>
              <a:buSzPts val="1400"/>
              <a:buFont typeface="Inter"/>
              <a:buNone/>
              <a:defRPr b="1">
                <a:latin typeface="Inter"/>
                <a:ea typeface="Inter"/>
                <a:cs typeface="Inter"/>
                <a:sym typeface="Inter"/>
              </a:defRPr>
            </a:lvl8pPr>
            <a:lvl9pPr lvl="8" rtl="0">
              <a:spcBef>
                <a:spcPts val="800"/>
              </a:spcBef>
              <a:spcAft>
                <a:spcPts val="800"/>
              </a:spcAft>
              <a:buSzPts val="1400"/>
              <a:buFont typeface="Inter"/>
              <a:buNone/>
              <a:defRPr b="1">
                <a:latin typeface="Inter"/>
                <a:ea typeface="Inter"/>
                <a:cs typeface="Inter"/>
                <a:sym typeface="Inter"/>
              </a:defRPr>
            </a:lvl9pPr>
          </a:lstStyle>
          <a:p/>
        </p:txBody>
      </p:sp>
      <p:sp>
        <p:nvSpPr>
          <p:cNvPr id="182" name="Google Shape;182;p43"/>
          <p:cNvSpPr txBox="1"/>
          <p:nvPr>
            <p:ph idx="6" type="subTitle"/>
          </p:nvPr>
        </p:nvSpPr>
        <p:spPr>
          <a:xfrm>
            <a:off x="5931675" y="1375575"/>
            <a:ext cx="2280600" cy="425400"/>
          </a:xfrm>
          <a:prstGeom prst="rect">
            <a:avLst/>
          </a:prstGeom>
        </p:spPr>
        <p:txBody>
          <a:bodyPr anchorCtr="0" anchor="t" bIns="91425" lIns="0" spcFirstLastPara="1" rIns="91425" wrap="square" tIns="91425">
            <a:normAutofit/>
          </a:bodyPr>
          <a:lstStyle>
            <a:lvl1pPr lvl="0" rtl="0">
              <a:spcBef>
                <a:spcPts val="0"/>
              </a:spcBef>
              <a:spcAft>
                <a:spcPts val="0"/>
              </a:spcAft>
              <a:buSzPts val="1400"/>
              <a:buFont typeface="Inter"/>
              <a:buNone/>
              <a:defRPr b="1">
                <a:latin typeface="Inter"/>
                <a:ea typeface="Inter"/>
                <a:cs typeface="Inter"/>
                <a:sym typeface="Inter"/>
              </a:defRPr>
            </a:lvl1pPr>
            <a:lvl2pPr lvl="1" rtl="0">
              <a:spcBef>
                <a:spcPts val="800"/>
              </a:spcBef>
              <a:spcAft>
                <a:spcPts val="0"/>
              </a:spcAft>
              <a:buSzPts val="1400"/>
              <a:buFont typeface="Inter"/>
              <a:buNone/>
              <a:defRPr b="1">
                <a:latin typeface="Inter"/>
                <a:ea typeface="Inter"/>
                <a:cs typeface="Inter"/>
                <a:sym typeface="Inter"/>
              </a:defRPr>
            </a:lvl2pPr>
            <a:lvl3pPr lvl="2" rtl="0">
              <a:spcBef>
                <a:spcPts val="800"/>
              </a:spcBef>
              <a:spcAft>
                <a:spcPts val="0"/>
              </a:spcAft>
              <a:buSzPts val="1400"/>
              <a:buFont typeface="Inter"/>
              <a:buNone/>
              <a:defRPr b="1">
                <a:latin typeface="Inter"/>
                <a:ea typeface="Inter"/>
                <a:cs typeface="Inter"/>
                <a:sym typeface="Inter"/>
              </a:defRPr>
            </a:lvl3pPr>
            <a:lvl4pPr lvl="3" rtl="0">
              <a:spcBef>
                <a:spcPts val="800"/>
              </a:spcBef>
              <a:spcAft>
                <a:spcPts val="0"/>
              </a:spcAft>
              <a:buSzPts val="1400"/>
              <a:buFont typeface="Inter"/>
              <a:buNone/>
              <a:defRPr b="1">
                <a:latin typeface="Inter"/>
                <a:ea typeface="Inter"/>
                <a:cs typeface="Inter"/>
                <a:sym typeface="Inter"/>
              </a:defRPr>
            </a:lvl4pPr>
            <a:lvl5pPr lvl="4" rtl="0">
              <a:spcBef>
                <a:spcPts val="800"/>
              </a:spcBef>
              <a:spcAft>
                <a:spcPts val="0"/>
              </a:spcAft>
              <a:buSzPts val="1400"/>
              <a:buFont typeface="Inter"/>
              <a:buNone/>
              <a:defRPr b="1">
                <a:latin typeface="Inter"/>
                <a:ea typeface="Inter"/>
                <a:cs typeface="Inter"/>
                <a:sym typeface="Inter"/>
              </a:defRPr>
            </a:lvl5pPr>
            <a:lvl6pPr lvl="5" rtl="0">
              <a:spcBef>
                <a:spcPts val="800"/>
              </a:spcBef>
              <a:spcAft>
                <a:spcPts val="0"/>
              </a:spcAft>
              <a:buSzPts val="1400"/>
              <a:buFont typeface="Inter"/>
              <a:buNone/>
              <a:defRPr b="1">
                <a:latin typeface="Inter"/>
                <a:ea typeface="Inter"/>
                <a:cs typeface="Inter"/>
                <a:sym typeface="Inter"/>
              </a:defRPr>
            </a:lvl6pPr>
            <a:lvl7pPr lvl="6" rtl="0">
              <a:spcBef>
                <a:spcPts val="800"/>
              </a:spcBef>
              <a:spcAft>
                <a:spcPts val="0"/>
              </a:spcAft>
              <a:buSzPts val="1400"/>
              <a:buFont typeface="Inter"/>
              <a:buNone/>
              <a:defRPr b="1">
                <a:latin typeface="Inter"/>
                <a:ea typeface="Inter"/>
                <a:cs typeface="Inter"/>
                <a:sym typeface="Inter"/>
              </a:defRPr>
            </a:lvl7pPr>
            <a:lvl8pPr lvl="7" rtl="0">
              <a:spcBef>
                <a:spcPts val="800"/>
              </a:spcBef>
              <a:spcAft>
                <a:spcPts val="0"/>
              </a:spcAft>
              <a:buSzPts val="1400"/>
              <a:buFont typeface="Inter"/>
              <a:buNone/>
              <a:defRPr b="1">
                <a:latin typeface="Inter"/>
                <a:ea typeface="Inter"/>
                <a:cs typeface="Inter"/>
                <a:sym typeface="Inter"/>
              </a:defRPr>
            </a:lvl8pPr>
            <a:lvl9pPr lvl="8" rtl="0">
              <a:spcBef>
                <a:spcPts val="800"/>
              </a:spcBef>
              <a:spcAft>
                <a:spcPts val="800"/>
              </a:spcAft>
              <a:buSzPts val="1400"/>
              <a:buFont typeface="Inter"/>
              <a:buNone/>
              <a:defRPr b="1">
                <a:latin typeface="Inter"/>
                <a:ea typeface="Inter"/>
                <a:cs typeface="Inter"/>
                <a:sym typeface="Inter"/>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Agenda">
  <p:cSld name="TITLE_AND_BODY_1">
    <p:bg>
      <p:bgPr>
        <a:solidFill>
          <a:schemeClr val="lt2"/>
        </a:solidFill>
      </p:bgPr>
    </p:bg>
    <p:spTree>
      <p:nvGrpSpPr>
        <p:cNvPr id="183" name="Shape 183"/>
        <p:cNvGrpSpPr/>
        <p:nvPr/>
      </p:nvGrpSpPr>
      <p:grpSpPr>
        <a:xfrm>
          <a:off x="0" y="0"/>
          <a:ext cx="0" cy="0"/>
          <a:chOff x="0" y="0"/>
          <a:chExt cx="0" cy="0"/>
        </a:xfrm>
      </p:grpSpPr>
      <p:sp>
        <p:nvSpPr>
          <p:cNvPr id="184" name="Google Shape;184;p4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185" name="Google Shape;185;p44"/>
          <p:cNvSpPr txBox="1"/>
          <p:nvPr>
            <p:ph type="ctrTitle"/>
          </p:nvPr>
        </p:nvSpPr>
        <p:spPr>
          <a:xfrm>
            <a:off x="914400" y="1545450"/>
            <a:ext cx="5257800" cy="2052600"/>
          </a:xfrm>
          <a:prstGeom prst="rect">
            <a:avLst/>
          </a:prstGeom>
        </p:spPr>
        <p:txBody>
          <a:bodyPr anchorCtr="0" anchor="ctr" bIns="91425" lIns="0" spcFirstLastPara="1" rIns="91425" wrap="square" tIns="91425">
            <a:normAutofit/>
          </a:bodyPr>
          <a:lstStyle>
            <a:lvl1pPr lvl="0" rtl="0">
              <a:lnSpc>
                <a:spcPct val="75000"/>
              </a:lnSpc>
              <a:spcBef>
                <a:spcPts val="0"/>
              </a:spcBef>
              <a:spcAft>
                <a:spcPts val="0"/>
              </a:spcAft>
              <a:buClr>
                <a:schemeClr val="dk1"/>
              </a:buClr>
              <a:buSzPts val="2200"/>
              <a:buNone/>
              <a:defRPr sz="2200">
                <a:solidFill>
                  <a:schemeClr val="dk1"/>
                </a:solidFill>
              </a:defRPr>
            </a:lvl1pPr>
            <a:lvl2pPr lvl="1" rtl="0">
              <a:lnSpc>
                <a:spcPct val="75000"/>
              </a:lnSpc>
              <a:spcBef>
                <a:spcPts val="0"/>
              </a:spcBef>
              <a:spcAft>
                <a:spcPts val="0"/>
              </a:spcAft>
              <a:buClr>
                <a:schemeClr val="dk1"/>
              </a:buClr>
              <a:buSzPts val="2200"/>
              <a:buNone/>
              <a:defRPr sz="2200">
                <a:solidFill>
                  <a:schemeClr val="dk1"/>
                </a:solidFill>
              </a:defRPr>
            </a:lvl2pPr>
            <a:lvl3pPr lvl="2" rtl="0">
              <a:lnSpc>
                <a:spcPct val="75000"/>
              </a:lnSpc>
              <a:spcBef>
                <a:spcPts val="0"/>
              </a:spcBef>
              <a:spcAft>
                <a:spcPts val="0"/>
              </a:spcAft>
              <a:buClr>
                <a:schemeClr val="dk1"/>
              </a:buClr>
              <a:buSzPts val="2200"/>
              <a:buNone/>
              <a:defRPr sz="2200">
                <a:solidFill>
                  <a:schemeClr val="dk1"/>
                </a:solidFill>
              </a:defRPr>
            </a:lvl3pPr>
            <a:lvl4pPr lvl="3" rtl="0">
              <a:lnSpc>
                <a:spcPct val="75000"/>
              </a:lnSpc>
              <a:spcBef>
                <a:spcPts val="0"/>
              </a:spcBef>
              <a:spcAft>
                <a:spcPts val="0"/>
              </a:spcAft>
              <a:buClr>
                <a:schemeClr val="dk1"/>
              </a:buClr>
              <a:buSzPts val="2200"/>
              <a:buNone/>
              <a:defRPr sz="2200">
                <a:solidFill>
                  <a:schemeClr val="dk1"/>
                </a:solidFill>
              </a:defRPr>
            </a:lvl4pPr>
            <a:lvl5pPr lvl="4" rtl="0">
              <a:lnSpc>
                <a:spcPct val="75000"/>
              </a:lnSpc>
              <a:spcBef>
                <a:spcPts val="0"/>
              </a:spcBef>
              <a:spcAft>
                <a:spcPts val="0"/>
              </a:spcAft>
              <a:buClr>
                <a:schemeClr val="dk1"/>
              </a:buClr>
              <a:buSzPts val="2200"/>
              <a:buNone/>
              <a:defRPr sz="2200">
                <a:solidFill>
                  <a:schemeClr val="dk1"/>
                </a:solidFill>
              </a:defRPr>
            </a:lvl5pPr>
            <a:lvl6pPr lvl="5" rtl="0">
              <a:lnSpc>
                <a:spcPct val="75000"/>
              </a:lnSpc>
              <a:spcBef>
                <a:spcPts val="0"/>
              </a:spcBef>
              <a:spcAft>
                <a:spcPts val="0"/>
              </a:spcAft>
              <a:buClr>
                <a:schemeClr val="dk1"/>
              </a:buClr>
              <a:buSzPts val="2200"/>
              <a:buNone/>
              <a:defRPr sz="2200">
                <a:solidFill>
                  <a:schemeClr val="dk1"/>
                </a:solidFill>
              </a:defRPr>
            </a:lvl6pPr>
            <a:lvl7pPr lvl="6" rtl="0">
              <a:lnSpc>
                <a:spcPct val="75000"/>
              </a:lnSpc>
              <a:spcBef>
                <a:spcPts val="0"/>
              </a:spcBef>
              <a:spcAft>
                <a:spcPts val="0"/>
              </a:spcAft>
              <a:buClr>
                <a:schemeClr val="dk1"/>
              </a:buClr>
              <a:buSzPts val="2200"/>
              <a:buNone/>
              <a:defRPr sz="2200">
                <a:solidFill>
                  <a:schemeClr val="dk1"/>
                </a:solidFill>
              </a:defRPr>
            </a:lvl7pPr>
            <a:lvl8pPr lvl="7" rtl="0">
              <a:lnSpc>
                <a:spcPct val="75000"/>
              </a:lnSpc>
              <a:spcBef>
                <a:spcPts val="0"/>
              </a:spcBef>
              <a:spcAft>
                <a:spcPts val="0"/>
              </a:spcAft>
              <a:buClr>
                <a:schemeClr val="dk1"/>
              </a:buClr>
              <a:buSzPts val="2200"/>
              <a:buNone/>
              <a:defRPr sz="2200">
                <a:solidFill>
                  <a:schemeClr val="dk1"/>
                </a:solidFill>
              </a:defRPr>
            </a:lvl8pPr>
            <a:lvl9pPr lvl="8" rtl="0">
              <a:lnSpc>
                <a:spcPct val="75000"/>
              </a:lnSpc>
              <a:spcBef>
                <a:spcPts val="0"/>
              </a:spcBef>
              <a:spcAft>
                <a:spcPts val="0"/>
              </a:spcAft>
              <a:buClr>
                <a:schemeClr val="dk1"/>
              </a:buClr>
              <a:buSzPts val="2200"/>
              <a:buNone/>
              <a:defRPr sz="2200">
                <a:solidFill>
                  <a:schemeClr val="dk1"/>
                </a:solidFill>
              </a:defRPr>
            </a:lvl9pPr>
          </a:lstStyle>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86" name="Shape 186"/>
        <p:cNvGrpSpPr/>
        <p:nvPr/>
      </p:nvGrpSpPr>
      <p:grpSpPr>
        <a:xfrm>
          <a:off x="0" y="0"/>
          <a:ext cx="0" cy="0"/>
          <a:chOff x="0" y="0"/>
          <a:chExt cx="0" cy="0"/>
        </a:xfrm>
      </p:grpSpPr>
      <p:sp>
        <p:nvSpPr>
          <p:cNvPr id="187" name="Google Shape;187;p45"/>
          <p:cNvSpPr txBox="1"/>
          <p:nvPr>
            <p:ph type="title"/>
          </p:nvPr>
        </p:nvSpPr>
        <p:spPr>
          <a:xfrm>
            <a:off x="457200" y="342900"/>
            <a:ext cx="7782900" cy="572700"/>
          </a:xfrm>
          <a:prstGeom prst="rect">
            <a:avLst/>
          </a:prstGeom>
        </p:spPr>
        <p:txBody>
          <a:bodyPr anchorCtr="0" anchor="b" bIns="91425" lIns="0" spcFirstLastPara="1" rIns="0" wrap="square" tIns="91425">
            <a:norm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88" name="Google Shape;188;p4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800"/>
              </a:spcBef>
              <a:spcAft>
                <a:spcPts val="0"/>
              </a:spcAft>
              <a:buSzPts val="1200"/>
              <a:buChar char="•"/>
              <a:defRPr sz="1200"/>
            </a:lvl2pPr>
            <a:lvl3pPr indent="-304800" lvl="2" marL="1371600" rtl="0">
              <a:spcBef>
                <a:spcPts val="800"/>
              </a:spcBef>
              <a:spcAft>
                <a:spcPts val="0"/>
              </a:spcAft>
              <a:buSzPts val="1200"/>
              <a:buChar char="•"/>
              <a:defRPr sz="1200"/>
            </a:lvl3pPr>
            <a:lvl4pPr indent="-304800" lvl="3" marL="1828800" rtl="0">
              <a:spcBef>
                <a:spcPts val="800"/>
              </a:spcBef>
              <a:spcAft>
                <a:spcPts val="0"/>
              </a:spcAft>
              <a:buSzPts val="1200"/>
              <a:buChar char="•"/>
              <a:defRPr sz="1200"/>
            </a:lvl4pPr>
            <a:lvl5pPr indent="-304800" lvl="4" marL="2286000" rtl="0">
              <a:spcBef>
                <a:spcPts val="800"/>
              </a:spcBef>
              <a:spcAft>
                <a:spcPts val="0"/>
              </a:spcAft>
              <a:buSzPts val="1200"/>
              <a:buChar char="•"/>
              <a:defRPr sz="1200"/>
            </a:lvl5pPr>
            <a:lvl6pPr indent="-304800" lvl="5" marL="2743200" rtl="0">
              <a:spcBef>
                <a:spcPts val="800"/>
              </a:spcBef>
              <a:spcAft>
                <a:spcPts val="0"/>
              </a:spcAft>
              <a:buSzPts val="1200"/>
              <a:buChar char="•"/>
              <a:defRPr sz="1200"/>
            </a:lvl6pPr>
            <a:lvl7pPr indent="-304800" lvl="6" marL="3200400" rtl="0">
              <a:spcBef>
                <a:spcPts val="800"/>
              </a:spcBef>
              <a:spcAft>
                <a:spcPts val="0"/>
              </a:spcAft>
              <a:buSzPts val="1200"/>
              <a:buChar char="•"/>
              <a:defRPr sz="1200"/>
            </a:lvl7pPr>
            <a:lvl8pPr indent="-304800" lvl="7" marL="3657600" rtl="0">
              <a:spcBef>
                <a:spcPts val="800"/>
              </a:spcBef>
              <a:spcAft>
                <a:spcPts val="0"/>
              </a:spcAft>
              <a:buSzPts val="1200"/>
              <a:buChar char="•"/>
              <a:defRPr sz="1200"/>
            </a:lvl8pPr>
            <a:lvl9pPr indent="-304800" lvl="8" marL="4114800" rtl="0">
              <a:spcBef>
                <a:spcPts val="800"/>
              </a:spcBef>
              <a:spcAft>
                <a:spcPts val="800"/>
              </a:spcAft>
              <a:buSzPts val="1200"/>
              <a:buChar char="•"/>
              <a:defRPr sz="1200"/>
            </a:lvl9pPr>
          </a:lstStyle>
          <a:p/>
        </p:txBody>
      </p:sp>
      <p:sp>
        <p:nvSpPr>
          <p:cNvPr id="189" name="Google Shape;189;p4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800"/>
              </a:spcBef>
              <a:spcAft>
                <a:spcPts val="0"/>
              </a:spcAft>
              <a:buSzPts val="1200"/>
              <a:buChar char="•"/>
              <a:defRPr sz="1200"/>
            </a:lvl2pPr>
            <a:lvl3pPr indent="-304800" lvl="2" marL="1371600" rtl="0">
              <a:spcBef>
                <a:spcPts val="800"/>
              </a:spcBef>
              <a:spcAft>
                <a:spcPts val="0"/>
              </a:spcAft>
              <a:buSzPts val="1200"/>
              <a:buChar char="•"/>
              <a:defRPr sz="1200"/>
            </a:lvl3pPr>
            <a:lvl4pPr indent="-304800" lvl="3" marL="1828800" rtl="0">
              <a:spcBef>
                <a:spcPts val="800"/>
              </a:spcBef>
              <a:spcAft>
                <a:spcPts val="0"/>
              </a:spcAft>
              <a:buSzPts val="1200"/>
              <a:buChar char="•"/>
              <a:defRPr sz="1200"/>
            </a:lvl4pPr>
            <a:lvl5pPr indent="-304800" lvl="4" marL="2286000" rtl="0">
              <a:spcBef>
                <a:spcPts val="800"/>
              </a:spcBef>
              <a:spcAft>
                <a:spcPts val="0"/>
              </a:spcAft>
              <a:buSzPts val="1200"/>
              <a:buChar char="•"/>
              <a:defRPr sz="1200"/>
            </a:lvl5pPr>
            <a:lvl6pPr indent="-304800" lvl="5" marL="2743200" rtl="0">
              <a:spcBef>
                <a:spcPts val="800"/>
              </a:spcBef>
              <a:spcAft>
                <a:spcPts val="0"/>
              </a:spcAft>
              <a:buSzPts val="1200"/>
              <a:buChar char="•"/>
              <a:defRPr sz="1200"/>
            </a:lvl6pPr>
            <a:lvl7pPr indent="-304800" lvl="6" marL="3200400" rtl="0">
              <a:spcBef>
                <a:spcPts val="800"/>
              </a:spcBef>
              <a:spcAft>
                <a:spcPts val="0"/>
              </a:spcAft>
              <a:buSzPts val="1200"/>
              <a:buChar char="•"/>
              <a:defRPr sz="1200"/>
            </a:lvl7pPr>
            <a:lvl8pPr indent="-304800" lvl="7" marL="3657600" rtl="0">
              <a:spcBef>
                <a:spcPts val="800"/>
              </a:spcBef>
              <a:spcAft>
                <a:spcPts val="0"/>
              </a:spcAft>
              <a:buSzPts val="1200"/>
              <a:buChar char="•"/>
              <a:defRPr sz="1200"/>
            </a:lvl8pPr>
            <a:lvl9pPr indent="-304800" lvl="8" marL="4114800" rtl="0">
              <a:spcBef>
                <a:spcPts val="800"/>
              </a:spcBef>
              <a:spcAft>
                <a:spcPts val="800"/>
              </a:spcAft>
              <a:buSzPts val="1200"/>
              <a:buChar char="•"/>
              <a:defRPr sz="1200"/>
            </a:lvl9pPr>
          </a:lstStyle>
          <a:p/>
        </p:txBody>
      </p:sp>
      <p:sp>
        <p:nvSpPr>
          <p:cNvPr id="190" name="Google Shape;190;p4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91" name="Shape 191"/>
        <p:cNvGrpSpPr/>
        <p:nvPr/>
      </p:nvGrpSpPr>
      <p:grpSpPr>
        <a:xfrm>
          <a:off x="0" y="0"/>
          <a:ext cx="0" cy="0"/>
          <a:chOff x="0" y="0"/>
          <a:chExt cx="0" cy="0"/>
        </a:xfrm>
      </p:grpSpPr>
      <p:sp>
        <p:nvSpPr>
          <p:cNvPr id="192" name="Google Shape;192;p46"/>
          <p:cNvSpPr txBox="1"/>
          <p:nvPr>
            <p:ph type="title"/>
          </p:nvPr>
        </p:nvSpPr>
        <p:spPr>
          <a:xfrm>
            <a:off x="457200" y="342900"/>
            <a:ext cx="7782900" cy="572700"/>
          </a:xfrm>
          <a:prstGeom prst="rect">
            <a:avLst/>
          </a:prstGeom>
        </p:spPr>
        <p:txBody>
          <a:bodyPr anchorCtr="0" anchor="b" bIns="91425" lIns="0" spcFirstLastPara="1" rIns="0" wrap="square" tIns="91425">
            <a:norm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p:txBody>
      </p:sp>
      <p:sp>
        <p:nvSpPr>
          <p:cNvPr id="193" name="Google Shape;193;p4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94" name="Shape 194"/>
        <p:cNvGrpSpPr/>
        <p:nvPr/>
      </p:nvGrpSpPr>
      <p:grpSpPr>
        <a:xfrm>
          <a:off x="0" y="0"/>
          <a:ext cx="0" cy="0"/>
          <a:chOff x="0" y="0"/>
          <a:chExt cx="0" cy="0"/>
        </a:xfrm>
      </p:grpSpPr>
      <p:sp>
        <p:nvSpPr>
          <p:cNvPr id="195" name="Google Shape;195;p47"/>
          <p:cNvSpPr txBox="1"/>
          <p:nvPr>
            <p:ph type="title"/>
          </p:nvPr>
        </p:nvSpPr>
        <p:spPr>
          <a:xfrm>
            <a:off x="457200" y="537750"/>
            <a:ext cx="5603400" cy="755700"/>
          </a:xfrm>
          <a:prstGeom prst="rect">
            <a:avLst/>
          </a:prstGeom>
        </p:spPr>
        <p:txBody>
          <a:bodyPr anchorCtr="0" anchor="ctr" bIns="91425" lIns="0" spcFirstLastPara="1" rIns="0"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96" name="Google Shape;196;p47"/>
          <p:cNvSpPr txBox="1"/>
          <p:nvPr>
            <p:ph idx="1" type="body"/>
          </p:nvPr>
        </p:nvSpPr>
        <p:spPr>
          <a:xfrm>
            <a:off x="457200" y="1389600"/>
            <a:ext cx="5603400" cy="31794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Font typeface="Inter"/>
              <a:buChar char="•"/>
              <a:defRPr sz="1200">
                <a:latin typeface="Inter"/>
                <a:ea typeface="Inter"/>
                <a:cs typeface="Inter"/>
                <a:sym typeface="Inter"/>
              </a:defRPr>
            </a:lvl1pPr>
            <a:lvl2pPr indent="-304800" lvl="1" marL="914400" rtl="0">
              <a:spcBef>
                <a:spcPts val="800"/>
              </a:spcBef>
              <a:spcAft>
                <a:spcPts val="0"/>
              </a:spcAft>
              <a:buSzPts val="1200"/>
              <a:buFont typeface="Inter"/>
              <a:buChar char="•"/>
              <a:defRPr sz="1200">
                <a:latin typeface="Inter"/>
                <a:ea typeface="Inter"/>
                <a:cs typeface="Inter"/>
                <a:sym typeface="Inter"/>
              </a:defRPr>
            </a:lvl2pPr>
            <a:lvl3pPr indent="-304800" lvl="2" marL="1371600" rtl="0">
              <a:spcBef>
                <a:spcPts val="800"/>
              </a:spcBef>
              <a:spcAft>
                <a:spcPts val="0"/>
              </a:spcAft>
              <a:buSzPts val="1200"/>
              <a:buFont typeface="Inter"/>
              <a:buChar char="•"/>
              <a:defRPr sz="1200">
                <a:latin typeface="Inter"/>
                <a:ea typeface="Inter"/>
                <a:cs typeface="Inter"/>
                <a:sym typeface="Inter"/>
              </a:defRPr>
            </a:lvl3pPr>
            <a:lvl4pPr indent="-304800" lvl="3" marL="1828800" rtl="0">
              <a:spcBef>
                <a:spcPts val="800"/>
              </a:spcBef>
              <a:spcAft>
                <a:spcPts val="0"/>
              </a:spcAft>
              <a:buSzPts val="1200"/>
              <a:buFont typeface="Inter"/>
              <a:buChar char="•"/>
              <a:defRPr sz="1200">
                <a:latin typeface="Inter"/>
                <a:ea typeface="Inter"/>
                <a:cs typeface="Inter"/>
                <a:sym typeface="Inter"/>
              </a:defRPr>
            </a:lvl4pPr>
            <a:lvl5pPr indent="-304800" lvl="4" marL="2286000" rtl="0">
              <a:spcBef>
                <a:spcPts val="800"/>
              </a:spcBef>
              <a:spcAft>
                <a:spcPts val="0"/>
              </a:spcAft>
              <a:buSzPts val="1200"/>
              <a:buFont typeface="Inter"/>
              <a:buChar char="•"/>
              <a:defRPr sz="1200">
                <a:latin typeface="Inter"/>
                <a:ea typeface="Inter"/>
                <a:cs typeface="Inter"/>
                <a:sym typeface="Inter"/>
              </a:defRPr>
            </a:lvl5pPr>
            <a:lvl6pPr indent="-304800" lvl="5" marL="2743200" rtl="0">
              <a:spcBef>
                <a:spcPts val="800"/>
              </a:spcBef>
              <a:spcAft>
                <a:spcPts val="0"/>
              </a:spcAft>
              <a:buSzPts val="1200"/>
              <a:buFont typeface="Inter"/>
              <a:buChar char="•"/>
              <a:defRPr sz="1200">
                <a:latin typeface="Inter"/>
                <a:ea typeface="Inter"/>
                <a:cs typeface="Inter"/>
                <a:sym typeface="Inter"/>
              </a:defRPr>
            </a:lvl6pPr>
            <a:lvl7pPr indent="-304800" lvl="6" marL="3200400" rtl="0">
              <a:spcBef>
                <a:spcPts val="800"/>
              </a:spcBef>
              <a:spcAft>
                <a:spcPts val="0"/>
              </a:spcAft>
              <a:buSzPts val="1200"/>
              <a:buFont typeface="Inter"/>
              <a:buChar char="•"/>
              <a:defRPr sz="1200">
                <a:latin typeface="Inter"/>
                <a:ea typeface="Inter"/>
                <a:cs typeface="Inter"/>
                <a:sym typeface="Inter"/>
              </a:defRPr>
            </a:lvl7pPr>
            <a:lvl8pPr indent="-304800" lvl="7" marL="3657600" rtl="0">
              <a:spcBef>
                <a:spcPts val="800"/>
              </a:spcBef>
              <a:spcAft>
                <a:spcPts val="0"/>
              </a:spcAft>
              <a:buSzPts val="1200"/>
              <a:buFont typeface="Inter"/>
              <a:buChar char="•"/>
              <a:defRPr sz="1200">
                <a:latin typeface="Inter"/>
                <a:ea typeface="Inter"/>
                <a:cs typeface="Inter"/>
                <a:sym typeface="Inter"/>
              </a:defRPr>
            </a:lvl8pPr>
            <a:lvl9pPr indent="-304800" lvl="8" marL="4114800" rtl="0">
              <a:spcBef>
                <a:spcPts val="800"/>
              </a:spcBef>
              <a:spcAft>
                <a:spcPts val="800"/>
              </a:spcAft>
              <a:buSzPts val="1200"/>
              <a:buFont typeface="Inter"/>
              <a:buChar char="•"/>
              <a:defRPr sz="1200">
                <a:latin typeface="Inter"/>
                <a:ea typeface="Inter"/>
                <a:cs typeface="Inter"/>
                <a:sym typeface="Inter"/>
              </a:defRPr>
            </a:lvl9pPr>
          </a:lstStyle>
          <a:p/>
        </p:txBody>
      </p:sp>
      <p:sp>
        <p:nvSpPr>
          <p:cNvPr id="197" name="Google Shape;197;p4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1">
  <p:cSld name="ONE_COLUMN_TEXT_1">
    <p:spTree>
      <p:nvGrpSpPr>
        <p:cNvPr id="198" name="Shape 198"/>
        <p:cNvGrpSpPr/>
        <p:nvPr/>
      </p:nvGrpSpPr>
      <p:grpSpPr>
        <a:xfrm>
          <a:off x="0" y="0"/>
          <a:ext cx="0" cy="0"/>
          <a:chOff x="0" y="0"/>
          <a:chExt cx="0" cy="0"/>
        </a:xfrm>
      </p:grpSpPr>
      <p:sp>
        <p:nvSpPr>
          <p:cNvPr id="199" name="Google Shape;199;p48"/>
          <p:cNvSpPr txBox="1"/>
          <p:nvPr>
            <p:ph type="title"/>
          </p:nvPr>
        </p:nvSpPr>
        <p:spPr>
          <a:xfrm>
            <a:off x="457200" y="2193900"/>
            <a:ext cx="5603400" cy="755700"/>
          </a:xfrm>
          <a:prstGeom prst="rect">
            <a:avLst/>
          </a:prstGeom>
        </p:spPr>
        <p:txBody>
          <a:bodyPr anchorCtr="0" anchor="ctr" bIns="91425" lIns="0" spcFirstLastPara="1" rIns="0"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00" name="Google Shape;200;p4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chemeClr val="dk1"/>
        </a:solidFill>
      </p:bgPr>
    </p:bg>
    <p:spTree>
      <p:nvGrpSpPr>
        <p:cNvPr id="201" name="Shape 201"/>
        <p:cNvGrpSpPr/>
        <p:nvPr/>
      </p:nvGrpSpPr>
      <p:grpSpPr>
        <a:xfrm>
          <a:off x="0" y="0"/>
          <a:ext cx="0" cy="0"/>
          <a:chOff x="0" y="0"/>
          <a:chExt cx="0" cy="0"/>
        </a:xfrm>
      </p:grpSpPr>
      <p:sp>
        <p:nvSpPr>
          <p:cNvPr id="202" name="Google Shape;202;p49"/>
          <p:cNvSpPr txBox="1"/>
          <p:nvPr>
            <p:ph type="title"/>
          </p:nvPr>
        </p:nvSpPr>
        <p:spPr>
          <a:xfrm>
            <a:off x="917050" y="450150"/>
            <a:ext cx="5249700" cy="4090800"/>
          </a:xfrm>
          <a:prstGeom prst="rect">
            <a:avLst/>
          </a:prstGeom>
        </p:spPr>
        <p:txBody>
          <a:bodyPr anchorCtr="0" anchor="ctr" bIns="91425" lIns="0" spcFirstLastPara="1" rIns="91425" wrap="square" tIns="91425">
            <a:normAutofit/>
          </a:bodyPr>
          <a:lstStyle>
            <a:lvl1pPr lvl="0" rtl="0">
              <a:spcBef>
                <a:spcPts val="0"/>
              </a:spcBef>
              <a:spcAft>
                <a:spcPts val="0"/>
              </a:spcAft>
              <a:buClr>
                <a:schemeClr val="accent6"/>
              </a:buClr>
              <a:buSzPts val="4800"/>
              <a:buNone/>
              <a:defRPr sz="4800">
                <a:solidFill>
                  <a:schemeClr val="accent6"/>
                </a:solidFill>
              </a:defRPr>
            </a:lvl1pPr>
            <a:lvl2pPr lvl="1" rtl="0">
              <a:spcBef>
                <a:spcPts val="0"/>
              </a:spcBef>
              <a:spcAft>
                <a:spcPts val="0"/>
              </a:spcAft>
              <a:buClr>
                <a:schemeClr val="accent6"/>
              </a:buClr>
              <a:buSzPts val="4800"/>
              <a:buNone/>
              <a:defRPr sz="4800">
                <a:solidFill>
                  <a:schemeClr val="accent6"/>
                </a:solidFill>
              </a:defRPr>
            </a:lvl2pPr>
            <a:lvl3pPr lvl="2" rtl="0">
              <a:spcBef>
                <a:spcPts val="0"/>
              </a:spcBef>
              <a:spcAft>
                <a:spcPts val="0"/>
              </a:spcAft>
              <a:buClr>
                <a:schemeClr val="accent6"/>
              </a:buClr>
              <a:buSzPts val="4800"/>
              <a:buNone/>
              <a:defRPr sz="4800">
                <a:solidFill>
                  <a:schemeClr val="accent6"/>
                </a:solidFill>
              </a:defRPr>
            </a:lvl3pPr>
            <a:lvl4pPr lvl="3" rtl="0">
              <a:spcBef>
                <a:spcPts val="0"/>
              </a:spcBef>
              <a:spcAft>
                <a:spcPts val="0"/>
              </a:spcAft>
              <a:buClr>
                <a:schemeClr val="accent6"/>
              </a:buClr>
              <a:buSzPts val="4800"/>
              <a:buNone/>
              <a:defRPr sz="4800">
                <a:solidFill>
                  <a:schemeClr val="accent6"/>
                </a:solidFill>
              </a:defRPr>
            </a:lvl4pPr>
            <a:lvl5pPr lvl="4" rtl="0">
              <a:spcBef>
                <a:spcPts val="0"/>
              </a:spcBef>
              <a:spcAft>
                <a:spcPts val="0"/>
              </a:spcAft>
              <a:buClr>
                <a:schemeClr val="accent6"/>
              </a:buClr>
              <a:buSzPts val="4800"/>
              <a:buNone/>
              <a:defRPr sz="4800">
                <a:solidFill>
                  <a:schemeClr val="accent6"/>
                </a:solidFill>
              </a:defRPr>
            </a:lvl5pPr>
            <a:lvl6pPr lvl="5" rtl="0">
              <a:spcBef>
                <a:spcPts val="0"/>
              </a:spcBef>
              <a:spcAft>
                <a:spcPts val="0"/>
              </a:spcAft>
              <a:buClr>
                <a:schemeClr val="accent6"/>
              </a:buClr>
              <a:buSzPts val="4800"/>
              <a:buNone/>
              <a:defRPr sz="4800">
                <a:solidFill>
                  <a:schemeClr val="accent6"/>
                </a:solidFill>
              </a:defRPr>
            </a:lvl6pPr>
            <a:lvl7pPr lvl="6" rtl="0">
              <a:spcBef>
                <a:spcPts val="0"/>
              </a:spcBef>
              <a:spcAft>
                <a:spcPts val="0"/>
              </a:spcAft>
              <a:buClr>
                <a:schemeClr val="accent6"/>
              </a:buClr>
              <a:buSzPts val="4800"/>
              <a:buNone/>
              <a:defRPr sz="4800">
                <a:solidFill>
                  <a:schemeClr val="accent6"/>
                </a:solidFill>
              </a:defRPr>
            </a:lvl7pPr>
            <a:lvl8pPr lvl="7" rtl="0">
              <a:spcBef>
                <a:spcPts val="0"/>
              </a:spcBef>
              <a:spcAft>
                <a:spcPts val="0"/>
              </a:spcAft>
              <a:buClr>
                <a:schemeClr val="accent6"/>
              </a:buClr>
              <a:buSzPts val="4800"/>
              <a:buNone/>
              <a:defRPr sz="4800">
                <a:solidFill>
                  <a:schemeClr val="accent6"/>
                </a:solidFill>
              </a:defRPr>
            </a:lvl8pPr>
            <a:lvl9pPr lvl="8" rtl="0">
              <a:spcBef>
                <a:spcPts val="0"/>
              </a:spcBef>
              <a:spcAft>
                <a:spcPts val="0"/>
              </a:spcAft>
              <a:buClr>
                <a:schemeClr val="accent6"/>
              </a:buClr>
              <a:buSzPts val="4800"/>
              <a:buNone/>
              <a:defRPr sz="4800">
                <a:solidFill>
                  <a:schemeClr val="accent6"/>
                </a:solidFill>
              </a:defRPr>
            </a:lvl9pPr>
          </a:lstStyle>
          <a:p/>
        </p:txBody>
      </p:sp>
      <p:sp>
        <p:nvSpPr>
          <p:cNvPr id="203" name="Google Shape;203;p4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
        <p:nvSpPr>
          <p:cNvPr id="204" name="Google Shape;204;p49"/>
          <p:cNvSpPr txBox="1"/>
          <p:nvPr>
            <p:ph idx="1" type="subTitle"/>
          </p:nvPr>
        </p:nvSpPr>
        <p:spPr>
          <a:xfrm>
            <a:off x="917050" y="3196425"/>
            <a:ext cx="4714200" cy="451800"/>
          </a:xfrm>
          <a:prstGeom prst="rect">
            <a:avLst/>
          </a:prstGeom>
        </p:spPr>
        <p:txBody>
          <a:bodyPr anchorCtr="0" anchor="t" bIns="91425" lIns="0" spcFirstLastPara="1" rIns="91425" wrap="square" tIns="91425">
            <a:normAutofit/>
          </a:bodyPr>
          <a:lstStyle>
            <a:lvl1pPr lvl="0"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1pPr>
            <a:lvl2pPr lvl="1"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2pPr>
            <a:lvl3pPr lvl="2"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3pPr>
            <a:lvl4pPr lvl="3"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4pPr>
            <a:lvl5pPr lvl="4"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5pPr>
            <a:lvl6pPr lvl="5"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6pPr>
            <a:lvl7pPr lvl="6"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7pPr>
            <a:lvl8pPr lvl="7"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8pPr>
            <a:lvl9pPr lvl="8" rtl="0">
              <a:lnSpc>
                <a:spcPct val="100000"/>
              </a:lnSpc>
              <a:spcBef>
                <a:spcPts val="0"/>
              </a:spcBef>
              <a:spcAft>
                <a:spcPts val="0"/>
              </a:spcAft>
              <a:buClr>
                <a:schemeClr val="accent6"/>
              </a:buClr>
              <a:buSzPts val="1600"/>
              <a:buFont typeface="Inter Medium"/>
              <a:buNone/>
              <a:defRPr sz="1600">
                <a:solidFill>
                  <a:schemeClr val="accent6"/>
                </a:solidFill>
                <a:latin typeface="Inter Medium"/>
                <a:ea typeface="Inter Medium"/>
                <a:cs typeface="Inter Medium"/>
                <a:sym typeface="Inter Medium"/>
              </a:defRPr>
            </a:lvl9pPr>
          </a:lstStyle>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205" name="Shape 205"/>
        <p:cNvGrpSpPr/>
        <p:nvPr/>
      </p:nvGrpSpPr>
      <p:grpSpPr>
        <a:xfrm>
          <a:off x="0" y="0"/>
          <a:ext cx="0" cy="0"/>
          <a:chOff x="0" y="0"/>
          <a:chExt cx="0" cy="0"/>
        </a:xfrm>
      </p:grpSpPr>
      <p:sp>
        <p:nvSpPr>
          <p:cNvPr id="206" name="Google Shape;206;p50"/>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50"/>
          <p:cNvSpPr txBox="1"/>
          <p:nvPr>
            <p:ph type="title"/>
          </p:nvPr>
        </p:nvSpPr>
        <p:spPr>
          <a:xfrm>
            <a:off x="265500" y="1233175"/>
            <a:ext cx="4045200" cy="1482300"/>
          </a:xfrm>
          <a:prstGeom prst="rect">
            <a:avLst/>
          </a:prstGeom>
        </p:spPr>
        <p:txBody>
          <a:bodyPr anchorCtr="0" anchor="b" bIns="91425" lIns="0" spcFirstLastPara="1" rIns="0"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08" name="Google Shape;208;p50"/>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09" name="Google Shape;209;p50"/>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17500" lvl="0" marL="457200" rtl="0">
              <a:spcBef>
                <a:spcPts val="0"/>
              </a:spcBef>
              <a:spcAft>
                <a:spcPts val="0"/>
              </a:spcAft>
              <a:buSzPts val="1400"/>
              <a:buChar char="•"/>
              <a:defRPr/>
            </a:lvl1pPr>
            <a:lvl2pPr indent="-317500" lvl="1" marL="914400" rtl="0">
              <a:spcBef>
                <a:spcPts val="800"/>
              </a:spcBef>
              <a:spcAft>
                <a:spcPts val="0"/>
              </a:spcAft>
              <a:buSzPts val="1400"/>
              <a:buChar char="•"/>
              <a:defRPr/>
            </a:lvl2pPr>
            <a:lvl3pPr indent="-317500" lvl="2" marL="1371600" rtl="0">
              <a:spcBef>
                <a:spcPts val="800"/>
              </a:spcBef>
              <a:spcAft>
                <a:spcPts val="0"/>
              </a:spcAft>
              <a:buSzPts val="1400"/>
              <a:buChar char="•"/>
              <a:defRPr/>
            </a:lvl3pPr>
            <a:lvl4pPr indent="-317500" lvl="3" marL="1828800" rtl="0">
              <a:spcBef>
                <a:spcPts val="800"/>
              </a:spcBef>
              <a:spcAft>
                <a:spcPts val="0"/>
              </a:spcAft>
              <a:buSzPts val="1400"/>
              <a:buChar char="•"/>
              <a:defRPr/>
            </a:lvl4pPr>
            <a:lvl5pPr indent="-317500" lvl="4" marL="2286000" rtl="0">
              <a:spcBef>
                <a:spcPts val="800"/>
              </a:spcBef>
              <a:spcAft>
                <a:spcPts val="0"/>
              </a:spcAft>
              <a:buSzPts val="1400"/>
              <a:buChar char="•"/>
              <a:defRPr/>
            </a:lvl5pPr>
            <a:lvl6pPr indent="-317500" lvl="5" marL="2743200" rtl="0">
              <a:spcBef>
                <a:spcPts val="800"/>
              </a:spcBef>
              <a:spcAft>
                <a:spcPts val="0"/>
              </a:spcAft>
              <a:buSzPts val="1400"/>
              <a:buChar char="•"/>
              <a:defRPr/>
            </a:lvl6pPr>
            <a:lvl7pPr indent="-317500" lvl="6" marL="3200400" rtl="0">
              <a:spcBef>
                <a:spcPts val="800"/>
              </a:spcBef>
              <a:spcAft>
                <a:spcPts val="0"/>
              </a:spcAft>
              <a:buSzPts val="1400"/>
              <a:buChar char="•"/>
              <a:defRPr/>
            </a:lvl7pPr>
            <a:lvl8pPr indent="-317500" lvl="7" marL="3657600" rtl="0">
              <a:spcBef>
                <a:spcPts val="800"/>
              </a:spcBef>
              <a:spcAft>
                <a:spcPts val="0"/>
              </a:spcAft>
              <a:buSzPts val="1400"/>
              <a:buChar char="•"/>
              <a:defRPr/>
            </a:lvl8pPr>
            <a:lvl9pPr indent="-317500" lvl="8" marL="4114800" rtl="0">
              <a:spcBef>
                <a:spcPts val="800"/>
              </a:spcBef>
              <a:spcAft>
                <a:spcPts val="800"/>
              </a:spcAft>
              <a:buSzPts val="1400"/>
              <a:buChar char="•"/>
              <a:defRPr/>
            </a:lvl9pPr>
          </a:lstStyle>
          <a:p/>
        </p:txBody>
      </p:sp>
      <p:sp>
        <p:nvSpPr>
          <p:cNvPr id="210" name="Google Shape;210;p5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211" name="Shape 211"/>
        <p:cNvGrpSpPr/>
        <p:nvPr/>
      </p:nvGrpSpPr>
      <p:grpSpPr>
        <a:xfrm>
          <a:off x="0" y="0"/>
          <a:ext cx="0" cy="0"/>
          <a:chOff x="0" y="0"/>
          <a:chExt cx="0" cy="0"/>
        </a:xfrm>
      </p:grpSpPr>
      <p:sp>
        <p:nvSpPr>
          <p:cNvPr id="212" name="Google Shape;212;p51"/>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SzPts val="1400"/>
              <a:buNone/>
              <a:defRPr/>
            </a:lvl1pPr>
          </a:lstStyle>
          <a:p/>
        </p:txBody>
      </p:sp>
      <p:sp>
        <p:nvSpPr>
          <p:cNvPr id="213" name="Google Shape;213;p5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214" name="Shape 214"/>
        <p:cNvGrpSpPr/>
        <p:nvPr/>
      </p:nvGrpSpPr>
      <p:grpSpPr>
        <a:xfrm>
          <a:off x="0" y="0"/>
          <a:ext cx="0" cy="0"/>
          <a:chOff x="0" y="0"/>
          <a:chExt cx="0" cy="0"/>
        </a:xfrm>
      </p:grpSpPr>
      <p:sp>
        <p:nvSpPr>
          <p:cNvPr id="215" name="Google Shape;215;p52"/>
          <p:cNvSpPr txBox="1"/>
          <p:nvPr>
            <p:ph hasCustomPrompt="1" type="title"/>
          </p:nvPr>
        </p:nvSpPr>
        <p:spPr>
          <a:xfrm>
            <a:off x="311700" y="1106125"/>
            <a:ext cx="8520600" cy="1963500"/>
          </a:xfrm>
          <a:prstGeom prst="rect">
            <a:avLst/>
          </a:prstGeom>
        </p:spPr>
        <p:txBody>
          <a:bodyPr anchorCtr="0" anchor="b" bIns="91425" lIns="0" spcFirstLastPara="1" rIns="0" wrap="square" tIns="91425">
            <a:normAutofit/>
          </a:bodyPr>
          <a:lstStyle>
            <a:lvl1pPr lvl="0" rtl="0" algn="ctr">
              <a:spcBef>
                <a:spcPts val="0"/>
              </a:spcBef>
              <a:spcAft>
                <a:spcPts val="0"/>
              </a:spcAft>
              <a:buSzPts val="12000"/>
              <a:buNone/>
              <a:defRPr sz="12000"/>
            </a:lvl1pPr>
            <a:lvl2pPr lvl="1" rtl="0" algn="ctr">
              <a:spcBef>
                <a:spcPts val="0"/>
              </a:spcBef>
              <a:spcAft>
                <a:spcPts val="0"/>
              </a:spcAft>
              <a:buSzPts val="12000"/>
              <a:buNone/>
              <a:defRPr sz="12000"/>
            </a:lvl2pPr>
            <a:lvl3pPr lvl="2" rtl="0" algn="ctr">
              <a:spcBef>
                <a:spcPts val="0"/>
              </a:spcBef>
              <a:spcAft>
                <a:spcPts val="0"/>
              </a:spcAft>
              <a:buSzPts val="12000"/>
              <a:buNone/>
              <a:defRPr sz="12000"/>
            </a:lvl3pPr>
            <a:lvl4pPr lvl="3" rtl="0" algn="ctr">
              <a:spcBef>
                <a:spcPts val="0"/>
              </a:spcBef>
              <a:spcAft>
                <a:spcPts val="0"/>
              </a:spcAft>
              <a:buSzPts val="12000"/>
              <a:buNone/>
              <a:defRPr sz="12000"/>
            </a:lvl4pPr>
            <a:lvl5pPr lvl="4" rtl="0" algn="ctr">
              <a:spcBef>
                <a:spcPts val="0"/>
              </a:spcBef>
              <a:spcAft>
                <a:spcPts val="0"/>
              </a:spcAft>
              <a:buSzPts val="12000"/>
              <a:buNone/>
              <a:defRPr sz="12000"/>
            </a:lvl5pPr>
            <a:lvl6pPr lvl="5" rtl="0" algn="ctr">
              <a:spcBef>
                <a:spcPts val="0"/>
              </a:spcBef>
              <a:spcAft>
                <a:spcPts val="0"/>
              </a:spcAft>
              <a:buSzPts val="12000"/>
              <a:buNone/>
              <a:defRPr sz="12000"/>
            </a:lvl6pPr>
            <a:lvl7pPr lvl="6" rtl="0" algn="ctr">
              <a:spcBef>
                <a:spcPts val="0"/>
              </a:spcBef>
              <a:spcAft>
                <a:spcPts val="0"/>
              </a:spcAft>
              <a:buSzPts val="12000"/>
              <a:buNone/>
              <a:defRPr sz="12000"/>
            </a:lvl7pPr>
            <a:lvl8pPr lvl="7" rtl="0" algn="ctr">
              <a:spcBef>
                <a:spcPts val="0"/>
              </a:spcBef>
              <a:spcAft>
                <a:spcPts val="0"/>
              </a:spcAft>
              <a:buSzPts val="12000"/>
              <a:buNone/>
              <a:defRPr sz="12000"/>
            </a:lvl8pPr>
            <a:lvl9pPr lvl="8" rtl="0" algn="ctr">
              <a:spcBef>
                <a:spcPts val="0"/>
              </a:spcBef>
              <a:spcAft>
                <a:spcPts val="0"/>
              </a:spcAft>
              <a:buSzPts val="12000"/>
              <a:buNone/>
              <a:defRPr sz="12000"/>
            </a:lvl9pPr>
          </a:lstStyle>
          <a:p>
            <a:r>
              <a:t>xx%</a:t>
            </a:r>
          </a:p>
        </p:txBody>
      </p:sp>
      <p:sp>
        <p:nvSpPr>
          <p:cNvPr id="216" name="Google Shape;216;p52"/>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17500" lvl="0" marL="457200" rtl="0" algn="ctr">
              <a:spcBef>
                <a:spcPts val="0"/>
              </a:spcBef>
              <a:spcAft>
                <a:spcPts val="0"/>
              </a:spcAft>
              <a:buSzPts val="1400"/>
              <a:buChar char="•"/>
              <a:defRPr/>
            </a:lvl1pPr>
            <a:lvl2pPr indent="-317500" lvl="1" marL="914400" rtl="0" algn="ctr">
              <a:spcBef>
                <a:spcPts val="800"/>
              </a:spcBef>
              <a:spcAft>
                <a:spcPts val="0"/>
              </a:spcAft>
              <a:buSzPts val="1400"/>
              <a:buChar char="•"/>
              <a:defRPr/>
            </a:lvl2pPr>
            <a:lvl3pPr indent="-317500" lvl="2" marL="1371600" rtl="0" algn="ctr">
              <a:spcBef>
                <a:spcPts val="800"/>
              </a:spcBef>
              <a:spcAft>
                <a:spcPts val="0"/>
              </a:spcAft>
              <a:buSzPts val="1400"/>
              <a:buChar char="•"/>
              <a:defRPr/>
            </a:lvl3pPr>
            <a:lvl4pPr indent="-317500" lvl="3" marL="1828800" rtl="0" algn="ctr">
              <a:spcBef>
                <a:spcPts val="800"/>
              </a:spcBef>
              <a:spcAft>
                <a:spcPts val="0"/>
              </a:spcAft>
              <a:buSzPts val="1400"/>
              <a:buChar char="•"/>
              <a:defRPr/>
            </a:lvl4pPr>
            <a:lvl5pPr indent="-317500" lvl="4" marL="2286000" rtl="0" algn="ctr">
              <a:spcBef>
                <a:spcPts val="800"/>
              </a:spcBef>
              <a:spcAft>
                <a:spcPts val="0"/>
              </a:spcAft>
              <a:buSzPts val="1400"/>
              <a:buChar char="•"/>
              <a:defRPr/>
            </a:lvl5pPr>
            <a:lvl6pPr indent="-317500" lvl="5" marL="2743200" rtl="0" algn="ctr">
              <a:spcBef>
                <a:spcPts val="800"/>
              </a:spcBef>
              <a:spcAft>
                <a:spcPts val="0"/>
              </a:spcAft>
              <a:buSzPts val="1400"/>
              <a:buChar char="•"/>
              <a:defRPr/>
            </a:lvl6pPr>
            <a:lvl7pPr indent="-317500" lvl="6" marL="3200400" rtl="0" algn="ctr">
              <a:spcBef>
                <a:spcPts val="800"/>
              </a:spcBef>
              <a:spcAft>
                <a:spcPts val="0"/>
              </a:spcAft>
              <a:buSzPts val="1400"/>
              <a:buChar char="•"/>
              <a:defRPr/>
            </a:lvl7pPr>
            <a:lvl8pPr indent="-317500" lvl="7" marL="3657600" rtl="0" algn="ctr">
              <a:spcBef>
                <a:spcPts val="800"/>
              </a:spcBef>
              <a:spcAft>
                <a:spcPts val="0"/>
              </a:spcAft>
              <a:buSzPts val="1400"/>
              <a:buChar char="•"/>
              <a:defRPr/>
            </a:lvl8pPr>
            <a:lvl9pPr indent="-317500" lvl="8" marL="4114800" rtl="0" algn="ctr">
              <a:spcBef>
                <a:spcPts val="800"/>
              </a:spcBef>
              <a:spcAft>
                <a:spcPts val="800"/>
              </a:spcAft>
              <a:buSzPts val="1400"/>
              <a:buChar char="•"/>
              <a:defRPr/>
            </a:lvl9pPr>
          </a:lstStyle>
          <a:p/>
        </p:txBody>
      </p:sp>
      <p:sp>
        <p:nvSpPr>
          <p:cNvPr id="217" name="Google Shape;217;p5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8" name="Shape 218"/>
        <p:cNvGrpSpPr/>
        <p:nvPr/>
      </p:nvGrpSpPr>
      <p:grpSpPr>
        <a:xfrm>
          <a:off x="0" y="0"/>
          <a:ext cx="0" cy="0"/>
          <a:chOff x="0" y="0"/>
          <a:chExt cx="0" cy="0"/>
        </a:xfrm>
      </p:grpSpPr>
      <p:sp>
        <p:nvSpPr>
          <p:cNvPr id="219" name="Google Shape;219;p5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2">
  <p:cSld name="CUSTOM_3">
    <p:spTree>
      <p:nvGrpSpPr>
        <p:cNvPr id="220" name="Shape 220"/>
        <p:cNvGrpSpPr/>
        <p:nvPr/>
      </p:nvGrpSpPr>
      <p:grpSpPr>
        <a:xfrm>
          <a:off x="0" y="0"/>
          <a:ext cx="0" cy="0"/>
          <a:chOff x="0" y="0"/>
          <a:chExt cx="0" cy="0"/>
        </a:xfrm>
      </p:grpSpPr>
      <p:sp>
        <p:nvSpPr>
          <p:cNvPr id="221" name="Google Shape;221;p54"/>
          <p:cNvSpPr txBox="1"/>
          <p:nvPr>
            <p:ph idx="1" type="body"/>
          </p:nvPr>
        </p:nvSpPr>
        <p:spPr>
          <a:xfrm>
            <a:off x="457200" y="1293450"/>
            <a:ext cx="8229600" cy="3275700"/>
          </a:xfrm>
          <a:prstGeom prst="rect">
            <a:avLst/>
          </a:prstGeom>
        </p:spPr>
        <p:txBody>
          <a:bodyPr anchorCtr="0" anchor="t" bIns="91425" lIns="91425" spcFirstLastPara="1" rIns="91425" wrap="square" tIns="91425">
            <a:normAutofit/>
          </a:bodyPr>
          <a:lstStyle>
            <a:lvl1pPr indent="-330200" lvl="0" marL="457200" rtl="0">
              <a:spcBef>
                <a:spcPts val="0"/>
              </a:spcBef>
              <a:spcAft>
                <a:spcPts val="0"/>
              </a:spcAft>
              <a:buClr>
                <a:schemeClr val="dk1"/>
              </a:buClr>
              <a:buSzPts val="1600"/>
              <a:buChar char="•"/>
              <a:defRPr sz="1600">
                <a:solidFill>
                  <a:schemeClr val="dk1"/>
                </a:solidFill>
              </a:defRPr>
            </a:lvl1pPr>
            <a:lvl2pPr indent="-330200" lvl="1" marL="914400" rtl="0">
              <a:spcBef>
                <a:spcPts val="1000"/>
              </a:spcBef>
              <a:spcAft>
                <a:spcPts val="0"/>
              </a:spcAft>
              <a:buClr>
                <a:schemeClr val="dk1"/>
              </a:buClr>
              <a:buSzPts val="1600"/>
              <a:buChar char="•"/>
              <a:defRPr sz="1600">
                <a:solidFill>
                  <a:schemeClr val="dk1"/>
                </a:solidFill>
              </a:defRPr>
            </a:lvl2pPr>
            <a:lvl3pPr indent="-330200" lvl="2" marL="1371600" rtl="0">
              <a:spcBef>
                <a:spcPts val="1000"/>
              </a:spcBef>
              <a:spcAft>
                <a:spcPts val="0"/>
              </a:spcAft>
              <a:buClr>
                <a:schemeClr val="dk1"/>
              </a:buClr>
              <a:buSzPts val="1600"/>
              <a:buChar char="•"/>
              <a:defRPr sz="1600">
                <a:solidFill>
                  <a:schemeClr val="dk1"/>
                </a:solidFill>
              </a:defRPr>
            </a:lvl3pPr>
            <a:lvl4pPr indent="-330200" lvl="3" marL="1828800" rtl="0">
              <a:spcBef>
                <a:spcPts val="1000"/>
              </a:spcBef>
              <a:spcAft>
                <a:spcPts val="0"/>
              </a:spcAft>
              <a:buClr>
                <a:schemeClr val="dk1"/>
              </a:buClr>
              <a:buSzPts val="1600"/>
              <a:buChar char="•"/>
              <a:defRPr sz="1600">
                <a:solidFill>
                  <a:schemeClr val="dk1"/>
                </a:solidFill>
              </a:defRPr>
            </a:lvl4pPr>
            <a:lvl5pPr indent="-330200" lvl="4" marL="2286000" rtl="0">
              <a:spcBef>
                <a:spcPts val="1000"/>
              </a:spcBef>
              <a:spcAft>
                <a:spcPts val="0"/>
              </a:spcAft>
              <a:buClr>
                <a:schemeClr val="dk1"/>
              </a:buClr>
              <a:buSzPts val="1600"/>
              <a:buChar char="•"/>
              <a:defRPr sz="1600">
                <a:solidFill>
                  <a:schemeClr val="dk1"/>
                </a:solidFill>
              </a:defRPr>
            </a:lvl5pPr>
            <a:lvl6pPr indent="-330200" lvl="5" marL="2743200" rtl="0">
              <a:spcBef>
                <a:spcPts val="1000"/>
              </a:spcBef>
              <a:spcAft>
                <a:spcPts val="0"/>
              </a:spcAft>
              <a:buClr>
                <a:schemeClr val="dk1"/>
              </a:buClr>
              <a:buSzPts val="1600"/>
              <a:buChar char="•"/>
              <a:defRPr sz="1600">
                <a:solidFill>
                  <a:schemeClr val="dk1"/>
                </a:solidFill>
              </a:defRPr>
            </a:lvl6pPr>
            <a:lvl7pPr indent="-330200" lvl="6" marL="3200400" rtl="0">
              <a:spcBef>
                <a:spcPts val="1000"/>
              </a:spcBef>
              <a:spcAft>
                <a:spcPts val="0"/>
              </a:spcAft>
              <a:buClr>
                <a:schemeClr val="dk1"/>
              </a:buClr>
              <a:buSzPts val="1600"/>
              <a:buChar char="•"/>
              <a:defRPr sz="1600">
                <a:solidFill>
                  <a:schemeClr val="dk1"/>
                </a:solidFill>
              </a:defRPr>
            </a:lvl7pPr>
            <a:lvl8pPr indent="-330200" lvl="7" marL="3657600" rtl="0">
              <a:spcBef>
                <a:spcPts val="1000"/>
              </a:spcBef>
              <a:spcAft>
                <a:spcPts val="0"/>
              </a:spcAft>
              <a:buClr>
                <a:schemeClr val="dk1"/>
              </a:buClr>
              <a:buSzPts val="1600"/>
              <a:buChar char="•"/>
              <a:defRPr sz="1600">
                <a:solidFill>
                  <a:schemeClr val="dk1"/>
                </a:solidFill>
              </a:defRPr>
            </a:lvl8pPr>
            <a:lvl9pPr indent="-330200" lvl="8" marL="4114800" rtl="0">
              <a:spcBef>
                <a:spcPts val="1000"/>
              </a:spcBef>
              <a:spcAft>
                <a:spcPts val="1000"/>
              </a:spcAft>
              <a:buClr>
                <a:schemeClr val="dk1"/>
              </a:buClr>
              <a:buSzPts val="1600"/>
              <a:buChar char="•"/>
              <a:defRPr sz="1600">
                <a:solidFill>
                  <a:schemeClr val="dk1"/>
                </a:solidFill>
              </a:defRPr>
            </a:lvl9pPr>
          </a:lstStyle>
          <a:p/>
        </p:txBody>
      </p:sp>
      <p:sp>
        <p:nvSpPr>
          <p:cNvPr id="222" name="Google Shape;222;p54"/>
          <p:cNvSpPr txBox="1"/>
          <p:nvPr>
            <p:ph type="title"/>
          </p:nvPr>
        </p:nvSpPr>
        <p:spPr>
          <a:xfrm>
            <a:off x="457200" y="537750"/>
            <a:ext cx="5603400" cy="755700"/>
          </a:xfrm>
          <a:prstGeom prst="rect">
            <a:avLst/>
          </a:prstGeom>
        </p:spPr>
        <p:txBody>
          <a:bodyPr anchorCtr="0" anchor="ctr" bIns="91425" lIns="0" spcFirstLastPara="1" rIns="0"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6.xml"/><Relationship Id="rId10" Type="http://schemas.openxmlformats.org/officeDocument/2006/relationships/slideLayout" Target="../slideLayouts/slideLayout25.xml"/><Relationship Id="rId13" Type="http://schemas.openxmlformats.org/officeDocument/2006/relationships/slideLayout" Target="../slideLayouts/slideLayout28.xml"/><Relationship Id="rId12" Type="http://schemas.openxmlformats.org/officeDocument/2006/relationships/slideLayout" Target="../slideLayouts/slideLayout27.xml"/><Relationship Id="rId1" Type="http://schemas.openxmlformats.org/officeDocument/2006/relationships/slideLayout" Target="../slideLayouts/slideLayout16.xml"/><Relationship Id="rId2" Type="http://schemas.openxmlformats.org/officeDocument/2006/relationships/slideLayout" Target="../slideLayouts/slideLayout17.xml"/><Relationship Id="rId3" Type="http://schemas.openxmlformats.org/officeDocument/2006/relationships/slideLayout" Target="../slideLayouts/slideLayout18.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5" Type="http://schemas.openxmlformats.org/officeDocument/2006/relationships/slideLayout" Target="../slideLayouts/slideLayout30.xml"/><Relationship Id="rId14" Type="http://schemas.openxmlformats.org/officeDocument/2006/relationships/slideLayout" Target="../slideLayouts/slideLayout29.xml"/><Relationship Id="rId17" Type="http://schemas.openxmlformats.org/officeDocument/2006/relationships/slideLayout" Target="../slideLayouts/slideLayout32.xml"/><Relationship Id="rId16" Type="http://schemas.openxmlformats.org/officeDocument/2006/relationships/slideLayout" Target="../slideLayouts/slideLayout31.xml"/><Relationship Id="rId5" Type="http://schemas.openxmlformats.org/officeDocument/2006/relationships/slideLayout" Target="../slideLayouts/slideLayout20.xml"/><Relationship Id="rId6" Type="http://schemas.openxmlformats.org/officeDocument/2006/relationships/slideLayout" Target="../slideLayouts/slideLayout21.xml"/><Relationship Id="rId18" Type="http://schemas.openxmlformats.org/officeDocument/2006/relationships/theme" Target="../theme/theme1.xml"/><Relationship Id="rId7" Type="http://schemas.openxmlformats.org/officeDocument/2006/relationships/slideLayout" Target="../slideLayouts/slideLayout22.xml"/><Relationship Id="rId8" Type="http://schemas.openxmlformats.org/officeDocument/2006/relationships/slideLayout" Target="../slideLayouts/slideLayout23.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3" Type="http://schemas.openxmlformats.org/officeDocument/2006/relationships/slideLayout" Target="../slideLayouts/slideLayout45.xml"/><Relationship Id="rId12" Type="http://schemas.openxmlformats.org/officeDocument/2006/relationships/slideLayout" Target="../slideLayouts/slideLayout44.xml"/><Relationship Id="rId1" Type="http://schemas.openxmlformats.org/officeDocument/2006/relationships/slideLayout" Target="../slideLayouts/slideLayout33.xml"/><Relationship Id="rId2" Type="http://schemas.openxmlformats.org/officeDocument/2006/relationships/slideLayout" Target="../slideLayouts/slideLayout34.xml"/><Relationship Id="rId3" Type="http://schemas.openxmlformats.org/officeDocument/2006/relationships/slideLayout" Target="../slideLayouts/slideLayout35.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5" Type="http://schemas.openxmlformats.org/officeDocument/2006/relationships/slideLayout" Target="../slideLayouts/slideLayout47.xml"/><Relationship Id="rId14" Type="http://schemas.openxmlformats.org/officeDocument/2006/relationships/slideLayout" Target="../slideLayouts/slideLayout46.xml"/><Relationship Id="rId17" Type="http://schemas.openxmlformats.org/officeDocument/2006/relationships/slideLayout" Target="../slideLayouts/slideLayout49.xml"/><Relationship Id="rId16" Type="http://schemas.openxmlformats.org/officeDocument/2006/relationships/slideLayout" Target="../slideLayouts/slideLayout48.xml"/><Relationship Id="rId5" Type="http://schemas.openxmlformats.org/officeDocument/2006/relationships/slideLayout" Target="../slideLayouts/slideLayout37.xml"/><Relationship Id="rId19" Type="http://schemas.openxmlformats.org/officeDocument/2006/relationships/theme" Target="../theme/theme4.xml"/><Relationship Id="rId6" Type="http://schemas.openxmlformats.org/officeDocument/2006/relationships/slideLayout" Target="../slideLayouts/slideLayout38.xml"/><Relationship Id="rId18" Type="http://schemas.openxmlformats.org/officeDocument/2006/relationships/slideLayout" Target="../slideLayouts/slideLayout50.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00000" y="344200"/>
            <a:ext cx="7656300" cy="571500"/>
          </a:xfrm>
          <a:prstGeom prst="rect">
            <a:avLst/>
          </a:prstGeom>
          <a:noFill/>
          <a:ln>
            <a:noFill/>
          </a:ln>
        </p:spPr>
        <p:txBody>
          <a:bodyPr anchorCtr="0" anchor="ctr" bIns="22850" lIns="45725" spcFirstLastPara="1" rIns="45725" wrap="square" tIns="22850">
            <a:normAutofit/>
          </a:bodyPr>
          <a:lstStyle>
            <a:lvl1pPr lvl="0" marR="0" rtl="0">
              <a:spcBef>
                <a:spcPts val="0"/>
              </a:spcBef>
              <a:spcAft>
                <a:spcPts val="0"/>
              </a:spcAft>
              <a:buClr>
                <a:schemeClr val="dk1"/>
              </a:buClr>
              <a:buSzPts val="2200"/>
              <a:buFont typeface="Manrope"/>
              <a:buNone/>
              <a:defRPr i="0" sz="2200" u="none" cap="none" strike="noStrike">
                <a:solidFill>
                  <a:schemeClr val="dk1"/>
                </a:solidFill>
                <a:latin typeface="Manrope"/>
                <a:ea typeface="Manrope"/>
                <a:cs typeface="Manrope"/>
                <a:sym typeface="Manrope"/>
              </a:defRPr>
            </a:lvl1pPr>
            <a:lvl2pPr lvl="1">
              <a:spcBef>
                <a:spcPts val="0"/>
              </a:spcBef>
              <a:spcAft>
                <a:spcPts val="0"/>
              </a:spcAft>
              <a:buClr>
                <a:schemeClr val="dk1"/>
              </a:buClr>
              <a:buSzPts val="700"/>
              <a:buFont typeface="Manrope"/>
              <a:buNone/>
              <a:defRPr sz="900">
                <a:solidFill>
                  <a:schemeClr val="dk1"/>
                </a:solidFill>
                <a:latin typeface="Manrope"/>
                <a:ea typeface="Manrope"/>
                <a:cs typeface="Manrope"/>
                <a:sym typeface="Manrope"/>
              </a:defRPr>
            </a:lvl2pPr>
            <a:lvl3pPr lvl="2">
              <a:spcBef>
                <a:spcPts val="0"/>
              </a:spcBef>
              <a:spcAft>
                <a:spcPts val="0"/>
              </a:spcAft>
              <a:buClr>
                <a:schemeClr val="dk1"/>
              </a:buClr>
              <a:buSzPts val="700"/>
              <a:buFont typeface="Manrope"/>
              <a:buNone/>
              <a:defRPr sz="900">
                <a:solidFill>
                  <a:schemeClr val="dk1"/>
                </a:solidFill>
                <a:latin typeface="Manrope"/>
                <a:ea typeface="Manrope"/>
                <a:cs typeface="Manrope"/>
                <a:sym typeface="Manrope"/>
              </a:defRPr>
            </a:lvl3pPr>
            <a:lvl4pPr lvl="3">
              <a:spcBef>
                <a:spcPts val="0"/>
              </a:spcBef>
              <a:spcAft>
                <a:spcPts val="0"/>
              </a:spcAft>
              <a:buClr>
                <a:schemeClr val="dk1"/>
              </a:buClr>
              <a:buSzPts val="700"/>
              <a:buFont typeface="Manrope"/>
              <a:buNone/>
              <a:defRPr sz="900">
                <a:solidFill>
                  <a:schemeClr val="dk1"/>
                </a:solidFill>
                <a:latin typeface="Manrope"/>
                <a:ea typeface="Manrope"/>
                <a:cs typeface="Manrope"/>
                <a:sym typeface="Manrope"/>
              </a:defRPr>
            </a:lvl4pPr>
            <a:lvl5pPr lvl="4">
              <a:spcBef>
                <a:spcPts val="0"/>
              </a:spcBef>
              <a:spcAft>
                <a:spcPts val="0"/>
              </a:spcAft>
              <a:buClr>
                <a:schemeClr val="dk1"/>
              </a:buClr>
              <a:buSzPts val="700"/>
              <a:buFont typeface="Manrope"/>
              <a:buNone/>
              <a:defRPr sz="900">
                <a:solidFill>
                  <a:schemeClr val="dk1"/>
                </a:solidFill>
                <a:latin typeface="Manrope"/>
                <a:ea typeface="Manrope"/>
                <a:cs typeface="Manrope"/>
                <a:sym typeface="Manrope"/>
              </a:defRPr>
            </a:lvl5pPr>
            <a:lvl6pPr lvl="5">
              <a:spcBef>
                <a:spcPts val="0"/>
              </a:spcBef>
              <a:spcAft>
                <a:spcPts val="0"/>
              </a:spcAft>
              <a:buClr>
                <a:schemeClr val="dk1"/>
              </a:buClr>
              <a:buSzPts val="700"/>
              <a:buFont typeface="Manrope"/>
              <a:buNone/>
              <a:defRPr sz="900">
                <a:solidFill>
                  <a:schemeClr val="dk1"/>
                </a:solidFill>
                <a:latin typeface="Manrope"/>
                <a:ea typeface="Manrope"/>
                <a:cs typeface="Manrope"/>
                <a:sym typeface="Manrope"/>
              </a:defRPr>
            </a:lvl6pPr>
            <a:lvl7pPr lvl="6">
              <a:spcBef>
                <a:spcPts val="0"/>
              </a:spcBef>
              <a:spcAft>
                <a:spcPts val="0"/>
              </a:spcAft>
              <a:buClr>
                <a:schemeClr val="dk1"/>
              </a:buClr>
              <a:buSzPts val="700"/>
              <a:buFont typeface="Manrope"/>
              <a:buNone/>
              <a:defRPr sz="900">
                <a:solidFill>
                  <a:schemeClr val="dk1"/>
                </a:solidFill>
                <a:latin typeface="Manrope"/>
                <a:ea typeface="Manrope"/>
                <a:cs typeface="Manrope"/>
                <a:sym typeface="Manrope"/>
              </a:defRPr>
            </a:lvl7pPr>
            <a:lvl8pPr lvl="7">
              <a:spcBef>
                <a:spcPts val="0"/>
              </a:spcBef>
              <a:spcAft>
                <a:spcPts val="0"/>
              </a:spcAft>
              <a:buClr>
                <a:schemeClr val="dk1"/>
              </a:buClr>
              <a:buSzPts val="700"/>
              <a:buFont typeface="Manrope"/>
              <a:buNone/>
              <a:defRPr sz="900">
                <a:solidFill>
                  <a:schemeClr val="dk1"/>
                </a:solidFill>
                <a:latin typeface="Manrope"/>
                <a:ea typeface="Manrope"/>
                <a:cs typeface="Manrope"/>
                <a:sym typeface="Manrope"/>
              </a:defRPr>
            </a:lvl8pPr>
            <a:lvl9pPr lvl="8">
              <a:spcBef>
                <a:spcPts val="0"/>
              </a:spcBef>
              <a:spcAft>
                <a:spcPts val="0"/>
              </a:spcAft>
              <a:buClr>
                <a:schemeClr val="dk1"/>
              </a:buClr>
              <a:buSzPts val="700"/>
              <a:buFont typeface="Manrope"/>
              <a:buNone/>
              <a:defRPr sz="900">
                <a:solidFill>
                  <a:schemeClr val="dk1"/>
                </a:solidFill>
                <a:latin typeface="Manrope"/>
                <a:ea typeface="Manrope"/>
                <a:cs typeface="Manrope"/>
                <a:sym typeface="Manrope"/>
              </a:defRPr>
            </a:lvl9pPr>
          </a:lstStyle>
          <a:p/>
        </p:txBody>
      </p:sp>
      <p:sp>
        <p:nvSpPr>
          <p:cNvPr id="52" name="Google Shape;52;p13"/>
          <p:cNvSpPr txBox="1"/>
          <p:nvPr>
            <p:ph idx="1" type="body"/>
          </p:nvPr>
        </p:nvSpPr>
        <p:spPr>
          <a:xfrm>
            <a:off x="400000" y="1148850"/>
            <a:ext cx="5380800" cy="2262900"/>
          </a:xfrm>
          <a:prstGeom prst="rect">
            <a:avLst/>
          </a:prstGeom>
          <a:noFill/>
          <a:ln>
            <a:noFill/>
          </a:ln>
        </p:spPr>
        <p:txBody>
          <a:bodyPr anchorCtr="0" anchor="t" bIns="22850" lIns="45725" spcFirstLastPara="1" rIns="45725" wrap="square" tIns="22850">
            <a:normAutofit/>
          </a:bodyPr>
          <a:lstStyle>
            <a:lvl1pPr indent="-330200" lvl="0" marL="457200" marR="0" rtl="0" algn="l">
              <a:spcBef>
                <a:spcPts val="300"/>
              </a:spcBef>
              <a:spcAft>
                <a:spcPts val="0"/>
              </a:spcAft>
              <a:buClr>
                <a:schemeClr val="dk1"/>
              </a:buClr>
              <a:buSzPts val="1600"/>
              <a:buFont typeface="Manrope"/>
              <a:buChar char="•"/>
              <a:defRPr i="0" sz="1600" u="none" cap="none" strike="noStrike">
                <a:solidFill>
                  <a:schemeClr val="dk1"/>
                </a:solidFill>
                <a:latin typeface="Manrope"/>
                <a:ea typeface="Manrope"/>
                <a:cs typeface="Manrope"/>
                <a:sym typeface="Manrope"/>
              </a:defRPr>
            </a:lvl1pPr>
            <a:lvl2pPr indent="-317500" lvl="1" marL="914400" marR="0" rtl="0" algn="l">
              <a:spcBef>
                <a:spcPts val="300"/>
              </a:spcBef>
              <a:spcAft>
                <a:spcPts val="0"/>
              </a:spcAft>
              <a:buClr>
                <a:schemeClr val="dk1"/>
              </a:buClr>
              <a:buSzPts val="1400"/>
              <a:buFont typeface="Manrope"/>
              <a:buChar char="–"/>
              <a:defRPr i="0" sz="1400" u="none" cap="none" strike="noStrike">
                <a:solidFill>
                  <a:schemeClr val="dk1"/>
                </a:solidFill>
                <a:latin typeface="Manrope"/>
                <a:ea typeface="Manrope"/>
                <a:cs typeface="Manrope"/>
                <a:sym typeface="Manrope"/>
              </a:defRPr>
            </a:lvl2pPr>
            <a:lvl3pPr indent="-304800" lvl="2" marL="1371600" marR="0" rtl="0" algn="l">
              <a:spcBef>
                <a:spcPts val="200"/>
              </a:spcBef>
              <a:spcAft>
                <a:spcPts val="0"/>
              </a:spcAft>
              <a:buClr>
                <a:schemeClr val="dk1"/>
              </a:buClr>
              <a:buSzPts val="1200"/>
              <a:buFont typeface="Manrope"/>
              <a:buChar char="•"/>
              <a:defRPr i="0" sz="1200" u="none" cap="none" strike="noStrike">
                <a:solidFill>
                  <a:schemeClr val="dk1"/>
                </a:solidFill>
                <a:latin typeface="Manrope"/>
                <a:ea typeface="Manrope"/>
                <a:cs typeface="Manrope"/>
                <a:sym typeface="Manrope"/>
              </a:defRPr>
            </a:lvl3pPr>
            <a:lvl4pPr indent="-292100" lvl="3" marL="1828800" marR="0" rtl="0" algn="l">
              <a:spcBef>
                <a:spcPts val="200"/>
              </a:spcBef>
              <a:spcAft>
                <a:spcPts val="0"/>
              </a:spcAft>
              <a:buClr>
                <a:schemeClr val="dk1"/>
              </a:buClr>
              <a:buSzPts val="1000"/>
              <a:buFont typeface="Manrope"/>
              <a:buChar char="–"/>
              <a:defRPr i="0" sz="1000" u="none" cap="none" strike="noStrike">
                <a:solidFill>
                  <a:schemeClr val="dk1"/>
                </a:solidFill>
                <a:latin typeface="Manrope"/>
                <a:ea typeface="Manrope"/>
                <a:cs typeface="Manrope"/>
                <a:sym typeface="Manrope"/>
              </a:defRPr>
            </a:lvl4pPr>
            <a:lvl5pPr indent="-292100" lvl="4" marL="2286000" marR="0" rtl="0" algn="l">
              <a:spcBef>
                <a:spcPts val="200"/>
              </a:spcBef>
              <a:spcAft>
                <a:spcPts val="0"/>
              </a:spcAft>
              <a:buClr>
                <a:schemeClr val="dk1"/>
              </a:buClr>
              <a:buSzPts val="1000"/>
              <a:buFont typeface="Manrope"/>
              <a:buChar char="»"/>
              <a:defRPr i="0" sz="1000" u="none" cap="none" strike="noStrike">
                <a:solidFill>
                  <a:schemeClr val="dk1"/>
                </a:solidFill>
                <a:latin typeface="Manrope"/>
                <a:ea typeface="Manrope"/>
                <a:cs typeface="Manrope"/>
                <a:sym typeface="Manrope"/>
              </a:defRPr>
            </a:lvl5pPr>
            <a:lvl6pPr indent="-292100" lvl="5" marL="2743200" marR="0" rtl="0" algn="l">
              <a:spcBef>
                <a:spcPts val="200"/>
              </a:spcBef>
              <a:spcAft>
                <a:spcPts val="0"/>
              </a:spcAft>
              <a:buClr>
                <a:schemeClr val="dk1"/>
              </a:buClr>
              <a:buSzPts val="1000"/>
              <a:buFont typeface="Manrope"/>
              <a:buChar char="•"/>
              <a:defRPr i="0" sz="1000" u="none" cap="none" strike="noStrike">
                <a:solidFill>
                  <a:schemeClr val="dk1"/>
                </a:solidFill>
                <a:latin typeface="Manrope"/>
                <a:ea typeface="Manrope"/>
                <a:cs typeface="Manrope"/>
                <a:sym typeface="Manrope"/>
              </a:defRPr>
            </a:lvl6pPr>
            <a:lvl7pPr indent="-292100" lvl="6" marL="3200400" marR="0" rtl="0" algn="l">
              <a:spcBef>
                <a:spcPts val="200"/>
              </a:spcBef>
              <a:spcAft>
                <a:spcPts val="0"/>
              </a:spcAft>
              <a:buClr>
                <a:schemeClr val="dk1"/>
              </a:buClr>
              <a:buSzPts val="1000"/>
              <a:buFont typeface="Manrope"/>
              <a:buChar char="•"/>
              <a:defRPr i="0" sz="1000" u="none" cap="none" strike="noStrike">
                <a:solidFill>
                  <a:schemeClr val="dk1"/>
                </a:solidFill>
                <a:latin typeface="Manrope"/>
                <a:ea typeface="Manrope"/>
                <a:cs typeface="Manrope"/>
                <a:sym typeface="Manrope"/>
              </a:defRPr>
            </a:lvl7pPr>
            <a:lvl8pPr indent="-292100" lvl="7" marL="3657600" marR="0" rtl="0" algn="l">
              <a:spcBef>
                <a:spcPts val="200"/>
              </a:spcBef>
              <a:spcAft>
                <a:spcPts val="0"/>
              </a:spcAft>
              <a:buClr>
                <a:schemeClr val="dk1"/>
              </a:buClr>
              <a:buSzPts val="1000"/>
              <a:buFont typeface="Manrope"/>
              <a:buChar char="•"/>
              <a:defRPr i="0" sz="1000" u="none" cap="none" strike="noStrike">
                <a:solidFill>
                  <a:schemeClr val="dk1"/>
                </a:solidFill>
                <a:latin typeface="Manrope"/>
                <a:ea typeface="Manrope"/>
                <a:cs typeface="Manrope"/>
                <a:sym typeface="Manrope"/>
              </a:defRPr>
            </a:lvl8pPr>
            <a:lvl9pPr indent="-292100" lvl="8" marL="4114800" marR="0" rtl="0" algn="l">
              <a:spcBef>
                <a:spcPts val="200"/>
              </a:spcBef>
              <a:spcAft>
                <a:spcPts val="0"/>
              </a:spcAft>
              <a:buClr>
                <a:schemeClr val="dk1"/>
              </a:buClr>
              <a:buSzPts val="1000"/>
              <a:buFont typeface="Manrope"/>
              <a:buChar char="•"/>
              <a:defRPr i="0" sz="1000" u="none" cap="none" strike="noStrike">
                <a:solidFill>
                  <a:schemeClr val="dk1"/>
                </a:solidFill>
                <a:latin typeface="Manrope"/>
                <a:ea typeface="Manrope"/>
                <a:cs typeface="Manrope"/>
                <a:sym typeface="Manrope"/>
              </a:defRPr>
            </a:lvl9pPr>
          </a:lstStyle>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64" name="Shape 64"/>
        <p:cNvGrpSpPr/>
        <p:nvPr/>
      </p:nvGrpSpPr>
      <p:grpSpPr>
        <a:xfrm>
          <a:off x="0" y="0"/>
          <a:ext cx="0" cy="0"/>
          <a:chOff x="0" y="0"/>
          <a:chExt cx="0" cy="0"/>
        </a:xfrm>
      </p:grpSpPr>
      <p:sp>
        <p:nvSpPr>
          <p:cNvPr id="65" name="Google Shape;65;p18"/>
          <p:cNvSpPr txBox="1"/>
          <p:nvPr>
            <p:ph type="title"/>
          </p:nvPr>
        </p:nvSpPr>
        <p:spPr>
          <a:xfrm>
            <a:off x="457200" y="342900"/>
            <a:ext cx="7782900" cy="572700"/>
          </a:xfrm>
          <a:prstGeom prst="rect">
            <a:avLst/>
          </a:prstGeom>
          <a:noFill/>
          <a:ln>
            <a:noFill/>
          </a:ln>
        </p:spPr>
        <p:txBody>
          <a:bodyPr anchorCtr="0" anchor="b" bIns="91425" lIns="0" spcFirstLastPara="1" rIns="0" wrap="square" tIns="91425">
            <a:normAutofit/>
          </a:bodyPr>
          <a:lstStyle>
            <a:lvl1pPr lvl="0" rtl="0">
              <a:lnSpc>
                <a:spcPct val="75000"/>
              </a:lnSpc>
              <a:spcBef>
                <a:spcPts val="0"/>
              </a:spcBef>
              <a:spcAft>
                <a:spcPts val="0"/>
              </a:spcAft>
              <a:buClr>
                <a:schemeClr val="dk1"/>
              </a:buClr>
              <a:buSzPts val="2800"/>
              <a:buFont typeface="Inter"/>
              <a:buNone/>
              <a:defRPr b="1" sz="2800">
                <a:solidFill>
                  <a:schemeClr val="dk1"/>
                </a:solidFill>
                <a:latin typeface="Inter"/>
                <a:ea typeface="Inter"/>
                <a:cs typeface="Inter"/>
                <a:sym typeface="Inter"/>
              </a:defRPr>
            </a:lvl1pPr>
            <a:lvl2pPr lvl="1" rtl="0">
              <a:lnSpc>
                <a:spcPct val="75000"/>
              </a:lnSpc>
              <a:spcBef>
                <a:spcPts val="0"/>
              </a:spcBef>
              <a:spcAft>
                <a:spcPts val="0"/>
              </a:spcAft>
              <a:buClr>
                <a:schemeClr val="dk1"/>
              </a:buClr>
              <a:buSzPts val="2800"/>
              <a:buFont typeface="Inter"/>
              <a:buNone/>
              <a:defRPr b="1" sz="2800">
                <a:solidFill>
                  <a:schemeClr val="dk1"/>
                </a:solidFill>
                <a:latin typeface="Inter"/>
                <a:ea typeface="Inter"/>
                <a:cs typeface="Inter"/>
                <a:sym typeface="Inter"/>
              </a:defRPr>
            </a:lvl2pPr>
            <a:lvl3pPr lvl="2" rtl="0">
              <a:lnSpc>
                <a:spcPct val="75000"/>
              </a:lnSpc>
              <a:spcBef>
                <a:spcPts val="0"/>
              </a:spcBef>
              <a:spcAft>
                <a:spcPts val="0"/>
              </a:spcAft>
              <a:buClr>
                <a:schemeClr val="dk1"/>
              </a:buClr>
              <a:buSzPts val="2800"/>
              <a:buFont typeface="Inter"/>
              <a:buNone/>
              <a:defRPr b="1" sz="2800">
                <a:solidFill>
                  <a:schemeClr val="dk1"/>
                </a:solidFill>
                <a:latin typeface="Inter"/>
                <a:ea typeface="Inter"/>
                <a:cs typeface="Inter"/>
                <a:sym typeface="Inter"/>
              </a:defRPr>
            </a:lvl3pPr>
            <a:lvl4pPr lvl="3" rtl="0">
              <a:lnSpc>
                <a:spcPct val="75000"/>
              </a:lnSpc>
              <a:spcBef>
                <a:spcPts val="0"/>
              </a:spcBef>
              <a:spcAft>
                <a:spcPts val="0"/>
              </a:spcAft>
              <a:buClr>
                <a:schemeClr val="dk1"/>
              </a:buClr>
              <a:buSzPts val="2800"/>
              <a:buFont typeface="Inter"/>
              <a:buNone/>
              <a:defRPr b="1" sz="2800">
                <a:solidFill>
                  <a:schemeClr val="dk1"/>
                </a:solidFill>
                <a:latin typeface="Inter"/>
                <a:ea typeface="Inter"/>
                <a:cs typeface="Inter"/>
                <a:sym typeface="Inter"/>
              </a:defRPr>
            </a:lvl4pPr>
            <a:lvl5pPr lvl="4" rtl="0">
              <a:lnSpc>
                <a:spcPct val="75000"/>
              </a:lnSpc>
              <a:spcBef>
                <a:spcPts val="0"/>
              </a:spcBef>
              <a:spcAft>
                <a:spcPts val="0"/>
              </a:spcAft>
              <a:buClr>
                <a:schemeClr val="dk1"/>
              </a:buClr>
              <a:buSzPts val="2800"/>
              <a:buFont typeface="Inter"/>
              <a:buNone/>
              <a:defRPr b="1" sz="2800">
                <a:solidFill>
                  <a:schemeClr val="dk1"/>
                </a:solidFill>
                <a:latin typeface="Inter"/>
                <a:ea typeface="Inter"/>
                <a:cs typeface="Inter"/>
                <a:sym typeface="Inter"/>
              </a:defRPr>
            </a:lvl5pPr>
            <a:lvl6pPr lvl="5" rtl="0">
              <a:lnSpc>
                <a:spcPct val="75000"/>
              </a:lnSpc>
              <a:spcBef>
                <a:spcPts val="0"/>
              </a:spcBef>
              <a:spcAft>
                <a:spcPts val="0"/>
              </a:spcAft>
              <a:buClr>
                <a:schemeClr val="dk1"/>
              </a:buClr>
              <a:buSzPts val="2800"/>
              <a:buFont typeface="Inter"/>
              <a:buNone/>
              <a:defRPr b="1" sz="2800">
                <a:solidFill>
                  <a:schemeClr val="dk1"/>
                </a:solidFill>
                <a:latin typeface="Inter"/>
                <a:ea typeface="Inter"/>
                <a:cs typeface="Inter"/>
                <a:sym typeface="Inter"/>
              </a:defRPr>
            </a:lvl6pPr>
            <a:lvl7pPr lvl="6" rtl="0">
              <a:lnSpc>
                <a:spcPct val="75000"/>
              </a:lnSpc>
              <a:spcBef>
                <a:spcPts val="0"/>
              </a:spcBef>
              <a:spcAft>
                <a:spcPts val="0"/>
              </a:spcAft>
              <a:buClr>
                <a:schemeClr val="dk1"/>
              </a:buClr>
              <a:buSzPts val="2800"/>
              <a:buFont typeface="Inter"/>
              <a:buNone/>
              <a:defRPr b="1" sz="2800">
                <a:solidFill>
                  <a:schemeClr val="dk1"/>
                </a:solidFill>
                <a:latin typeface="Inter"/>
                <a:ea typeface="Inter"/>
                <a:cs typeface="Inter"/>
                <a:sym typeface="Inter"/>
              </a:defRPr>
            </a:lvl7pPr>
            <a:lvl8pPr lvl="7" rtl="0">
              <a:lnSpc>
                <a:spcPct val="75000"/>
              </a:lnSpc>
              <a:spcBef>
                <a:spcPts val="0"/>
              </a:spcBef>
              <a:spcAft>
                <a:spcPts val="0"/>
              </a:spcAft>
              <a:buClr>
                <a:schemeClr val="dk1"/>
              </a:buClr>
              <a:buSzPts val="2800"/>
              <a:buFont typeface="Inter"/>
              <a:buNone/>
              <a:defRPr b="1" sz="2800">
                <a:solidFill>
                  <a:schemeClr val="dk1"/>
                </a:solidFill>
                <a:latin typeface="Inter"/>
                <a:ea typeface="Inter"/>
                <a:cs typeface="Inter"/>
                <a:sym typeface="Inter"/>
              </a:defRPr>
            </a:lvl8pPr>
            <a:lvl9pPr lvl="8" rtl="0">
              <a:lnSpc>
                <a:spcPct val="75000"/>
              </a:lnSpc>
              <a:spcBef>
                <a:spcPts val="0"/>
              </a:spcBef>
              <a:spcAft>
                <a:spcPts val="0"/>
              </a:spcAft>
              <a:buClr>
                <a:schemeClr val="dk1"/>
              </a:buClr>
              <a:buSzPts val="2800"/>
              <a:buFont typeface="Inter"/>
              <a:buNone/>
              <a:defRPr b="1" sz="2800">
                <a:solidFill>
                  <a:schemeClr val="dk1"/>
                </a:solidFill>
                <a:latin typeface="Inter"/>
                <a:ea typeface="Inter"/>
                <a:cs typeface="Inter"/>
                <a:sym typeface="Inter"/>
              </a:defRPr>
            </a:lvl9pPr>
          </a:lstStyle>
          <a:p/>
        </p:txBody>
      </p:sp>
      <p:sp>
        <p:nvSpPr>
          <p:cNvPr id="66" name="Google Shape;66;p18"/>
          <p:cNvSpPr txBox="1"/>
          <p:nvPr>
            <p:ph idx="1" type="body"/>
          </p:nvPr>
        </p:nvSpPr>
        <p:spPr>
          <a:xfrm>
            <a:off x="457200" y="915600"/>
            <a:ext cx="5709600" cy="3653400"/>
          </a:xfrm>
          <a:prstGeom prst="rect">
            <a:avLst/>
          </a:prstGeom>
          <a:noFill/>
          <a:ln>
            <a:noFill/>
          </a:ln>
        </p:spPr>
        <p:txBody>
          <a:bodyPr anchorCtr="0" anchor="t" bIns="91425" lIns="91425" spcFirstLastPara="1" rIns="91425" wrap="square" tIns="91425">
            <a:normAutofit/>
          </a:bodyPr>
          <a:lstStyle>
            <a:lvl1pPr indent="-317500" lvl="0" marL="457200" rtl="0">
              <a:lnSpc>
                <a:spcPct val="100000"/>
              </a:lnSpc>
              <a:spcBef>
                <a:spcPts val="0"/>
              </a:spcBef>
              <a:spcAft>
                <a:spcPts val="0"/>
              </a:spcAft>
              <a:buClr>
                <a:schemeClr val="dk1"/>
              </a:buClr>
              <a:buSzPts val="1400"/>
              <a:buFont typeface="Inter Medium"/>
              <a:buChar char="•"/>
              <a:defRPr>
                <a:solidFill>
                  <a:schemeClr val="dk1"/>
                </a:solidFill>
                <a:latin typeface="Inter Medium"/>
                <a:ea typeface="Inter Medium"/>
                <a:cs typeface="Inter Medium"/>
                <a:sym typeface="Inter Medium"/>
              </a:defRPr>
            </a:lvl1pPr>
            <a:lvl2pPr indent="-317500" lvl="1" marL="914400" rtl="0">
              <a:lnSpc>
                <a:spcPct val="100000"/>
              </a:lnSpc>
              <a:spcBef>
                <a:spcPts val="800"/>
              </a:spcBef>
              <a:spcAft>
                <a:spcPts val="0"/>
              </a:spcAft>
              <a:buClr>
                <a:schemeClr val="dk1"/>
              </a:buClr>
              <a:buSzPts val="1400"/>
              <a:buFont typeface="Inter Medium"/>
              <a:buChar char="•"/>
              <a:defRPr>
                <a:solidFill>
                  <a:schemeClr val="dk1"/>
                </a:solidFill>
                <a:latin typeface="Inter Medium"/>
                <a:ea typeface="Inter Medium"/>
                <a:cs typeface="Inter Medium"/>
                <a:sym typeface="Inter Medium"/>
              </a:defRPr>
            </a:lvl2pPr>
            <a:lvl3pPr indent="-317500" lvl="2" marL="1371600" rtl="0">
              <a:lnSpc>
                <a:spcPct val="100000"/>
              </a:lnSpc>
              <a:spcBef>
                <a:spcPts val="800"/>
              </a:spcBef>
              <a:spcAft>
                <a:spcPts val="0"/>
              </a:spcAft>
              <a:buClr>
                <a:schemeClr val="dk1"/>
              </a:buClr>
              <a:buSzPts val="1400"/>
              <a:buFont typeface="Inter Medium"/>
              <a:buChar char="•"/>
              <a:defRPr>
                <a:solidFill>
                  <a:schemeClr val="dk1"/>
                </a:solidFill>
                <a:latin typeface="Inter Medium"/>
                <a:ea typeface="Inter Medium"/>
                <a:cs typeface="Inter Medium"/>
                <a:sym typeface="Inter Medium"/>
              </a:defRPr>
            </a:lvl3pPr>
            <a:lvl4pPr indent="-317500" lvl="3" marL="1828800" rtl="0">
              <a:lnSpc>
                <a:spcPct val="100000"/>
              </a:lnSpc>
              <a:spcBef>
                <a:spcPts val="800"/>
              </a:spcBef>
              <a:spcAft>
                <a:spcPts val="0"/>
              </a:spcAft>
              <a:buClr>
                <a:schemeClr val="dk1"/>
              </a:buClr>
              <a:buSzPts val="1400"/>
              <a:buFont typeface="Inter Medium"/>
              <a:buChar char="•"/>
              <a:defRPr>
                <a:solidFill>
                  <a:schemeClr val="dk1"/>
                </a:solidFill>
                <a:latin typeface="Inter Medium"/>
                <a:ea typeface="Inter Medium"/>
                <a:cs typeface="Inter Medium"/>
                <a:sym typeface="Inter Medium"/>
              </a:defRPr>
            </a:lvl4pPr>
            <a:lvl5pPr indent="-317500" lvl="4" marL="2286000" rtl="0">
              <a:lnSpc>
                <a:spcPct val="100000"/>
              </a:lnSpc>
              <a:spcBef>
                <a:spcPts val="800"/>
              </a:spcBef>
              <a:spcAft>
                <a:spcPts val="0"/>
              </a:spcAft>
              <a:buClr>
                <a:schemeClr val="dk1"/>
              </a:buClr>
              <a:buSzPts val="1400"/>
              <a:buFont typeface="Inter Medium"/>
              <a:buChar char="•"/>
              <a:defRPr>
                <a:solidFill>
                  <a:schemeClr val="dk1"/>
                </a:solidFill>
                <a:latin typeface="Inter Medium"/>
                <a:ea typeface="Inter Medium"/>
                <a:cs typeface="Inter Medium"/>
                <a:sym typeface="Inter Medium"/>
              </a:defRPr>
            </a:lvl5pPr>
            <a:lvl6pPr indent="-317500" lvl="5" marL="2743200" rtl="0">
              <a:lnSpc>
                <a:spcPct val="100000"/>
              </a:lnSpc>
              <a:spcBef>
                <a:spcPts val="800"/>
              </a:spcBef>
              <a:spcAft>
                <a:spcPts val="0"/>
              </a:spcAft>
              <a:buClr>
                <a:schemeClr val="dk1"/>
              </a:buClr>
              <a:buSzPts val="1400"/>
              <a:buFont typeface="Inter Medium"/>
              <a:buChar char="•"/>
              <a:defRPr>
                <a:solidFill>
                  <a:schemeClr val="dk1"/>
                </a:solidFill>
                <a:latin typeface="Inter Medium"/>
                <a:ea typeface="Inter Medium"/>
                <a:cs typeface="Inter Medium"/>
                <a:sym typeface="Inter Medium"/>
              </a:defRPr>
            </a:lvl6pPr>
            <a:lvl7pPr indent="-317500" lvl="6" marL="3200400" rtl="0">
              <a:lnSpc>
                <a:spcPct val="100000"/>
              </a:lnSpc>
              <a:spcBef>
                <a:spcPts val="800"/>
              </a:spcBef>
              <a:spcAft>
                <a:spcPts val="0"/>
              </a:spcAft>
              <a:buClr>
                <a:schemeClr val="dk1"/>
              </a:buClr>
              <a:buSzPts val="1400"/>
              <a:buFont typeface="Inter Medium"/>
              <a:buChar char="•"/>
              <a:defRPr>
                <a:solidFill>
                  <a:schemeClr val="dk1"/>
                </a:solidFill>
                <a:latin typeface="Inter Medium"/>
                <a:ea typeface="Inter Medium"/>
                <a:cs typeface="Inter Medium"/>
                <a:sym typeface="Inter Medium"/>
              </a:defRPr>
            </a:lvl7pPr>
            <a:lvl8pPr indent="-317500" lvl="7" marL="3657600" rtl="0">
              <a:lnSpc>
                <a:spcPct val="100000"/>
              </a:lnSpc>
              <a:spcBef>
                <a:spcPts val="800"/>
              </a:spcBef>
              <a:spcAft>
                <a:spcPts val="0"/>
              </a:spcAft>
              <a:buClr>
                <a:schemeClr val="dk1"/>
              </a:buClr>
              <a:buSzPts val="1400"/>
              <a:buFont typeface="Inter Medium"/>
              <a:buChar char="•"/>
              <a:defRPr>
                <a:solidFill>
                  <a:schemeClr val="dk1"/>
                </a:solidFill>
                <a:latin typeface="Inter Medium"/>
                <a:ea typeface="Inter Medium"/>
                <a:cs typeface="Inter Medium"/>
                <a:sym typeface="Inter Medium"/>
              </a:defRPr>
            </a:lvl8pPr>
            <a:lvl9pPr indent="-317500" lvl="8" marL="4114800" rtl="0">
              <a:lnSpc>
                <a:spcPct val="100000"/>
              </a:lnSpc>
              <a:spcBef>
                <a:spcPts val="800"/>
              </a:spcBef>
              <a:spcAft>
                <a:spcPts val="800"/>
              </a:spcAft>
              <a:buClr>
                <a:schemeClr val="dk1"/>
              </a:buClr>
              <a:buSzPts val="1400"/>
              <a:buFont typeface="Inter Medium"/>
              <a:buChar char="•"/>
              <a:defRPr>
                <a:solidFill>
                  <a:schemeClr val="dk1"/>
                </a:solidFill>
                <a:latin typeface="Inter Medium"/>
                <a:ea typeface="Inter Medium"/>
                <a:cs typeface="Inter Medium"/>
                <a:sym typeface="Inter Medium"/>
              </a:defRPr>
            </a:lvl9pPr>
          </a:lstStyle>
          <a:p/>
        </p:txBody>
      </p:sp>
      <p:sp>
        <p:nvSpPr>
          <p:cNvPr id="67" name="Google Shape;67;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46962"/>
          </p15:clr>
        </p15:guide>
        <p15:guide id="2" orient="horz" pos="577">
          <p15:clr>
            <a:srgbClr val="E46962"/>
          </p15:clr>
        </p15:guide>
      </p15:sldGuideLst>
    </p:ext>
  </p:extLst>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140" name="Shape 140"/>
        <p:cNvGrpSpPr/>
        <p:nvPr/>
      </p:nvGrpSpPr>
      <p:grpSpPr>
        <a:xfrm>
          <a:off x="0" y="0"/>
          <a:ext cx="0" cy="0"/>
          <a:chOff x="0" y="0"/>
          <a:chExt cx="0" cy="0"/>
        </a:xfrm>
      </p:grpSpPr>
      <p:sp>
        <p:nvSpPr>
          <p:cNvPr id="141" name="Google Shape;141;p36"/>
          <p:cNvSpPr txBox="1"/>
          <p:nvPr>
            <p:ph type="title"/>
          </p:nvPr>
        </p:nvSpPr>
        <p:spPr>
          <a:xfrm>
            <a:off x="457200" y="342900"/>
            <a:ext cx="7782900" cy="572700"/>
          </a:xfrm>
          <a:prstGeom prst="rect">
            <a:avLst/>
          </a:prstGeom>
          <a:noFill/>
          <a:ln>
            <a:noFill/>
          </a:ln>
        </p:spPr>
        <p:txBody>
          <a:bodyPr anchorCtr="0" anchor="b" bIns="91425" lIns="0" spcFirstLastPara="1" rIns="0" wrap="square" tIns="91425">
            <a:normAutofit/>
          </a:bodyPr>
          <a:lstStyle>
            <a:lvl1pPr lvl="0" rtl="0">
              <a:lnSpc>
                <a:spcPct val="75000"/>
              </a:lnSpc>
              <a:spcBef>
                <a:spcPts val="0"/>
              </a:spcBef>
              <a:spcAft>
                <a:spcPts val="0"/>
              </a:spcAft>
              <a:buClr>
                <a:schemeClr val="dk2"/>
              </a:buClr>
              <a:buSzPts val="1600"/>
              <a:buFont typeface="Hanken Grotesk SemiBold"/>
              <a:buNone/>
              <a:defRPr sz="1600">
                <a:solidFill>
                  <a:schemeClr val="dk2"/>
                </a:solidFill>
                <a:latin typeface="Hanken Grotesk SemiBold"/>
                <a:ea typeface="Hanken Grotesk SemiBold"/>
                <a:cs typeface="Hanken Grotesk SemiBold"/>
                <a:sym typeface="Hanken Grotesk SemiBold"/>
              </a:defRPr>
            </a:lvl1pPr>
            <a:lvl2pPr lvl="1" rtl="0">
              <a:lnSpc>
                <a:spcPct val="75000"/>
              </a:lnSpc>
              <a:spcBef>
                <a:spcPts val="0"/>
              </a:spcBef>
              <a:spcAft>
                <a:spcPts val="0"/>
              </a:spcAft>
              <a:buClr>
                <a:schemeClr val="dk2"/>
              </a:buClr>
              <a:buSzPts val="1600"/>
              <a:buFont typeface="Hanken Grotesk SemiBold"/>
              <a:buNone/>
              <a:defRPr sz="1600">
                <a:solidFill>
                  <a:schemeClr val="dk2"/>
                </a:solidFill>
                <a:latin typeface="Hanken Grotesk SemiBold"/>
                <a:ea typeface="Hanken Grotesk SemiBold"/>
                <a:cs typeface="Hanken Grotesk SemiBold"/>
                <a:sym typeface="Hanken Grotesk SemiBold"/>
              </a:defRPr>
            </a:lvl2pPr>
            <a:lvl3pPr lvl="2" rtl="0">
              <a:lnSpc>
                <a:spcPct val="75000"/>
              </a:lnSpc>
              <a:spcBef>
                <a:spcPts val="0"/>
              </a:spcBef>
              <a:spcAft>
                <a:spcPts val="0"/>
              </a:spcAft>
              <a:buClr>
                <a:schemeClr val="dk2"/>
              </a:buClr>
              <a:buSzPts val="1600"/>
              <a:buFont typeface="Hanken Grotesk SemiBold"/>
              <a:buNone/>
              <a:defRPr sz="1600">
                <a:solidFill>
                  <a:schemeClr val="dk2"/>
                </a:solidFill>
                <a:latin typeface="Hanken Grotesk SemiBold"/>
                <a:ea typeface="Hanken Grotesk SemiBold"/>
                <a:cs typeface="Hanken Grotesk SemiBold"/>
                <a:sym typeface="Hanken Grotesk SemiBold"/>
              </a:defRPr>
            </a:lvl3pPr>
            <a:lvl4pPr lvl="3" rtl="0">
              <a:lnSpc>
                <a:spcPct val="75000"/>
              </a:lnSpc>
              <a:spcBef>
                <a:spcPts val="0"/>
              </a:spcBef>
              <a:spcAft>
                <a:spcPts val="0"/>
              </a:spcAft>
              <a:buClr>
                <a:schemeClr val="dk2"/>
              </a:buClr>
              <a:buSzPts val="1600"/>
              <a:buFont typeface="Hanken Grotesk SemiBold"/>
              <a:buNone/>
              <a:defRPr sz="1600">
                <a:solidFill>
                  <a:schemeClr val="dk2"/>
                </a:solidFill>
                <a:latin typeface="Hanken Grotesk SemiBold"/>
                <a:ea typeface="Hanken Grotesk SemiBold"/>
                <a:cs typeface="Hanken Grotesk SemiBold"/>
                <a:sym typeface="Hanken Grotesk SemiBold"/>
              </a:defRPr>
            </a:lvl4pPr>
            <a:lvl5pPr lvl="4" rtl="0">
              <a:lnSpc>
                <a:spcPct val="75000"/>
              </a:lnSpc>
              <a:spcBef>
                <a:spcPts val="0"/>
              </a:spcBef>
              <a:spcAft>
                <a:spcPts val="0"/>
              </a:spcAft>
              <a:buClr>
                <a:schemeClr val="dk2"/>
              </a:buClr>
              <a:buSzPts val="1600"/>
              <a:buFont typeface="Hanken Grotesk SemiBold"/>
              <a:buNone/>
              <a:defRPr sz="1600">
                <a:solidFill>
                  <a:schemeClr val="dk2"/>
                </a:solidFill>
                <a:latin typeface="Hanken Grotesk SemiBold"/>
                <a:ea typeface="Hanken Grotesk SemiBold"/>
                <a:cs typeface="Hanken Grotesk SemiBold"/>
                <a:sym typeface="Hanken Grotesk SemiBold"/>
              </a:defRPr>
            </a:lvl5pPr>
            <a:lvl6pPr lvl="5" rtl="0">
              <a:lnSpc>
                <a:spcPct val="75000"/>
              </a:lnSpc>
              <a:spcBef>
                <a:spcPts val="0"/>
              </a:spcBef>
              <a:spcAft>
                <a:spcPts val="0"/>
              </a:spcAft>
              <a:buClr>
                <a:schemeClr val="dk2"/>
              </a:buClr>
              <a:buSzPts val="1600"/>
              <a:buFont typeface="Hanken Grotesk SemiBold"/>
              <a:buNone/>
              <a:defRPr sz="1600">
                <a:solidFill>
                  <a:schemeClr val="dk2"/>
                </a:solidFill>
                <a:latin typeface="Hanken Grotesk SemiBold"/>
                <a:ea typeface="Hanken Grotesk SemiBold"/>
                <a:cs typeface="Hanken Grotesk SemiBold"/>
                <a:sym typeface="Hanken Grotesk SemiBold"/>
              </a:defRPr>
            </a:lvl6pPr>
            <a:lvl7pPr lvl="6" rtl="0">
              <a:lnSpc>
                <a:spcPct val="75000"/>
              </a:lnSpc>
              <a:spcBef>
                <a:spcPts val="0"/>
              </a:spcBef>
              <a:spcAft>
                <a:spcPts val="0"/>
              </a:spcAft>
              <a:buClr>
                <a:schemeClr val="dk2"/>
              </a:buClr>
              <a:buSzPts val="1600"/>
              <a:buFont typeface="Hanken Grotesk SemiBold"/>
              <a:buNone/>
              <a:defRPr sz="1600">
                <a:solidFill>
                  <a:schemeClr val="dk2"/>
                </a:solidFill>
                <a:latin typeface="Hanken Grotesk SemiBold"/>
                <a:ea typeface="Hanken Grotesk SemiBold"/>
                <a:cs typeface="Hanken Grotesk SemiBold"/>
                <a:sym typeface="Hanken Grotesk SemiBold"/>
              </a:defRPr>
            </a:lvl7pPr>
            <a:lvl8pPr lvl="7" rtl="0">
              <a:lnSpc>
                <a:spcPct val="75000"/>
              </a:lnSpc>
              <a:spcBef>
                <a:spcPts val="0"/>
              </a:spcBef>
              <a:spcAft>
                <a:spcPts val="0"/>
              </a:spcAft>
              <a:buClr>
                <a:schemeClr val="dk2"/>
              </a:buClr>
              <a:buSzPts val="1600"/>
              <a:buFont typeface="Hanken Grotesk SemiBold"/>
              <a:buNone/>
              <a:defRPr sz="1600">
                <a:solidFill>
                  <a:schemeClr val="dk2"/>
                </a:solidFill>
                <a:latin typeface="Hanken Grotesk SemiBold"/>
                <a:ea typeface="Hanken Grotesk SemiBold"/>
                <a:cs typeface="Hanken Grotesk SemiBold"/>
                <a:sym typeface="Hanken Grotesk SemiBold"/>
              </a:defRPr>
            </a:lvl8pPr>
            <a:lvl9pPr lvl="8" rtl="0">
              <a:lnSpc>
                <a:spcPct val="75000"/>
              </a:lnSpc>
              <a:spcBef>
                <a:spcPts val="0"/>
              </a:spcBef>
              <a:spcAft>
                <a:spcPts val="0"/>
              </a:spcAft>
              <a:buClr>
                <a:schemeClr val="dk2"/>
              </a:buClr>
              <a:buSzPts val="1600"/>
              <a:buFont typeface="Hanken Grotesk SemiBold"/>
              <a:buNone/>
              <a:defRPr sz="1600">
                <a:solidFill>
                  <a:schemeClr val="dk2"/>
                </a:solidFill>
                <a:latin typeface="Hanken Grotesk SemiBold"/>
                <a:ea typeface="Hanken Grotesk SemiBold"/>
                <a:cs typeface="Hanken Grotesk SemiBold"/>
                <a:sym typeface="Hanken Grotesk SemiBold"/>
              </a:defRPr>
            </a:lvl9pPr>
          </a:lstStyle>
          <a:p/>
        </p:txBody>
      </p:sp>
      <p:sp>
        <p:nvSpPr>
          <p:cNvPr id="142" name="Google Shape;142;p36"/>
          <p:cNvSpPr txBox="1"/>
          <p:nvPr>
            <p:ph idx="1" type="body"/>
          </p:nvPr>
        </p:nvSpPr>
        <p:spPr>
          <a:xfrm>
            <a:off x="457200" y="915600"/>
            <a:ext cx="5709600" cy="3653400"/>
          </a:xfrm>
          <a:prstGeom prst="rect">
            <a:avLst/>
          </a:prstGeom>
          <a:noFill/>
          <a:ln>
            <a:noFill/>
          </a:ln>
        </p:spPr>
        <p:txBody>
          <a:bodyPr anchorCtr="0" anchor="t" bIns="91425" lIns="91425" spcFirstLastPara="1" rIns="91425" wrap="square" tIns="91425">
            <a:normAutofit/>
          </a:bodyPr>
          <a:lstStyle>
            <a:lvl1pPr indent="-317500" lvl="0" marL="457200" rtl="0">
              <a:lnSpc>
                <a:spcPct val="100000"/>
              </a:lnSpc>
              <a:spcBef>
                <a:spcPts val="0"/>
              </a:spcBef>
              <a:spcAft>
                <a:spcPts val="0"/>
              </a:spcAft>
              <a:buClr>
                <a:schemeClr val="accent3"/>
              </a:buClr>
              <a:buSzPts val="1400"/>
              <a:buFont typeface="Helvetica Neue"/>
              <a:buChar char="•"/>
              <a:defRPr>
                <a:solidFill>
                  <a:schemeClr val="dk1"/>
                </a:solidFill>
                <a:latin typeface="Hanken Grotesk Medium"/>
                <a:ea typeface="Hanken Grotesk Medium"/>
                <a:cs typeface="Hanken Grotesk Medium"/>
                <a:sym typeface="Hanken Grotesk Medium"/>
              </a:defRPr>
            </a:lvl1pPr>
            <a:lvl2pPr indent="-317500" lvl="1" marL="914400" rtl="0">
              <a:lnSpc>
                <a:spcPct val="100000"/>
              </a:lnSpc>
              <a:spcBef>
                <a:spcPts val="800"/>
              </a:spcBef>
              <a:spcAft>
                <a:spcPts val="0"/>
              </a:spcAft>
              <a:buClr>
                <a:schemeClr val="accent3"/>
              </a:buClr>
              <a:buSzPts val="1400"/>
              <a:buFont typeface="Helvetica Neue"/>
              <a:buChar char="•"/>
              <a:defRPr>
                <a:solidFill>
                  <a:schemeClr val="dk1"/>
                </a:solidFill>
                <a:latin typeface="Hanken Grotesk Medium"/>
                <a:ea typeface="Hanken Grotesk Medium"/>
                <a:cs typeface="Hanken Grotesk Medium"/>
                <a:sym typeface="Hanken Grotesk Medium"/>
              </a:defRPr>
            </a:lvl2pPr>
            <a:lvl3pPr indent="-317500" lvl="2" marL="1371600" rtl="0">
              <a:lnSpc>
                <a:spcPct val="100000"/>
              </a:lnSpc>
              <a:spcBef>
                <a:spcPts val="800"/>
              </a:spcBef>
              <a:spcAft>
                <a:spcPts val="0"/>
              </a:spcAft>
              <a:buClr>
                <a:schemeClr val="accent3"/>
              </a:buClr>
              <a:buSzPts val="1400"/>
              <a:buFont typeface="Helvetica Neue"/>
              <a:buChar char="•"/>
              <a:defRPr>
                <a:solidFill>
                  <a:schemeClr val="dk1"/>
                </a:solidFill>
                <a:latin typeface="Hanken Grotesk Medium"/>
                <a:ea typeface="Hanken Grotesk Medium"/>
                <a:cs typeface="Hanken Grotesk Medium"/>
                <a:sym typeface="Hanken Grotesk Medium"/>
              </a:defRPr>
            </a:lvl3pPr>
            <a:lvl4pPr indent="-317500" lvl="3" marL="1828800" rtl="0">
              <a:lnSpc>
                <a:spcPct val="100000"/>
              </a:lnSpc>
              <a:spcBef>
                <a:spcPts val="800"/>
              </a:spcBef>
              <a:spcAft>
                <a:spcPts val="0"/>
              </a:spcAft>
              <a:buClr>
                <a:schemeClr val="accent3"/>
              </a:buClr>
              <a:buSzPts val="1400"/>
              <a:buFont typeface="Helvetica Neue"/>
              <a:buChar char="•"/>
              <a:defRPr>
                <a:solidFill>
                  <a:schemeClr val="dk1"/>
                </a:solidFill>
                <a:latin typeface="Hanken Grotesk Medium"/>
                <a:ea typeface="Hanken Grotesk Medium"/>
                <a:cs typeface="Hanken Grotesk Medium"/>
                <a:sym typeface="Hanken Grotesk Medium"/>
              </a:defRPr>
            </a:lvl4pPr>
            <a:lvl5pPr indent="-317500" lvl="4" marL="2286000" rtl="0">
              <a:lnSpc>
                <a:spcPct val="100000"/>
              </a:lnSpc>
              <a:spcBef>
                <a:spcPts val="800"/>
              </a:spcBef>
              <a:spcAft>
                <a:spcPts val="0"/>
              </a:spcAft>
              <a:buClr>
                <a:schemeClr val="dk1"/>
              </a:buClr>
              <a:buSzPts val="1400"/>
              <a:buFont typeface="Helvetica Neue"/>
              <a:buChar char="•"/>
              <a:defRPr>
                <a:solidFill>
                  <a:schemeClr val="dk1"/>
                </a:solidFill>
                <a:latin typeface="Hanken Grotesk Medium"/>
                <a:ea typeface="Hanken Grotesk Medium"/>
                <a:cs typeface="Hanken Grotesk Medium"/>
                <a:sym typeface="Hanken Grotesk Medium"/>
              </a:defRPr>
            </a:lvl5pPr>
            <a:lvl6pPr indent="-317500" lvl="5" marL="2743200" rtl="0">
              <a:lnSpc>
                <a:spcPct val="100000"/>
              </a:lnSpc>
              <a:spcBef>
                <a:spcPts val="800"/>
              </a:spcBef>
              <a:spcAft>
                <a:spcPts val="0"/>
              </a:spcAft>
              <a:buClr>
                <a:schemeClr val="dk1"/>
              </a:buClr>
              <a:buSzPts val="1400"/>
              <a:buFont typeface="Helvetica Neue"/>
              <a:buChar char="•"/>
              <a:defRPr>
                <a:solidFill>
                  <a:schemeClr val="dk1"/>
                </a:solidFill>
                <a:latin typeface="Hanken Grotesk Medium"/>
                <a:ea typeface="Hanken Grotesk Medium"/>
                <a:cs typeface="Hanken Grotesk Medium"/>
                <a:sym typeface="Hanken Grotesk Medium"/>
              </a:defRPr>
            </a:lvl6pPr>
            <a:lvl7pPr indent="-317500" lvl="6" marL="3200400" rtl="0">
              <a:lnSpc>
                <a:spcPct val="100000"/>
              </a:lnSpc>
              <a:spcBef>
                <a:spcPts val="800"/>
              </a:spcBef>
              <a:spcAft>
                <a:spcPts val="0"/>
              </a:spcAft>
              <a:buClr>
                <a:schemeClr val="dk1"/>
              </a:buClr>
              <a:buSzPts val="1400"/>
              <a:buFont typeface="Helvetica Neue"/>
              <a:buChar char="•"/>
              <a:defRPr>
                <a:solidFill>
                  <a:schemeClr val="dk1"/>
                </a:solidFill>
                <a:latin typeface="Hanken Grotesk Medium"/>
                <a:ea typeface="Hanken Grotesk Medium"/>
                <a:cs typeface="Hanken Grotesk Medium"/>
                <a:sym typeface="Hanken Grotesk Medium"/>
              </a:defRPr>
            </a:lvl7pPr>
            <a:lvl8pPr indent="-317500" lvl="7" marL="3657600" rtl="0">
              <a:lnSpc>
                <a:spcPct val="100000"/>
              </a:lnSpc>
              <a:spcBef>
                <a:spcPts val="800"/>
              </a:spcBef>
              <a:spcAft>
                <a:spcPts val="0"/>
              </a:spcAft>
              <a:buClr>
                <a:schemeClr val="dk1"/>
              </a:buClr>
              <a:buSzPts val="1400"/>
              <a:buFont typeface="Helvetica Neue"/>
              <a:buChar char="•"/>
              <a:defRPr>
                <a:solidFill>
                  <a:schemeClr val="dk1"/>
                </a:solidFill>
                <a:latin typeface="Hanken Grotesk Medium"/>
                <a:ea typeface="Hanken Grotesk Medium"/>
                <a:cs typeface="Hanken Grotesk Medium"/>
                <a:sym typeface="Hanken Grotesk Medium"/>
              </a:defRPr>
            </a:lvl8pPr>
            <a:lvl9pPr indent="-317500" lvl="8" marL="4114800" rtl="0">
              <a:lnSpc>
                <a:spcPct val="100000"/>
              </a:lnSpc>
              <a:spcBef>
                <a:spcPts val="800"/>
              </a:spcBef>
              <a:spcAft>
                <a:spcPts val="800"/>
              </a:spcAft>
              <a:buClr>
                <a:schemeClr val="dk1"/>
              </a:buClr>
              <a:buSzPts val="1400"/>
              <a:buFont typeface="Helvetica Neue"/>
              <a:buChar char="•"/>
              <a:defRPr>
                <a:solidFill>
                  <a:schemeClr val="dk1"/>
                </a:solidFill>
                <a:latin typeface="Hanken Grotesk Medium"/>
                <a:ea typeface="Hanken Grotesk Medium"/>
                <a:cs typeface="Hanken Grotesk Medium"/>
                <a:sym typeface="Hanken Grotesk Medium"/>
              </a:defRPr>
            </a:lvl9pPr>
          </a:lstStyle>
          <a:p/>
        </p:txBody>
      </p:sp>
      <p:sp>
        <p:nvSpPr>
          <p:cNvPr id="143" name="Google Shape;143;p3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chemeClr val="dk2"/>
                </a:solidFill>
              </a:defRPr>
            </a:lvl1pPr>
            <a:lvl2pPr lvl="1" rtl="0" algn="r">
              <a:buNone/>
              <a:defRPr sz="1000">
                <a:solidFill>
                  <a:schemeClr val="dk2"/>
                </a:solidFill>
              </a:defRPr>
            </a:lvl2pPr>
            <a:lvl3pPr lvl="2" rtl="0" algn="r">
              <a:buNone/>
              <a:defRPr sz="1000">
                <a:solidFill>
                  <a:schemeClr val="dk2"/>
                </a:solidFill>
              </a:defRPr>
            </a:lvl3pPr>
            <a:lvl4pPr lvl="3" rtl="0" algn="r">
              <a:buNone/>
              <a:defRPr sz="1000">
                <a:solidFill>
                  <a:schemeClr val="dk2"/>
                </a:solidFill>
              </a:defRPr>
            </a:lvl4pPr>
            <a:lvl5pPr lvl="4" rtl="0" algn="r">
              <a:buNone/>
              <a:defRPr sz="1000">
                <a:solidFill>
                  <a:schemeClr val="dk2"/>
                </a:solidFill>
              </a:defRPr>
            </a:lvl5pPr>
            <a:lvl6pPr lvl="5" rtl="0" algn="r">
              <a:buNone/>
              <a:defRPr sz="1000">
                <a:solidFill>
                  <a:schemeClr val="dk2"/>
                </a:solidFill>
              </a:defRPr>
            </a:lvl6pPr>
            <a:lvl7pPr lvl="6" rtl="0" algn="r">
              <a:buNone/>
              <a:defRPr sz="1000">
                <a:solidFill>
                  <a:schemeClr val="dk2"/>
                </a:solidFill>
              </a:defRPr>
            </a:lvl7pPr>
            <a:lvl8pPr lvl="7" rtl="0" algn="r">
              <a:buNone/>
              <a:defRPr sz="1000">
                <a:solidFill>
                  <a:schemeClr val="dk2"/>
                </a:solidFill>
              </a:defRPr>
            </a:lvl8pPr>
            <a:lvl9pPr lvl="8" rtl="0"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 id="2147483696" r:id="rId17"/>
    <p:sldLayoutId id="2147483697" r:id="rId1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8">
          <p15:clr>
            <a:srgbClr val="E46962"/>
          </p15:clr>
        </p15:guide>
        <p15:guide id="2" orient="horz" pos="577">
          <p15:clr>
            <a:srgbClr val="E46962"/>
          </p15:clr>
        </p15:guide>
      </p15:sldGuideLst>
    </p:ext>
  </p:extLst>
</p:sldMaster>
</file>

<file path=ppt/slides/_rels/slide1.xml.rels><?xml version="1.0" encoding="UTF-8" standalone="yes"?><Relationships xmlns="http://schemas.openxmlformats.org/package/2006/relationships"><Relationship Id="rId11" Type="http://schemas.openxmlformats.org/officeDocument/2006/relationships/image" Target="../media/image1.png"/><Relationship Id="rId10" Type="http://schemas.openxmlformats.org/officeDocument/2006/relationships/hyperlink" Target="https://www.plusdocs.com" TargetMode="External"/><Relationship Id="rId1" Type="http://schemas.openxmlformats.org/officeDocument/2006/relationships/slideLayout" Target="../slideLayouts/slideLayout32.xml"/><Relationship Id="rId2" Type="http://schemas.openxmlformats.org/officeDocument/2006/relationships/notesSlide" Target="../notesSlides/notesSlide1.xml"/><Relationship Id="rId3" Type="http://schemas.openxmlformats.org/officeDocument/2006/relationships/hyperlink" Target="https://www.plusdocs.com" TargetMode="External"/><Relationship Id="rId4" Type="http://schemas.openxmlformats.org/officeDocument/2006/relationships/image" Target="../media/image4.png"/><Relationship Id="rId9" Type="http://schemas.openxmlformats.org/officeDocument/2006/relationships/hyperlink" Target="https://www.plusdocs.com/templates" TargetMode="External"/><Relationship Id="rId5" Type="http://schemas.openxmlformats.org/officeDocument/2006/relationships/hyperlink" Target="https://www.plusdocs.com" TargetMode="External"/><Relationship Id="rId6" Type="http://schemas.openxmlformats.org/officeDocument/2006/relationships/hyperlink" Target="https://workspace.google.com/marketplace/app/plus_ai_for_google_slides/214277172452" TargetMode="External"/><Relationship Id="rId7" Type="http://schemas.openxmlformats.org/officeDocument/2006/relationships/hyperlink" Target="https://docs.google.com/spreadsheets/d/1zaQO8zp8BdlqTkLikrDtDzAmREFooiRYs2MF8FTGbCY/copy" TargetMode="External"/><Relationship Id="rId8" Type="http://schemas.openxmlformats.org/officeDocument/2006/relationships/hyperlink" Target="https://brandfetch.com/developers/demo" TargetMode="Externa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0.xml"/><Relationship Id="rId3" Type="http://schemas.openxmlformats.org/officeDocument/2006/relationships/image" Target="../media/image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3.xml"/><Relationship Id="rId3" Type="http://schemas.openxmlformats.org/officeDocument/2006/relationships/hyperlink" Target="https://docs.google.com/spreadsheets/d/1zaQO8zp8BdlqTkLikrDtDzAmREFooiRYs2MF8FTGbCY/copy" TargetMode="Externa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16.xml"/><Relationship Id="rId3" Type="http://schemas.openxmlformats.org/officeDocument/2006/relationships/image" Target="../media/image8.jpg"/><Relationship Id="rId4" Type="http://schemas.openxmlformats.org/officeDocument/2006/relationships/image" Target="../media/image11.jpg"/><Relationship Id="rId5"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6.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0.xml"/><Relationship Id="rId2" Type="http://schemas.openxmlformats.org/officeDocument/2006/relationships/notesSlide" Target="../notesSlides/notesSlide2.xml"/><Relationship Id="rId3" Type="http://schemas.openxmlformats.org/officeDocument/2006/relationships/hyperlink" Target="https://www.plusdocs.com" TargetMode="External"/><Relationship Id="rId4" Type="http://schemas.openxmlformats.org/officeDocument/2006/relationships/image" Target="../media/image4.png"/><Relationship Id="rId5" Type="http://schemas.openxmlformats.org/officeDocument/2006/relationships/image" Target="../media/image5.gif"/><Relationship Id="rId6" Type="http://schemas.openxmlformats.org/officeDocument/2006/relationships/hyperlink" Target="https://guide.plusdocs.com/plus-ai/plus-ai-for-google-slides"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5.xml"/><Relationship Id="rId3" Type="http://schemas.openxmlformats.org/officeDocument/2006/relationships/image" Target="../media/image14.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 Id="rId3" Type="http://schemas.openxmlformats.org/officeDocument/2006/relationships/image" Target="../media/image12.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9.xml"/><Relationship Id="rId3"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0F"/>
        </a:solidFill>
      </p:bgPr>
    </p:bg>
    <p:spTree>
      <p:nvGrpSpPr>
        <p:cNvPr id="226" name="Shape 226"/>
        <p:cNvGrpSpPr/>
        <p:nvPr/>
      </p:nvGrpSpPr>
      <p:grpSpPr>
        <a:xfrm>
          <a:off x="0" y="0"/>
          <a:ext cx="0" cy="0"/>
          <a:chOff x="0" y="0"/>
          <a:chExt cx="0" cy="0"/>
        </a:xfrm>
      </p:grpSpPr>
      <p:sp>
        <p:nvSpPr>
          <p:cNvPr id="227" name="Google Shape;227;p55"/>
          <p:cNvSpPr txBox="1"/>
          <p:nvPr>
            <p:ph type="title"/>
          </p:nvPr>
        </p:nvSpPr>
        <p:spPr>
          <a:xfrm>
            <a:off x="451125" y="579600"/>
            <a:ext cx="1051200" cy="345600"/>
          </a:xfrm>
          <a:prstGeom prst="rect">
            <a:avLst/>
          </a:prstGeom>
          <a:solidFill>
            <a:schemeClr val="dk1"/>
          </a:solidFill>
        </p:spPr>
        <p:txBody>
          <a:bodyPr anchorCtr="0" anchor="ctr" bIns="91425" lIns="0" spcFirstLastPara="1" rIns="0" wrap="square" tIns="91425">
            <a:noAutofit/>
          </a:bodyPr>
          <a:lstStyle/>
          <a:p>
            <a:pPr indent="0" lvl="0" marL="0" rtl="0" algn="ctr">
              <a:lnSpc>
                <a:spcPct val="100000"/>
              </a:lnSpc>
              <a:spcBef>
                <a:spcPts val="0"/>
              </a:spcBef>
              <a:spcAft>
                <a:spcPts val="0"/>
              </a:spcAft>
              <a:buSzPts val="990"/>
              <a:buNone/>
            </a:pPr>
            <a:r>
              <a:rPr b="0" lang="en" sz="1200">
                <a:solidFill>
                  <a:schemeClr val="lt1"/>
                </a:solidFill>
                <a:highlight>
                  <a:schemeClr val="dk1"/>
                </a:highlight>
              </a:rPr>
              <a:t>README</a:t>
            </a:r>
            <a:endParaRPr b="0" sz="1200">
              <a:solidFill>
                <a:schemeClr val="lt1"/>
              </a:solidFill>
              <a:highlight>
                <a:schemeClr val="dk1"/>
              </a:highlight>
            </a:endParaRPr>
          </a:p>
        </p:txBody>
      </p:sp>
      <p:pic>
        <p:nvPicPr>
          <p:cNvPr id="228" name="Google Shape;228;p55">
            <a:hlinkClick r:id="rId3"/>
          </p:cNvPr>
          <p:cNvPicPr preferRelativeResize="0"/>
          <p:nvPr/>
        </p:nvPicPr>
        <p:blipFill>
          <a:blip r:embed="rId4">
            <a:alphaModFix/>
          </a:blip>
          <a:stretch>
            <a:fillRect/>
          </a:stretch>
        </p:blipFill>
        <p:spPr>
          <a:xfrm>
            <a:off x="4100825" y="4499674"/>
            <a:ext cx="942351" cy="423774"/>
          </a:xfrm>
          <a:prstGeom prst="rect">
            <a:avLst/>
          </a:prstGeom>
          <a:noFill/>
          <a:ln>
            <a:noFill/>
          </a:ln>
          <a:effectLst>
            <a:outerShdw blurRad="114300" rotWithShape="0" algn="bl" dir="600000" dist="19050">
              <a:srgbClr val="000000">
                <a:alpha val="10000"/>
              </a:srgbClr>
            </a:outerShdw>
          </a:effectLst>
        </p:spPr>
      </p:pic>
      <p:sp>
        <p:nvSpPr>
          <p:cNvPr id="229" name="Google Shape;229;p55"/>
          <p:cNvSpPr txBox="1"/>
          <p:nvPr>
            <p:ph type="title"/>
          </p:nvPr>
        </p:nvSpPr>
        <p:spPr>
          <a:xfrm>
            <a:off x="451125" y="985525"/>
            <a:ext cx="3208200" cy="345600"/>
          </a:xfrm>
          <a:prstGeom prst="rect">
            <a:avLst/>
          </a:prstGeom>
        </p:spPr>
        <p:txBody>
          <a:bodyPr anchorCtr="0" anchor="ctr" bIns="91425" lIns="0" spcFirstLastPara="1" rIns="0" wrap="square" tIns="91425">
            <a:noAutofit/>
          </a:bodyPr>
          <a:lstStyle/>
          <a:p>
            <a:pPr indent="0" lvl="0" marL="0" rtl="0" algn="l">
              <a:spcBef>
                <a:spcPts val="0"/>
              </a:spcBef>
              <a:spcAft>
                <a:spcPts val="0"/>
              </a:spcAft>
              <a:buSzPts val="990"/>
              <a:buNone/>
            </a:pPr>
            <a:r>
              <a:rPr lang="en" sz="1500"/>
              <a:t>How to use this template</a:t>
            </a:r>
            <a:endParaRPr sz="1500"/>
          </a:p>
        </p:txBody>
      </p:sp>
      <p:sp>
        <p:nvSpPr>
          <p:cNvPr id="230" name="Google Shape;230;p55"/>
          <p:cNvSpPr txBox="1"/>
          <p:nvPr>
            <p:ph idx="1" type="body"/>
          </p:nvPr>
        </p:nvSpPr>
        <p:spPr>
          <a:xfrm>
            <a:off x="451125" y="1442175"/>
            <a:ext cx="2990100" cy="10620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900"/>
              <a:t>Customize and use it however you’d like</a:t>
            </a:r>
            <a:endParaRPr sz="900"/>
          </a:p>
          <a:p>
            <a:pPr indent="0" lvl="0" marL="0" rtl="0" algn="l">
              <a:spcBef>
                <a:spcPts val="1000"/>
              </a:spcBef>
              <a:spcAft>
                <a:spcPts val="0"/>
              </a:spcAft>
              <a:buNone/>
            </a:pPr>
            <a:r>
              <a:rPr lang="en" sz="700"/>
              <a:t>You don’t need to credit us, though we’d appreciate you checking out </a:t>
            </a:r>
            <a:r>
              <a:rPr lang="en" sz="700" u="sng">
                <a:hlinkClick r:id="rId5"/>
              </a:rPr>
              <a:t>Plus AI</a:t>
            </a:r>
            <a:r>
              <a:rPr lang="en" sz="700"/>
              <a:t> and leaving us a review on </a:t>
            </a:r>
            <a:r>
              <a:rPr lang="en" sz="700" u="sng">
                <a:solidFill>
                  <a:schemeClr val="hlink"/>
                </a:solidFill>
                <a:hlinkClick r:id="rId6"/>
              </a:rPr>
              <a:t>Google Workspace</a:t>
            </a:r>
            <a:r>
              <a:rPr lang="en" sz="700"/>
              <a:t>.</a:t>
            </a:r>
            <a:endParaRPr sz="700"/>
          </a:p>
          <a:p>
            <a:pPr indent="0" lvl="0" marL="0" rtl="0" algn="l">
              <a:spcBef>
                <a:spcPts val="1000"/>
              </a:spcBef>
              <a:spcAft>
                <a:spcPts val="1000"/>
              </a:spcAft>
              <a:buNone/>
            </a:pPr>
            <a:r>
              <a:rPr lang="en" sz="700"/>
              <a:t>You can download the presentation as a PowerPoint and PDF, and more. (File -&gt; Download -&gt; choose your option)</a:t>
            </a:r>
            <a:endParaRPr sz="700"/>
          </a:p>
        </p:txBody>
      </p:sp>
      <p:sp>
        <p:nvSpPr>
          <p:cNvPr id="231" name="Google Shape;231;p55"/>
          <p:cNvSpPr txBox="1"/>
          <p:nvPr>
            <p:ph idx="1" type="body"/>
          </p:nvPr>
        </p:nvSpPr>
        <p:spPr>
          <a:xfrm>
            <a:off x="451125" y="2599325"/>
            <a:ext cx="2990100" cy="1581000"/>
          </a:xfrm>
          <a:prstGeom prst="rect">
            <a:avLst/>
          </a:prstGeom>
        </p:spPr>
        <p:txBody>
          <a:bodyPr anchorCtr="0" anchor="t" bIns="91425" lIns="0" spcFirstLastPara="1" rIns="91425" wrap="square" tIns="91425">
            <a:noAutofit/>
          </a:bodyPr>
          <a:lstStyle/>
          <a:p>
            <a:pPr indent="0" lvl="0" marL="0" rtl="0" algn="l">
              <a:spcBef>
                <a:spcPts val="0"/>
              </a:spcBef>
              <a:spcAft>
                <a:spcPts val="0"/>
              </a:spcAft>
              <a:buNone/>
            </a:pPr>
            <a:r>
              <a:rPr b="1" lang="en" sz="900"/>
              <a:t>Additional resources</a:t>
            </a:r>
            <a:endParaRPr sz="900"/>
          </a:p>
          <a:p>
            <a:pPr indent="0" lvl="0" marL="0" rtl="0" algn="l">
              <a:spcBef>
                <a:spcPts val="1000"/>
              </a:spcBef>
              <a:spcAft>
                <a:spcPts val="0"/>
              </a:spcAft>
              <a:buNone/>
            </a:pPr>
            <a:r>
              <a:rPr lang="en" sz="700"/>
              <a:t>Images</a:t>
            </a:r>
            <a:br>
              <a:rPr lang="en" sz="700"/>
            </a:br>
            <a:r>
              <a:rPr lang="en" sz="700"/>
              <a:t>unsplash.com, pexels.com</a:t>
            </a:r>
            <a:endParaRPr sz="700"/>
          </a:p>
          <a:p>
            <a:pPr indent="0" lvl="0" marL="0" rtl="0" algn="l">
              <a:spcBef>
                <a:spcPts val="1000"/>
              </a:spcBef>
              <a:spcAft>
                <a:spcPts val="0"/>
              </a:spcAft>
              <a:buNone/>
            </a:pPr>
            <a:r>
              <a:rPr lang="en" sz="700"/>
              <a:t>Chart template</a:t>
            </a:r>
            <a:br>
              <a:rPr lang="en" sz="700"/>
            </a:br>
            <a:r>
              <a:rPr lang="en" sz="700" u="sng">
                <a:solidFill>
                  <a:schemeClr val="hlink"/>
                </a:solidFill>
                <a:hlinkClick r:id="rId7"/>
              </a:rPr>
              <a:t>Copy our Google Sheet</a:t>
            </a:r>
            <a:endParaRPr sz="700"/>
          </a:p>
          <a:p>
            <a:pPr indent="0" lvl="0" marL="0" rtl="0" algn="l">
              <a:spcBef>
                <a:spcPts val="1000"/>
              </a:spcBef>
              <a:spcAft>
                <a:spcPts val="0"/>
              </a:spcAft>
              <a:buNone/>
            </a:pPr>
            <a:r>
              <a:rPr lang="en" sz="700"/>
              <a:t>Company logos</a:t>
            </a:r>
            <a:br>
              <a:rPr lang="en" sz="700"/>
            </a:br>
            <a:r>
              <a:rPr lang="en" sz="700" u="sng">
                <a:solidFill>
                  <a:schemeClr val="hlink"/>
                </a:solidFill>
                <a:hlinkClick r:id="rId8"/>
              </a:rPr>
              <a:t>Brandfetch</a:t>
            </a:r>
            <a:endParaRPr sz="700"/>
          </a:p>
          <a:p>
            <a:pPr indent="0" lvl="0" marL="0" rtl="0" algn="l">
              <a:spcBef>
                <a:spcPts val="1000"/>
              </a:spcBef>
              <a:spcAft>
                <a:spcPts val="0"/>
              </a:spcAft>
              <a:buNone/>
            </a:pPr>
            <a:r>
              <a:rPr lang="en" sz="700"/>
              <a:t>More templates at </a:t>
            </a:r>
            <a:r>
              <a:rPr lang="en" sz="700" u="sng">
                <a:solidFill>
                  <a:schemeClr val="hlink"/>
                </a:solidFill>
                <a:hlinkClick r:id="rId9"/>
              </a:rPr>
              <a:t>plusdocs.com</a:t>
            </a:r>
            <a:endParaRPr sz="700"/>
          </a:p>
          <a:p>
            <a:pPr indent="0" lvl="0" marL="0" rtl="0" algn="l">
              <a:spcBef>
                <a:spcPts val="1000"/>
              </a:spcBef>
              <a:spcAft>
                <a:spcPts val="1000"/>
              </a:spcAft>
              <a:buNone/>
            </a:pPr>
            <a:r>
              <a:t/>
            </a:r>
            <a:endParaRPr sz="700"/>
          </a:p>
        </p:txBody>
      </p:sp>
      <p:pic>
        <p:nvPicPr>
          <p:cNvPr id="232" name="Google Shape;232;p55">
            <a:hlinkClick r:id="rId10"/>
          </p:cNvPr>
          <p:cNvPicPr preferRelativeResize="0"/>
          <p:nvPr/>
        </p:nvPicPr>
        <p:blipFill>
          <a:blip r:embed="rId11">
            <a:alphaModFix/>
          </a:blip>
          <a:stretch>
            <a:fillRect/>
          </a:stretch>
        </p:blipFill>
        <p:spPr>
          <a:xfrm>
            <a:off x="3841075" y="985525"/>
            <a:ext cx="4834500" cy="3314400"/>
          </a:xfrm>
          <a:prstGeom prst="roundRect">
            <a:avLst>
              <a:gd fmla="val 3608" name="adj"/>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29" name="Shape 329"/>
        <p:cNvGrpSpPr/>
        <p:nvPr/>
      </p:nvGrpSpPr>
      <p:grpSpPr>
        <a:xfrm>
          <a:off x="0" y="0"/>
          <a:ext cx="0" cy="0"/>
          <a:chOff x="0" y="0"/>
          <a:chExt cx="0" cy="0"/>
        </a:xfrm>
      </p:grpSpPr>
      <p:sp>
        <p:nvSpPr>
          <p:cNvPr id="330" name="Google Shape;330;p64"/>
          <p:cNvSpPr txBox="1"/>
          <p:nvPr>
            <p:ph type="title"/>
          </p:nvPr>
        </p:nvSpPr>
        <p:spPr>
          <a:xfrm>
            <a:off x="452625" y="575025"/>
            <a:ext cx="5280900" cy="354600"/>
          </a:xfrm>
          <a:prstGeom prst="rect">
            <a:avLst/>
          </a:prstGeom>
        </p:spPr>
        <p:txBody>
          <a:bodyPr anchorCtr="0" anchor="ctr" bIns="91425" lIns="0" spcFirstLastPara="1" rIns="91425" wrap="square" tIns="91425">
            <a:normAutofit fontScale="90000"/>
          </a:bodyPr>
          <a:lstStyle/>
          <a:p>
            <a:pPr indent="0" lvl="0" marL="0" rtl="0" algn="l">
              <a:spcBef>
                <a:spcPts val="0"/>
              </a:spcBef>
              <a:spcAft>
                <a:spcPts val="0"/>
              </a:spcAft>
              <a:buNone/>
            </a:pPr>
            <a:r>
              <a:rPr lang="en"/>
              <a:t>Hypotheses</a:t>
            </a:r>
            <a:endParaRPr/>
          </a:p>
        </p:txBody>
      </p:sp>
      <p:sp>
        <p:nvSpPr>
          <p:cNvPr id="331" name="Google Shape;331;p64"/>
          <p:cNvSpPr txBox="1"/>
          <p:nvPr/>
        </p:nvSpPr>
        <p:spPr>
          <a:xfrm>
            <a:off x="4396875" y="1207200"/>
            <a:ext cx="3878400" cy="7758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200" u="none" cap="none" strike="noStrike">
                <a:solidFill>
                  <a:srgbClr val="333333"/>
                </a:solidFill>
                <a:latin typeface="Manrope Medium"/>
                <a:ea typeface="Manrope Medium"/>
                <a:cs typeface="Manrope Medium"/>
                <a:sym typeface="Manrope Medium"/>
              </a:rPr>
              <a:t>Lorem ipsum dolor sit amet, consectetur adipiscing elit, sed do eiusmod tempor incididunt ut labore et dolore magna aliqua.</a:t>
            </a:r>
            <a:endParaRPr sz="1200">
              <a:latin typeface="Manrope"/>
              <a:ea typeface="Manrope"/>
              <a:cs typeface="Manrope"/>
              <a:sym typeface="Manrope"/>
            </a:endParaRPr>
          </a:p>
        </p:txBody>
      </p:sp>
      <p:sp>
        <p:nvSpPr>
          <p:cNvPr id="332" name="Google Shape;332;p64"/>
          <p:cNvSpPr txBox="1"/>
          <p:nvPr/>
        </p:nvSpPr>
        <p:spPr>
          <a:xfrm>
            <a:off x="4396878" y="2319858"/>
            <a:ext cx="3878400" cy="1795800"/>
          </a:xfrm>
          <a:prstGeom prst="rect">
            <a:avLst/>
          </a:prstGeom>
          <a:noFill/>
          <a:ln>
            <a:noFill/>
          </a:ln>
        </p:spPr>
        <p:txBody>
          <a:bodyPr anchorCtr="0" anchor="t" bIns="0" lIns="0" spcFirstLastPara="1" rIns="0" wrap="square" tIns="0">
            <a:spAutoFit/>
          </a:bodyPr>
          <a:lstStyle/>
          <a:p>
            <a:pPr indent="-114300" lvl="1" marL="254000" marR="0" rtl="0" algn="l">
              <a:lnSpc>
                <a:spcPct val="150000"/>
              </a:lnSpc>
              <a:spcBef>
                <a:spcPts val="0"/>
              </a:spcBef>
              <a:spcAft>
                <a:spcPts val="0"/>
              </a:spcAft>
              <a:buClr>
                <a:srgbClr val="333333"/>
              </a:buClr>
              <a:buSzPts val="1000"/>
              <a:buFont typeface="Manrope"/>
              <a:buChar char="•"/>
            </a:pPr>
            <a:r>
              <a:rPr i="0" lang="en" sz="10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a:t>
            </a:r>
            <a:endParaRPr sz="1000">
              <a:latin typeface="Manrope"/>
              <a:ea typeface="Manrope"/>
              <a:cs typeface="Manrope"/>
              <a:sym typeface="Manrope"/>
            </a:endParaRPr>
          </a:p>
          <a:p>
            <a:pPr indent="-114300" lvl="1" marL="254000" marR="0" rtl="0" algn="l">
              <a:lnSpc>
                <a:spcPct val="150000"/>
              </a:lnSpc>
              <a:spcBef>
                <a:spcPts val="1000"/>
              </a:spcBef>
              <a:spcAft>
                <a:spcPts val="0"/>
              </a:spcAft>
              <a:buClr>
                <a:srgbClr val="333333"/>
              </a:buClr>
              <a:buSzPts val="1000"/>
              <a:buFont typeface="Manrope"/>
              <a:buChar char="•"/>
            </a:pPr>
            <a:r>
              <a:rPr i="0" lang="en" sz="1000" u="none" cap="none" strike="noStrike">
                <a:solidFill>
                  <a:srgbClr val="333333"/>
                </a:solidFill>
                <a:latin typeface="Manrope"/>
                <a:ea typeface="Manrope"/>
                <a:cs typeface="Manrope"/>
                <a:sym typeface="Manrope"/>
              </a:rPr>
              <a:t>Ut enim ad minim veniam, quis nostrud exercitation ullamco laboris nisi ut aliquip ex ea commodo consequat. </a:t>
            </a:r>
            <a:endParaRPr sz="1000">
              <a:solidFill>
                <a:srgbClr val="333333"/>
              </a:solidFill>
              <a:latin typeface="Manrope"/>
              <a:ea typeface="Manrope"/>
              <a:cs typeface="Manrope"/>
              <a:sym typeface="Manrope"/>
            </a:endParaRPr>
          </a:p>
          <a:p>
            <a:pPr indent="-114300" lvl="1" marL="254000" marR="0" rtl="0" algn="l">
              <a:lnSpc>
                <a:spcPct val="150000"/>
              </a:lnSpc>
              <a:spcBef>
                <a:spcPts val="1000"/>
              </a:spcBef>
              <a:spcAft>
                <a:spcPts val="1000"/>
              </a:spcAft>
              <a:buClr>
                <a:srgbClr val="333333"/>
              </a:buClr>
              <a:buSzPts val="1000"/>
              <a:buFont typeface="Manrope"/>
              <a:buChar char="•"/>
            </a:pPr>
            <a:r>
              <a:rPr lang="en" sz="1000">
                <a:solidFill>
                  <a:schemeClr val="dk1"/>
                </a:solidFill>
                <a:latin typeface="Manrope"/>
                <a:ea typeface="Manrope"/>
                <a:cs typeface="Manrope"/>
                <a:sym typeface="Manrope"/>
              </a:rPr>
              <a:t>Ut enim ad minim veniam, quis nostrud exercitation ullamco laboris nisi ut aliquip ex ea commodo consequat. </a:t>
            </a:r>
            <a:endParaRPr sz="1000">
              <a:solidFill>
                <a:srgbClr val="333333"/>
              </a:solidFill>
              <a:latin typeface="Manrope"/>
              <a:ea typeface="Manrope"/>
              <a:cs typeface="Manrope"/>
              <a:sym typeface="Manrope"/>
            </a:endParaRPr>
          </a:p>
        </p:txBody>
      </p:sp>
      <p:pic>
        <p:nvPicPr>
          <p:cNvPr id="333" name="Google Shape;333;p64"/>
          <p:cNvPicPr preferRelativeResize="0"/>
          <p:nvPr/>
        </p:nvPicPr>
        <p:blipFill rotWithShape="1">
          <a:blip r:embed="rId3">
            <a:alphaModFix amt="50000"/>
          </a:blip>
          <a:srcRect b="19404" l="0" r="0" t="17119"/>
          <a:stretch/>
        </p:blipFill>
        <p:spPr>
          <a:xfrm>
            <a:off x="452625" y="1158475"/>
            <a:ext cx="3587101" cy="3416223"/>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37" name="Shape 337"/>
        <p:cNvGrpSpPr/>
        <p:nvPr/>
      </p:nvGrpSpPr>
      <p:grpSpPr>
        <a:xfrm>
          <a:off x="0" y="0"/>
          <a:ext cx="0" cy="0"/>
          <a:chOff x="0" y="0"/>
          <a:chExt cx="0" cy="0"/>
        </a:xfrm>
      </p:grpSpPr>
      <p:sp>
        <p:nvSpPr>
          <p:cNvPr id="338" name="Google Shape;338;p65"/>
          <p:cNvSpPr txBox="1"/>
          <p:nvPr>
            <p:ph type="title"/>
          </p:nvPr>
        </p:nvSpPr>
        <p:spPr>
          <a:xfrm>
            <a:off x="452625" y="575025"/>
            <a:ext cx="5280900" cy="354600"/>
          </a:xfrm>
          <a:prstGeom prst="rect">
            <a:avLst/>
          </a:prstGeom>
        </p:spPr>
        <p:txBody>
          <a:bodyPr anchorCtr="0" anchor="ctr" bIns="91425" lIns="0" spcFirstLastPara="1" rIns="91425" wrap="square" tIns="91425">
            <a:normAutofit fontScale="90000"/>
          </a:bodyPr>
          <a:lstStyle/>
          <a:p>
            <a:pPr indent="0" lvl="0" marL="0" rtl="0" algn="l">
              <a:spcBef>
                <a:spcPts val="0"/>
              </a:spcBef>
              <a:spcAft>
                <a:spcPts val="0"/>
              </a:spcAft>
              <a:buNone/>
            </a:pPr>
            <a:r>
              <a:rPr lang="en"/>
              <a:t>Methodology</a:t>
            </a:r>
            <a:endParaRPr/>
          </a:p>
        </p:txBody>
      </p:sp>
      <p:sp>
        <p:nvSpPr>
          <p:cNvPr id="339" name="Google Shape;339;p65"/>
          <p:cNvSpPr txBox="1"/>
          <p:nvPr/>
        </p:nvSpPr>
        <p:spPr>
          <a:xfrm>
            <a:off x="452626" y="1501700"/>
            <a:ext cx="14010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 sz="1100" u="none" cap="none" strike="noStrike">
                <a:solidFill>
                  <a:srgbClr val="333333"/>
                </a:solidFill>
                <a:latin typeface="Manrope Light"/>
                <a:ea typeface="Manrope Light"/>
                <a:cs typeface="Manrope Light"/>
                <a:sym typeface="Manrope Light"/>
              </a:rPr>
              <a:t>Survey</a:t>
            </a:r>
            <a:endParaRPr sz="1100">
              <a:latin typeface="Manrope"/>
              <a:ea typeface="Manrope"/>
              <a:cs typeface="Manrope"/>
              <a:sym typeface="Manrope"/>
            </a:endParaRPr>
          </a:p>
        </p:txBody>
      </p:sp>
      <p:sp>
        <p:nvSpPr>
          <p:cNvPr id="340" name="Google Shape;340;p65"/>
          <p:cNvSpPr txBox="1"/>
          <p:nvPr/>
        </p:nvSpPr>
        <p:spPr>
          <a:xfrm>
            <a:off x="452627" y="1217500"/>
            <a:ext cx="1401000" cy="1692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100" u="none" cap="none" strike="noStrike">
                <a:solidFill>
                  <a:srgbClr val="333333"/>
                </a:solidFill>
                <a:latin typeface="Manrope Medium"/>
                <a:ea typeface="Manrope Medium"/>
                <a:cs typeface="Manrope Medium"/>
                <a:sym typeface="Manrope Medium"/>
              </a:rPr>
              <a:t>Method</a:t>
            </a:r>
            <a:endParaRPr sz="1100">
              <a:latin typeface="Manrope"/>
              <a:ea typeface="Manrope"/>
              <a:cs typeface="Manrope"/>
              <a:sym typeface="Manrope"/>
            </a:endParaRPr>
          </a:p>
        </p:txBody>
      </p:sp>
      <p:sp>
        <p:nvSpPr>
          <p:cNvPr id="341" name="Google Shape;341;p65"/>
          <p:cNvSpPr txBox="1"/>
          <p:nvPr/>
        </p:nvSpPr>
        <p:spPr>
          <a:xfrm>
            <a:off x="2134425" y="1501725"/>
            <a:ext cx="1491000" cy="169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 sz="1100" u="none" cap="none" strike="noStrike">
                <a:solidFill>
                  <a:srgbClr val="333333"/>
                </a:solidFill>
                <a:latin typeface="Manrope Light"/>
                <a:ea typeface="Manrope Light"/>
                <a:cs typeface="Manrope Light"/>
                <a:sym typeface="Manrope Light"/>
              </a:rPr>
              <a:t>City, Country</a:t>
            </a:r>
            <a:endParaRPr sz="1100">
              <a:latin typeface="Manrope"/>
              <a:ea typeface="Manrope"/>
              <a:cs typeface="Manrope"/>
              <a:sym typeface="Manrope"/>
            </a:endParaRPr>
          </a:p>
        </p:txBody>
      </p:sp>
      <p:sp>
        <p:nvSpPr>
          <p:cNvPr id="342" name="Google Shape;342;p65"/>
          <p:cNvSpPr txBox="1"/>
          <p:nvPr/>
        </p:nvSpPr>
        <p:spPr>
          <a:xfrm>
            <a:off x="2134428" y="1217506"/>
            <a:ext cx="1917300" cy="1692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100" u="none" cap="none" strike="noStrike">
                <a:solidFill>
                  <a:srgbClr val="333333"/>
                </a:solidFill>
                <a:latin typeface="Manrope Medium"/>
                <a:ea typeface="Manrope Medium"/>
                <a:cs typeface="Manrope Medium"/>
                <a:sym typeface="Manrope Medium"/>
              </a:rPr>
              <a:t>Location</a:t>
            </a:r>
            <a:endParaRPr sz="1100">
              <a:latin typeface="Manrope"/>
              <a:ea typeface="Manrope"/>
              <a:cs typeface="Manrope"/>
              <a:sym typeface="Manrope"/>
            </a:endParaRPr>
          </a:p>
        </p:txBody>
      </p:sp>
      <p:sp>
        <p:nvSpPr>
          <p:cNvPr id="343" name="Google Shape;343;p65"/>
          <p:cNvSpPr txBox="1"/>
          <p:nvPr/>
        </p:nvSpPr>
        <p:spPr>
          <a:xfrm>
            <a:off x="2134428" y="2186125"/>
            <a:ext cx="14910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 sz="1100" u="none" cap="none" strike="noStrike">
                <a:solidFill>
                  <a:srgbClr val="333333"/>
                </a:solidFill>
                <a:latin typeface="Manrope Light"/>
                <a:ea typeface="Manrope Light"/>
                <a:cs typeface="Manrope Light"/>
                <a:sym typeface="Manrope Light"/>
              </a:rPr>
              <a:t>2021 January </a:t>
            </a:r>
            <a:r>
              <a:rPr lang="en" sz="1100">
                <a:solidFill>
                  <a:srgbClr val="333333"/>
                </a:solidFill>
                <a:latin typeface="Manrope Light"/>
                <a:ea typeface="Manrope Light"/>
                <a:cs typeface="Manrope Light"/>
                <a:sym typeface="Manrope Light"/>
              </a:rPr>
              <a:t> to </a:t>
            </a:r>
            <a:r>
              <a:rPr i="0" lang="en" sz="1100" u="none" cap="none" strike="noStrike">
                <a:solidFill>
                  <a:srgbClr val="333333"/>
                </a:solidFill>
                <a:latin typeface="Manrope Light"/>
                <a:ea typeface="Manrope Light"/>
                <a:cs typeface="Manrope Light"/>
                <a:sym typeface="Manrope Light"/>
              </a:rPr>
              <a:t>December </a:t>
            </a:r>
            <a:endParaRPr sz="1100">
              <a:latin typeface="Manrope"/>
              <a:ea typeface="Manrope"/>
              <a:cs typeface="Manrope"/>
              <a:sym typeface="Manrope"/>
            </a:endParaRPr>
          </a:p>
        </p:txBody>
      </p:sp>
      <p:sp>
        <p:nvSpPr>
          <p:cNvPr id="344" name="Google Shape;344;p65"/>
          <p:cNvSpPr txBox="1"/>
          <p:nvPr/>
        </p:nvSpPr>
        <p:spPr>
          <a:xfrm>
            <a:off x="2134426" y="1920125"/>
            <a:ext cx="1374000" cy="1692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100" u="none" cap="none" strike="noStrike">
                <a:solidFill>
                  <a:srgbClr val="333333"/>
                </a:solidFill>
                <a:latin typeface="Manrope Medium"/>
                <a:ea typeface="Manrope Medium"/>
                <a:cs typeface="Manrope Medium"/>
                <a:sym typeface="Manrope Medium"/>
              </a:rPr>
              <a:t>Duration</a:t>
            </a:r>
            <a:endParaRPr sz="1100">
              <a:latin typeface="Manrope"/>
              <a:ea typeface="Manrope"/>
              <a:cs typeface="Manrope"/>
              <a:sym typeface="Manrope"/>
            </a:endParaRPr>
          </a:p>
        </p:txBody>
      </p:sp>
      <p:sp>
        <p:nvSpPr>
          <p:cNvPr id="345" name="Google Shape;345;p65"/>
          <p:cNvSpPr txBox="1"/>
          <p:nvPr/>
        </p:nvSpPr>
        <p:spPr>
          <a:xfrm>
            <a:off x="452625" y="2186125"/>
            <a:ext cx="1374000" cy="338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i="0" lang="en" sz="1100" u="none" cap="none" strike="noStrike">
                <a:solidFill>
                  <a:srgbClr val="333333"/>
                </a:solidFill>
                <a:latin typeface="Manrope Light"/>
                <a:ea typeface="Manrope Light"/>
                <a:cs typeface="Manrope Light"/>
                <a:sym typeface="Manrope Light"/>
              </a:rPr>
              <a:t>300 completed survey</a:t>
            </a:r>
            <a:endParaRPr sz="1100">
              <a:latin typeface="Manrope"/>
              <a:ea typeface="Manrope"/>
              <a:cs typeface="Manrope"/>
              <a:sym typeface="Manrope"/>
            </a:endParaRPr>
          </a:p>
        </p:txBody>
      </p:sp>
      <p:sp>
        <p:nvSpPr>
          <p:cNvPr id="346" name="Google Shape;346;p65"/>
          <p:cNvSpPr txBox="1"/>
          <p:nvPr/>
        </p:nvSpPr>
        <p:spPr>
          <a:xfrm>
            <a:off x="452629" y="1920125"/>
            <a:ext cx="1401000" cy="1692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100" u="none" cap="none" strike="noStrike">
                <a:solidFill>
                  <a:srgbClr val="333333"/>
                </a:solidFill>
                <a:latin typeface="Manrope Medium"/>
                <a:ea typeface="Manrope Medium"/>
                <a:cs typeface="Manrope Medium"/>
                <a:sym typeface="Manrope Medium"/>
              </a:rPr>
              <a:t>Collected Sample</a:t>
            </a:r>
            <a:endParaRPr sz="1100">
              <a:latin typeface="Manrope"/>
              <a:ea typeface="Manrope"/>
              <a:cs typeface="Manrope"/>
              <a:sym typeface="Manrope"/>
            </a:endParaRPr>
          </a:p>
        </p:txBody>
      </p:sp>
      <p:sp>
        <p:nvSpPr>
          <p:cNvPr id="347" name="Google Shape;347;p65"/>
          <p:cNvSpPr txBox="1"/>
          <p:nvPr/>
        </p:nvSpPr>
        <p:spPr>
          <a:xfrm>
            <a:off x="4572000" y="1290875"/>
            <a:ext cx="4103100" cy="2521800"/>
          </a:xfrm>
          <a:prstGeom prst="rect">
            <a:avLst/>
          </a:prstGeom>
          <a:noFill/>
          <a:ln>
            <a:noFill/>
          </a:ln>
        </p:spPr>
        <p:txBody>
          <a:bodyPr anchorCtr="0" anchor="t" bIns="0" lIns="0" spcFirstLastPara="1" rIns="0" wrap="square" tIns="0">
            <a:spAutoFit/>
          </a:bodyPr>
          <a:lstStyle/>
          <a:p>
            <a:pPr indent="-107950" lvl="1" marL="254000" marR="0" rtl="0" algn="l">
              <a:lnSpc>
                <a:spcPct val="150000"/>
              </a:lnSpc>
              <a:spcBef>
                <a:spcPts val="0"/>
              </a:spcBef>
              <a:spcAft>
                <a:spcPts val="0"/>
              </a:spcAft>
              <a:buClr>
                <a:srgbClr val="333333"/>
              </a:buClr>
              <a:buSzPts val="900"/>
              <a:buFont typeface="Manrope"/>
              <a:buChar char="•"/>
            </a:pPr>
            <a:r>
              <a:rPr i="0" lang="en" sz="9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a:t>
            </a:r>
            <a:endParaRPr sz="900">
              <a:latin typeface="Manrope"/>
              <a:ea typeface="Manrope"/>
              <a:cs typeface="Manrope"/>
              <a:sym typeface="Manrope"/>
            </a:endParaRPr>
          </a:p>
          <a:p>
            <a:pPr indent="-107950" lvl="1" marL="254000" marR="0" rtl="0" algn="l">
              <a:lnSpc>
                <a:spcPct val="150000"/>
              </a:lnSpc>
              <a:spcBef>
                <a:spcPts val="1000"/>
              </a:spcBef>
              <a:spcAft>
                <a:spcPts val="0"/>
              </a:spcAft>
              <a:buClr>
                <a:srgbClr val="333333"/>
              </a:buClr>
              <a:buSzPts val="900"/>
              <a:buFont typeface="Manrope"/>
              <a:buChar char="•"/>
            </a:pPr>
            <a:r>
              <a:rPr i="0" lang="en" sz="900" u="none" cap="none" strike="noStrike">
                <a:solidFill>
                  <a:srgbClr val="333333"/>
                </a:solidFill>
                <a:latin typeface="Manrope"/>
                <a:ea typeface="Manrope"/>
                <a:cs typeface="Manrope"/>
                <a:sym typeface="Manrope"/>
              </a:rPr>
              <a:t>Ut enim ad minim veniam, quis nostrud exercitation ullamco laboris nisi ut aliquip ex ea commodo consequat. </a:t>
            </a:r>
            <a:endParaRPr i="0" sz="900" u="none" cap="none" strike="noStrike">
              <a:solidFill>
                <a:srgbClr val="333333"/>
              </a:solidFill>
              <a:latin typeface="Manrope"/>
              <a:ea typeface="Manrope"/>
              <a:cs typeface="Manrope"/>
              <a:sym typeface="Manrope"/>
            </a:endParaRPr>
          </a:p>
          <a:p>
            <a:pPr indent="-107950" lvl="1" marL="254000" marR="0" rtl="0" algn="l">
              <a:lnSpc>
                <a:spcPct val="150000"/>
              </a:lnSpc>
              <a:spcBef>
                <a:spcPts val="1000"/>
              </a:spcBef>
              <a:spcAft>
                <a:spcPts val="0"/>
              </a:spcAft>
              <a:buClr>
                <a:srgbClr val="333333"/>
              </a:buClr>
              <a:buSzPts val="900"/>
              <a:buFont typeface="Manrope"/>
              <a:buChar char="•"/>
            </a:pPr>
            <a:r>
              <a:rPr lang="en" sz="900">
                <a:solidFill>
                  <a:srgbClr val="333333"/>
                </a:solidFill>
                <a:latin typeface="Manrope"/>
                <a:ea typeface="Manrope"/>
                <a:cs typeface="Manrope"/>
                <a:sym typeface="Manrope"/>
              </a:rPr>
              <a:t>Lorem ipsum dolor sit amet, consectetur adipiscing elit, sed do eiusmod tempor incididunt ut labore et dolore magna aliqua.</a:t>
            </a:r>
            <a:endParaRPr sz="900">
              <a:solidFill>
                <a:srgbClr val="333333"/>
              </a:solidFill>
              <a:latin typeface="Manrope"/>
              <a:ea typeface="Manrope"/>
              <a:cs typeface="Manrope"/>
              <a:sym typeface="Manrope"/>
            </a:endParaRPr>
          </a:p>
          <a:p>
            <a:pPr indent="-107950" lvl="1" marL="254000" marR="0" rtl="0" algn="l">
              <a:lnSpc>
                <a:spcPct val="150000"/>
              </a:lnSpc>
              <a:spcBef>
                <a:spcPts val="1000"/>
              </a:spcBef>
              <a:spcAft>
                <a:spcPts val="0"/>
              </a:spcAft>
              <a:buClr>
                <a:srgbClr val="333333"/>
              </a:buClr>
              <a:buSzPts val="900"/>
              <a:buFont typeface="Manrope"/>
              <a:buChar char="•"/>
            </a:pPr>
            <a:r>
              <a:rPr lang="en" sz="900">
                <a:solidFill>
                  <a:srgbClr val="333333"/>
                </a:solidFill>
                <a:latin typeface="Manrope"/>
                <a:ea typeface="Manrope"/>
                <a:cs typeface="Manrope"/>
                <a:sym typeface="Manrope"/>
              </a:rPr>
              <a:t>Ut enim ad minim veniam, quis nostrud exercitation ullamco laboris nisi ut aliquip ex ea commodo consequat. </a:t>
            </a:r>
            <a:endParaRPr sz="900">
              <a:solidFill>
                <a:srgbClr val="333333"/>
              </a:solidFill>
              <a:latin typeface="Manrope"/>
              <a:ea typeface="Manrope"/>
              <a:cs typeface="Manrope"/>
              <a:sym typeface="Manrope"/>
            </a:endParaRPr>
          </a:p>
          <a:p>
            <a:pPr indent="-107950" lvl="1" marL="254000" marR="0" rtl="0" algn="l">
              <a:lnSpc>
                <a:spcPct val="150000"/>
              </a:lnSpc>
              <a:spcBef>
                <a:spcPts val="1000"/>
              </a:spcBef>
              <a:spcAft>
                <a:spcPts val="1000"/>
              </a:spcAft>
              <a:buClr>
                <a:srgbClr val="333333"/>
              </a:buClr>
              <a:buSzPts val="900"/>
              <a:buFont typeface="Manrope"/>
              <a:buChar char="•"/>
            </a:pPr>
            <a:r>
              <a:rPr lang="en" sz="900">
                <a:solidFill>
                  <a:srgbClr val="333333"/>
                </a:solidFill>
                <a:latin typeface="Manrope"/>
                <a:ea typeface="Manrope"/>
                <a:cs typeface="Manrope"/>
                <a:sym typeface="Manrope"/>
              </a:rPr>
              <a:t>Lorem ipsum dolor sit amet, consectetur adipiscing elit, sed do eiusmod tempor incididunt ut labore et dolore magna aliqua.</a:t>
            </a:r>
            <a:endParaRPr sz="900">
              <a:solidFill>
                <a:srgbClr val="333333"/>
              </a:solidFill>
              <a:latin typeface="Manrope"/>
              <a:ea typeface="Manrope"/>
              <a:cs typeface="Manrope"/>
              <a:sym typeface="Manrope"/>
            </a:endParaRPr>
          </a:p>
        </p:txBody>
      </p:sp>
      <p:pic>
        <p:nvPicPr>
          <p:cNvPr id="348" name="Google Shape;348;p65"/>
          <p:cNvPicPr preferRelativeResize="0"/>
          <p:nvPr/>
        </p:nvPicPr>
        <p:blipFill rotWithShape="1">
          <a:blip r:embed="rId3">
            <a:alphaModFix amt="80000"/>
          </a:blip>
          <a:srcRect b="13420" l="0" r="0" t="3688"/>
          <a:stretch/>
        </p:blipFill>
        <p:spPr>
          <a:xfrm>
            <a:off x="452625" y="2710325"/>
            <a:ext cx="3890376" cy="17603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52" name="Shape 352"/>
        <p:cNvGrpSpPr/>
        <p:nvPr/>
      </p:nvGrpSpPr>
      <p:grpSpPr>
        <a:xfrm>
          <a:off x="0" y="0"/>
          <a:ext cx="0" cy="0"/>
          <a:chOff x="0" y="0"/>
          <a:chExt cx="0" cy="0"/>
        </a:xfrm>
      </p:grpSpPr>
      <p:sp>
        <p:nvSpPr>
          <p:cNvPr id="353" name="Google Shape;353;p66"/>
          <p:cNvSpPr txBox="1"/>
          <p:nvPr>
            <p:ph type="title"/>
          </p:nvPr>
        </p:nvSpPr>
        <p:spPr>
          <a:xfrm>
            <a:off x="452625" y="575025"/>
            <a:ext cx="5280900" cy="354600"/>
          </a:xfrm>
          <a:prstGeom prst="rect">
            <a:avLst/>
          </a:prstGeom>
        </p:spPr>
        <p:txBody>
          <a:bodyPr anchorCtr="0" anchor="ctr" bIns="91425" lIns="0" spcFirstLastPara="1" rIns="91425" wrap="square" tIns="91425">
            <a:normAutofit fontScale="90000"/>
          </a:bodyPr>
          <a:lstStyle/>
          <a:p>
            <a:pPr indent="0" lvl="0" marL="0" rtl="0" algn="l">
              <a:spcBef>
                <a:spcPts val="0"/>
              </a:spcBef>
              <a:spcAft>
                <a:spcPts val="0"/>
              </a:spcAft>
              <a:buNone/>
            </a:pPr>
            <a:r>
              <a:rPr lang="en"/>
              <a:t>Methodology</a:t>
            </a:r>
            <a:endParaRPr/>
          </a:p>
        </p:txBody>
      </p:sp>
      <p:sp>
        <p:nvSpPr>
          <p:cNvPr id="354" name="Google Shape;354;p66"/>
          <p:cNvSpPr txBox="1"/>
          <p:nvPr/>
        </p:nvSpPr>
        <p:spPr>
          <a:xfrm>
            <a:off x="3355456" y="1934427"/>
            <a:ext cx="2433000" cy="14391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1100" u="none" cap="none" strike="noStrike">
                <a:solidFill>
                  <a:srgbClr val="333333"/>
                </a:solidFill>
                <a:latin typeface="Manrope"/>
                <a:ea typeface="Manrope"/>
                <a:cs typeface="Manrope"/>
                <a:sym typeface="Manrope"/>
              </a:rPr>
              <a:t>Duis aute irure dolor in reprehenderit in voluptate velit esse cillum dolore eu fugiat nulla pariatur. Excepteur sint occaecat cupidatat non proident, sunt in culpa qui officia deserunt mollit anim id est laborum.</a:t>
            </a:r>
            <a:endParaRPr sz="1100">
              <a:latin typeface="Manrope"/>
              <a:ea typeface="Manrope"/>
              <a:cs typeface="Manrope"/>
              <a:sym typeface="Manrope"/>
            </a:endParaRPr>
          </a:p>
        </p:txBody>
      </p:sp>
      <p:sp>
        <p:nvSpPr>
          <p:cNvPr id="355" name="Google Shape;355;p66"/>
          <p:cNvSpPr txBox="1"/>
          <p:nvPr/>
        </p:nvSpPr>
        <p:spPr>
          <a:xfrm>
            <a:off x="452625" y="1934427"/>
            <a:ext cx="2433000" cy="1693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11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 Ut enim ad minim veniam, quis nostrud exercitation ullamco laboris nisi ut aliquip ex ea commodo consequat. </a:t>
            </a:r>
            <a:endParaRPr sz="1100">
              <a:latin typeface="Manrope"/>
              <a:ea typeface="Manrope"/>
              <a:cs typeface="Manrope"/>
              <a:sym typeface="Manrope"/>
            </a:endParaRPr>
          </a:p>
        </p:txBody>
      </p:sp>
      <p:sp>
        <p:nvSpPr>
          <p:cNvPr id="356" name="Google Shape;356;p66"/>
          <p:cNvSpPr txBox="1"/>
          <p:nvPr/>
        </p:nvSpPr>
        <p:spPr>
          <a:xfrm>
            <a:off x="452625" y="1457200"/>
            <a:ext cx="24330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300" u="none" cap="none" strike="noStrike">
                <a:solidFill>
                  <a:srgbClr val="333333"/>
                </a:solidFill>
                <a:latin typeface="Manrope Medium"/>
                <a:ea typeface="Manrope Medium"/>
                <a:cs typeface="Manrope Medium"/>
                <a:sym typeface="Manrope Medium"/>
              </a:rPr>
              <a:t>Title</a:t>
            </a:r>
            <a:endParaRPr sz="500">
              <a:latin typeface="Manrope"/>
              <a:ea typeface="Manrope"/>
              <a:cs typeface="Manrope"/>
              <a:sym typeface="Manrope"/>
            </a:endParaRPr>
          </a:p>
        </p:txBody>
      </p:sp>
      <p:sp>
        <p:nvSpPr>
          <p:cNvPr id="357" name="Google Shape;357;p66"/>
          <p:cNvSpPr txBox="1"/>
          <p:nvPr/>
        </p:nvSpPr>
        <p:spPr>
          <a:xfrm>
            <a:off x="3355456" y="1457200"/>
            <a:ext cx="24330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300" u="none" cap="none" strike="noStrike">
                <a:solidFill>
                  <a:srgbClr val="333333"/>
                </a:solidFill>
                <a:latin typeface="Manrope Medium"/>
                <a:ea typeface="Manrope Medium"/>
                <a:cs typeface="Manrope Medium"/>
                <a:sym typeface="Manrope Medium"/>
              </a:rPr>
              <a:t>Title</a:t>
            </a:r>
            <a:endParaRPr sz="500">
              <a:latin typeface="Manrope"/>
              <a:ea typeface="Manrope"/>
              <a:cs typeface="Manrope"/>
              <a:sym typeface="Manrope"/>
            </a:endParaRPr>
          </a:p>
        </p:txBody>
      </p:sp>
      <p:sp>
        <p:nvSpPr>
          <p:cNvPr id="358" name="Google Shape;358;p66"/>
          <p:cNvSpPr txBox="1"/>
          <p:nvPr/>
        </p:nvSpPr>
        <p:spPr>
          <a:xfrm>
            <a:off x="6258286" y="1934427"/>
            <a:ext cx="2433000" cy="14391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1100" u="none" cap="none" strike="noStrike">
                <a:solidFill>
                  <a:srgbClr val="333333"/>
                </a:solidFill>
                <a:latin typeface="Manrope"/>
                <a:ea typeface="Manrope"/>
                <a:cs typeface="Manrope"/>
                <a:sym typeface="Manrope"/>
              </a:rPr>
              <a:t>Duis aute irure dolor in reprehenderit in voluptate velit esse cillum dolore eu fugiat nulla pariatur. Excepteur sint occaecat cupidatat non proident, sunt in culpa qui officia deserunt mollit anim id est laborum.</a:t>
            </a:r>
            <a:endParaRPr sz="1100">
              <a:latin typeface="Manrope"/>
              <a:ea typeface="Manrope"/>
              <a:cs typeface="Manrope"/>
              <a:sym typeface="Manrope"/>
            </a:endParaRPr>
          </a:p>
        </p:txBody>
      </p:sp>
      <p:sp>
        <p:nvSpPr>
          <p:cNvPr id="359" name="Google Shape;359;p66"/>
          <p:cNvSpPr txBox="1"/>
          <p:nvPr/>
        </p:nvSpPr>
        <p:spPr>
          <a:xfrm>
            <a:off x="6258286" y="1457200"/>
            <a:ext cx="24330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300" u="none" cap="none" strike="noStrike">
                <a:solidFill>
                  <a:srgbClr val="333333"/>
                </a:solidFill>
                <a:latin typeface="Manrope Medium"/>
                <a:ea typeface="Manrope Medium"/>
                <a:cs typeface="Manrope Medium"/>
                <a:sym typeface="Manrope Medium"/>
              </a:rPr>
              <a:t>Title</a:t>
            </a:r>
            <a:endParaRPr sz="500">
              <a:latin typeface="Manrope"/>
              <a:ea typeface="Manrope"/>
              <a:cs typeface="Manrope"/>
              <a:sym typeface="Manrope"/>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63" name="Shape 363"/>
        <p:cNvGrpSpPr/>
        <p:nvPr/>
      </p:nvGrpSpPr>
      <p:grpSpPr>
        <a:xfrm>
          <a:off x="0" y="0"/>
          <a:ext cx="0" cy="0"/>
          <a:chOff x="0" y="0"/>
          <a:chExt cx="0" cy="0"/>
        </a:xfrm>
      </p:grpSpPr>
      <p:sp>
        <p:nvSpPr>
          <p:cNvPr id="364" name="Google Shape;364;p67"/>
          <p:cNvSpPr txBox="1"/>
          <p:nvPr>
            <p:ph type="title"/>
          </p:nvPr>
        </p:nvSpPr>
        <p:spPr>
          <a:xfrm>
            <a:off x="452625" y="575025"/>
            <a:ext cx="5280900" cy="354600"/>
          </a:xfrm>
          <a:prstGeom prst="rect">
            <a:avLst/>
          </a:prstGeom>
        </p:spPr>
        <p:txBody>
          <a:bodyPr anchorCtr="0" anchor="ctr" bIns="91425" lIns="0" spcFirstLastPara="1" rIns="91425" wrap="square" tIns="91425">
            <a:normAutofit fontScale="90000"/>
          </a:bodyPr>
          <a:lstStyle/>
          <a:p>
            <a:pPr indent="0" lvl="0" marL="0" rtl="0" algn="l">
              <a:spcBef>
                <a:spcPts val="0"/>
              </a:spcBef>
              <a:spcAft>
                <a:spcPts val="0"/>
              </a:spcAft>
              <a:buNone/>
            </a:pPr>
            <a:r>
              <a:rPr lang="en"/>
              <a:t>Results</a:t>
            </a:r>
            <a:endParaRPr/>
          </a:p>
        </p:txBody>
      </p:sp>
      <p:grpSp>
        <p:nvGrpSpPr>
          <p:cNvPr id="365" name="Google Shape;365;p67"/>
          <p:cNvGrpSpPr/>
          <p:nvPr/>
        </p:nvGrpSpPr>
        <p:grpSpPr>
          <a:xfrm>
            <a:off x="452764" y="1245357"/>
            <a:ext cx="3324825" cy="1702244"/>
            <a:chOff x="3317150" y="1369244"/>
            <a:chExt cx="5369549" cy="2749102"/>
          </a:xfrm>
        </p:grpSpPr>
        <p:sp>
          <p:nvSpPr>
            <p:cNvPr id="366" name="Google Shape;366;p67"/>
            <p:cNvSpPr/>
            <p:nvPr/>
          </p:nvSpPr>
          <p:spPr>
            <a:xfrm>
              <a:off x="3317150" y="4115349"/>
              <a:ext cx="5369549" cy="23"/>
            </a:xfrm>
            <a:custGeom>
              <a:rect b="b" l="l" r="r" t="t"/>
              <a:pathLst>
                <a:path extrusionOk="0" fill="none" h="1" w="262217">
                  <a:moveTo>
                    <a:pt x="1" y="1"/>
                  </a:moveTo>
                  <a:lnTo>
                    <a:pt x="262217" y="1"/>
                  </a:lnTo>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7" name="Google Shape;367;p67"/>
            <p:cNvSpPr/>
            <p:nvPr/>
          </p:nvSpPr>
          <p:spPr>
            <a:xfrm>
              <a:off x="3317150" y="1369244"/>
              <a:ext cx="20" cy="2746128"/>
            </a:xfrm>
            <a:custGeom>
              <a:rect b="b" l="l" r="r" t="t"/>
              <a:pathLst>
                <a:path extrusionOk="0" fill="none" h="118202" w="1">
                  <a:moveTo>
                    <a:pt x="1" y="118202"/>
                  </a:moveTo>
                  <a:lnTo>
                    <a:pt x="1" y="1"/>
                  </a:lnTo>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8" name="Google Shape;368;p67"/>
            <p:cNvSpPr/>
            <p:nvPr/>
          </p:nvSpPr>
          <p:spPr>
            <a:xfrm>
              <a:off x="3614156" y="2083736"/>
              <a:ext cx="550845" cy="2034609"/>
            </a:xfrm>
            <a:custGeom>
              <a:rect b="b" l="l" r="r" t="t"/>
              <a:pathLst>
                <a:path extrusionOk="0" fill="none" h="87576" w="26900">
                  <a:moveTo>
                    <a:pt x="26899" y="87575"/>
                  </a:moveTo>
                  <a:lnTo>
                    <a:pt x="1" y="87575"/>
                  </a:lnTo>
                  <a:lnTo>
                    <a:pt x="1" y="0"/>
                  </a:lnTo>
                  <a:lnTo>
                    <a:pt x="26899" y="0"/>
                  </a:ln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69" name="Google Shape;369;p67"/>
            <p:cNvSpPr/>
            <p:nvPr/>
          </p:nvSpPr>
          <p:spPr>
            <a:xfrm>
              <a:off x="3614156" y="2083736"/>
              <a:ext cx="550845" cy="2034609"/>
            </a:xfrm>
            <a:custGeom>
              <a:rect b="b" l="l" r="r" t="t"/>
              <a:pathLst>
                <a:path extrusionOk="0" h="87576" w="26900">
                  <a:moveTo>
                    <a:pt x="1" y="0"/>
                  </a:moveTo>
                  <a:lnTo>
                    <a:pt x="1" y="87575"/>
                  </a:lnTo>
                  <a:lnTo>
                    <a:pt x="26899" y="87575"/>
                  </a:lnTo>
                  <a:lnTo>
                    <a:pt x="268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0" name="Google Shape;370;p67"/>
            <p:cNvSpPr/>
            <p:nvPr/>
          </p:nvSpPr>
          <p:spPr>
            <a:xfrm>
              <a:off x="4459364" y="2145581"/>
              <a:ext cx="550394" cy="1972765"/>
            </a:xfrm>
            <a:custGeom>
              <a:rect b="b" l="l" r="r" t="t"/>
              <a:pathLst>
                <a:path extrusionOk="0" fill="none" h="84914" w="26878">
                  <a:moveTo>
                    <a:pt x="26878" y="84913"/>
                  </a:moveTo>
                  <a:lnTo>
                    <a:pt x="0" y="84913"/>
                  </a:lnTo>
                  <a:lnTo>
                    <a:pt x="0" y="0"/>
                  </a:lnTo>
                  <a:lnTo>
                    <a:pt x="26878" y="0"/>
                  </a:ln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p67"/>
            <p:cNvSpPr/>
            <p:nvPr/>
          </p:nvSpPr>
          <p:spPr>
            <a:xfrm>
              <a:off x="4459364" y="2145581"/>
              <a:ext cx="550394" cy="1972765"/>
            </a:xfrm>
            <a:custGeom>
              <a:rect b="b" l="l" r="r" t="t"/>
              <a:pathLst>
                <a:path extrusionOk="0" h="84914" w="26878">
                  <a:moveTo>
                    <a:pt x="0" y="0"/>
                  </a:moveTo>
                  <a:lnTo>
                    <a:pt x="0" y="84913"/>
                  </a:lnTo>
                  <a:lnTo>
                    <a:pt x="26878" y="84913"/>
                  </a:lnTo>
                  <a:lnTo>
                    <a:pt x="268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2" name="Google Shape;372;p67"/>
            <p:cNvSpPr/>
            <p:nvPr/>
          </p:nvSpPr>
          <p:spPr>
            <a:xfrm>
              <a:off x="5304123" y="2089660"/>
              <a:ext cx="550845" cy="2028685"/>
            </a:xfrm>
            <a:custGeom>
              <a:rect b="b" l="l" r="r" t="t"/>
              <a:pathLst>
                <a:path extrusionOk="0" fill="none" h="87321" w="26900">
                  <a:moveTo>
                    <a:pt x="26900" y="87320"/>
                  </a:moveTo>
                  <a:lnTo>
                    <a:pt x="1" y="87320"/>
                  </a:lnTo>
                  <a:lnTo>
                    <a:pt x="1" y="1"/>
                  </a:lnTo>
                  <a:lnTo>
                    <a:pt x="26900" y="1"/>
                  </a:ln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3" name="Google Shape;373;p67"/>
            <p:cNvSpPr/>
            <p:nvPr/>
          </p:nvSpPr>
          <p:spPr>
            <a:xfrm>
              <a:off x="5304123" y="2089660"/>
              <a:ext cx="550845" cy="2028685"/>
            </a:xfrm>
            <a:custGeom>
              <a:rect b="b" l="l" r="r" t="t"/>
              <a:pathLst>
                <a:path extrusionOk="0" h="87321" w="26900">
                  <a:moveTo>
                    <a:pt x="1" y="1"/>
                  </a:moveTo>
                  <a:lnTo>
                    <a:pt x="1" y="87320"/>
                  </a:lnTo>
                  <a:lnTo>
                    <a:pt x="26900" y="87320"/>
                  </a:lnTo>
                  <a:lnTo>
                    <a:pt x="26900"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4" name="Google Shape;374;p67"/>
            <p:cNvSpPr/>
            <p:nvPr/>
          </p:nvSpPr>
          <p:spPr>
            <a:xfrm>
              <a:off x="6154574" y="2262835"/>
              <a:ext cx="550824" cy="1855510"/>
            </a:xfrm>
            <a:custGeom>
              <a:rect b="b" l="l" r="r" t="t"/>
              <a:pathLst>
                <a:path extrusionOk="0" fill="none" h="79867" w="26899">
                  <a:moveTo>
                    <a:pt x="26899" y="79866"/>
                  </a:moveTo>
                  <a:lnTo>
                    <a:pt x="0" y="79866"/>
                  </a:lnTo>
                  <a:lnTo>
                    <a:pt x="0" y="1"/>
                  </a:lnTo>
                  <a:lnTo>
                    <a:pt x="26899" y="1"/>
                  </a:ln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5" name="Google Shape;375;p67"/>
            <p:cNvSpPr/>
            <p:nvPr/>
          </p:nvSpPr>
          <p:spPr>
            <a:xfrm>
              <a:off x="6154574" y="2262835"/>
              <a:ext cx="550824" cy="1855510"/>
            </a:xfrm>
            <a:custGeom>
              <a:rect b="b" l="l" r="r" t="t"/>
              <a:pathLst>
                <a:path extrusionOk="0" h="79867" w="26899">
                  <a:moveTo>
                    <a:pt x="0" y="1"/>
                  </a:moveTo>
                  <a:lnTo>
                    <a:pt x="0" y="79866"/>
                  </a:lnTo>
                  <a:lnTo>
                    <a:pt x="26899" y="79866"/>
                  </a:lnTo>
                  <a:lnTo>
                    <a:pt x="26899" y="1"/>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6" name="Google Shape;376;p67"/>
            <p:cNvSpPr/>
            <p:nvPr/>
          </p:nvSpPr>
          <p:spPr>
            <a:xfrm>
              <a:off x="6999762" y="2392984"/>
              <a:ext cx="550415" cy="1725362"/>
            </a:xfrm>
            <a:custGeom>
              <a:rect b="b" l="l" r="r" t="t"/>
              <a:pathLst>
                <a:path extrusionOk="0" fill="none" h="74265" w="26879">
                  <a:moveTo>
                    <a:pt x="26878" y="74264"/>
                  </a:moveTo>
                  <a:lnTo>
                    <a:pt x="1" y="74264"/>
                  </a:lnTo>
                  <a:lnTo>
                    <a:pt x="1" y="0"/>
                  </a:lnTo>
                  <a:lnTo>
                    <a:pt x="26878" y="0"/>
                  </a:ln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7" name="Google Shape;377;p67"/>
            <p:cNvSpPr/>
            <p:nvPr/>
          </p:nvSpPr>
          <p:spPr>
            <a:xfrm>
              <a:off x="6999762" y="2392984"/>
              <a:ext cx="550415" cy="1725362"/>
            </a:xfrm>
            <a:custGeom>
              <a:rect b="b" l="l" r="r" t="t"/>
              <a:pathLst>
                <a:path extrusionOk="0" h="74265" w="26879">
                  <a:moveTo>
                    <a:pt x="1" y="0"/>
                  </a:moveTo>
                  <a:lnTo>
                    <a:pt x="1" y="74264"/>
                  </a:lnTo>
                  <a:lnTo>
                    <a:pt x="26878" y="74264"/>
                  </a:lnTo>
                  <a:lnTo>
                    <a:pt x="26878"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8" name="Google Shape;378;p67"/>
            <p:cNvSpPr/>
            <p:nvPr/>
          </p:nvSpPr>
          <p:spPr>
            <a:xfrm>
              <a:off x="7844541" y="2918457"/>
              <a:ext cx="550845" cy="1199889"/>
            </a:xfrm>
            <a:custGeom>
              <a:rect b="b" l="l" r="r" t="t"/>
              <a:pathLst>
                <a:path extrusionOk="0" fill="none" h="51647" w="26900">
                  <a:moveTo>
                    <a:pt x="26899" y="51646"/>
                  </a:moveTo>
                  <a:lnTo>
                    <a:pt x="0" y="51646"/>
                  </a:lnTo>
                  <a:lnTo>
                    <a:pt x="0" y="0"/>
                  </a:lnTo>
                  <a:lnTo>
                    <a:pt x="26899" y="0"/>
                  </a:ln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9" name="Google Shape;379;p67"/>
            <p:cNvSpPr/>
            <p:nvPr/>
          </p:nvSpPr>
          <p:spPr>
            <a:xfrm>
              <a:off x="7844541" y="2918457"/>
              <a:ext cx="550845" cy="1199889"/>
            </a:xfrm>
            <a:custGeom>
              <a:rect b="b" l="l" r="r" t="t"/>
              <a:pathLst>
                <a:path extrusionOk="0" h="51647" w="26900">
                  <a:moveTo>
                    <a:pt x="0" y="0"/>
                  </a:moveTo>
                  <a:lnTo>
                    <a:pt x="0" y="51646"/>
                  </a:lnTo>
                  <a:lnTo>
                    <a:pt x="26899" y="51646"/>
                  </a:lnTo>
                  <a:lnTo>
                    <a:pt x="26899" y="0"/>
                  </a:ln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0" name="Google Shape;380;p67"/>
            <p:cNvSpPr/>
            <p:nvPr/>
          </p:nvSpPr>
          <p:spPr>
            <a:xfrm>
              <a:off x="3614156" y="1452858"/>
              <a:ext cx="550845" cy="630902"/>
            </a:xfrm>
            <a:custGeom>
              <a:rect b="b" l="l" r="r" t="t"/>
              <a:pathLst>
                <a:path extrusionOk="0" fill="none" h="27156" w="26900">
                  <a:moveTo>
                    <a:pt x="26899" y="27155"/>
                  </a:moveTo>
                  <a:lnTo>
                    <a:pt x="1" y="27155"/>
                  </a:lnTo>
                  <a:lnTo>
                    <a:pt x="1" y="1"/>
                  </a:lnTo>
                  <a:lnTo>
                    <a:pt x="26899" y="1"/>
                  </a:ln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1" name="Google Shape;381;p67"/>
            <p:cNvSpPr/>
            <p:nvPr/>
          </p:nvSpPr>
          <p:spPr>
            <a:xfrm>
              <a:off x="3614156" y="1452858"/>
              <a:ext cx="550845" cy="630902"/>
            </a:xfrm>
            <a:custGeom>
              <a:rect b="b" l="l" r="r" t="t"/>
              <a:pathLst>
                <a:path extrusionOk="0" h="27156" w="26900">
                  <a:moveTo>
                    <a:pt x="1" y="1"/>
                  </a:moveTo>
                  <a:lnTo>
                    <a:pt x="1" y="27155"/>
                  </a:lnTo>
                  <a:lnTo>
                    <a:pt x="26899" y="27155"/>
                  </a:lnTo>
                  <a:lnTo>
                    <a:pt x="2689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p67"/>
            <p:cNvSpPr/>
            <p:nvPr/>
          </p:nvSpPr>
          <p:spPr>
            <a:xfrm>
              <a:off x="4459364" y="1693825"/>
              <a:ext cx="550394" cy="451779"/>
            </a:xfrm>
            <a:custGeom>
              <a:rect b="b" l="l" r="r" t="t"/>
              <a:pathLst>
                <a:path extrusionOk="0" fill="none" h="19446" w="26878">
                  <a:moveTo>
                    <a:pt x="26878" y="19445"/>
                  </a:moveTo>
                  <a:lnTo>
                    <a:pt x="0" y="19445"/>
                  </a:lnTo>
                  <a:lnTo>
                    <a:pt x="0" y="1"/>
                  </a:lnTo>
                  <a:lnTo>
                    <a:pt x="26878" y="1"/>
                  </a:ln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3" name="Google Shape;383;p67"/>
            <p:cNvSpPr/>
            <p:nvPr/>
          </p:nvSpPr>
          <p:spPr>
            <a:xfrm>
              <a:off x="4459364" y="1693825"/>
              <a:ext cx="550394" cy="451779"/>
            </a:xfrm>
            <a:custGeom>
              <a:rect b="b" l="l" r="r" t="t"/>
              <a:pathLst>
                <a:path extrusionOk="0" h="19446" w="26878">
                  <a:moveTo>
                    <a:pt x="0" y="1"/>
                  </a:moveTo>
                  <a:lnTo>
                    <a:pt x="0" y="19445"/>
                  </a:lnTo>
                  <a:lnTo>
                    <a:pt x="26878" y="19445"/>
                  </a:lnTo>
                  <a:lnTo>
                    <a:pt x="2687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4" name="Google Shape;384;p67"/>
            <p:cNvSpPr/>
            <p:nvPr/>
          </p:nvSpPr>
          <p:spPr>
            <a:xfrm>
              <a:off x="5304123" y="1619620"/>
              <a:ext cx="550845" cy="470063"/>
            </a:xfrm>
            <a:custGeom>
              <a:rect b="b" l="l" r="r" t="t"/>
              <a:pathLst>
                <a:path extrusionOk="0" fill="none" h="20233" w="26900">
                  <a:moveTo>
                    <a:pt x="26900" y="20233"/>
                  </a:moveTo>
                  <a:lnTo>
                    <a:pt x="1" y="20233"/>
                  </a:lnTo>
                  <a:lnTo>
                    <a:pt x="1" y="0"/>
                  </a:lnTo>
                  <a:lnTo>
                    <a:pt x="26900" y="0"/>
                  </a:ln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5" name="Google Shape;385;p67"/>
            <p:cNvSpPr/>
            <p:nvPr/>
          </p:nvSpPr>
          <p:spPr>
            <a:xfrm>
              <a:off x="5304123" y="1619620"/>
              <a:ext cx="550845" cy="470063"/>
            </a:xfrm>
            <a:custGeom>
              <a:rect b="b" l="l" r="r" t="t"/>
              <a:pathLst>
                <a:path extrusionOk="0" h="20233" w="26900">
                  <a:moveTo>
                    <a:pt x="1" y="0"/>
                  </a:moveTo>
                  <a:lnTo>
                    <a:pt x="1" y="20233"/>
                  </a:lnTo>
                  <a:lnTo>
                    <a:pt x="26900" y="20233"/>
                  </a:lnTo>
                  <a:lnTo>
                    <a:pt x="26900" y="0"/>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6" name="Google Shape;386;p67"/>
            <p:cNvSpPr/>
            <p:nvPr/>
          </p:nvSpPr>
          <p:spPr>
            <a:xfrm>
              <a:off x="6154574" y="1650775"/>
              <a:ext cx="550824" cy="612083"/>
            </a:xfrm>
            <a:custGeom>
              <a:rect b="b" l="l" r="r" t="t"/>
              <a:pathLst>
                <a:path extrusionOk="0" fill="none" h="26346" w="26899">
                  <a:moveTo>
                    <a:pt x="26899" y="26346"/>
                  </a:moveTo>
                  <a:lnTo>
                    <a:pt x="0" y="26346"/>
                  </a:lnTo>
                  <a:lnTo>
                    <a:pt x="0" y="1"/>
                  </a:lnTo>
                  <a:lnTo>
                    <a:pt x="26899" y="1"/>
                  </a:ln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7" name="Google Shape;387;p67"/>
            <p:cNvSpPr/>
            <p:nvPr/>
          </p:nvSpPr>
          <p:spPr>
            <a:xfrm>
              <a:off x="6154574" y="1650775"/>
              <a:ext cx="550824" cy="612083"/>
            </a:xfrm>
            <a:custGeom>
              <a:rect b="b" l="l" r="r" t="t"/>
              <a:pathLst>
                <a:path extrusionOk="0" h="26346" w="26899">
                  <a:moveTo>
                    <a:pt x="0" y="1"/>
                  </a:moveTo>
                  <a:lnTo>
                    <a:pt x="0" y="26346"/>
                  </a:lnTo>
                  <a:lnTo>
                    <a:pt x="26899" y="26346"/>
                  </a:lnTo>
                  <a:lnTo>
                    <a:pt x="2689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8" name="Google Shape;388;p67"/>
            <p:cNvSpPr/>
            <p:nvPr/>
          </p:nvSpPr>
          <p:spPr>
            <a:xfrm>
              <a:off x="6999762" y="1409320"/>
              <a:ext cx="550415" cy="983687"/>
            </a:xfrm>
            <a:custGeom>
              <a:rect b="b" l="l" r="r" t="t"/>
              <a:pathLst>
                <a:path extrusionOk="0" fill="none" h="42341" w="26879">
                  <a:moveTo>
                    <a:pt x="26878" y="42340"/>
                  </a:moveTo>
                  <a:lnTo>
                    <a:pt x="1" y="42340"/>
                  </a:lnTo>
                  <a:lnTo>
                    <a:pt x="1" y="1"/>
                  </a:lnTo>
                  <a:lnTo>
                    <a:pt x="26878" y="1"/>
                  </a:ln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p67"/>
            <p:cNvSpPr/>
            <p:nvPr/>
          </p:nvSpPr>
          <p:spPr>
            <a:xfrm>
              <a:off x="6999762" y="1409320"/>
              <a:ext cx="550415" cy="983687"/>
            </a:xfrm>
            <a:custGeom>
              <a:rect b="b" l="l" r="r" t="t"/>
              <a:pathLst>
                <a:path extrusionOk="0" h="42341" w="26879">
                  <a:moveTo>
                    <a:pt x="1" y="1"/>
                  </a:moveTo>
                  <a:lnTo>
                    <a:pt x="1" y="42340"/>
                  </a:lnTo>
                  <a:lnTo>
                    <a:pt x="26878" y="42340"/>
                  </a:lnTo>
                  <a:lnTo>
                    <a:pt x="26878"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0" name="Google Shape;390;p67"/>
            <p:cNvSpPr/>
            <p:nvPr/>
          </p:nvSpPr>
          <p:spPr>
            <a:xfrm>
              <a:off x="7844541" y="1867000"/>
              <a:ext cx="550845" cy="1051480"/>
            </a:xfrm>
            <a:custGeom>
              <a:rect b="b" l="l" r="r" t="t"/>
              <a:pathLst>
                <a:path extrusionOk="0" fill="none" h="45259" w="26900">
                  <a:moveTo>
                    <a:pt x="26899" y="45258"/>
                  </a:moveTo>
                  <a:lnTo>
                    <a:pt x="0" y="45258"/>
                  </a:lnTo>
                  <a:lnTo>
                    <a:pt x="0" y="1"/>
                  </a:lnTo>
                  <a:lnTo>
                    <a:pt x="26899" y="1"/>
                  </a:ln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1" name="Google Shape;391;p67"/>
            <p:cNvSpPr/>
            <p:nvPr/>
          </p:nvSpPr>
          <p:spPr>
            <a:xfrm>
              <a:off x="7844541" y="1867000"/>
              <a:ext cx="550845" cy="1051480"/>
            </a:xfrm>
            <a:custGeom>
              <a:rect b="b" l="l" r="r" t="t"/>
              <a:pathLst>
                <a:path extrusionOk="0" h="45259" w="26900">
                  <a:moveTo>
                    <a:pt x="0" y="1"/>
                  </a:moveTo>
                  <a:lnTo>
                    <a:pt x="0" y="45258"/>
                  </a:lnTo>
                  <a:lnTo>
                    <a:pt x="26899" y="45258"/>
                  </a:lnTo>
                  <a:lnTo>
                    <a:pt x="26899" y="1"/>
                  </a:ln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2" name="Google Shape;392;p67"/>
            <p:cNvSpPr/>
            <p:nvPr/>
          </p:nvSpPr>
          <p:spPr>
            <a:xfrm>
              <a:off x="3614156" y="1391013"/>
              <a:ext cx="550845" cy="61868"/>
            </a:xfrm>
            <a:custGeom>
              <a:rect b="b" l="l" r="r" t="t"/>
              <a:pathLst>
                <a:path extrusionOk="0" fill="none" h="2663" w="26900">
                  <a:moveTo>
                    <a:pt x="26899" y="2663"/>
                  </a:moveTo>
                  <a:lnTo>
                    <a:pt x="1" y="2663"/>
                  </a:lnTo>
                  <a:lnTo>
                    <a:pt x="1" y="533"/>
                  </a:lnTo>
                  <a:cubicBezTo>
                    <a:pt x="1" y="235"/>
                    <a:pt x="235" y="1"/>
                    <a:pt x="533" y="1"/>
                  </a:cubicBezTo>
                  <a:lnTo>
                    <a:pt x="26367" y="1"/>
                  </a:lnTo>
                  <a:cubicBezTo>
                    <a:pt x="26644" y="1"/>
                    <a:pt x="26899" y="235"/>
                    <a:pt x="26899" y="533"/>
                  </a:cubicBez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3" name="Google Shape;393;p67"/>
            <p:cNvSpPr/>
            <p:nvPr/>
          </p:nvSpPr>
          <p:spPr>
            <a:xfrm>
              <a:off x="3614156" y="1391013"/>
              <a:ext cx="550845" cy="61868"/>
            </a:xfrm>
            <a:custGeom>
              <a:rect b="b" l="l" r="r" t="t"/>
              <a:pathLst>
                <a:path extrusionOk="0" h="2663" w="26900">
                  <a:moveTo>
                    <a:pt x="533" y="1"/>
                  </a:moveTo>
                  <a:cubicBezTo>
                    <a:pt x="235" y="1"/>
                    <a:pt x="1" y="235"/>
                    <a:pt x="1" y="533"/>
                  </a:cubicBezTo>
                  <a:lnTo>
                    <a:pt x="1" y="2663"/>
                  </a:lnTo>
                  <a:lnTo>
                    <a:pt x="26899" y="2663"/>
                  </a:lnTo>
                  <a:lnTo>
                    <a:pt x="26899" y="533"/>
                  </a:lnTo>
                  <a:cubicBezTo>
                    <a:pt x="26899" y="235"/>
                    <a:pt x="26644" y="1"/>
                    <a:pt x="263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4" name="Google Shape;394;p67"/>
            <p:cNvSpPr/>
            <p:nvPr/>
          </p:nvSpPr>
          <p:spPr>
            <a:xfrm>
              <a:off x="4459364" y="1391013"/>
              <a:ext cx="550394" cy="302836"/>
            </a:xfrm>
            <a:custGeom>
              <a:rect b="b" l="l" r="r" t="t"/>
              <a:pathLst>
                <a:path extrusionOk="0" fill="none" h="13035" w="26878">
                  <a:moveTo>
                    <a:pt x="26878" y="13035"/>
                  </a:moveTo>
                  <a:lnTo>
                    <a:pt x="0" y="13035"/>
                  </a:lnTo>
                  <a:lnTo>
                    <a:pt x="0" y="533"/>
                  </a:lnTo>
                  <a:cubicBezTo>
                    <a:pt x="0" y="235"/>
                    <a:pt x="235" y="1"/>
                    <a:pt x="533" y="1"/>
                  </a:cubicBezTo>
                  <a:lnTo>
                    <a:pt x="26345" y="1"/>
                  </a:lnTo>
                  <a:cubicBezTo>
                    <a:pt x="26644" y="1"/>
                    <a:pt x="26878" y="235"/>
                    <a:pt x="26878" y="533"/>
                  </a:cubicBez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5" name="Google Shape;395;p67"/>
            <p:cNvSpPr/>
            <p:nvPr/>
          </p:nvSpPr>
          <p:spPr>
            <a:xfrm>
              <a:off x="4459364" y="1391013"/>
              <a:ext cx="550394" cy="302836"/>
            </a:xfrm>
            <a:custGeom>
              <a:rect b="b" l="l" r="r" t="t"/>
              <a:pathLst>
                <a:path extrusionOk="0" h="13035" w="26878">
                  <a:moveTo>
                    <a:pt x="533" y="1"/>
                  </a:moveTo>
                  <a:cubicBezTo>
                    <a:pt x="235" y="1"/>
                    <a:pt x="0" y="235"/>
                    <a:pt x="0" y="533"/>
                  </a:cubicBezTo>
                  <a:lnTo>
                    <a:pt x="0" y="13035"/>
                  </a:lnTo>
                  <a:lnTo>
                    <a:pt x="26878" y="13035"/>
                  </a:lnTo>
                  <a:lnTo>
                    <a:pt x="26878" y="533"/>
                  </a:lnTo>
                  <a:cubicBezTo>
                    <a:pt x="26878" y="235"/>
                    <a:pt x="26644" y="1"/>
                    <a:pt x="26345"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6" name="Google Shape;396;p67"/>
            <p:cNvSpPr/>
            <p:nvPr/>
          </p:nvSpPr>
          <p:spPr>
            <a:xfrm>
              <a:off x="5304123" y="1391013"/>
              <a:ext cx="550845" cy="228631"/>
            </a:xfrm>
            <a:custGeom>
              <a:rect b="b" l="l" r="r" t="t"/>
              <a:pathLst>
                <a:path extrusionOk="0" fill="none" h="9841" w="26900">
                  <a:moveTo>
                    <a:pt x="26900" y="9840"/>
                  </a:moveTo>
                  <a:lnTo>
                    <a:pt x="1" y="9840"/>
                  </a:lnTo>
                  <a:lnTo>
                    <a:pt x="1" y="533"/>
                  </a:lnTo>
                  <a:cubicBezTo>
                    <a:pt x="1" y="235"/>
                    <a:pt x="235" y="1"/>
                    <a:pt x="533" y="1"/>
                  </a:cubicBezTo>
                  <a:lnTo>
                    <a:pt x="26367" y="1"/>
                  </a:lnTo>
                  <a:cubicBezTo>
                    <a:pt x="26644" y="1"/>
                    <a:pt x="26900" y="235"/>
                    <a:pt x="26900" y="533"/>
                  </a:cubicBez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7" name="Google Shape;397;p67"/>
            <p:cNvSpPr/>
            <p:nvPr/>
          </p:nvSpPr>
          <p:spPr>
            <a:xfrm>
              <a:off x="5304123" y="1391013"/>
              <a:ext cx="550845" cy="228631"/>
            </a:xfrm>
            <a:custGeom>
              <a:rect b="b" l="l" r="r" t="t"/>
              <a:pathLst>
                <a:path extrusionOk="0" h="9841" w="26900">
                  <a:moveTo>
                    <a:pt x="533" y="1"/>
                  </a:moveTo>
                  <a:cubicBezTo>
                    <a:pt x="235" y="1"/>
                    <a:pt x="1" y="235"/>
                    <a:pt x="1" y="533"/>
                  </a:cubicBezTo>
                  <a:lnTo>
                    <a:pt x="1" y="9840"/>
                  </a:lnTo>
                  <a:lnTo>
                    <a:pt x="26900" y="9840"/>
                  </a:lnTo>
                  <a:lnTo>
                    <a:pt x="26900" y="533"/>
                  </a:lnTo>
                  <a:cubicBezTo>
                    <a:pt x="26900" y="235"/>
                    <a:pt x="26644" y="1"/>
                    <a:pt x="263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8" name="Google Shape;398;p67"/>
            <p:cNvSpPr/>
            <p:nvPr/>
          </p:nvSpPr>
          <p:spPr>
            <a:xfrm>
              <a:off x="6154574" y="1391013"/>
              <a:ext cx="550824" cy="259786"/>
            </a:xfrm>
            <a:custGeom>
              <a:rect b="b" l="l" r="r" t="t"/>
              <a:pathLst>
                <a:path extrusionOk="0" fill="none" h="11182" w="26899">
                  <a:moveTo>
                    <a:pt x="26899" y="11182"/>
                  </a:moveTo>
                  <a:lnTo>
                    <a:pt x="0" y="11182"/>
                  </a:lnTo>
                  <a:lnTo>
                    <a:pt x="0" y="533"/>
                  </a:lnTo>
                  <a:cubicBezTo>
                    <a:pt x="0" y="235"/>
                    <a:pt x="234" y="1"/>
                    <a:pt x="533" y="1"/>
                  </a:cubicBezTo>
                  <a:lnTo>
                    <a:pt x="26367" y="1"/>
                  </a:lnTo>
                  <a:cubicBezTo>
                    <a:pt x="26643" y="1"/>
                    <a:pt x="26899" y="235"/>
                    <a:pt x="26899" y="533"/>
                  </a:cubicBez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9" name="Google Shape;399;p67"/>
            <p:cNvSpPr/>
            <p:nvPr/>
          </p:nvSpPr>
          <p:spPr>
            <a:xfrm>
              <a:off x="6154574" y="1391013"/>
              <a:ext cx="550824" cy="259786"/>
            </a:xfrm>
            <a:custGeom>
              <a:rect b="b" l="l" r="r" t="t"/>
              <a:pathLst>
                <a:path extrusionOk="0" h="11182" w="26899">
                  <a:moveTo>
                    <a:pt x="533" y="1"/>
                  </a:moveTo>
                  <a:cubicBezTo>
                    <a:pt x="234" y="1"/>
                    <a:pt x="0" y="235"/>
                    <a:pt x="0" y="533"/>
                  </a:cubicBezTo>
                  <a:lnTo>
                    <a:pt x="0" y="11182"/>
                  </a:lnTo>
                  <a:lnTo>
                    <a:pt x="26899" y="11182"/>
                  </a:lnTo>
                  <a:lnTo>
                    <a:pt x="26899" y="533"/>
                  </a:lnTo>
                  <a:cubicBezTo>
                    <a:pt x="26899" y="235"/>
                    <a:pt x="26643" y="1"/>
                    <a:pt x="263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0" name="Google Shape;400;p67"/>
            <p:cNvSpPr/>
            <p:nvPr/>
          </p:nvSpPr>
          <p:spPr>
            <a:xfrm>
              <a:off x="6999762" y="1391013"/>
              <a:ext cx="550415" cy="18330"/>
            </a:xfrm>
            <a:custGeom>
              <a:rect b="b" l="l" r="r" t="t"/>
              <a:pathLst>
                <a:path extrusionOk="0" fill="none" h="789" w="26879">
                  <a:moveTo>
                    <a:pt x="26878" y="789"/>
                  </a:moveTo>
                  <a:lnTo>
                    <a:pt x="1" y="789"/>
                  </a:lnTo>
                  <a:lnTo>
                    <a:pt x="1" y="384"/>
                  </a:lnTo>
                  <a:cubicBezTo>
                    <a:pt x="1" y="171"/>
                    <a:pt x="171" y="1"/>
                    <a:pt x="384" y="1"/>
                  </a:cubicBezTo>
                  <a:lnTo>
                    <a:pt x="26474" y="1"/>
                  </a:lnTo>
                  <a:cubicBezTo>
                    <a:pt x="26708" y="1"/>
                    <a:pt x="26878" y="171"/>
                    <a:pt x="26878" y="384"/>
                  </a:cubicBez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1" name="Google Shape;401;p67"/>
            <p:cNvSpPr/>
            <p:nvPr/>
          </p:nvSpPr>
          <p:spPr>
            <a:xfrm>
              <a:off x="6999762" y="1391013"/>
              <a:ext cx="550415" cy="18330"/>
            </a:xfrm>
            <a:custGeom>
              <a:rect b="b" l="l" r="r" t="t"/>
              <a:pathLst>
                <a:path extrusionOk="0" h="789" w="26879">
                  <a:moveTo>
                    <a:pt x="384" y="1"/>
                  </a:moveTo>
                  <a:cubicBezTo>
                    <a:pt x="171" y="1"/>
                    <a:pt x="1" y="171"/>
                    <a:pt x="1" y="384"/>
                  </a:cubicBezTo>
                  <a:lnTo>
                    <a:pt x="1" y="789"/>
                  </a:lnTo>
                  <a:lnTo>
                    <a:pt x="26878" y="789"/>
                  </a:lnTo>
                  <a:lnTo>
                    <a:pt x="26878" y="384"/>
                  </a:lnTo>
                  <a:cubicBezTo>
                    <a:pt x="26878" y="171"/>
                    <a:pt x="26708" y="1"/>
                    <a:pt x="26474"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2" name="Google Shape;402;p67"/>
            <p:cNvSpPr/>
            <p:nvPr/>
          </p:nvSpPr>
          <p:spPr>
            <a:xfrm>
              <a:off x="7844541" y="1391013"/>
              <a:ext cx="550845" cy="476011"/>
            </a:xfrm>
            <a:custGeom>
              <a:rect b="b" l="l" r="r" t="t"/>
              <a:pathLst>
                <a:path extrusionOk="0" fill="none" h="20489" w="26900">
                  <a:moveTo>
                    <a:pt x="26899" y="20489"/>
                  </a:moveTo>
                  <a:lnTo>
                    <a:pt x="0" y="20489"/>
                  </a:lnTo>
                  <a:lnTo>
                    <a:pt x="0" y="533"/>
                  </a:lnTo>
                  <a:cubicBezTo>
                    <a:pt x="0" y="235"/>
                    <a:pt x="235" y="1"/>
                    <a:pt x="533" y="1"/>
                  </a:cubicBezTo>
                  <a:lnTo>
                    <a:pt x="26367" y="1"/>
                  </a:lnTo>
                  <a:cubicBezTo>
                    <a:pt x="26644" y="1"/>
                    <a:pt x="26899" y="235"/>
                    <a:pt x="26899" y="533"/>
                  </a:cubicBezTo>
                  <a:close/>
                </a:path>
              </a:pathLst>
            </a:custGeom>
            <a:noFill/>
            <a:ln cap="flat" cmpd="sng" w="6925">
              <a:solidFill>
                <a:schemeClr val="dk1"/>
              </a:solidFill>
              <a:prstDash val="solid"/>
              <a:miter lim="21297"/>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p67"/>
            <p:cNvSpPr/>
            <p:nvPr/>
          </p:nvSpPr>
          <p:spPr>
            <a:xfrm>
              <a:off x="7844541" y="1391013"/>
              <a:ext cx="550845" cy="476011"/>
            </a:xfrm>
            <a:custGeom>
              <a:rect b="b" l="l" r="r" t="t"/>
              <a:pathLst>
                <a:path extrusionOk="0" h="20489" w="26900">
                  <a:moveTo>
                    <a:pt x="533" y="1"/>
                  </a:moveTo>
                  <a:cubicBezTo>
                    <a:pt x="235" y="1"/>
                    <a:pt x="0" y="235"/>
                    <a:pt x="0" y="533"/>
                  </a:cubicBezTo>
                  <a:lnTo>
                    <a:pt x="0" y="20489"/>
                  </a:lnTo>
                  <a:lnTo>
                    <a:pt x="26899" y="20489"/>
                  </a:lnTo>
                  <a:lnTo>
                    <a:pt x="26899" y="533"/>
                  </a:lnTo>
                  <a:cubicBezTo>
                    <a:pt x="26899" y="235"/>
                    <a:pt x="26644" y="1"/>
                    <a:pt x="26367" y="1"/>
                  </a:cubicBezTo>
                  <a:close/>
                </a:path>
              </a:pathLst>
            </a:cu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404" name="Google Shape;404;p67"/>
          <p:cNvGrpSpPr/>
          <p:nvPr/>
        </p:nvGrpSpPr>
        <p:grpSpPr>
          <a:xfrm>
            <a:off x="4617011" y="1245266"/>
            <a:ext cx="4095972" cy="1702132"/>
            <a:chOff x="457189" y="1879436"/>
            <a:chExt cx="6494326" cy="2698798"/>
          </a:xfrm>
        </p:grpSpPr>
        <p:sp>
          <p:nvSpPr>
            <p:cNvPr id="405" name="Google Shape;405;p67"/>
            <p:cNvSpPr/>
            <p:nvPr/>
          </p:nvSpPr>
          <p:spPr>
            <a:xfrm>
              <a:off x="457189" y="1879436"/>
              <a:ext cx="24" cy="2698798"/>
            </a:xfrm>
            <a:custGeom>
              <a:rect b="b" l="l" r="r" t="t"/>
              <a:pathLst>
                <a:path extrusionOk="0" fill="none" h="116453" w="1">
                  <a:moveTo>
                    <a:pt x="0" y="0"/>
                  </a:moveTo>
                  <a:lnTo>
                    <a:pt x="0" y="116452"/>
                  </a:lnTo>
                </a:path>
              </a:pathLst>
            </a:custGeom>
            <a:noFill/>
            <a:ln cap="flat" cmpd="sng" w="6900">
              <a:solidFill>
                <a:srgbClr val="333333"/>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6" name="Google Shape;406;p67"/>
            <p:cNvSpPr/>
            <p:nvPr/>
          </p:nvSpPr>
          <p:spPr>
            <a:xfrm>
              <a:off x="457189" y="1879436"/>
              <a:ext cx="24" cy="2698798"/>
            </a:xfrm>
            <a:custGeom>
              <a:rect b="b" l="l" r="r" t="t"/>
              <a:pathLst>
                <a:path extrusionOk="0" fill="none" h="116453" w="1">
                  <a:moveTo>
                    <a:pt x="0" y="116452"/>
                  </a:moveTo>
                  <a:lnTo>
                    <a:pt x="0" y="0"/>
                  </a:lnTo>
                </a:path>
              </a:pathLst>
            </a:custGeom>
            <a:noFill/>
            <a:ln cap="flat" cmpd="sng" w="6900">
              <a:solidFill>
                <a:schemeClr val="dk1"/>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7" name="Google Shape;407;p67"/>
            <p:cNvSpPr/>
            <p:nvPr/>
          </p:nvSpPr>
          <p:spPr>
            <a:xfrm>
              <a:off x="460223" y="4163564"/>
              <a:ext cx="3309051" cy="122990"/>
            </a:xfrm>
            <a:custGeom>
              <a:rect b="b" l="l" r="r" t="t"/>
              <a:pathLst>
                <a:path extrusionOk="0" fill="none" h="5307" w="138483">
                  <a:moveTo>
                    <a:pt x="1" y="5307"/>
                  </a:moveTo>
                  <a:lnTo>
                    <a:pt x="1" y="1"/>
                  </a:lnTo>
                  <a:lnTo>
                    <a:pt x="137952" y="1"/>
                  </a:lnTo>
                  <a:cubicBezTo>
                    <a:pt x="138249" y="1"/>
                    <a:pt x="138482" y="234"/>
                    <a:pt x="138482" y="531"/>
                  </a:cubicBezTo>
                  <a:lnTo>
                    <a:pt x="138482" y="4776"/>
                  </a:lnTo>
                  <a:cubicBezTo>
                    <a:pt x="138482" y="5052"/>
                    <a:pt x="138249" y="5307"/>
                    <a:pt x="137952" y="5307"/>
                  </a:cubicBezTo>
                  <a:close/>
                </a:path>
              </a:pathLst>
            </a:custGeom>
            <a:noFill/>
            <a:ln cap="flat" cmpd="sng" w="6900">
              <a:solidFill>
                <a:schemeClr val="dk1"/>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8" name="Google Shape;408;p67"/>
            <p:cNvSpPr/>
            <p:nvPr/>
          </p:nvSpPr>
          <p:spPr>
            <a:xfrm>
              <a:off x="460223" y="4163564"/>
              <a:ext cx="3309051" cy="122990"/>
            </a:xfrm>
            <a:custGeom>
              <a:rect b="b" l="l" r="r" t="t"/>
              <a:pathLst>
                <a:path extrusionOk="0" h="5307" w="138483">
                  <a:moveTo>
                    <a:pt x="1" y="1"/>
                  </a:moveTo>
                  <a:lnTo>
                    <a:pt x="1" y="5307"/>
                  </a:lnTo>
                  <a:lnTo>
                    <a:pt x="137952" y="5307"/>
                  </a:lnTo>
                  <a:cubicBezTo>
                    <a:pt x="138249" y="5307"/>
                    <a:pt x="138482" y="5052"/>
                    <a:pt x="138482" y="4776"/>
                  </a:cubicBezTo>
                  <a:lnTo>
                    <a:pt x="138482" y="531"/>
                  </a:lnTo>
                  <a:cubicBezTo>
                    <a:pt x="138482" y="234"/>
                    <a:pt x="138249" y="1"/>
                    <a:pt x="137952"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09" name="Google Shape;409;p67"/>
            <p:cNvSpPr/>
            <p:nvPr/>
          </p:nvSpPr>
          <p:spPr>
            <a:xfrm>
              <a:off x="460223" y="3739113"/>
              <a:ext cx="4602225" cy="122990"/>
            </a:xfrm>
            <a:custGeom>
              <a:rect b="b" l="l" r="r" t="t"/>
              <a:pathLst>
                <a:path extrusionOk="0" fill="none" h="5307" w="192602">
                  <a:moveTo>
                    <a:pt x="1" y="5306"/>
                  </a:moveTo>
                  <a:lnTo>
                    <a:pt x="1" y="0"/>
                  </a:lnTo>
                  <a:lnTo>
                    <a:pt x="192071" y="0"/>
                  </a:lnTo>
                  <a:cubicBezTo>
                    <a:pt x="192368" y="0"/>
                    <a:pt x="192602" y="234"/>
                    <a:pt x="192602" y="531"/>
                  </a:cubicBezTo>
                  <a:lnTo>
                    <a:pt x="192602" y="4775"/>
                  </a:lnTo>
                  <a:cubicBezTo>
                    <a:pt x="192602" y="5073"/>
                    <a:pt x="192368" y="5306"/>
                    <a:pt x="192071" y="5306"/>
                  </a:cubicBezTo>
                  <a:close/>
                </a:path>
              </a:pathLst>
            </a:custGeom>
            <a:noFill/>
            <a:ln cap="flat" cmpd="sng" w="6900">
              <a:solidFill>
                <a:schemeClr val="dk1"/>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0" name="Google Shape;410;p67"/>
            <p:cNvSpPr/>
            <p:nvPr/>
          </p:nvSpPr>
          <p:spPr>
            <a:xfrm>
              <a:off x="460223" y="3739113"/>
              <a:ext cx="4602225" cy="122990"/>
            </a:xfrm>
            <a:custGeom>
              <a:rect b="b" l="l" r="r" t="t"/>
              <a:pathLst>
                <a:path extrusionOk="0" h="5307" w="192602">
                  <a:moveTo>
                    <a:pt x="1" y="0"/>
                  </a:moveTo>
                  <a:lnTo>
                    <a:pt x="1" y="5306"/>
                  </a:lnTo>
                  <a:lnTo>
                    <a:pt x="192071" y="5306"/>
                  </a:lnTo>
                  <a:cubicBezTo>
                    <a:pt x="192368" y="5306"/>
                    <a:pt x="192602" y="5073"/>
                    <a:pt x="192602" y="4775"/>
                  </a:cubicBezTo>
                  <a:lnTo>
                    <a:pt x="192602" y="531"/>
                  </a:lnTo>
                  <a:cubicBezTo>
                    <a:pt x="192602" y="234"/>
                    <a:pt x="192368" y="0"/>
                    <a:pt x="192071"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1" name="Google Shape;411;p67"/>
            <p:cNvSpPr/>
            <p:nvPr/>
          </p:nvSpPr>
          <p:spPr>
            <a:xfrm>
              <a:off x="460223" y="3315127"/>
              <a:ext cx="6491292" cy="122990"/>
            </a:xfrm>
            <a:custGeom>
              <a:rect b="b" l="l" r="r" t="t"/>
              <a:pathLst>
                <a:path extrusionOk="0" fill="none" h="5307" w="271659">
                  <a:moveTo>
                    <a:pt x="1" y="5307"/>
                  </a:moveTo>
                  <a:lnTo>
                    <a:pt x="1" y="1"/>
                  </a:lnTo>
                  <a:lnTo>
                    <a:pt x="271128" y="1"/>
                  </a:lnTo>
                  <a:cubicBezTo>
                    <a:pt x="271425" y="1"/>
                    <a:pt x="271658" y="234"/>
                    <a:pt x="271658" y="531"/>
                  </a:cubicBezTo>
                  <a:lnTo>
                    <a:pt x="271658" y="4776"/>
                  </a:lnTo>
                  <a:cubicBezTo>
                    <a:pt x="271658" y="5052"/>
                    <a:pt x="271425" y="5307"/>
                    <a:pt x="271128" y="5307"/>
                  </a:cubicBezTo>
                  <a:close/>
                </a:path>
              </a:pathLst>
            </a:custGeom>
            <a:noFill/>
            <a:ln cap="flat" cmpd="sng" w="6900">
              <a:solidFill>
                <a:schemeClr val="dk1"/>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p67"/>
            <p:cNvSpPr/>
            <p:nvPr/>
          </p:nvSpPr>
          <p:spPr>
            <a:xfrm>
              <a:off x="460223" y="3315127"/>
              <a:ext cx="6491292" cy="122990"/>
            </a:xfrm>
            <a:custGeom>
              <a:rect b="b" l="l" r="r" t="t"/>
              <a:pathLst>
                <a:path extrusionOk="0" h="5307" w="271659">
                  <a:moveTo>
                    <a:pt x="1" y="1"/>
                  </a:moveTo>
                  <a:lnTo>
                    <a:pt x="1" y="5307"/>
                  </a:lnTo>
                  <a:lnTo>
                    <a:pt x="271128" y="5307"/>
                  </a:lnTo>
                  <a:cubicBezTo>
                    <a:pt x="271425" y="5307"/>
                    <a:pt x="271658" y="5052"/>
                    <a:pt x="271658" y="4776"/>
                  </a:cubicBezTo>
                  <a:lnTo>
                    <a:pt x="271658" y="531"/>
                  </a:lnTo>
                  <a:cubicBezTo>
                    <a:pt x="271658" y="234"/>
                    <a:pt x="271425" y="1"/>
                    <a:pt x="271128"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3" name="Google Shape;413;p67"/>
            <p:cNvSpPr/>
            <p:nvPr/>
          </p:nvSpPr>
          <p:spPr>
            <a:xfrm>
              <a:off x="460223" y="2884767"/>
              <a:ext cx="5236135" cy="122990"/>
            </a:xfrm>
            <a:custGeom>
              <a:rect b="b" l="l" r="r" t="t"/>
              <a:pathLst>
                <a:path extrusionOk="0" fill="none" h="5307" w="219131">
                  <a:moveTo>
                    <a:pt x="1" y="5306"/>
                  </a:moveTo>
                  <a:lnTo>
                    <a:pt x="1" y="0"/>
                  </a:lnTo>
                  <a:lnTo>
                    <a:pt x="218600" y="0"/>
                  </a:lnTo>
                  <a:cubicBezTo>
                    <a:pt x="218897" y="0"/>
                    <a:pt x="219131" y="234"/>
                    <a:pt x="219131" y="531"/>
                  </a:cubicBezTo>
                  <a:lnTo>
                    <a:pt x="219131" y="4776"/>
                  </a:lnTo>
                  <a:cubicBezTo>
                    <a:pt x="219131" y="5052"/>
                    <a:pt x="218897" y="5306"/>
                    <a:pt x="218600" y="5306"/>
                  </a:cubicBezTo>
                  <a:close/>
                </a:path>
              </a:pathLst>
            </a:custGeom>
            <a:noFill/>
            <a:ln cap="flat" cmpd="sng" w="6900">
              <a:solidFill>
                <a:schemeClr val="dk1"/>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4" name="Google Shape;414;p67"/>
            <p:cNvSpPr/>
            <p:nvPr/>
          </p:nvSpPr>
          <p:spPr>
            <a:xfrm>
              <a:off x="460223" y="2884767"/>
              <a:ext cx="5236135" cy="122990"/>
            </a:xfrm>
            <a:custGeom>
              <a:rect b="b" l="l" r="r" t="t"/>
              <a:pathLst>
                <a:path extrusionOk="0" h="5307" w="219131">
                  <a:moveTo>
                    <a:pt x="1" y="0"/>
                  </a:moveTo>
                  <a:lnTo>
                    <a:pt x="1" y="5306"/>
                  </a:lnTo>
                  <a:lnTo>
                    <a:pt x="218600" y="5306"/>
                  </a:lnTo>
                  <a:cubicBezTo>
                    <a:pt x="218897" y="5306"/>
                    <a:pt x="219131" y="5052"/>
                    <a:pt x="219131" y="4776"/>
                  </a:cubicBezTo>
                  <a:lnTo>
                    <a:pt x="219131" y="531"/>
                  </a:lnTo>
                  <a:cubicBezTo>
                    <a:pt x="219131" y="234"/>
                    <a:pt x="218897" y="0"/>
                    <a:pt x="218600"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5" name="Google Shape;415;p67"/>
            <p:cNvSpPr/>
            <p:nvPr/>
          </p:nvSpPr>
          <p:spPr>
            <a:xfrm>
              <a:off x="460223" y="2460294"/>
              <a:ext cx="4342582" cy="122990"/>
            </a:xfrm>
            <a:custGeom>
              <a:rect b="b" l="l" r="r" t="t"/>
              <a:pathLst>
                <a:path extrusionOk="0" fill="none" h="5307" w="181736">
                  <a:moveTo>
                    <a:pt x="1" y="5307"/>
                  </a:moveTo>
                  <a:lnTo>
                    <a:pt x="1" y="1"/>
                  </a:lnTo>
                  <a:lnTo>
                    <a:pt x="181205" y="1"/>
                  </a:lnTo>
                  <a:cubicBezTo>
                    <a:pt x="181481" y="1"/>
                    <a:pt x="181735" y="234"/>
                    <a:pt x="181735" y="531"/>
                  </a:cubicBezTo>
                  <a:lnTo>
                    <a:pt x="181735" y="4776"/>
                  </a:lnTo>
                  <a:cubicBezTo>
                    <a:pt x="181735" y="5073"/>
                    <a:pt x="181481" y="5307"/>
                    <a:pt x="181205" y="5307"/>
                  </a:cubicBezTo>
                  <a:close/>
                </a:path>
              </a:pathLst>
            </a:custGeom>
            <a:noFill/>
            <a:ln cap="flat" cmpd="sng" w="6900">
              <a:solidFill>
                <a:schemeClr val="dk1"/>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6" name="Google Shape;416;p67"/>
            <p:cNvSpPr/>
            <p:nvPr/>
          </p:nvSpPr>
          <p:spPr>
            <a:xfrm>
              <a:off x="460223" y="2460294"/>
              <a:ext cx="4342582" cy="122990"/>
            </a:xfrm>
            <a:custGeom>
              <a:rect b="b" l="l" r="r" t="t"/>
              <a:pathLst>
                <a:path extrusionOk="0" h="5307" w="181736">
                  <a:moveTo>
                    <a:pt x="1" y="1"/>
                  </a:moveTo>
                  <a:lnTo>
                    <a:pt x="1" y="5307"/>
                  </a:lnTo>
                  <a:lnTo>
                    <a:pt x="181205" y="5307"/>
                  </a:lnTo>
                  <a:cubicBezTo>
                    <a:pt x="181481" y="5307"/>
                    <a:pt x="181735" y="5073"/>
                    <a:pt x="181735" y="4776"/>
                  </a:cubicBezTo>
                  <a:lnTo>
                    <a:pt x="181735" y="531"/>
                  </a:lnTo>
                  <a:cubicBezTo>
                    <a:pt x="181735" y="234"/>
                    <a:pt x="181481" y="1"/>
                    <a:pt x="181205" y="1"/>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7" name="Google Shape;417;p67"/>
            <p:cNvSpPr/>
            <p:nvPr/>
          </p:nvSpPr>
          <p:spPr>
            <a:xfrm>
              <a:off x="460223" y="2036330"/>
              <a:ext cx="5629160" cy="122990"/>
            </a:xfrm>
            <a:custGeom>
              <a:rect b="b" l="l" r="r" t="t"/>
              <a:pathLst>
                <a:path extrusionOk="0" fill="none" h="5307" w="235579">
                  <a:moveTo>
                    <a:pt x="1" y="5306"/>
                  </a:moveTo>
                  <a:lnTo>
                    <a:pt x="1" y="0"/>
                  </a:lnTo>
                  <a:lnTo>
                    <a:pt x="235048" y="0"/>
                  </a:lnTo>
                  <a:cubicBezTo>
                    <a:pt x="235345" y="0"/>
                    <a:pt x="235579" y="234"/>
                    <a:pt x="235579" y="531"/>
                  </a:cubicBezTo>
                  <a:lnTo>
                    <a:pt x="235579" y="4776"/>
                  </a:lnTo>
                  <a:cubicBezTo>
                    <a:pt x="235579" y="5052"/>
                    <a:pt x="235345" y="5306"/>
                    <a:pt x="235048" y="5306"/>
                  </a:cubicBezTo>
                  <a:close/>
                </a:path>
              </a:pathLst>
            </a:custGeom>
            <a:noFill/>
            <a:ln cap="flat" cmpd="sng" w="6900">
              <a:solidFill>
                <a:schemeClr val="dk1"/>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8" name="Google Shape;418;p67"/>
            <p:cNvSpPr/>
            <p:nvPr/>
          </p:nvSpPr>
          <p:spPr>
            <a:xfrm>
              <a:off x="460223" y="2036330"/>
              <a:ext cx="5629160" cy="122990"/>
            </a:xfrm>
            <a:custGeom>
              <a:rect b="b" l="l" r="r" t="t"/>
              <a:pathLst>
                <a:path extrusionOk="0" h="5307" w="235579">
                  <a:moveTo>
                    <a:pt x="1" y="0"/>
                  </a:moveTo>
                  <a:lnTo>
                    <a:pt x="1" y="5306"/>
                  </a:lnTo>
                  <a:lnTo>
                    <a:pt x="235048" y="5306"/>
                  </a:lnTo>
                  <a:cubicBezTo>
                    <a:pt x="235345" y="5306"/>
                    <a:pt x="235579" y="5052"/>
                    <a:pt x="235579" y="4776"/>
                  </a:cubicBezTo>
                  <a:lnTo>
                    <a:pt x="235579" y="531"/>
                  </a:lnTo>
                  <a:cubicBezTo>
                    <a:pt x="235579" y="234"/>
                    <a:pt x="235345" y="0"/>
                    <a:pt x="235048" y="0"/>
                  </a:cubicBezTo>
                  <a:close/>
                </a:path>
              </a:pathLst>
            </a:cu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9" name="Google Shape;419;p67"/>
            <p:cNvSpPr/>
            <p:nvPr/>
          </p:nvSpPr>
          <p:spPr>
            <a:xfrm>
              <a:off x="460223" y="4298836"/>
              <a:ext cx="1026959" cy="122990"/>
            </a:xfrm>
            <a:custGeom>
              <a:rect b="b" l="l" r="r" t="t"/>
              <a:pathLst>
                <a:path extrusionOk="0" fill="none" h="5307" w="42978">
                  <a:moveTo>
                    <a:pt x="1" y="5306"/>
                  </a:moveTo>
                  <a:lnTo>
                    <a:pt x="1" y="0"/>
                  </a:lnTo>
                  <a:lnTo>
                    <a:pt x="42447" y="0"/>
                  </a:lnTo>
                  <a:cubicBezTo>
                    <a:pt x="42744" y="0"/>
                    <a:pt x="42978" y="234"/>
                    <a:pt x="42978" y="531"/>
                  </a:cubicBezTo>
                  <a:lnTo>
                    <a:pt x="42978" y="4775"/>
                  </a:lnTo>
                  <a:cubicBezTo>
                    <a:pt x="42978" y="5051"/>
                    <a:pt x="42744" y="5306"/>
                    <a:pt x="42447" y="5306"/>
                  </a:cubicBezTo>
                  <a:close/>
                </a:path>
              </a:pathLst>
            </a:custGeom>
            <a:noFill/>
            <a:ln cap="flat" cmpd="sng" w="6900">
              <a:solidFill>
                <a:schemeClr val="dk1"/>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0" name="Google Shape;420;p67"/>
            <p:cNvSpPr/>
            <p:nvPr/>
          </p:nvSpPr>
          <p:spPr>
            <a:xfrm>
              <a:off x="460223" y="4298836"/>
              <a:ext cx="1026959" cy="122990"/>
            </a:xfrm>
            <a:custGeom>
              <a:rect b="b" l="l" r="r" t="t"/>
              <a:pathLst>
                <a:path extrusionOk="0" h="5307" w="42978">
                  <a:moveTo>
                    <a:pt x="1" y="0"/>
                  </a:moveTo>
                  <a:lnTo>
                    <a:pt x="1" y="5306"/>
                  </a:lnTo>
                  <a:lnTo>
                    <a:pt x="42447" y="5306"/>
                  </a:lnTo>
                  <a:cubicBezTo>
                    <a:pt x="42744" y="5306"/>
                    <a:pt x="42978" y="5051"/>
                    <a:pt x="42978" y="4775"/>
                  </a:cubicBezTo>
                  <a:lnTo>
                    <a:pt x="42978" y="531"/>
                  </a:lnTo>
                  <a:cubicBezTo>
                    <a:pt x="42978" y="234"/>
                    <a:pt x="42744" y="0"/>
                    <a:pt x="42447"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1" name="Google Shape;421;p67"/>
            <p:cNvSpPr/>
            <p:nvPr/>
          </p:nvSpPr>
          <p:spPr>
            <a:xfrm>
              <a:off x="460223" y="3874363"/>
              <a:ext cx="1058907" cy="122990"/>
            </a:xfrm>
            <a:custGeom>
              <a:rect b="b" l="l" r="r" t="t"/>
              <a:pathLst>
                <a:path extrusionOk="0" fill="none" h="5307" w="44315">
                  <a:moveTo>
                    <a:pt x="1" y="5306"/>
                  </a:moveTo>
                  <a:lnTo>
                    <a:pt x="1" y="1"/>
                  </a:lnTo>
                  <a:lnTo>
                    <a:pt x="43784" y="1"/>
                  </a:lnTo>
                  <a:cubicBezTo>
                    <a:pt x="44060" y="1"/>
                    <a:pt x="44315" y="234"/>
                    <a:pt x="44315" y="531"/>
                  </a:cubicBezTo>
                  <a:lnTo>
                    <a:pt x="44315" y="4776"/>
                  </a:lnTo>
                  <a:cubicBezTo>
                    <a:pt x="44315" y="5073"/>
                    <a:pt x="44060" y="5306"/>
                    <a:pt x="43784" y="5306"/>
                  </a:cubicBezTo>
                  <a:close/>
                </a:path>
              </a:pathLst>
            </a:custGeom>
            <a:noFill/>
            <a:ln cap="flat" cmpd="sng" w="6900">
              <a:solidFill>
                <a:schemeClr val="dk1"/>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2" name="Google Shape;422;p67"/>
            <p:cNvSpPr/>
            <p:nvPr/>
          </p:nvSpPr>
          <p:spPr>
            <a:xfrm>
              <a:off x="460223" y="3874363"/>
              <a:ext cx="1058907" cy="122990"/>
            </a:xfrm>
            <a:custGeom>
              <a:rect b="b" l="l" r="r" t="t"/>
              <a:pathLst>
                <a:path extrusionOk="0" h="5307" w="44315">
                  <a:moveTo>
                    <a:pt x="1" y="1"/>
                  </a:moveTo>
                  <a:lnTo>
                    <a:pt x="1" y="5306"/>
                  </a:lnTo>
                  <a:lnTo>
                    <a:pt x="43784" y="5306"/>
                  </a:lnTo>
                  <a:cubicBezTo>
                    <a:pt x="44060" y="5306"/>
                    <a:pt x="44315" y="5073"/>
                    <a:pt x="44315" y="4776"/>
                  </a:cubicBezTo>
                  <a:lnTo>
                    <a:pt x="44315" y="531"/>
                  </a:lnTo>
                  <a:cubicBezTo>
                    <a:pt x="44315" y="234"/>
                    <a:pt x="44060" y="1"/>
                    <a:pt x="4378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3" name="Google Shape;423;p67"/>
            <p:cNvSpPr/>
            <p:nvPr/>
          </p:nvSpPr>
          <p:spPr>
            <a:xfrm>
              <a:off x="460223" y="3450399"/>
              <a:ext cx="1489973" cy="122967"/>
            </a:xfrm>
            <a:custGeom>
              <a:rect b="b" l="l" r="r" t="t"/>
              <a:pathLst>
                <a:path extrusionOk="0" fill="none" h="5306" w="62355">
                  <a:moveTo>
                    <a:pt x="1" y="5306"/>
                  </a:moveTo>
                  <a:lnTo>
                    <a:pt x="1" y="0"/>
                  </a:lnTo>
                  <a:lnTo>
                    <a:pt x="61824" y="0"/>
                  </a:lnTo>
                  <a:cubicBezTo>
                    <a:pt x="62100" y="0"/>
                    <a:pt x="62355" y="234"/>
                    <a:pt x="62355" y="531"/>
                  </a:cubicBezTo>
                  <a:lnTo>
                    <a:pt x="62355" y="4775"/>
                  </a:lnTo>
                  <a:cubicBezTo>
                    <a:pt x="62355" y="5051"/>
                    <a:pt x="62100" y="5306"/>
                    <a:pt x="61824" y="5306"/>
                  </a:cubicBezTo>
                  <a:close/>
                </a:path>
              </a:pathLst>
            </a:custGeom>
            <a:noFill/>
            <a:ln cap="flat" cmpd="sng" w="6900">
              <a:solidFill>
                <a:schemeClr val="dk1"/>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4" name="Google Shape;424;p67"/>
            <p:cNvSpPr/>
            <p:nvPr/>
          </p:nvSpPr>
          <p:spPr>
            <a:xfrm>
              <a:off x="460223" y="3450399"/>
              <a:ext cx="1489973" cy="122967"/>
            </a:xfrm>
            <a:custGeom>
              <a:rect b="b" l="l" r="r" t="t"/>
              <a:pathLst>
                <a:path extrusionOk="0" h="5306" w="62355">
                  <a:moveTo>
                    <a:pt x="1" y="0"/>
                  </a:moveTo>
                  <a:lnTo>
                    <a:pt x="1" y="5306"/>
                  </a:lnTo>
                  <a:lnTo>
                    <a:pt x="61824" y="5306"/>
                  </a:lnTo>
                  <a:cubicBezTo>
                    <a:pt x="62100" y="5306"/>
                    <a:pt x="62355" y="5051"/>
                    <a:pt x="62355" y="4775"/>
                  </a:cubicBezTo>
                  <a:lnTo>
                    <a:pt x="62355" y="531"/>
                  </a:lnTo>
                  <a:cubicBezTo>
                    <a:pt x="62355" y="234"/>
                    <a:pt x="62100" y="0"/>
                    <a:pt x="6182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5" name="Google Shape;425;p67"/>
            <p:cNvSpPr/>
            <p:nvPr/>
          </p:nvSpPr>
          <p:spPr>
            <a:xfrm>
              <a:off x="460223" y="3020016"/>
              <a:ext cx="1718170" cy="122990"/>
            </a:xfrm>
            <a:custGeom>
              <a:rect b="b" l="l" r="r" t="t"/>
              <a:pathLst>
                <a:path extrusionOk="0" fill="none" h="5307" w="71905">
                  <a:moveTo>
                    <a:pt x="1" y="5307"/>
                  </a:moveTo>
                  <a:lnTo>
                    <a:pt x="1" y="1"/>
                  </a:lnTo>
                  <a:lnTo>
                    <a:pt x="71374" y="1"/>
                  </a:lnTo>
                  <a:cubicBezTo>
                    <a:pt x="71650" y="1"/>
                    <a:pt x="71905" y="234"/>
                    <a:pt x="71905" y="531"/>
                  </a:cubicBezTo>
                  <a:lnTo>
                    <a:pt x="71905" y="4776"/>
                  </a:lnTo>
                  <a:cubicBezTo>
                    <a:pt x="71905" y="5052"/>
                    <a:pt x="71650" y="5307"/>
                    <a:pt x="71374" y="5307"/>
                  </a:cubicBezTo>
                  <a:close/>
                </a:path>
              </a:pathLst>
            </a:custGeom>
            <a:noFill/>
            <a:ln cap="flat" cmpd="sng" w="6900">
              <a:solidFill>
                <a:schemeClr val="dk1"/>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p67"/>
            <p:cNvSpPr/>
            <p:nvPr/>
          </p:nvSpPr>
          <p:spPr>
            <a:xfrm>
              <a:off x="460223" y="3020016"/>
              <a:ext cx="1718170" cy="122990"/>
            </a:xfrm>
            <a:custGeom>
              <a:rect b="b" l="l" r="r" t="t"/>
              <a:pathLst>
                <a:path extrusionOk="0" h="5307" w="71905">
                  <a:moveTo>
                    <a:pt x="1" y="1"/>
                  </a:moveTo>
                  <a:lnTo>
                    <a:pt x="1" y="5307"/>
                  </a:lnTo>
                  <a:lnTo>
                    <a:pt x="71374" y="5307"/>
                  </a:lnTo>
                  <a:cubicBezTo>
                    <a:pt x="71650" y="5307"/>
                    <a:pt x="71905" y="5052"/>
                    <a:pt x="71905" y="4776"/>
                  </a:cubicBezTo>
                  <a:lnTo>
                    <a:pt x="71905" y="531"/>
                  </a:lnTo>
                  <a:cubicBezTo>
                    <a:pt x="71905" y="234"/>
                    <a:pt x="71650" y="1"/>
                    <a:pt x="71374"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7" name="Google Shape;427;p67"/>
            <p:cNvSpPr/>
            <p:nvPr/>
          </p:nvSpPr>
          <p:spPr>
            <a:xfrm>
              <a:off x="460223" y="2595566"/>
              <a:ext cx="2484961" cy="122990"/>
            </a:xfrm>
            <a:custGeom>
              <a:rect b="b" l="l" r="r" t="t"/>
              <a:pathLst>
                <a:path extrusionOk="0" fill="none" h="5307" w="103995">
                  <a:moveTo>
                    <a:pt x="1" y="5306"/>
                  </a:moveTo>
                  <a:lnTo>
                    <a:pt x="1" y="0"/>
                  </a:lnTo>
                  <a:lnTo>
                    <a:pt x="103464" y="0"/>
                  </a:lnTo>
                  <a:cubicBezTo>
                    <a:pt x="103761" y="0"/>
                    <a:pt x="103995" y="234"/>
                    <a:pt x="103995" y="531"/>
                  </a:cubicBezTo>
                  <a:lnTo>
                    <a:pt x="103995" y="4775"/>
                  </a:lnTo>
                  <a:cubicBezTo>
                    <a:pt x="103995" y="5073"/>
                    <a:pt x="103761" y="5306"/>
                    <a:pt x="103464" y="5306"/>
                  </a:cubicBezTo>
                  <a:close/>
                </a:path>
              </a:pathLst>
            </a:custGeom>
            <a:noFill/>
            <a:ln cap="flat" cmpd="sng" w="6900">
              <a:solidFill>
                <a:schemeClr val="dk1"/>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8" name="Google Shape;428;p67"/>
            <p:cNvSpPr/>
            <p:nvPr/>
          </p:nvSpPr>
          <p:spPr>
            <a:xfrm>
              <a:off x="460223" y="2595566"/>
              <a:ext cx="2484961" cy="122990"/>
            </a:xfrm>
            <a:custGeom>
              <a:rect b="b" l="l" r="r" t="t"/>
              <a:pathLst>
                <a:path extrusionOk="0" h="5307" w="103995">
                  <a:moveTo>
                    <a:pt x="1" y="0"/>
                  </a:moveTo>
                  <a:lnTo>
                    <a:pt x="1" y="5306"/>
                  </a:lnTo>
                  <a:lnTo>
                    <a:pt x="103464" y="5306"/>
                  </a:lnTo>
                  <a:cubicBezTo>
                    <a:pt x="103761" y="5306"/>
                    <a:pt x="103995" y="5073"/>
                    <a:pt x="103995" y="4775"/>
                  </a:cubicBezTo>
                  <a:lnTo>
                    <a:pt x="103995" y="531"/>
                  </a:lnTo>
                  <a:cubicBezTo>
                    <a:pt x="103995" y="234"/>
                    <a:pt x="103761" y="0"/>
                    <a:pt x="103464" y="0"/>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9" name="Google Shape;429;p67"/>
            <p:cNvSpPr/>
            <p:nvPr/>
          </p:nvSpPr>
          <p:spPr>
            <a:xfrm>
              <a:off x="460223" y="2171580"/>
              <a:ext cx="4938451" cy="122990"/>
            </a:xfrm>
            <a:custGeom>
              <a:rect b="b" l="l" r="r" t="t"/>
              <a:pathLst>
                <a:path extrusionOk="0" fill="none" h="5307" w="206673">
                  <a:moveTo>
                    <a:pt x="1" y="5307"/>
                  </a:moveTo>
                  <a:lnTo>
                    <a:pt x="1" y="1"/>
                  </a:lnTo>
                  <a:lnTo>
                    <a:pt x="206142" y="1"/>
                  </a:lnTo>
                  <a:cubicBezTo>
                    <a:pt x="206418" y="1"/>
                    <a:pt x="206673" y="234"/>
                    <a:pt x="206673" y="531"/>
                  </a:cubicBezTo>
                  <a:lnTo>
                    <a:pt x="206673" y="4776"/>
                  </a:lnTo>
                  <a:cubicBezTo>
                    <a:pt x="206673" y="5052"/>
                    <a:pt x="206418" y="5307"/>
                    <a:pt x="206142" y="5307"/>
                  </a:cubicBezTo>
                  <a:close/>
                </a:path>
              </a:pathLst>
            </a:custGeom>
            <a:noFill/>
            <a:ln cap="flat" cmpd="sng" w="6900">
              <a:solidFill>
                <a:schemeClr val="dk1"/>
              </a:solidFill>
              <a:prstDash val="solid"/>
              <a:miter lim="21223"/>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0" name="Google Shape;430;p67"/>
            <p:cNvSpPr/>
            <p:nvPr/>
          </p:nvSpPr>
          <p:spPr>
            <a:xfrm>
              <a:off x="460223" y="2171580"/>
              <a:ext cx="4938451" cy="122990"/>
            </a:xfrm>
            <a:custGeom>
              <a:rect b="b" l="l" r="r" t="t"/>
              <a:pathLst>
                <a:path extrusionOk="0" h="5307" w="206673">
                  <a:moveTo>
                    <a:pt x="1" y="1"/>
                  </a:moveTo>
                  <a:lnTo>
                    <a:pt x="1" y="5307"/>
                  </a:lnTo>
                  <a:lnTo>
                    <a:pt x="206142" y="5307"/>
                  </a:lnTo>
                  <a:cubicBezTo>
                    <a:pt x="206418" y="5307"/>
                    <a:pt x="206673" y="5052"/>
                    <a:pt x="206673" y="4776"/>
                  </a:cubicBezTo>
                  <a:lnTo>
                    <a:pt x="206673" y="531"/>
                  </a:lnTo>
                  <a:cubicBezTo>
                    <a:pt x="206673" y="234"/>
                    <a:pt x="206418" y="1"/>
                    <a:pt x="206142" y="1"/>
                  </a:cubicBezTo>
                  <a:close/>
                </a:path>
              </a:pathLst>
            </a:cu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31" name="Google Shape;431;p67"/>
          <p:cNvSpPr txBox="1"/>
          <p:nvPr/>
        </p:nvSpPr>
        <p:spPr>
          <a:xfrm>
            <a:off x="452625" y="3227625"/>
            <a:ext cx="3480900" cy="1185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11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 Ut enim ad minim veniam, quis nostrud exercitation ullamco laboris nisi ut aliquip ex ea commodo consequat. </a:t>
            </a:r>
            <a:endParaRPr sz="1100">
              <a:latin typeface="Manrope"/>
              <a:ea typeface="Manrope"/>
              <a:cs typeface="Manrope"/>
              <a:sym typeface="Manrope"/>
            </a:endParaRPr>
          </a:p>
        </p:txBody>
      </p:sp>
      <p:sp>
        <p:nvSpPr>
          <p:cNvPr id="432" name="Google Shape;432;p67"/>
          <p:cNvSpPr txBox="1"/>
          <p:nvPr/>
        </p:nvSpPr>
        <p:spPr>
          <a:xfrm>
            <a:off x="4617000" y="3227625"/>
            <a:ext cx="3480900" cy="1185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11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 Ut enim ad minim veniam, quis nostrud exercitation ullamco laboris nisi ut aliquip ex ea commodo consequat. </a:t>
            </a:r>
            <a:endParaRPr sz="1100">
              <a:latin typeface="Manrope"/>
              <a:ea typeface="Manrope"/>
              <a:cs typeface="Manrope"/>
              <a:sym typeface="Manrope"/>
            </a:endParaRPr>
          </a:p>
        </p:txBody>
      </p:sp>
      <p:sp>
        <p:nvSpPr>
          <p:cNvPr id="433" name="Google Shape;433;p67"/>
          <p:cNvSpPr/>
          <p:nvPr/>
        </p:nvSpPr>
        <p:spPr>
          <a:xfrm>
            <a:off x="4926100" y="587613"/>
            <a:ext cx="3099600" cy="329400"/>
          </a:xfrm>
          <a:prstGeom prst="roundRect">
            <a:avLst>
              <a:gd fmla="val 16667" name="adj"/>
            </a:avLst>
          </a:prstGeom>
          <a:solidFill>
            <a:srgbClr val="FFD90F"/>
          </a:solidFill>
          <a:ln cap="flat" cmpd="sng" w="9525">
            <a:solidFill>
              <a:srgbClr val="455F91"/>
            </a:solidFill>
            <a:prstDash val="solid"/>
            <a:round/>
            <a:headEnd len="sm" w="sm" type="none"/>
            <a:tailEnd len="sm" w="sm" type="none"/>
          </a:ln>
          <a:effectLst>
            <a:outerShdw blurRad="14288" rotWithShape="0" algn="bl" dir="2760000" dist="57150">
              <a:srgbClr val="000000">
                <a:alpha val="19000"/>
              </a:srgbClr>
            </a:outerShdw>
          </a:effectLst>
        </p:spPr>
        <p:txBody>
          <a:bodyPr anchorCtr="0" anchor="t" bIns="91425" lIns="91425" spcFirstLastPara="1" rIns="91425" wrap="square" tIns="91425">
            <a:noAutofit/>
          </a:bodyPr>
          <a:lstStyle/>
          <a:p>
            <a:pPr indent="0" lvl="0" marL="91440" marR="0" rtl="0" algn="ctr">
              <a:lnSpc>
                <a:spcPct val="100000"/>
              </a:lnSpc>
              <a:spcBef>
                <a:spcPts val="0"/>
              </a:spcBef>
              <a:spcAft>
                <a:spcPts val="0"/>
              </a:spcAft>
              <a:buNone/>
            </a:pPr>
            <a:r>
              <a:rPr lang="en" sz="900" u="sng">
                <a:solidFill>
                  <a:schemeClr val="dk1"/>
                </a:solidFill>
                <a:latin typeface="Inter"/>
                <a:ea typeface="Inter"/>
                <a:cs typeface="Inter"/>
                <a:sym typeface="Inter"/>
                <a:hlinkClick r:id="rId3">
                  <a:extLst>
                    <a:ext uri="{A12FA001-AC4F-418D-AE19-62706E023703}">
                      <ahyp:hlinkClr val="tx"/>
                    </a:ext>
                  </a:extLst>
                </a:hlinkClick>
              </a:rPr>
              <a:t>Get a customizable chart template here</a:t>
            </a:r>
            <a:endParaRPr sz="900">
              <a:solidFill>
                <a:schemeClr val="dk1"/>
              </a:solidFill>
              <a:latin typeface="Inter"/>
              <a:ea typeface="Inter"/>
              <a:cs typeface="Inter"/>
              <a:sym typeface="Inte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37" name="Shape 437"/>
        <p:cNvGrpSpPr/>
        <p:nvPr/>
      </p:nvGrpSpPr>
      <p:grpSpPr>
        <a:xfrm>
          <a:off x="0" y="0"/>
          <a:ext cx="0" cy="0"/>
          <a:chOff x="0" y="0"/>
          <a:chExt cx="0" cy="0"/>
        </a:xfrm>
      </p:grpSpPr>
      <p:sp>
        <p:nvSpPr>
          <p:cNvPr id="438" name="Google Shape;438;p68"/>
          <p:cNvSpPr txBox="1"/>
          <p:nvPr>
            <p:ph type="title"/>
          </p:nvPr>
        </p:nvSpPr>
        <p:spPr>
          <a:xfrm>
            <a:off x="452625" y="575025"/>
            <a:ext cx="5280900" cy="354600"/>
          </a:xfrm>
          <a:prstGeom prst="rect">
            <a:avLst/>
          </a:prstGeom>
        </p:spPr>
        <p:txBody>
          <a:bodyPr anchorCtr="0" anchor="ctr" bIns="91425" lIns="0" spcFirstLastPara="1" rIns="91425" wrap="square" tIns="91425">
            <a:normAutofit fontScale="90000"/>
          </a:bodyPr>
          <a:lstStyle/>
          <a:p>
            <a:pPr indent="0" lvl="0" marL="0" rtl="0" algn="l">
              <a:spcBef>
                <a:spcPts val="0"/>
              </a:spcBef>
              <a:spcAft>
                <a:spcPts val="0"/>
              </a:spcAft>
              <a:buNone/>
            </a:pPr>
            <a:r>
              <a:rPr lang="en"/>
              <a:t>Results</a:t>
            </a:r>
            <a:endParaRPr/>
          </a:p>
        </p:txBody>
      </p:sp>
      <p:sp>
        <p:nvSpPr>
          <p:cNvPr id="439" name="Google Shape;439;p68"/>
          <p:cNvSpPr txBox="1"/>
          <p:nvPr/>
        </p:nvSpPr>
        <p:spPr>
          <a:xfrm>
            <a:off x="452625" y="1763475"/>
            <a:ext cx="3206100" cy="762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9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 Ut enim ad minim veniam, quis nostrud exercitation ullamco laboris nisi ut aliquip ex ea commodo consequat. </a:t>
            </a:r>
            <a:endParaRPr sz="900">
              <a:latin typeface="Manrope"/>
              <a:ea typeface="Manrope"/>
              <a:cs typeface="Manrope"/>
              <a:sym typeface="Manrope"/>
            </a:endParaRPr>
          </a:p>
        </p:txBody>
      </p:sp>
      <p:sp>
        <p:nvSpPr>
          <p:cNvPr id="440" name="Google Shape;440;p68"/>
          <p:cNvSpPr txBox="1"/>
          <p:nvPr/>
        </p:nvSpPr>
        <p:spPr>
          <a:xfrm>
            <a:off x="452625" y="1457200"/>
            <a:ext cx="32061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en" sz="1300">
                <a:solidFill>
                  <a:srgbClr val="333333"/>
                </a:solidFill>
                <a:latin typeface="Manrope Medium"/>
                <a:ea typeface="Manrope Medium"/>
                <a:cs typeface="Manrope Medium"/>
                <a:sym typeface="Manrope Medium"/>
              </a:rPr>
              <a:t>Headline summary</a:t>
            </a:r>
            <a:endParaRPr sz="500">
              <a:latin typeface="Manrope"/>
              <a:ea typeface="Manrope"/>
              <a:cs typeface="Manrope"/>
              <a:sym typeface="Manrope"/>
            </a:endParaRPr>
          </a:p>
        </p:txBody>
      </p:sp>
      <p:sp>
        <p:nvSpPr>
          <p:cNvPr id="441" name="Google Shape;441;p68"/>
          <p:cNvSpPr txBox="1"/>
          <p:nvPr/>
        </p:nvSpPr>
        <p:spPr>
          <a:xfrm>
            <a:off x="452625" y="3089000"/>
            <a:ext cx="3206100" cy="762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9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 Ut enim ad minim veniam, quis nostrud exercitation ullamco laboris nisi ut aliquip ex ea commodo consequat. </a:t>
            </a:r>
            <a:endParaRPr sz="900">
              <a:latin typeface="Manrope"/>
              <a:ea typeface="Manrope"/>
              <a:cs typeface="Manrope"/>
              <a:sym typeface="Manrope"/>
            </a:endParaRPr>
          </a:p>
        </p:txBody>
      </p:sp>
      <p:sp>
        <p:nvSpPr>
          <p:cNvPr id="442" name="Google Shape;442;p68"/>
          <p:cNvSpPr txBox="1"/>
          <p:nvPr/>
        </p:nvSpPr>
        <p:spPr>
          <a:xfrm>
            <a:off x="452625" y="2782725"/>
            <a:ext cx="32061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en" sz="1300">
                <a:solidFill>
                  <a:srgbClr val="333333"/>
                </a:solidFill>
                <a:latin typeface="Manrope Medium"/>
                <a:ea typeface="Manrope Medium"/>
                <a:cs typeface="Manrope Medium"/>
                <a:sym typeface="Manrope Medium"/>
              </a:rPr>
              <a:t>Headline summary</a:t>
            </a:r>
            <a:endParaRPr sz="500">
              <a:latin typeface="Manrope"/>
              <a:ea typeface="Manrope"/>
              <a:cs typeface="Manrope"/>
              <a:sym typeface="Manrope"/>
            </a:endParaRPr>
          </a:p>
        </p:txBody>
      </p:sp>
      <p:sp>
        <p:nvSpPr>
          <p:cNvPr id="443" name="Google Shape;443;p68"/>
          <p:cNvSpPr txBox="1"/>
          <p:nvPr/>
        </p:nvSpPr>
        <p:spPr>
          <a:xfrm>
            <a:off x="4439975" y="1763475"/>
            <a:ext cx="3206100" cy="762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9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 Ut enim ad minim veniam, quis nostrud exercitation ullamco laboris nisi ut aliquip ex ea commodo consequat. </a:t>
            </a:r>
            <a:endParaRPr sz="900">
              <a:latin typeface="Manrope"/>
              <a:ea typeface="Manrope"/>
              <a:cs typeface="Manrope"/>
              <a:sym typeface="Manrope"/>
            </a:endParaRPr>
          </a:p>
        </p:txBody>
      </p:sp>
      <p:sp>
        <p:nvSpPr>
          <p:cNvPr id="444" name="Google Shape;444;p68"/>
          <p:cNvSpPr txBox="1"/>
          <p:nvPr/>
        </p:nvSpPr>
        <p:spPr>
          <a:xfrm>
            <a:off x="4439975" y="1457200"/>
            <a:ext cx="32061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en" sz="1300">
                <a:solidFill>
                  <a:srgbClr val="333333"/>
                </a:solidFill>
                <a:latin typeface="Manrope Medium"/>
                <a:ea typeface="Manrope Medium"/>
                <a:cs typeface="Manrope Medium"/>
                <a:sym typeface="Manrope Medium"/>
              </a:rPr>
              <a:t>Headline summary</a:t>
            </a:r>
            <a:endParaRPr sz="500">
              <a:latin typeface="Manrope"/>
              <a:ea typeface="Manrope"/>
              <a:cs typeface="Manrope"/>
              <a:sym typeface="Manrope"/>
            </a:endParaRPr>
          </a:p>
        </p:txBody>
      </p:sp>
      <p:sp>
        <p:nvSpPr>
          <p:cNvPr id="445" name="Google Shape;445;p68"/>
          <p:cNvSpPr txBox="1"/>
          <p:nvPr/>
        </p:nvSpPr>
        <p:spPr>
          <a:xfrm>
            <a:off x="4439975" y="3089000"/>
            <a:ext cx="3206100" cy="762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9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 Ut enim ad minim veniam, quis nostrud exercitation ullamco laboris nisi ut aliquip ex ea commodo consequat. </a:t>
            </a:r>
            <a:endParaRPr sz="900">
              <a:latin typeface="Manrope"/>
              <a:ea typeface="Manrope"/>
              <a:cs typeface="Manrope"/>
              <a:sym typeface="Manrope"/>
            </a:endParaRPr>
          </a:p>
        </p:txBody>
      </p:sp>
      <p:sp>
        <p:nvSpPr>
          <p:cNvPr id="446" name="Google Shape;446;p68"/>
          <p:cNvSpPr txBox="1"/>
          <p:nvPr/>
        </p:nvSpPr>
        <p:spPr>
          <a:xfrm>
            <a:off x="4439975" y="2782725"/>
            <a:ext cx="32061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lang="en" sz="1300">
                <a:solidFill>
                  <a:srgbClr val="333333"/>
                </a:solidFill>
                <a:latin typeface="Manrope Medium"/>
                <a:ea typeface="Manrope Medium"/>
                <a:cs typeface="Manrope Medium"/>
                <a:sym typeface="Manrope Medium"/>
              </a:rPr>
              <a:t>Headline summary</a:t>
            </a:r>
            <a:endParaRPr sz="500">
              <a:latin typeface="Manrope"/>
              <a:ea typeface="Manrope"/>
              <a:cs typeface="Manrope"/>
              <a:sym typeface="Manrope"/>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0" name="Shape 450"/>
        <p:cNvGrpSpPr/>
        <p:nvPr/>
      </p:nvGrpSpPr>
      <p:grpSpPr>
        <a:xfrm>
          <a:off x="0" y="0"/>
          <a:ext cx="0" cy="0"/>
          <a:chOff x="0" y="0"/>
          <a:chExt cx="0" cy="0"/>
        </a:xfrm>
      </p:grpSpPr>
      <p:sp>
        <p:nvSpPr>
          <p:cNvPr id="451" name="Google Shape;451;p69"/>
          <p:cNvSpPr txBox="1"/>
          <p:nvPr>
            <p:ph type="title"/>
          </p:nvPr>
        </p:nvSpPr>
        <p:spPr>
          <a:xfrm>
            <a:off x="452625" y="575025"/>
            <a:ext cx="5280900" cy="354600"/>
          </a:xfrm>
          <a:prstGeom prst="rect">
            <a:avLst/>
          </a:prstGeom>
        </p:spPr>
        <p:txBody>
          <a:bodyPr anchorCtr="0" anchor="ctr" bIns="91425" lIns="0" spcFirstLastPara="1" rIns="91425" wrap="square" tIns="91425">
            <a:normAutofit fontScale="90000"/>
          </a:bodyPr>
          <a:lstStyle/>
          <a:p>
            <a:pPr indent="0" lvl="0" marL="0" rtl="0" algn="l">
              <a:spcBef>
                <a:spcPts val="0"/>
              </a:spcBef>
              <a:spcAft>
                <a:spcPts val="0"/>
              </a:spcAft>
              <a:buNone/>
            </a:pPr>
            <a:r>
              <a:rPr lang="en"/>
              <a:t>Conclusions &amp; discussion</a:t>
            </a:r>
            <a:endParaRPr/>
          </a:p>
        </p:txBody>
      </p:sp>
      <p:sp>
        <p:nvSpPr>
          <p:cNvPr id="452" name="Google Shape;452;p69"/>
          <p:cNvSpPr txBox="1"/>
          <p:nvPr>
            <p:ph idx="4294967295" type="body"/>
          </p:nvPr>
        </p:nvSpPr>
        <p:spPr>
          <a:xfrm>
            <a:off x="457200" y="1834900"/>
            <a:ext cx="3776100" cy="2734200"/>
          </a:xfrm>
          <a:prstGeom prst="rect">
            <a:avLst/>
          </a:prstGeom>
        </p:spPr>
        <p:txBody>
          <a:bodyPr anchorCtr="0" anchor="t" bIns="22850" lIns="45725" spcFirstLastPara="1" rIns="45725" wrap="square" tIns="22850">
            <a:noAutofit/>
          </a:bodyPr>
          <a:lstStyle/>
          <a:p>
            <a:pPr indent="-234950" lvl="0" marL="342900" rtl="0" algn="l">
              <a:spcBef>
                <a:spcPts val="300"/>
              </a:spcBef>
              <a:spcAft>
                <a:spcPts val="0"/>
              </a:spcAft>
              <a:buSzPts val="1000"/>
              <a:buChar char="•"/>
            </a:pPr>
            <a:r>
              <a:rPr lang="en" sz="1000"/>
              <a:t>Lorem ipsum dolor sit amet, consectetur adipiscing elit, sed do eiusmod tempor incididunt ut labore et dolore magna aliqua.</a:t>
            </a:r>
            <a:endParaRPr sz="1000"/>
          </a:p>
          <a:p>
            <a:pPr indent="-234950" lvl="0" marL="342900" rtl="0" algn="l">
              <a:spcBef>
                <a:spcPts val="1000"/>
              </a:spcBef>
              <a:spcAft>
                <a:spcPts val="0"/>
              </a:spcAft>
              <a:buSzPts val="1000"/>
              <a:buChar char="•"/>
            </a:pPr>
            <a:r>
              <a:rPr lang="en" sz="1000"/>
              <a:t>Ut enim ad minim veniam, quis nostrud exercitation ullamco laboris nisi ut aliquip ex ea commodo consequat. </a:t>
            </a:r>
            <a:endParaRPr sz="1000"/>
          </a:p>
          <a:p>
            <a:pPr indent="-234950" lvl="0" marL="342900" rtl="0" algn="l">
              <a:spcBef>
                <a:spcPts val="1000"/>
              </a:spcBef>
              <a:spcAft>
                <a:spcPts val="0"/>
              </a:spcAft>
              <a:buSzPts val="1000"/>
              <a:buChar char="•"/>
            </a:pPr>
            <a:r>
              <a:rPr lang="en" sz="1000"/>
              <a:t>Lorem ipsum dolor sit amet, consectetur adipiscing elit, sed do eiusmod tempor incididunt ut labore et dolore magna aliqua.</a:t>
            </a:r>
            <a:endParaRPr sz="1000"/>
          </a:p>
          <a:p>
            <a:pPr indent="-234950" lvl="0" marL="342900" rtl="0" algn="l">
              <a:spcBef>
                <a:spcPts val="1000"/>
              </a:spcBef>
              <a:spcAft>
                <a:spcPts val="1000"/>
              </a:spcAft>
              <a:buSzPts val="1000"/>
              <a:buChar char="•"/>
            </a:pPr>
            <a:r>
              <a:rPr lang="en" sz="1000"/>
              <a:t>Ut enim ad minim veniam, quis nostrud exercitation ullamco laboris nisi ut aliquip ex ea commodo consequat. </a:t>
            </a:r>
            <a:endParaRPr sz="1000"/>
          </a:p>
        </p:txBody>
      </p:sp>
      <p:sp>
        <p:nvSpPr>
          <p:cNvPr id="453" name="Google Shape;453;p69"/>
          <p:cNvSpPr txBox="1"/>
          <p:nvPr>
            <p:ph idx="4294967295" type="body"/>
          </p:nvPr>
        </p:nvSpPr>
        <p:spPr>
          <a:xfrm>
            <a:off x="4800400" y="1834900"/>
            <a:ext cx="3776100" cy="2734200"/>
          </a:xfrm>
          <a:prstGeom prst="rect">
            <a:avLst/>
          </a:prstGeom>
        </p:spPr>
        <p:txBody>
          <a:bodyPr anchorCtr="0" anchor="t" bIns="22850" lIns="45725" spcFirstLastPara="1" rIns="45725" wrap="square" tIns="22850">
            <a:noAutofit/>
          </a:bodyPr>
          <a:lstStyle/>
          <a:p>
            <a:pPr indent="-234950" lvl="0" marL="342900" marR="0" rtl="0" algn="l">
              <a:lnSpc>
                <a:spcPct val="115000"/>
              </a:lnSpc>
              <a:spcBef>
                <a:spcPts val="0"/>
              </a:spcBef>
              <a:spcAft>
                <a:spcPts val="0"/>
              </a:spcAft>
              <a:buSzPts val="1000"/>
              <a:buChar char="•"/>
            </a:pPr>
            <a:r>
              <a:rPr lang="en" sz="1000"/>
              <a:t>Lorem ipsum dolor sit amet, consectetur adipiscing elit, sed do eiusmod tempor incididunt ut labore et dolore magna aliqua.</a:t>
            </a:r>
            <a:endParaRPr sz="1000"/>
          </a:p>
          <a:p>
            <a:pPr indent="-234950" lvl="0" marL="342900" marR="0" rtl="0" algn="l">
              <a:lnSpc>
                <a:spcPct val="115000"/>
              </a:lnSpc>
              <a:spcBef>
                <a:spcPts val="1000"/>
              </a:spcBef>
              <a:spcAft>
                <a:spcPts val="0"/>
              </a:spcAft>
              <a:buSzPts val="1000"/>
              <a:buChar char="•"/>
            </a:pPr>
            <a:r>
              <a:rPr lang="en" sz="1000"/>
              <a:t>Ut enim ad minim veniam, quis nostrud exercitation ullamco laboris nisi ut aliquip ex ea commodo consequat. </a:t>
            </a:r>
            <a:endParaRPr sz="1000"/>
          </a:p>
          <a:p>
            <a:pPr indent="-234950" lvl="0" marL="342900" marR="0" rtl="0" algn="l">
              <a:lnSpc>
                <a:spcPct val="115000"/>
              </a:lnSpc>
              <a:spcBef>
                <a:spcPts val="1000"/>
              </a:spcBef>
              <a:spcAft>
                <a:spcPts val="0"/>
              </a:spcAft>
              <a:buSzPts val="1000"/>
              <a:buChar char="•"/>
            </a:pPr>
            <a:r>
              <a:rPr lang="en" sz="1000"/>
              <a:t>Lorem ipsum dolor sit amet, consectetur adipiscing elit, sed do eiusmod tempor incididunt ut labore et dolore magna aliqua.</a:t>
            </a:r>
            <a:endParaRPr sz="1000"/>
          </a:p>
          <a:p>
            <a:pPr indent="-234950" lvl="0" marL="342900" marR="0" rtl="0" algn="l">
              <a:lnSpc>
                <a:spcPct val="115000"/>
              </a:lnSpc>
              <a:spcBef>
                <a:spcPts val="1000"/>
              </a:spcBef>
              <a:spcAft>
                <a:spcPts val="1000"/>
              </a:spcAft>
              <a:buSzPts val="1000"/>
              <a:buChar char="•"/>
            </a:pPr>
            <a:r>
              <a:rPr lang="en" sz="1000"/>
              <a:t>Ut enim ad minim veniam, quis nostrud exercitation ullamco laboris nisi ut aliquip ex ea commodo consequat. </a:t>
            </a:r>
            <a:endParaRPr sz="1000"/>
          </a:p>
        </p:txBody>
      </p:sp>
      <p:sp>
        <p:nvSpPr>
          <p:cNvPr id="454" name="Google Shape;454;p69"/>
          <p:cNvSpPr txBox="1"/>
          <p:nvPr>
            <p:ph idx="4294967295" type="subTitle"/>
          </p:nvPr>
        </p:nvSpPr>
        <p:spPr>
          <a:xfrm>
            <a:off x="457200" y="1282425"/>
            <a:ext cx="3776100" cy="455100"/>
          </a:xfrm>
          <a:prstGeom prst="rect">
            <a:avLst/>
          </a:prstGeom>
        </p:spPr>
        <p:txBody>
          <a:bodyPr anchorCtr="0" anchor="t" bIns="22850" lIns="45725" spcFirstLastPara="1" rIns="45725" wrap="square" tIns="22850">
            <a:noAutofit/>
          </a:bodyPr>
          <a:lstStyle/>
          <a:p>
            <a:pPr indent="0" lvl="0" marL="0" rtl="0" algn="l">
              <a:lnSpc>
                <a:spcPct val="100000"/>
              </a:lnSpc>
              <a:spcBef>
                <a:spcPts val="300"/>
              </a:spcBef>
              <a:spcAft>
                <a:spcPts val="0"/>
              </a:spcAft>
              <a:buNone/>
            </a:pPr>
            <a:r>
              <a:rPr lang="en" sz="1400"/>
              <a:t>Conclusions</a:t>
            </a:r>
            <a:endParaRPr sz="1400"/>
          </a:p>
        </p:txBody>
      </p:sp>
      <p:sp>
        <p:nvSpPr>
          <p:cNvPr id="455" name="Google Shape;455;p69"/>
          <p:cNvSpPr txBox="1"/>
          <p:nvPr>
            <p:ph idx="4294967295" type="subTitle"/>
          </p:nvPr>
        </p:nvSpPr>
        <p:spPr>
          <a:xfrm>
            <a:off x="4800400" y="1282425"/>
            <a:ext cx="3776100" cy="455100"/>
          </a:xfrm>
          <a:prstGeom prst="rect">
            <a:avLst/>
          </a:prstGeom>
        </p:spPr>
        <p:txBody>
          <a:bodyPr anchorCtr="0" anchor="t" bIns="22850" lIns="45725" spcFirstLastPara="1" rIns="45725" wrap="square" tIns="22850">
            <a:noAutofit/>
          </a:bodyPr>
          <a:lstStyle/>
          <a:p>
            <a:pPr indent="0" lvl="0" marL="0" rtl="0" algn="l">
              <a:lnSpc>
                <a:spcPct val="100000"/>
              </a:lnSpc>
              <a:spcBef>
                <a:spcPts val="300"/>
              </a:spcBef>
              <a:spcAft>
                <a:spcPts val="0"/>
              </a:spcAft>
              <a:buNone/>
            </a:pPr>
            <a:r>
              <a:rPr lang="en" sz="1400"/>
              <a:t>Implications and discussion</a:t>
            </a:r>
            <a:endParaRPr sz="14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59" name="Shape 459"/>
        <p:cNvGrpSpPr/>
        <p:nvPr/>
      </p:nvGrpSpPr>
      <p:grpSpPr>
        <a:xfrm>
          <a:off x="0" y="0"/>
          <a:ext cx="0" cy="0"/>
          <a:chOff x="0" y="0"/>
          <a:chExt cx="0" cy="0"/>
        </a:xfrm>
      </p:grpSpPr>
      <p:sp>
        <p:nvSpPr>
          <p:cNvPr id="460" name="Google Shape;460;p70"/>
          <p:cNvSpPr txBox="1"/>
          <p:nvPr>
            <p:ph type="title"/>
          </p:nvPr>
        </p:nvSpPr>
        <p:spPr>
          <a:xfrm>
            <a:off x="452625" y="575025"/>
            <a:ext cx="5280900" cy="354600"/>
          </a:xfrm>
          <a:prstGeom prst="rect">
            <a:avLst/>
          </a:prstGeom>
        </p:spPr>
        <p:txBody>
          <a:bodyPr anchorCtr="0" anchor="ctr" bIns="91425" lIns="0" spcFirstLastPara="1" rIns="91425" wrap="square" tIns="91425">
            <a:normAutofit fontScale="90000"/>
          </a:bodyPr>
          <a:lstStyle/>
          <a:p>
            <a:pPr indent="0" lvl="0" marL="0" rtl="0" algn="l">
              <a:spcBef>
                <a:spcPts val="0"/>
              </a:spcBef>
              <a:spcAft>
                <a:spcPts val="0"/>
              </a:spcAft>
              <a:buNone/>
            </a:pPr>
            <a:r>
              <a:rPr lang="en"/>
              <a:t>Conclusions &amp; discussion</a:t>
            </a:r>
            <a:endParaRPr/>
          </a:p>
        </p:txBody>
      </p:sp>
      <p:sp>
        <p:nvSpPr>
          <p:cNvPr id="461" name="Google Shape;461;p70"/>
          <p:cNvSpPr txBox="1"/>
          <p:nvPr/>
        </p:nvSpPr>
        <p:spPr>
          <a:xfrm>
            <a:off x="3355506" y="3048977"/>
            <a:ext cx="2433000" cy="1308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1000" u="none" cap="none" strike="noStrike">
                <a:solidFill>
                  <a:srgbClr val="333333"/>
                </a:solidFill>
                <a:latin typeface="Manrope"/>
                <a:ea typeface="Manrope"/>
                <a:cs typeface="Manrope"/>
                <a:sym typeface="Manrope"/>
              </a:rPr>
              <a:t>Duis aute irure dolor in reprehenderit in voluptate velit esse cillum dolore eu fugiat nulla pariatur. Excepteur sint occaecat cupidatat non proident, sunt in culpa qui officia deserunt mollit anim id est laborum.</a:t>
            </a:r>
            <a:endParaRPr sz="1000">
              <a:latin typeface="Manrope"/>
              <a:ea typeface="Manrope"/>
              <a:cs typeface="Manrope"/>
              <a:sym typeface="Manrope"/>
            </a:endParaRPr>
          </a:p>
        </p:txBody>
      </p:sp>
      <p:sp>
        <p:nvSpPr>
          <p:cNvPr id="462" name="Google Shape;462;p70"/>
          <p:cNvSpPr txBox="1"/>
          <p:nvPr/>
        </p:nvSpPr>
        <p:spPr>
          <a:xfrm>
            <a:off x="452675" y="3048977"/>
            <a:ext cx="2433000" cy="1308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10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 Ut enim ad minim veniam, quis nostrud exercitation ullamco laboris nisi ut aliquip ex ea commodo consequat. </a:t>
            </a:r>
            <a:endParaRPr sz="1000">
              <a:latin typeface="Manrope"/>
              <a:ea typeface="Manrope"/>
              <a:cs typeface="Manrope"/>
              <a:sym typeface="Manrope"/>
            </a:endParaRPr>
          </a:p>
        </p:txBody>
      </p:sp>
      <p:sp>
        <p:nvSpPr>
          <p:cNvPr id="463" name="Google Shape;463;p70"/>
          <p:cNvSpPr txBox="1"/>
          <p:nvPr/>
        </p:nvSpPr>
        <p:spPr>
          <a:xfrm>
            <a:off x="452675" y="2647950"/>
            <a:ext cx="24330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300" u="none" cap="none" strike="noStrike">
                <a:solidFill>
                  <a:srgbClr val="333333"/>
                </a:solidFill>
                <a:latin typeface="Manrope Medium"/>
                <a:ea typeface="Manrope Medium"/>
                <a:cs typeface="Manrope Medium"/>
                <a:sym typeface="Manrope Medium"/>
              </a:rPr>
              <a:t>Title</a:t>
            </a:r>
            <a:endParaRPr sz="500">
              <a:latin typeface="Manrope"/>
              <a:ea typeface="Manrope"/>
              <a:cs typeface="Manrope"/>
              <a:sym typeface="Manrope"/>
            </a:endParaRPr>
          </a:p>
        </p:txBody>
      </p:sp>
      <p:sp>
        <p:nvSpPr>
          <p:cNvPr id="464" name="Google Shape;464;p70"/>
          <p:cNvSpPr txBox="1"/>
          <p:nvPr/>
        </p:nvSpPr>
        <p:spPr>
          <a:xfrm>
            <a:off x="3355506" y="2647950"/>
            <a:ext cx="24330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300" u="none" cap="none" strike="noStrike">
                <a:solidFill>
                  <a:srgbClr val="333333"/>
                </a:solidFill>
                <a:latin typeface="Manrope Medium"/>
                <a:ea typeface="Manrope Medium"/>
                <a:cs typeface="Manrope Medium"/>
                <a:sym typeface="Manrope Medium"/>
              </a:rPr>
              <a:t>Title</a:t>
            </a:r>
            <a:endParaRPr sz="500">
              <a:latin typeface="Manrope"/>
              <a:ea typeface="Manrope"/>
              <a:cs typeface="Manrope"/>
              <a:sym typeface="Manrope"/>
            </a:endParaRPr>
          </a:p>
        </p:txBody>
      </p:sp>
      <p:sp>
        <p:nvSpPr>
          <p:cNvPr id="465" name="Google Shape;465;p70"/>
          <p:cNvSpPr txBox="1"/>
          <p:nvPr/>
        </p:nvSpPr>
        <p:spPr>
          <a:xfrm>
            <a:off x="6258336" y="3048977"/>
            <a:ext cx="2433000" cy="1308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1000" u="none" cap="none" strike="noStrike">
                <a:solidFill>
                  <a:srgbClr val="333333"/>
                </a:solidFill>
                <a:latin typeface="Manrope"/>
                <a:ea typeface="Manrope"/>
                <a:cs typeface="Manrope"/>
                <a:sym typeface="Manrope"/>
              </a:rPr>
              <a:t>Duis aute irure dolor in reprehenderit in voluptate velit esse cillum dolore eu fugiat nulla pariatur. Excepteur sint occaecat cupidatat non proident, sunt in culpa qui officia deserunt mollit anim id est laborum.</a:t>
            </a:r>
            <a:endParaRPr sz="1000">
              <a:latin typeface="Manrope"/>
              <a:ea typeface="Manrope"/>
              <a:cs typeface="Manrope"/>
              <a:sym typeface="Manrope"/>
            </a:endParaRPr>
          </a:p>
        </p:txBody>
      </p:sp>
      <p:sp>
        <p:nvSpPr>
          <p:cNvPr id="466" name="Google Shape;466;p70"/>
          <p:cNvSpPr txBox="1"/>
          <p:nvPr/>
        </p:nvSpPr>
        <p:spPr>
          <a:xfrm>
            <a:off x="6258336" y="2647950"/>
            <a:ext cx="24330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300" u="none" cap="none" strike="noStrike">
                <a:solidFill>
                  <a:srgbClr val="333333"/>
                </a:solidFill>
                <a:latin typeface="Manrope Medium"/>
                <a:ea typeface="Manrope Medium"/>
                <a:cs typeface="Manrope Medium"/>
                <a:sym typeface="Manrope Medium"/>
              </a:rPr>
              <a:t>Title</a:t>
            </a:r>
            <a:endParaRPr sz="500">
              <a:latin typeface="Manrope"/>
              <a:ea typeface="Manrope"/>
              <a:cs typeface="Manrope"/>
              <a:sym typeface="Manrope"/>
            </a:endParaRPr>
          </a:p>
        </p:txBody>
      </p:sp>
      <p:pic>
        <p:nvPicPr>
          <p:cNvPr id="467" name="Google Shape;467;p70"/>
          <p:cNvPicPr preferRelativeResize="0"/>
          <p:nvPr/>
        </p:nvPicPr>
        <p:blipFill rotWithShape="1">
          <a:blip r:embed="rId3">
            <a:alphaModFix amt="57000"/>
          </a:blip>
          <a:srcRect b="36186" l="0" r="19614" t="6100"/>
          <a:stretch/>
        </p:blipFill>
        <p:spPr>
          <a:xfrm>
            <a:off x="452625" y="1158275"/>
            <a:ext cx="2432998" cy="1308299"/>
          </a:xfrm>
          <a:prstGeom prst="rect">
            <a:avLst/>
          </a:prstGeom>
          <a:noFill/>
          <a:ln>
            <a:noFill/>
          </a:ln>
        </p:spPr>
      </p:pic>
      <p:pic>
        <p:nvPicPr>
          <p:cNvPr id="468" name="Google Shape;468;p70"/>
          <p:cNvPicPr preferRelativeResize="0"/>
          <p:nvPr/>
        </p:nvPicPr>
        <p:blipFill rotWithShape="1">
          <a:blip r:embed="rId4">
            <a:alphaModFix amt="57000"/>
          </a:blip>
          <a:srcRect b="9665" l="0" r="0" t="9657"/>
          <a:stretch/>
        </p:blipFill>
        <p:spPr>
          <a:xfrm>
            <a:off x="3355500" y="1158275"/>
            <a:ext cx="2432998" cy="1308298"/>
          </a:xfrm>
          <a:prstGeom prst="rect">
            <a:avLst/>
          </a:prstGeom>
          <a:noFill/>
          <a:ln>
            <a:noFill/>
          </a:ln>
        </p:spPr>
      </p:pic>
      <p:pic>
        <p:nvPicPr>
          <p:cNvPr id="469" name="Google Shape;469;p70"/>
          <p:cNvPicPr preferRelativeResize="0"/>
          <p:nvPr/>
        </p:nvPicPr>
        <p:blipFill rotWithShape="1">
          <a:blip r:embed="rId5">
            <a:alphaModFix amt="57000"/>
          </a:blip>
          <a:srcRect b="29806" l="0" r="0" t="29810"/>
          <a:stretch/>
        </p:blipFill>
        <p:spPr>
          <a:xfrm>
            <a:off x="6258375" y="1158275"/>
            <a:ext cx="2432997" cy="1308298"/>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473" name="Shape 473"/>
        <p:cNvGrpSpPr/>
        <p:nvPr/>
      </p:nvGrpSpPr>
      <p:grpSpPr>
        <a:xfrm>
          <a:off x="0" y="0"/>
          <a:ext cx="0" cy="0"/>
          <a:chOff x="0" y="0"/>
          <a:chExt cx="0" cy="0"/>
        </a:xfrm>
      </p:grpSpPr>
      <p:pic>
        <p:nvPicPr>
          <p:cNvPr id="474" name="Google Shape;474;p71"/>
          <p:cNvPicPr preferRelativeResize="0"/>
          <p:nvPr/>
        </p:nvPicPr>
        <p:blipFill rotWithShape="1">
          <a:blip r:embed="rId3">
            <a:alphaModFix amt="51000"/>
          </a:blip>
          <a:srcRect b="17769" l="0" r="0" t="0"/>
          <a:stretch/>
        </p:blipFill>
        <p:spPr>
          <a:xfrm>
            <a:off x="0" y="0"/>
            <a:ext cx="9144003" cy="5143498"/>
          </a:xfrm>
          <a:prstGeom prst="rect">
            <a:avLst/>
          </a:prstGeom>
          <a:noFill/>
          <a:ln>
            <a:noFill/>
          </a:ln>
        </p:spPr>
      </p:pic>
      <p:sp>
        <p:nvSpPr>
          <p:cNvPr id="475" name="Google Shape;475;p71"/>
          <p:cNvSpPr txBox="1"/>
          <p:nvPr>
            <p:ph type="title"/>
          </p:nvPr>
        </p:nvSpPr>
        <p:spPr>
          <a:xfrm>
            <a:off x="461050" y="1500450"/>
            <a:ext cx="3960300" cy="2142600"/>
          </a:xfrm>
          <a:prstGeom prst="rect">
            <a:avLst/>
          </a:prstGeom>
        </p:spPr>
        <p:txBody>
          <a:bodyPr anchorCtr="0" anchor="ctr" bIns="22850" lIns="45725" spcFirstLastPara="1" rIns="45725" wrap="square" tIns="22850">
            <a:normAutofit/>
          </a:bodyPr>
          <a:lstStyle/>
          <a:p>
            <a:pPr indent="0" lvl="0" marL="0" rtl="0" algn="l">
              <a:spcBef>
                <a:spcPts val="0"/>
              </a:spcBef>
              <a:spcAft>
                <a:spcPts val="0"/>
              </a:spcAft>
              <a:buNone/>
            </a:pPr>
            <a:r>
              <a:rPr lang="en">
                <a:solidFill>
                  <a:schemeClr val="dk1"/>
                </a:solidFill>
              </a:rPr>
              <a:t>Thank you</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D90F"/>
        </a:solidFill>
      </p:bgPr>
    </p:bg>
    <p:spTree>
      <p:nvGrpSpPr>
        <p:cNvPr id="236" name="Shape 236"/>
        <p:cNvGrpSpPr/>
        <p:nvPr/>
      </p:nvGrpSpPr>
      <p:grpSpPr>
        <a:xfrm>
          <a:off x="0" y="0"/>
          <a:ext cx="0" cy="0"/>
          <a:chOff x="0" y="0"/>
          <a:chExt cx="0" cy="0"/>
        </a:xfrm>
      </p:grpSpPr>
      <p:pic>
        <p:nvPicPr>
          <p:cNvPr id="237" name="Google Shape;237;p56">
            <a:hlinkClick r:id="rId3"/>
          </p:cNvPr>
          <p:cNvPicPr preferRelativeResize="0"/>
          <p:nvPr/>
        </p:nvPicPr>
        <p:blipFill>
          <a:blip r:embed="rId4">
            <a:alphaModFix/>
          </a:blip>
          <a:stretch>
            <a:fillRect/>
          </a:stretch>
        </p:blipFill>
        <p:spPr>
          <a:xfrm>
            <a:off x="4100825" y="4499674"/>
            <a:ext cx="942351" cy="423774"/>
          </a:xfrm>
          <a:prstGeom prst="rect">
            <a:avLst/>
          </a:prstGeom>
          <a:noFill/>
          <a:ln>
            <a:noFill/>
          </a:ln>
          <a:effectLst>
            <a:outerShdw blurRad="114300" rotWithShape="0" algn="bl" dir="600000" dist="19050">
              <a:srgbClr val="000000">
                <a:alpha val="10000"/>
              </a:srgbClr>
            </a:outerShdw>
          </a:effectLst>
        </p:spPr>
      </p:pic>
      <p:sp>
        <p:nvSpPr>
          <p:cNvPr id="238" name="Google Shape;238;p56"/>
          <p:cNvSpPr txBox="1"/>
          <p:nvPr/>
        </p:nvSpPr>
        <p:spPr>
          <a:xfrm>
            <a:off x="5002075" y="1103850"/>
            <a:ext cx="3139800" cy="2935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900">
                <a:latin typeface="Inter"/>
                <a:ea typeface="Inter"/>
                <a:cs typeface="Inter"/>
                <a:sym typeface="Inter"/>
              </a:rPr>
              <a:t>You can use Plus AI to edit this — and any other presentation!</a:t>
            </a:r>
            <a:endParaRPr sz="900">
              <a:solidFill>
                <a:srgbClr val="000000"/>
              </a:solidFill>
              <a:latin typeface="Inter"/>
              <a:ea typeface="Inter"/>
              <a:cs typeface="Inter"/>
              <a:sym typeface="Inter"/>
            </a:endParaRPr>
          </a:p>
          <a:p>
            <a:pPr indent="-171450" lvl="0" marL="342900" rtl="0" algn="l">
              <a:lnSpc>
                <a:spcPct val="100000"/>
              </a:lnSpc>
              <a:spcBef>
                <a:spcPts val="1000"/>
              </a:spcBef>
              <a:spcAft>
                <a:spcPts val="0"/>
              </a:spcAft>
              <a:buClr>
                <a:srgbClr val="000000"/>
              </a:buClr>
              <a:buSzPts val="900"/>
              <a:buFont typeface="Inter"/>
              <a:buChar char="•"/>
            </a:pPr>
            <a:r>
              <a:rPr b="1" lang="en" sz="900">
                <a:solidFill>
                  <a:srgbClr val="000000"/>
                </a:solidFill>
                <a:latin typeface="Inter"/>
                <a:ea typeface="Inter"/>
                <a:cs typeface="Inter"/>
                <a:sym typeface="Inter"/>
              </a:rPr>
              <a:t>Insert</a:t>
            </a:r>
            <a:r>
              <a:rPr lang="en" sz="900">
                <a:solidFill>
                  <a:srgbClr val="000000"/>
                </a:solidFill>
                <a:latin typeface="Inter"/>
                <a:ea typeface="Inter"/>
                <a:cs typeface="Inter"/>
                <a:sym typeface="Inter"/>
              </a:rPr>
              <a:t> - Choose a layout and create one slide at a time </a:t>
            </a:r>
            <a:endParaRPr sz="900">
              <a:solidFill>
                <a:srgbClr val="000000"/>
              </a:solidFill>
              <a:latin typeface="Inter"/>
              <a:ea typeface="Inter"/>
              <a:cs typeface="Inter"/>
              <a:sym typeface="Inter"/>
            </a:endParaRPr>
          </a:p>
          <a:p>
            <a:pPr indent="-171450" lvl="0" marL="342900" rtl="0" algn="l">
              <a:lnSpc>
                <a:spcPct val="100000"/>
              </a:lnSpc>
              <a:spcBef>
                <a:spcPts val="1000"/>
              </a:spcBef>
              <a:spcAft>
                <a:spcPts val="0"/>
              </a:spcAft>
              <a:buClr>
                <a:srgbClr val="000000"/>
              </a:buClr>
              <a:buSzPts val="900"/>
              <a:buFont typeface="Inter"/>
              <a:buChar char="•"/>
            </a:pPr>
            <a:r>
              <a:rPr b="1" lang="en" sz="900">
                <a:solidFill>
                  <a:srgbClr val="000000"/>
                </a:solidFill>
                <a:latin typeface="Inter"/>
                <a:ea typeface="Inter"/>
                <a:cs typeface="Inter"/>
                <a:sym typeface="Inter"/>
              </a:rPr>
              <a:t>Rewrite</a:t>
            </a:r>
            <a:r>
              <a:rPr lang="en" sz="900">
                <a:solidFill>
                  <a:srgbClr val="000000"/>
                </a:solidFill>
                <a:latin typeface="Inter"/>
                <a:ea typeface="Inter"/>
                <a:cs typeface="Inter"/>
                <a:sym typeface="Inter"/>
              </a:rPr>
              <a:t> - Shorten, lengthen, or spice up existing slide content</a:t>
            </a:r>
            <a:endParaRPr sz="900">
              <a:solidFill>
                <a:srgbClr val="000000"/>
              </a:solidFill>
              <a:latin typeface="Inter"/>
              <a:ea typeface="Inter"/>
              <a:cs typeface="Inter"/>
              <a:sym typeface="Inter"/>
            </a:endParaRPr>
          </a:p>
          <a:p>
            <a:pPr indent="-171450" lvl="0" marL="342900" rtl="0" algn="l">
              <a:lnSpc>
                <a:spcPct val="100000"/>
              </a:lnSpc>
              <a:spcBef>
                <a:spcPts val="1000"/>
              </a:spcBef>
              <a:spcAft>
                <a:spcPts val="0"/>
              </a:spcAft>
              <a:buClr>
                <a:srgbClr val="000000"/>
              </a:buClr>
              <a:buSzPts val="900"/>
              <a:buFont typeface="Inter"/>
              <a:buChar char="•"/>
            </a:pPr>
            <a:r>
              <a:rPr b="1" lang="en" sz="900">
                <a:solidFill>
                  <a:srgbClr val="000000"/>
                </a:solidFill>
                <a:latin typeface="Inter"/>
                <a:ea typeface="Inter"/>
                <a:cs typeface="Inter"/>
                <a:sym typeface="Inter"/>
              </a:rPr>
              <a:t>Remix</a:t>
            </a:r>
            <a:r>
              <a:rPr lang="en" sz="900">
                <a:solidFill>
                  <a:srgbClr val="000000"/>
                </a:solidFill>
                <a:latin typeface="Inter"/>
                <a:ea typeface="Inter"/>
                <a:cs typeface="Inter"/>
                <a:sym typeface="Inter"/>
              </a:rPr>
              <a:t> - Transform your slide into a new layout</a:t>
            </a:r>
            <a:endParaRPr sz="900">
              <a:solidFill>
                <a:srgbClr val="000000"/>
              </a:solidFill>
              <a:latin typeface="Inter"/>
              <a:ea typeface="Inter"/>
              <a:cs typeface="Inter"/>
              <a:sym typeface="Inter"/>
            </a:endParaRPr>
          </a:p>
          <a:p>
            <a:pPr indent="-171450" lvl="0" marL="342900" rtl="0" algn="l">
              <a:lnSpc>
                <a:spcPct val="100000"/>
              </a:lnSpc>
              <a:spcBef>
                <a:spcPts val="1000"/>
              </a:spcBef>
              <a:spcAft>
                <a:spcPts val="1000"/>
              </a:spcAft>
              <a:buClr>
                <a:srgbClr val="000000"/>
              </a:buClr>
              <a:buSzPts val="900"/>
              <a:buFont typeface="Inter"/>
              <a:buChar char="•"/>
            </a:pPr>
            <a:r>
              <a:rPr b="1" lang="en" sz="900">
                <a:solidFill>
                  <a:srgbClr val="000000"/>
                </a:solidFill>
                <a:latin typeface="Inter"/>
                <a:ea typeface="Inter"/>
                <a:cs typeface="Inter"/>
                <a:sym typeface="Inter"/>
              </a:rPr>
              <a:t>Design</a:t>
            </a:r>
            <a:r>
              <a:rPr lang="en" sz="900">
                <a:solidFill>
                  <a:srgbClr val="000000"/>
                </a:solidFill>
                <a:latin typeface="Inter"/>
                <a:ea typeface="Inter"/>
                <a:cs typeface="Inter"/>
                <a:sym typeface="Inter"/>
              </a:rPr>
              <a:t> - Customize your slide colors, fonts, and add a logo</a:t>
            </a:r>
            <a:endParaRPr sz="900">
              <a:solidFill>
                <a:srgbClr val="000000"/>
              </a:solidFill>
              <a:latin typeface="Inter"/>
              <a:ea typeface="Inter"/>
              <a:cs typeface="Inter"/>
              <a:sym typeface="Inter"/>
            </a:endParaRPr>
          </a:p>
        </p:txBody>
      </p:sp>
      <p:pic>
        <p:nvPicPr>
          <p:cNvPr id="239" name="Google Shape;239;p56"/>
          <p:cNvPicPr preferRelativeResize="0"/>
          <p:nvPr/>
        </p:nvPicPr>
        <p:blipFill rotWithShape="1">
          <a:blip r:embed="rId5">
            <a:alphaModFix/>
          </a:blip>
          <a:srcRect b="1699" l="0" r="0" t="1728"/>
          <a:stretch/>
        </p:blipFill>
        <p:spPr>
          <a:xfrm>
            <a:off x="451125" y="1120999"/>
            <a:ext cx="4039500" cy="3008700"/>
          </a:xfrm>
          <a:prstGeom prst="roundRect">
            <a:avLst>
              <a:gd fmla="val 4053" name="adj"/>
            </a:avLst>
          </a:prstGeom>
          <a:noFill/>
          <a:ln>
            <a:noFill/>
          </a:ln>
        </p:spPr>
      </p:pic>
      <p:sp>
        <p:nvSpPr>
          <p:cNvPr id="240" name="Google Shape;240;p56"/>
          <p:cNvSpPr txBox="1"/>
          <p:nvPr>
            <p:ph type="title"/>
          </p:nvPr>
        </p:nvSpPr>
        <p:spPr>
          <a:xfrm>
            <a:off x="1744325" y="579600"/>
            <a:ext cx="4473900" cy="345600"/>
          </a:xfrm>
          <a:prstGeom prst="rect">
            <a:avLst/>
          </a:prstGeom>
        </p:spPr>
        <p:txBody>
          <a:bodyPr anchorCtr="0" anchor="ctr" bIns="91425" lIns="0" spcFirstLastPara="1" rIns="0" wrap="square" tIns="91425">
            <a:noAutofit/>
          </a:bodyPr>
          <a:lstStyle/>
          <a:p>
            <a:pPr indent="0" lvl="0" marL="0" rtl="0" algn="l">
              <a:spcBef>
                <a:spcPts val="0"/>
              </a:spcBef>
              <a:spcAft>
                <a:spcPts val="0"/>
              </a:spcAft>
              <a:buSzPts val="990"/>
              <a:buNone/>
            </a:pPr>
            <a:r>
              <a:rPr lang="en" sz="1500">
                <a:solidFill>
                  <a:schemeClr val="dk1"/>
                </a:solidFill>
                <a:latin typeface="Inter SemiBold"/>
                <a:ea typeface="Inter SemiBold"/>
                <a:cs typeface="Inter SemiBold"/>
                <a:sym typeface="Inter SemiBold"/>
              </a:rPr>
              <a:t>Use Plus AI editing tools with this template</a:t>
            </a:r>
            <a:endParaRPr sz="1500">
              <a:solidFill>
                <a:schemeClr val="dk1"/>
              </a:solidFill>
              <a:latin typeface="Inter SemiBold"/>
              <a:ea typeface="Inter SemiBold"/>
              <a:cs typeface="Inter SemiBold"/>
              <a:sym typeface="Inter SemiBold"/>
            </a:endParaRPr>
          </a:p>
        </p:txBody>
      </p:sp>
      <p:sp>
        <p:nvSpPr>
          <p:cNvPr id="241" name="Google Shape;241;p56"/>
          <p:cNvSpPr/>
          <p:nvPr/>
        </p:nvSpPr>
        <p:spPr>
          <a:xfrm>
            <a:off x="5060575" y="3545500"/>
            <a:ext cx="3022800" cy="447300"/>
          </a:xfrm>
          <a:prstGeom prst="roundRect">
            <a:avLst>
              <a:gd fmla="val 50000" name="adj"/>
            </a:avLst>
          </a:prstGeom>
          <a:solidFill>
            <a:srgbClr val="020204"/>
          </a:solidFill>
          <a:ln cap="flat" cmpd="sng" w="9525">
            <a:solidFill>
              <a:srgbClr val="636B61"/>
            </a:solidFill>
            <a:prstDash val="solid"/>
            <a:round/>
            <a:headEnd len="sm" w="sm" type="none"/>
            <a:tailEnd len="sm" w="sm" type="none"/>
          </a:ln>
        </p:spPr>
        <p:txBody>
          <a:bodyPr anchorCtr="0" anchor="ctr" bIns="91425" lIns="91425" spcFirstLastPara="1" rIns="91425" wrap="square" tIns="91425">
            <a:noAutofit/>
          </a:bodyPr>
          <a:lstStyle/>
          <a:p>
            <a:pPr indent="0" lvl="0" marL="0" rtl="0" algn="l">
              <a:lnSpc>
                <a:spcPct val="115000"/>
              </a:lnSpc>
              <a:spcBef>
                <a:spcPts val="0"/>
              </a:spcBef>
              <a:spcAft>
                <a:spcPts val="0"/>
              </a:spcAft>
              <a:buNone/>
            </a:pPr>
            <a:r>
              <a:rPr b="1" lang="en" sz="1200">
                <a:solidFill>
                  <a:srgbClr val="FFFFFF"/>
                </a:solidFill>
                <a:latin typeface="Inter"/>
                <a:ea typeface="Inter"/>
                <a:cs typeface="Inter"/>
                <a:sym typeface="Inter"/>
              </a:rPr>
              <a:t>Need help? 👉</a:t>
            </a:r>
            <a:r>
              <a:rPr b="1" lang="en" sz="1200" u="sng">
                <a:solidFill>
                  <a:srgbClr val="FFFFFF"/>
                </a:solidFill>
                <a:latin typeface="Inter"/>
                <a:ea typeface="Inter"/>
                <a:cs typeface="Inter"/>
                <a:sym typeface="Inter"/>
                <a:hlinkClick r:id="rId6">
                  <a:extLst>
                    <a:ext uri="{A12FA001-AC4F-418D-AE19-62706E023703}">
                      <ahyp:hlinkClr val="tx"/>
                    </a:ext>
                  </a:extLst>
                </a:hlinkClick>
              </a:rPr>
              <a:t>guide.plusdocs.com</a:t>
            </a:r>
            <a:endParaRPr>
              <a:solidFill>
                <a:srgbClr val="FFFFFF"/>
              </a:solidFill>
            </a:endParaRPr>
          </a:p>
        </p:txBody>
      </p:sp>
      <p:sp>
        <p:nvSpPr>
          <p:cNvPr id="242" name="Google Shape;242;p56"/>
          <p:cNvSpPr txBox="1"/>
          <p:nvPr>
            <p:ph type="title"/>
          </p:nvPr>
        </p:nvSpPr>
        <p:spPr>
          <a:xfrm>
            <a:off x="451125" y="579600"/>
            <a:ext cx="1051200" cy="345600"/>
          </a:xfrm>
          <a:prstGeom prst="rect">
            <a:avLst/>
          </a:prstGeom>
          <a:solidFill>
            <a:schemeClr val="dk1"/>
          </a:solidFill>
        </p:spPr>
        <p:txBody>
          <a:bodyPr anchorCtr="0" anchor="ctr" bIns="91425" lIns="0" spcFirstLastPara="1" rIns="0" wrap="square" tIns="91425">
            <a:noAutofit/>
          </a:bodyPr>
          <a:lstStyle/>
          <a:p>
            <a:pPr indent="0" lvl="0" marL="0" rtl="0" algn="ctr">
              <a:lnSpc>
                <a:spcPct val="100000"/>
              </a:lnSpc>
              <a:spcBef>
                <a:spcPts val="0"/>
              </a:spcBef>
              <a:spcAft>
                <a:spcPts val="0"/>
              </a:spcAft>
              <a:buSzPts val="990"/>
              <a:buNone/>
            </a:pPr>
            <a:r>
              <a:rPr lang="en" sz="1200">
                <a:solidFill>
                  <a:schemeClr val="lt1"/>
                </a:solidFill>
                <a:highlight>
                  <a:schemeClr val="dk1"/>
                </a:highlight>
                <a:latin typeface="Inter"/>
                <a:ea typeface="Inter"/>
                <a:cs typeface="Inter"/>
                <a:sym typeface="Inter"/>
              </a:rPr>
              <a:t>README</a:t>
            </a:r>
            <a:endParaRPr sz="1200">
              <a:solidFill>
                <a:schemeClr val="lt1"/>
              </a:solidFill>
              <a:highlight>
                <a:schemeClr val="dk1"/>
              </a:highlight>
              <a:latin typeface="Inter"/>
              <a:ea typeface="Inter"/>
              <a:cs typeface="Inter"/>
              <a:sym typeface="Inte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46" name="Shape 246"/>
        <p:cNvGrpSpPr/>
        <p:nvPr/>
      </p:nvGrpSpPr>
      <p:grpSpPr>
        <a:xfrm>
          <a:off x="0" y="0"/>
          <a:ext cx="0" cy="0"/>
          <a:chOff x="0" y="0"/>
          <a:chExt cx="0" cy="0"/>
        </a:xfrm>
      </p:grpSpPr>
      <p:grpSp>
        <p:nvGrpSpPr>
          <p:cNvPr id="247" name="Google Shape;247;p57"/>
          <p:cNvGrpSpPr/>
          <p:nvPr/>
        </p:nvGrpSpPr>
        <p:grpSpPr>
          <a:xfrm>
            <a:off x="-35475" y="-4683"/>
            <a:ext cx="9191400" cy="1092809"/>
            <a:chOff x="-35475" y="-4683"/>
            <a:chExt cx="9191400" cy="1092809"/>
          </a:xfrm>
        </p:grpSpPr>
        <p:cxnSp>
          <p:nvCxnSpPr>
            <p:cNvPr id="248" name="Google Shape;248;p57"/>
            <p:cNvCxnSpPr/>
            <p:nvPr/>
          </p:nvCxnSpPr>
          <p:spPr>
            <a:xfrm rot="-5400000">
              <a:off x="2495003" y="535767"/>
              <a:ext cx="1080900" cy="0"/>
            </a:xfrm>
            <a:prstGeom prst="straightConnector1">
              <a:avLst/>
            </a:prstGeom>
            <a:noFill/>
            <a:ln cap="rnd" cmpd="sng" w="19050">
              <a:solidFill>
                <a:schemeClr val="accent1"/>
              </a:solidFill>
              <a:prstDash val="solid"/>
              <a:round/>
              <a:headEnd len="sm" w="sm" type="none"/>
              <a:tailEnd len="sm" w="sm" type="none"/>
            </a:ln>
          </p:spPr>
        </p:cxnSp>
        <p:cxnSp>
          <p:nvCxnSpPr>
            <p:cNvPr id="249" name="Google Shape;249;p57"/>
            <p:cNvCxnSpPr/>
            <p:nvPr/>
          </p:nvCxnSpPr>
          <p:spPr>
            <a:xfrm rot="-5400000">
              <a:off x="6405577" y="535767"/>
              <a:ext cx="1080900" cy="0"/>
            </a:xfrm>
            <a:prstGeom prst="straightConnector1">
              <a:avLst/>
            </a:prstGeom>
            <a:noFill/>
            <a:ln cap="rnd" cmpd="sng" w="19050">
              <a:solidFill>
                <a:schemeClr val="accent1"/>
              </a:solidFill>
              <a:prstDash val="solid"/>
              <a:round/>
              <a:headEnd len="sm" w="sm" type="none"/>
              <a:tailEnd len="sm" w="sm" type="none"/>
            </a:ln>
          </p:spPr>
        </p:cxnSp>
        <p:cxnSp>
          <p:nvCxnSpPr>
            <p:cNvPr id="250" name="Google Shape;250;p57"/>
            <p:cNvCxnSpPr/>
            <p:nvPr/>
          </p:nvCxnSpPr>
          <p:spPr>
            <a:xfrm>
              <a:off x="-35475" y="1088125"/>
              <a:ext cx="9191400" cy="0"/>
            </a:xfrm>
            <a:prstGeom prst="straightConnector1">
              <a:avLst/>
            </a:prstGeom>
            <a:noFill/>
            <a:ln cap="rnd" cmpd="sng" w="19050">
              <a:solidFill>
                <a:schemeClr val="accent1"/>
              </a:solidFill>
              <a:prstDash val="solid"/>
              <a:round/>
              <a:headEnd len="sm" w="sm" type="none"/>
              <a:tailEnd len="sm" w="sm" type="none"/>
            </a:ln>
          </p:spPr>
        </p:cxnSp>
      </p:grpSp>
      <p:sp>
        <p:nvSpPr>
          <p:cNvPr id="251" name="Google Shape;251;p57"/>
          <p:cNvSpPr txBox="1"/>
          <p:nvPr/>
        </p:nvSpPr>
        <p:spPr>
          <a:xfrm>
            <a:off x="5212944" y="341533"/>
            <a:ext cx="1451700" cy="1848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lang="en" sz="1200">
                <a:solidFill>
                  <a:srgbClr val="333333"/>
                </a:solidFill>
                <a:latin typeface="Manrope Medium"/>
                <a:ea typeface="Manrope Medium"/>
                <a:cs typeface="Manrope Medium"/>
                <a:sym typeface="Manrope Medium"/>
              </a:rPr>
              <a:t>ADVISOR / CLASS</a:t>
            </a:r>
            <a:endParaRPr sz="700">
              <a:latin typeface="Manrope"/>
              <a:ea typeface="Manrope"/>
              <a:cs typeface="Manrope"/>
              <a:sym typeface="Manrope"/>
            </a:endParaRPr>
          </a:p>
        </p:txBody>
      </p:sp>
      <p:sp>
        <p:nvSpPr>
          <p:cNvPr id="252" name="Google Shape;252;p57"/>
          <p:cNvSpPr txBox="1"/>
          <p:nvPr/>
        </p:nvSpPr>
        <p:spPr>
          <a:xfrm>
            <a:off x="5212981" y="577934"/>
            <a:ext cx="1451700" cy="1848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i="0" lang="en" sz="1200" u="none" cap="none" strike="noStrike">
                <a:solidFill>
                  <a:srgbClr val="333333"/>
                </a:solidFill>
                <a:latin typeface="Manrope Light"/>
                <a:ea typeface="Manrope Light"/>
                <a:cs typeface="Manrope Light"/>
                <a:sym typeface="Manrope Light"/>
              </a:rPr>
              <a:t>Name</a:t>
            </a:r>
            <a:endParaRPr sz="700">
              <a:latin typeface="Manrope"/>
              <a:ea typeface="Manrope"/>
              <a:cs typeface="Manrope"/>
              <a:sym typeface="Manrope"/>
            </a:endParaRPr>
          </a:p>
        </p:txBody>
      </p:sp>
      <p:sp>
        <p:nvSpPr>
          <p:cNvPr id="253" name="Google Shape;253;p57"/>
          <p:cNvSpPr txBox="1"/>
          <p:nvPr/>
        </p:nvSpPr>
        <p:spPr>
          <a:xfrm>
            <a:off x="541325" y="314609"/>
            <a:ext cx="1998000" cy="443100"/>
          </a:xfrm>
          <a:prstGeom prst="rect">
            <a:avLst/>
          </a:prstGeom>
          <a:noFill/>
          <a:ln>
            <a:noFill/>
          </a:ln>
        </p:spPr>
        <p:txBody>
          <a:bodyPr anchorCtr="0" anchor="t" bIns="0" lIns="0" spcFirstLastPara="1" rIns="0" wrap="square" tIns="0">
            <a:spAutoFit/>
          </a:bodyPr>
          <a:lstStyle/>
          <a:p>
            <a:pPr indent="0" lvl="0" marL="0" marR="0" rtl="0" algn="l">
              <a:lnSpc>
                <a:spcPct val="139958"/>
              </a:lnSpc>
              <a:spcBef>
                <a:spcPts val="0"/>
              </a:spcBef>
              <a:spcAft>
                <a:spcPts val="0"/>
              </a:spcAft>
              <a:buNone/>
            </a:pPr>
            <a:r>
              <a:rPr i="0" lang="en" sz="1200" u="none" cap="none" strike="noStrike">
                <a:solidFill>
                  <a:srgbClr val="333333"/>
                </a:solidFill>
                <a:latin typeface="Manrope Light"/>
                <a:ea typeface="Manrope Light"/>
                <a:cs typeface="Manrope Light"/>
                <a:sym typeface="Manrope Light"/>
              </a:rPr>
              <a:t>Department</a:t>
            </a:r>
            <a:endParaRPr sz="1200">
              <a:solidFill>
                <a:srgbClr val="333333"/>
              </a:solidFill>
              <a:latin typeface="Manrope Light"/>
              <a:ea typeface="Manrope Light"/>
              <a:cs typeface="Manrope Light"/>
              <a:sym typeface="Manrope Light"/>
            </a:endParaRPr>
          </a:p>
          <a:p>
            <a:pPr indent="0" lvl="0" marL="0" marR="0" rtl="0" algn="l">
              <a:lnSpc>
                <a:spcPct val="139958"/>
              </a:lnSpc>
              <a:spcBef>
                <a:spcPts val="0"/>
              </a:spcBef>
              <a:spcAft>
                <a:spcPts val="0"/>
              </a:spcAft>
              <a:buNone/>
            </a:pPr>
            <a:r>
              <a:rPr i="0" lang="en" sz="1200" u="none" cap="none" strike="noStrike">
                <a:solidFill>
                  <a:srgbClr val="333333"/>
                </a:solidFill>
                <a:latin typeface="Manrope Light"/>
                <a:ea typeface="Manrope Light"/>
                <a:cs typeface="Manrope Light"/>
                <a:sym typeface="Manrope Light"/>
              </a:rPr>
              <a:t>University</a:t>
            </a:r>
            <a:endParaRPr sz="700">
              <a:latin typeface="Manrope"/>
              <a:ea typeface="Manrope"/>
              <a:cs typeface="Manrope"/>
              <a:sym typeface="Manrope"/>
            </a:endParaRPr>
          </a:p>
        </p:txBody>
      </p:sp>
      <p:sp>
        <p:nvSpPr>
          <p:cNvPr id="254" name="Google Shape;254;p57"/>
          <p:cNvSpPr txBox="1"/>
          <p:nvPr/>
        </p:nvSpPr>
        <p:spPr>
          <a:xfrm>
            <a:off x="7388071" y="321033"/>
            <a:ext cx="1451700" cy="1848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i="0" lang="en" sz="1200" u="none" cap="none" strike="noStrike">
                <a:solidFill>
                  <a:srgbClr val="333333"/>
                </a:solidFill>
                <a:latin typeface="Manrope Medium"/>
                <a:ea typeface="Manrope Medium"/>
                <a:cs typeface="Manrope Medium"/>
                <a:sym typeface="Manrope Medium"/>
              </a:rPr>
              <a:t>STUDENT</a:t>
            </a:r>
            <a:endParaRPr sz="700">
              <a:latin typeface="Manrope"/>
              <a:ea typeface="Manrope"/>
              <a:cs typeface="Manrope"/>
              <a:sym typeface="Manrope"/>
            </a:endParaRPr>
          </a:p>
        </p:txBody>
      </p:sp>
      <p:sp>
        <p:nvSpPr>
          <p:cNvPr id="255" name="Google Shape;255;p57"/>
          <p:cNvSpPr txBox="1"/>
          <p:nvPr>
            <p:ph type="title"/>
          </p:nvPr>
        </p:nvSpPr>
        <p:spPr>
          <a:xfrm>
            <a:off x="455150" y="1643225"/>
            <a:ext cx="3960300" cy="2142600"/>
          </a:xfrm>
          <a:prstGeom prst="rect">
            <a:avLst/>
          </a:prstGeom>
        </p:spPr>
        <p:txBody>
          <a:bodyPr anchorCtr="0" anchor="t" bIns="22850" lIns="45725" spcFirstLastPara="1" rIns="45725" wrap="square" tIns="22850">
            <a:normAutofit/>
          </a:bodyPr>
          <a:lstStyle/>
          <a:p>
            <a:pPr indent="0" lvl="0" marL="0" rtl="0" algn="l">
              <a:spcBef>
                <a:spcPts val="0"/>
              </a:spcBef>
              <a:spcAft>
                <a:spcPts val="0"/>
              </a:spcAft>
              <a:buClr>
                <a:srgbClr val="000000"/>
              </a:buClr>
              <a:buFont typeface="Arial"/>
              <a:buNone/>
            </a:pPr>
            <a:r>
              <a:rPr lang="en">
                <a:solidFill>
                  <a:schemeClr val="dk1"/>
                </a:solidFill>
              </a:rPr>
              <a:t>Thesis / </a:t>
            </a:r>
            <a:endParaRPr>
              <a:solidFill>
                <a:schemeClr val="dk1"/>
              </a:solidFill>
            </a:endParaRPr>
          </a:p>
          <a:p>
            <a:pPr indent="0" lvl="0" marL="0" rtl="0" algn="l">
              <a:spcBef>
                <a:spcPts val="0"/>
              </a:spcBef>
              <a:spcAft>
                <a:spcPts val="0"/>
              </a:spcAft>
              <a:buClr>
                <a:srgbClr val="000000"/>
              </a:buClr>
              <a:buFont typeface="Arial"/>
              <a:buNone/>
            </a:pPr>
            <a:r>
              <a:rPr lang="en">
                <a:solidFill>
                  <a:schemeClr val="dk1"/>
                </a:solidFill>
              </a:rPr>
              <a:t>Research</a:t>
            </a:r>
            <a:endParaRPr>
              <a:solidFill>
                <a:schemeClr val="dk1"/>
              </a:solidFill>
            </a:endParaRPr>
          </a:p>
          <a:p>
            <a:pPr indent="0" lvl="0" marL="0" rtl="0" algn="l">
              <a:spcBef>
                <a:spcPts val="0"/>
              </a:spcBef>
              <a:spcAft>
                <a:spcPts val="0"/>
              </a:spcAft>
              <a:buNone/>
            </a:pPr>
            <a:r>
              <a:rPr lang="en">
                <a:solidFill>
                  <a:schemeClr val="dk1"/>
                </a:solidFill>
              </a:rPr>
              <a:t>Presentation</a:t>
            </a:r>
            <a:endParaRPr/>
          </a:p>
        </p:txBody>
      </p:sp>
      <p:sp>
        <p:nvSpPr>
          <p:cNvPr id="256" name="Google Shape;256;p57"/>
          <p:cNvSpPr txBox="1"/>
          <p:nvPr/>
        </p:nvSpPr>
        <p:spPr>
          <a:xfrm>
            <a:off x="7388094" y="566484"/>
            <a:ext cx="1451700" cy="184800"/>
          </a:xfrm>
          <a:prstGeom prst="rect">
            <a:avLst/>
          </a:prstGeom>
          <a:noFill/>
          <a:ln>
            <a:noFill/>
          </a:ln>
        </p:spPr>
        <p:txBody>
          <a:bodyPr anchorCtr="0" anchor="t" bIns="0" lIns="0" spcFirstLastPara="1" rIns="0" wrap="square" tIns="0">
            <a:spAutoFit/>
          </a:bodyPr>
          <a:lstStyle/>
          <a:p>
            <a:pPr indent="0" lvl="0" marL="0" marR="0" rtl="0" algn="r">
              <a:lnSpc>
                <a:spcPct val="139958"/>
              </a:lnSpc>
              <a:spcBef>
                <a:spcPts val="0"/>
              </a:spcBef>
              <a:spcAft>
                <a:spcPts val="0"/>
              </a:spcAft>
              <a:buNone/>
            </a:pPr>
            <a:r>
              <a:rPr i="0" lang="en" sz="1200" u="none" cap="none" strike="noStrike">
                <a:solidFill>
                  <a:srgbClr val="333333"/>
                </a:solidFill>
                <a:latin typeface="Manrope Light"/>
                <a:ea typeface="Manrope Light"/>
                <a:cs typeface="Manrope Light"/>
                <a:sym typeface="Manrope Light"/>
              </a:rPr>
              <a:t>Name</a:t>
            </a:r>
            <a:endParaRPr sz="700">
              <a:latin typeface="Manrope"/>
              <a:ea typeface="Manrope"/>
              <a:cs typeface="Manrope"/>
              <a:sym typeface="Manrope"/>
            </a:endParaRPr>
          </a:p>
        </p:txBody>
      </p:sp>
      <p:sp>
        <p:nvSpPr>
          <p:cNvPr id="257" name="Google Shape;257;p57"/>
          <p:cNvSpPr txBox="1"/>
          <p:nvPr>
            <p:ph idx="1" type="subTitle"/>
          </p:nvPr>
        </p:nvSpPr>
        <p:spPr>
          <a:xfrm>
            <a:off x="472875" y="3777000"/>
            <a:ext cx="3309900" cy="225300"/>
          </a:xfrm>
          <a:prstGeom prst="rect">
            <a:avLst/>
          </a:prstGeom>
        </p:spPr>
        <p:txBody>
          <a:bodyPr anchorCtr="0" anchor="t" bIns="22850" lIns="45725" spcFirstLastPara="1" rIns="45725" wrap="square" tIns="22850">
            <a:normAutofit fontScale="85000" lnSpcReduction="20000"/>
          </a:bodyPr>
          <a:lstStyle/>
          <a:p>
            <a:pPr indent="0" lvl="0" marL="0" rtl="0" algn="l">
              <a:spcBef>
                <a:spcPts val="300"/>
              </a:spcBef>
              <a:spcAft>
                <a:spcPts val="0"/>
              </a:spcAft>
              <a:buNone/>
            </a:pPr>
            <a:r>
              <a:rPr lang="en"/>
              <a:t>Date of presentation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61" name="Shape 261"/>
        <p:cNvGrpSpPr/>
        <p:nvPr/>
      </p:nvGrpSpPr>
      <p:grpSpPr>
        <a:xfrm>
          <a:off x="0" y="0"/>
          <a:ext cx="0" cy="0"/>
          <a:chOff x="0" y="0"/>
          <a:chExt cx="0" cy="0"/>
        </a:xfrm>
      </p:grpSpPr>
      <p:sp>
        <p:nvSpPr>
          <p:cNvPr id="262" name="Google Shape;262;p58"/>
          <p:cNvSpPr/>
          <p:nvPr/>
        </p:nvSpPr>
        <p:spPr>
          <a:xfrm>
            <a:off x="0" y="1325"/>
            <a:ext cx="1815389" cy="5146170"/>
          </a:xfrm>
          <a:custGeom>
            <a:rect b="b" l="l" r="r" t="t"/>
            <a:pathLst>
              <a:path extrusionOk="0" h="3935885" w="1370105">
                <a:moveTo>
                  <a:pt x="0" y="0"/>
                </a:moveTo>
                <a:lnTo>
                  <a:pt x="1370105" y="0"/>
                </a:lnTo>
                <a:lnTo>
                  <a:pt x="1370105" y="3935885"/>
                </a:lnTo>
                <a:lnTo>
                  <a:pt x="0" y="3935885"/>
                </a:lnTo>
                <a:close/>
              </a:path>
            </a:pathLst>
          </a:custGeom>
          <a:solidFill>
            <a:schemeClr val="accent1"/>
          </a:solidFill>
          <a:ln>
            <a:noFill/>
          </a:ln>
        </p:spPr>
      </p:sp>
      <p:sp>
        <p:nvSpPr>
          <p:cNvPr id="263" name="Google Shape;263;p58"/>
          <p:cNvSpPr txBox="1"/>
          <p:nvPr/>
        </p:nvSpPr>
        <p:spPr>
          <a:xfrm>
            <a:off x="3087161" y="1224397"/>
            <a:ext cx="4240800" cy="215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u="none" cap="none" strike="noStrike">
                <a:solidFill>
                  <a:srgbClr val="333333"/>
                </a:solidFill>
                <a:latin typeface="Manrope Light"/>
                <a:ea typeface="Manrope Light"/>
                <a:cs typeface="Manrope Light"/>
                <a:sym typeface="Manrope Light"/>
              </a:rPr>
              <a:t>Research Background &amp; Motivation</a:t>
            </a:r>
            <a:endParaRPr>
              <a:latin typeface="Manrope"/>
              <a:ea typeface="Manrope"/>
              <a:cs typeface="Manrope"/>
              <a:sym typeface="Manrope"/>
            </a:endParaRPr>
          </a:p>
        </p:txBody>
      </p:sp>
      <p:sp>
        <p:nvSpPr>
          <p:cNvPr id="264" name="Google Shape;264;p58"/>
          <p:cNvSpPr txBox="1"/>
          <p:nvPr/>
        </p:nvSpPr>
        <p:spPr>
          <a:xfrm>
            <a:off x="3087161" y="1866647"/>
            <a:ext cx="4240800" cy="215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u="none" cap="none" strike="noStrike">
                <a:solidFill>
                  <a:srgbClr val="333333"/>
                </a:solidFill>
                <a:latin typeface="Manrope Light"/>
                <a:ea typeface="Manrope Light"/>
                <a:cs typeface="Manrope Light"/>
                <a:sym typeface="Manrope Light"/>
              </a:rPr>
              <a:t>Hypotheses Development</a:t>
            </a:r>
            <a:endParaRPr>
              <a:latin typeface="Manrope"/>
              <a:ea typeface="Manrope"/>
              <a:cs typeface="Manrope"/>
              <a:sym typeface="Manrope"/>
            </a:endParaRPr>
          </a:p>
        </p:txBody>
      </p:sp>
      <p:sp>
        <p:nvSpPr>
          <p:cNvPr id="265" name="Google Shape;265;p58"/>
          <p:cNvSpPr txBox="1"/>
          <p:nvPr/>
        </p:nvSpPr>
        <p:spPr>
          <a:xfrm>
            <a:off x="3087161" y="2508897"/>
            <a:ext cx="4240800" cy="215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u="none" cap="none" strike="noStrike">
                <a:solidFill>
                  <a:srgbClr val="333333"/>
                </a:solidFill>
                <a:latin typeface="Manrope Light"/>
                <a:ea typeface="Manrope Light"/>
                <a:cs typeface="Manrope Light"/>
                <a:sym typeface="Manrope Light"/>
              </a:rPr>
              <a:t>Methodology</a:t>
            </a:r>
            <a:endParaRPr>
              <a:latin typeface="Manrope"/>
              <a:ea typeface="Manrope"/>
              <a:cs typeface="Manrope"/>
              <a:sym typeface="Manrope"/>
            </a:endParaRPr>
          </a:p>
        </p:txBody>
      </p:sp>
      <p:sp>
        <p:nvSpPr>
          <p:cNvPr id="266" name="Google Shape;266;p58"/>
          <p:cNvSpPr txBox="1"/>
          <p:nvPr/>
        </p:nvSpPr>
        <p:spPr>
          <a:xfrm>
            <a:off x="3087161" y="3151147"/>
            <a:ext cx="4240800" cy="215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u="none" cap="none" strike="noStrike">
                <a:solidFill>
                  <a:srgbClr val="333333"/>
                </a:solidFill>
                <a:latin typeface="Manrope Light"/>
                <a:ea typeface="Manrope Light"/>
                <a:cs typeface="Manrope Light"/>
                <a:sym typeface="Manrope Light"/>
              </a:rPr>
              <a:t>Research Results</a:t>
            </a:r>
            <a:endParaRPr>
              <a:latin typeface="Manrope"/>
              <a:ea typeface="Manrope"/>
              <a:cs typeface="Manrope"/>
              <a:sym typeface="Manrope"/>
            </a:endParaRPr>
          </a:p>
        </p:txBody>
      </p:sp>
      <p:sp>
        <p:nvSpPr>
          <p:cNvPr id="267" name="Google Shape;267;p58"/>
          <p:cNvSpPr txBox="1"/>
          <p:nvPr/>
        </p:nvSpPr>
        <p:spPr>
          <a:xfrm>
            <a:off x="3087161" y="3793397"/>
            <a:ext cx="4240800" cy="215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u="none" cap="none" strike="noStrike">
                <a:solidFill>
                  <a:srgbClr val="333333"/>
                </a:solidFill>
                <a:latin typeface="Manrope Light"/>
                <a:ea typeface="Manrope Light"/>
                <a:cs typeface="Manrope Light"/>
                <a:sym typeface="Manrope Light"/>
              </a:rPr>
              <a:t>Conclusion &amp; Discussions</a:t>
            </a:r>
            <a:endParaRPr>
              <a:latin typeface="Manrope"/>
              <a:ea typeface="Manrope"/>
              <a:cs typeface="Manrope"/>
              <a:sym typeface="Manrope"/>
            </a:endParaRPr>
          </a:p>
        </p:txBody>
      </p:sp>
      <p:sp>
        <p:nvSpPr>
          <p:cNvPr id="268" name="Google Shape;268;p58"/>
          <p:cNvSpPr txBox="1"/>
          <p:nvPr/>
        </p:nvSpPr>
        <p:spPr>
          <a:xfrm>
            <a:off x="2440985" y="1224397"/>
            <a:ext cx="341100" cy="215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u="none" cap="none" strike="noStrike">
                <a:solidFill>
                  <a:srgbClr val="333333"/>
                </a:solidFill>
                <a:latin typeface="Manrope Medium"/>
                <a:ea typeface="Manrope Medium"/>
                <a:cs typeface="Manrope Medium"/>
                <a:sym typeface="Manrope Medium"/>
              </a:rPr>
              <a:t>I</a:t>
            </a:r>
            <a:endParaRPr>
              <a:latin typeface="Manrope"/>
              <a:ea typeface="Manrope"/>
              <a:cs typeface="Manrope"/>
              <a:sym typeface="Manrope"/>
            </a:endParaRPr>
          </a:p>
        </p:txBody>
      </p:sp>
      <p:sp>
        <p:nvSpPr>
          <p:cNvPr id="269" name="Google Shape;269;p58"/>
          <p:cNvSpPr txBox="1"/>
          <p:nvPr/>
        </p:nvSpPr>
        <p:spPr>
          <a:xfrm>
            <a:off x="2440985" y="1866647"/>
            <a:ext cx="341100" cy="215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u="none" cap="none" strike="noStrike">
                <a:solidFill>
                  <a:srgbClr val="333333"/>
                </a:solidFill>
                <a:latin typeface="Manrope Medium"/>
                <a:ea typeface="Manrope Medium"/>
                <a:cs typeface="Manrope Medium"/>
                <a:sym typeface="Manrope Medium"/>
              </a:rPr>
              <a:t>II</a:t>
            </a:r>
            <a:endParaRPr>
              <a:latin typeface="Manrope"/>
              <a:ea typeface="Manrope"/>
              <a:cs typeface="Manrope"/>
              <a:sym typeface="Manrope"/>
            </a:endParaRPr>
          </a:p>
        </p:txBody>
      </p:sp>
      <p:sp>
        <p:nvSpPr>
          <p:cNvPr id="270" name="Google Shape;270;p58"/>
          <p:cNvSpPr txBox="1"/>
          <p:nvPr/>
        </p:nvSpPr>
        <p:spPr>
          <a:xfrm>
            <a:off x="2440985" y="2508897"/>
            <a:ext cx="341100" cy="215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u="none" cap="none" strike="noStrike">
                <a:solidFill>
                  <a:srgbClr val="333333"/>
                </a:solidFill>
                <a:latin typeface="Manrope Medium"/>
                <a:ea typeface="Manrope Medium"/>
                <a:cs typeface="Manrope Medium"/>
                <a:sym typeface="Manrope Medium"/>
              </a:rPr>
              <a:t>III</a:t>
            </a:r>
            <a:endParaRPr>
              <a:latin typeface="Manrope"/>
              <a:ea typeface="Manrope"/>
              <a:cs typeface="Manrope"/>
              <a:sym typeface="Manrope"/>
            </a:endParaRPr>
          </a:p>
        </p:txBody>
      </p:sp>
      <p:sp>
        <p:nvSpPr>
          <p:cNvPr id="271" name="Google Shape;271;p58"/>
          <p:cNvSpPr txBox="1"/>
          <p:nvPr/>
        </p:nvSpPr>
        <p:spPr>
          <a:xfrm>
            <a:off x="2440985" y="3151147"/>
            <a:ext cx="341100" cy="215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u="none" cap="none" strike="noStrike">
                <a:solidFill>
                  <a:srgbClr val="333333"/>
                </a:solidFill>
                <a:latin typeface="Manrope Medium"/>
                <a:ea typeface="Manrope Medium"/>
                <a:cs typeface="Manrope Medium"/>
                <a:sym typeface="Manrope Medium"/>
              </a:rPr>
              <a:t>IV</a:t>
            </a:r>
            <a:endParaRPr>
              <a:latin typeface="Manrope"/>
              <a:ea typeface="Manrope"/>
              <a:cs typeface="Manrope"/>
              <a:sym typeface="Manrope"/>
            </a:endParaRPr>
          </a:p>
        </p:txBody>
      </p:sp>
      <p:sp>
        <p:nvSpPr>
          <p:cNvPr id="272" name="Google Shape;272;p58"/>
          <p:cNvSpPr txBox="1"/>
          <p:nvPr/>
        </p:nvSpPr>
        <p:spPr>
          <a:xfrm>
            <a:off x="2440985" y="3793397"/>
            <a:ext cx="341100" cy="2154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u="none" cap="none" strike="noStrike">
                <a:solidFill>
                  <a:srgbClr val="333333"/>
                </a:solidFill>
                <a:latin typeface="Manrope Medium"/>
                <a:ea typeface="Manrope Medium"/>
                <a:cs typeface="Manrope Medium"/>
                <a:sym typeface="Manrope Medium"/>
              </a:rPr>
              <a:t>V</a:t>
            </a:r>
            <a:endParaRPr>
              <a:latin typeface="Manrope"/>
              <a:ea typeface="Manrope"/>
              <a:cs typeface="Manrope"/>
              <a:sym typeface="Manrope"/>
            </a:endParaRPr>
          </a:p>
        </p:txBody>
      </p:sp>
      <p:sp>
        <p:nvSpPr>
          <p:cNvPr id="273" name="Google Shape;273;p58"/>
          <p:cNvSpPr txBox="1"/>
          <p:nvPr/>
        </p:nvSpPr>
        <p:spPr>
          <a:xfrm>
            <a:off x="8083177" y="1224397"/>
            <a:ext cx="341100" cy="215400"/>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None/>
            </a:pPr>
            <a:r>
              <a:rPr i="0" lang="en" u="none" cap="none" strike="noStrike">
                <a:solidFill>
                  <a:srgbClr val="333333"/>
                </a:solidFill>
                <a:latin typeface="Manrope Medium"/>
                <a:ea typeface="Manrope Medium"/>
                <a:cs typeface="Manrope Medium"/>
                <a:sym typeface="Manrope Medium"/>
              </a:rPr>
              <a:t>3</a:t>
            </a:r>
            <a:endParaRPr>
              <a:latin typeface="Manrope"/>
              <a:ea typeface="Manrope"/>
              <a:cs typeface="Manrope"/>
              <a:sym typeface="Manrope"/>
            </a:endParaRPr>
          </a:p>
        </p:txBody>
      </p:sp>
      <p:sp>
        <p:nvSpPr>
          <p:cNvPr id="274" name="Google Shape;274;p58"/>
          <p:cNvSpPr txBox="1"/>
          <p:nvPr/>
        </p:nvSpPr>
        <p:spPr>
          <a:xfrm>
            <a:off x="8083177" y="1866647"/>
            <a:ext cx="341100" cy="215400"/>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None/>
            </a:pPr>
            <a:r>
              <a:rPr i="0" lang="en" u="none" cap="none" strike="noStrike">
                <a:solidFill>
                  <a:srgbClr val="333333"/>
                </a:solidFill>
                <a:latin typeface="Manrope Medium"/>
                <a:ea typeface="Manrope Medium"/>
                <a:cs typeface="Manrope Medium"/>
                <a:sym typeface="Manrope Medium"/>
              </a:rPr>
              <a:t>6</a:t>
            </a:r>
            <a:endParaRPr>
              <a:latin typeface="Manrope"/>
              <a:ea typeface="Manrope"/>
              <a:cs typeface="Manrope"/>
              <a:sym typeface="Manrope"/>
            </a:endParaRPr>
          </a:p>
        </p:txBody>
      </p:sp>
      <p:sp>
        <p:nvSpPr>
          <p:cNvPr id="275" name="Google Shape;275;p58"/>
          <p:cNvSpPr txBox="1"/>
          <p:nvPr/>
        </p:nvSpPr>
        <p:spPr>
          <a:xfrm>
            <a:off x="8083177" y="2508897"/>
            <a:ext cx="341100" cy="215400"/>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None/>
            </a:pPr>
            <a:r>
              <a:rPr i="0" lang="en" u="none" cap="none" strike="noStrike">
                <a:solidFill>
                  <a:srgbClr val="333333"/>
                </a:solidFill>
                <a:latin typeface="Manrope Medium"/>
                <a:ea typeface="Manrope Medium"/>
                <a:cs typeface="Manrope Medium"/>
                <a:sym typeface="Manrope Medium"/>
              </a:rPr>
              <a:t>9</a:t>
            </a:r>
            <a:endParaRPr>
              <a:latin typeface="Manrope"/>
              <a:ea typeface="Manrope"/>
              <a:cs typeface="Manrope"/>
              <a:sym typeface="Manrope"/>
            </a:endParaRPr>
          </a:p>
        </p:txBody>
      </p:sp>
      <p:sp>
        <p:nvSpPr>
          <p:cNvPr id="276" name="Google Shape;276;p58"/>
          <p:cNvSpPr txBox="1"/>
          <p:nvPr/>
        </p:nvSpPr>
        <p:spPr>
          <a:xfrm>
            <a:off x="8083177" y="3151147"/>
            <a:ext cx="341100" cy="215400"/>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None/>
            </a:pPr>
            <a:r>
              <a:rPr i="0" lang="en" u="none" cap="none" strike="noStrike">
                <a:solidFill>
                  <a:srgbClr val="333333"/>
                </a:solidFill>
                <a:latin typeface="Manrope Medium"/>
                <a:ea typeface="Manrope Medium"/>
                <a:cs typeface="Manrope Medium"/>
                <a:sym typeface="Manrope Medium"/>
              </a:rPr>
              <a:t>10</a:t>
            </a:r>
            <a:endParaRPr>
              <a:latin typeface="Manrope"/>
              <a:ea typeface="Manrope"/>
              <a:cs typeface="Manrope"/>
              <a:sym typeface="Manrope"/>
            </a:endParaRPr>
          </a:p>
        </p:txBody>
      </p:sp>
      <p:sp>
        <p:nvSpPr>
          <p:cNvPr id="277" name="Google Shape;277;p58"/>
          <p:cNvSpPr txBox="1"/>
          <p:nvPr/>
        </p:nvSpPr>
        <p:spPr>
          <a:xfrm>
            <a:off x="8083177" y="3793397"/>
            <a:ext cx="341100" cy="215400"/>
          </a:xfrm>
          <a:prstGeom prst="rect">
            <a:avLst/>
          </a:prstGeom>
          <a:noFill/>
          <a:ln>
            <a:noFill/>
          </a:ln>
        </p:spPr>
        <p:txBody>
          <a:bodyPr anchorCtr="0" anchor="t" bIns="0" lIns="0" spcFirstLastPara="1" rIns="0" wrap="square" tIns="0">
            <a:spAutoFit/>
          </a:bodyPr>
          <a:lstStyle/>
          <a:p>
            <a:pPr indent="0" lvl="0" marL="0" marR="0" rtl="0" algn="r">
              <a:lnSpc>
                <a:spcPct val="160000"/>
              </a:lnSpc>
              <a:spcBef>
                <a:spcPts val="0"/>
              </a:spcBef>
              <a:spcAft>
                <a:spcPts val="0"/>
              </a:spcAft>
              <a:buNone/>
            </a:pPr>
            <a:r>
              <a:rPr i="0" lang="en" u="none" cap="none" strike="noStrike">
                <a:solidFill>
                  <a:srgbClr val="333333"/>
                </a:solidFill>
                <a:latin typeface="Manrope Medium"/>
                <a:ea typeface="Manrope Medium"/>
                <a:cs typeface="Manrope Medium"/>
                <a:sym typeface="Manrope Medium"/>
              </a:rPr>
              <a:t>12</a:t>
            </a:r>
            <a:endParaRPr>
              <a:latin typeface="Manrope"/>
              <a:ea typeface="Manrope"/>
              <a:cs typeface="Manrope"/>
              <a:sym typeface="Manrope"/>
            </a:endParaRPr>
          </a:p>
        </p:txBody>
      </p:sp>
      <p:sp>
        <p:nvSpPr>
          <p:cNvPr id="278" name="Google Shape;278;p58"/>
          <p:cNvSpPr txBox="1"/>
          <p:nvPr/>
        </p:nvSpPr>
        <p:spPr>
          <a:xfrm>
            <a:off x="514350" y="441008"/>
            <a:ext cx="1276200" cy="406200"/>
          </a:xfrm>
          <a:prstGeom prst="rect">
            <a:avLst/>
          </a:prstGeom>
          <a:noFill/>
          <a:ln>
            <a:noFill/>
          </a:ln>
        </p:spPr>
        <p:txBody>
          <a:bodyPr anchorCtr="0" anchor="t" bIns="0" lIns="0" spcFirstLastPara="1" rIns="0" wrap="square" tIns="0">
            <a:spAutoFit/>
          </a:bodyPr>
          <a:lstStyle/>
          <a:p>
            <a:pPr indent="0" lvl="0" marL="0" marR="0" rtl="0" algn="l">
              <a:lnSpc>
                <a:spcPct val="119958"/>
              </a:lnSpc>
              <a:spcBef>
                <a:spcPts val="0"/>
              </a:spcBef>
              <a:spcAft>
                <a:spcPts val="0"/>
              </a:spcAft>
              <a:buNone/>
            </a:pPr>
            <a:r>
              <a:rPr i="0" lang="en" sz="1200" u="none" cap="none" strike="noStrike">
                <a:solidFill>
                  <a:srgbClr val="333333"/>
                </a:solidFill>
                <a:latin typeface="Manrope Medium"/>
                <a:ea typeface="Manrope Medium"/>
                <a:cs typeface="Manrope Medium"/>
                <a:sym typeface="Manrope Medium"/>
              </a:rPr>
              <a:t>Table of</a:t>
            </a:r>
            <a:endParaRPr sz="700">
              <a:latin typeface="Manrope"/>
              <a:ea typeface="Manrope"/>
              <a:cs typeface="Manrope"/>
              <a:sym typeface="Manrope"/>
            </a:endParaRPr>
          </a:p>
          <a:p>
            <a:pPr indent="0" lvl="0" marL="0" marR="0" rtl="0" algn="l">
              <a:lnSpc>
                <a:spcPct val="119958"/>
              </a:lnSpc>
              <a:spcBef>
                <a:spcPts val="0"/>
              </a:spcBef>
              <a:spcAft>
                <a:spcPts val="0"/>
              </a:spcAft>
              <a:buNone/>
            </a:pPr>
            <a:r>
              <a:rPr i="0" lang="en" sz="1200" u="none" cap="none" strike="noStrike">
                <a:solidFill>
                  <a:srgbClr val="333333"/>
                </a:solidFill>
                <a:latin typeface="Manrope Medium"/>
                <a:ea typeface="Manrope Medium"/>
                <a:cs typeface="Manrope Medium"/>
                <a:sym typeface="Manrope Medium"/>
              </a:rPr>
              <a:t>Contents</a:t>
            </a:r>
            <a:endParaRPr sz="700">
              <a:latin typeface="Manrope"/>
              <a:ea typeface="Manrope"/>
              <a:cs typeface="Manrope"/>
              <a:sym typeface="Manrop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82" name="Shape 282"/>
        <p:cNvGrpSpPr/>
        <p:nvPr/>
      </p:nvGrpSpPr>
      <p:grpSpPr>
        <a:xfrm>
          <a:off x="0" y="0"/>
          <a:ext cx="0" cy="0"/>
          <a:chOff x="0" y="0"/>
          <a:chExt cx="0" cy="0"/>
        </a:xfrm>
      </p:grpSpPr>
      <p:sp>
        <p:nvSpPr>
          <p:cNvPr id="283" name="Google Shape;283;p59"/>
          <p:cNvSpPr txBox="1"/>
          <p:nvPr/>
        </p:nvSpPr>
        <p:spPr>
          <a:xfrm>
            <a:off x="452625" y="1106000"/>
            <a:ext cx="4407600" cy="3376200"/>
          </a:xfrm>
          <a:prstGeom prst="rect">
            <a:avLst/>
          </a:prstGeom>
          <a:noFill/>
          <a:ln>
            <a:noFill/>
          </a:ln>
        </p:spPr>
        <p:txBody>
          <a:bodyPr anchorCtr="0" anchor="t" bIns="0" lIns="0" spcFirstLastPara="1" rIns="0" wrap="square" tIns="0">
            <a:spAutoFit/>
          </a:bodyPr>
          <a:lstStyle/>
          <a:p>
            <a:pPr indent="-139700" lvl="1" marL="330200" marR="0" rtl="0" algn="l">
              <a:lnSpc>
                <a:spcPct val="160000"/>
              </a:lnSpc>
              <a:spcBef>
                <a:spcPts val="0"/>
              </a:spcBef>
              <a:spcAft>
                <a:spcPts val="0"/>
              </a:spcAft>
              <a:buClr>
                <a:srgbClr val="333333"/>
              </a:buClr>
              <a:buSzPts val="1000"/>
              <a:buFont typeface="Manrope"/>
              <a:buChar char="•"/>
            </a:pPr>
            <a:r>
              <a:rPr i="0" lang="en" sz="1000" u="none" cap="none" strike="noStrike">
                <a:solidFill>
                  <a:srgbClr val="333333"/>
                </a:solidFill>
                <a:latin typeface="Manrope Medium"/>
                <a:ea typeface="Manrope Medium"/>
                <a:cs typeface="Manrope Medium"/>
                <a:sym typeface="Manrope Medium"/>
              </a:rPr>
              <a:t>Nemo enim ipsam voluptatem quia voluptas sit aspernatur aut odit aut fugit</a:t>
            </a:r>
            <a:endParaRPr sz="1000">
              <a:latin typeface="Manrope"/>
              <a:ea typeface="Manrope"/>
              <a:cs typeface="Manrope"/>
              <a:sym typeface="Manrope"/>
            </a:endParaRPr>
          </a:p>
          <a:p>
            <a:pPr indent="-139700" lvl="1" marL="330200" marR="0" rtl="0" algn="l">
              <a:lnSpc>
                <a:spcPct val="160000"/>
              </a:lnSpc>
              <a:spcBef>
                <a:spcPts val="1000"/>
              </a:spcBef>
              <a:spcAft>
                <a:spcPts val="0"/>
              </a:spcAft>
              <a:buClr>
                <a:srgbClr val="333333"/>
              </a:buClr>
              <a:buSzPts val="1000"/>
              <a:buFont typeface="Manrope"/>
              <a:buChar char="•"/>
            </a:pPr>
            <a:r>
              <a:rPr i="0" lang="en" sz="1000" u="none" cap="none" strike="noStrike">
                <a:solidFill>
                  <a:srgbClr val="333333"/>
                </a:solidFill>
                <a:latin typeface="Manrope Medium"/>
                <a:ea typeface="Manrope Medium"/>
                <a:cs typeface="Manrope Medium"/>
                <a:sym typeface="Manrope Medium"/>
              </a:rPr>
              <a:t>Sed quia consequuntur magni dolores eos qui ratione voluptatem sequi nesciunt</a:t>
            </a:r>
            <a:endParaRPr i="0" sz="1000" u="none" cap="none" strike="noStrike">
              <a:solidFill>
                <a:srgbClr val="333333"/>
              </a:solidFill>
              <a:latin typeface="Manrope Medium"/>
              <a:ea typeface="Manrope Medium"/>
              <a:cs typeface="Manrope Medium"/>
              <a:sym typeface="Manrope Medium"/>
            </a:endParaRPr>
          </a:p>
          <a:p>
            <a:pPr indent="-139700" lvl="1" marL="330200" marR="0" rtl="0" algn="l">
              <a:lnSpc>
                <a:spcPct val="160000"/>
              </a:lnSpc>
              <a:spcBef>
                <a:spcPts val="1000"/>
              </a:spcBef>
              <a:spcAft>
                <a:spcPts val="0"/>
              </a:spcAft>
              <a:buClr>
                <a:srgbClr val="333333"/>
              </a:buClr>
              <a:buSzPts val="1000"/>
              <a:buFont typeface="Manrope Medium"/>
              <a:buChar char="•"/>
            </a:pPr>
            <a:r>
              <a:rPr lang="en" sz="1000">
                <a:solidFill>
                  <a:srgbClr val="333333"/>
                </a:solidFill>
                <a:latin typeface="Manrope Medium"/>
                <a:ea typeface="Manrope Medium"/>
                <a:cs typeface="Manrope Medium"/>
                <a:sym typeface="Manrope Medium"/>
              </a:rPr>
              <a:t>Lorem ipsum dolor sit amet, consectetur adipiscing elit, sed do eiusmod tempor incididunt ut labore et dolore magna aliqua. Ut enim ad minim veniam, quis nostrud exercitation ullamco laboris nisi ut aliquip ex ea commodo consequat. </a:t>
            </a:r>
            <a:endParaRPr sz="1000">
              <a:solidFill>
                <a:srgbClr val="333333"/>
              </a:solidFill>
              <a:latin typeface="Manrope Medium"/>
              <a:ea typeface="Manrope Medium"/>
              <a:cs typeface="Manrope Medium"/>
              <a:sym typeface="Manrope Medium"/>
            </a:endParaRPr>
          </a:p>
          <a:p>
            <a:pPr indent="-139700" lvl="1" marL="330200" marR="0" rtl="0" algn="l">
              <a:lnSpc>
                <a:spcPct val="160000"/>
              </a:lnSpc>
              <a:spcBef>
                <a:spcPts val="1000"/>
              </a:spcBef>
              <a:spcAft>
                <a:spcPts val="0"/>
              </a:spcAft>
              <a:buClr>
                <a:srgbClr val="333333"/>
              </a:buClr>
              <a:buSzPts val="1000"/>
              <a:buFont typeface="Manrope Medium"/>
              <a:buChar char="•"/>
            </a:pPr>
            <a:r>
              <a:rPr lang="en" sz="1000">
                <a:solidFill>
                  <a:srgbClr val="333333"/>
                </a:solidFill>
                <a:latin typeface="Manrope Medium"/>
                <a:ea typeface="Manrope Medium"/>
                <a:cs typeface="Manrope Medium"/>
                <a:sym typeface="Manrope Medium"/>
              </a:rPr>
              <a:t>Nemo enim ipsam voluptatem quia voluptas sit aspernatur aut odit aut fugit</a:t>
            </a:r>
            <a:endParaRPr sz="1000">
              <a:solidFill>
                <a:srgbClr val="333333"/>
              </a:solidFill>
              <a:latin typeface="Manrope Medium"/>
              <a:ea typeface="Manrope Medium"/>
              <a:cs typeface="Manrope Medium"/>
              <a:sym typeface="Manrope Medium"/>
            </a:endParaRPr>
          </a:p>
          <a:p>
            <a:pPr indent="-139700" lvl="1" marL="330200" marR="0" rtl="0" algn="l">
              <a:lnSpc>
                <a:spcPct val="160000"/>
              </a:lnSpc>
              <a:spcBef>
                <a:spcPts val="1000"/>
              </a:spcBef>
              <a:spcAft>
                <a:spcPts val="1000"/>
              </a:spcAft>
              <a:buClr>
                <a:srgbClr val="333333"/>
              </a:buClr>
              <a:buSzPts val="1000"/>
              <a:buFont typeface="Manrope Medium"/>
              <a:buChar char="•"/>
            </a:pPr>
            <a:r>
              <a:rPr lang="en" sz="1000">
                <a:solidFill>
                  <a:srgbClr val="333333"/>
                </a:solidFill>
                <a:latin typeface="Manrope Medium"/>
                <a:ea typeface="Manrope Medium"/>
                <a:cs typeface="Manrope Medium"/>
                <a:sym typeface="Manrope Medium"/>
              </a:rPr>
              <a:t>Sed quia consequuntur magni dolores eos qui ratione voluptatem sequi nesciunt</a:t>
            </a:r>
            <a:endParaRPr sz="1000">
              <a:solidFill>
                <a:srgbClr val="333333"/>
              </a:solidFill>
              <a:latin typeface="Manrope Medium"/>
              <a:ea typeface="Manrope Medium"/>
              <a:cs typeface="Manrope Medium"/>
              <a:sym typeface="Manrope Medium"/>
            </a:endParaRPr>
          </a:p>
        </p:txBody>
      </p:sp>
      <p:pic>
        <p:nvPicPr>
          <p:cNvPr id="284" name="Google Shape;284;p59"/>
          <p:cNvPicPr preferRelativeResize="0"/>
          <p:nvPr/>
        </p:nvPicPr>
        <p:blipFill rotWithShape="1">
          <a:blip r:embed="rId3">
            <a:alphaModFix amt="70000"/>
          </a:blip>
          <a:srcRect b="0" l="37656" r="10815" t="0"/>
          <a:stretch/>
        </p:blipFill>
        <p:spPr>
          <a:xfrm>
            <a:off x="5167400" y="0"/>
            <a:ext cx="3976602" cy="5143501"/>
          </a:xfrm>
          <a:prstGeom prst="rect">
            <a:avLst/>
          </a:prstGeom>
          <a:noFill/>
          <a:ln>
            <a:noFill/>
          </a:ln>
        </p:spPr>
      </p:pic>
      <p:sp>
        <p:nvSpPr>
          <p:cNvPr id="285" name="Google Shape;285;p59"/>
          <p:cNvSpPr txBox="1"/>
          <p:nvPr>
            <p:ph type="title"/>
          </p:nvPr>
        </p:nvSpPr>
        <p:spPr>
          <a:xfrm>
            <a:off x="452625" y="575025"/>
            <a:ext cx="4326900" cy="354600"/>
          </a:xfrm>
          <a:prstGeom prst="rect">
            <a:avLst/>
          </a:prstGeom>
        </p:spPr>
        <p:txBody>
          <a:bodyPr anchorCtr="0" anchor="ctr" bIns="91425" lIns="0" spcFirstLastPara="1" rIns="91425" wrap="square" tIns="91425">
            <a:normAutofit fontScale="90000"/>
          </a:bodyPr>
          <a:lstStyle/>
          <a:p>
            <a:pPr indent="0" lvl="0" marL="0" rtl="0" algn="l">
              <a:spcBef>
                <a:spcPts val="0"/>
              </a:spcBef>
              <a:spcAft>
                <a:spcPts val="0"/>
              </a:spcAft>
              <a:buNone/>
            </a:pPr>
            <a:r>
              <a:rPr lang="en"/>
              <a:t>Research background &amp; motivation</a:t>
            </a:r>
            <a:endParaRPr/>
          </a:p>
        </p:txBody>
      </p:sp>
      <p:grpSp>
        <p:nvGrpSpPr>
          <p:cNvPr id="286" name="Google Shape;286;p59"/>
          <p:cNvGrpSpPr/>
          <p:nvPr/>
        </p:nvGrpSpPr>
        <p:grpSpPr>
          <a:xfrm>
            <a:off x="5893825" y="319925"/>
            <a:ext cx="2667000" cy="935700"/>
            <a:chOff x="6172200" y="152400"/>
            <a:chExt cx="2667000" cy="935700"/>
          </a:xfrm>
        </p:grpSpPr>
        <p:sp>
          <p:nvSpPr>
            <p:cNvPr id="287" name="Google Shape;287;p59"/>
            <p:cNvSpPr/>
            <p:nvPr/>
          </p:nvSpPr>
          <p:spPr>
            <a:xfrm>
              <a:off x="6172200" y="152400"/>
              <a:ext cx="2667000" cy="935700"/>
            </a:xfrm>
            <a:prstGeom prst="roundRect">
              <a:avLst>
                <a:gd fmla="val 8292" name="adj"/>
              </a:avLst>
            </a:prstGeom>
            <a:solidFill>
              <a:srgbClr val="FFD90F"/>
            </a:solidFill>
            <a:ln cap="flat" cmpd="sng" w="9525">
              <a:solidFill>
                <a:srgbClr val="455F91"/>
              </a:solidFill>
              <a:prstDash val="solid"/>
              <a:round/>
              <a:headEnd len="sm" w="sm" type="none"/>
              <a:tailEnd len="sm" w="sm" type="none"/>
            </a:ln>
            <a:effectLst>
              <a:outerShdw blurRad="14288" rotWithShape="0" algn="bl" dir="2760000" dist="57150">
                <a:srgbClr val="000000">
                  <a:alpha val="19000"/>
                </a:srgbClr>
              </a:outerShdw>
            </a:effectLst>
          </p:spPr>
          <p:txBody>
            <a:bodyPr anchorCtr="0" anchor="t" bIns="91425" lIns="0" spcFirstLastPara="1" rIns="91425" wrap="square" tIns="457200">
              <a:noAutofit/>
            </a:bodyPr>
            <a:lstStyle/>
            <a:p>
              <a:pPr indent="0" lvl="0" marL="91440" rtl="0" algn="l">
                <a:spcBef>
                  <a:spcPts val="0"/>
                </a:spcBef>
                <a:spcAft>
                  <a:spcPts val="0"/>
                </a:spcAft>
                <a:buClr>
                  <a:srgbClr val="000000"/>
                </a:buClr>
                <a:buSzPts val="1100"/>
                <a:buFont typeface="Arial"/>
                <a:buNone/>
              </a:pPr>
              <a:r>
                <a:rPr lang="en" sz="900">
                  <a:latin typeface="Inter"/>
                  <a:ea typeface="Inter"/>
                  <a:cs typeface="Inter"/>
                  <a:sym typeface="Inter"/>
                </a:rPr>
                <a:t>Replace these photos with relevant images from your project, if you have any.</a:t>
              </a:r>
              <a:endParaRPr sz="900">
                <a:latin typeface="Inter"/>
                <a:ea typeface="Inter"/>
                <a:cs typeface="Inter"/>
                <a:sym typeface="Inter"/>
              </a:endParaRPr>
            </a:p>
          </p:txBody>
        </p:sp>
        <p:pic>
          <p:nvPicPr>
            <p:cNvPr id="288" name="Google Shape;288;p59"/>
            <p:cNvPicPr preferRelativeResize="0"/>
            <p:nvPr/>
          </p:nvPicPr>
          <p:blipFill>
            <a:blip r:embed="rId4">
              <a:alphaModFix/>
            </a:blip>
            <a:stretch>
              <a:fillRect/>
            </a:stretch>
          </p:blipFill>
          <p:spPr>
            <a:xfrm>
              <a:off x="6306312" y="286512"/>
              <a:ext cx="246888" cy="246888"/>
            </a:xfrm>
            <a:prstGeom prst="rect">
              <a:avLst/>
            </a:prstGeom>
            <a:noFill/>
            <a:ln>
              <a:noFill/>
            </a:ln>
          </p:spPr>
        </p:pic>
        <p:sp>
          <p:nvSpPr>
            <p:cNvPr id="289" name="Google Shape;289;p59"/>
            <p:cNvSpPr txBox="1"/>
            <p:nvPr/>
          </p:nvSpPr>
          <p:spPr>
            <a:xfrm>
              <a:off x="6629400" y="304800"/>
              <a:ext cx="1905000" cy="228600"/>
            </a:xfrm>
            <a:prstGeom prst="rect">
              <a:avLst/>
            </a:prstGeom>
            <a:noFill/>
            <a:ln>
              <a:noFill/>
            </a:ln>
          </p:spPr>
          <p:txBody>
            <a:bodyPr anchorCtr="0" anchor="ctr" bIns="0" lIns="0" spcFirstLastPara="1" rIns="91425" wrap="square" tIns="0">
              <a:noAutofit/>
            </a:bodyPr>
            <a:lstStyle/>
            <a:p>
              <a:pPr indent="0" lvl="0" marL="0" rtl="0" algn="l">
                <a:spcBef>
                  <a:spcPts val="0"/>
                </a:spcBef>
                <a:spcAft>
                  <a:spcPts val="0"/>
                </a:spcAft>
                <a:buNone/>
              </a:pPr>
              <a:r>
                <a:rPr b="1" lang="en" sz="1200">
                  <a:latin typeface="Inter"/>
                  <a:ea typeface="Inter"/>
                  <a:cs typeface="Inter"/>
                  <a:sym typeface="Inter"/>
                </a:rPr>
                <a:t>Plus tip:</a:t>
              </a:r>
              <a:endParaRPr b="1" sz="1200">
                <a:latin typeface="Inter"/>
                <a:ea typeface="Inter"/>
                <a:cs typeface="Inter"/>
                <a:sym typeface="Inter"/>
              </a:endParaRPr>
            </a:p>
          </p:txBody>
        </p:sp>
      </p:gr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93" name="Shape 293"/>
        <p:cNvGrpSpPr/>
        <p:nvPr/>
      </p:nvGrpSpPr>
      <p:grpSpPr>
        <a:xfrm>
          <a:off x="0" y="0"/>
          <a:ext cx="0" cy="0"/>
          <a:chOff x="0" y="0"/>
          <a:chExt cx="0" cy="0"/>
        </a:xfrm>
      </p:grpSpPr>
      <p:sp>
        <p:nvSpPr>
          <p:cNvPr id="294" name="Google Shape;294;p60"/>
          <p:cNvSpPr txBox="1"/>
          <p:nvPr/>
        </p:nvSpPr>
        <p:spPr>
          <a:xfrm>
            <a:off x="3156164" y="1756603"/>
            <a:ext cx="2224200" cy="1693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1100" u="none" cap="none" strike="noStrike">
                <a:solidFill>
                  <a:srgbClr val="333333"/>
                </a:solidFill>
                <a:latin typeface="Manrope"/>
                <a:ea typeface="Manrope"/>
                <a:cs typeface="Manrope"/>
                <a:sym typeface="Manrope"/>
              </a:rPr>
              <a:t>Duis aute irure dolor in reprehenderit in voluptate velit esse cillum dolore eu fugiat nulla pariatur. Excepteur sint occaecat cupidatat non proident, sunt in culpa qui officia deserunt mollit anim id est laborum.</a:t>
            </a:r>
            <a:endParaRPr sz="1100">
              <a:latin typeface="Manrope"/>
              <a:ea typeface="Manrope"/>
              <a:cs typeface="Manrope"/>
              <a:sym typeface="Manrope"/>
            </a:endParaRPr>
          </a:p>
        </p:txBody>
      </p:sp>
      <p:sp>
        <p:nvSpPr>
          <p:cNvPr id="295" name="Google Shape;295;p60"/>
          <p:cNvSpPr txBox="1"/>
          <p:nvPr/>
        </p:nvSpPr>
        <p:spPr>
          <a:xfrm>
            <a:off x="502551" y="1756603"/>
            <a:ext cx="2224200" cy="19470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11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 Ut enim ad minim veniam, quis nostrud exercitation ullamco laboris nisi ut aliquip ex ea commodo consequat. </a:t>
            </a:r>
            <a:endParaRPr sz="1100">
              <a:latin typeface="Manrope"/>
              <a:ea typeface="Manrope"/>
              <a:cs typeface="Manrope"/>
              <a:sym typeface="Manrope"/>
            </a:endParaRPr>
          </a:p>
        </p:txBody>
      </p:sp>
      <p:sp>
        <p:nvSpPr>
          <p:cNvPr id="296" name="Google Shape;296;p60"/>
          <p:cNvSpPr txBox="1"/>
          <p:nvPr/>
        </p:nvSpPr>
        <p:spPr>
          <a:xfrm>
            <a:off x="502551" y="1279375"/>
            <a:ext cx="22242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300" u="none" cap="none" strike="noStrike">
                <a:solidFill>
                  <a:srgbClr val="333333"/>
                </a:solidFill>
                <a:latin typeface="Manrope Medium"/>
                <a:ea typeface="Manrope Medium"/>
                <a:cs typeface="Manrope Medium"/>
                <a:sym typeface="Manrope Medium"/>
              </a:rPr>
              <a:t>Title</a:t>
            </a:r>
            <a:endParaRPr sz="500">
              <a:latin typeface="Manrope"/>
              <a:ea typeface="Manrope"/>
              <a:cs typeface="Manrope"/>
              <a:sym typeface="Manrope"/>
            </a:endParaRPr>
          </a:p>
        </p:txBody>
      </p:sp>
      <p:sp>
        <p:nvSpPr>
          <p:cNvPr id="297" name="Google Shape;297;p60"/>
          <p:cNvSpPr txBox="1"/>
          <p:nvPr/>
        </p:nvSpPr>
        <p:spPr>
          <a:xfrm>
            <a:off x="3156164" y="1279375"/>
            <a:ext cx="22242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300" u="none" cap="none" strike="noStrike">
                <a:solidFill>
                  <a:srgbClr val="333333"/>
                </a:solidFill>
                <a:latin typeface="Manrope Medium"/>
                <a:ea typeface="Manrope Medium"/>
                <a:cs typeface="Manrope Medium"/>
                <a:sym typeface="Manrope Medium"/>
              </a:rPr>
              <a:t>Title</a:t>
            </a:r>
            <a:endParaRPr sz="500">
              <a:latin typeface="Manrope"/>
              <a:ea typeface="Manrope"/>
              <a:cs typeface="Manrope"/>
              <a:sym typeface="Manrope"/>
            </a:endParaRPr>
          </a:p>
        </p:txBody>
      </p:sp>
      <p:sp>
        <p:nvSpPr>
          <p:cNvPr id="298" name="Google Shape;298;p60"/>
          <p:cNvSpPr txBox="1"/>
          <p:nvPr>
            <p:ph type="title"/>
          </p:nvPr>
        </p:nvSpPr>
        <p:spPr>
          <a:xfrm>
            <a:off x="452625" y="575025"/>
            <a:ext cx="5280900" cy="354600"/>
          </a:xfrm>
          <a:prstGeom prst="rect">
            <a:avLst/>
          </a:prstGeom>
        </p:spPr>
        <p:txBody>
          <a:bodyPr anchorCtr="0" anchor="ctr" bIns="91425" lIns="0" spcFirstLastPara="1" rIns="91425" wrap="square" tIns="91425">
            <a:normAutofit fontScale="90000"/>
          </a:bodyPr>
          <a:lstStyle/>
          <a:p>
            <a:pPr indent="0" lvl="0" marL="0" rtl="0" algn="l">
              <a:spcBef>
                <a:spcPts val="0"/>
              </a:spcBef>
              <a:spcAft>
                <a:spcPts val="0"/>
              </a:spcAft>
              <a:buNone/>
            </a:pPr>
            <a:r>
              <a:rPr lang="en"/>
              <a:t>Research background and motivation</a:t>
            </a:r>
            <a:endParaRPr/>
          </a:p>
        </p:txBody>
      </p:sp>
      <p:sp>
        <p:nvSpPr>
          <p:cNvPr id="299" name="Google Shape;299;p60"/>
          <p:cNvSpPr txBox="1"/>
          <p:nvPr/>
        </p:nvSpPr>
        <p:spPr>
          <a:xfrm>
            <a:off x="5809777" y="1756603"/>
            <a:ext cx="2224200" cy="16932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1100" u="none" cap="none" strike="noStrike">
                <a:solidFill>
                  <a:srgbClr val="333333"/>
                </a:solidFill>
                <a:latin typeface="Manrope"/>
                <a:ea typeface="Manrope"/>
                <a:cs typeface="Manrope"/>
                <a:sym typeface="Manrope"/>
              </a:rPr>
              <a:t>Duis aute irure dolor in reprehenderit in voluptate velit esse cillum dolore eu fugiat nulla pariatur. Excepteur sint occaecat cupidatat non proident, sunt in culpa qui officia deserunt mollit anim id est laborum.</a:t>
            </a:r>
            <a:endParaRPr sz="1100">
              <a:latin typeface="Manrope"/>
              <a:ea typeface="Manrope"/>
              <a:cs typeface="Manrope"/>
              <a:sym typeface="Manrope"/>
            </a:endParaRPr>
          </a:p>
        </p:txBody>
      </p:sp>
      <p:sp>
        <p:nvSpPr>
          <p:cNvPr id="300" name="Google Shape;300;p60"/>
          <p:cNvSpPr txBox="1"/>
          <p:nvPr/>
        </p:nvSpPr>
        <p:spPr>
          <a:xfrm>
            <a:off x="5809777" y="1279375"/>
            <a:ext cx="22242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300" u="none" cap="none" strike="noStrike">
                <a:solidFill>
                  <a:srgbClr val="333333"/>
                </a:solidFill>
                <a:latin typeface="Manrope Medium"/>
                <a:ea typeface="Manrope Medium"/>
                <a:cs typeface="Manrope Medium"/>
                <a:sym typeface="Manrope Medium"/>
              </a:rPr>
              <a:t>Title</a:t>
            </a:r>
            <a:endParaRPr sz="500">
              <a:latin typeface="Manrope"/>
              <a:ea typeface="Manrope"/>
              <a:cs typeface="Manrope"/>
              <a:sym typeface="Manrop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04" name="Shape 304"/>
        <p:cNvGrpSpPr/>
        <p:nvPr/>
      </p:nvGrpSpPr>
      <p:grpSpPr>
        <a:xfrm>
          <a:off x="0" y="0"/>
          <a:ext cx="0" cy="0"/>
          <a:chOff x="0" y="0"/>
          <a:chExt cx="0" cy="0"/>
        </a:xfrm>
      </p:grpSpPr>
      <p:sp>
        <p:nvSpPr>
          <p:cNvPr id="305" name="Google Shape;305;p61"/>
          <p:cNvSpPr txBox="1"/>
          <p:nvPr/>
        </p:nvSpPr>
        <p:spPr>
          <a:xfrm>
            <a:off x="524113" y="1358206"/>
            <a:ext cx="3875400" cy="10713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200" u="none" cap="none" strike="noStrike">
                <a:solidFill>
                  <a:srgbClr val="333333"/>
                </a:solidFill>
                <a:latin typeface="Manrope"/>
                <a:ea typeface="Manrope"/>
                <a:cs typeface="Manrope"/>
                <a:sym typeface="Manrope"/>
              </a:rPr>
              <a:t>Nemo enim ipsam voluptatem quia voluptas sit aspernatur aut odit aut fugit, sed quia consequuntur magni dolores eos qui ratione voluptatem sequi nesciunt</a:t>
            </a:r>
            <a:endParaRPr sz="400">
              <a:latin typeface="Manrope"/>
              <a:ea typeface="Manrope"/>
              <a:cs typeface="Manrope"/>
              <a:sym typeface="Manrope"/>
            </a:endParaRPr>
          </a:p>
        </p:txBody>
      </p:sp>
      <p:sp>
        <p:nvSpPr>
          <p:cNvPr id="306" name="Google Shape;306;p61"/>
          <p:cNvSpPr txBox="1"/>
          <p:nvPr>
            <p:ph type="title"/>
          </p:nvPr>
        </p:nvSpPr>
        <p:spPr>
          <a:xfrm>
            <a:off x="452625" y="575025"/>
            <a:ext cx="5280900" cy="354600"/>
          </a:xfrm>
          <a:prstGeom prst="rect">
            <a:avLst/>
          </a:prstGeom>
        </p:spPr>
        <p:txBody>
          <a:bodyPr anchorCtr="0" anchor="ctr" bIns="91425" lIns="0" spcFirstLastPara="1" rIns="91425" wrap="square" tIns="91425">
            <a:normAutofit fontScale="90000"/>
          </a:bodyPr>
          <a:lstStyle/>
          <a:p>
            <a:pPr indent="0" lvl="0" marL="0" rtl="0" algn="l">
              <a:spcBef>
                <a:spcPts val="0"/>
              </a:spcBef>
              <a:spcAft>
                <a:spcPts val="0"/>
              </a:spcAft>
              <a:buNone/>
            </a:pPr>
            <a:r>
              <a:rPr lang="en"/>
              <a:t>Research background and motivation</a:t>
            </a:r>
            <a:endParaRPr/>
          </a:p>
        </p:txBody>
      </p:sp>
      <p:pic>
        <p:nvPicPr>
          <p:cNvPr id="307" name="Google Shape;307;p61"/>
          <p:cNvPicPr preferRelativeResize="0"/>
          <p:nvPr/>
        </p:nvPicPr>
        <p:blipFill rotWithShape="1">
          <a:blip r:embed="rId3">
            <a:alphaModFix amt="67000"/>
          </a:blip>
          <a:srcRect b="504" l="0" r="0" t="514"/>
          <a:stretch/>
        </p:blipFill>
        <p:spPr>
          <a:xfrm>
            <a:off x="5167400" y="0"/>
            <a:ext cx="3976599" cy="51435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1" name="Shape 311"/>
        <p:cNvGrpSpPr/>
        <p:nvPr/>
      </p:nvGrpSpPr>
      <p:grpSpPr>
        <a:xfrm>
          <a:off x="0" y="0"/>
          <a:ext cx="0" cy="0"/>
          <a:chOff x="0" y="0"/>
          <a:chExt cx="0" cy="0"/>
        </a:xfrm>
      </p:grpSpPr>
      <p:sp>
        <p:nvSpPr>
          <p:cNvPr id="312" name="Google Shape;312;p62"/>
          <p:cNvSpPr txBox="1"/>
          <p:nvPr/>
        </p:nvSpPr>
        <p:spPr>
          <a:xfrm>
            <a:off x="452626" y="1207200"/>
            <a:ext cx="6375900" cy="4803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200" u="none" cap="none" strike="noStrike">
                <a:solidFill>
                  <a:srgbClr val="333333"/>
                </a:solidFill>
                <a:latin typeface="Manrope Medium"/>
                <a:ea typeface="Manrope Medium"/>
                <a:cs typeface="Manrope Medium"/>
                <a:sym typeface="Manrope Medium"/>
              </a:rPr>
              <a:t>Lorem ipsum dolor sit amet, consectetur adipiscing elit, sed do eiusmod tempor incididunt ut labore et dolore magna aliqua.</a:t>
            </a:r>
            <a:endParaRPr sz="1200">
              <a:latin typeface="Manrope"/>
              <a:ea typeface="Manrope"/>
              <a:cs typeface="Manrope"/>
              <a:sym typeface="Manrope"/>
            </a:endParaRPr>
          </a:p>
        </p:txBody>
      </p:sp>
      <p:sp>
        <p:nvSpPr>
          <p:cNvPr id="313" name="Google Shape;313;p62"/>
          <p:cNvSpPr txBox="1"/>
          <p:nvPr/>
        </p:nvSpPr>
        <p:spPr>
          <a:xfrm>
            <a:off x="452628" y="2085108"/>
            <a:ext cx="3878400" cy="1567500"/>
          </a:xfrm>
          <a:prstGeom prst="rect">
            <a:avLst/>
          </a:prstGeom>
          <a:noFill/>
          <a:ln>
            <a:noFill/>
          </a:ln>
        </p:spPr>
        <p:txBody>
          <a:bodyPr anchorCtr="0" anchor="t" bIns="0" lIns="0" spcFirstLastPara="1" rIns="0" wrap="square" tIns="0">
            <a:spAutoFit/>
          </a:bodyPr>
          <a:lstStyle/>
          <a:p>
            <a:pPr indent="-120650" lvl="1" marL="254000" marR="0" rtl="0" algn="l">
              <a:lnSpc>
                <a:spcPct val="150000"/>
              </a:lnSpc>
              <a:spcBef>
                <a:spcPts val="0"/>
              </a:spcBef>
              <a:spcAft>
                <a:spcPts val="0"/>
              </a:spcAft>
              <a:buClr>
                <a:srgbClr val="333333"/>
              </a:buClr>
              <a:buSzPts val="1100"/>
              <a:buFont typeface="Manrope"/>
              <a:buChar char="•"/>
            </a:pPr>
            <a:r>
              <a:rPr i="0" lang="en" sz="11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a:t>
            </a:r>
            <a:endParaRPr sz="1100">
              <a:latin typeface="Manrope"/>
              <a:ea typeface="Manrope"/>
              <a:cs typeface="Manrope"/>
              <a:sym typeface="Manrope"/>
            </a:endParaRPr>
          </a:p>
          <a:p>
            <a:pPr indent="-120650" lvl="1" marL="254000" marR="0" rtl="0" algn="l">
              <a:lnSpc>
                <a:spcPct val="150000"/>
              </a:lnSpc>
              <a:spcBef>
                <a:spcPts val="1000"/>
              </a:spcBef>
              <a:spcAft>
                <a:spcPts val="1000"/>
              </a:spcAft>
              <a:buClr>
                <a:srgbClr val="333333"/>
              </a:buClr>
              <a:buSzPts val="1100"/>
              <a:buFont typeface="Manrope"/>
              <a:buChar char="•"/>
            </a:pPr>
            <a:r>
              <a:rPr i="0" lang="en" sz="1100" u="none" cap="none" strike="noStrike">
                <a:solidFill>
                  <a:srgbClr val="333333"/>
                </a:solidFill>
                <a:latin typeface="Manrope"/>
                <a:ea typeface="Manrope"/>
                <a:cs typeface="Manrope"/>
                <a:sym typeface="Manrope"/>
              </a:rPr>
              <a:t>Ut enim ad minim veniam, quis nostrud exercitation ullamco laboris nisi ut aliquip ex ea commodo consequat. </a:t>
            </a:r>
            <a:endParaRPr sz="1100">
              <a:latin typeface="Manrope"/>
              <a:ea typeface="Manrope"/>
              <a:cs typeface="Manrope"/>
              <a:sym typeface="Manrope"/>
            </a:endParaRPr>
          </a:p>
        </p:txBody>
      </p:sp>
      <p:sp>
        <p:nvSpPr>
          <p:cNvPr id="314" name="Google Shape;314;p62"/>
          <p:cNvSpPr txBox="1"/>
          <p:nvPr/>
        </p:nvSpPr>
        <p:spPr>
          <a:xfrm>
            <a:off x="4594200" y="2085108"/>
            <a:ext cx="3828000" cy="1567500"/>
          </a:xfrm>
          <a:prstGeom prst="rect">
            <a:avLst/>
          </a:prstGeom>
          <a:noFill/>
          <a:ln>
            <a:noFill/>
          </a:ln>
        </p:spPr>
        <p:txBody>
          <a:bodyPr anchorCtr="0" anchor="t" bIns="0" lIns="0" spcFirstLastPara="1" rIns="0" wrap="square" tIns="0">
            <a:spAutoFit/>
          </a:bodyPr>
          <a:lstStyle/>
          <a:p>
            <a:pPr indent="-120650" lvl="1" marL="254000" marR="0" rtl="0" algn="l">
              <a:lnSpc>
                <a:spcPct val="150000"/>
              </a:lnSpc>
              <a:spcBef>
                <a:spcPts val="0"/>
              </a:spcBef>
              <a:spcAft>
                <a:spcPts val="0"/>
              </a:spcAft>
              <a:buClr>
                <a:srgbClr val="333333"/>
              </a:buClr>
              <a:buSzPts val="1100"/>
              <a:buFont typeface="Manrope"/>
              <a:buChar char="•"/>
            </a:pPr>
            <a:r>
              <a:rPr i="0" lang="en" sz="11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a:t>
            </a:r>
            <a:endParaRPr sz="1100">
              <a:latin typeface="Manrope"/>
              <a:ea typeface="Manrope"/>
              <a:cs typeface="Manrope"/>
              <a:sym typeface="Manrope"/>
            </a:endParaRPr>
          </a:p>
          <a:p>
            <a:pPr indent="-120650" lvl="1" marL="254000" marR="0" rtl="0" algn="l">
              <a:lnSpc>
                <a:spcPct val="150000"/>
              </a:lnSpc>
              <a:spcBef>
                <a:spcPts val="1000"/>
              </a:spcBef>
              <a:spcAft>
                <a:spcPts val="1000"/>
              </a:spcAft>
              <a:buClr>
                <a:srgbClr val="333333"/>
              </a:buClr>
              <a:buSzPts val="1100"/>
              <a:buFont typeface="Manrope"/>
              <a:buChar char="•"/>
            </a:pPr>
            <a:r>
              <a:rPr i="0" lang="en" sz="1100" u="none" cap="none" strike="noStrike">
                <a:solidFill>
                  <a:srgbClr val="333333"/>
                </a:solidFill>
                <a:latin typeface="Manrope"/>
                <a:ea typeface="Manrope"/>
                <a:cs typeface="Manrope"/>
                <a:sym typeface="Manrope"/>
              </a:rPr>
              <a:t>Ut enim ad minim veniam, quis nostrud exercitation ullamco laboris nisi ut aliquip ex ea commodo consequat. </a:t>
            </a:r>
            <a:endParaRPr sz="1100">
              <a:latin typeface="Manrope"/>
              <a:ea typeface="Manrope"/>
              <a:cs typeface="Manrope"/>
              <a:sym typeface="Manrope"/>
            </a:endParaRPr>
          </a:p>
        </p:txBody>
      </p:sp>
      <p:sp>
        <p:nvSpPr>
          <p:cNvPr id="315" name="Google Shape;315;p62"/>
          <p:cNvSpPr txBox="1"/>
          <p:nvPr>
            <p:ph type="title"/>
          </p:nvPr>
        </p:nvSpPr>
        <p:spPr>
          <a:xfrm>
            <a:off x="452625" y="575025"/>
            <a:ext cx="5280900" cy="354600"/>
          </a:xfrm>
          <a:prstGeom prst="rect">
            <a:avLst/>
          </a:prstGeom>
        </p:spPr>
        <p:txBody>
          <a:bodyPr anchorCtr="0" anchor="ctr" bIns="91425" lIns="0" spcFirstLastPara="1" rIns="91425" wrap="square" tIns="91425">
            <a:normAutofit fontScale="90000"/>
          </a:bodyPr>
          <a:lstStyle/>
          <a:p>
            <a:pPr indent="0" lvl="0" marL="0" rtl="0" algn="l">
              <a:spcBef>
                <a:spcPts val="0"/>
              </a:spcBef>
              <a:spcAft>
                <a:spcPts val="0"/>
              </a:spcAft>
              <a:buNone/>
            </a:pPr>
            <a:r>
              <a:rPr lang="en"/>
              <a:t>Hypotheses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319" name="Shape 319"/>
        <p:cNvGrpSpPr/>
        <p:nvPr/>
      </p:nvGrpSpPr>
      <p:grpSpPr>
        <a:xfrm>
          <a:off x="0" y="0"/>
          <a:ext cx="0" cy="0"/>
          <a:chOff x="0" y="0"/>
          <a:chExt cx="0" cy="0"/>
        </a:xfrm>
      </p:grpSpPr>
      <p:sp>
        <p:nvSpPr>
          <p:cNvPr id="320" name="Google Shape;320;p63"/>
          <p:cNvSpPr txBox="1"/>
          <p:nvPr>
            <p:ph type="title"/>
          </p:nvPr>
        </p:nvSpPr>
        <p:spPr>
          <a:xfrm>
            <a:off x="452625" y="575025"/>
            <a:ext cx="5280900" cy="354600"/>
          </a:xfrm>
          <a:prstGeom prst="rect">
            <a:avLst/>
          </a:prstGeom>
        </p:spPr>
        <p:txBody>
          <a:bodyPr anchorCtr="0" anchor="ctr" bIns="91425" lIns="0" spcFirstLastPara="1" rIns="91425" wrap="square" tIns="91425">
            <a:normAutofit fontScale="90000"/>
          </a:bodyPr>
          <a:lstStyle/>
          <a:p>
            <a:pPr indent="0" lvl="0" marL="0" rtl="0" algn="l">
              <a:spcBef>
                <a:spcPts val="0"/>
              </a:spcBef>
              <a:spcAft>
                <a:spcPts val="0"/>
              </a:spcAft>
              <a:buNone/>
            </a:pPr>
            <a:r>
              <a:rPr lang="en"/>
              <a:t>Hypotheses</a:t>
            </a:r>
            <a:endParaRPr/>
          </a:p>
        </p:txBody>
      </p:sp>
      <p:sp>
        <p:nvSpPr>
          <p:cNvPr id="321" name="Google Shape;321;p63"/>
          <p:cNvSpPr txBox="1"/>
          <p:nvPr/>
        </p:nvSpPr>
        <p:spPr>
          <a:xfrm>
            <a:off x="3156164" y="1756603"/>
            <a:ext cx="2224200" cy="1308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1000" u="none" cap="none" strike="noStrike">
                <a:solidFill>
                  <a:srgbClr val="333333"/>
                </a:solidFill>
                <a:latin typeface="Manrope"/>
                <a:ea typeface="Manrope"/>
                <a:cs typeface="Manrope"/>
                <a:sym typeface="Manrope"/>
              </a:rPr>
              <a:t>Duis aute irure dolor in reprehenderit in voluptate velit esse cillum dolore eu fugiat nulla pariatur. Excepteur sint occaecat cupidatat non proident, sunt in culpa qui officia deserunt mollit anim id est laborum.</a:t>
            </a:r>
            <a:endParaRPr sz="1000">
              <a:latin typeface="Manrope"/>
              <a:ea typeface="Manrope"/>
              <a:cs typeface="Manrope"/>
              <a:sym typeface="Manrope"/>
            </a:endParaRPr>
          </a:p>
        </p:txBody>
      </p:sp>
      <p:sp>
        <p:nvSpPr>
          <p:cNvPr id="322" name="Google Shape;322;p63"/>
          <p:cNvSpPr txBox="1"/>
          <p:nvPr/>
        </p:nvSpPr>
        <p:spPr>
          <a:xfrm>
            <a:off x="502551" y="1756603"/>
            <a:ext cx="2224200" cy="1539300"/>
          </a:xfrm>
          <a:prstGeom prst="rect">
            <a:avLst/>
          </a:prstGeom>
          <a:noFill/>
          <a:ln>
            <a:noFill/>
          </a:ln>
        </p:spPr>
        <p:txBody>
          <a:bodyPr anchorCtr="0" anchor="t" bIns="0" lIns="0" spcFirstLastPara="1" rIns="0" wrap="square" tIns="0">
            <a:spAutoFit/>
          </a:bodyPr>
          <a:lstStyle/>
          <a:p>
            <a:pPr indent="0" lvl="0" marL="0" marR="0" rtl="0" algn="l">
              <a:lnSpc>
                <a:spcPct val="150000"/>
              </a:lnSpc>
              <a:spcBef>
                <a:spcPts val="0"/>
              </a:spcBef>
              <a:spcAft>
                <a:spcPts val="0"/>
              </a:spcAft>
              <a:buNone/>
            </a:pPr>
            <a:r>
              <a:rPr i="0" lang="en" sz="1000" u="none" cap="none" strike="noStrike">
                <a:solidFill>
                  <a:srgbClr val="333333"/>
                </a:solidFill>
                <a:latin typeface="Manrope"/>
                <a:ea typeface="Manrope"/>
                <a:cs typeface="Manrope"/>
                <a:sym typeface="Manrope"/>
              </a:rPr>
              <a:t>Lorem ipsum dolor sit amet, consectetur adipiscing elit, sed do eiusmod tempor incididunt ut labore et dolore magna aliqua. Ut enim ad minim veniam, quis nostrud exercitation ullamco laboris nisi ut aliquip ex ea commodo consequat. </a:t>
            </a:r>
            <a:endParaRPr sz="1000">
              <a:latin typeface="Manrope"/>
              <a:ea typeface="Manrope"/>
              <a:cs typeface="Manrope"/>
              <a:sym typeface="Manrope"/>
            </a:endParaRPr>
          </a:p>
        </p:txBody>
      </p:sp>
      <p:sp>
        <p:nvSpPr>
          <p:cNvPr id="323" name="Google Shape;323;p63"/>
          <p:cNvSpPr txBox="1"/>
          <p:nvPr/>
        </p:nvSpPr>
        <p:spPr>
          <a:xfrm>
            <a:off x="502551" y="1279375"/>
            <a:ext cx="22242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300" u="none" cap="none" strike="noStrike">
                <a:solidFill>
                  <a:srgbClr val="333333"/>
                </a:solidFill>
                <a:latin typeface="Manrope Medium"/>
                <a:ea typeface="Manrope Medium"/>
                <a:cs typeface="Manrope Medium"/>
                <a:sym typeface="Manrope Medium"/>
              </a:rPr>
              <a:t>Title</a:t>
            </a:r>
            <a:endParaRPr sz="500">
              <a:latin typeface="Manrope"/>
              <a:ea typeface="Manrope"/>
              <a:cs typeface="Manrope"/>
              <a:sym typeface="Manrope"/>
            </a:endParaRPr>
          </a:p>
        </p:txBody>
      </p:sp>
      <p:sp>
        <p:nvSpPr>
          <p:cNvPr id="324" name="Google Shape;324;p63"/>
          <p:cNvSpPr txBox="1"/>
          <p:nvPr/>
        </p:nvSpPr>
        <p:spPr>
          <a:xfrm>
            <a:off x="3156164" y="1279375"/>
            <a:ext cx="2224200" cy="200100"/>
          </a:xfrm>
          <a:prstGeom prst="rect">
            <a:avLst/>
          </a:prstGeom>
          <a:noFill/>
          <a:ln>
            <a:noFill/>
          </a:ln>
        </p:spPr>
        <p:txBody>
          <a:bodyPr anchorCtr="0" anchor="t" bIns="0" lIns="0" spcFirstLastPara="1" rIns="0" wrap="square" tIns="0">
            <a:spAutoFit/>
          </a:bodyPr>
          <a:lstStyle/>
          <a:p>
            <a:pPr indent="0" lvl="0" marL="0" marR="0" rtl="0" algn="l">
              <a:lnSpc>
                <a:spcPct val="160000"/>
              </a:lnSpc>
              <a:spcBef>
                <a:spcPts val="0"/>
              </a:spcBef>
              <a:spcAft>
                <a:spcPts val="0"/>
              </a:spcAft>
              <a:buNone/>
            </a:pPr>
            <a:r>
              <a:rPr i="0" lang="en" sz="1300" u="none" cap="none" strike="noStrike">
                <a:solidFill>
                  <a:srgbClr val="333333"/>
                </a:solidFill>
                <a:latin typeface="Manrope Medium"/>
                <a:ea typeface="Manrope Medium"/>
                <a:cs typeface="Manrope Medium"/>
                <a:sym typeface="Manrope Medium"/>
              </a:rPr>
              <a:t>Title</a:t>
            </a:r>
            <a:endParaRPr sz="500">
              <a:latin typeface="Manrope"/>
              <a:ea typeface="Manrope"/>
              <a:cs typeface="Manrope"/>
              <a:sym typeface="Manrope"/>
            </a:endParaRPr>
          </a:p>
        </p:txBody>
      </p:sp>
      <p:pic>
        <p:nvPicPr>
          <p:cNvPr id="325" name="Google Shape;325;p63"/>
          <p:cNvPicPr preferRelativeResize="0"/>
          <p:nvPr/>
        </p:nvPicPr>
        <p:blipFill rotWithShape="1">
          <a:blip r:embed="rId3">
            <a:alphaModFix amt="44000"/>
          </a:blip>
          <a:srcRect b="0" l="1371" r="1371" t="0"/>
          <a:stretch/>
        </p:blipFill>
        <p:spPr>
          <a:xfrm>
            <a:off x="5809800" y="0"/>
            <a:ext cx="3334200" cy="5143501"/>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Custom">
      <a:dk1>
        <a:srgbClr val="000000"/>
      </a:dk1>
      <a:lt1>
        <a:srgbClr val="FFFFFF"/>
      </a:lt1>
      <a:dk2>
        <a:srgbClr val="595959"/>
      </a:dk2>
      <a:lt2>
        <a:srgbClr val="FFFFFF"/>
      </a:lt2>
      <a:accent1>
        <a:srgbClr val="DDE0E4"/>
      </a:accent1>
      <a:accent2>
        <a:srgbClr val="7F6D62"/>
      </a:accent2>
      <a:accent3>
        <a:srgbClr val="EDF060"/>
      </a:accent3>
      <a:accent4>
        <a:srgbClr val="1D3461"/>
      </a:accent4>
      <a:accent5>
        <a:srgbClr val="5A0001"/>
      </a:accent5>
      <a:accent6>
        <a:srgbClr val="F4F5F6"/>
      </a:accent6>
      <a:hlink>
        <a:srgbClr val="453B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Desert">
  <a:themeElements>
    <a:clrScheme name="Office">
      <a:dk1>
        <a:srgbClr val="333333"/>
      </a:dk1>
      <a:lt1>
        <a:srgbClr val="F8F8F8"/>
      </a:lt1>
      <a:dk2>
        <a:srgbClr val="1F497D"/>
      </a:dk2>
      <a:lt2>
        <a:srgbClr val="EEECE1"/>
      </a:lt2>
      <a:accent1>
        <a:srgbClr val="6ABFE2"/>
      </a:accent1>
      <a:accent2>
        <a:srgbClr val="E0B8AE"/>
      </a:accent2>
      <a:accent3>
        <a:srgbClr val="BEBEBE"/>
      </a:accent3>
      <a:accent4>
        <a:srgbClr val="A39299"/>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Custom">
      <a:dk1>
        <a:srgbClr val="000000"/>
      </a:dk1>
      <a:lt1>
        <a:srgbClr val="FFFFFF"/>
      </a:lt1>
      <a:dk2>
        <a:srgbClr val="9AA2AC"/>
      </a:dk2>
      <a:lt2>
        <a:srgbClr val="F3F4F7"/>
      </a:lt2>
      <a:accent1>
        <a:srgbClr val="736CED"/>
      </a:accent1>
      <a:accent2>
        <a:srgbClr val="D1AC00"/>
      </a:accent2>
      <a:accent3>
        <a:srgbClr val="6A605C"/>
      </a:accent3>
      <a:accent4>
        <a:srgbClr val="1D3461"/>
      </a:accent4>
      <a:accent5>
        <a:srgbClr val="5A0001"/>
      </a:accent5>
      <a:accent6>
        <a:srgbClr val="F4F5F6"/>
      </a:accent6>
      <a:hlink>
        <a:srgbClr val="453B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