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54108" y="154792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 sz="3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3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 sz="3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125" y="403782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5003077" y="-23137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66708" y="691565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450841" y="691566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374776" y="3905181"/>
            <a:ext cx="4527175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399689" y="1893785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5100918" y="3136595"/>
            <a:ext cx="3928366" cy="1820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1400" u="none" cap="none" strike="noStrike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4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400" u="none" cap="none" strike="noStrike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4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4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400" u="none" cap="none" strike="noStrike"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