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hyperlink" Target="http://www.freepptbackgrounds.net/" TargetMode="External"/><Relationship Id="rId5" Type="http://schemas.openxmlformats.org/officeDocument/2006/relationships/hyperlink" Target="https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54108" y="1547920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2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 sz="32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 sz="32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125" y="4037823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5003077" y="-23137"/>
            <a:ext cx="3805646" cy="857213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66708" y="691565"/>
            <a:ext cx="2859278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4450841" y="691566"/>
            <a:ext cx="3339944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4374776" y="3905181"/>
            <a:ext cx="4527175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5399689" y="1893785"/>
            <a:ext cx="3283527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5100918" y="3136595"/>
            <a:ext cx="3928366" cy="1820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1400" u="none" cap="none" strike="noStrike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1400" u="none" cap="none" strike="noStrike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400" u="none" cap="none" strike="noStrike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4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400" u="none" cap="none" strike="noStrike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400" u="none" cap="none" strike="noStrike">
                <a:solidFill>
                  <a:srgbClr val="59595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400" u="none" cap="none" strike="noStrike">
              <a:solidFill>
                <a:srgbClr val="595959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400" u="none" cap="none" strike="noStrike">
                <a:solidFill>
                  <a:srgbClr val="595959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400" u="sng" cap="none" strike="noStrike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5"/>
              </a:rPr>
              <a:t>Free Presentation Slides</a:t>
            </a:r>
            <a:endParaRPr b="1" i="0" sz="1400" u="none" cap="none" strike="noStrike">
              <a:solidFill>
                <a:srgbClr val="595959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