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54108" y="1547920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 sz="32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125" y="403782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5003077" y="-23137"/>
            <a:ext cx="3805646" cy="857213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66708" y="691565"/>
            <a:ext cx="2859278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450841" y="691566"/>
            <a:ext cx="3339944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4374776" y="3905181"/>
            <a:ext cx="4527175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5399689" y="1893785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5100918" y="3136595"/>
            <a:ext cx="3928366" cy="1820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4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400" u="none" cap="none" strike="noStrike">
                <a:solidFill>
                  <a:srgbClr val="59595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4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400" u="none" cap="none" strike="noStrike">
              <a:solidFill>
                <a:srgbClr val="595959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