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://www.freepptbackgrounds.net/" TargetMode="External"/><Relationship Id="rId5" Type="http://schemas.openxmlformats.org/officeDocument/2006/relationships/hyperlink" Target="https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254108" y="1547920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lang="en" sz="3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 sz="32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1125" y="4037823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5003077" y="-23137"/>
            <a:ext cx="3805646" cy="857213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sz="24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166708" y="691565"/>
            <a:ext cx="2859278" cy="284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450841" y="691566"/>
            <a:ext cx="3339944" cy="284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4374776" y="3905181"/>
            <a:ext cx="4527175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5399689" y="1893785"/>
            <a:ext cx="3283527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0" i="0" sz="1600" u="none" cap="none" strike="noStrike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5100918" y="3136595"/>
            <a:ext cx="3928366" cy="1820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1400" u="none" cap="none" strike="noStrike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1400" u="none" cap="none" strike="noStrike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400" u="none" cap="none" strike="noStrike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Please visit our website </a:t>
            </a:r>
            <a:r>
              <a:rPr b="0" i="0" lang="en" sz="14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400" u="none" cap="none" strike="noStrike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400" u="none" cap="none" strike="noStrike">
                <a:solidFill>
                  <a:srgbClr val="59595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thousands of presentation files for you.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400" u="none" cap="none" strike="noStrike">
              <a:solidFill>
                <a:srgbClr val="59595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400" u="none" cap="none" strike="noStrik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the one you want.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4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Free Presentation Slides</a:t>
            </a:r>
            <a:endParaRPr b="1" i="0" sz="1400" u="none" cap="none" strike="noStrike">
              <a:solidFill>
                <a:srgbClr val="59595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