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Open Sans" panose="020B0604020202020204" charset="0"/>
      <p:bold r:id="rId33"/>
      <p:boldItalic r:id="rId34"/>
    </p:embeddedFont>
    <p:embeddedFont>
      <p:font typeface="Arimo"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aKHG44eSgg0ok7LUVrNfiXvs3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36" name="Google Shape;236;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7" name="Google Shape;237;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0" name="Google Shape;240;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1" name="Google Shape;261;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2" name="Google Shape;262;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5" name="Google Shape;265;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3" name="Google Shape;283;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4" name="Google Shape;284;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87" name="Google Shape;287;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8" name="Google Shape;298;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9" name="Google Shape;299;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2" name="Google Shape;302;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3" name="Google Shape;313;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4" name="Google Shape;314;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7" name="Google Shape;317;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1" name="Google Shape;341;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2" name="Google Shape;342;p1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plantillaspowerpoint.org.net</a:t>
            </a:r>
            <a:endParaRPr dirty="0"/>
          </a:p>
        </p:txBody>
      </p:sp>
      <p:sp>
        <p:nvSpPr>
          <p:cNvPr id="344" name="Google Shape;344;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45" name="Google Shape;345;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61" name="Google Shape;361;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2" name="Google Shape;362;p1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65" name="Google Shape;365;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84" name="Google Shape;384;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85" name="Google Shape;385;p1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8" name="Google Shape;388;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12" name="Google Shape;412;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13" name="Google Shape;413;p1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16" name="Google Shape;416;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31" name="Google Shape;431;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32" name="Google Shape;432;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35" name="Google Shape;435;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6" name="Google Shape;106;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9" name="Google Shape;109;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51" name="Google Shape;451;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52" name="Google Shape;452;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55" name="Google Shape;455;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70" name="Google Shape;470;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71" name="Google Shape;471;p2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74" name="Google Shape;474;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0" name="Google Shape;490;p2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1" name="Google Shape;491;p2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4" name="Google Shape;494;p2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07" name="Google Shape;507;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08" name="Google Shape;508;p2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11" name="Google Shape;511;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19" name="Google Shape;519;p2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20" name="Google Shape;520;p2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2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23" name="Google Shape;523;p2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47" name="Google Shape;547;p2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48" name="Google Shape;548;p2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2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plantillaspowerpoint.org.net</a:t>
            </a:r>
            <a:endParaRPr dirty="0"/>
          </a:p>
        </p:txBody>
      </p:sp>
      <p:sp>
        <p:nvSpPr>
          <p:cNvPr id="550" name="Google Shape;550;p2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51" name="Google Shape;551;p2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67" name="Google Shape;567;p2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68" name="Google Shape;568;p2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2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71" name="Google Shape;571;p2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89" name="Google Shape;589;p2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90" name="Google Shape;590;p2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2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plantillaspowerpoint.org.net</a:t>
            </a:r>
            <a:endParaRPr dirty="0"/>
          </a:p>
        </p:txBody>
      </p:sp>
      <p:sp>
        <p:nvSpPr>
          <p:cNvPr id="592" name="Google Shape;592;p2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93" name="Google Shape;593;p2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10" name="Google Shape;610;p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11" name="Google Shape;611;p2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plantillaspowerpoint.org.net</a:t>
            </a:r>
            <a:endParaRPr dirty="0"/>
          </a:p>
        </p:txBody>
      </p:sp>
      <p:sp>
        <p:nvSpPr>
          <p:cNvPr id="613" name="Google Shape;613;p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14" name="Google Shape;614;p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63" name="Google Shape;663;p2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64" name="Google Shape;664;p2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2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plantillaspowerpoint.org.net</a:t>
            </a:r>
            <a:endParaRPr dirty="0"/>
          </a:p>
        </p:txBody>
      </p:sp>
      <p:sp>
        <p:nvSpPr>
          <p:cNvPr id="666" name="Google Shape;666;p2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67" name="Google Shape;667;p2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5" name="Google Shape;135;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6" name="Google Shape;136;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9" name="Google Shape;139;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717" name="Google Shape;717;p3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718" name="Google Shape;718;p3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3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plantillaspowerpoint.org.net</a:t>
            </a:r>
            <a:endParaRPr dirty="0"/>
          </a:p>
        </p:txBody>
      </p:sp>
      <p:sp>
        <p:nvSpPr>
          <p:cNvPr id="720" name="Google Shape;720;p3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21" name="Google Shape;721;p3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8" name="Google Shape;148;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9" name="Google Shape;149;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2" name="Google Shape;152;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3" name="Google Shape;163;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4" name="Google Shape;164;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7" name="Google Shape;167;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8" name="Google Shape;17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9" name="Google Shape;179;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2" name="Google Shape;18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3" name="Google Shape;193;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4" name="Google Shape;194;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7" name="Google Shape;197;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8" name="Google Shape;208;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9" name="Google Shape;209;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2" name="Google Shape;212;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6" name="Google Shape;22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7" name="Google Shape;227;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0" name="Google Shape;23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lantillaspowerpoint.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7" name="TextBox 11"/>
          <p:cNvSpPr txBox="1"/>
          <p:nvPr userDrawn="1"/>
        </p:nvSpPr>
        <p:spPr>
          <a:xfrm rot="16200000">
            <a:off x="-3775325" y="3792348"/>
            <a:ext cx="6976997"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13"/>
              </a:rPr>
              <a:t>plantillaspowerpoint.org</a:t>
            </a:r>
            <a:endParaRPr lang="en-US" sz="1800" dirty="0">
              <a:solidFill>
                <a:schemeClr val="bg1">
                  <a:lumMod val="65000"/>
                </a:schemeClr>
              </a:solidFill>
            </a:endParaRPr>
          </a:p>
        </p:txBody>
      </p:sp>
      <p:pic>
        <p:nvPicPr>
          <p:cNvPr id="8" name="Imagen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6200000">
            <a:off x="-1272271" y="8178598"/>
            <a:ext cx="1970892" cy="5447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hyperlink" Target="https://plantillaspowerpoint.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9" Type="http://schemas.openxmlformats.org/officeDocument/2006/relationships/image" Target="../media/image84.png"/><Relationship Id="rId3" Type="http://schemas.openxmlformats.org/officeDocument/2006/relationships/image" Target="../media/image48.png"/><Relationship Id="rId21" Type="http://schemas.openxmlformats.org/officeDocument/2006/relationships/image" Target="../media/image66.png"/><Relationship Id="rId34" Type="http://schemas.openxmlformats.org/officeDocument/2006/relationships/image" Target="../media/image79.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image" Target="../media/image83.png"/><Relationship Id="rId2" Type="http://schemas.openxmlformats.org/officeDocument/2006/relationships/notesSlide" Target="../notesSlides/notesSlide28.xml"/><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37" Type="http://schemas.openxmlformats.org/officeDocument/2006/relationships/image" Target="../media/image82.png"/><Relationship Id="rId40" Type="http://schemas.openxmlformats.org/officeDocument/2006/relationships/image" Target="../media/image85.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9.png"/><Relationship Id="rId39" Type="http://schemas.openxmlformats.org/officeDocument/2006/relationships/image" Target="../media/image122.png"/><Relationship Id="rId3" Type="http://schemas.openxmlformats.org/officeDocument/2006/relationships/image" Target="../media/image86.png"/><Relationship Id="rId21" Type="http://schemas.openxmlformats.org/officeDocument/2006/relationships/image" Target="../media/image104.png"/><Relationship Id="rId34" Type="http://schemas.openxmlformats.org/officeDocument/2006/relationships/image" Target="../media/image117.png"/><Relationship Id="rId42" Type="http://schemas.openxmlformats.org/officeDocument/2006/relationships/image" Target="../media/image125.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5" Type="http://schemas.openxmlformats.org/officeDocument/2006/relationships/image" Target="../media/image108.png"/><Relationship Id="rId33" Type="http://schemas.openxmlformats.org/officeDocument/2006/relationships/image" Target="../media/image116.png"/><Relationship Id="rId38" Type="http://schemas.openxmlformats.org/officeDocument/2006/relationships/image" Target="../media/image121.png"/><Relationship Id="rId46" Type="http://schemas.openxmlformats.org/officeDocument/2006/relationships/image" Target="../media/image129.png"/><Relationship Id="rId2" Type="http://schemas.openxmlformats.org/officeDocument/2006/relationships/notesSlide" Target="../notesSlides/notesSlide29.xml"/><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41"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07.png"/><Relationship Id="rId32" Type="http://schemas.openxmlformats.org/officeDocument/2006/relationships/image" Target="../media/image115.png"/><Relationship Id="rId37" Type="http://schemas.openxmlformats.org/officeDocument/2006/relationships/image" Target="../media/image120.png"/><Relationship Id="rId40" Type="http://schemas.openxmlformats.org/officeDocument/2006/relationships/image" Target="../media/image123.png"/><Relationship Id="rId45" Type="http://schemas.openxmlformats.org/officeDocument/2006/relationships/image" Target="../media/image128.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png"/><Relationship Id="rId28" Type="http://schemas.openxmlformats.org/officeDocument/2006/relationships/image" Target="../media/image111.png"/><Relationship Id="rId36" Type="http://schemas.openxmlformats.org/officeDocument/2006/relationships/image" Target="../media/image119.png"/><Relationship Id="rId10" Type="http://schemas.openxmlformats.org/officeDocument/2006/relationships/image" Target="../media/image93.png"/><Relationship Id="rId19" Type="http://schemas.openxmlformats.org/officeDocument/2006/relationships/image" Target="../media/image102.png"/><Relationship Id="rId31" Type="http://schemas.openxmlformats.org/officeDocument/2006/relationships/image" Target="../media/image114.png"/><Relationship Id="rId44" Type="http://schemas.openxmlformats.org/officeDocument/2006/relationships/image" Target="../media/image127.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 Id="rId35" Type="http://schemas.openxmlformats.org/officeDocument/2006/relationships/image" Target="../media/image118.png"/><Relationship Id="rId43" Type="http://schemas.openxmlformats.org/officeDocument/2006/relationships/image" Target="../media/image1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9" Type="http://schemas.openxmlformats.org/officeDocument/2006/relationships/image" Target="../media/image166.png"/><Relationship Id="rId3" Type="http://schemas.openxmlformats.org/officeDocument/2006/relationships/image" Target="../media/image130.png"/><Relationship Id="rId21" Type="http://schemas.openxmlformats.org/officeDocument/2006/relationships/image" Target="../media/image148.png"/><Relationship Id="rId34" Type="http://schemas.openxmlformats.org/officeDocument/2006/relationships/image" Target="../media/image161.png"/><Relationship Id="rId42" Type="http://schemas.openxmlformats.org/officeDocument/2006/relationships/image" Target="../media/image169.png"/><Relationship Id="rId7" Type="http://schemas.openxmlformats.org/officeDocument/2006/relationships/image" Target="../media/image134.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33" Type="http://schemas.openxmlformats.org/officeDocument/2006/relationships/image" Target="../media/image160.png"/><Relationship Id="rId38" Type="http://schemas.openxmlformats.org/officeDocument/2006/relationships/image" Target="../media/image165.png"/><Relationship Id="rId2" Type="http://schemas.openxmlformats.org/officeDocument/2006/relationships/notesSlide" Target="../notesSlides/notesSlide30.xml"/><Relationship Id="rId16" Type="http://schemas.openxmlformats.org/officeDocument/2006/relationships/image" Target="../media/image143.png"/><Relationship Id="rId20" Type="http://schemas.openxmlformats.org/officeDocument/2006/relationships/image" Target="../media/image147.png"/><Relationship Id="rId29" Type="http://schemas.openxmlformats.org/officeDocument/2006/relationships/image" Target="../media/image156.png"/><Relationship Id="rId41" Type="http://schemas.openxmlformats.org/officeDocument/2006/relationships/image" Target="../media/image168.png"/><Relationship Id="rId1" Type="http://schemas.openxmlformats.org/officeDocument/2006/relationships/slideLayout" Target="../slideLayouts/slideLayout1.xml"/><Relationship Id="rId6" Type="http://schemas.openxmlformats.org/officeDocument/2006/relationships/image" Target="../media/image133.png"/><Relationship Id="rId11" Type="http://schemas.openxmlformats.org/officeDocument/2006/relationships/image" Target="../media/image138.png"/><Relationship Id="rId24" Type="http://schemas.openxmlformats.org/officeDocument/2006/relationships/image" Target="../media/image151.png"/><Relationship Id="rId32" Type="http://schemas.openxmlformats.org/officeDocument/2006/relationships/image" Target="../media/image159.png"/><Relationship Id="rId37" Type="http://schemas.openxmlformats.org/officeDocument/2006/relationships/image" Target="../media/image164.png"/><Relationship Id="rId40" Type="http://schemas.openxmlformats.org/officeDocument/2006/relationships/image" Target="../media/image167.png"/><Relationship Id="rId5" Type="http://schemas.openxmlformats.org/officeDocument/2006/relationships/image" Target="../media/image132.png"/><Relationship Id="rId15" Type="http://schemas.openxmlformats.org/officeDocument/2006/relationships/image" Target="../media/image142.png"/><Relationship Id="rId23" Type="http://schemas.openxmlformats.org/officeDocument/2006/relationships/image" Target="../media/image150.png"/><Relationship Id="rId28" Type="http://schemas.openxmlformats.org/officeDocument/2006/relationships/image" Target="../media/image155.png"/><Relationship Id="rId36" Type="http://schemas.openxmlformats.org/officeDocument/2006/relationships/image" Target="../media/image163.png"/><Relationship Id="rId10" Type="http://schemas.openxmlformats.org/officeDocument/2006/relationships/image" Target="../media/image137.png"/><Relationship Id="rId19" Type="http://schemas.openxmlformats.org/officeDocument/2006/relationships/image" Target="../media/image146.png"/><Relationship Id="rId31" Type="http://schemas.openxmlformats.org/officeDocument/2006/relationships/image" Target="../media/image158.png"/><Relationship Id="rId44" Type="http://schemas.openxmlformats.org/officeDocument/2006/relationships/image" Target="../media/image171.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 Id="rId30" Type="http://schemas.openxmlformats.org/officeDocument/2006/relationships/image" Target="../media/image157.png"/><Relationship Id="rId35" Type="http://schemas.openxmlformats.org/officeDocument/2006/relationships/image" Target="../media/image162.png"/><Relationship Id="rId43" Type="http://schemas.openxmlformats.org/officeDocument/2006/relationships/image" Target="../media/image17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5097486" y="753300"/>
            <a:ext cx="12915808" cy="8610538"/>
          </a:xfrm>
          <a:custGeom>
            <a:avLst/>
            <a:gdLst/>
            <a:ahLst/>
            <a:cxnLst/>
            <a:rect l="l" t="t" r="r" b="b"/>
            <a:pathLst>
              <a:path w="12915808" h="8610538" extrusionOk="0">
                <a:moveTo>
                  <a:pt x="0" y="0"/>
                </a:moveTo>
                <a:lnTo>
                  <a:pt x="12915808" y="0"/>
                </a:lnTo>
                <a:lnTo>
                  <a:pt x="12915808" y="8610538"/>
                </a:lnTo>
                <a:lnTo>
                  <a:pt x="0" y="8610538"/>
                </a:lnTo>
                <a:lnTo>
                  <a:pt x="0" y="0"/>
                </a:lnTo>
                <a:close/>
              </a:path>
            </a:pathLst>
          </a:custGeom>
          <a:blipFill rotWithShape="1">
            <a:blip r:embed="rId3">
              <a:alphaModFix/>
            </a:blip>
            <a:stretch>
              <a:fillRect/>
            </a:stretch>
          </a:blipFill>
          <a:ln>
            <a:noFill/>
          </a:ln>
        </p:spPr>
      </p:sp>
      <p:grpSp>
        <p:nvGrpSpPr>
          <p:cNvPr id="93" name="Google Shape;93;p1"/>
          <p:cNvGrpSpPr/>
          <p:nvPr/>
        </p:nvGrpSpPr>
        <p:grpSpPr>
          <a:xfrm>
            <a:off x="291510" y="135074"/>
            <a:ext cx="8966835" cy="9899047"/>
            <a:chOff x="0" y="0"/>
            <a:chExt cx="11955780" cy="13198729"/>
          </a:xfrm>
        </p:grpSpPr>
        <p:sp>
          <p:nvSpPr>
            <p:cNvPr id="94" name="Google Shape;94;p1"/>
            <p:cNvSpPr/>
            <p:nvPr/>
          </p:nvSpPr>
          <p:spPr>
            <a:xfrm>
              <a:off x="152400" y="152400"/>
              <a:ext cx="11650980" cy="12893929"/>
            </a:xfrm>
            <a:custGeom>
              <a:avLst/>
              <a:gdLst/>
              <a:ahLst/>
              <a:cxnLst/>
              <a:rect l="l" t="t" r="r" b="b"/>
              <a:pathLst>
                <a:path w="11650980" h="12893929" extrusionOk="0">
                  <a:moveTo>
                    <a:pt x="0" y="0"/>
                  </a:moveTo>
                  <a:lnTo>
                    <a:pt x="11650980" y="0"/>
                  </a:lnTo>
                  <a:lnTo>
                    <a:pt x="11650980" y="12893929"/>
                  </a:lnTo>
                  <a:lnTo>
                    <a:pt x="0" y="12893929"/>
                  </a:lnTo>
                  <a:close/>
                </a:path>
              </a:pathLst>
            </a:custGeom>
            <a:solidFill>
              <a:srgbClr val="FFF3E9"/>
            </a:solidFill>
            <a:ln>
              <a:noFill/>
            </a:ln>
          </p:spPr>
        </p:sp>
        <p:sp>
          <p:nvSpPr>
            <p:cNvPr id="95" name="Google Shape;95;p1"/>
            <p:cNvSpPr/>
            <p:nvPr/>
          </p:nvSpPr>
          <p:spPr>
            <a:xfrm>
              <a:off x="0" y="0"/>
              <a:ext cx="11955780" cy="13198729"/>
            </a:xfrm>
            <a:custGeom>
              <a:avLst/>
              <a:gdLst/>
              <a:ahLst/>
              <a:cxnLst/>
              <a:rect l="l" t="t" r="r" b="b"/>
              <a:pathLst>
                <a:path w="11955780" h="13198729" extrusionOk="0">
                  <a:moveTo>
                    <a:pt x="152400" y="0"/>
                  </a:moveTo>
                  <a:lnTo>
                    <a:pt x="11803380" y="0"/>
                  </a:lnTo>
                  <a:cubicBezTo>
                    <a:pt x="11887581" y="0"/>
                    <a:pt x="11955780" y="68199"/>
                    <a:pt x="11955780" y="152400"/>
                  </a:cubicBezTo>
                  <a:lnTo>
                    <a:pt x="11955780" y="13046329"/>
                  </a:lnTo>
                  <a:cubicBezTo>
                    <a:pt x="11955780" y="13130530"/>
                    <a:pt x="11887581" y="13198729"/>
                    <a:pt x="11803380" y="13198729"/>
                  </a:cubicBezTo>
                  <a:lnTo>
                    <a:pt x="152400" y="13198729"/>
                  </a:lnTo>
                  <a:cubicBezTo>
                    <a:pt x="68199" y="13198729"/>
                    <a:pt x="0" y="13130530"/>
                    <a:pt x="0" y="13046329"/>
                  </a:cubicBezTo>
                  <a:lnTo>
                    <a:pt x="0" y="152400"/>
                  </a:lnTo>
                  <a:cubicBezTo>
                    <a:pt x="0" y="68199"/>
                    <a:pt x="68199" y="0"/>
                    <a:pt x="152400" y="0"/>
                  </a:cubicBezTo>
                  <a:moveTo>
                    <a:pt x="152400" y="304800"/>
                  </a:moveTo>
                  <a:lnTo>
                    <a:pt x="152400" y="152400"/>
                  </a:lnTo>
                  <a:lnTo>
                    <a:pt x="304800" y="152400"/>
                  </a:lnTo>
                  <a:lnTo>
                    <a:pt x="304800" y="13046329"/>
                  </a:lnTo>
                  <a:lnTo>
                    <a:pt x="152400" y="13046329"/>
                  </a:lnTo>
                  <a:lnTo>
                    <a:pt x="152400" y="12893929"/>
                  </a:lnTo>
                  <a:lnTo>
                    <a:pt x="11803380" y="12893929"/>
                  </a:lnTo>
                  <a:lnTo>
                    <a:pt x="11803380" y="13046329"/>
                  </a:lnTo>
                  <a:lnTo>
                    <a:pt x="11650980" y="13046329"/>
                  </a:lnTo>
                  <a:lnTo>
                    <a:pt x="11650980" y="152400"/>
                  </a:lnTo>
                  <a:lnTo>
                    <a:pt x="11803380" y="152400"/>
                  </a:lnTo>
                  <a:lnTo>
                    <a:pt x="11803380" y="304800"/>
                  </a:lnTo>
                  <a:lnTo>
                    <a:pt x="152400" y="3048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
          <p:cNvSpPr txBox="1"/>
          <p:nvPr/>
        </p:nvSpPr>
        <p:spPr>
          <a:xfrm>
            <a:off x="1192869" y="5768917"/>
            <a:ext cx="4904714" cy="145923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11000" b="0" i="0" u="none" strike="noStrike" cap="none">
                <a:solidFill>
                  <a:srgbClr val="1E140B"/>
                </a:solidFill>
                <a:latin typeface="Arimo"/>
                <a:ea typeface="Arimo"/>
                <a:cs typeface="Arimo"/>
                <a:sym typeface="Arimo"/>
              </a:rPr>
              <a:t>Bullying</a:t>
            </a:r>
            <a:endParaRPr/>
          </a:p>
        </p:txBody>
      </p:sp>
      <p:sp>
        <p:nvSpPr>
          <p:cNvPr id="97" name="Google Shape;97;p1"/>
          <p:cNvSpPr txBox="1"/>
          <p:nvPr/>
        </p:nvSpPr>
        <p:spPr>
          <a:xfrm>
            <a:off x="1318983" y="7361410"/>
            <a:ext cx="5281776" cy="957807"/>
          </a:xfrm>
          <a:prstGeom prst="rect">
            <a:avLst/>
          </a:prstGeom>
          <a:noFill/>
          <a:ln>
            <a:noFill/>
          </a:ln>
        </p:spPr>
        <p:txBody>
          <a:bodyPr spcFirstLastPara="1" wrap="square" lIns="0" tIns="0" rIns="0" bIns="0" anchor="t" anchorCtr="0">
            <a:spAutoFit/>
          </a:bodyPr>
          <a:lstStyle/>
          <a:p>
            <a:pPr marL="0" marR="0" lvl="0" indent="0" algn="l" rtl="0">
              <a:lnSpc>
                <a:spcPct val="138006"/>
              </a:lnSpc>
              <a:spcBef>
                <a:spcPts val="0"/>
              </a:spcBef>
              <a:spcAft>
                <a:spcPts val="0"/>
              </a:spcAft>
              <a:buNone/>
            </a:pPr>
            <a:r>
              <a:rPr lang="en-US" sz="5599" b="1" i="0" u="none" strike="noStrike" cap="none">
                <a:solidFill>
                  <a:srgbClr val="A95B1F"/>
                </a:solidFill>
                <a:latin typeface="Open Sans"/>
                <a:ea typeface="Open Sans"/>
                <a:cs typeface="Open Sans"/>
                <a:sym typeface="Open Sans"/>
              </a:rPr>
              <a:t>Free Template</a:t>
            </a:r>
            <a:endParaRPr/>
          </a:p>
        </p:txBody>
      </p:sp>
      <p:sp>
        <p:nvSpPr>
          <p:cNvPr id="98" name="Google Shape;98;p1"/>
          <p:cNvSpPr txBox="1"/>
          <p:nvPr/>
        </p:nvSpPr>
        <p:spPr>
          <a:xfrm>
            <a:off x="1303019" y="8634268"/>
            <a:ext cx="5281776" cy="714321"/>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2400" b="0" i="0" u="none" strike="noStrike" cap="none">
                <a:solidFill>
                  <a:srgbClr val="1E140B"/>
                </a:solidFill>
                <a:latin typeface="Open Sans"/>
                <a:ea typeface="Open Sans"/>
                <a:cs typeface="Open Sans"/>
                <a:sym typeface="Open Sans"/>
              </a:rPr>
              <a:t>Here is where your presentation begins</a:t>
            </a:r>
            <a:endParaRPr/>
          </a:p>
        </p:txBody>
      </p:sp>
      <p:sp>
        <p:nvSpPr>
          <p:cNvPr id="99" name="Google Shape;99;p1"/>
          <p:cNvSpPr/>
          <p:nvPr/>
        </p:nvSpPr>
        <p:spPr>
          <a:xfrm>
            <a:off x="6233062" y="6928846"/>
            <a:ext cx="1569815" cy="274320"/>
          </a:xfrm>
          <a:custGeom>
            <a:avLst/>
            <a:gdLst/>
            <a:ahLst/>
            <a:cxnLst/>
            <a:rect l="l" t="t" r="r" b="b"/>
            <a:pathLst>
              <a:path w="2093087" h="365760" extrusionOk="0">
                <a:moveTo>
                  <a:pt x="0" y="0"/>
                </a:moveTo>
                <a:lnTo>
                  <a:pt x="2093087" y="0"/>
                </a:lnTo>
                <a:lnTo>
                  <a:pt x="2093087" y="365760"/>
                </a:lnTo>
                <a:lnTo>
                  <a:pt x="0" y="365760"/>
                </a:lnTo>
                <a:close/>
              </a:path>
            </a:pathLst>
          </a:custGeom>
          <a:solidFill>
            <a:srgbClr val="FFC000"/>
          </a:solidFill>
          <a:ln>
            <a:noFill/>
          </a:ln>
        </p:spPr>
      </p:sp>
      <p:cxnSp>
        <p:nvCxnSpPr>
          <p:cNvPr id="100" name="Google Shape;100;p1"/>
          <p:cNvCxnSpPr/>
          <p:nvPr/>
        </p:nvCxnSpPr>
        <p:spPr>
          <a:xfrm rot="10789945">
            <a:off x="1296824" y="7280964"/>
            <a:ext cx="6515622" cy="0"/>
          </a:xfrm>
          <a:prstGeom prst="straightConnector1">
            <a:avLst/>
          </a:prstGeom>
          <a:noFill/>
          <a:ln w="9525" cap="rnd" cmpd="sng">
            <a:solidFill>
              <a:srgbClr val="FCBC8B"/>
            </a:solidFill>
            <a:prstDash val="solid"/>
            <a:round/>
            <a:headEnd type="none" w="sm" len="sm"/>
            <a:tailEnd type="none" w="sm" len="sm"/>
          </a:ln>
        </p:spPr>
      </p:cxnSp>
      <p:sp>
        <p:nvSpPr>
          <p:cNvPr id="101" name="Google Shape;101;p1"/>
          <p:cNvSpPr/>
          <p:nvPr/>
        </p:nvSpPr>
        <p:spPr>
          <a:xfrm>
            <a:off x="2210488" y="2474366"/>
            <a:ext cx="1454152" cy="2009778"/>
          </a:xfrm>
          <a:custGeom>
            <a:avLst/>
            <a:gdLst/>
            <a:ahLst/>
            <a:cxnLst/>
            <a:rect l="l" t="t" r="r" b="b"/>
            <a:pathLst>
              <a:path w="1454152" h="2009778" extrusionOk="0">
                <a:moveTo>
                  <a:pt x="0" y="0"/>
                </a:moveTo>
                <a:lnTo>
                  <a:pt x="1454152" y="0"/>
                </a:lnTo>
                <a:lnTo>
                  <a:pt x="1454152" y="2009778"/>
                </a:lnTo>
                <a:lnTo>
                  <a:pt x="0" y="2009778"/>
                </a:lnTo>
                <a:lnTo>
                  <a:pt x="0" y="0"/>
                </a:lnTo>
                <a:close/>
              </a:path>
            </a:pathLst>
          </a:custGeom>
          <a:blipFill rotWithShape="1">
            <a:blip r:embed="rId4">
              <a:alphaModFix/>
            </a:blip>
            <a:stretch>
              <a:fillRect/>
            </a:stretch>
          </a:blipFill>
          <a:ln>
            <a:noFill/>
          </a:ln>
        </p:spPr>
      </p:sp>
      <p:sp>
        <p:nvSpPr>
          <p:cNvPr id="102" name="Google Shape;102;p1"/>
          <p:cNvSpPr txBox="1"/>
          <p:nvPr/>
        </p:nvSpPr>
        <p:spPr>
          <a:xfrm>
            <a:off x="15603192" y="9600650"/>
            <a:ext cx="3838200" cy="21540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4066153" y="6606837"/>
            <a:ext cx="4525952" cy="5310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What schools can do</a:t>
            </a:r>
            <a:endParaRPr/>
          </a:p>
        </p:txBody>
      </p:sp>
      <p:sp>
        <p:nvSpPr>
          <p:cNvPr id="243" name="Google Shape;243;p10"/>
          <p:cNvSpPr txBox="1"/>
          <p:nvPr/>
        </p:nvSpPr>
        <p:spPr>
          <a:xfrm>
            <a:off x="11519921" y="3443817"/>
            <a:ext cx="4515764" cy="5310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Federal laws</a:t>
            </a:r>
            <a:endParaRPr/>
          </a:p>
        </p:txBody>
      </p:sp>
      <p:sp>
        <p:nvSpPr>
          <p:cNvPr id="244" name="Google Shape;244;p10"/>
          <p:cNvSpPr txBox="1"/>
          <p:nvPr/>
        </p:nvSpPr>
        <p:spPr>
          <a:xfrm>
            <a:off x="4066153" y="3354792"/>
            <a:ext cx="4523556" cy="70905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Cyberbullying</a:t>
            </a:r>
            <a:endParaRPr/>
          </a:p>
        </p:txBody>
      </p:sp>
      <p:sp>
        <p:nvSpPr>
          <p:cNvPr id="245" name="Google Shape;245;p10"/>
          <p:cNvSpPr txBox="1"/>
          <p:nvPr/>
        </p:nvSpPr>
        <p:spPr>
          <a:xfrm>
            <a:off x="4066153" y="4161031"/>
            <a:ext cx="4525952" cy="8437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Venus is the second planet from the Sun</a:t>
            </a:r>
            <a:endParaRPr/>
          </a:p>
        </p:txBody>
      </p:sp>
      <p:sp>
        <p:nvSpPr>
          <p:cNvPr id="246" name="Google Shape;246;p10"/>
          <p:cNvSpPr txBox="1"/>
          <p:nvPr/>
        </p:nvSpPr>
        <p:spPr>
          <a:xfrm>
            <a:off x="11519921" y="4161031"/>
            <a:ext cx="4515764" cy="8437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Jupiter is the biggest planet in the Solar System</a:t>
            </a:r>
            <a:endParaRPr/>
          </a:p>
        </p:txBody>
      </p:sp>
      <p:sp>
        <p:nvSpPr>
          <p:cNvPr id="247" name="Google Shape;247;p10"/>
          <p:cNvSpPr txBox="1"/>
          <p:nvPr/>
        </p:nvSpPr>
        <p:spPr>
          <a:xfrm>
            <a:off x="4066153" y="7330157"/>
            <a:ext cx="4525952" cy="8437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Despite being red, Mars is a cold place</a:t>
            </a:r>
            <a:endParaRPr/>
          </a:p>
        </p:txBody>
      </p:sp>
      <p:sp>
        <p:nvSpPr>
          <p:cNvPr id="248" name="Google Shape;248;p10"/>
          <p:cNvSpPr txBox="1"/>
          <p:nvPr/>
        </p:nvSpPr>
        <p:spPr>
          <a:xfrm>
            <a:off x="11519921" y="6606837"/>
            <a:ext cx="4512162" cy="5310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What kids can do</a:t>
            </a:r>
            <a:endParaRPr/>
          </a:p>
        </p:txBody>
      </p:sp>
      <p:sp>
        <p:nvSpPr>
          <p:cNvPr id="249" name="Google Shape;249;p10"/>
          <p:cNvSpPr txBox="1"/>
          <p:nvPr/>
        </p:nvSpPr>
        <p:spPr>
          <a:xfrm>
            <a:off x="11519921" y="7330157"/>
            <a:ext cx="4511558" cy="8437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Saturn is a gas giant and has several rings</a:t>
            </a:r>
            <a:endParaRPr/>
          </a:p>
        </p:txBody>
      </p:sp>
      <p:sp>
        <p:nvSpPr>
          <p:cNvPr id="250" name="Google Shape;250;p10"/>
          <p:cNvSpPr txBox="1"/>
          <p:nvPr/>
        </p:nvSpPr>
        <p:spPr>
          <a:xfrm>
            <a:off x="2007144" y="1254321"/>
            <a:ext cx="15252156" cy="7905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000" b="0" i="0" u="none" strike="noStrike" cap="none">
                <a:solidFill>
                  <a:srgbClr val="4D3B2D"/>
                </a:solidFill>
                <a:latin typeface="Arimo"/>
                <a:ea typeface="Arimo"/>
                <a:cs typeface="Arimo"/>
                <a:sym typeface="Arimo"/>
              </a:rPr>
              <a:t>Respond quickly and consistently</a:t>
            </a:r>
            <a:endParaRPr/>
          </a:p>
        </p:txBody>
      </p:sp>
      <p:sp>
        <p:nvSpPr>
          <p:cNvPr id="251" name="Google Shape;251;p10"/>
          <p:cNvSpPr/>
          <p:nvPr/>
        </p:nvSpPr>
        <p:spPr>
          <a:xfrm>
            <a:off x="10058270" y="3981570"/>
            <a:ext cx="621792" cy="621774"/>
          </a:xfrm>
          <a:custGeom>
            <a:avLst/>
            <a:gdLst/>
            <a:ahLst/>
            <a:cxnLst/>
            <a:rect l="l" t="t" r="r" b="b"/>
            <a:pathLst>
              <a:path w="621792" h="621774" extrusionOk="0">
                <a:moveTo>
                  <a:pt x="0" y="0"/>
                </a:moveTo>
                <a:lnTo>
                  <a:pt x="621792" y="0"/>
                </a:lnTo>
                <a:lnTo>
                  <a:pt x="621792" y="621774"/>
                </a:lnTo>
                <a:lnTo>
                  <a:pt x="0" y="621774"/>
                </a:lnTo>
                <a:lnTo>
                  <a:pt x="0" y="0"/>
                </a:lnTo>
                <a:close/>
              </a:path>
            </a:pathLst>
          </a:custGeom>
          <a:blipFill rotWithShape="1">
            <a:blip r:embed="rId3">
              <a:alphaModFix/>
            </a:blip>
            <a:stretch>
              <a:fillRect/>
            </a:stretch>
          </a:blipFill>
          <a:ln>
            <a:noFill/>
          </a:ln>
        </p:spPr>
      </p:sp>
      <p:sp>
        <p:nvSpPr>
          <p:cNvPr id="252" name="Google Shape;252;p10"/>
          <p:cNvSpPr/>
          <p:nvPr/>
        </p:nvSpPr>
        <p:spPr>
          <a:xfrm>
            <a:off x="10058290" y="7038830"/>
            <a:ext cx="621754" cy="730624"/>
          </a:xfrm>
          <a:custGeom>
            <a:avLst/>
            <a:gdLst/>
            <a:ahLst/>
            <a:cxnLst/>
            <a:rect l="l" t="t" r="r" b="b"/>
            <a:pathLst>
              <a:path w="621754" h="730624" extrusionOk="0">
                <a:moveTo>
                  <a:pt x="0" y="0"/>
                </a:moveTo>
                <a:lnTo>
                  <a:pt x="621754" y="0"/>
                </a:lnTo>
                <a:lnTo>
                  <a:pt x="621754" y="730624"/>
                </a:lnTo>
                <a:lnTo>
                  <a:pt x="0" y="730624"/>
                </a:lnTo>
                <a:lnTo>
                  <a:pt x="0" y="0"/>
                </a:lnTo>
                <a:close/>
              </a:path>
            </a:pathLst>
          </a:custGeom>
          <a:blipFill rotWithShape="1">
            <a:blip r:embed="rId4">
              <a:alphaModFix/>
            </a:blip>
            <a:stretch>
              <a:fillRect/>
            </a:stretch>
          </a:blipFill>
          <a:ln>
            <a:noFill/>
          </a:ln>
        </p:spPr>
      </p:sp>
      <p:sp>
        <p:nvSpPr>
          <p:cNvPr id="253" name="Google Shape;253;p10"/>
          <p:cNvSpPr/>
          <p:nvPr/>
        </p:nvSpPr>
        <p:spPr>
          <a:xfrm>
            <a:off x="2604502" y="7152802"/>
            <a:ext cx="621772" cy="502736"/>
          </a:xfrm>
          <a:custGeom>
            <a:avLst/>
            <a:gdLst/>
            <a:ahLst/>
            <a:cxnLst/>
            <a:rect l="l" t="t" r="r" b="b"/>
            <a:pathLst>
              <a:path w="621772" h="502736" extrusionOk="0">
                <a:moveTo>
                  <a:pt x="0" y="0"/>
                </a:moveTo>
                <a:lnTo>
                  <a:pt x="621772" y="0"/>
                </a:lnTo>
                <a:lnTo>
                  <a:pt x="621772" y="502736"/>
                </a:lnTo>
                <a:lnTo>
                  <a:pt x="0" y="502736"/>
                </a:lnTo>
                <a:lnTo>
                  <a:pt x="0" y="0"/>
                </a:lnTo>
                <a:close/>
              </a:path>
            </a:pathLst>
          </a:custGeom>
          <a:blipFill rotWithShape="1">
            <a:blip r:embed="rId5">
              <a:alphaModFix/>
            </a:blip>
            <a:stretch>
              <a:fillRect/>
            </a:stretch>
          </a:blipFill>
          <a:ln>
            <a:noFill/>
          </a:ln>
        </p:spPr>
      </p:sp>
      <p:sp>
        <p:nvSpPr>
          <p:cNvPr id="254" name="Google Shape;254;p10"/>
          <p:cNvSpPr/>
          <p:nvPr/>
        </p:nvSpPr>
        <p:spPr>
          <a:xfrm>
            <a:off x="2604064" y="3980766"/>
            <a:ext cx="622668" cy="622668"/>
          </a:xfrm>
          <a:custGeom>
            <a:avLst/>
            <a:gdLst/>
            <a:ahLst/>
            <a:cxnLst/>
            <a:rect l="l" t="t" r="r" b="b"/>
            <a:pathLst>
              <a:path w="622668" h="622668" extrusionOk="0">
                <a:moveTo>
                  <a:pt x="0" y="0"/>
                </a:moveTo>
                <a:lnTo>
                  <a:pt x="622668" y="0"/>
                </a:lnTo>
                <a:lnTo>
                  <a:pt x="622668" y="622668"/>
                </a:lnTo>
                <a:lnTo>
                  <a:pt x="0" y="622668"/>
                </a:lnTo>
                <a:lnTo>
                  <a:pt x="0" y="0"/>
                </a:lnTo>
                <a:close/>
              </a:path>
            </a:pathLst>
          </a:custGeom>
          <a:blipFill rotWithShape="1">
            <a:blip r:embed="rId6">
              <a:alphaModFix/>
            </a:blip>
            <a:stretch>
              <a:fillRect/>
            </a:stretch>
          </a:blipFill>
          <a:ln>
            <a:noFill/>
          </a:ln>
        </p:spPr>
      </p:sp>
      <p:sp>
        <p:nvSpPr>
          <p:cNvPr id="255" name="Google Shape;255;p10"/>
          <p:cNvSpPr/>
          <p:nvPr/>
        </p:nvSpPr>
        <p:spPr>
          <a:xfrm>
            <a:off x="0" y="9208008"/>
            <a:ext cx="18288000" cy="1078992"/>
          </a:xfrm>
          <a:custGeom>
            <a:avLst/>
            <a:gdLst/>
            <a:ahLst/>
            <a:cxnLst/>
            <a:rect l="l" t="t" r="r" b="b"/>
            <a:pathLst>
              <a:path w="24384000" h="1438656" extrusionOk="0">
                <a:moveTo>
                  <a:pt x="0" y="0"/>
                </a:moveTo>
                <a:lnTo>
                  <a:pt x="24384000" y="0"/>
                </a:lnTo>
                <a:lnTo>
                  <a:pt x="24384000" y="1438656"/>
                </a:lnTo>
                <a:lnTo>
                  <a:pt x="0" y="1438656"/>
                </a:lnTo>
                <a:close/>
              </a:path>
            </a:pathLst>
          </a:custGeom>
          <a:solidFill>
            <a:srgbClr val="FFC191"/>
          </a:solidFill>
          <a:ln>
            <a:noFill/>
          </a:ln>
        </p:spPr>
      </p:sp>
      <p:sp>
        <p:nvSpPr>
          <p:cNvPr id="256" name="Google Shape;256;p10"/>
          <p:cNvSpPr/>
          <p:nvPr/>
        </p:nvSpPr>
        <p:spPr>
          <a:xfrm>
            <a:off x="14541354" y="1801074"/>
            <a:ext cx="1569815" cy="274320"/>
          </a:xfrm>
          <a:custGeom>
            <a:avLst/>
            <a:gdLst/>
            <a:ahLst/>
            <a:cxnLst/>
            <a:rect l="l" t="t" r="r" b="b"/>
            <a:pathLst>
              <a:path w="2093087" h="365760" extrusionOk="0">
                <a:moveTo>
                  <a:pt x="0" y="0"/>
                </a:moveTo>
                <a:lnTo>
                  <a:pt x="2093087" y="0"/>
                </a:lnTo>
                <a:lnTo>
                  <a:pt x="2093087" y="365760"/>
                </a:lnTo>
                <a:lnTo>
                  <a:pt x="0" y="365760"/>
                </a:lnTo>
                <a:close/>
              </a:path>
            </a:pathLst>
          </a:custGeom>
          <a:solidFill>
            <a:srgbClr val="FFC000"/>
          </a:solidFill>
          <a:ln>
            <a:noFill/>
          </a:ln>
        </p:spPr>
      </p:sp>
      <p:cxnSp>
        <p:nvCxnSpPr>
          <p:cNvPr id="257" name="Google Shape;257;p10"/>
          <p:cNvCxnSpPr/>
          <p:nvPr/>
        </p:nvCxnSpPr>
        <p:spPr>
          <a:xfrm rot="-10775885">
            <a:off x="2318400" y="2114311"/>
            <a:ext cx="13802494" cy="0"/>
          </a:xfrm>
          <a:prstGeom prst="straightConnector1">
            <a:avLst/>
          </a:prstGeom>
          <a:noFill/>
          <a:ln w="9525" cap="rnd" cmpd="sng">
            <a:solidFill>
              <a:srgbClr val="FCBC8B"/>
            </a:solidFill>
            <a:prstDash val="solid"/>
            <a:round/>
            <a:headEnd type="none" w="sm" len="sm"/>
            <a:tailEnd type="none" w="sm" len="sm"/>
          </a:ln>
        </p:spPr>
      </p:cxnSp>
      <p:sp>
        <p:nvSpPr>
          <p:cNvPr id="258" name="Google Shape;258;p10"/>
          <p:cNvSpPr/>
          <p:nvPr/>
        </p:nvSpPr>
        <p:spPr>
          <a:xfrm>
            <a:off x="2328098" y="1663896"/>
            <a:ext cx="1569815" cy="274320"/>
          </a:xfrm>
          <a:custGeom>
            <a:avLst/>
            <a:gdLst/>
            <a:ahLst/>
            <a:cxnLst/>
            <a:rect l="l" t="t" r="r" b="b"/>
            <a:pathLst>
              <a:path w="2093087" h="365760" extrusionOk="0">
                <a:moveTo>
                  <a:pt x="0" y="0"/>
                </a:moveTo>
                <a:lnTo>
                  <a:pt x="2093087" y="0"/>
                </a:lnTo>
                <a:lnTo>
                  <a:pt x="2093087" y="365760"/>
                </a:lnTo>
                <a:lnTo>
                  <a:pt x="0" y="365760"/>
                </a:lnTo>
                <a:close/>
              </a:path>
            </a:pathLst>
          </a:custGeom>
          <a:solidFill>
            <a:srgbClr val="FFC000"/>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p:nvPr/>
        </p:nvSpPr>
        <p:spPr>
          <a:xfrm>
            <a:off x="10574413" y="4903987"/>
            <a:ext cx="6217354" cy="7050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Health complaints</a:t>
            </a:r>
            <a:endParaRPr/>
          </a:p>
        </p:txBody>
      </p:sp>
      <p:sp>
        <p:nvSpPr>
          <p:cNvPr id="268" name="Google Shape;268;p11"/>
          <p:cNvSpPr txBox="1"/>
          <p:nvPr/>
        </p:nvSpPr>
        <p:spPr>
          <a:xfrm>
            <a:off x="10574157" y="7204781"/>
            <a:ext cx="6217958" cy="7050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Decreased achievement</a:t>
            </a:r>
            <a:endParaRPr/>
          </a:p>
        </p:txBody>
      </p:sp>
      <p:sp>
        <p:nvSpPr>
          <p:cNvPr id="269" name="Google Shape;269;p11"/>
          <p:cNvSpPr txBox="1"/>
          <p:nvPr/>
        </p:nvSpPr>
        <p:spPr>
          <a:xfrm>
            <a:off x="10574157" y="2603209"/>
            <a:ext cx="6217958" cy="7050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Depression and anxiety</a:t>
            </a:r>
            <a:endParaRPr/>
          </a:p>
        </p:txBody>
      </p:sp>
      <p:sp>
        <p:nvSpPr>
          <p:cNvPr id="270" name="Google Shape;270;p11"/>
          <p:cNvSpPr txBox="1"/>
          <p:nvPr/>
        </p:nvSpPr>
        <p:spPr>
          <a:xfrm>
            <a:off x="1399579" y="281002"/>
            <a:ext cx="4383836" cy="197145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400" b="0" i="0" u="none" strike="noStrike" cap="none">
                <a:solidFill>
                  <a:srgbClr val="4D3B2D"/>
                </a:solidFill>
                <a:latin typeface="Arimo"/>
                <a:ea typeface="Arimo"/>
                <a:cs typeface="Arimo"/>
                <a:sym typeface="Arimo"/>
              </a:rPr>
              <a:t>Effects of bullying</a:t>
            </a:r>
            <a:endParaRPr/>
          </a:p>
        </p:txBody>
      </p:sp>
      <p:sp>
        <p:nvSpPr>
          <p:cNvPr id="271" name="Google Shape;271;p11"/>
          <p:cNvSpPr txBox="1"/>
          <p:nvPr/>
        </p:nvSpPr>
        <p:spPr>
          <a:xfrm>
            <a:off x="10574395" y="3415013"/>
            <a:ext cx="621735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Saturn is composed mostly of hydrogen and helium</a:t>
            </a:r>
            <a:endParaRPr/>
          </a:p>
        </p:txBody>
      </p:sp>
      <p:sp>
        <p:nvSpPr>
          <p:cNvPr id="272" name="Google Shape;272;p11"/>
          <p:cNvSpPr txBox="1"/>
          <p:nvPr/>
        </p:nvSpPr>
        <p:spPr>
          <a:xfrm>
            <a:off x="10574651" y="5715809"/>
            <a:ext cx="6216750"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Venus has a beautiful name, but also high temperatures</a:t>
            </a:r>
            <a:endParaRPr/>
          </a:p>
        </p:txBody>
      </p:sp>
      <p:sp>
        <p:nvSpPr>
          <p:cNvPr id="273" name="Google Shape;273;p11"/>
          <p:cNvSpPr txBox="1"/>
          <p:nvPr/>
        </p:nvSpPr>
        <p:spPr>
          <a:xfrm>
            <a:off x="10574395" y="8016585"/>
            <a:ext cx="621735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Despite being red, Mars is actually a very cold place</a:t>
            </a:r>
            <a:endParaRPr/>
          </a:p>
        </p:txBody>
      </p:sp>
      <p:sp>
        <p:nvSpPr>
          <p:cNvPr id="274" name="Google Shape;274;p11"/>
          <p:cNvSpPr/>
          <p:nvPr/>
        </p:nvSpPr>
        <p:spPr>
          <a:xfrm>
            <a:off x="8857408" y="7690322"/>
            <a:ext cx="621810" cy="621792"/>
          </a:xfrm>
          <a:custGeom>
            <a:avLst/>
            <a:gdLst/>
            <a:ahLst/>
            <a:cxnLst/>
            <a:rect l="l" t="t" r="r" b="b"/>
            <a:pathLst>
              <a:path w="621810" h="621792" extrusionOk="0">
                <a:moveTo>
                  <a:pt x="0" y="0"/>
                </a:moveTo>
                <a:lnTo>
                  <a:pt x="621810" y="0"/>
                </a:lnTo>
                <a:lnTo>
                  <a:pt x="621810" y="621792"/>
                </a:lnTo>
                <a:lnTo>
                  <a:pt x="0" y="621792"/>
                </a:lnTo>
                <a:lnTo>
                  <a:pt x="0" y="0"/>
                </a:lnTo>
                <a:close/>
              </a:path>
            </a:pathLst>
          </a:custGeom>
          <a:blipFill rotWithShape="1">
            <a:blip r:embed="rId3">
              <a:alphaModFix/>
            </a:blip>
            <a:stretch>
              <a:fillRect/>
            </a:stretch>
          </a:blipFill>
          <a:ln>
            <a:noFill/>
          </a:ln>
        </p:spPr>
      </p:sp>
      <p:sp>
        <p:nvSpPr>
          <p:cNvPr id="275" name="Google Shape;275;p11"/>
          <p:cNvSpPr/>
          <p:nvPr/>
        </p:nvSpPr>
        <p:spPr>
          <a:xfrm>
            <a:off x="8989722" y="3158208"/>
            <a:ext cx="357182" cy="621828"/>
          </a:xfrm>
          <a:custGeom>
            <a:avLst/>
            <a:gdLst/>
            <a:ahLst/>
            <a:cxnLst/>
            <a:rect l="l" t="t" r="r" b="b"/>
            <a:pathLst>
              <a:path w="357182" h="621828" extrusionOk="0">
                <a:moveTo>
                  <a:pt x="0" y="0"/>
                </a:moveTo>
                <a:lnTo>
                  <a:pt x="357182" y="0"/>
                </a:lnTo>
                <a:lnTo>
                  <a:pt x="357182" y="621828"/>
                </a:lnTo>
                <a:lnTo>
                  <a:pt x="0" y="621828"/>
                </a:lnTo>
                <a:lnTo>
                  <a:pt x="0" y="0"/>
                </a:lnTo>
                <a:close/>
              </a:path>
            </a:pathLst>
          </a:custGeom>
          <a:blipFill rotWithShape="1">
            <a:blip r:embed="rId4">
              <a:alphaModFix/>
            </a:blip>
            <a:stretch>
              <a:fillRect/>
            </a:stretch>
          </a:blipFill>
          <a:ln>
            <a:noFill/>
          </a:ln>
        </p:spPr>
      </p:sp>
      <p:sp>
        <p:nvSpPr>
          <p:cNvPr id="276" name="Google Shape;276;p11"/>
          <p:cNvSpPr/>
          <p:nvPr/>
        </p:nvSpPr>
        <p:spPr>
          <a:xfrm>
            <a:off x="8857408" y="5424274"/>
            <a:ext cx="621810" cy="621810"/>
          </a:xfrm>
          <a:custGeom>
            <a:avLst/>
            <a:gdLst/>
            <a:ahLst/>
            <a:cxnLst/>
            <a:rect l="l" t="t" r="r" b="b"/>
            <a:pathLst>
              <a:path w="621810" h="621810" extrusionOk="0">
                <a:moveTo>
                  <a:pt x="0" y="0"/>
                </a:moveTo>
                <a:lnTo>
                  <a:pt x="621810" y="0"/>
                </a:lnTo>
                <a:lnTo>
                  <a:pt x="621810" y="621810"/>
                </a:lnTo>
                <a:lnTo>
                  <a:pt x="0" y="621810"/>
                </a:lnTo>
                <a:lnTo>
                  <a:pt x="0" y="0"/>
                </a:lnTo>
                <a:close/>
              </a:path>
            </a:pathLst>
          </a:custGeom>
          <a:blipFill rotWithShape="1">
            <a:blip r:embed="rId5">
              <a:alphaModFix/>
            </a:blip>
            <a:stretch>
              <a:fillRect/>
            </a:stretch>
          </a:blipFill>
          <a:ln>
            <a:noFill/>
          </a:ln>
        </p:spPr>
      </p:sp>
      <p:sp>
        <p:nvSpPr>
          <p:cNvPr id="277" name="Google Shape;277;p11"/>
          <p:cNvSpPr/>
          <p:nvPr/>
        </p:nvSpPr>
        <p:spPr>
          <a:xfrm>
            <a:off x="0" y="9208008"/>
            <a:ext cx="18288000" cy="1078992"/>
          </a:xfrm>
          <a:custGeom>
            <a:avLst/>
            <a:gdLst/>
            <a:ahLst/>
            <a:cxnLst/>
            <a:rect l="l" t="t" r="r" b="b"/>
            <a:pathLst>
              <a:path w="24384000" h="1438656" extrusionOk="0">
                <a:moveTo>
                  <a:pt x="0" y="0"/>
                </a:moveTo>
                <a:lnTo>
                  <a:pt x="24384000" y="0"/>
                </a:lnTo>
                <a:lnTo>
                  <a:pt x="24384000" y="1438656"/>
                </a:lnTo>
                <a:lnTo>
                  <a:pt x="0" y="1438656"/>
                </a:lnTo>
                <a:close/>
              </a:path>
            </a:pathLst>
          </a:custGeom>
          <a:solidFill>
            <a:srgbClr val="FFC191"/>
          </a:solidFill>
          <a:ln>
            <a:noFill/>
          </a:ln>
        </p:spPr>
      </p:sp>
      <p:sp>
        <p:nvSpPr>
          <p:cNvPr id="278" name="Google Shape;278;p11"/>
          <p:cNvSpPr/>
          <p:nvPr/>
        </p:nvSpPr>
        <p:spPr>
          <a:xfrm>
            <a:off x="6139062" y="709300"/>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279" name="Google Shape;279;p11"/>
          <p:cNvCxnSpPr/>
          <p:nvPr/>
        </p:nvCxnSpPr>
        <p:spPr>
          <a:xfrm rot="10794631">
            <a:off x="6094193" y="988740"/>
            <a:ext cx="12203343" cy="0"/>
          </a:xfrm>
          <a:prstGeom prst="straightConnector1">
            <a:avLst/>
          </a:prstGeom>
          <a:noFill/>
          <a:ln w="9525" cap="rnd" cmpd="sng">
            <a:solidFill>
              <a:srgbClr val="FCBC8B"/>
            </a:solidFill>
            <a:prstDash val="solid"/>
            <a:round/>
            <a:headEnd type="none" w="sm" len="sm"/>
            <a:tailEnd type="none" w="sm" len="sm"/>
          </a:ln>
        </p:spPr>
      </p:cxnSp>
      <p:sp>
        <p:nvSpPr>
          <p:cNvPr id="280" name="Google Shape;280;p11"/>
          <p:cNvSpPr/>
          <p:nvPr/>
        </p:nvSpPr>
        <p:spPr>
          <a:xfrm>
            <a:off x="0" y="2965234"/>
            <a:ext cx="8067586" cy="6564038"/>
          </a:xfrm>
          <a:custGeom>
            <a:avLst/>
            <a:gdLst/>
            <a:ahLst/>
            <a:cxnLst/>
            <a:rect l="l" t="t" r="r" b="b"/>
            <a:pathLst>
              <a:path w="8067586" h="6564038" extrusionOk="0">
                <a:moveTo>
                  <a:pt x="0" y="0"/>
                </a:moveTo>
                <a:lnTo>
                  <a:pt x="8067586" y="0"/>
                </a:lnTo>
                <a:lnTo>
                  <a:pt x="8067586" y="6564038"/>
                </a:lnTo>
                <a:lnTo>
                  <a:pt x="0" y="6564038"/>
                </a:lnTo>
                <a:lnTo>
                  <a:pt x="0" y="0"/>
                </a:lnTo>
                <a:close/>
              </a:path>
            </a:pathLst>
          </a:custGeom>
          <a:blipFill rotWithShape="1">
            <a:blip r:embed="rId6">
              <a:alphaModFix/>
            </a:blip>
            <a:stretch>
              <a:fillRect b="-186"/>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2"/>
          <p:cNvSpPr txBox="1"/>
          <p:nvPr/>
        </p:nvSpPr>
        <p:spPr>
          <a:xfrm>
            <a:off x="11503197" y="6022677"/>
            <a:ext cx="5580748" cy="1504923"/>
          </a:xfrm>
          <a:prstGeom prst="rect">
            <a:avLst/>
          </a:prstGeom>
          <a:noFill/>
          <a:ln>
            <a:noFill/>
          </a:ln>
        </p:spPr>
        <p:txBody>
          <a:bodyPr spcFirstLastPara="1" wrap="square" lIns="0" tIns="0" rIns="0" bIns="0" anchor="t" anchorCtr="0">
            <a:spAutoFit/>
          </a:bodyPr>
          <a:lstStyle/>
          <a:p>
            <a:pPr marL="0" marR="0" lvl="0" indent="0" algn="l" rtl="0">
              <a:lnSpc>
                <a:spcPct val="119989"/>
              </a:lnSpc>
              <a:spcBef>
                <a:spcPts val="0"/>
              </a:spcBef>
              <a:spcAft>
                <a:spcPts val="0"/>
              </a:spcAft>
              <a:buNone/>
            </a:pPr>
            <a:r>
              <a:rPr lang="en-US" sz="9600" b="0" i="0" u="none" strike="noStrike" cap="none">
                <a:solidFill>
                  <a:srgbClr val="4D3B2D"/>
                </a:solidFill>
                <a:latin typeface="Arimo"/>
                <a:ea typeface="Arimo"/>
                <a:cs typeface="Arimo"/>
                <a:sym typeface="Arimo"/>
              </a:rPr>
              <a:t>Activities</a:t>
            </a:r>
            <a:endParaRPr/>
          </a:p>
        </p:txBody>
      </p:sp>
      <p:sp>
        <p:nvSpPr>
          <p:cNvPr id="290" name="Google Shape;290;p12"/>
          <p:cNvSpPr txBox="1"/>
          <p:nvPr/>
        </p:nvSpPr>
        <p:spPr>
          <a:xfrm>
            <a:off x="11121901" y="7709021"/>
            <a:ext cx="5580748" cy="97144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4D3B2D"/>
                </a:solidFill>
                <a:latin typeface="Open Sans"/>
                <a:ea typeface="Open Sans"/>
                <a:cs typeface="Open Sans"/>
                <a:sym typeface="Open Sans"/>
              </a:rPr>
              <a:t>You can enter a subtitle here if you need it</a:t>
            </a:r>
            <a:endParaRPr/>
          </a:p>
        </p:txBody>
      </p:sp>
      <p:sp>
        <p:nvSpPr>
          <p:cNvPr id="291" name="Google Shape;291;p12"/>
          <p:cNvSpPr/>
          <p:nvPr/>
        </p:nvSpPr>
        <p:spPr>
          <a:xfrm>
            <a:off x="2097852" y="2665494"/>
            <a:ext cx="7382992" cy="5137208"/>
          </a:xfrm>
          <a:custGeom>
            <a:avLst/>
            <a:gdLst/>
            <a:ahLst/>
            <a:cxnLst/>
            <a:rect l="l" t="t" r="r" b="b"/>
            <a:pathLst>
              <a:path w="7382992" h="5137208" extrusionOk="0">
                <a:moveTo>
                  <a:pt x="0" y="0"/>
                </a:moveTo>
                <a:lnTo>
                  <a:pt x="7382992" y="0"/>
                </a:lnTo>
                <a:lnTo>
                  <a:pt x="7382992" y="5137208"/>
                </a:lnTo>
                <a:lnTo>
                  <a:pt x="0" y="5137208"/>
                </a:lnTo>
                <a:lnTo>
                  <a:pt x="0" y="0"/>
                </a:lnTo>
                <a:close/>
              </a:path>
            </a:pathLst>
          </a:custGeom>
          <a:blipFill rotWithShape="1">
            <a:blip r:embed="rId3">
              <a:alphaModFix/>
            </a:blip>
            <a:stretch>
              <a:fillRect b="-6"/>
            </a:stretch>
          </a:blipFill>
          <a:ln>
            <a:noFill/>
          </a:ln>
        </p:spPr>
      </p:sp>
      <p:sp>
        <p:nvSpPr>
          <p:cNvPr id="292" name="Google Shape;292;p12"/>
          <p:cNvSpPr txBox="1"/>
          <p:nvPr/>
        </p:nvSpPr>
        <p:spPr>
          <a:xfrm>
            <a:off x="13238005" y="2256265"/>
            <a:ext cx="1055566" cy="771444"/>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4999" b="0" i="0" u="none" strike="noStrike" cap="none">
                <a:solidFill>
                  <a:srgbClr val="E6CEBC"/>
                </a:solidFill>
                <a:latin typeface="Arimo"/>
                <a:ea typeface="Arimo"/>
                <a:cs typeface="Arimo"/>
                <a:sym typeface="Arimo"/>
              </a:rPr>
              <a:t>02</a:t>
            </a:r>
            <a:endParaRPr/>
          </a:p>
        </p:txBody>
      </p:sp>
      <p:sp>
        <p:nvSpPr>
          <p:cNvPr id="293" name="Google Shape;293;p12"/>
          <p:cNvSpPr/>
          <p:nvPr/>
        </p:nvSpPr>
        <p:spPr>
          <a:xfrm>
            <a:off x="0" y="-18"/>
            <a:ext cx="18288000" cy="198310"/>
          </a:xfrm>
          <a:custGeom>
            <a:avLst/>
            <a:gdLst/>
            <a:ahLst/>
            <a:cxnLst/>
            <a:rect l="l" t="t" r="r" b="b"/>
            <a:pathLst>
              <a:path w="24384000" h="264414" extrusionOk="0">
                <a:moveTo>
                  <a:pt x="0" y="0"/>
                </a:moveTo>
                <a:lnTo>
                  <a:pt x="24384000" y="0"/>
                </a:lnTo>
                <a:lnTo>
                  <a:pt x="24384000" y="264414"/>
                </a:lnTo>
                <a:lnTo>
                  <a:pt x="0" y="264414"/>
                </a:lnTo>
                <a:close/>
              </a:path>
            </a:pathLst>
          </a:custGeom>
          <a:solidFill>
            <a:srgbClr val="FFC191"/>
          </a:solidFill>
          <a:ln>
            <a:noFill/>
          </a:ln>
        </p:spPr>
      </p:sp>
      <p:sp>
        <p:nvSpPr>
          <p:cNvPr id="294" name="Google Shape;294;p12"/>
          <p:cNvSpPr/>
          <p:nvPr/>
        </p:nvSpPr>
        <p:spPr>
          <a:xfrm>
            <a:off x="12251898" y="3662866"/>
            <a:ext cx="3050162" cy="2226014"/>
          </a:xfrm>
          <a:custGeom>
            <a:avLst/>
            <a:gdLst/>
            <a:ahLst/>
            <a:cxnLst/>
            <a:rect l="l" t="t" r="r" b="b"/>
            <a:pathLst>
              <a:path w="3050162" h="2226014" extrusionOk="0">
                <a:moveTo>
                  <a:pt x="0" y="0"/>
                </a:moveTo>
                <a:lnTo>
                  <a:pt x="3050162" y="0"/>
                </a:lnTo>
                <a:lnTo>
                  <a:pt x="3050162" y="2226014"/>
                </a:lnTo>
                <a:lnTo>
                  <a:pt x="0" y="2226014"/>
                </a:lnTo>
                <a:lnTo>
                  <a:pt x="0" y="0"/>
                </a:lnTo>
                <a:close/>
              </a:path>
            </a:pathLst>
          </a:custGeom>
          <a:blipFill rotWithShape="1">
            <a:blip r:embed="rId4">
              <a:alphaModFix/>
            </a:blip>
            <a:stretch>
              <a:fillRect/>
            </a:stretch>
          </a:blipFill>
          <a:ln>
            <a:noFill/>
          </a:ln>
        </p:spPr>
      </p:sp>
      <p:sp>
        <p:nvSpPr>
          <p:cNvPr id="295" name="Google Shape;295;p12"/>
          <p:cNvSpPr txBox="1"/>
          <p:nvPr/>
        </p:nvSpPr>
        <p:spPr>
          <a:xfrm>
            <a:off x="2189273" y="8338234"/>
            <a:ext cx="7524324" cy="40954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b="0" i="0" u="none" strike="noStrike" cap="none">
                <a:solidFill>
                  <a:srgbClr val="000000"/>
                </a:solidFill>
                <a:latin typeface="Arial"/>
                <a:ea typeface="Arial"/>
                <a:cs typeface="Arial"/>
                <a:sym typeface="Arial"/>
              </a:rPr>
              <a:t>Despite being red, Mars is actually a very cold place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p:nvPr/>
        </p:nvSpPr>
        <p:spPr>
          <a:xfrm>
            <a:off x="3556758" y="6380296"/>
            <a:ext cx="11209794" cy="3000267"/>
          </a:xfrm>
          <a:prstGeom prst="rect">
            <a:avLst/>
          </a:prstGeom>
          <a:noFill/>
          <a:ln>
            <a:noFill/>
          </a:ln>
        </p:spPr>
        <p:txBody>
          <a:bodyPr spcFirstLastPara="1" wrap="square" lIns="0" tIns="0" rIns="0" bIns="0" anchor="t" anchorCtr="0">
            <a:spAutoFit/>
          </a:bodyPr>
          <a:lstStyle/>
          <a:p>
            <a:pPr marL="0" marR="0" lvl="0" indent="0" algn="ctr" rtl="0">
              <a:lnSpc>
                <a:spcPct val="119994"/>
              </a:lnSpc>
              <a:spcBef>
                <a:spcPts val="0"/>
              </a:spcBef>
              <a:spcAft>
                <a:spcPts val="0"/>
              </a:spcAft>
              <a:buNone/>
            </a:pPr>
            <a:r>
              <a:rPr lang="en-US" sz="19200" b="0" i="0" u="none" strike="noStrike" cap="none">
                <a:solidFill>
                  <a:srgbClr val="4D3B2D"/>
                </a:solidFill>
                <a:latin typeface="Arimo"/>
                <a:ea typeface="Arimo"/>
                <a:cs typeface="Arimo"/>
                <a:sym typeface="Arimo"/>
              </a:rPr>
              <a:t>150,000</a:t>
            </a:r>
            <a:endParaRPr/>
          </a:p>
        </p:txBody>
      </p:sp>
      <p:sp>
        <p:nvSpPr>
          <p:cNvPr id="305" name="Google Shape;305;p13"/>
          <p:cNvSpPr/>
          <p:nvPr/>
        </p:nvSpPr>
        <p:spPr>
          <a:xfrm>
            <a:off x="0" y="9208008"/>
            <a:ext cx="18288000" cy="1078992"/>
          </a:xfrm>
          <a:custGeom>
            <a:avLst/>
            <a:gdLst/>
            <a:ahLst/>
            <a:cxnLst/>
            <a:rect l="l" t="t" r="r" b="b"/>
            <a:pathLst>
              <a:path w="24384000" h="1438656" extrusionOk="0">
                <a:moveTo>
                  <a:pt x="0" y="0"/>
                </a:moveTo>
                <a:lnTo>
                  <a:pt x="24384000" y="0"/>
                </a:lnTo>
                <a:lnTo>
                  <a:pt x="24384000" y="1438656"/>
                </a:lnTo>
                <a:lnTo>
                  <a:pt x="0" y="1438656"/>
                </a:lnTo>
                <a:close/>
              </a:path>
            </a:pathLst>
          </a:custGeom>
          <a:solidFill>
            <a:srgbClr val="FFC191"/>
          </a:solidFill>
          <a:ln>
            <a:noFill/>
          </a:ln>
        </p:spPr>
      </p:sp>
      <p:sp>
        <p:nvSpPr>
          <p:cNvPr id="306" name="Google Shape;306;p13"/>
          <p:cNvSpPr/>
          <p:nvPr/>
        </p:nvSpPr>
        <p:spPr>
          <a:xfrm>
            <a:off x="3087178" y="440356"/>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307" name="Google Shape;307;p13"/>
          <p:cNvCxnSpPr/>
          <p:nvPr/>
        </p:nvCxnSpPr>
        <p:spPr>
          <a:xfrm rot="10794631">
            <a:off x="3042329" y="719796"/>
            <a:ext cx="12203341" cy="0"/>
          </a:xfrm>
          <a:prstGeom prst="straightConnector1">
            <a:avLst/>
          </a:prstGeom>
          <a:noFill/>
          <a:ln w="9525" cap="rnd" cmpd="sng">
            <a:solidFill>
              <a:srgbClr val="FCBC8B"/>
            </a:solidFill>
            <a:prstDash val="solid"/>
            <a:round/>
            <a:headEnd type="none" w="sm" len="sm"/>
            <a:tailEnd type="none" w="sm" len="sm"/>
          </a:ln>
        </p:spPr>
      </p:cxnSp>
      <p:sp>
        <p:nvSpPr>
          <p:cNvPr id="308" name="Google Shape;308;p13"/>
          <p:cNvSpPr txBox="1"/>
          <p:nvPr/>
        </p:nvSpPr>
        <p:spPr>
          <a:xfrm>
            <a:off x="4432681" y="9586317"/>
            <a:ext cx="9422618" cy="48572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4D3B2D"/>
                </a:solidFill>
                <a:latin typeface="Open Sans"/>
                <a:ea typeface="Open Sans"/>
                <a:cs typeface="Open Sans"/>
                <a:sym typeface="Open Sans"/>
              </a:rPr>
              <a:t>Big numbers catch your audience’s attention</a:t>
            </a:r>
            <a:endParaRPr/>
          </a:p>
        </p:txBody>
      </p:sp>
      <p:sp>
        <p:nvSpPr>
          <p:cNvPr id="309" name="Google Shape;309;p13"/>
          <p:cNvSpPr/>
          <p:nvPr/>
        </p:nvSpPr>
        <p:spPr>
          <a:xfrm>
            <a:off x="15194528" y="9435876"/>
            <a:ext cx="2773998" cy="2107728"/>
          </a:xfrm>
          <a:custGeom>
            <a:avLst/>
            <a:gdLst/>
            <a:ahLst/>
            <a:cxnLst/>
            <a:rect l="l" t="t" r="r" b="b"/>
            <a:pathLst>
              <a:path w="2773998" h="2107728" extrusionOk="0">
                <a:moveTo>
                  <a:pt x="0" y="0"/>
                </a:moveTo>
                <a:lnTo>
                  <a:pt x="2773998" y="0"/>
                </a:lnTo>
                <a:lnTo>
                  <a:pt x="2773998" y="2107728"/>
                </a:lnTo>
                <a:lnTo>
                  <a:pt x="0" y="2107728"/>
                </a:lnTo>
                <a:lnTo>
                  <a:pt x="0" y="0"/>
                </a:lnTo>
                <a:close/>
              </a:path>
            </a:pathLst>
          </a:custGeom>
          <a:blipFill rotWithShape="1">
            <a:blip r:embed="rId3">
              <a:alphaModFix/>
            </a:blip>
            <a:stretch>
              <a:fillRect/>
            </a:stretch>
          </a:blipFill>
          <a:ln>
            <a:noFill/>
          </a:ln>
        </p:spPr>
      </p:sp>
      <p:sp>
        <p:nvSpPr>
          <p:cNvPr id="310" name="Google Shape;310;p13"/>
          <p:cNvSpPr/>
          <p:nvPr/>
        </p:nvSpPr>
        <p:spPr>
          <a:xfrm>
            <a:off x="3087178" y="1641476"/>
            <a:ext cx="12161044" cy="4844216"/>
          </a:xfrm>
          <a:custGeom>
            <a:avLst/>
            <a:gdLst/>
            <a:ahLst/>
            <a:cxnLst/>
            <a:rect l="l" t="t" r="r" b="b"/>
            <a:pathLst>
              <a:path w="12161044" h="4844216" extrusionOk="0">
                <a:moveTo>
                  <a:pt x="0" y="0"/>
                </a:moveTo>
                <a:lnTo>
                  <a:pt x="12161044" y="0"/>
                </a:lnTo>
                <a:lnTo>
                  <a:pt x="12161044" y="4844216"/>
                </a:lnTo>
                <a:lnTo>
                  <a:pt x="0" y="4844216"/>
                </a:lnTo>
                <a:lnTo>
                  <a:pt x="0" y="0"/>
                </a:lnTo>
                <a:close/>
              </a:path>
            </a:pathLst>
          </a:custGeom>
          <a:blipFill rotWithShape="1">
            <a:blip r:embed="rId4">
              <a:alphaModFix/>
            </a:blip>
            <a:stretch>
              <a:fillRect r="-321"/>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p:nvPr/>
        </p:nvSpPr>
        <p:spPr>
          <a:xfrm>
            <a:off x="1220979" y="292514"/>
            <a:ext cx="5813426" cy="185726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0" i="0" u="none" strike="noStrike" cap="none">
                <a:solidFill>
                  <a:srgbClr val="4C311C"/>
                </a:solidFill>
                <a:latin typeface="Arimo"/>
                <a:ea typeface="Arimo"/>
                <a:cs typeface="Arimo"/>
                <a:sym typeface="Arimo"/>
              </a:rPr>
              <a:t>Bystanders to bullying</a:t>
            </a:r>
            <a:endParaRPr/>
          </a:p>
        </p:txBody>
      </p:sp>
      <p:sp>
        <p:nvSpPr>
          <p:cNvPr id="320" name="Google Shape;320;p14"/>
          <p:cNvSpPr txBox="1"/>
          <p:nvPr/>
        </p:nvSpPr>
        <p:spPr>
          <a:xfrm>
            <a:off x="2500351" y="4338904"/>
            <a:ext cx="6234160"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Mercury is the closest planet to the Sun and the smallest of them all</a:t>
            </a:r>
            <a:endParaRPr/>
          </a:p>
        </p:txBody>
      </p:sp>
      <p:sp>
        <p:nvSpPr>
          <p:cNvPr id="321" name="Google Shape;321;p14"/>
          <p:cNvSpPr txBox="1"/>
          <p:nvPr/>
        </p:nvSpPr>
        <p:spPr>
          <a:xfrm>
            <a:off x="2500351" y="8378463"/>
            <a:ext cx="6234160" cy="85875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FFFFFF"/>
                </a:solidFill>
                <a:latin typeface="Open Sans"/>
                <a:ea typeface="Open Sans"/>
                <a:cs typeface="Open Sans"/>
                <a:sym typeface="Open Sans"/>
              </a:rPr>
              <a:t>Saturn, the ringed planet, is composed of hydrogen and helium</a:t>
            </a:r>
            <a:endParaRPr/>
          </a:p>
        </p:txBody>
      </p:sp>
      <p:sp>
        <p:nvSpPr>
          <p:cNvPr id="322" name="Google Shape;322;p14"/>
          <p:cNvSpPr txBox="1"/>
          <p:nvPr/>
        </p:nvSpPr>
        <p:spPr>
          <a:xfrm>
            <a:off x="2500351" y="6355133"/>
            <a:ext cx="6234160" cy="86175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Despite being red, Mars is actually a cold place. It's full of iron oxide dust</a:t>
            </a:r>
            <a:endParaRPr/>
          </a:p>
        </p:txBody>
      </p:sp>
      <p:sp>
        <p:nvSpPr>
          <p:cNvPr id="323" name="Google Shape;323;p14"/>
          <p:cNvSpPr txBox="1"/>
          <p:nvPr/>
        </p:nvSpPr>
        <p:spPr>
          <a:xfrm>
            <a:off x="10623991" y="8381717"/>
            <a:ext cx="6234160" cy="85875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FFFFFF"/>
                </a:solidFill>
                <a:latin typeface="Open Sans"/>
                <a:ea typeface="Open Sans"/>
                <a:cs typeface="Open Sans"/>
                <a:sym typeface="Open Sans"/>
              </a:rPr>
              <a:t>Neptune is the fourth-largest planet in the Solar System</a:t>
            </a:r>
            <a:endParaRPr/>
          </a:p>
        </p:txBody>
      </p:sp>
      <p:sp>
        <p:nvSpPr>
          <p:cNvPr id="324" name="Google Shape;324;p14"/>
          <p:cNvSpPr txBox="1"/>
          <p:nvPr/>
        </p:nvSpPr>
        <p:spPr>
          <a:xfrm>
            <a:off x="10623991" y="6353505"/>
            <a:ext cx="6234160" cy="86175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Jupiter is a gas giant and the biggest planet in the Solar System</a:t>
            </a:r>
            <a:endParaRPr/>
          </a:p>
        </p:txBody>
      </p:sp>
      <p:sp>
        <p:nvSpPr>
          <p:cNvPr id="325" name="Google Shape;325;p14"/>
          <p:cNvSpPr txBox="1"/>
          <p:nvPr/>
        </p:nvSpPr>
        <p:spPr>
          <a:xfrm>
            <a:off x="10623991" y="4325549"/>
            <a:ext cx="6234160" cy="86474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Venus has a beautiful name and is the second planet from the Sun</a:t>
            </a:r>
            <a:endParaRPr/>
          </a:p>
        </p:txBody>
      </p:sp>
      <p:sp>
        <p:nvSpPr>
          <p:cNvPr id="326" name="Google Shape;326;p14"/>
          <p:cNvSpPr txBox="1"/>
          <p:nvPr/>
        </p:nvSpPr>
        <p:spPr>
          <a:xfrm>
            <a:off x="2496859" y="3595059"/>
            <a:ext cx="6237762" cy="5423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C85700"/>
                </a:solidFill>
                <a:latin typeface="Arimo"/>
                <a:ea typeface="Arimo"/>
                <a:cs typeface="Arimo"/>
                <a:sym typeface="Arimo"/>
              </a:rPr>
              <a:t>Question the behaviour</a:t>
            </a:r>
            <a:endParaRPr/>
          </a:p>
        </p:txBody>
      </p:sp>
      <p:sp>
        <p:nvSpPr>
          <p:cNvPr id="327" name="Google Shape;327;p14"/>
          <p:cNvSpPr txBox="1"/>
          <p:nvPr/>
        </p:nvSpPr>
        <p:spPr>
          <a:xfrm>
            <a:off x="2496859" y="7651429"/>
            <a:ext cx="6237762" cy="5496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C85700"/>
                </a:solidFill>
                <a:latin typeface="Arimo"/>
                <a:ea typeface="Arimo"/>
                <a:cs typeface="Arimo"/>
                <a:sym typeface="Arimo"/>
              </a:rPr>
              <a:t>Reach out privately</a:t>
            </a:r>
            <a:endParaRPr/>
          </a:p>
        </p:txBody>
      </p:sp>
      <p:sp>
        <p:nvSpPr>
          <p:cNvPr id="328" name="Google Shape;328;p14"/>
          <p:cNvSpPr txBox="1"/>
          <p:nvPr/>
        </p:nvSpPr>
        <p:spPr>
          <a:xfrm>
            <a:off x="2496859" y="5619651"/>
            <a:ext cx="6237762" cy="5496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C85700"/>
                </a:solidFill>
                <a:latin typeface="Arimo"/>
                <a:ea typeface="Arimo"/>
                <a:cs typeface="Arimo"/>
                <a:sym typeface="Arimo"/>
              </a:rPr>
              <a:t>Intervene as a group</a:t>
            </a:r>
            <a:endParaRPr/>
          </a:p>
        </p:txBody>
      </p:sp>
      <p:sp>
        <p:nvSpPr>
          <p:cNvPr id="329" name="Google Shape;329;p14"/>
          <p:cNvSpPr txBox="1"/>
          <p:nvPr/>
        </p:nvSpPr>
        <p:spPr>
          <a:xfrm>
            <a:off x="10620499" y="7651411"/>
            <a:ext cx="6237762" cy="5496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C85700"/>
                </a:solidFill>
                <a:latin typeface="Arimo"/>
                <a:ea typeface="Arimo"/>
                <a:cs typeface="Arimo"/>
                <a:sym typeface="Arimo"/>
              </a:rPr>
              <a:t>Be an example</a:t>
            </a:r>
            <a:endParaRPr/>
          </a:p>
        </p:txBody>
      </p:sp>
      <p:sp>
        <p:nvSpPr>
          <p:cNvPr id="330" name="Google Shape;330;p14"/>
          <p:cNvSpPr txBox="1"/>
          <p:nvPr/>
        </p:nvSpPr>
        <p:spPr>
          <a:xfrm>
            <a:off x="10620499" y="5621443"/>
            <a:ext cx="6237762" cy="5496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C85700"/>
                </a:solidFill>
                <a:latin typeface="Arimo"/>
                <a:ea typeface="Arimo"/>
                <a:cs typeface="Arimo"/>
                <a:sym typeface="Arimo"/>
              </a:rPr>
              <a:t>Help the person</a:t>
            </a:r>
            <a:endParaRPr/>
          </a:p>
        </p:txBody>
      </p:sp>
      <p:sp>
        <p:nvSpPr>
          <p:cNvPr id="331" name="Google Shape;331;p14"/>
          <p:cNvSpPr txBox="1"/>
          <p:nvPr/>
        </p:nvSpPr>
        <p:spPr>
          <a:xfrm>
            <a:off x="10620499" y="3591457"/>
            <a:ext cx="6237762" cy="5496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C85700"/>
                </a:solidFill>
                <a:latin typeface="Arimo"/>
                <a:ea typeface="Arimo"/>
                <a:cs typeface="Arimo"/>
                <a:sym typeface="Arimo"/>
              </a:rPr>
              <a:t>Use humor</a:t>
            </a:r>
            <a:endParaRPr/>
          </a:p>
        </p:txBody>
      </p:sp>
      <p:cxnSp>
        <p:nvCxnSpPr>
          <p:cNvPr id="332" name="Google Shape;332;p14"/>
          <p:cNvCxnSpPr/>
          <p:nvPr/>
        </p:nvCxnSpPr>
        <p:spPr>
          <a:xfrm rot="5352657">
            <a:off x="1154538" y="4889890"/>
            <a:ext cx="1383783" cy="0"/>
          </a:xfrm>
          <a:prstGeom prst="straightConnector1">
            <a:avLst/>
          </a:prstGeom>
          <a:noFill/>
          <a:ln w="9525" cap="rnd" cmpd="sng">
            <a:solidFill>
              <a:srgbClr val="D97B32"/>
            </a:solidFill>
            <a:prstDash val="solid"/>
            <a:round/>
            <a:headEnd type="none" w="sm" len="sm"/>
            <a:tailEnd type="none" w="sm" len="sm"/>
          </a:ln>
        </p:spPr>
      </p:cxnSp>
      <p:cxnSp>
        <p:nvCxnSpPr>
          <p:cNvPr id="333" name="Google Shape;333;p14"/>
          <p:cNvCxnSpPr/>
          <p:nvPr/>
        </p:nvCxnSpPr>
        <p:spPr>
          <a:xfrm rot="5352657">
            <a:off x="1154538" y="6918084"/>
            <a:ext cx="1383783" cy="0"/>
          </a:xfrm>
          <a:prstGeom prst="straightConnector1">
            <a:avLst/>
          </a:prstGeom>
          <a:noFill/>
          <a:ln w="9525" cap="rnd" cmpd="sng">
            <a:solidFill>
              <a:srgbClr val="D97B32"/>
            </a:solidFill>
            <a:prstDash val="solid"/>
            <a:round/>
            <a:headEnd type="none" w="sm" len="sm"/>
            <a:tailEnd type="none" w="sm" len="sm"/>
          </a:ln>
        </p:spPr>
      </p:cxnSp>
      <p:cxnSp>
        <p:nvCxnSpPr>
          <p:cNvPr id="334" name="Google Shape;334;p14"/>
          <p:cNvCxnSpPr/>
          <p:nvPr/>
        </p:nvCxnSpPr>
        <p:spPr>
          <a:xfrm rot="5352657">
            <a:off x="9352992" y="4889890"/>
            <a:ext cx="1383783" cy="0"/>
          </a:xfrm>
          <a:prstGeom prst="straightConnector1">
            <a:avLst/>
          </a:prstGeom>
          <a:noFill/>
          <a:ln w="9525" cap="rnd" cmpd="sng">
            <a:solidFill>
              <a:srgbClr val="D97B32"/>
            </a:solidFill>
            <a:prstDash val="solid"/>
            <a:round/>
            <a:headEnd type="none" w="sm" len="sm"/>
            <a:tailEnd type="none" w="sm" len="sm"/>
          </a:ln>
        </p:spPr>
      </p:cxnSp>
      <p:cxnSp>
        <p:nvCxnSpPr>
          <p:cNvPr id="335" name="Google Shape;335;p14"/>
          <p:cNvCxnSpPr/>
          <p:nvPr/>
        </p:nvCxnSpPr>
        <p:spPr>
          <a:xfrm rot="5352650">
            <a:off x="9353093" y="6918185"/>
            <a:ext cx="1383581" cy="0"/>
          </a:xfrm>
          <a:prstGeom prst="straightConnector1">
            <a:avLst/>
          </a:prstGeom>
          <a:noFill/>
          <a:ln w="9525" cap="rnd" cmpd="sng">
            <a:solidFill>
              <a:srgbClr val="D97B32"/>
            </a:solidFill>
            <a:prstDash val="solid"/>
            <a:round/>
            <a:headEnd type="none" w="sm" len="sm"/>
            <a:tailEnd type="none" w="sm" len="sm"/>
          </a:ln>
        </p:spPr>
      </p:cxnSp>
      <p:sp>
        <p:nvSpPr>
          <p:cNvPr id="336" name="Google Shape;336;p14"/>
          <p:cNvSpPr/>
          <p:nvPr/>
        </p:nvSpPr>
        <p:spPr>
          <a:xfrm>
            <a:off x="0" y="9298258"/>
            <a:ext cx="18288000" cy="988695"/>
          </a:xfrm>
          <a:custGeom>
            <a:avLst/>
            <a:gdLst/>
            <a:ahLst/>
            <a:cxnLst/>
            <a:rect l="l" t="t" r="r" b="b"/>
            <a:pathLst>
              <a:path w="24384000" h="1318260" extrusionOk="0">
                <a:moveTo>
                  <a:pt x="0" y="0"/>
                </a:moveTo>
                <a:lnTo>
                  <a:pt x="24384000" y="0"/>
                </a:lnTo>
                <a:lnTo>
                  <a:pt x="24384000" y="1318260"/>
                </a:lnTo>
                <a:lnTo>
                  <a:pt x="0" y="1318260"/>
                </a:lnTo>
                <a:close/>
              </a:path>
            </a:pathLst>
          </a:custGeom>
          <a:solidFill>
            <a:srgbClr val="FFC191"/>
          </a:solidFill>
          <a:ln>
            <a:noFill/>
          </a:ln>
        </p:spPr>
      </p:sp>
      <p:sp>
        <p:nvSpPr>
          <p:cNvPr id="337" name="Google Shape;337;p14"/>
          <p:cNvSpPr/>
          <p:nvPr/>
        </p:nvSpPr>
        <p:spPr>
          <a:xfrm>
            <a:off x="6139062" y="709300"/>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338" name="Google Shape;338;p14"/>
          <p:cNvCxnSpPr/>
          <p:nvPr/>
        </p:nvCxnSpPr>
        <p:spPr>
          <a:xfrm rot="10794631">
            <a:off x="6094193" y="988740"/>
            <a:ext cx="12203343" cy="0"/>
          </a:xfrm>
          <a:prstGeom prst="straightConnector1">
            <a:avLst/>
          </a:prstGeom>
          <a:noFill/>
          <a:ln w="9525" cap="rnd" cmpd="sng">
            <a:solidFill>
              <a:srgbClr val="FCBC8B"/>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p:nvPr/>
        </p:nvSpPr>
        <p:spPr>
          <a:xfrm>
            <a:off x="7154949" y="588333"/>
            <a:ext cx="168497" cy="175641"/>
          </a:xfrm>
          <a:custGeom>
            <a:avLst/>
            <a:gdLst/>
            <a:ahLst/>
            <a:cxnLst/>
            <a:rect l="l" t="t" r="r" b="b"/>
            <a:pathLst>
              <a:path w="224663" h="234188" extrusionOk="0">
                <a:moveTo>
                  <a:pt x="144526" y="0"/>
                </a:moveTo>
                <a:lnTo>
                  <a:pt x="154178" y="80264"/>
                </a:lnTo>
                <a:lnTo>
                  <a:pt x="224663" y="121920"/>
                </a:lnTo>
                <a:lnTo>
                  <a:pt x="150749" y="153924"/>
                </a:lnTo>
                <a:lnTo>
                  <a:pt x="137922" y="234188"/>
                </a:lnTo>
                <a:lnTo>
                  <a:pt x="80264" y="173355"/>
                </a:lnTo>
                <a:lnTo>
                  <a:pt x="0" y="186182"/>
                </a:lnTo>
                <a:lnTo>
                  <a:pt x="41783" y="115443"/>
                </a:lnTo>
                <a:lnTo>
                  <a:pt x="6350" y="41783"/>
                </a:lnTo>
                <a:lnTo>
                  <a:pt x="86868" y="57658"/>
                </a:lnTo>
                <a:lnTo>
                  <a:pt x="144526" y="0"/>
                </a:lnTo>
                <a:close/>
              </a:path>
            </a:pathLst>
          </a:custGeom>
          <a:solidFill>
            <a:srgbClr val="FFFFFF"/>
          </a:solidFill>
          <a:ln>
            <a:noFill/>
          </a:ln>
        </p:spPr>
      </p:sp>
      <p:sp>
        <p:nvSpPr>
          <p:cNvPr id="348" name="Google Shape;348;p15"/>
          <p:cNvSpPr/>
          <p:nvPr/>
        </p:nvSpPr>
        <p:spPr>
          <a:xfrm>
            <a:off x="565262" y="8622150"/>
            <a:ext cx="264890" cy="269843"/>
          </a:xfrm>
          <a:custGeom>
            <a:avLst/>
            <a:gdLst/>
            <a:ahLst/>
            <a:cxnLst/>
            <a:rect l="l" t="t" r="r" b="b"/>
            <a:pathLst>
              <a:path w="353187" h="359791" extrusionOk="0">
                <a:moveTo>
                  <a:pt x="199009" y="0"/>
                </a:moveTo>
                <a:lnTo>
                  <a:pt x="234442" y="122174"/>
                </a:lnTo>
                <a:lnTo>
                  <a:pt x="353187" y="163830"/>
                </a:lnTo>
                <a:lnTo>
                  <a:pt x="247269" y="231267"/>
                </a:lnTo>
                <a:lnTo>
                  <a:pt x="247269" y="359791"/>
                </a:lnTo>
                <a:lnTo>
                  <a:pt x="147574" y="279273"/>
                </a:lnTo>
                <a:lnTo>
                  <a:pt x="25654" y="317881"/>
                </a:lnTo>
                <a:lnTo>
                  <a:pt x="70485" y="199136"/>
                </a:lnTo>
                <a:lnTo>
                  <a:pt x="0" y="96520"/>
                </a:lnTo>
                <a:lnTo>
                  <a:pt x="125095" y="102743"/>
                </a:lnTo>
                <a:lnTo>
                  <a:pt x="199009" y="0"/>
                </a:lnTo>
                <a:close/>
              </a:path>
            </a:pathLst>
          </a:custGeom>
          <a:solidFill>
            <a:srgbClr val="FFFFFF"/>
          </a:solidFill>
          <a:ln>
            <a:noFill/>
          </a:ln>
        </p:spPr>
      </p:sp>
      <p:sp>
        <p:nvSpPr>
          <p:cNvPr id="349" name="Google Shape;349;p15"/>
          <p:cNvSpPr txBox="1"/>
          <p:nvPr/>
        </p:nvSpPr>
        <p:spPr>
          <a:xfrm>
            <a:off x="4783097" y="8554033"/>
            <a:ext cx="8455970" cy="885744"/>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5599" b="1" i="0" u="none" strike="noStrike" cap="none">
                <a:solidFill>
                  <a:srgbClr val="FFC000"/>
                </a:solidFill>
                <a:latin typeface="Arimo"/>
                <a:ea typeface="Arimo"/>
                <a:cs typeface="Arimo"/>
                <a:sym typeface="Arimo"/>
              </a:rPr>
              <a:t>AWESOME WORDS</a:t>
            </a:r>
            <a:endParaRPr/>
          </a:p>
        </p:txBody>
      </p:sp>
      <p:sp>
        <p:nvSpPr>
          <p:cNvPr id="350" name="Google Shape;350;p15"/>
          <p:cNvSpPr/>
          <p:nvPr/>
        </p:nvSpPr>
        <p:spPr>
          <a:xfrm>
            <a:off x="14310762" y="5514654"/>
            <a:ext cx="161163" cy="170974"/>
          </a:xfrm>
          <a:custGeom>
            <a:avLst/>
            <a:gdLst/>
            <a:ahLst/>
            <a:cxnLst/>
            <a:rect l="l" t="t" r="r" b="b"/>
            <a:pathLst>
              <a:path w="214884" h="227965" extrusionOk="0">
                <a:moveTo>
                  <a:pt x="134747" y="0"/>
                </a:moveTo>
                <a:lnTo>
                  <a:pt x="144399" y="80264"/>
                </a:lnTo>
                <a:lnTo>
                  <a:pt x="214884" y="115697"/>
                </a:lnTo>
                <a:lnTo>
                  <a:pt x="144399" y="147701"/>
                </a:lnTo>
                <a:lnTo>
                  <a:pt x="131572" y="227965"/>
                </a:lnTo>
                <a:lnTo>
                  <a:pt x="76962" y="170307"/>
                </a:lnTo>
                <a:lnTo>
                  <a:pt x="0" y="183007"/>
                </a:lnTo>
                <a:lnTo>
                  <a:pt x="38608" y="112522"/>
                </a:lnTo>
                <a:lnTo>
                  <a:pt x="3175" y="41656"/>
                </a:lnTo>
                <a:lnTo>
                  <a:pt x="80264" y="57912"/>
                </a:lnTo>
                <a:lnTo>
                  <a:pt x="134747" y="0"/>
                </a:lnTo>
                <a:close/>
              </a:path>
            </a:pathLst>
          </a:custGeom>
          <a:solidFill>
            <a:srgbClr val="FFFFFF"/>
          </a:solidFill>
          <a:ln>
            <a:noFill/>
          </a:ln>
        </p:spPr>
      </p:sp>
      <p:sp>
        <p:nvSpPr>
          <p:cNvPr id="351" name="Google Shape;351;p15"/>
          <p:cNvSpPr/>
          <p:nvPr/>
        </p:nvSpPr>
        <p:spPr>
          <a:xfrm>
            <a:off x="9792281" y="9591452"/>
            <a:ext cx="108395" cy="110966"/>
          </a:xfrm>
          <a:custGeom>
            <a:avLst/>
            <a:gdLst/>
            <a:ahLst/>
            <a:cxnLst/>
            <a:rect l="l" t="t" r="r" b="b"/>
            <a:pathLst>
              <a:path w="144526" h="147955" extrusionOk="0">
                <a:moveTo>
                  <a:pt x="83439" y="0"/>
                </a:moveTo>
                <a:lnTo>
                  <a:pt x="96266" y="51435"/>
                </a:lnTo>
                <a:lnTo>
                  <a:pt x="144526" y="67691"/>
                </a:lnTo>
                <a:lnTo>
                  <a:pt x="102616" y="96520"/>
                </a:lnTo>
                <a:lnTo>
                  <a:pt x="102616" y="147955"/>
                </a:lnTo>
                <a:lnTo>
                  <a:pt x="60833" y="115697"/>
                </a:lnTo>
                <a:lnTo>
                  <a:pt x="9398" y="131699"/>
                </a:lnTo>
                <a:lnTo>
                  <a:pt x="28829" y="83693"/>
                </a:lnTo>
                <a:lnTo>
                  <a:pt x="0" y="38608"/>
                </a:lnTo>
                <a:lnTo>
                  <a:pt x="51435" y="42037"/>
                </a:lnTo>
                <a:lnTo>
                  <a:pt x="83439" y="0"/>
                </a:lnTo>
                <a:close/>
              </a:path>
            </a:pathLst>
          </a:custGeom>
          <a:solidFill>
            <a:srgbClr val="FFFFFF"/>
          </a:solidFill>
          <a:ln>
            <a:noFill/>
          </a:ln>
        </p:spPr>
      </p:sp>
      <p:sp>
        <p:nvSpPr>
          <p:cNvPr id="352" name="Google Shape;352;p15"/>
          <p:cNvSpPr/>
          <p:nvPr/>
        </p:nvSpPr>
        <p:spPr>
          <a:xfrm>
            <a:off x="4254399" y="9702368"/>
            <a:ext cx="79534" cy="79438"/>
          </a:xfrm>
          <a:custGeom>
            <a:avLst/>
            <a:gdLst/>
            <a:ahLst/>
            <a:cxnLst/>
            <a:rect l="l" t="t" r="r" b="b"/>
            <a:pathLst>
              <a:path w="106045" h="105918" extrusionOk="0">
                <a:moveTo>
                  <a:pt x="60833" y="0"/>
                </a:moveTo>
                <a:lnTo>
                  <a:pt x="70485" y="35433"/>
                </a:lnTo>
                <a:lnTo>
                  <a:pt x="106045" y="48260"/>
                </a:lnTo>
                <a:lnTo>
                  <a:pt x="77089" y="70485"/>
                </a:lnTo>
                <a:lnTo>
                  <a:pt x="77089" y="105918"/>
                </a:lnTo>
                <a:lnTo>
                  <a:pt x="48006" y="83439"/>
                </a:lnTo>
                <a:lnTo>
                  <a:pt x="9398" y="96266"/>
                </a:lnTo>
                <a:lnTo>
                  <a:pt x="22352" y="61087"/>
                </a:lnTo>
                <a:lnTo>
                  <a:pt x="0" y="32004"/>
                </a:lnTo>
                <a:lnTo>
                  <a:pt x="38608" y="32004"/>
                </a:lnTo>
                <a:lnTo>
                  <a:pt x="60833" y="0"/>
                </a:lnTo>
                <a:close/>
              </a:path>
            </a:pathLst>
          </a:custGeom>
          <a:solidFill>
            <a:srgbClr val="FFFFFF"/>
          </a:solidFill>
          <a:ln>
            <a:noFill/>
          </a:ln>
        </p:spPr>
      </p:sp>
      <p:sp>
        <p:nvSpPr>
          <p:cNvPr id="353" name="Google Shape;353;p15"/>
          <p:cNvSpPr/>
          <p:nvPr/>
        </p:nvSpPr>
        <p:spPr>
          <a:xfrm>
            <a:off x="11468166" y="1915473"/>
            <a:ext cx="175832" cy="170974"/>
          </a:xfrm>
          <a:custGeom>
            <a:avLst/>
            <a:gdLst/>
            <a:ahLst/>
            <a:cxnLst/>
            <a:rect l="l" t="t" r="r" b="b"/>
            <a:pathLst>
              <a:path w="234442" h="227965" extrusionOk="0">
                <a:moveTo>
                  <a:pt x="125349" y="0"/>
                </a:moveTo>
                <a:lnTo>
                  <a:pt x="154178" y="76835"/>
                </a:lnTo>
                <a:lnTo>
                  <a:pt x="234442" y="93091"/>
                </a:lnTo>
                <a:lnTo>
                  <a:pt x="170180" y="147701"/>
                </a:lnTo>
                <a:lnTo>
                  <a:pt x="179832" y="227965"/>
                </a:lnTo>
                <a:lnTo>
                  <a:pt x="109347" y="182880"/>
                </a:lnTo>
                <a:lnTo>
                  <a:pt x="35433" y="215138"/>
                </a:lnTo>
                <a:lnTo>
                  <a:pt x="54610" y="138049"/>
                </a:lnTo>
                <a:lnTo>
                  <a:pt x="0" y="73660"/>
                </a:lnTo>
                <a:lnTo>
                  <a:pt x="83693" y="70485"/>
                </a:lnTo>
                <a:lnTo>
                  <a:pt x="125349" y="0"/>
                </a:lnTo>
                <a:close/>
              </a:path>
            </a:pathLst>
          </a:custGeom>
          <a:solidFill>
            <a:srgbClr val="FFFFFF"/>
          </a:solidFill>
          <a:ln>
            <a:noFill/>
          </a:ln>
        </p:spPr>
      </p:sp>
      <p:sp>
        <p:nvSpPr>
          <p:cNvPr id="354" name="Google Shape;354;p15"/>
          <p:cNvSpPr/>
          <p:nvPr/>
        </p:nvSpPr>
        <p:spPr>
          <a:xfrm>
            <a:off x="-1" y="9770648"/>
            <a:ext cx="6687389" cy="536583"/>
          </a:xfrm>
          <a:custGeom>
            <a:avLst/>
            <a:gdLst/>
            <a:ahLst/>
            <a:cxnLst/>
            <a:rect l="l" t="t" r="r" b="b"/>
            <a:pathLst>
              <a:path w="6687389" h="536583" extrusionOk="0">
                <a:moveTo>
                  <a:pt x="0" y="0"/>
                </a:moveTo>
                <a:lnTo>
                  <a:pt x="6687390" y="0"/>
                </a:lnTo>
                <a:lnTo>
                  <a:pt x="6687390" y="536584"/>
                </a:lnTo>
                <a:lnTo>
                  <a:pt x="0" y="536584"/>
                </a:lnTo>
                <a:lnTo>
                  <a:pt x="0" y="0"/>
                </a:lnTo>
                <a:close/>
              </a:path>
            </a:pathLst>
          </a:custGeom>
          <a:blipFill rotWithShape="1">
            <a:blip r:embed="rId3">
              <a:alphaModFix/>
            </a:blip>
            <a:stretch>
              <a:fillRect/>
            </a:stretch>
          </a:blipFill>
          <a:ln>
            <a:noFill/>
          </a:ln>
        </p:spPr>
      </p:sp>
      <p:sp>
        <p:nvSpPr>
          <p:cNvPr id="355" name="Google Shape;355;p15"/>
          <p:cNvSpPr/>
          <p:nvPr/>
        </p:nvSpPr>
        <p:spPr>
          <a:xfrm>
            <a:off x="11644225" y="-29423"/>
            <a:ext cx="6687411" cy="536598"/>
          </a:xfrm>
          <a:custGeom>
            <a:avLst/>
            <a:gdLst/>
            <a:ahLst/>
            <a:cxnLst/>
            <a:rect l="l" t="t" r="r" b="b"/>
            <a:pathLst>
              <a:path w="6687411" h="536598" extrusionOk="0">
                <a:moveTo>
                  <a:pt x="0" y="0"/>
                </a:moveTo>
                <a:lnTo>
                  <a:pt x="6687410" y="0"/>
                </a:lnTo>
                <a:lnTo>
                  <a:pt x="6687410" y="536598"/>
                </a:lnTo>
                <a:lnTo>
                  <a:pt x="0" y="536598"/>
                </a:lnTo>
                <a:lnTo>
                  <a:pt x="0" y="0"/>
                </a:lnTo>
                <a:close/>
              </a:path>
            </a:pathLst>
          </a:custGeom>
          <a:blipFill rotWithShape="1">
            <a:blip r:embed="rId4">
              <a:alphaModFix/>
            </a:blip>
            <a:stretch>
              <a:fillRect/>
            </a:stretch>
          </a:blipFill>
          <a:ln>
            <a:noFill/>
          </a:ln>
        </p:spPr>
      </p:sp>
      <p:sp>
        <p:nvSpPr>
          <p:cNvPr id="356" name="Google Shape;356;p15"/>
          <p:cNvSpPr txBox="1"/>
          <p:nvPr/>
        </p:nvSpPr>
        <p:spPr>
          <a:xfrm>
            <a:off x="641907" y="3015132"/>
            <a:ext cx="3238896" cy="238853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a:solidFill>
                  <a:srgbClr val="4C311C"/>
                </a:solidFill>
                <a:latin typeface="Arimo"/>
                <a:ea typeface="Arimo"/>
                <a:cs typeface="Arimo"/>
                <a:sym typeface="Arimo"/>
              </a:rPr>
              <a:t>You can give a brief description of the topic you want to talk about here. For example, if you want to talk about Mercury, you can say that it’s the smallest planet in the entire Solar System</a:t>
            </a:r>
            <a:endParaRPr/>
          </a:p>
        </p:txBody>
      </p:sp>
      <p:sp>
        <p:nvSpPr>
          <p:cNvPr id="357" name="Google Shape;357;p15"/>
          <p:cNvSpPr txBox="1"/>
          <p:nvPr/>
        </p:nvSpPr>
        <p:spPr>
          <a:xfrm>
            <a:off x="14045529" y="2886348"/>
            <a:ext cx="3238896" cy="2388533"/>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3200" b="0" i="0" u="none" strike="noStrike" cap="none">
                <a:solidFill>
                  <a:srgbClr val="4C311C"/>
                </a:solidFill>
                <a:latin typeface="Arimo"/>
                <a:ea typeface="Arimo"/>
                <a:cs typeface="Arimo"/>
                <a:sym typeface="Arimo"/>
              </a:rPr>
              <a:t>You can give a brief description of the topic you want to talk about here. For example, if you want to talk about Mercury, you can say that it’s the smallest planet in the entire Solar System</a:t>
            </a:r>
            <a:endParaRPr/>
          </a:p>
        </p:txBody>
      </p:sp>
      <p:sp>
        <p:nvSpPr>
          <p:cNvPr id="358" name="Google Shape;358;p15"/>
          <p:cNvSpPr txBox="1"/>
          <p:nvPr/>
        </p:nvSpPr>
        <p:spPr>
          <a:xfrm>
            <a:off x="4345629" y="820428"/>
            <a:ext cx="9100018" cy="961944"/>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5599" b="0" i="0" u="none" strike="noStrike" cap="none">
                <a:solidFill>
                  <a:srgbClr val="FFC000"/>
                </a:solidFill>
                <a:latin typeface="Arial"/>
                <a:ea typeface="Arial"/>
                <a:cs typeface="Arial"/>
                <a:sym typeface="Arial"/>
              </a:rPr>
              <a:t>Depression and anxiety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cxnSp>
        <p:nvCxnSpPr>
          <p:cNvPr id="367" name="Google Shape;367;p16"/>
          <p:cNvCxnSpPr/>
          <p:nvPr/>
        </p:nvCxnSpPr>
        <p:spPr>
          <a:xfrm>
            <a:off x="6079827" y="4198183"/>
            <a:ext cx="5999312" cy="0"/>
          </a:xfrm>
          <a:prstGeom prst="straightConnector1">
            <a:avLst/>
          </a:prstGeom>
          <a:noFill/>
          <a:ln w="9525" cap="rnd" cmpd="sng">
            <a:solidFill>
              <a:srgbClr val="4D3B2D"/>
            </a:solidFill>
            <a:prstDash val="solid"/>
            <a:round/>
            <a:headEnd type="none" w="sm" len="sm"/>
            <a:tailEnd type="none" w="sm" len="sm"/>
          </a:ln>
        </p:spPr>
      </p:cxnSp>
      <p:cxnSp>
        <p:nvCxnSpPr>
          <p:cNvPr id="368" name="Google Shape;368;p16"/>
          <p:cNvCxnSpPr/>
          <p:nvPr/>
        </p:nvCxnSpPr>
        <p:spPr>
          <a:xfrm rot="10800000">
            <a:off x="6079827" y="7629541"/>
            <a:ext cx="6128362" cy="0"/>
          </a:xfrm>
          <a:prstGeom prst="straightConnector1">
            <a:avLst/>
          </a:prstGeom>
          <a:noFill/>
          <a:ln w="9525" cap="rnd" cmpd="sng">
            <a:solidFill>
              <a:srgbClr val="4D3B2D"/>
            </a:solidFill>
            <a:prstDash val="solid"/>
            <a:round/>
            <a:headEnd type="none" w="sm" len="sm"/>
            <a:tailEnd type="none" w="sm" len="sm"/>
          </a:ln>
        </p:spPr>
      </p:cxnSp>
      <p:sp>
        <p:nvSpPr>
          <p:cNvPr id="369" name="Google Shape;369;p16"/>
          <p:cNvSpPr txBox="1"/>
          <p:nvPr/>
        </p:nvSpPr>
        <p:spPr>
          <a:xfrm>
            <a:off x="1517921" y="242926"/>
            <a:ext cx="15252156" cy="9947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4D3B2D"/>
                </a:solidFill>
                <a:latin typeface="Arimo"/>
                <a:ea typeface="Arimo"/>
                <a:cs typeface="Arimo"/>
                <a:sym typeface="Arimo"/>
              </a:rPr>
              <a:t>Some examples</a:t>
            </a:r>
            <a:endParaRPr/>
          </a:p>
        </p:txBody>
      </p:sp>
      <p:sp>
        <p:nvSpPr>
          <p:cNvPr id="370" name="Google Shape;370;p16"/>
          <p:cNvSpPr txBox="1"/>
          <p:nvPr/>
        </p:nvSpPr>
        <p:spPr>
          <a:xfrm>
            <a:off x="5676611" y="2661551"/>
            <a:ext cx="6934956" cy="419019"/>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Can you share an example?</a:t>
            </a:r>
            <a:endParaRPr/>
          </a:p>
        </p:txBody>
      </p:sp>
      <p:sp>
        <p:nvSpPr>
          <p:cNvPr id="371" name="Google Shape;371;p16"/>
          <p:cNvSpPr/>
          <p:nvPr/>
        </p:nvSpPr>
        <p:spPr>
          <a:xfrm>
            <a:off x="6899404" y="3568446"/>
            <a:ext cx="4489190" cy="5478004"/>
          </a:xfrm>
          <a:custGeom>
            <a:avLst/>
            <a:gdLst/>
            <a:ahLst/>
            <a:cxnLst/>
            <a:rect l="l" t="t" r="r" b="b"/>
            <a:pathLst>
              <a:path w="4489190" h="5478004" extrusionOk="0">
                <a:moveTo>
                  <a:pt x="0" y="0"/>
                </a:moveTo>
                <a:lnTo>
                  <a:pt x="4489190" y="0"/>
                </a:lnTo>
                <a:lnTo>
                  <a:pt x="4489190" y="5478004"/>
                </a:lnTo>
                <a:lnTo>
                  <a:pt x="0" y="5478004"/>
                </a:lnTo>
                <a:lnTo>
                  <a:pt x="0" y="0"/>
                </a:lnTo>
                <a:close/>
              </a:path>
            </a:pathLst>
          </a:custGeom>
          <a:blipFill rotWithShape="1">
            <a:blip r:embed="rId3">
              <a:alphaModFix/>
            </a:blip>
            <a:stretch>
              <a:fillRect r="-341"/>
            </a:stretch>
          </a:blipFill>
          <a:ln>
            <a:noFill/>
          </a:ln>
        </p:spPr>
      </p:sp>
      <p:sp>
        <p:nvSpPr>
          <p:cNvPr id="372" name="Google Shape;372;p16"/>
          <p:cNvSpPr txBox="1"/>
          <p:nvPr/>
        </p:nvSpPr>
        <p:spPr>
          <a:xfrm>
            <a:off x="1534655" y="4566352"/>
            <a:ext cx="454515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Jupiter is the biggest planet of them all</a:t>
            </a:r>
            <a:endParaRPr/>
          </a:p>
        </p:txBody>
      </p:sp>
      <p:sp>
        <p:nvSpPr>
          <p:cNvPr id="373" name="Google Shape;373;p16"/>
          <p:cNvSpPr txBox="1"/>
          <p:nvPr/>
        </p:nvSpPr>
        <p:spPr>
          <a:xfrm>
            <a:off x="1534673" y="3879109"/>
            <a:ext cx="4545154" cy="6190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Nude photo sharing </a:t>
            </a:r>
            <a:endParaRPr/>
          </a:p>
        </p:txBody>
      </p:sp>
      <p:sp>
        <p:nvSpPr>
          <p:cNvPr id="374" name="Google Shape;374;p16"/>
          <p:cNvSpPr txBox="1"/>
          <p:nvPr/>
        </p:nvSpPr>
        <p:spPr>
          <a:xfrm>
            <a:off x="1534655" y="7997730"/>
            <a:ext cx="454515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Saturn is composed of hydrogen and helium</a:t>
            </a:r>
            <a:endParaRPr/>
          </a:p>
        </p:txBody>
      </p:sp>
      <p:sp>
        <p:nvSpPr>
          <p:cNvPr id="375" name="Google Shape;375;p16"/>
          <p:cNvSpPr txBox="1"/>
          <p:nvPr/>
        </p:nvSpPr>
        <p:spPr>
          <a:xfrm>
            <a:off x="1534673" y="7310467"/>
            <a:ext cx="4545154" cy="6190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False identity profile</a:t>
            </a:r>
            <a:endParaRPr/>
          </a:p>
        </p:txBody>
      </p:sp>
      <p:sp>
        <p:nvSpPr>
          <p:cNvPr id="376" name="Google Shape;376;p16"/>
          <p:cNvSpPr txBox="1"/>
          <p:nvPr/>
        </p:nvSpPr>
        <p:spPr>
          <a:xfrm>
            <a:off x="12208171" y="4566352"/>
            <a:ext cx="4545154" cy="838038"/>
          </a:xfrm>
          <a:prstGeom prst="rect">
            <a:avLst/>
          </a:prstGeom>
          <a:noFill/>
          <a:ln>
            <a:noFill/>
          </a:ln>
        </p:spPr>
        <p:txBody>
          <a:bodyPr spcFirstLastPara="1" wrap="square" lIns="0" tIns="0" rIns="0" bIns="0" anchor="t" anchorCtr="0">
            <a:spAutoFit/>
          </a:bodyPr>
          <a:lstStyle/>
          <a:p>
            <a:pPr marL="0" marR="0" lvl="0" indent="0" algn="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Venus is the second planet from the Sun</a:t>
            </a:r>
            <a:endParaRPr/>
          </a:p>
        </p:txBody>
      </p:sp>
      <p:sp>
        <p:nvSpPr>
          <p:cNvPr id="377" name="Google Shape;377;p16"/>
          <p:cNvSpPr txBox="1"/>
          <p:nvPr/>
        </p:nvSpPr>
        <p:spPr>
          <a:xfrm>
            <a:off x="12079139" y="3879109"/>
            <a:ext cx="4674204" cy="61909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Bullied for being gay </a:t>
            </a:r>
            <a:endParaRPr/>
          </a:p>
        </p:txBody>
      </p:sp>
      <p:sp>
        <p:nvSpPr>
          <p:cNvPr id="378" name="Google Shape;378;p16"/>
          <p:cNvSpPr txBox="1"/>
          <p:nvPr/>
        </p:nvSpPr>
        <p:spPr>
          <a:xfrm>
            <a:off x="12208171" y="7997730"/>
            <a:ext cx="4545154" cy="838038"/>
          </a:xfrm>
          <a:prstGeom prst="rect">
            <a:avLst/>
          </a:prstGeom>
          <a:noFill/>
          <a:ln>
            <a:noFill/>
          </a:ln>
        </p:spPr>
        <p:txBody>
          <a:bodyPr spcFirstLastPara="1" wrap="square" lIns="0" tIns="0" rIns="0" bIns="0" anchor="t" anchorCtr="0">
            <a:spAutoFit/>
          </a:bodyPr>
          <a:lstStyle/>
          <a:p>
            <a:pPr marL="0" marR="0" lvl="0" indent="0" algn="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Despite being red, Mars is a very cold place</a:t>
            </a:r>
            <a:endParaRPr/>
          </a:p>
        </p:txBody>
      </p:sp>
      <p:sp>
        <p:nvSpPr>
          <p:cNvPr id="379" name="Google Shape;379;p16"/>
          <p:cNvSpPr txBox="1"/>
          <p:nvPr/>
        </p:nvSpPr>
        <p:spPr>
          <a:xfrm>
            <a:off x="12208189" y="7310467"/>
            <a:ext cx="4545154" cy="61909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False accusations</a:t>
            </a:r>
            <a:endParaRPr/>
          </a:p>
        </p:txBody>
      </p:sp>
      <p:sp>
        <p:nvSpPr>
          <p:cNvPr id="380" name="Google Shape;380;p16"/>
          <p:cNvSpPr/>
          <p:nvPr/>
        </p:nvSpPr>
        <p:spPr>
          <a:xfrm>
            <a:off x="3087124" y="1274014"/>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381" name="Google Shape;381;p16"/>
          <p:cNvCxnSpPr/>
          <p:nvPr/>
        </p:nvCxnSpPr>
        <p:spPr>
          <a:xfrm rot="10794631">
            <a:off x="3042275" y="1553454"/>
            <a:ext cx="12203341" cy="0"/>
          </a:xfrm>
          <a:prstGeom prst="straightConnector1">
            <a:avLst/>
          </a:prstGeom>
          <a:noFill/>
          <a:ln w="9525" cap="rnd" cmpd="sng">
            <a:solidFill>
              <a:srgbClr val="FCBC8B"/>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7"/>
          <p:cNvSpPr/>
          <p:nvPr/>
        </p:nvSpPr>
        <p:spPr>
          <a:xfrm>
            <a:off x="11082966" y="3191748"/>
            <a:ext cx="7204996" cy="5239798"/>
          </a:xfrm>
          <a:custGeom>
            <a:avLst/>
            <a:gdLst/>
            <a:ahLst/>
            <a:cxnLst/>
            <a:rect l="l" t="t" r="r" b="b"/>
            <a:pathLst>
              <a:path w="9606661" h="6986397" extrusionOk="0">
                <a:moveTo>
                  <a:pt x="0" y="0"/>
                </a:moveTo>
                <a:lnTo>
                  <a:pt x="9606661" y="0"/>
                </a:lnTo>
                <a:lnTo>
                  <a:pt x="9606661" y="6986397"/>
                </a:lnTo>
                <a:lnTo>
                  <a:pt x="0" y="6986397"/>
                </a:lnTo>
                <a:close/>
              </a:path>
            </a:pathLst>
          </a:custGeom>
          <a:solidFill>
            <a:srgbClr val="FFC191"/>
          </a:solidFill>
          <a:ln>
            <a:noFill/>
          </a:ln>
        </p:spPr>
      </p:sp>
      <p:sp>
        <p:nvSpPr>
          <p:cNvPr id="391" name="Google Shape;391;p17"/>
          <p:cNvSpPr/>
          <p:nvPr/>
        </p:nvSpPr>
        <p:spPr>
          <a:xfrm>
            <a:off x="11721948" y="2029198"/>
            <a:ext cx="6566050" cy="7772400"/>
          </a:xfrm>
          <a:custGeom>
            <a:avLst/>
            <a:gdLst/>
            <a:ahLst/>
            <a:cxnLst/>
            <a:rect l="l" t="t" r="r" b="b"/>
            <a:pathLst>
              <a:path w="6566050" h="7772400" extrusionOk="0">
                <a:moveTo>
                  <a:pt x="0" y="0"/>
                </a:moveTo>
                <a:lnTo>
                  <a:pt x="6566050" y="0"/>
                </a:lnTo>
                <a:lnTo>
                  <a:pt x="6566050" y="7772400"/>
                </a:lnTo>
                <a:lnTo>
                  <a:pt x="0" y="7772400"/>
                </a:lnTo>
                <a:lnTo>
                  <a:pt x="0" y="0"/>
                </a:lnTo>
                <a:close/>
              </a:path>
            </a:pathLst>
          </a:custGeom>
          <a:blipFill rotWithShape="1">
            <a:blip r:embed="rId3">
              <a:alphaModFix/>
            </a:blip>
            <a:stretch>
              <a:fillRect r="-93"/>
            </a:stretch>
          </a:blipFill>
          <a:ln>
            <a:noFill/>
          </a:ln>
        </p:spPr>
      </p:sp>
      <p:sp>
        <p:nvSpPr>
          <p:cNvPr id="392" name="Google Shape;392;p17"/>
          <p:cNvSpPr txBox="1"/>
          <p:nvPr/>
        </p:nvSpPr>
        <p:spPr>
          <a:xfrm>
            <a:off x="1731487" y="860413"/>
            <a:ext cx="15252156" cy="94292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1E140B"/>
                </a:solidFill>
                <a:latin typeface="Arimo"/>
                <a:ea typeface="Arimo"/>
                <a:cs typeface="Arimo"/>
                <a:sym typeface="Arimo"/>
              </a:rPr>
              <a:t>How to deal with haters checklist</a:t>
            </a:r>
            <a:endParaRPr/>
          </a:p>
        </p:txBody>
      </p:sp>
      <p:sp>
        <p:nvSpPr>
          <p:cNvPr id="393" name="Google Shape;393;p17"/>
          <p:cNvSpPr txBox="1"/>
          <p:nvPr/>
        </p:nvSpPr>
        <p:spPr>
          <a:xfrm>
            <a:off x="6477479" y="3021382"/>
            <a:ext cx="408270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Mercury is the closest planet to the Sun</a:t>
            </a:r>
            <a:endParaRPr/>
          </a:p>
        </p:txBody>
      </p:sp>
      <p:sp>
        <p:nvSpPr>
          <p:cNvPr id="394" name="Google Shape;394;p17"/>
          <p:cNvSpPr txBox="1"/>
          <p:nvPr/>
        </p:nvSpPr>
        <p:spPr>
          <a:xfrm>
            <a:off x="2701667" y="3119169"/>
            <a:ext cx="3592952" cy="62341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1E140B"/>
                </a:solidFill>
                <a:latin typeface="Arimo"/>
                <a:ea typeface="Arimo"/>
                <a:cs typeface="Arimo"/>
                <a:sym typeface="Arimo"/>
              </a:rPr>
              <a:t>Ignore it</a:t>
            </a:r>
            <a:endParaRPr/>
          </a:p>
        </p:txBody>
      </p:sp>
      <p:sp>
        <p:nvSpPr>
          <p:cNvPr id="395" name="Google Shape;395;p17"/>
          <p:cNvSpPr txBox="1"/>
          <p:nvPr/>
        </p:nvSpPr>
        <p:spPr>
          <a:xfrm>
            <a:off x="6477479" y="4258876"/>
            <a:ext cx="408270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Venus has a beautiful name</a:t>
            </a:r>
            <a:endParaRPr/>
          </a:p>
        </p:txBody>
      </p:sp>
      <p:sp>
        <p:nvSpPr>
          <p:cNvPr id="396" name="Google Shape;396;p17"/>
          <p:cNvSpPr txBox="1"/>
          <p:nvPr/>
        </p:nvSpPr>
        <p:spPr>
          <a:xfrm>
            <a:off x="2701667" y="4356663"/>
            <a:ext cx="3592952" cy="62341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1E140B"/>
                </a:solidFill>
                <a:latin typeface="Arimo"/>
                <a:ea typeface="Arimo"/>
                <a:cs typeface="Arimo"/>
                <a:sym typeface="Arimo"/>
              </a:rPr>
              <a:t>Block haters</a:t>
            </a:r>
            <a:endParaRPr/>
          </a:p>
        </p:txBody>
      </p:sp>
      <p:sp>
        <p:nvSpPr>
          <p:cNvPr id="397" name="Google Shape;397;p17"/>
          <p:cNvSpPr txBox="1"/>
          <p:nvPr/>
        </p:nvSpPr>
        <p:spPr>
          <a:xfrm>
            <a:off x="6477479" y="5496388"/>
            <a:ext cx="408270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Despite being red, Mars is actually cold </a:t>
            </a:r>
            <a:endParaRPr/>
          </a:p>
        </p:txBody>
      </p:sp>
      <p:sp>
        <p:nvSpPr>
          <p:cNvPr id="398" name="Google Shape;398;p17"/>
          <p:cNvSpPr txBox="1"/>
          <p:nvPr/>
        </p:nvSpPr>
        <p:spPr>
          <a:xfrm>
            <a:off x="2701667" y="5594175"/>
            <a:ext cx="3592952" cy="62341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1E140B"/>
                </a:solidFill>
                <a:latin typeface="Arimo"/>
                <a:ea typeface="Arimo"/>
                <a:cs typeface="Arimo"/>
                <a:sym typeface="Arimo"/>
              </a:rPr>
              <a:t>Be kind</a:t>
            </a:r>
            <a:endParaRPr/>
          </a:p>
        </p:txBody>
      </p:sp>
      <p:sp>
        <p:nvSpPr>
          <p:cNvPr id="399" name="Google Shape;399;p17"/>
          <p:cNvSpPr txBox="1"/>
          <p:nvPr/>
        </p:nvSpPr>
        <p:spPr>
          <a:xfrm>
            <a:off x="6477479" y="6733882"/>
            <a:ext cx="408270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Jupiter is a gas giant and the biggest planet</a:t>
            </a:r>
            <a:endParaRPr/>
          </a:p>
        </p:txBody>
      </p:sp>
      <p:sp>
        <p:nvSpPr>
          <p:cNvPr id="400" name="Google Shape;400;p17"/>
          <p:cNvSpPr txBox="1"/>
          <p:nvPr/>
        </p:nvSpPr>
        <p:spPr>
          <a:xfrm>
            <a:off x="2701667" y="6831669"/>
            <a:ext cx="3592952" cy="62341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1E140B"/>
                </a:solidFill>
                <a:latin typeface="Arimo"/>
                <a:ea typeface="Arimo"/>
                <a:cs typeface="Arimo"/>
                <a:sym typeface="Arimo"/>
              </a:rPr>
              <a:t>Criticism</a:t>
            </a:r>
            <a:endParaRPr/>
          </a:p>
        </p:txBody>
      </p:sp>
      <p:sp>
        <p:nvSpPr>
          <p:cNvPr id="401" name="Google Shape;401;p17"/>
          <p:cNvSpPr txBox="1"/>
          <p:nvPr/>
        </p:nvSpPr>
        <p:spPr>
          <a:xfrm>
            <a:off x="6477479" y="7971376"/>
            <a:ext cx="4082704" cy="83803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Saturn is composed of hydrogen and helium</a:t>
            </a:r>
            <a:endParaRPr/>
          </a:p>
        </p:txBody>
      </p:sp>
      <p:sp>
        <p:nvSpPr>
          <p:cNvPr id="402" name="Google Shape;402;p17"/>
          <p:cNvSpPr txBox="1"/>
          <p:nvPr/>
        </p:nvSpPr>
        <p:spPr>
          <a:xfrm>
            <a:off x="2701667" y="8069163"/>
            <a:ext cx="3592952" cy="62341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1E140B"/>
                </a:solidFill>
                <a:latin typeface="Arimo"/>
                <a:ea typeface="Arimo"/>
                <a:cs typeface="Arimo"/>
                <a:sym typeface="Arimo"/>
              </a:rPr>
              <a:t>Keep being yourself</a:t>
            </a:r>
            <a:endParaRPr/>
          </a:p>
        </p:txBody>
      </p:sp>
      <p:sp>
        <p:nvSpPr>
          <p:cNvPr id="403" name="Google Shape;403;p17"/>
          <p:cNvSpPr/>
          <p:nvPr/>
        </p:nvSpPr>
        <p:spPr>
          <a:xfrm>
            <a:off x="1599066" y="3336644"/>
            <a:ext cx="313656" cy="207494"/>
          </a:xfrm>
          <a:custGeom>
            <a:avLst/>
            <a:gdLst/>
            <a:ahLst/>
            <a:cxnLst/>
            <a:rect l="l" t="t" r="r" b="b"/>
            <a:pathLst>
              <a:path w="313656" h="207494" extrusionOk="0">
                <a:moveTo>
                  <a:pt x="0" y="0"/>
                </a:moveTo>
                <a:lnTo>
                  <a:pt x="313656" y="0"/>
                </a:lnTo>
                <a:lnTo>
                  <a:pt x="313656" y="207494"/>
                </a:lnTo>
                <a:lnTo>
                  <a:pt x="0" y="207494"/>
                </a:lnTo>
                <a:lnTo>
                  <a:pt x="0" y="0"/>
                </a:lnTo>
                <a:close/>
              </a:path>
            </a:pathLst>
          </a:custGeom>
          <a:blipFill rotWithShape="1">
            <a:blip r:embed="rId4">
              <a:alphaModFix/>
            </a:blip>
            <a:stretch>
              <a:fillRect/>
            </a:stretch>
          </a:blipFill>
          <a:ln>
            <a:noFill/>
          </a:ln>
        </p:spPr>
      </p:sp>
      <p:sp>
        <p:nvSpPr>
          <p:cNvPr id="404" name="Google Shape;404;p17"/>
          <p:cNvSpPr/>
          <p:nvPr/>
        </p:nvSpPr>
        <p:spPr>
          <a:xfrm>
            <a:off x="1599066" y="5811652"/>
            <a:ext cx="313656" cy="207494"/>
          </a:xfrm>
          <a:custGeom>
            <a:avLst/>
            <a:gdLst/>
            <a:ahLst/>
            <a:cxnLst/>
            <a:rect l="l" t="t" r="r" b="b"/>
            <a:pathLst>
              <a:path w="313656" h="207494" extrusionOk="0">
                <a:moveTo>
                  <a:pt x="0" y="0"/>
                </a:moveTo>
                <a:lnTo>
                  <a:pt x="313656" y="0"/>
                </a:lnTo>
                <a:lnTo>
                  <a:pt x="313656" y="207494"/>
                </a:lnTo>
                <a:lnTo>
                  <a:pt x="0" y="207494"/>
                </a:lnTo>
                <a:lnTo>
                  <a:pt x="0" y="0"/>
                </a:lnTo>
                <a:close/>
              </a:path>
            </a:pathLst>
          </a:custGeom>
          <a:blipFill rotWithShape="1">
            <a:blip r:embed="rId4">
              <a:alphaModFix/>
            </a:blip>
            <a:stretch>
              <a:fillRect/>
            </a:stretch>
          </a:blipFill>
          <a:ln>
            <a:noFill/>
          </a:ln>
        </p:spPr>
      </p:sp>
      <p:sp>
        <p:nvSpPr>
          <p:cNvPr id="405" name="Google Shape;405;p17"/>
          <p:cNvSpPr/>
          <p:nvPr/>
        </p:nvSpPr>
        <p:spPr>
          <a:xfrm>
            <a:off x="1640066" y="4563934"/>
            <a:ext cx="231654" cy="227886"/>
          </a:xfrm>
          <a:custGeom>
            <a:avLst/>
            <a:gdLst/>
            <a:ahLst/>
            <a:cxnLst/>
            <a:rect l="l" t="t" r="r" b="b"/>
            <a:pathLst>
              <a:path w="231654" h="227886" extrusionOk="0">
                <a:moveTo>
                  <a:pt x="0" y="0"/>
                </a:moveTo>
                <a:lnTo>
                  <a:pt x="231654" y="0"/>
                </a:lnTo>
                <a:lnTo>
                  <a:pt x="231654" y="227886"/>
                </a:lnTo>
                <a:lnTo>
                  <a:pt x="0" y="227886"/>
                </a:lnTo>
                <a:lnTo>
                  <a:pt x="0" y="0"/>
                </a:lnTo>
                <a:close/>
              </a:path>
            </a:pathLst>
          </a:custGeom>
          <a:blipFill rotWithShape="1">
            <a:blip r:embed="rId5">
              <a:alphaModFix/>
            </a:blip>
            <a:stretch>
              <a:fillRect/>
            </a:stretch>
          </a:blipFill>
          <a:ln>
            <a:noFill/>
          </a:ln>
        </p:spPr>
      </p:sp>
      <p:sp>
        <p:nvSpPr>
          <p:cNvPr id="406" name="Google Shape;406;p17"/>
          <p:cNvSpPr/>
          <p:nvPr/>
        </p:nvSpPr>
        <p:spPr>
          <a:xfrm>
            <a:off x="1640066" y="7038940"/>
            <a:ext cx="231654" cy="227886"/>
          </a:xfrm>
          <a:custGeom>
            <a:avLst/>
            <a:gdLst/>
            <a:ahLst/>
            <a:cxnLst/>
            <a:rect l="l" t="t" r="r" b="b"/>
            <a:pathLst>
              <a:path w="231654" h="227886" extrusionOk="0">
                <a:moveTo>
                  <a:pt x="0" y="0"/>
                </a:moveTo>
                <a:lnTo>
                  <a:pt x="231654" y="0"/>
                </a:lnTo>
                <a:lnTo>
                  <a:pt x="231654" y="227886"/>
                </a:lnTo>
                <a:lnTo>
                  <a:pt x="0" y="227886"/>
                </a:lnTo>
                <a:lnTo>
                  <a:pt x="0" y="0"/>
                </a:lnTo>
                <a:close/>
              </a:path>
            </a:pathLst>
          </a:custGeom>
          <a:blipFill rotWithShape="1">
            <a:blip r:embed="rId5">
              <a:alphaModFix/>
            </a:blip>
            <a:stretch>
              <a:fillRect/>
            </a:stretch>
          </a:blipFill>
          <a:ln>
            <a:noFill/>
          </a:ln>
        </p:spPr>
      </p:sp>
      <p:sp>
        <p:nvSpPr>
          <p:cNvPr id="407" name="Google Shape;407;p17"/>
          <p:cNvSpPr/>
          <p:nvPr/>
        </p:nvSpPr>
        <p:spPr>
          <a:xfrm>
            <a:off x="1640066" y="8286640"/>
            <a:ext cx="231654" cy="227886"/>
          </a:xfrm>
          <a:custGeom>
            <a:avLst/>
            <a:gdLst/>
            <a:ahLst/>
            <a:cxnLst/>
            <a:rect l="l" t="t" r="r" b="b"/>
            <a:pathLst>
              <a:path w="231654" h="227886" extrusionOk="0">
                <a:moveTo>
                  <a:pt x="0" y="0"/>
                </a:moveTo>
                <a:lnTo>
                  <a:pt x="231654" y="0"/>
                </a:lnTo>
                <a:lnTo>
                  <a:pt x="231654" y="227886"/>
                </a:lnTo>
                <a:lnTo>
                  <a:pt x="0" y="227886"/>
                </a:lnTo>
                <a:lnTo>
                  <a:pt x="0" y="0"/>
                </a:lnTo>
                <a:close/>
              </a:path>
            </a:pathLst>
          </a:custGeom>
          <a:blipFill rotWithShape="1">
            <a:blip r:embed="rId5">
              <a:alphaModFix/>
            </a:blip>
            <a:stretch>
              <a:fillRect/>
            </a:stretch>
          </a:blipFill>
          <a:ln>
            <a:noFill/>
          </a:ln>
        </p:spPr>
      </p:sp>
      <p:sp>
        <p:nvSpPr>
          <p:cNvPr id="408" name="Google Shape;408;p17"/>
          <p:cNvSpPr/>
          <p:nvPr/>
        </p:nvSpPr>
        <p:spPr>
          <a:xfrm>
            <a:off x="5612056" y="398348"/>
            <a:ext cx="7063930" cy="277272"/>
          </a:xfrm>
          <a:custGeom>
            <a:avLst/>
            <a:gdLst/>
            <a:ahLst/>
            <a:cxnLst/>
            <a:rect l="l" t="t" r="r" b="b"/>
            <a:pathLst>
              <a:path w="9418574" h="369697" extrusionOk="0">
                <a:moveTo>
                  <a:pt x="0" y="0"/>
                </a:moveTo>
                <a:lnTo>
                  <a:pt x="9418574" y="0"/>
                </a:lnTo>
                <a:lnTo>
                  <a:pt x="9418574" y="369697"/>
                </a:lnTo>
                <a:lnTo>
                  <a:pt x="0" y="369697"/>
                </a:lnTo>
                <a:close/>
              </a:path>
            </a:pathLst>
          </a:custGeom>
          <a:solidFill>
            <a:srgbClr val="FFC000"/>
          </a:solidFill>
          <a:ln>
            <a:noFill/>
          </a:ln>
        </p:spPr>
      </p:sp>
      <p:cxnSp>
        <p:nvCxnSpPr>
          <p:cNvPr id="409" name="Google Shape;409;p17"/>
          <p:cNvCxnSpPr/>
          <p:nvPr/>
        </p:nvCxnSpPr>
        <p:spPr>
          <a:xfrm rot="10796421">
            <a:off x="-9533" y="826452"/>
            <a:ext cx="18307066" cy="0"/>
          </a:xfrm>
          <a:prstGeom prst="straightConnector1">
            <a:avLst/>
          </a:prstGeom>
          <a:noFill/>
          <a:ln w="9525" cap="rnd" cmpd="sng">
            <a:solidFill>
              <a:srgbClr val="FCBC8B"/>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8"/>
          <p:cNvSpPr txBox="1"/>
          <p:nvPr/>
        </p:nvSpPr>
        <p:spPr>
          <a:xfrm>
            <a:off x="1517921" y="1167743"/>
            <a:ext cx="15252156" cy="94292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4D3B2D"/>
                </a:solidFill>
                <a:latin typeface="Arimo"/>
                <a:ea typeface="Arimo"/>
                <a:cs typeface="Arimo"/>
                <a:sym typeface="Arimo"/>
              </a:rPr>
              <a:t>Bully’s feelings</a:t>
            </a:r>
            <a:endParaRPr/>
          </a:p>
        </p:txBody>
      </p:sp>
      <p:sp>
        <p:nvSpPr>
          <p:cNvPr id="419" name="Google Shape;419;p18"/>
          <p:cNvSpPr txBox="1"/>
          <p:nvPr/>
        </p:nvSpPr>
        <p:spPr>
          <a:xfrm>
            <a:off x="3385748" y="6915949"/>
            <a:ext cx="4143602" cy="838038"/>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Mercury is the closest planet to the Sun</a:t>
            </a:r>
            <a:endParaRPr/>
          </a:p>
        </p:txBody>
      </p:sp>
      <p:sp>
        <p:nvSpPr>
          <p:cNvPr id="420" name="Google Shape;420;p18"/>
          <p:cNvSpPr txBox="1"/>
          <p:nvPr/>
        </p:nvSpPr>
        <p:spPr>
          <a:xfrm>
            <a:off x="10758646" y="6965350"/>
            <a:ext cx="4143602" cy="7392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Venus is the second planet from the Sun</a:t>
            </a:r>
            <a:endParaRPr/>
          </a:p>
        </p:txBody>
      </p:sp>
      <p:sp>
        <p:nvSpPr>
          <p:cNvPr id="421" name="Google Shape;421;p18"/>
          <p:cNvSpPr txBox="1"/>
          <p:nvPr/>
        </p:nvSpPr>
        <p:spPr>
          <a:xfrm>
            <a:off x="2941148" y="3751003"/>
            <a:ext cx="5032802" cy="24955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6000" b="0" i="0" u="none" strike="noStrike" cap="none">
                <a:solidFill>
                  <a:srgbClr val="4D3B2D"/>
                </a:solidFill>
                <a:latin typeface="Arimo"/>
                <a:ea typeface="Arimo"/>
                <a:cs typeface="Arimo"/>
                <a:sym typeface="Arimo"/>
              </a:rPr>
              <a:t>30%</a:t>
            </a:r>
            <a:endParaRPr/>
          </a:p>
        </p:txBody>
      </p:sp>
      <p:sp>
        <p:nvSpPr>
          <p:cNvPr id="422" name="Google Shape;422;p18"/>
          <p:cNvSpPr txBox="1"/>
          <p:nvPr/>
        </p:nvSpPr>
        <p:spPr>
          <a:xfrm>
            <a:off x="10314046" y="3751039"/>
            <a:ext cx="5032802" cy="24955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6000" b="0" i="0" u="none" strike="noStrike" cap="none">
                <a:solidFill>
                  <a:srgbClr val="4D3B2D"/>
                </a:solidFill>
                <a:latin typeface="Arimo"/>
                <a:ea typeface="Arimo"/>
                <a:cs typeface="Arimo"/>
                <a:sym typeface="Arimo"/>
              </a:rPr>
              <a:t>25%</a:t>
            </a:r>
            <a:endParaRPr/>
          </a:p>
        </p:txBody>
      </p:sp>
      <p:sp>
        <p:nvSpPr>
          <p:cNvPr id="423" name="Google Shape;423;p18"/>
          <p:cNvSpPr txBox="1"/>
          <p:nvPr/>
        </p:nvSpPr>
        <p:spPr>
          <a:xfrm>
            <a:off x="3385748" y="6105974"/>
            <a:ext cx="4143602" cy="61909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Ability to influence</a:t>
            </a:r>
            <a:endParaRPr/>
          </a:p>
        </p:txBody>
      </p:sp>
      <p:sp>
        <p:nvSpPr>
          <p:cNvPr id="424" name="Google Shape;424;p18"/>
          <p:cNvSpPr txBox="1"/>
          <p:nvPr/>
        </p:nvSpPr>
        <p:spPr>
          <a:xfrm>
            <a:off x="10555853" y="6105974"/>
            <a:ext cx="4346395" cy="61909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Physically stronger</a:t>
            </a:r>
            <a:endParaRPr/>
          </a:p>
        </p:txBody>
      </p:sp>
      <p:sp>
        <p:nvSpPr>
          <p:cNvPr id="425" name="Google Shape;425;p18"/>
          <p:cNvSpPr/>
          <p:nvPr/>
        </p:nvSpPr>
        <p:spPr>
          <a:xfrm>
            <a:off x="8394850" y="9656100"/>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426" name="Google Shape;426;p18"/>
          <p:cNvCxnSpPr/>
          <p:nvPr/>
        </p:nvCxnSpPr>
        <p:spPr>
          <a:xfrm rot="10796421">
            <a:off x="-9533" y="10013210"/>
            <a:ext cx="18307066" cy="0"/>
          </a:xfrm>
          <a:prstGeom prst="straightConnector1">
            <a:avLst/>
          </a:prstGeom>
          <a:noFill/>
          <a:ln w="9525" cap="rnd" cmpd="sng">
            <a:solidFill>
              <a:srgbClr val="FCBC8B"/>
            </a:solidFill>
            <a:prstDash val="solid"/>
            <a:round/>
            <a:headEnd type="none" w="sm" len="sm"/>
            <a:tailEnd type="none" w="sm" len="sm"/>
          </a:ln>
        </p:spPr>
      </p:cxnSp>
      <p:sp>
        <p:nvSpPr>
          <p:cNvPr id="427" name="Google Shape;427;p18"/>
          <p:cNvSpPr/>
          <p:nvPr/>
        </p:nvSpPr>
        <p:spPr>
          <a:xfrm rot="10799991">
            <a:off x="7" y="420381"/>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428" name="Google Shape;428;p18"/>
          <p:cNvCxnSpPr/>
          <p:nvPr/>
        </p:nvCxnSpPr>
        <p:spPr>
          <a:xfrm rot="10796421">
            <a:off x="-9533" y="286920"/>
            <a:ext cx="18307066" cy="0"/>
          </a:xfrm>
          <a:prstGeom prst="straightConnector1">
            <a:avLst/>
          </a:prstGeom>
          <a:noFill/>
          <a:ln w="9525" cap="rnd" cmpd="sng">
            <a:solidFill>
              <a:srgbClr val="FCBC8B"/>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9"/>
          <p:cNvSpPr/>
          <p:nvPr/>
        </p:nvSpPr>
        <p:spPr>
          <a:xfrm>
            <a:off x="174174" y="526676"/>
            <a:ext cx="17939650" cy="9233646"/>
          </a:xfrm>
          <a:custGeom>
            <a:avLst/>
            <a:gdLst/>
            <a:ahLst/>
            <a:cxnLst/>
            <a:rect l="l" t="t" r="r" b="b"/>
            <a:pathLst>
              <a:path w="17939650" h="9233646" extrusionOk="0">
                <a:moveTo>
                  <a:pt x="0" y="0"/>
                </a:moveTo>
                <a:lnTo>
                  <a:pt x="17939650" y="0"/>
                </a:lnTo>
                <a:lnTo>
                  <a:pt x="17939650" y="9233646"/>
                </a:lnTo>
                <a:lnTo>
                  <a:pt x="0" y="9233646"/>
                </a:lnTo>
                <a:lnTo>
                  <a:pt x="0" y="0"/>
                </a:lnTo>
                <a:close/>
              </a:path>
            </a:pathLst>
          </a:custGeom>
          <a:blipFill rotWithShape="1">
            <a:blip r:embed="rId3">
              <a:alphaModFix/>
            </a:blip>
            <a:stretch>
              <a:fillRect/>
            </a:stretch>
          </a:blipFill>
          <a:ln>
            <a:noFill/>
          </a:ln>
        </p:spPr>
      </p:sp>
      <p:grpSp>
        <p:nvGrpSpPr>
          <p:cNvPr id="438" name="Google Shape;438;p19"/>
          <p:cNvGrpSpPr/>
          <p:nvPr/>
        </p:nvGrpSpPr>
        <p:grpSpPr>
          <a:xfrm>
            <a:off x="1426444" y="1078992"/>
            <a:ext cx="4963802" cy="2344198"/>
            <a:chOff x="0" y="0"/>
            <a:chExt cx="6618403" cy="3125597"/>
          </a:xfrm>
        </p:grpSpPr>
        <p:sp>
          <p:nvSpPr>
            <p:cNvPr id="439" name="Google Shape;439;p19"/>
            <p:cNvSpPr/>
            <p:nvPr/>
          </p:nvSpPr>
          <p:spPr>
            <a:xfrm>
              <a:off x="0" y="0"/>
              <a:ext cx="6618351" cy="3125597"/>
            </a:xfrm>
            <a:custGeom>
              <a:avLst/>
              <a:gdLst/>
              <a:ahLst/>
              <a:cxnLst/>
              <a:rect l="l" t="t" r="r" b="b"/>
              <a:pathLst>
                <a:path w="6618351" h="3125597" extrusionOk="0">
                  <a:moveTo>
                    <a:pt x="0" y="0"/>
                  </a:moveTo>
                  <a:lnTo>
                    <a:pt x="6618351" y="0"/>
                  </a:lnTo>
                  <a:lnTo>
                    <a:pt x="6618351" y="3125597"/>
                  </a:lnTo>
                  <a:lnTo>
                    <a:pt x="0" y="3125597"/>
                  </a:lnTo>
                  <a:close/>
                </a:path>
              </a:pathLst>
            </a:custGeom>
            <a:solidFill>
              <a:srgbClr val="FFFFFF"/>
            </a:solidFill>
            <a:ln>
              <a:noFill/>
            </a:ln>
          </p:spPr>
        </p:sp>
        <p:sp>
          <p:nvSpPr>
            <p:cNvPr id="440" name="Google Shape;440;p19"/>
            <p:cNvSpPr txBox="1"/>
            <p:nvPr/>
          </p:nvSpPr>
          <p:spPr>
            <a:xfrm>
              <a:off x="0" y="0"/>
              <a:ext cx="6618403" cy="3125589"/>
            </a:xfrm>
            <a:prstGeom prst="rect">
              <a:avLst/>
            </a:prstGeom>
            <a:noFill/>
            <a:ln>
              <a:noFill/>
            </a:ln>
          </p:spPr>
          <p:txBody>
            <a:bodyPr spcFirstLastPara="1" wrap="square" lIns="50800" tIns="50800" rIns="50800" bIns="50800" anchor="ctr" anchorCtr="0">
              <a:noAutofit/>
            </a:bodyPr>
            <a:lstStyle/>
            <a:p>
              <a:pPr marL="772160" marR="0" lvl="1" indent="-386079" algn="l" rtl="0">
                <a:lnSpc>
                  <a:spcPct val="120000"/>
                </a:lnSpc>
                <a:spcBef>
                  <a:spcPts val="0"/>
                </a:spcBef>
                <a:spcAft>
                  <a:spcPts val="0"/>
                </a:spcAft>
                <a:buClr>
                  <a:srgbClr val="4D3B2D"/>
                </a:buClr>
                <a:buSzPts val="3200"/>
                <a:buFont typeface="Arial"/>
                <a:buChar char="•"/>
              </a:pPr>
              <a:r>
                <a:rPr lang="en-US" sz="3200" b="0" i="0" u="none" strike="noStrike" cap="none">
                  <a:solidFill>
                    <a:srgbClr val="4D3B2D"/>
                  </a:solidFill>
                  <a:latin typeface="Open Sans"/>
                  <a:ea typeface="Open Sans"/>
                  <a:cs typeface="Open Sans"/>
                  <a:sym typeface="Open Sans"/>
                </a:rPr>
                <a:t>Saturn, the ringed planet, is composed mostly of hydrogen and also helium</a:t>
              </a:r>
              <a:endParaRPr/>
            </a:p>
          </p:txBody>
        </p:sp>
      </p:grpSp>
      <p:sp>
        <p:nvSpPr>
          <p:cNvPr id="441" name="Google Shape;441;p19"/>
          <p:cNvSpPr txBox="1"/>
          <p:nvPr/>
        </p:nvSpPr>
        <p:spPr>
          <a:xfrm>
            <a:off x="8277641" y="7908678"/>
            <a:ext cx="9744762" cy="2005575"/>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400" b="0" i="0" u="none" strike="noStrike" cap="none">
                <a:solidFill>
                  <a:srgbClr val="4D3B2D"/>
                </a:solidFill>
                <a:latin typeface="Arimo"/>
                <a:ea typeface="Arimo"/>
                <a:cs typeface="Arimo"/>
                <a:sym typeface="Arimo"/>
              </a:rPr>
              <a:t>Whoa!</a:t>
            </a:r>
            <a:endParaRPr/>
          </a:p>
        </p:txBody>
      </p:sp>
      <p:sp>
        <p:nvSpPr>
          <p:cNvPr id="442" name="Google Shape;442;p19"/>
          <p:cNvSpPr/>
          <p:nvPr/>
        </p:nvSpPr>
        <p:spPr>
          <a:xfrm>
            <a:off x="0" y="-18"/>
            <a:ext cx="18288000" cy="198310"/>
          </a:xfrm>
          <a:custGeom>
            <a:avLst/>
            <a:gdLst/>
            <a:ahLst/>
            <a:cxnLst/>
            <a:rect l="l" t="t" r="r" b="b"/>
            <a:pathLst>
              <a:path w="24384000" h="264414" extrusionOk="0">
                <a:moveTo>
                  <a:pt x="0" y="0"/>
                </a:moveTo>
                <a:lnTo>
                  <a:pt x="24384000" y="0"/>
                </a:lnTo>
                <a:lnTo>
                  <a:pt x="24384000" y="264414"/>
                </a:lnTo>
                <a:lnTo>
                  <a:pt x="0" y="264414"/>
                </a:lnTo>
                <a:close/>
              </a:path>
            </a:pathLst>
          </a:custGeom>
          <a:solidFill>
            <a:srgbClr val="FF892D"/>
          </a:solidFill>
          <a:ln>
            <a:noFill/>
          </a:ln>
        </p:spPr>
      </p:sp>
      <p:grpSp>
        <p:nvGrpSpPr>
          <p:cNvPr id="443" name="Google Shape;443;p19"/>
          <p:cNvGrpSpPr/>
          <p:nvPr/>
        </p:nvGrpSpPr>
        <p:grpSpPr>
          <a:xfrm>
            <a:off x="1426444" y="3971402"/>
            <a:ext cx="4963802" cy="2344198"/>
            <a:chOff x="0" y="0"/>
            <a:chExt cx="6618403" cy="3125597"/>
          </a:xfrm>
        </p:grpSpPr>
        <p:sp>
          <p:nvSpPr>
            <p:cNvPr id="444" name="Google Shape;444;p19"/>
            <p:cNvSpPr/>
            <p:nvPr/>
          </p:nvSpPr>
          <p:spPr>
            <a:xfrm>
              <a:off x="0" y="0"/>
              <a:ext cx="6618351" cy="3125597"/>
            </a:xfrm>
            <a:custGeom>
              <a:avLst/>
              <a:gdLst/>
              <a:ahLst/>
              <a:cxnLst/>
              <a:rect l="l" t="t" r="r" b="b"/>
              <a:pathLst>
                <a:path w="6618351" h="3125597" extrusionOk="0">
                  <a:moveTo>
                    <a:pt x="0" y="0"/>
                  </a:moveTo>
                  <a:lnTo>
                    <a:pt x="6618351" y="0"/>
                  </a:lnTo>
                  <a:lnTo>
                    <a:pt x="6618351" y="3125597"/>
                  </a:lnTo>
                  <a:lnTo>
                    <a:pt x="0" y="3125597"/>
                  </a:lnTo>
                  <a:close/>
                </a:path>
              </a:pathLst>
            </a:custGeom>
            <a:solidFill>
              <a:srgbClr val="FFFFFF"/>
            </a:solidFill>
            <a:ln>
              <a:noFill/>
            </a:ln>
          </p:spPr>
        </p:sp>
        <p:sp>
          <p:nvSpPr>
            <p:cNvPr id="445" name="Google Shape;445;p19"/>
            <p:cNvSpPr txBox="1"/>
            <p:nvPr/>
          </p:nvSpPr>
          <p:spPr>
            <a:xfrm>
              <a:off x="0" y="0"/>
              <a:ext cx="6618403" cy="3125589"/>
            </a:xfrm>
            <a:prstGeom prst="rect">
              <a:avLst/>
            </a:prstGeom>
            <a:noFill/>
            <a:ln>
              <a:noFill/>
            </a:ln>
          </p:spPr>
          <p:txBody>
            <a:bodyPr spcFirstLastPara="1" wrap="square" lIns="50800" tIns="50800" rIns="50800" bIns="50800" anchor="ctr" anchorCtr="0">
              <a:noAutofit/>
            </a:bodyPr>
            <a:lstStyle/>
            <a:p>
              <a:pPr marL="772160" marR="0" lvl="1" indent="-386079" algn="l" rtl="0">
                <a:lnSpc>
                  <a:spcPct val="120000"/>
                </a:lnSpc>
                <a:spcBef>
                  <a:spcPts val="0"/>
                </a:spcBef>
                <a:spcAft>
                  <a:spcPts val="0"/>
                </a:spcAft>
                <a:buClr>
                  <a:srgbClr val="4D3B2D"/>
                </a:buClr>
                <a:buSzPts val="3200"/>
                <a:buFont typeface="Arial"/>
                <a:buChar char="•"/>
              </a:pPr>
              <a:r>
                <a:rPr lang="en-US" sz="3200" b="0" i="0" u="none" strike="noStrike" cap="none">
                  <a:solidFill>
                    <a:srgbClr val="4D3B2D"/>
                  </a:solidFill>
                  <a:latin typeface="Open Sans"/>
                  <a:ea typeface="Open Sans"/>
                  <a:cs typeface="Open Sans"/>
                  <a:sym typeface="Open Sans"/>
                </a:rPr>
                <a:t>Saturn, the ringed planet, is composed mostly of hydrogen and also helium</a:t>
              </a:r>
              <a:endParaRPr/>
            </a:p>
          </p:txBody>
        </p:sp>
      </p:grpSp>
      <p:grpSp>
        <p:nvGrpSpPr>
          <p:cNvPr id="446" name="Google Shape;446;p19"/>
          <p:cNvGrpSpPr/>
          <p:nvPr/>
        </p:nvGrpSpPr>
        <p:grpSpPr>
          <a:xfrm>
            <a:off x="1426444" y="6863816"/>
            <a:ext cx="4963802" cy="2344198"/>
            <a:chOff x="0" y="0"/>
            <a:chExt cx="6618403" cy="3125597"/>
          </a:xfrm>
        </p:grpSpPr>
        <p:sp>
          <p:nvSpPr>
            <p:cNvPr id="447" name="Google Shape;447;p19"/>
            <p:cNvSpPr/>
            <p:nvPr/>
          </p:nvSpPr>
          <p:spPr>
            <a:xfrm>
              <a:off x="0" y="0"/>
              <a:ext cx="6618351" cy="3125597"/>
            </a:xfrm>
            <a:custGeom>
              <a:avLst/>
              <a:gdLst/>
              <a:ahLst/>
              <a:cxnLst/>
              <a:rect l="l" t="t" r="r" b="b"/>
              <a:pathLst>
                <a:path w="6618351" h="3125597" extrusionOk="0">
                  <a:moveTo>
                    <a:pt x="0" y="0"/>
                  </a:moveTo>
                  <a:lnTo>
                    <a:pt x="6618351" y="0"/>
                  </a:lnTo>
                  <a:lnTo>
                    <a:pt x="6618351" y="3125597"/>
                  </a:lnTo>
                  <a:lnTo>
                    <a:pt x="0" y="3125597"/>
                  </a:lnTo>
                  <a:close/>
                </a:path>
              </a:pathLst>
            </a:custGeom>
            <a:solidFill>
              <a:srgbClr val="FFFFFF"/>
            </a:solidFill>
            <a:ln>
              <a:noFill/>
            </a:ln>
          </p:spPr>
        </p:sp>
        <p:sp>
          <p:nvSpPr>
            <p:cNvPr id="448" name="Google Shape;448;p19"/>
            <p:cNvSpPr txBox="1"/>
            <p:nvPr/>
          </p:nvSpPr>
          <p:spPr>
            <a:xfrm>
              <a:off x="0" y="0"/>
              <a:ext cx="6618403" cy="3125589"/>
            </a:xfrm>
            <a:prstGeom prst="rect">
              <a:avLst/>
            </a:prstGeom>
            <a:noFill/>
            <a:ln>
              <a:noFill/>
            </a:ln>
          </p:spPr>
          <p:txBody>
            <a:bodyPr spcFirstLastPara="1" wrap="square" lIns="50800" tIns="50800" rIns="50800" bIns="50800" anchor="ctr" anchorCtr="0">
              <a:noAutofit/>
            </a:bodyPr>
            <a:lstStyle/>
            <a:p>
              <a:pPr marL="772160" marR="0" lvl="1" indent="-386079" algn="l" rtl="0">
                <a:lnSpc>
                  <a:spcPct val="120000"/>
                </a:lnSpc>
                <a:spcBef>
                  <a:spcPts val="0"/>
                </a:spcBef>
                <a:spcAft>
                  <a:spcPts val="0"/>
                </a:spcAft>
                <a:buClr>
                  <a:srgbClr val="4D3B2D"/>
                </a:buClr>
                <a:buSzPts val="3200"/>
                <a:buFont typeface="Arial"/>
                <a:buChar char="•"/>
              </a:pPr>
              <a:r>
                <a:rPr lang="en-US" sz="3200" b="0" i="0" u="none" strike="noStrike" cap="none">
                  <a:solidFill>
                    <a:srgbClr val="4D3B2D"/>
                  </a:solidFill>
                  <a:latin typeface="Open Sans"/>
                  <a:ea typeface="Open Sans"/>
                  <a:cs typeface="Open Sans"/>
                  <a:sym typeface="Open Sans"/>
                </a:rPr>
                <a:t>Saturn, the ringed planet, is composed mostly of hydrogen and also helium</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p:nvPr/>
        </p:nvSpPr>
        <p:spPr>
          <a:xfrm>
            <a:off x="7015037" y="8099266"/>
            <a:ext cx="784958" cy="64844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D97B32"/>
                </a:solidFill>
                <a:latin typeface="Arimo"/>
                <a:ea typeface="Arimo"/>
                <a:cs typeface="Arimo"/>
                <a:sym typeface="Arimo"/>
              </a:rPr>
              <a:t>01</a:t>
            </a:r>
            <a:endParaRPr/>
          </a:p>
        </p:txBody>
      </p:sp>
      <p:sp>
        <p:nvSpPr>
          <p:cNvPr id="112" name="Google Shape;112;p2"/>
          <p:cNvSpPr txBox="1"/>
          <p:nvPr/>
        </p:nvSpPr>
        <p:spPr>
          <a:xfrm>
            <a:off x="438299" y="85779"/>
            <a:ext cx="5655894" cy="185726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4D3B2D"/>
                </a:solidFill>
                <a:latin typeface="Arimo"/>
                <a:ea typeface="Arimo"/>
                <a:cs typeface="Arimo"/>
                <a:sym typeface="Arimo"/>
              </a:rPr>
              <a:t>Table of contents</a:t>
            </a:r>
            <a:endParaRPr/>
          </a:p>
        </p:txBody>
      </p:sp>
      <p:sp>
        <p:nvSpPr>
          <p:cNvPr id="113" name="Google Shape;113;p2"/>
          <p:cNvSpPr txBox="1"/>
          <p:nvPr/>
        </p:nvSpPr>
        <p:spPr>
          <a:xfrm>
            <a:off x="7982875" y="3252452"/>
            <a:ext cx="2065356" cy="64844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Lessons</a:t>
            </a:r>
            <a:endParaRPr/>
          </a:p>
        </p:txBody>
      </p:sp>
      <p:sp>
        <p:nvSpPr>
          <p:cNvPr id="114" name="Google Shape;114;p2"/>
          <p:cNvSpPr txBox="1"/>
          <p:nvPr/>
        </p:nvSpPr>
        <p:spPr>
          <a:xfrm>
            <a:off x="10357151" y="3451894"/>
            <a:ext cx="6412962" cy="419019"/>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Describe the topic of the section here</a:t>
            </a:r>
            <a:endParaRPr/>
          </a:p>
        </p:txBody>
      </p:sp>
      <p:sp>
        <p:nvSpPr>
          <p:cNvPr id="115" name="Google Shape;115;p2"/>
          <p:cNvSpPr txBox="1"/>
          <p:nvPr/>
        </p:nvSpPr>
        <p:spPr>
          <a:xfrm>
            <a:off x="7982875" y="4555563"/>
            <a:ext cx="2065356" cy="465606"/>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Activities</a:t>
            </a:r>
            <a:endParaRPr/>
          </a:p>
        </p:txBody>
      </p:sp>
      <p:sp>
        <p:nvSpPr>
          <p:cNvPr id="116" name="Google Shape;116;p2"/>
          <p:cNvSpPr txBox="1"/>
          <p:nvPr/>
        </p:nvSpPr>
        <p:spPr>
          <a:xfrm>
            <a:off x="7015037" y="4555581"/>
            <a:ext cx="784958" cy="4656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D97B32"/>
                </a:solidFill>
                <a:latin typeface="Arimo"/>
                <a:ea typeface="Arimo"/>
                <a:cs typeface="Arimo"/>
                <a:sym typeface="Arimo"/>
              </a:rPr>
              <a:t>02</a:t>
            </a:r>
            <a:endParaRPr/>
          </a:p>
        </p:txBody>
      </p:sp>
      <p:sp>
        <p:nvSpPr>
          <p:cNvPr id="117" name="Google Shape;117;p2"/>
          <p:cNvSpPr txBox="1"/>
          <p:nvPr/>
        </p:nvSpPr>
        <p:spPr>
          <a:xfrm>
            <a:off x="10357151" y="4663602"/>
            <a:ext cx="6412962" cy="419019"/>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Describe the topic of the section here</a:t>
            </a:r>
            <a:endParaRPr/>
          </a:p>
        </p:txBody>
      </p:sp>
      <p:sp>
        <p:nvSpPr>
          <p:cNvPr id="118" name="Google Shape;118;p2"/>
          <p:cNvSpPr txBox="1"/>
          <p:nvPr/>
        </p:nvSpPr>
        <p:spPr>
          <a:xfrm>
            <a:off x="7982875" y="5767271"/>
            <a:ext cx="2065356" cy="465606"/>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Meetings</a:t>
            </a:r>
            <a:endParaRPr/>
          </a:p>
        </p:txBody>
      </p:sp>
      <p:sp>
        <p:nvSpPr>
          <p:cNvPr id="119" name="Google Shape;119;p2"/>
          <p:cNvSpPr txBox="1"/>
          <p:nvPr/>
        </p:nvSpPr>
        <p:spPr>
          <a:xfrm>
            <a:off x="7015037" y="5767271"/>
            <a:ext cx="784958" cy="4656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D97B32"/>
                </a:solidFill>
                <a:latin typeface="Arimo"/>
                <a:ea typeface="Arimo"/>
                <a:cs typeface="Arimo"/>
                <a:sym typeface="Arimo"/>
              </a:rPr>
              <a:t>03 </a:t>
            </a:r>
            <a:endParaRPr/>
          </a:p>
        </p:txBody>
      </p:sp>
      <p:sp>
        <p:nvSpPr>
          <p:cNvPr id="120" name="Google Shape;120;p2"/>
          <p:cNvSpPr txBox="1"/>
          <p:nvPr/>
        </p:nvSpPr>
        <p:spPr>
          <a:xfrm>
            <a:off x="10357151" y="5875292"/>
            <a:ext cx="6412962" cy="419019"/>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Describe the topic of the section here</a:t>
            </a:r>
            <a:endParaRPr/>
          </a:p>
        </p:txBody>
      </p:sp>
      <p:sp>
        <p:nvSpPr>
          <p:cNvPr id="121" name="Google Shape;121;p2"/>
          <p:cNvSpPr/>
          <p:nvPr/>
        </p:nvSpPr>
        <p:spPr>
          <a:xfrm>
            <a:off x="1426500" y="3273350"/>
            <a:ext cx="9884992" cy="10878598"/>
          </a:xfrm>
          <a:custGeom>
            <a:avLst/>
            <a:gdLst/>
            <a:ahLst/>
            <a:cxnLst/>
            <a:rect l="l" t="t" r="r" b="b"/>
            <a:pathLst>
              <a:path w="9884992" h="10878598" extrusionOk="0">
                <a:moveTo>
                  <a:pt x="0" y="0"/>
                </a:moveTo>
                <a:lnTo>
                  <a:pt x="9884992" y="0"/>
                </a:lnTo>
                <a:lnTo>
                  <a:pt x="9884992" y="10878598"/>
                </a:lnTo>
                <a:lnTo>
                  <a:pt x="0" y="10878598"/>
                </a:lnTo>
                <a:lnTo>
                  <a:pt x="0" y="0"/>
                </a:lnTo>
                <a:close/>
              </a:path>
            </a:pathLst>
          </a:custGeom>
          <a:blipFill rotWithShape="1">
            <a:blip r:embed="rId3">
              <a:alphaModFix/>
            </a:blip>
            <a:stretch>
              <a:fillRect t="239" b="-227"/>
            </a:stretch>
          </a:blipFill>
          <a:ln>
            <a:noFill/>
          </a:ln>
        </p:spPr>
      </p:sp>
      <p:sp>
        <p:nvSpPr>
          <p:cNvPr id="122" name="Google Shape;122;p2"/>
          <p:cNvSpPr txBox="1"/>
          <p:nvPr/>
        </p:nvSpPr>
        <p:spPr>
          <a:xfrm>
            <a:off x="7982875" y="6902215"/>
            <a:ext cx="2065356" cy="61909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Learning</a:t>
            </a:r>
            <a:endParaRPr/>
          </a:p>
        </p:txBody>
      </p:sp>
      <p:sp>
        <p:nvSpPr>
          <p:cNvPr id="123" name="Google Shape;123;p2"/>
          <p:cNvSpPr txBox="1"/>
          <p:nvPr/>
        </p:nvSpPr>
        <p:spPr>
          <a:xfrm>
            <a:off x="7015037" y="6978979"/>
            <a:ext cx="784958" cy="4656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D97B32"/>
                </a:solidFill>
                <a:latin typeface="Arimo"/>
                <a:ea typeface="Arimo"/>
                <a:cs typeface="Arimo"/>
                <a:sym typeface="Arimo"/>
              </a:rPr>
              <a:t>04</a:t>
            </a:r>
            <a:endParaRPr/>
          </a:p>
        </p:txBody>
      </p:sp>
      <p:sp>
        <p:nvSpPr>
          <p:cNvPr id="124" name="Google Shape;124;p2"/>
          <p:cNvSpPr txBox="1"/>
          <p:nvPr/>
        </p:nvSpPr>
        <p:spPr>
          <a:xfrm>
            <a:off x="10357151" y="7087000"/>
            <a:ext cx="6412962" cy="419019"/>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Describe the topic of the section here</a:t>
            </a:r>
            <a:endParaRPr/>
          </a:p>
        </p:txBody>
      </p:sp>
      <p:sp>
        <p:nvSpPr>
          <p:cNvPr id="125" name="Google Shape;125;p2"/>
          <p:cNvSpPr txBox="1"/>
          <p:nvPr/>
        </p:nvSpPr>
        <p:spPr>
          <a:xfrm>
            <a:off x="7982875" y="8190669"/>
            <a:ext cx="2065356" cy="465606"/>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Practice</a:t>
            </a:r>
            <a:endParaRPr/>
          </a:p>
        </p:txBody>
      </p:sp>
      <p:sp>
        <p:nvSpPr>
          <p:cNvPr id="126" name="Google Shape;126;p2"/>
          <p:cNvSpPr txBox="1"/>
          <p:nvPr/>
        </p:nvSpPr>
        <p:spPr>
          <a:xfrm>
            <a:off x="7015037" y="8190687"/>
            <a:ext cx="784958" cy="46560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D97B32"/>
                </a:solidFill>
                <a:latin typeface="Arimo"/>
                <a:ea typeface="Arimo"/>
                <a:cs typeface="Arimo"/>
                <a:sym typeface="Arimo"/>
              </a:rPr>
              <a:t>05</a:t>
            </a:r>
            <a:endParaRPr/>
          </a:p>
        </p:txBody>
      </p:sp>
      <p:sp>
        <p:nvSpPr>
          <p:cNvPr id="127" name="Google Shape;127;p2"/>
          <p:cNvSpPr txBox="1"/>
          <p:nvPr/>
        </p:nvSpPr>
        <p:spPr>
          <a:xfrm>
            <a:off x="10357151" y="8360523"/>
            <a:ext cx="6412962" cy="295352"/>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Describe the topic of the section here</a:t>
            </a:r>
            <a:endParaRPr/>
          </a:p>
        </p:txBody>
      </p:sp>
      <p:sp>
        <p:nvSpPr>
          <p:cNvPr id="128" name="Google Shape;128;p2"/>
          <p:cNvSpPr/>
          <p:nvPr/>
        </p:nvSpPr>
        <p:spPr>
          <a:xfrm>
            <a:off x="6139062" y="709300"/>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129" name="Google Shape;129;p2"/>
          <p:cNvCxnSpPr/>
          <p:nvPr/>
        </p:nvCxnSpPr>
        <p:spPr>
          <a:xfrm rot="10794631">
            <a:off x="6094193" y="988740"/>
            <a:ext cx="12203343" cy="0"/>
          </a:xfrm>
          <a:prstGeom prst="straightConnector1">
            <a:avLst/>
          </a:prstGeom>
          <a:noFill/>
          <a:ln w="9525" cap="rnd" cmpd="sng">
            <a:solidFill>
              <a:srgbClr val="FCBC8B"/>
            </a:solidFill>
            <a:prstDash val="solid"/>
            <a:round/>
            <a:headEnd type="none" w="sm" len="sm"/>
            <a:tailEnd type="none" w="sm" len="sm"/>
          </a:ln>
        </p:spPr>
      </p:cxnSp>
      <p:sp>
        <p:nvSpPr>
          <p:cNvPr id="130" name="Google Shape;130;p2"/>
          <p:cNvSpPr/>
          <p:nvPr/>
        </p:nvSpPr>
        <p:spPr>
          <a:xfrm>
            <a:off x="11311492" y="9972336"/>
            <a:ext cx="6976491" cy="314706"/>
          </a:xfrm>
          <a:custGeom>
            <a:avLst/>
            <a:gdLst/>
            <a:ahLst/>
            <a:cxnLst/>
            <a:rect l="l" t="t" r="r" b="b"/>
            <a:pathLst>
              <a:path w="9301988" h="419608" extrusionOk="0">
                <a:moveTo>
                  <a:pt x="0" y="0"/>
                </a:moveTo>
                <a:lnTo>
                  <a:pt x="9301988" y="0"/>
                </a:lnTo>
                <a:lnTo>
                  <a:pt x="9301988" y="419608"/>
                </a:lnTo>
                <a:lnTo>
                  <a:pt x="0" y="419608"/>
                </a:lnTo>
                <a:close/>
              </a:path>
            </a:pathLst>
          </a:custGeom>
          <a:solidFill>
            <a:srgbClr val="A9876C"/>
          </a:solidFill>
          <a:ln>
            <a:noFill/>
          </a:ln>
        </p:spPr>
      </p:sp>
      <p:sp>
        <p:nvSpPr>
          <p:cNvPr id="131" name="Google Shape;131;p2"/>
          <p:cNvSpPr/>
          <p:nvPr/>
        </p:nvSpPr>
        <p:spPr>
          <a:xfrm>
            <a:off x="0" y="9972336"/>
            <a:ext cx="1426464" cy="314706"/>
          </a:xfrm>
          <a:custGeom>
            <a:avLst/>
            <a:gdLst/>
            <a:ahLst/>
            <a:cxnLst/>
            <a:rect l="l" t="t" r="r" b="b"/>
            <a:pathLst>
              <a:path w="1901952" h="419608" extrusionOk="0">
                <a:moveTo>
                  <a:pt x="0" y="0"/>
                </a:moveTo>
                <a:lnTo>
                  <a:pt x="1901952" y="0"/>
                </a:lnTo>
                <a:lnTo>
                  <a:pt x="1901952" y="419608"/>
                </a:lnTo>
                <a:lnTo>
                  <a:pt x="0" y="419608"/>
                </a:lnTo>
                <a:close/>
              </a:path>
            </a:pathLst>
          </a:custGeom>
          <a:solidFill>
            <a:srgbClr val="A9876C"/>
          </a:solidFill>
          <a:ln>
            <a:noFill/>
          </a:ln>
        </p:spPr>
      </p:sp>
      <p:sp>
        <p:nvSpPr>
          <p:cNvPr id="132" name="Google Shape;132;p2"/>
          <p:cNvSpPr/>
          <p:nvPr/>
        </p:nvSpPr>
        <p:spPr>
          <a:xfrm>
            <a:off x="8302294" y="9972336"/>
            <a:ext cx="8559165" cy="314706"/>
          </a:xfrm>
          <a:custGeom>
            <a:avLst/>
            <a:gdLst/>
            <a:ahLst/>
            <a:cxnLst/>
            <a:rect l="l" t="t" r="r" b="b"/>
            <a:pathLst>
              <a:path w="11412220" h="419608" extrusionOk="0">
                <a:moveTo>
                  <a:pt x="0" y="0"/>
                </a:moveTo>
                <a:lnTo>
                  <a:pt x="11412220" y="0"/>
                </a:lnTo>
                <a:lnTo>
                  <a:pt x="11412220" y="419608"/>
                </a:lnTo>
                <a:lnTo>
                  <a:pt x="0" y="419608"/>
                </a:lnTo>
                <a:close/>
              </a:path>
            </a:pathLst>
          </a:custGeom>
          <a:solidFill>
            <a:srgbClr val="FF892D"/>
          </a:solidFill>
          <a:ln>
            <a:noFill/>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0"/>
          <p:cNvSpPr txBox="1"/>
          <p:nvPr/>
        </p:nvSpPr>
        <p:spPr>
          <a:xfrm>
            <a:off x="11438521" y="3193139"/>
            <a:ext cx="5077206" cy="5273418"/>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FFFFFF"/>
                </a:solidFill>
                <a:latin typeface="Open Sans"/>
                <a:ea typeface="Open Sans"/>
                <a:cs typeface="Open Sans"/>
                <a:sym typeface="Open Sans"/>
              </a:rPr>
              <a:t>Write your answer here</a:t>
            </a:r>
            <a:endParaRPr/>
          </a:p>
        </p:txBody>
      </p:sp>
      <p:sp>
        <p:nvSpPr>
          <p:cNvPr id="458" name="Google Shape;458;p20"/>
          <p:cNvSpPr txBox="1"/>
          <p:nvPr/>
        </p:nvSpPr>
        <p:spPr>
          <a:xfrm>
            <a:off x="1517921" y="1037942"/>
            <a:ext cx="15252156" cy="9947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4C311C"/>
                </a:solidFill>
                <a:latin typeface="Arimo"/>
                <a:ea typeface="Arimo"/>
                <a:cs typeface="Arimo"/>
                <a:sym typeface="Arimo"/>
              </a:rPr>
              <a:t>What can you do to help?</a:t>
            </a:r>
            <a:endParaRPr/>
          </a:p>
        </p:txBody>
      </p:sp>
      <p:sp>
        <p:nvSpPr>
          <p:cNvPr id="459" name="Google Shape;459;p20"/>
          <p:cNvSpPr txBox="1"/>
          <p:nvPr/>
        </p:nvSpPr>
        <p:spPr>
          <a:xfrm>
            <a:off x="1781799" y="3725373"/>
            <a:ext cx="7541552" cy="5179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FFFFFF"/>
                </a:solidFill>
                <a:latin typeface="Open Sans"/>
                <a:ea typeface="Open Sans"/>
                <a:cs typeface="Open Sans"/>
                <a:sym typeface="Open Sans"/>
              </a:rPr>
              <a:t>Jupiter is the biggest planet of them all</a:t>
            </a:r>
            <a:endParaRPr/>
          </a:p>
        </p:txBody>
      </p:sp>
      <p:sp>
        <p:nvSpPr>
          <p:cNvPr id="460" name="Google Shape;460;p20"/>
          <p:cNvSpPr txBox="1"/>
          <p:nvPr/>
        </p:nvSpPr>
        <p:spPr>
          <a:xfrm>
            <a:off x="1781799" y="3005217"/>
            <a:ext cx="7541552" cy="5370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FF892D"/>
                </a:solidFill>
                <a:latin typeface="Arimo"/>
                <a:ea typeface="Arimo"/>
                <a:cs typeface="Arimo"/>
                <a:sym typeface="Arimo"/>
              </a:rPr>
              <a:t>01. What can parents to do help?</a:t>
            </a:r>
            <a:endParaRPr/>
          </a:p>
        </p:txBody>
      </p:sp>
      <p:sp>
        <p:nvSpPr>
          <p:cNvPr id="461" name="Google Shape;461;p20"/>
          <p:cNvSpPr txBox="1"/>
          <p:nvPr/>
        </p:nvSpPr>
        <p:spPr>
          <a:xfrm>
            <a:off x="1781799" y="5936027"/>
            <a:ext cx="7541552" cy="5179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FFFFFF"/>
                </a:solidFill>
                <a:latin typeface="Open Sans"/>
                <a:ea typeface="Open Sans"/>
                <a:cs typeface="Open Sans"/>
                <a:sym typeface="Open Sans"/>
              </a:rPr>
              <a:t>Despite being red, Mars is a cold place</a:t>
            </a:r>
            <a:endParaRPr/>
          </a:p>
        </p:txBody>
      </p:sp>
      <p:sp>
        <p:nvSpPr>
          <p:cNvPr id="462" name="Google Shape;462;p20"/>
          <p:cNvSpPr txBox="1"/>
          <p:nvPr/>
        </p:nvSpPr>
        <p:spPr>
          <a:xfrm>
            <a:off x="1781799" y="5215869"/>
            <a:ext cx="7541552" cy="5370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FF892D"/>
                </a:solidFill>
                <a:latin typeface="Arimo"/>
                <a:ea typeface="Arimo"/>
                <a:cs typeface="Arimo"/>
                <a:sym typeface="Arimo"/>
              </a:rPr>
              <a:t>02. What can adults do to help?</a:t>
            </a:r>
            <a:endParaRPr/>
          </a:p>
        </p:txBody>
      </p:sp>
      <p:sp>
        <p:nvSpPr>
          <p:cNvPr id="463" name="Google Shape;463;p20"/>
          <p:cNvSpPr txBox="1"/>
          <p:nvPr/>
        </p:nvSpPr>
        <p:spPr>
          <a:xfrm>
            <a:off x="1781799" y="8146663"/>
            <a:ext cx="7541552" cy="5179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FFFFFF"/>
                </a:solidFill>
                <a:latin typeface="Open Sans"/>
                <a:ea typeface="Open Sans"/>
                <a:cs typeface="Open Sans"/>
                <a:sym typeface="Open Sans"/>
              </a:rPr>
              <a:t>Saturn is a gas giant and has several rings</a:t>
            </a:r>
            <a:endParaRPr/>
          </a:p>
        </p:txBody>
      </p:sp>
      <p:sp>
        <p:nvSpPr>
          <p:cNvPr id="464" name="Google Shape;464;p20"/>
          <p:cNvSpPr txBox="1"/>
          <p:nvPr/>
        </p:nvSpPr>
        <p:spPr>
          <a:xfrm>
            <a:off x="1781799" y="7426523"/>
            <a:ext cx="7541552" cy="5370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FF892D"/>
                </a:solidFill>
                <a:latin typeface="Arimo"/>
                <a:ea typeface="Arimo"/>
                <a:cs typeface="Arimo"/>
                <a:sym typeface="Arimo"/>
              </a:rPr>
              <a:t>03. What can students do to help?</a:t>
            </a:r>
            <a:endParaRPr/>
          </a:p>
        </p:txBody>
      </p:sp>
      <p:sp>
        <p:nvSpPr>
          <p:cNvPr id="465" name="Google Shape;465;p20"/>
          <p:cNvSpPr/>
          <p:nvPr/>
        </p:nvSpPr>
        <p:spPr>
          <a:xfrm>
            <a:off x="53016" y="251806"/>
            <a:ext cx="18234947" cy="401574"/>
          </a:xfrm>
          <a:custGeom>
            <a:avLst/>
            <a:gdLst/>
            <a:ahLst/>
            <a:cxnLst/>
            <a:rect l="l" t="t" r="r" b="b"/>
            <a:pathLst>
              <a:path w="24313262" h="535432" extrusionOk="0">
                <a:moveTo>
                  <a:pt x="0" y="0"/>
                </a:moveTo>
                <a:lnTo>
                  <a:pt x="24313262" y="0"/>
                </a:lnTo>
                <a:lnTo>
                  <a:pt x="24313262" y="535432"/>
                </a:lnTo>
                <a:lnTo>
                  <a:pt x="0" y="535432"/>
                </a:lnTo>
                <a:close/>
              </a:path>
            </a:pathLst>
          </a:custGeom>
          <a:solidFill>
            <a:srgbClr val="FFC000"/>
          </a:solidFill>
          <a:ln>
            <a:noFill/>
          </a:ln>
        </p:spPr>
      </p:sp>
      <p:cxnSp>
        <p:nvCxnSpPr>
          <p:cNvPr id="466" name="Google Shape;466;p20"/>
          <p:cNvCxnSpPr/>
          <p:nvPr/>
        </p:nvCxnSpPr>
        <p:spPr>
          <a:xfrm rot="10796421">
            <a:off x="-9533" y="826452"/>
            <a:ext cx="18307066" cy="0"/>
          </a:xfrm>
          <a:prstGeom prst="straightConnector1">
            <a:avLst/>
          </a:prstGeom>
          <a:noFill/>
          <a:ln w="9525" cap="rnd" cmpd="sng">
            <a:solidFill>
              <a:srgbClr val="FCBC8B"/>
            </a:solidFill>
            <a:prstDash val="solid"/>
            <a:round/>
            <a:headEnd type="none" w="sm" len="sm"/>
            <a:tailEnd type="none" w="sm" len="sm"/>
          </a:ln>
        </p:spPr>
      </p:cxnSp>
      <p:sp>
        <p:nvSpPr>
          <p:cNvPr id="467" name="Google Shape;467;p20"/>
          <p:cNvSpPr/>
          <p:nvPr/>
        </p:nvSpPr>
        <p:spPr>
          <a:xfrm>
            <a:off x="10565580" y="2210652"/>
            <a:ext cx="6823068" cy="8076346"/>
          </a:xfrm>
          <a:custGeom>
            <a:avLst/>
            <a:gdLst/>
            <a:ahLst/>
            <a:cxnLst/>
            <a:rect l="l" t="t" r="r" b="b"/>
            <a:pathLst>
              <a:path w="6823068" h="8076346" extrusionOk="0">
                <a:moveTo>
                  <a:pt x="0" y="0"/>
                </a:moveTo>
                <a:lnTo>
                  <a:pt x="6823068" y="0"/>
                </a:lnTo>
                <a:lnTo>
                  <a:pt x="6823068" y="8076346"/>
                </a:lnTo>
                <a:lnTo>
                  <a:pt x="0" y="8076346"/>
                </a:lnTo>
                <a:lnTo>
                  <a:pt x="0" y="0"/>
                </a:lnTo>
                <a:close/>
              </a:path>
            </a:pathLst>
          </a:custGeom>
          <a:blipFill rotWithShape="1">
            <a:blip r:embed="rId3">
              <a:alphaModFix/>
            </a:blip>
            <a:stretch>
              <a:fillRect r="-177"/>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1"/>
          <p:cNvSpPr txBox="1"/>
          <p:nvPr/>
        </p:nvSpPr>
        <p:spPr>
          <a:xfrm>
            <a:off x="1540963" y="831838"/>
            <a:ext cx="15252156" cy="9947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4D3B2D"/>
                </a:solidFill>
                <a:latin typeface="Arimo"/>
                <a:ea typeface="Arimo"/>
                <a:cs typeface="Arimo"/>
                <a:sym typeface="Arimo"/>
              </a:rPr>
              <a:t>Why we bully</a:t>
            </a:r>
            <a:endParaRPr/>
          </a:p>
        </p:txBody>
      </p:sp>
      <p:sp>
        <p:nvSpPr>
          <p:cNvPr id="477" name="Google Shape;477;p21"/>
          <p:cNvSpPr txBox="1"/>
          <p:nvPr/>
        </p:nvSpPr>
        <p:spPr>
          <a:xfrm>
            <a:off x="6176771" y="3704817"/>
            <a:ext cx="5934750" cy="517954"/>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Because everyone wants to be accepted by a group</a:t>
            </a:r>
            <a:endParaRPr/>
          </a:p>
        </p:txBody>
      </p:sp>
      <p:sp>
        <p:nvSpPr>
          <p:cNvPr id="478" name="Google Shape;478;p21"/>
          <p:cNvSpPr txBox="1"/>
          <p:nvPr/>
        </p:nvSpPr>
        <p:spPr>
          <a:xfrm>
            <a:off x="6176623" y="5049315"/>
            <a:ext cx="5934750" cy="517954"/>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Because it makes you feel better than the bullied person</a:t>
            </a:r>
            <a:endParaRPr/>
          </a:p>
        </p:txBody>
      </p:sp>
      <p:sp>
        <p:nvSpPr>
          <p:cNvPr id="479" name="Google Shape;479;p21"/>
          <p:cNvSpPr txBox="1"/>
          <p:nvPr/>
        </p:nvSpPr>
        <p:spPr>
          <a:xfrm>
            <a:off x="6176623" y="6393793"/>
            <a:ext cx="5934750" cy="517954"/>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Because it keeps you from being bullied too</a:t>
            </a:r>
            <a:endParaRPr/>
          </a:p>
        </p:txBody>
      </p:sp>
      <p:sp>
        <p:nvSpPr>
          <p:cNvPr id="480" name="Google Shape;480;p21"/>
          <p:cNvSpPr txBox="1"/>
          <p:nvPr/>
        </p:nvSpPr>
        <p:spPr>
          <a:xfrm>
            <a:off x="6176623" y="7738273"/>
            <a:ext cx="5934750" cy="517954"/>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Because other people do it</a:t>
            </a:r>
            <a:endParaRPr/>
          </a:p>
        </p:txBody>
      </p:sp>
      <p:sp>
        <p:nvSpPr>
          <p:cNvPr id="481" name="Google Shape;481;p21"/>
          <p:cNvSpPr txBox="1"/>
          <p:nvPr/>
        </p:nvSpPr>
        <p:spPr>
          <a:xfrm>
            <a:off x="4053827" y="2030771"/>
            <a:ext cx="10180364" cy="517954"/>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Try to find a reason why</a:t>
            </a:r>
            <a:endParaRPr/>
          </a:p>
        </p:txBody>
      </p:sp>
      <p:sp>
        <p:nvSpPr>
          <p:cNvPr id="482" name="Google Shape;482;p21"/>
          <p:cNvSpPr/>
          <p:nvPr/>
        </p:nvSpPr>
        <p:spPr>
          <a:xfrm>
            <a:off x="8394850" y="9656100"/>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483" name="Google Shape;483;p21"/>
          <p:cNvCxnSpPr/>
          <p:nvPr/>
        </p:nvCxnSpPr>
        <p:spPr>
          <a:xfrm rot="10796421">
            <a:off x="-9533" y="10013210"/>
            <a:ext cx="18307066" cy="0"/>
          </a:xfrm>
          <a:prstGeom prst="straightConnector1">
            <a:avLst/>
          </a:prstGeom>
          <a:noFill/>
          <a:ln w="9525" cap="rnd" cmpd="sng">
            <a:solidFill>
              <a:srgbClr val="FCBC8B"/>
            </a:solidFill>
            <a:prstDash val="solid"/>
            <a:round/>
            <a:headEnd type="none" w="sm" len="sm"/>
            <a:tailEnd type="none" w="sm" len="sm"/>
          </a:ln>
        </p:spPr>
      </p:cxnSp>
      <p:sp>
        <p:nvSpPr>
          <p:cNvPr id="484" name="Google Shape;484;p21"/>
          <p:cNvSpPr/>
          <p:nvPr/>
        </p:nvSpPr>
        <p:spPr>
          <a:xfrm rot="10799991">
            <a:off x="7" y="420381"/>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485" name="Google Shape;485;p21"/>
          <p:cNvCxnSpPr/>
          <p:nvPr/>
        </p:nvCxnSpPr>
        <p:spPr>
          <a:xfrm rot="10796421">
            <a:off x="-9533" y="286920"/>
            <a:ext cx="18307066" cy="0"/>
          </a:xfrm>
          <a:prstGeom prst="straightConnector1">
            <a:avLst/>
          </a:prstGeom>
          <a:noFill/>
          <a:ln w="9525" cap="rnd" cmpd="sng">
            <a:solidFill>
              <a:srgbClr val="FCBC8B"/>
            </a:solidFill>
            <a:prstDash val="solid"/>
            <a:round/>
            <a:headEnd type="none" w="sm" len="sm"/>
            <a:tailEnd type="none" w="sm" len="sm"/>
          </a:ln>
        </p:spPr>
      </p:cxnSp>
      <p:sp>
        <p:nvSpPr>
          <p:cNvPr id="486" name="Google Shape;486;p21"/>
          <p:cNvSpPr/>
          <p:nvPr/>
        </p:nvSpPr>
        <p:spPr>
          <a:xfrm>
            <a:off x="594908" y="1745606"/>
            <a:ext cx="3745728" cy="7772400"/>
          </a:xfrm>
          <a:custGeom>
            <a:avLst/>
            <a:gdLst/>
            <a:ahLst/>
            <a:cxnLst/>
            <a:rect l="l" t="t" r="r" b="b"/>
            <a:pathLst>
              <a:path w="3745728" h="7772400" extrusionOk="0">
                <a:moveTo>
                  <a:pt x="0" y="0"/>
                </a:moveTo>
                <a:lnTo>
                  <a:pt x="3745728" y="0"/>
                </a:lnTo>
                <a:lnTo>
                  <a:pt x="3745728" y="7772400"/>
                </a:lnTo>
                <a:lnTo>
                  <a:pt x="0" y="7772400"/>
                </a:lnTo>
                <a:lnTo>
                  <a:pt x="0" y="0"/>
                </a:lnTo>
                <a:close/>
              </a:path>
            </a:pathLst>
          </a:custGeom>
          <a:blipFill rotWithShape="1">
            <a:blip r:embed="rId3">
              <a:alphaModFix/>
            </a:blip>
            <a:stretch>
              <a:fillRect r="-189"/>
            </a:stretch>
          </a:blipFill>
          <a:ln>
            <a:noFill/>
          </a:ln>
        </p:spPr>
      </p:sp>
      <p:sp>
        <p:nvSpPr>
          <p:cNvPr id="487" name="Google Shape;487;p21"/>
          <p:cNvSpPr/>
          <p:nvPr/>
        </p:nvSpPr>
        <p:spPr>
          <a:xfrm>
            <a:off x="14267054" y="1996646"/>
            <a:ext cx="3745728" cy="7772400"/>
          </a:xfrm>
          <a:custGeom>
            <a:avLst/>
            <a:gdLst/>
            <a:ahLst/>
            <a:cxnLst/>
            <a:rect l="l" t="t" r="r" b="b"/>
            <a:pathLst>
              <a:path w="3745728" h="7772400" extrusionOk="0">
                <a:moveTo>
                  <a:pt x="0" y="0"/>
                </a:moveTo>
                <a:lnTo>
                  <a:pt x="3745728" y="0"/>
                </a:lnTo>
                <a:lnTo>
                  <a:pt x="3745728" y="7772400"/>
                </a:lnTo>
                <a:lnTo>
                  <a:pt x="0" y="7772400"/>
                </a:lnTo>
                <a:lnTo>
                  <a:pt x="0" y="0"/>
                </a:lnTo>
                <a:close/>
              </a:path>
            </a:pathLst>
          </a:custGeom>
          <a:blipFill rotWithShape="1">
            <a:blip r:embed="rId4">
              <a:alphaModFix/>
            </a:blip>
            <a:stretch>
              <a:fillRect b="1154"/>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2"/>
          <p:cNvSpPr/>
          <p:nvPr/>
        </p:nvSpPr>
        <p:spPr>
          <a:xfrm>
            <a:off x="8394850" y="2345088"/>
            <a:ext cx="9271850" cy="6953902"/>
          </a:xfrm>
          <a:custGeom>
            <a:avLst/>
            <a:gdLst/>
            <a:ahLst/>
            <a:cxnLst/>
            <a:rect l="l" t="t" r="r" b="b"/>
            <a:pathLst>
              <a:path w="9271850" h="6953902" extrusionOk="0">
                <a:moveTo>
                  <a:pt x="0" y="0"/>
                </a:moveTo>
                <a:lnTo>
                  <a:pt x="9271850" y="0"/>
                </a:lnTo>
                <a:lnTo>
                  <a:pt x="9271850" y="6953902"/>
                </a:lnTo>
                <a:lnTo>
                  <a:pt x="0" y="6953902"/>
                </a:lnTo>
                <a:lnTo>
                  <a:pt x="0" y="0"/>
                </a:lnTo>
                <a:close/>
              </a:path>
            </a:pathLst>
          </a:custGeom>
          <a:blipFill rotWithShape="1">
            <a:blip r:embed="rId3">
              <a:alphaModFix/>
            </a:blip>
            <a:stretch>
              <a:fillRect r="-135"/>
            </a:stretch>
          </a:blipFill>
          <a:ln>
            <a:noFill/>
          </a:ln>
        </p:spPr>
      </p:sp>
      <p:sp>
        <p:nvSpPr>
          <p:cNvPr id="497" name="Google Shape;497;p22"/>
          <p:cNvSpPr txBox="1"/>
          <p:nvPr/>
        </p:nvSpPr>
        <p:spPr>
          <a:xfrm>
            <a:off x="1570205" y="5667008"/>
            <a:ext cx="5580748" cy="1686981"/>
          </a:xfrm>
          <a:prstGeom prst="rect">
            <a:avLst/>
          </a:prstGeom>
          <a:noFill/>
          <a:ln>
            <a:noFill/>
          </a:ln>
        </p:spPr>
        <p:txBody>
          <a:bodyPr spcFirstLastPara="1" wrap="square" lIns="0" tIns="0" rIns="0" bIns="0" anchor="t" anchorCtr="0">
            <a:spAutoFit/>
          </a:bodyPr>
          <a:lstStyle/>
          <a:p>
            <a:pPr marL="0" marR="0" lvl="0" indent="0" algn="l" rtl="0">
              <a:lnSpc>
                <a:spcPct val="119989"/>
              </a:lnSpc>
              <a:spcBef>
                <a:spcPts val="0"/>
              </a:spcBef>
              <a:spcAft>
                <a:spcPts val="0"/>
              </a:spcAft>
              <a:buNone/>
            </a:pPr>
            <a:r>
              <a:rPr lang="en-US" sz="9600" b="0" i="0" u="none" strike="noStrike" cap="none">
                <a:solidFill>
                  <a:srgbClr val="FFC191"/>
                </a:solidFill>
                <a:latin typeface="Arimo"/>
                <a:ea typeface="Arimo"/>
                <a:cs typeface="Arimo"/>
                <a:sym typeface="Arimo"/>
              </a:rPr>
              <a:t>Meetings</a:t>
            </a:r>
            <a:endParaRPr/>
          </a:p>
        </p:txBody>
      </p:sp>
      <p:sp>
        <p:nvSpPr>
          <p:cNvPr id="498" name="Google Shape;498;p22"/>
          <p:cNvSpPr txBox="1"/>
          <p:nvPr/>
        </p:nvSpPr>
        <p:spPr>
          <a:xfrm>
            <a:off x="1698277" y="7397567"/>
            <a:ext cx="5182966" cy="76215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1E140B"/>
                </a:solidFill>
                <a:latin typeface="Open Sans"/>
                <a:ea typeface="Open Sans"/>
                <a:cs typeface="Open Sans"/>
                <a:sym typeface="Open Sans"/>
              </a:rPr>
              <a:t>You can enter a subtitle here if you need it</a:t>
            </a:r>
            <a:endParaRPr/>
          </a:p>
        </p:txBody>
      </p:sp>
      <p:sp>
        <p:nvSpPr>
          <p:cNvPr id="499" name="Google Shape;499;p22"/>
          <p:cNvSpPr txBox="1"/>
          <p:nvPr/>
        </p:nvSpPr>
        <p:spPr>
          <a:xfrm>
            <a:off x="9204677" y="3055655"/>
            <a:ext cx="1096952" cy="448800"/>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4999" b="0" i="0" u="none" strike="noStrike" cap="none">
                <a:solidFill>
                  <a:srgbClr val="FFFFFF"/>
                </a:solidFill>
                <a:latin typeface="Arimo"/>
                <a:ea typeface="Arimo"/>
                <a:cs typeface="Arimo"/>
                <a:sym typeface="Arimo"/>
              </a:rPr>
              <a:t>03</a:t>
            </a:r>
            <a:endParaRPr/>
          </a:p>
        </p:txBody>
      </p:sp>
      <p:sp>
        <p:nvSpPr>
          <p:cNvPr id="500" name="Google Shape;500;p22"/>
          <p:cNvSpPr/>
          <p:nvPr/>
        </p:nvSpPr>
        <p:spPr>
          <a:xfrm>
            <a:off x="8394850" y="9656100"/>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501" name="Google Shape;501;p22"/>
          <p:cNvCxnSpPr/>
          <p:nvPr/>
        </p:nvCxnSpPr>
        <p:spPr>
          <a:xfrm rot="10796421">
            <a:off x="-9533" y="10013210"/>
            <a:ext cx="18307066" cy="0"/>
          </a:xfrm>
          <a:prstGeom prst="straightConnector1">
            <a:avLst/>
          </a:prstGeom>
          <a:noFill/>
          <a:ln w="9525" cap="rnd" cmpd="sng">
            <a:solidFill>
              <a:srgbClr val="FCBC8B"/>
            </a:solidFill>
            <a:prstDash val="solid"/>
            <a:round/>
            <a:headEnd type="none" w="sm" len="sm"/>
            <a:tailEnd type="none" w="sm" len="sm"/>
          </a:ln>
        </p:spPr>
      </p:cxnSp>
      <p:sp>
        <p:nvSpPr>
          <p:cNvPr id="502" name="Google Shape;502;p22"/>
          <p:cNvSpPr/>
          <p:nvPr/>
        </p:nvSpPr>
        <p:spPr>
          <a:xfrm rot="10799991">
            <a:off x="7" y="420381"/>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503" name="Google Shape;503;p22"/>
          <p:cNvCxnSpPr/>
          <p:nvPr/>
        </p:nvCxnSpPr>
        <p:spPr>
          <a:xfrm rot="10796421">
            <a:off x="-9533" y="286920"/>
            <a:ext cx="18307066" cy="0"/>
          </a:xfrm>
          <a:prstGeom prst="straightConnector1">
            <a:avLst/>
          </a:prstGeom>
          <a:noFill/>
          <a:ln w="9525" cap="rnd" cmpd="sng">
            <a:solidFill>
              <a:srgbClr val="FCBC8B"/>
            </a:solidFill>
            <a:prstDash val="solid"/>
            <a:round/>
            <a:headEnd type="none" w="sm" len="sm"/>
            <a:tailEnd type="none" w="sm" len="sm"/>
          </a:ln>
        </p:spPr>
      </p:cxnSp>
      <p:sp>
        <p:nvSpPr>
          <p:cNvPr id="504" name="Google Shape;504;p22"/>
          <p:cNvSpPr/>
          <p:nvPr/>
        </p:nvSpPr>
        <p:spPr>
          <a:xfrm>
            <a:off x="2274880" y="2603186"/>
            <a:ext cx="4029740" cy="2940912"/>
          </a:xfrm>
          <a:custGeom>
            <a:avLst/>
            <a:gdLst/>
            <a:ahLst/>
            <a:cxnLst/>
            <a:rect l="l" t="t" r="r" b="b"/>
            <a:pathLst>
              <a:path w="4029740" h="2940912" extrusionOk="0">
                <a:moveTo>
                  <a:pt x="0" y="0"/>
                </a:moveTo>
                <a:lnTo>
                  <a:pt x="4029740" y="0"/>
                </a:lnTo>
                <a:lnTo>
                  <a:pt x="4029740" y="2940912"/>
                </a:lnTo>
                <a:lnTo>
                  <a:pt x="0" y="2940912"/>
                </a:lnTo>
                <a:lnTo>
                  <a:pt x="0" y="0"/>
                </a:lnTo>
                <a:close/>
              </a:path>
            </a:pathLst>
          </a:custGeom>
          <a:blipFill rotWithShape="1">
            <a:blip r:embed="rId4">
              <a:alphaModFix/>
            </a:blip>
            <a:stretch>
              <a:fillRect/>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3"/>
          <p:cNvSpPr/>
          <p:nvPr/>
        </p:nvSpPr>
        <p:spPr>
          <a:xfrm>
            <a:off x="0" y="0"/>
            <a:ext cx="6742366" cy="10287000"/>
          </a:xfrm>
          <a:custGeom>
            <a:avLst/>
            <a:gdLst/>
            <a:ahLst/>
            <a:cxnLst/>
            <a:rect l="l" t="t" r="r" b="b"/>
            <a:pathLst>
              <a:path w="8989822" h="13716000" extrusionOk="0">
                <a:moveTo>
                  <a:pt x="0" y="0"/>
                </a:moveTo>
                <a:lnTo>
                  <a:pt x="8989822" y="0"/>
                </a:lnTo>
                <a:lnTo>
                  <a:pt x="8989822" y="13716000"/>
                </a:lnTo>
                <a:lnTo>
                  <a:pt x="0" y="13716000"/>
                </a:lnTo>
                <a:close/>
              </a:path>
            </a:pathLst>
          </a:custGeom>
          <a:solidFill>
            <a:srgbClr val="FFC191"/>
          </a:solidFill>
          <a:ln>
            <a:noFill/>
          </a:ln>
        </p:spPr>
      </p:sp>
      <p:sp>
        <p:nvSpPr>
          <p:cNvPr id="514" name="Google Shape;514;p23"/>
          <p:cNvSpPr/>
          <p:nvPr/>
        </p:nvSpPr>
        <p:spPr>
          <a:xfrm>
            <a:off x="6742328" y="546718"/>
            <a:ext cx="11545670" cy="8813498"/>
          </a:xfrm>
          <a:custGeom>
            <a:avLst/>
            <a:gdLst/>
            <a:ahLst/>
            <a:cxnLst/>
            <a:rect l="l" t="t" r="r" b="b"/>
            <a:pathLst>
              <a:path w="11545670" h="8813498" extrusionOk="0">
                <a:moveTo>
                  <a:pt x="0" y="0"/>
                </a:moveTo>
                <a:lnTo>
                  <a:pt x="11545670" y="0"/>
                </a:lnTo>
                <a:lnTo>
                  <a:pt x="11545670" y="8813498"/>
                </a:lnTo>
                <a:lnTo>
                  <a:pt x="0" y="8813498"/>
                </a:lnTo>
                <a:lnTo>
                  <a:pt x="0" y="0"/>
                </a:lnTo>
                <a:close/>
              </a:path>
            </a:pathLst>
          </a:custGeom>
          <a:blipFill rotWithShape="1">
            <a:blip r:embed="rId3">
              <a:alphaModFix/>
            </a:blip>
            <a:stretch>
              <a:fillRect b="-88"/>
            </a:stretch>
          </a:blipFill>
          <a:ln>
            <a:noFill/>
          </a:ln>
        </p:spPr>
      </p:sp>
      <p:sp>
        <p:nvSpPr>
          <p:cNvPr id="515" name="Google Shape;515;p23"/>
          <p:cNvSpPr txBox="1"/>
          <p:nvPr/>
        </p:nvSpPr>
        <p:spPr>
          <a:xfrm>
            <a:off x="470710" y="504480"/>
            <a:ext cx="6405615" cy="332400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800" b="0" i="0" u="none" strike="noStrike" cap="none">
                <a:solidFill>
                  <a:srgbClr val="4D3B2D"/>
                </a:solidFill>
                <a:latin typeface="Arimo"/>
                <a:ea typeface="Arimo"/>
                <a:cs typeface="Arimo"/>
                <a:sym typeface="Arimo"/>
              </a:rPr>
              <a:t>Awesome words</a:t>
            </a:r>
            <a:endParaRPr/>
          </a:p>
        </p:txBody>
      </p:sp>
      <p:sp>
        <p:nvSpPr>
          <p:cNvPr id="516" name="Google Shape;516;p23"/>
          <p:cNvSpPr/>
          <p:nvPr/>
        </p:nvSpPr>
        <p:spPr>
          <a:xfrm>
            <a:off x="948964" y="5044214"/>
            <a:ext cx="4844398" cy="4357298"/>
          </a:xfrm>
          <a:custGeom>
            <a:avLst/>
            <a:gdLst/>
            <a:ahLst/>
            <a:cxnLst/>
            <a:rect l="l" t="t" r="r" b="b"/>
            <a:pathLst>
              <a:path w="4844398" h="4357298" extrusionOk="0">
                <a:moveTo>
                  <a:pt x="0" y="0"/>
                </a:moveTo>
                <a:lnTo>
                  <a:pt x="4844398" y="0"/>
                </a:lnTo>
                <a:lnTo>
                  <a:pt x="4844398" y="4357298"/>
                </a:lnTo>
                <a:lnTo>
                  <a:pt x="0" y="4357298"/>
                </a:lnTo>
                <a:lnTo>
                  <a:pt x="0" y="0"/>
                </a:lnTo>
                <a:close/>
              </a:path>
            </a:pathLst>
          </a:custGeom>
          <a:blipFill rotWithShape="1">
            <a:blip r:embed="rId4">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4"/>
          <p:cNvSpPr txBox="1"/>
          <p:nvPr/>
        </p:nvSpPr>
        <p:spPr>
          <a:xfrm>
            <a:off x="1517921" y="1141838"/>
            <a:ext cx="15252156" cy="9947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FFC191"/>
                </a:solidFill>
                <a:latin typeface="Arimo"/>
                <a:ea typeface="Arimo"/>
                <a:cs typeface="Arimo"/>
                <a:sym typeface="Arimo"/>
              </a:rPr>
              <a:t>Establishing rules against cyberbullying</a:t>
            </a:r>
            <a:endParaRPr/>
          </a:p>
        </p:txBody>
      </p:sp>
      <p:sp>
        <p:nvSpPr>
          <p:cNvPr id="526" name="Google Shape;526;p24"/>
          <p:cNvSpPr txBox="1"/>
          <p:nvPr/>
        </p:nvSpPr>
        <p:spPr>
          <a:xfrm>
            <a:off x="8676503" y="3102063"/>
            <a:ext cx="7245158" cy="7717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Venus is the second planet from the Sun</a:t>
            </a:r>
            <a:endParaRPr/>
          </a:p>
        </p:txBody>
      </p:sp>
      <p:sp>
        <p:nvSpPr>
          <p:cNvPr id="527" name="Google Shape;527;p24"/>
          <p:cNvSpPr txBox="1"/>
          <p:nvPr/>
        </p:nvSpPr>
        <p:spPr>
          <a:xfrm>
            <a:off x="3823397" y="3085061"/>
            <a:ext cx="4670554" cy="7866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E6CEBC"/>
                </a:solidFill>
                <a:latin typeface="Arimo"/>
                <a:ea typeface="Arimo"/>
                <a:cs typeface="Arimo"/>
                <a:sym typeface="Arimo"/>
              </a:rPr>
              <a:t>Do not participate</a:t>
            </a:r>
            <a:endParaRPr/>
          </a:p>
        </p:txBody>
      </p:sp>
      <p:sp>
        <p:nvSpPr>
          <p:cNvPr id="528" name="Google Shape;528;p24"/>
          <p:cNvSpPr txBox="1"/>
          <p:nvPr/>
        </p:nvSpPr>
        <p:spPr>
          <a:xfrm>
            <a:off x="8676503" y="4801093"/>
            <a:ext cx="7245158" cy="771754"/>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Jupiter is the biggest planet of them all</a:t>
            </a:r>
            <a:endParaRPr/>
          </a:p>
        </p:txBody>
      </p:sp>
      <p:sp>
        <p:nvSpPr>
          <p:cNvPr id="529" name="Google Shape;529;p24"/>
          <p:cNvSpPr txBox="1"/>
          <p:nvPr/>
        </p:nvSpPr>
        <p:spPr>
          <a:xfrm>
            <a:off x="3823397" y="4784073"/>
            <a:ext cx="4670554" cy="78661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E6CEBC"/>
                </a:solidFill>
                <a:latin typeface="Arimo"/>
                <a:ea typeface="Arimo"/>
                <a:cs typeface="Arimo"/>
                <a:sym typeface="Arimo"/>
              </a:rPr>
              <a:t>Do not retaliate or respond negatively</a:t>
            </a:r>
            <a:endParaRPr/>
          </a:p>
        </p:txBody>
      </p:sp>
      <p:sp>
        <p:nvSpPr>
          <p:cNvPr id="530" name="Google Shape;530;p24"/>
          <p:cNvSpPr txBox="1"/>
          <p:nvPr/>
        </p:nvSpPr>
        <p:spPr>
          <a:xfrm>
            <a:off x="8676503" y="6500103"/>
            <a:ext cx="7245158" cy="767566"/>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Despite being red, Mars is a cold place</a:t>
            </a:r>
            <a:endParaRPr/>
          </a:p>
        </p:txBody>
      </p:sp>
      <p:sp>
        <p:nvSpPr>
          <p:cNvPr id="531" name="Google Shape;531;p24"/>
          <p:cNvSpPr txBox="1"/>
          <p:nvPr/>
        </p:nvSpPr>
        <p:spPr>
          <a:xfrm>
            <a:off x="3823397" y="6483063"/>
            <a:ext cx="4670554" cy="78241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E6CEBC"/>
                </a:solidFill>
                <a:latin typeface="Arimo"/>
                <a:ea typeface="Arimo"/>
                <a:cs typeface="Arimo"/>
                <a:sym typeface="Arimo"/>
              </a:rPr>
              <a:t>Respond privately to the bully</a:t>
            </a:r>
            <a:endParaRPr/>
          </a:p>
        </p:txBody>
      </p:sp>
      <p:sp>
        <p:nvSpPr>
          <p:cNvPr id="532" name="Google Shape;532;p24"/>
          <p:cNvSpPr txBox="1"/>
          <p:nvPr/>
        </p:nvSpPr>
        <p:spPr>
          <a:xfrm>
            <a:off x="8676503" y="8194925"/>
            <a:ext cx="7245158" cy="76336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4C311C"/>
                </a:solidFill>
                <a:latin typeface="Open Sans"/>
                <a:ea typeface="Open Sans"/>
                <a:cs typeface="Open Sans"/>
                <a:sym typeface="Open Sans"/>
              </a:rPr>
              <a:t>Saturn is a gas giant and has several rings</a:t>
            </a:r>
            <a:endParaRPr/>
          </a:p>
        </p:txBody>
      </p:sp>
      <p:sp>
        <p:nvSpPr>
          <p:cNvPr id="533" name="Google Shape;533;p24"/>
          <p:cNvSpPr txBox="1"/>
          <p:nvPr/>
        </p:nvSpPr>
        <p:spPr>
          <a:xfrm>
            <a:off x="3823397" y="8177867"/>
            <a:ext cx="4670554" cy="77820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E6CEBC"/>
                </a:solidFill>
                <a:latin typeface="Arimo"/>
                <a:ea typeface="Arimo"/>
                <a:cs typeface="Arimo"/>
                <a:sym typeface="Arimo"/>
              </a:rPr>
              <a:t>Follow up with the bullied person</a:t>
            </a:r>
            <a:endParaRPr/>
          </a:p>
        </p:txBody>
      </p:sp>
      <p:sp>
        <p:nvSpPr>
          <p:cNvPr id="534" name="Google Shape;534;p24"/>
          <p:cNvSpPr txBox="1"/>
          <p:nvPr/>
        </p:nvSpPr>
        <p:spPr>
          <a:xfrm>
            <a:off x="2174132" y="2894392"/>
            <a:ext cx="1148998" cy="116804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400" b="0" i="0" u="none" strike="noStrike" cap="none">
                <a:solidFill>
                  <a:srgbClr val="4D3B2D"/>
                </a:solidFill>
                <a:latin typeface="Arimo"/>
                <a:ea typeface="Arimo"/>
                <a:cs typeface="Arimo"/>
                <a:sym typeface="Arimo"/>
              </a:rPr>
              <a:t>01</a:t>
            </a:r>
            <a:endParaRPr/>
          </a:p>
        </p:txBody>
      </p:sp>
      <p:sp>
        <p:nvSpPr>
          <p:cNvPr id="535" name="Google Shape;535;p24"/>
          <p:cNvSpPr txBox="1"/>
          <p:nvPr/>
        </p:nvSpPr>
        <p:spPr>
          <a:xfrm>
            <a:off x="2174132" y="4593402"/>
            <a:ext cx="1148998" cy="116804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400" b="0" i="0" u="none" strike="noStrike" cap="none">
                <a:solidFill>
                  <a:srgbClr val="4D3B2D"/>
                </a:solidFill>
                <a:latin typeface="Arimo"/>
                <a:ea typeface="Arimo"/>
                <a:cs typeface="Arimo"/>
                <a:sym typeface="Arimo"/>
              </a:rPr>
              <a:t>02</a:t>
            </a:r>
            <a:endParaRPr/>
          </a:p>
        </p:txBody>
      </p:sp>
      <p:sp>
        <p:nvSpPr>
          <p:cNvPr id="536" name="Google Shape;536;p24"/>
          <p:cNvSpPr txBox="1"/>
          <p:nvPr/>
        </p:nvSpPr>
        <p:spPr>
          <a:xfrm>
            <a:off x="2174132" y="6292394"/>
            <a:ext cx="1148998" cy="116804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400" b="0" i="0" u="none" strike="noStrike" cap="none">
                <a:solidFill>
                  <a:srgbClr val="4D3B2D"/>
                </a:solidFill>
                <a:latin typeface="Arimo"/>
                <a:ea typeface="Arimo"/>
                <a:cs typeface="Arimo"/>
                <a:sym typeface="Arimo"/>
              </a:rPr>
              <a:t>03</a:t>
            </a:r>
            <a:endParaRPr/>
          </a:p>
        </p:txBody>
      </p:sp>
      <p:sp>
        <p:nvSpPr>
          <p:cNvPr id="537" name="Google Shape;537;p24"/>
          <p:cNvSpPr txBox="1"/>
          <p:nvPr/>
        </p:nvSpPr>
        <p:spPr>
          <a:xfrm>
            <a:off x="2174132" y="7991404"/>
            <a:ext cx="1148998" cy="116804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400" b="0" i="0" u="none" strike="noStrike" cap="none">
                <a:solidFill>
                  <a:srgbClr val="4D3B2D"/>
                </a:solidFill>
                <a:latin typeface="Arimo"/>
                <a:ea typeface="Arimo"/>
                <a:cs typeface="Arimo"/>
                <a:sym typeface="Arimo"/>
              </a:rPr>
              <a:t>04</a:t>
            </a:r>
            <a:endParaRPr/>
          </a:p>
        </p:txBody>
      </p:sp>
      <p:cxnSp>
        <p:nvCxnSpPr>
          <p:cNvPr id="538" name="Google Shape;538;p24"/>
          <p:cNvCxnSpPr/>
          <p:nvPr/>
        </p:nvCxnSpPr>
        <p:spPr>
          <a:xfrm>
            <a:off x="2463939" y="4337446"/>
            <a:ext cx="569387" cy="9525"/>
          </a:xfrm>
          <a:prstGeom prst="straightConnector1">
            <a:avLst/>
          </a:prstGeom>
          <a:noFill/>
          <a:ln w="9525" cap="rnd" cmpd="sng">
            <a:solidFill>
              <a:srgbClr val="FFC191"/>
            </a:solidFill>
            <a:prstDash val="solid"/>
            <a:round/>
            <a:headEnd type="none" w="sm" len="sm"/>
            <a:tailEnd type="none" w="sm" len="sm"/>
          </a:ln>
        </p:spPr>
      </p:cxnSp>
      <p:cxnSp>
        <p:nvCxnSpPr>
          <p:cNvPr id="539" name="Google Shape;539;p24"/>
          <p:cNvCxnSpPr/>
          <p:nvPr/>
        </p:nvCxnSpPr>
        <p:spPr>
          <a:xfrm>
            <a:off x="2463948" y="6036447"/>
            <a:ext cx="569369" cy="9525"/>
          </a:xfrm>
          <a:prstGeom prst="straightConnector1">
            <a:avLst/>
          </a:prstGeom>
          <a:noFill/>
          <a:ln w="9525" cap="rnd" cmpd="sng">
            <a:solidFill>
              <a:srgbClr val="FFC191"/>
            </a:solidFill>
            <a:prstDash val="solid"/>
            <a:round/>
            <a:headEnd type="none" w="sm" len="sm"/>
            <a:tailEnd type="none" w="sm" len="sm"/>
          </a:ln>
        </p:spPr>
      </p:cxnSp>
      <p:cxnSp>
        <p:nvCxnSpPr>
          <p:cNvPr id="540" name="Google Shape;540;p24"/>
          <p:cNvCxnSpPr/>
          <p:nvPr/>
        </p:nvCxnSpPr>
        <p:spPr>
          <a:xfrm>
            <a:off x="2463939" y="7735448"/>
            <a:ext cx="569387" cy="9525"/>
          </a:xfrm>
          <a:prstGeom prst="straightConnector1">
            <a:avLst/>
          </a:prstGeom>
          <a:noFill/>
          <a:ln w="9525" cap="rnd" cmpd="sng">
            <a:solidFill>
              <a:srgbClr val="FFC191"/>
            </a:solidFill>
            <a:prstDash val="solid"/>
            <a:round/>
            <a:headEnd type="none" w="sm" len="sm"/>
            <a:tailEnd type="none" w="sm" len="sm"/>
          </a:ln>
        </p:spPr>
      </p:cxnSp>
      <p:sp>
        <p:nvSpPr>
          <p:cNvPr id="541" name="Google Shape;541;p24"/>
          <p:cNvSpPr/>
          <p:nvPr/>
        </p:nvSpPr>
        <p:spPr>
          <a:xfrm>
            <a:off x="8394850" y="9656100"/>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542" name="Google Shape;542;p24"/>
          <p:cNvCxnSpPr/>
          <p:nvPr/>
        </p:nvCxnSpPr>
        <p:spPr>
          <a:xfrm rot="10796421">
            <a:off x="-9533" y="10013210"/>
            <a:ext cx="18307066" cy="0"/>
          </a:xfrm>
          <a:prstGeom prst="straightConnector1">
            <a:avLst/>
          </a:prstGeom>
          <a:noFill/>
          <a:ln w="9525" cap="rnd" cmpd="sng">
            <a:solidFill>
              <a:srgbClr val="FCBC8B"/>
            </a:solidFill>
            <a:prstDash val="solid"/>
            <a:round/>
            <a:headEnd type="none" w="sm" len="sm"/>
            <a:tailEnd type="none" w="sm" len="sm"/>
          </a:ln>
        </p:spPr>
      </p:cxnSp>
      <p:sp>
        <p:nvSpPr>
          <p:cNvPr id="543" name="Google Shape;543;p24"/>
          <p:cNvSpPr/>
          <p:nvPr/>
        </p:nvSpPr>
        <p:spPr>
          <a:xfrm rot="10799991">
            <a:off x="7" y="420381"/>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544" name="Google Shape;544;p24"/>
          <p:cNvCxnSpPr/>
          <p:nvPr/>
        </p:nvCxnSpPr>
        <p:spPr>
          <a:xfrm rot="10796421">
            <a:off x="-9533" y="286920"/>
            <a:ext cx="18307066" cy="0"/>
          </a:xfrm>
          <a:prstGeom prst="straightConnector1">
            <a:avLst/>
          </a:prstGeom>
          <a:noFill/>
          <a:ln w="9525" cap="rnd" cmpd="sng">
            <a:solidFill>
              <a:srgbClr val="FCBC8B"/>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5"/>
          <p:cNvSpPr txBox="1"/>
          <p:nvPr/>
        </p:nvSpPr>
        <p:spPr>
          <a:xfrm>
            <a:off x="1517627" y="6297295"/>
            <a:ext cx="7111966" cy="5910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FFC000"/>
                </a:solidFill>
                <a:latin typeface="Arimo"/>
                <a:ea typeface="Arimo"/>
                <a:cs typeface="Arimo"/>
                <a:sym typeface="Arimo"/>
              </a:rPr>
              <a:t>Rock breakers</a:t>
            </a:r>
            <a:endParaRPr/>
          </a:p>
        </p:txBody>
      </p:sp>
      <p:sp>
        <p:nvSpPr>
          <p:cNvPr id="554" name="Google Shape;554;p25"/>
          <p:cNvSpPr txBox="1"/>
          <p:nvPr/>
        </p:nvSpPr>
        <p:spPr>
          <a:xfrm>
            <a:off x="-42721" y="3323355"/>
            <a:ext cx="7111966" cy="5910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FFC000"/>
                </a:solidFill>
                <a:latin typeface="Arimo"/>
                <a:ea typeface="Arimo"/>
                <a:cs typeface="Arimo"/>
                <a:sym typeface="Arimo"/>
              </a:rPr>
              <a:t>Weathering</a:t>
            </a:r>
            <a:endParaRPr/>
          </a:p>
        </p:txBody>
      </p:sp>
      <p:sp>
        <p:nvSpPr>
          <p:cNvPr id="555" name="Google Shape;555;p25"/>
          <p:cNvSpPr txBox="1"/>
          <p:nvPr/>
        </p:nvSpPr>
        <p:spPr>
          <a:xfrm>
            <a:off x="-42739" y="6465069"/>
            <a:ext cx="7111966" cy="591008"/>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4000" b="0" i="0" u="none" strike="noStrike" cap="none">
                <a:solidFill>
                  <a:srgbClr val="FFC000"/>
                </a:solidFill>
                <a:latin typeface="Arimo"/>
                <a:ea typeface="Arimo"/>
                <a:cs typeface="Arimo"/>
                <a:sym typeface="Arimo"/>
              </a:rPr>
              <a:t>Erosion</a:t>
            </a:r>
            <a:endParaRPr/>
          </a:p>
        </p:txBody>
      </p:sp>
      <p:sp>
        <p:nvSpPr>
          <p:cNvPr id="556" name="Google Shape;556;p25"/>
          <p:cNvSpPr txBox="1"/>
          <p:nvPr/>
        </p:nvSpPr>
        <p:spPr>
          <a:xfrm>
            <a:off x="1081313" y="7181733"/>
            <a:ext cx="5987912" cy="1326904"/>
          </a:xfrm>
          <a:prstGeom prst="rect">
            <a:avLst/>
          </a:prstGeom>
          <a:noFill/>
          <a:ln>
            <a:noFill/>
          </a:ln>
        </p:spPr>
        <p:txBody>
          <a:bodyPr spcFirstLastPara="1" wrap="square" lIns="0" tIns="0" rIns="0" bIns="0" anchor="t" anchorCtr="0">
            <a:spAutoFit/>
          </a:bodyPr>
          <a:lstStyle/>
          <a:p>
            <a:pPr marL="0" marR="0" lvl="0" indent="0" algn="r" rtl="0">
              <a:lnSpc>
                <a:spcPct val="120007"/>
              </a:lnSpc>
              <a:spcBef>
                <a:spcPts val="0"/>
              </a:spcBef>
              <a:spcAft>
                <a:spcPts val="0"/>
              </a:spcAft>
              <a:buNone/>
            </a:pPr>
            <a:r>
              <a:rPr lang="en-US" sz="2799" b="0" i="0" u="none" strike="noStrike" cap="none">
                <a:solidFill>
                  <a:srgbClr val="4D3B2D"/>
                </a:solidFill>
                <a:latin typeface="Arial"/>
                <a:ea typeface="Arial"/>
                <a:cs typeface="Arial"/>
                <a:sym typeface="Arial"/>
              </a:rPr>
              <a:t>Venus has a beautiful name and is the second planet from the Sun. It’s hot and has a poisonous atmosphere</a:t>
            </a:r>
            <a:endParaRPr/>
          </a:p>
        </p:txBody>
      </p:sp>
      <p:sp>
        <p:nvSpPr>
          <p:cNvPr id="557" name="Google Shape;557;p25"/>
          <p:cNvSpPr txBox="1"/>
          <p:nvPr/>
        </p:nvSpPr>
        <p:spPr>
          <a:xfrm>
            <a:off x="1404901" y="4040001"/>
            <a:ext cx="5664324" cy="1326904"/>
          </a:xfrm>
          <a:prstGeom prst="rect">
            <a:avLst/>
          </a:prstGeom>
          <a:noFill/>
          <a:ln>
            <a:noFill/>
          </a:ln>
        </p:spPr>
        <p:txBody>
          <a:bodyPr spcFirstLastPara="1" wrap="square" lIns="0" tIns="0" rIns="0" bIns="0" anchor="t" anchorCtr="0">
            <a:spAutoFit/>
          </a:bodyPr>
          <a:lstStyle/>
          <a:p>
            <a:pPr marL="0" marR="0" lvl="0" indent="0" algn="r" rtl="0">
              <a:lnSpc>
                <a:spcPct val="120007"/>
              </a:lnSpc>
              <a:spcBef>
                <a:spcPts val="0"/>
              </a:spcBef>
              <a:spcAft>
                <a:spcPts val="0"/>
              </a:spcAft>
              <a:buNone/>
            </a:pPr>
            <a:r>
              <a:rPr lang="en-US" sz="2799" b="0" i="0" u="none" strike="noStrike" cap="none">
                <a:solidFill>
                  <a:srgbClr val="4D3B2D"/>
                </a:solidFill>
                <a:latin typeface="Arial"/>
                <a:ea typeface="Arial"/>
                <a:cs typeface="Arial"/>
                <a:sym typeface="Arial"/>
              </a:rPr>
              <a:t>Mercury is the closest planet to the Sun and the smallest one in the Solar System—it’s only a bit larger than the Moon</a:t>
            </a:r>
            <a:endParaRPr/>
          </a:p>
        </p:txBody>
      </p:sp>
      <p:sp>
        <p:nvSpPr>
          <p:cNvPr id="558" name="Google Shape;558;p25"/>
          <p:cNvSpPr/>
          <p:nvPr/>
        </p:nvSpPr>
        <p:spPr>
          <a:xfrm>
            <a:off x="7771174" y="4059532"/>
            <a:ext cx="777770" cy="704115"/>
          </a:xfrm>
          <a:custGeom>
            <a:avLst/>
            <a:gdLst/>
            <a:ahLst/>
            <a:cxnLst/>
            <a:rect l="l" t="t" r="r" b="b"/>
            <a:pathLst>
              <a:path w="777770" h="704115" extrusionOk="0">
                <a:moveTo>
                  <a:pt x="0" y="0"/>
                </a:moveTo>
                <a:lnTo>
                  <a:pt x="777770" y="0"/>
                </a:lnTo>
                <a:lnTo>
                  <a:pt x="777770" y="704115"/>
                </a:lnTo>
                <a:lnTo>
                  <a:pt x="0" y="704115"/>
                </a:lnTo>
                <a:lnTo>
                  <a:pt x="0" y="0"/>
                </a:lnTo>
                <a:close/>
              </a:path>
            </a:pathLst>
          </a:custGeom>
          <a:blipFill rotWithShape="1">
            <a:blip r:embed="rId3">
              <a:alphaModFix/>
            </a:blip>
            <a:stretch>
              <a:fillRect/>
            </a:stretch>
          </a:blipFill>
          <a:ln>
            <a:noFill/>
          </a:ln>
        </p:spPr>
      </p:sp>
      <p:sp>
        <p:nvSpPr>
          <p:cNvPr id="559" name="Google Shape;559;p25"/>
          <p:cNvSpPr/>
          <p:nvPr/>
        </p:nvSpPr>
        <p:spPr>
          <a:xfrm>
            <a:off x="7771156" y="7343088"/>
            <a:ext cx="777811" cy="443960"/>
          </a:xfrm>
          <a:custGeom>
            <a:avLst/>
            <a:gdLst/>
            <a:ahLst/>
            <a:cxnLst/>
            <a:rect l="l" t="t" r="r" b="b"/>
            <a:pathLst>
              <a:path w="1037082" h="591947" extrusionOk="0">
                <a:moveTo>
                  <a:pt x="199898" y="0"/>
                </a:moveTo>
                <a:lnTo>
                  <a:pt x="346710" y="146812"/>
                </a:lnTo>
                <a:lnTo>
                  <a:pt x="219583" y="274066"/>
                </a:lnTo>
                <a:lnTo>
                  <a:pt x="219583" y="407289"/>
                </a:lnTo>
                <a:lnTo>
                  <a:pt x="293751" y="407289"/>
                </a:lnTo>
                <a:lnTo>
                  <a:pt x="293751" y="304419"/>
                </a:lnTo>
                <a:lnTo>
                  <a:pt x="451231" y="148463"/>
                </a:lnTo>
                <a:lnTo>
                  <a:pt x="504190" y="148463"/>
                </a:lnTo>
                <a:lnTo>
                  <a:pt x="578358" y="295275"/>
                </a:lnTo>
                <a:lnTo>
                  <a:pt x="578358" y="407289"/>
                </a:lnTo>
                <a:lnTo>
                  <a:pt x="652653" y="407289"/>
                </a:lnTo>
                <a:lnTo>
                  <a:pt x="652653" y="296799"/>
                </a:lnTo>
                <a:lnTo>
                  <a:pt x="729869" y="296799"/>
                </a:lnTo>
                <a:lnTo>
                  <a:pt x="804037" y="517779"/>
                </a:lnTo>
                <a:lnTo>
                  <a:pt x="1037082" y="517779"/>
                </a:lnTo>
                <a:lnTo>
                  <a:pt x="1037082" y="591947"/>
                </a:lnTo>
                <a:lnTo>
                  <a:pt x="0" y="591947"/>
                </a:lnTo>
                <a:lnTo>
                  <a:pt x="0" y="95504"/>
                </a:lnTo>
                <a:lnTo>
                  <a:pt x="95504" y="0"/>
                </a:lnTo>
                <a:close/>
              </a:path>
            </a:pathLst>
          </a:custGeom>
          <a:solidFill>
            <a:srgbClr val="3A2C22"/>
          </a:solidFill>
          <a:ln>
            <a:noFill/>
          </a:ln>
        </p:spPr>
      </p:sp>
      <p:grpSp>
        <p:nvGrpSpPr>
          <p:cNvPr id="560" name="Google Shape;560;p25"/>
          <p:cNvGrpSpPr/>
          <p:nvPr/>
        </p:nvGrpSpPr>
        <p:grpSpPr>
          <a:xfrm>
            <a:off x="12287998" y="9761464"/>
            <a:ext cx="6000000" cy="525534"/>
            <a:chOff x="0" y="-9525"/>
            <a:chExt cx="8000000" cy="700712"/>
          </a:xfrm>
        </p:grpSpPr>
        <p:sp>
          <p:nvSpPr>
            <p:cNvPr id="561" name="Google Shape;561;p25"/>
            <p:cNvSpPr/>
            <p:nvPr/>
          </p:nvSpPr>
          <p:spPr>
            <a:xfrm>
              <a:off x="0" y="0"/>
              <a:ext cx="7999984" cy="691134"/>
            </a:xfrm>
            <a:custGeom>
              <a:avLst/>
              <a:gdLst/>
              <a:ahLst/>
              <a:cxnLst/>
              <a:rect l="l" t="t" r="r" b="b"/>
              <a:pathLst>
                <a:path w="7999984" h="691134" extrusionOk="0">
                  <a:moveTo>
                    <a:pt x="0" y="0"/>
                  </a:moveTo>
                  <a:lnTo>
                    <a:pt x="7999984" y="0"/>
                  </a:lnTo>
                  <a:lnTo>
                    <a:pt x="7999984" y="691134"/>
                  </a:lnTo>
                  <a:lnTo>
                    <a:pt x="0" y="691134"/>
                  </a:lnTo>
                  <a:close/>
                </a:path>
              </a:pathLst>
            </a:custGeom>
            <a:solidFill>
              <a:srgbClr val="FF892D"/>
            </a:solidFill>
            <a:ln>
              <a:noFill/>
            </a:ln>
          </p:spPr>
        </p:sp>
        <p:sp>
          <p:nvSpPr>
            <p:cNvPr id="562" name="Google Shape;562;p25"/>
            <p:cNvSpPr txBox="1"/>
            <p:nvPr/>
          </p:nvSpPr>
          <p:spPr>
            <a:xfrm>
              <a:off x="0" y="-9525"/>
              <a:ext cx="8000000" cy="700712"/>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2000" b="0" i="0" u="sng" strike="noStrike" cap="none" dirty="0">
                  <a:solidFill>
                    <a:srgbClr val="FFFFFF"/>
                  </a:solidFill>
                  <a:latin typeface="Arimo"/>
                  <a:ea typeface="Arimo"/>
                  <a:cs typeface="Arimo"/>
                  <a:sym typeface="Arimo"/>
                  <a:hlinkClick r:id="rId4"/>
                </a:rPr>
                <a:t>https://plantillaspowerpoint.org/</a:t>
              </a:r>
              <a:endParaRPr dirty="0"/>
            </a:p>
          </p:txBody>
        </p:sp>
      </p:grpSp>
      <p:sp>
        <p:nvSpPr>
          <p:cNvPr id="563" name="Google Shape;563;p25"/>
          <p:cNvSpPr/>
          <p:nvPr/>
        </p:nvSpPr>
        <p:spPr>
          <a:xfrm>
            <a:off x="-28147" y="-28153"/>
            <a:ext cx="6481705" cy="536583"/>
          </a:xfrm>
          <a:custGeom>
            <a:avLst/>
            <a:gdLst/>
            <a:ahLst/>
            <a:cxnLst/>
            <a:rect l="l" t="t" r="r" b="b"/>
            <a:pathLst>
              <a:path w="6481705" h="536583" extrusionOk="0">
                <a:moveTo>
                  <a:pt x="0" y="0"/>
                </a:moveTo>
                <a:lnTo>
                  <a:pt x="6481706" y="0"/>
                </a:lnTo>
                <a:lnTo>
                  <a:pt x="6481706" y="536582"/>
                </a:lnTo>
                <a:lnTo>
                  <a:pt x="0" y="536582"/>
                </a:lnTo>
                <a:lnTo>
                  <a:pt x="0" y="0"/>
                </a:lnTo>
                <a:close/>
              </a:path>
            </a:pathLst>
          </a:custGeom>
          <a:blipFill rotWithShape="1">
            <a:blip r:embed="rId5">
              <a:alphaModFix/>
            </a:blip>
            <a:stretch>
              <a:fillRect/>
            </a:stretch>
          </a:blipFill>
          <a:ln>
            <a:noFill/>
          </a:ln>
        </p:spPr>
      </p:sp>
      <p:sp>
        <p:nvSpPr>
          <p:cNvPr id="564" name="Google Shape;564;p25"/>
          <p:cNvSpPr/>
          <p:nvPr/>
        </p:nvSpPr>
        <p:spPr>
          <a:xfrm>
            <a:off x="9255648" y="3150108"/>
            <a:ext cx="8524986" cy="5683324"/>
          </a:xfrm>
          <a:custGeom>
            <a:avLst/>
            <a:gdLst/>
            <a:ahLst/>
            <a:cxnLst/>
            <a:rect l="l" t="t" r="r" b="b"/>
            <a:pathLst>
              <a:path w="8524986" h="5683324" extrusionOk="0">
                <a:moveTo>
                  <a:pt x="0" y="0"/>
                </a:moveTo>
                <a:lnTo>
                  <a:pt x="8524986" y="0"/>
                </a:lnTo>
                <a:lnTo>
                  <a:pt x="8524986" y="5683324"/>
                </a:lnTo>
                <a:lnTo>
                  <a:pt x="0" y="5683324"/>
                </a:lnTo>
                <a:lnTo>
                  <a:pt x="0" y="0"/>
                </a:lnTo>
                <a:close/>
              </a:path>
            </a:pathLst>
          </a:custGeom>
          <a:blipFill rotWithShape="1">
            <a:blip r:embed="rId6">
              <a:alphaModFix/>
            </a:blip>
            <a:stretch>
              <a:fillRect b="-11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p:nvPr/>
        </p:nvSpPr>
        <p:spPr>
          <a:xfrm>
            <a:off x="10954053" y="1237984"/>
            <a:ext cx="5923960" cy="1504923"/>
          </a:xfrm>
          <a:prstGeom prst="rect">
            <a:avLst/>
          </a:prstGeom>
          <a:noFill/>
          <a:ln>
            <a:noFill/>
          </a:ln>
        </p:spPr>
        <p:txBody>
          <a:bodyPr spcFirstLastPara="1" wrap="square" lIns="0" tIns="0" rIns="0" bIns="0" anchor="t" anchorCtr="0">
            <a:spAutoFit/>
          </a:bodyPr>
          <a:lstStyle/>
          <a:p>
            <a:pPr marL="0" marR="0" lvl="0" indent="0" algn="l" rtl="0">
              <a:lnSpc>
                <a:spcPct val="119989"/>
              </a:lnSpc>
              <a:spcBef>
                <a:spcPts val="0"/>
              </a:spcBef>
              <a:spcAft>
                <a:spcPts val="0"/>
              </a:spcAft>
              <a:buNone/>
            </a:pPr>
            <a:r>
              <a:rPr lang="en-US" sz="9600" b="0" i="0" u="none" strike="noStrike" cap="none">
                <a:solidFill>
                  <a:srgbClr val="4D3B2D"/>
                </a:solidFill>
                <a:latin typeface="Arimo"/>
                <a:ea typeface="Arimo"/>
                <a:cs typeface="Arimo"/>
                <a:sym typeface="Arimo"/>
              </a:rPr>
              <a:t>Thanks!</a:t>
            </a:r>
            <a:endParaRPr/>
          </a:p>
        </p:txBody>
      </p:sp>
      <p:sp>
        <p:nvSpPr>
          <p:cNvPr id="574" name="Google Shape;574;p26"/>
          <p:cNvSpPr txBox="1"/>
          <p:nvPr/>
        </p:nvSpPr>
        <p:spPr>
          <a:xfrm>
            <a:off x="10954053" y="2831701"/>
            <a:ext cx="5923960" cy="121914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Do you have any questions?</a:t>
            </a:r>
            <a:endParaRPr/>
          </a:p>
        </p:txBody>
      </p:sp>
      <p:sp>
        <p:nvSpPr>
          <p:cNvPr id="575" name="Google Shape;575;p26"/>
          <p:cNvSpPr txBox="1"/>
          <p:nvPr/>
        </p:nvSpPr>
        <p:spPr>
          <a:xfrm>
            <a:off x="10954053" y="8872643"/>
            <a:ext cx="5923960" cy="402255"/>
          </a:xfrm>
          <a:prstGeom prst="rect">
            <a:avLst/>
          </a:prstGeom>
          <a:noFill/>
          <a:ln>
            <a:noFill/>
          </a:ln>
        </p:spPr>
        <p:txBody>
          <a:bodyPr spcFirstLastPara="1" wrap="square" lIns="0" tIns="0" rIns="0" bIns="0" anchor="t" anchorCtr="0">
            <a:spAutoFit/>
          </a:bodyPr>
          <a:lstStyle/>
          <a:p>
            <a:pPr marL="0" marR="0" lvl="0" indent="0" algn="l" rtl="0">
              <a:lnSpc>
                <a:spcPct val="137958"/>
              </a:lnSpc>
              <a:spcBef>
                <a:spcPts val="0"/>
              </a:spcBef>
              <a:spcAft>
                <a:spcPts val="0"/>
              </a:spcAft>
              <a:buNone/>
            </a:pPr>
            <a:r>
              <a:rPr lang="en-US" sz="2400" b="0" i="0" u="none" strike="noStrike" cap="none">
                <a:solidFill>
                  <a:srgbClr val="4D3B2D"/>
                </a:solidFill>
                <a:latin typeface="Open Sans"/>
                <a:ea typeface="Open Sans"/>
                <a:cs typeface="Open Sans"/>
                <a:sym typeface="Open Sans"/>
              </a:rPr>
              <a:t>Free Template</a:t>
            </a:r>
            <a:endParaRPr/>
          </a:p>
        </p:txBody>
      </p:sp>
      <p:sp>
        <p:nvSpPr>
          <p:cNvPr id="576" name="Google Shape;576;p26"/>
          <p:cNvSpPr/>
          <p:nvPr/>
        </p:nvSpPr>
        <p:spPr>
          <a:xfrm>
            <a:off x="11244852" y="7605136"/>
            <a:ext cx="486404" cy="486370"/>
          </a:xfrm>
          <a:custGeom>
            <a:avLst/>
            <a:gdLst/>
            <a:ahLst/>
            <a:cxnLst/>
            <a:rect l="l" t="t" r="r" b="b"/>
            <a:pathLst>
              <a:path w="486404" h="486370" extrusionOk="0">
                <a:moveTo>
                  <a:pt x="0" y="0"/>
                </a:moveTo>
                <a:lnTo>
                  <a:pt x="486404" y="0"/>
                </a:lnTo>
                <a:lnTo>
                  <a:pt x="486404" y="486370"/>
                </a:lnTo>
                <a:lnTo>
                  <a:pt x="0" y="486370"/>
                </a:lnTo>
                <a:lnTo>
                  <a:pt x="0" y="0"/>
                </a:lnTo>
                <a:close/>
              </a:path>
            </a:pathLst>
          </a:custGeom>
          <a:blipFill rotWithShape="1">
            <a:blip r:embed="rId3">
              <a:alphaModFix/>
            </a:blip>
            <a:stretch>
              <a:fillRect/>
            </a:stretch>
          </a:blipFill>
          <a:ln>
            <a:noFill/>
          </a:ln>
        </p:spPr>
      </p:sp>
      <p:sp>
        <p:nvSpPr>
          <p:cNvPr id="577" name="Google Shape;577;p26"/>
          <p:cNvSpPr/>
          <p:nvPr/>
        </p:nvSpPr>
        <p:spPr>
          <a:xfrm>
            <a:off x="13546854" y="7605136"/>
            <a:ext cx="486368" cy="486368"/>
          </a:xfrm>
          <a:custGeom>
            <a:avLst/>
            <a:gdLst/>
            <a:ahLst/>
            <a:cxnLst/>
            <a:rect l="l" t="t" r="r" b="b"/>
            <a:pathLst>
              <a:path w="486368" h="486368" extrusionOk="0">
                <a:moveTo>
                  <a:pt x="0" y="0"/>
                </a:moveTo>
                <a:lnTo>
                  <a:pt x="486368" y="0"/>
                </a:lnTo>
                <a:lnTo>
                  <a:pt x="486368" y="486368"/>
                </a:lnTo>
                <a:lnTo>
                  <a:pt x="0" y="486368"/>
                </a:lnTo>
                <a:lnTo>
                  <a:pt x="0" y="0"/>
                </a:lnTo>
                <a:close/>
              </a:path>
            </a:pathLst>
          </a:custGeom>
          <a:blipFill rotWithShape="1">
            <a:blip r:embed="rId4">
              <a:alphaModFix/>
            </a:blip>
            <a:stretch>
              <a:fillRect/>
            </a:stretch>
          </a:blipFill>
          <a:ln>
            <a:noFill/>
          </a:ln>
        </p:spPr>
      </p:sp>
      <p:sp>
        <p:nvSpPr>
          <p:cNvPr id="578" name="Google Shape;578;p26"/>
          <p:cNvSpPr/>
          <p:nvPr/>
        </p:nvSpPr>
        <p:spPr>
          <a:xfrm>
            <a:off x="12395880" y="7605136"/>
            <a:ext cx="486350" cy="486368"/>
          </a:xfrm>
          <a:custGeom>
            <a:avLst/>
            <a:gdLst/>
            <a:ahLst/>
            <a:cxnLst/>
            <a:rect l="l" t="t" r="r" b="b"/>
            <a:pathLst>
              <a:path w="486350" h="486368" extrusionOk="0">
                <a:moveTo>
                  <a:pt x="0" y="0"/>
                </a:moveTo>
                <a:lnTo>
                  <a:pt x="486350" y="0"/>
                </a:lnTo>
                <a:lnTo>
                  <a:pt x="486350" y="486368"/>
                </a:lnTo>
                <a:lnTo>
                  <a:pt x="0" y="486368"/>
                </a:lnTo>
                <a:lnTo>
                  <a:pt x="0" y="0"/>
                </a:lnTo>
                <a:close/>
              </a:path>
            </a:pathLst>
          </a:custGeom>
          <a:blipFill rotWithShape="1">
            <a:blip r:embed="rId5">
              <a:alphaModFix/>
            </a:blip>
            <a:stretch>
              <a:fillRect/>
            </a:stretch>
          </a:blipFill>
          <a:ln>
            <a:noFill/>
          </a:ln>
        </p:spPr>
      </p:sp>
      <p:sp>
        <p:nvSpPr>
          <p:cNvPr id="579" name="Google Shape;579;p26"/>
          <p:cNvSpPr/>
          <p:nvPr/>
        </p:nvSpPr>
        <p:spPr>
          <a:xfrm>
            <a:off x="14697864" y="7649358"/>
            <a:ext cx="487904" cy="397928"/>
          </a:xfrm>
          <a:custGeom>
            <a:avLst/>
            <a:gdLst/>
            <a:ahLst/>
            <a:cxnLst/>
            <a:rect l="l" t="t" r="r" b="b"/>
            <a:pathLst>
              <a:path w="487904" h="397928" extrusionOk="0">
                <a:moveTo>
                  <a:pt x="0" y="0"/>
                </a:moveTo>
                <a:lnTo>
                  <a:pt x="487904" y="0"/>
                </a:lnTo>
                <a:lnTo>
                  <a:pt x="487904" y="397928"/>
                </a:lnTo>
                <a:lnTo>
                  <a:pt x="0" y="397928"/>
                </a:lnTo>
                <a:lnTo>
                  <a:pt x="0" y="0"/>
                </a:lnTo>
                <a:close/>
              </a:path>
            </a:pathLst>
          </a:custGeom>
          <a:blipFill rotWithShape="1">
            <a:blip r:embed="rId6">
              <a:alphaModFix/>
            </a:blip>
            <a:stretch>
              <a:fillRect/>
            </a:stretch>
          </a:blipFill>
          <a:ln>
            <a:noFill/>
          </a:ln>
        </p:spPr>
      </p:sp>
      <p:sp>
        <p:nvSpPr>
          <p:cNvPr id="580" name="Google Shape;580;p26"/>
          <p:cNvSpPr/>
          <p:nvPr/>
        </p:nvSpPr>
        <p:spPr>
          <a:xfrm>
            <a:off x="0" y="0"/>
            <a:ext cx="4318635" cy="10287000"/>
          </a:xfrm>
          <a:custGeom>
            <a:avLst/>
            <a:gdLst/>
            <a:ahLst/>
            <a:cxnLst/>
            <a:rect l="l" t="t" r="r" b="b"/>
            <a:pathLst>
              <a:path w="5758180" h="13716000" extrusionOk="0">
                <a:moveTo>
                  <a:pt x="0" y="0"/>
                </a:moveTo>
                <a:lnTo>
                  <a:pt x="5758180" y="0"/>
                </a:lnTo>
                <a:lnTo>
                  <a:pt x="5758180" y="13716000"/>
                </a:lnTo>
                <a:lnTo>
                  <a:pt x="0" y="13716000"/>
                </a:lnTo>
                <a:close/>
              </a:path>
            </a:pathLst>
          </a:custGeom>
          <a:solidFill>
            <a:srgbClr val="FFC191"/>
          </a:solidFill>
          <a:ln>
            <a:noFill/>
          </a:ln>
        </p:spPr>
      </p:sp>
      <p:sp>
        <p:nvSpPr>
          <p:cNvPr id="581" name="Google Shape;581;p26"/>
          <p:cNvSpPr/>
          <p:nvPr/>
        </p:nvSpPr>
        <p:spPr>
          <a:xfrm>
            <a:off x="985522" y="669194"/>
            <a:ext cx="8880762" cy="8961740"/>
          </a:xfrm>
          <a:custGeom>
            <a:avLst/>
            <a:gdLst/>
            <a:ahLst/>
            <a:cxnLst/>
            <a:rect l="l" t="t" r="r" b="b"/>
            <a:pathLst>
              <a:path w="8880762" h="8961740" extrusionOk="0">
                <a:moveTo>
                  <a:pt x="0" y="0"/>
                </a:moveTo>
                <a:lnTo>
                  <a:pt x="8880762" y="0"/>
                </a:lnTo>
                <a:lnTo>
                  <a:pt x="8880762" y="8961740"/>
                </a:lnTo>
                <a:lnTo>
                  <a:pt x="0" y="8961740"/>
                </a:lnTo>
                <a:lnTo>
                  <a:pt x="0" y="0"/>
                </a:lnTo>
                <a:close/>
              </a:path>
            </a:pathLst>
          </a:custGeom>
          <a:blipFill rotWithShape="1">
            <a:blip r:embed="rId7">
              <a:alphaModFix/>
            </a:blip>
            <a:stretch>
              <a:fillRect b="-75"/>
            </a:stretch>
          </a:blipFill>
          <a:ln>
            <a:noFill/>
          </a:ln>
        </p:spPr>
      </p:sp>
      <p:sp>
        <p:nvSpPr>
          <p:cNvPr id="582" name="Google Shape;582;p26"/>
          <p:cNvSpPr/>
          <p:nvPr/>
        </p:nvSpPr>
        <p:spPr>
          <a:xfrm>
            <a:off x="8394850" y="9656100"/>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261D16"/>
          </a:solidFill>
          <a:ln>
            <a:noFill/>
          </a:ln>
        </p:spPr>
      </p:sp>
      <p:cxnSp>
        <p:nvCxnSpPr>
          <p:cNvPr id="583" name="Google Shape;583;p26"/>
          <p:cNvCxnSpPr/>
          <p:nvPr/>
        </p:nvCxnSpPr>
        <p:spPr>
          <a:xfrm rot="10796421">
            <a:off x="-9533" y="10013210"/>
            <a:ext cx="18307066" cy="0"/>
          </a:xfrm>
          <a:prstGeom prst="straightConnector1">
            <a:avLst/>
          </a:prstGeom>
          <a:noFill/>
          <a:ln w="9525" cap="rnd" cmpd="sng">
            <a:solidFill>
              <a:srgbClr val="FCBC8B"/>
            </a:solidFill>
            <a:prstDash val="solid"/>
            <a:round/>
            <a:headEnd type="none" w="sm" len="sm"/>
            <a:tailEnd type="none" w="sm" len="sm"/>
          </a:ln>
        </p:spPr>
      </p:cxnSp>
      <p:sp>
        <p:nvSpPr>
          <p:cNvPr id="584" name="Google Shape;584;p26"/>
          <p:cNvSpPr/>
          <p:nvPr/>
        </p:nvSpPr>
        <p:spPr>
          <a:xfrm rot="10799991">
            <a:off x="7" y="420381"/>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261D16"/>
          </a:solidFill>
          <a:ln>
            <a:noFill/>
          </a:ln>
        </p:spPr>
      </p:sp>
      <p:cxnSp>
        <p:nvCxnSpPr>
          <p:cNvPr id="585" name="Google Shape;585;p26"/>
          <p:cNvCxnSpPr/>
          <p:nvPr/>
        </p:nvCxnSpPr>
        <p:spPr>
          <a:xfrm rot="10796421">
            <a:off x="-9533" y="286920"/>
            <a:ext cx="18307066" cy="0"/>
          </a:xfrm>
          <a:prstGeom prst="straightConnector1">
            <a:avLst/>
          </a:prstGeom>
          <a:noFill/>
          <a:ln w="9525" cap="rnd" cmpd="sng">
            <a:solidFill>
              <a:srgbClr val="FCBC8B"/>
            </a:solidFill>
            <a:prstDash val="solid"/>
            <a:round/>
            <a:headEnd type="none" w="sm" len="sm"/>
            <a:tailEnd type="none" w="sm" len="sm"/>
          </a:ln>
        </p:spPr>
      </p:cxnSp>
      <p:sp>
        <p:nvSpPr>
          <p:cNvPr id="586" name="Google Shape;586;p26"/>
          <p:cNvSpPr txBox="1"/>
          <p:nvPr/>
        </p:nvSpPr>
        <p:spPr>
          <a:xfrm>
            <a:off x="11029089" y="4786487"/>
            <a:ext cx="5236898" cy="197145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a:solidFill>
                  <a:srgbClr val="F0CAAD"/>
                </a:solidFill>
                <a:latin typeface="Arimo"/>
                <a:ea typeface="Arimo"/>
                <a:cs typeface="Arimo"/>
                <a:sym typeface="Arimo"/>
              </a:rPr>
              <a:t>Venus has a beautiful name and is the second planet from the Sun. It’s hot and has a poisonous atmosphere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7"/>
          <p:cNvSpPr txBox="1"/>
          <p:nvPr/>
        </p:nvSpPr>
        <p:spPr>
          <a:xfrm>
            <a:off x="-311975" y="1021761"/>
            <a:ext cx="7953762" cy="962298"/>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7200" b="1" i="0" u="none" strike="noStrike" cap="none">
                <a:solidFill>
                  <a:srgbClr val="956B54"/>
                </a:solidFill>
                <a:latin typeface="Arimo"/>
                <a:ea typeface="Arimo"/>
                <a:cs typeface="Arimo"/>
                <a:sym typeface="Arimo"/>
              </a:rPr>
              <a:t>FUENTE</a:t>
            </a:r>
            <a:endParaRPr/>
          </a:p>
        </p:txBody>
      </p:sp>
      <p:sp>
        <p:nvSpPr>
          <p:cNvPr id="596" name="Google Shape;596;p27"/>
          <p:cNvSpPr txBox="1"/>
          <p:nvPr/>
        </p:nvSpPr>
        <p:spPr>
          <a:xfrm>
            <a:off x="1846263" y="3077961"/>
            <a:ext cx="8132492" cy="97144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a:solidFill>
                  <a:srgbClr val="956B54"/>
                </a:solidFill>
                <a:latin typeface="Arial"/>
                <a:ea typeface="Arial"/>
                <a:cs typeface="Arial"/>
                <a:sym typeface="Arial"/>
              </a:rPr>
              <a:t>ELABORADO POR  : </a:t>
            </a:r>
            <a:endParaRPr/>
          </a:p>
          <a:p>
            <a:pPr marL="0" marR="0" lvl="0" indent="0" algn="l" rtl="0">
              <a:lnSpc>
                <a:spcPct val="120000"/>
              </a:lnSpc>
              <a:spcBef>
                <a:spcPts val="0"/>
              </a:spcBef>
              <a:spcAft>
                <a:spcPts val="0"/>
              </a:spcAft>
              <a:buNone/>
            </a:pPr>
            <a:endParaRPr sz="3200" b="0" i="0" u="none" strike="noStrike" cap="none">
              <a:solidFill>
                <a:srgbClr val="956B54"/>
              </a:solidFill>
              <a:latin typeface="Arial"/>
              <a:ea typeface="Arial"/>
              <a:cs typeface="Arial"/>
              <a:sym typeface="Arial"/>
            </a:endParaRPr>
          </a:p>
        </p:txBody>
      </p:sp>
      <p:sp>
        <p:nvSpPr>
          <p:cNvPr id="597" name="Google Shape;597;p27"/>
          <p:cNvSpPr txBox="1"/>
          <p:nvPr/>
        </p:nvSpPr>
        <p:spPr>
          <a:xfrm>
            <a:off x="1846263" y="4586721"/>
            <a:ext cx="4051360" cy="4345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a:solidFill>
                  <a:srgbClr val="956B54"/>
                </a:solidFill>
                <a:latin typeface="Arial"/>
                <a:ea typeface="Arial"/>
                <a:cs typeface="Arial"/>
                <a:sym typeface="Arial"/>
              </a:rPr>
              <a:t>IMAGES :</a:t>
            </a:r>
            <a:endParaRPr/>
          </a:p>
        </p:txBody>
      </p:sp>
      <p:sp>
        <p:nvSpPr>
          <p:cNvPr id="598" name="Google Shape;598;p27"/>
          <p:cNvSpPr txBox="1"/>
          <p:nvPr/>
        </p:nvSpPr>
        <p:spPr>
          <a:xfrm>
            <a:off x="1846263" y="5203977"/>
            <a:ext cx="5795522" cy="914346"/>
          </a:xfrm>
          <a:prstGeom prst="rect">
            <a:avLst/>
          </a:prstGeom>
          <a:noFill/>
          <a:ln>
            <a:noFill/>
          </a:ln>
        </p:spPr>
        <p:txBody>
          <a:bodyPr spcFirstLastPara="1" wrap="square" lIns="0" tIns="0" rIns="0" bIns="0" anchor="t" anchorCtr="0">
            <a:spAutoFit/>
          </a:bodyPr>
          <a:lstStyle/>
          <a:p>
            <a:pPr marL="723900" marR="0" lvl="1" indent="-361950" algn="l" rtl="0">
              <a:lnSpc>
                <a:spcPct val="120000"/>
              </a:lnSpc>
              <a:spcBef>
                <a:spcPts val="0"/>
              </a:spcBef>
              <a:spcAft>
                <a:spcPts val="0"/>
              </a:spcAft>
              <a:buClr>
                <a:srgbClr val="000000"/>
              </a:buClr>
              <a:buSzPts val="3000"/>
              <a:buFont typeface="Arial"/>
              <a:buChar char="•"/>
            </a:pPr>
            <a:r>
              <a:rPr lang="en-US" sz="3000" b="0" i="0" u="none" strike="noStrike" cap="none">
                <a:solidFill>
                  <a:srgbClr val="000000"/>
                </a:solidFill>
                <a:latin typeface="Arial"/>
                <a:ea typeface="Arial"/>
                <a:cs typeface="Arial"/>
                <a:sym typeface="Arial"/>
              </a:rPr>
              <a:t>gettyimages.es</a:t>
            </a:r>
            <a:endParaRPr/>
          </a:p>
          <a:p>
            <a:pPr marL="723900" marR="0" lvl="1" indent="-361950" algn="l" rtl="0">
              <a:lnSpc>
                <a:spcPct val="120000"/>
              </a:lnSpc>
              <a:spcBef>
                <a:spcPts val="0"/>
              </a:spcBef>
              <a:spcAft>
                <a:spcPts val="0"/>
              </a:spcAft>
              <a:buClr>
                <a:srgbClr val="000000"/>
              </a:buClr>
              <a:buSzPts val="3000"/>
              <a:buFont typeface="Arial"/>
              <a:buChar char="•"/>
            </a:pPr>
            <a:r>
              <a:rPr lang="en-US" sz="3000" b="0" i="0" u="none" strike="noStrike" cap="none">
                <a:solidFill>
                  <a:srgbClr val="000000"/>
                </a:solidFill>
                <a:latin typeface="Arial"/>
                <a:ea typeface="Arial"/>
                <a:cs typeface="Arial"/>
                <a:sym typeface="Arial"/>
              </a:rPr>
              <a:t>pinterest.com.</a:t>
            </a:r>
            <a:endParaRPr/>
          </a:p>
        </p:txBody>
      </p:sp>
      <p:sp>
        <p:nvSpPr>
          <p:cNvPr id="599" name="Google Shape;599;p27"/>
          <p:cNvSpPr txBox="1"/>
          <p:nvPr/>
        </p:nvSpPr>
        <p:spPr>
          <a:xfrm>
            <a:off x="1846263" y="6987257"/>
            <a:ext cx="4051360" cy="4345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a:solidFill>
                  <a:srgbClr val="956B54"/>
                </a:solidFill>
                <a:latin typeface="Arial"/>
                <a:ea typeface="Arial"/>
                <a:cs typeface="Arial"/>
                <a:sym typeface="Arial"/>
              </a:rPr>
              <a:t>FONTS :</a:t>
            </a:r>
            <a:endParaRPr/>
          </a:p>
        </p:txBody>
      </p:sp>
      <p:sp>
        <p:nvSpPr>
          <p:cNvPr id="600" name="Google Shape;600;p27"/>
          <p:cNvSpPr txBox="1"/>
          <p:nvPr/>
        </p:nvSpPr>
        <p:spPr>
          <a:xfrm>
            <a:off x="1846263" y="7604515"/>
            <a:ext cx="5107912" cy="1371519"/>
          </a:xfrm>
          <a:prstGeom prst="rect">
            <a:avLst/>
          </a:prstGeom>
          <a:noFill/>
          <a:ln>
            <a:noFill/>
          </a:ln>
        </p:spPr>
        <p:txBody>
          <a:bodyPr spcFirstLastPara="1" wrap="square" lIns="0" tIns="0" rIns="0" bIns="0" anchor="t" anchorCtr="0">
            <a:spAutoFit/>
          </a:bodyPr>
          <a:lstStyle/>
          <a:p>
            <a:pPr marL="723900" marR="0" lvl="1" indent="-361950" algn="l" rtl="0">
              <a:lnSpc>
                <a:spcPct val="120000"/>
              </a:lnSpc>
              <a:spcBef>
                <a:spcPts val="0"/>
              </a:spcBef>
              <a:spcAft>
                <a:spcPts val="0"/>
              </a:spcAft>
              <a:buClr>
                <a:srgbClr val="000000"/>
              </a:buClr>
              <a:buSzPts val="3000"/>
              <a:buFont typeface="Arial"/>
              <a:buChar char="•"/>
            </a:pPr>
            <a:r>
              <a:rPr lang="en-US" sz="3000" b="0" i="0" u="none" strike="noStrike" cap="none">
                <a:solidFill>
                  <a:srgbClr val="000000"/>
                </a:solidFill>
                <a:latin typeface="Arial"/>
                <a:ea typeface="Arial"/>
                <a:cs typeface="Arial"/>
                <a:sym typeface="Arial"/>
              </a:rPr>
              <a:t>Open Sans</a:t>
            </a:r>
            <a:endParaRPr/>
          </a:p>
          <a:p>
            <a:pPr marL="723900" marR="0" lvl="1" indent="-361950" algn="l" rtl="0">
              <a:lnSpc>
                <a:spcPct val="120000"/>
              </a:lnSpc>
              <a:spcBef>
                <a:spcPts val="0"/>
              </a:spcBef>
              <a:spcAft>
                <a:spcPts val="0"/>
              </a:spcAft>
              <a:buClr>
                <a:srgbClr val="000000"/>
              </a:buClr>
              <a:buSzPts val="3000"/>
              <a:buFont typeface="Arial"/>
              <a:buChar char="•"/>
            </a:pPr>
            <a:r>
              <a:rPr lang="en-US" sz="3000" b="0" i="0" u="none" strike="noStrike" cap="none">
                <a:solidFill>
                  <a:srgbClr val="000000"/>
                </a:solidFill>
                <a:latin typeface="Arial"/>
                <a:ea typeface="Arial"/>
                <a:cs typeface="Arial"/>
                <a:sym typeface="Arial"/>
              </a:rPr>
              <a:t>Federo</a:t>
            </a:r>
            <a:endParaRPr/>
          </a:p>
          <a:p>
            <a:pPr marL="723900" marR="0" lvl="1" indent="-361950" algn="l" rtl="0">
              <a:lnSpc>
                <a:spcPct val="120000"/>
              </a:lnSpc>
              <a:spcBef>
                <a:spcPts val="0"/>
              </a:spcBef>
              <a:spcAft>
                <a:spcPts val="0"/>
              </a:spcAft>
              <a:buClr>
                <a:srgbClr val="000000"/>
              </a:buClr>
              <a:buSzPts val="3000"/>
              <a:buFont typeface="Arial"/>
              <a:buChar char="•"/>
            </a:pPr>
            <a:r>
              <a:rPr lang="en-US" sz="3000" b="0" i="0" u="none" strike="noStrike" cap="none">
                <a:solidFill>
                  <a:srgbClr val="000000"/>
                </a:solidFill>
                <a:latin typeface="Arial"/>
                <a:ea typeface="Arial"/>
                <a:cs typeface="Arial"/>
                <a:sym typeface="Arial"/>
              </a:rPr>
              <a:t>Arial</a:t>
            </a:r>
            <a:endParaRPr/>
          </a:p>
        </p:txBody>
      </p:sp>
      <p:sp>
        <p:nvSpPr>
          <p:cNvPr id="603" name="Google Shape;603;p27"/>
          <p:cNvSpPr/>
          <p:nvPr/>
        </p:nvSpPr>
        <p:spPr>
          <a:xfrm>
            <a:off x="0" y="10109404"/>
            <a:ext cx="18288000" cy="199644"/>
          </a:xfrm>
          <a:custGeom>
            <a:avLst/>
            <a:gdLst/>
            <a:ahLst/>
            <a:cxnLst/>
            <a:rect l="l" t="t" r="r" b="b"/>
            <a:pathLst>
              <a:path w="24384000" h="266192" extrusionOk="0">
                <a:moveTo>
                  <a:pt x="0" y="266192"/>
                </a:moveTo>
                <a:lnTo>
                  <a:pt x="24384000" y="266192"/>
                </a:lnTo>
                <a:lnTo>
                  <a:pt x="24384000" y="0"/>
                </a:lnTo>
                <a:lnTo>
                  <a:pt x="0" y="0"/>
                </a:lnTo>
                <a:close/>
              </a:path>
            </a:pathLst>
          </a:custGeom>
          <a:solidFill>
            <a:srgbClr val="684A3A"/>
          </a:solidFill>
          <a:ln>
            <a:noFill/>
          </a:ln>
        </p:spPr>
      </p:sp>
      <p:sp>
        <p:nvSpPr>
          <p:cNvPr id="604" name="Google Shape;604;p27"/>
          <p:cNvSpPr/>
          <p:nvPr/>
        </p:nvSpPr>
        <p:spPr>
          <a:xfrm>
            <a:off x="17176180" y="429602"/>
            <a:ext cx="209264" cy="211645"/>
          </a:xfrm>
          <a:custGeom>
            <a:avLst/>
            <a:gdLst/>
            <a:ahLst/>
            <a:cxnLst/>
            <a:rect l="l" t="t" r="r" b="b"/>
            <a:pathLst>
              <a:path w="279019" h="282194" extrusionOk="0">
                <a:moveTo>
                  <a:pt x="279019" y="142494"/>
                </a:moveTo>
                <a:cubicBezTo>
                  <a:pt x="276352" y="220472"/>
                  <a:pt x="219964" y="279527"/>
                  <a:pt x="142240" y="279527"/>
                </a:cubicBezTo>
                <a:cubicBezTo>
                  <a:pt x="59055" y="282194"/>
                  <a:pt x="0" y="220345"/>
                  <a:pt x="0" y="139827"/>
                </a:cubicBezTo>
                <a:cubicBezTo>
                  <a:pt x="0" y="59309"/>
                  <a:pt x="56388" y="2667"/>
                  <a:pt x="136779" y="2667"/>
                </a:cubicBezTo>
                <a:cubicBezTo>
                  <a:pt x="217297" y="0"/>
                  <a:pt x="279019" y="59182"/>
                  <a:pt x="279019" y="1424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rot="10799991">
            <a:off x="7" y="420381"/>
            <a:ext cx="9893141" cy="223647"/>
          </a:xfrm>
          <a:custGeom>
            <a:avLst/>
            <a:gdLst/>
            <a:ahLst/>
            <a:cxnLst/>
            <a:rect l="l" t="t" r="r" b="b"/>
            <a:pathLst>
              <a:path w="13190855" h="298196" extrusionOk="0">
                <a:moveTo>
                  <a:pt x="0" y="0"/>
                </a:moveTo>
                <a:lnTo>
                  <a:pt x="13190855" y="0"/>
                </a:lnTo>
                <a:lnTo>
                  <a:pt x="13190855" y="298196"/>
                </a:lnTo>
                <a:lnTo>
                  <a:pt x="0" y="298196"/>
                </a:lnTo>
                <a:close/>
              </a:path>
            </a:pathLst>
          </a:custGeom>
          <a:solidFill>
            <a:srgbClr val="FFC000"/>
          </a:solidFill>
          <a:ln>
            <a:noFill/>
          </a:ln>
        </p:spPr>
      </p:sp>
      <p:cxnSp>
        <p:nvCxnSpPr>
          <p:cNvPr id="606" name="Google Shape;606;p27"/>
          <p:cNvCxnSpPr/>
          <p:nvPr/>
        </p:nvCxnSpPr>
        <p:spPr>
          <a:xfrm rot="10796421">
            <a:off x="-9533" y="286920"/>
            <a:ext cx="18307066" cy="0"/>
          </a:xfrm>
          <a:prstGeom prst="straightConnector1">
            <a:avLst/>
          </a:prstGeom>
          <a:noFill/>
          <a:ln w="9525" cap="rnd" cmpd="sng">
            <a:solidFill>
              <a:srgbClr val="FCBC8B"/>
            </a:solidFill>
            <a:prstDash val="solid"/>
            <a:round/>
            <a:headEnd type="none" w="sm" len="sm"/>
            <a:tailEnd type="none" w="sm" len="sm"/>
          </a:ln>
        </p:spPr>
      </p:cxnSp>
      <p:sp>
        <p:nvSpPr>
          <p:cNvPr id="607" name="Google Shape;607;p27"/>
          <p:cNvSpPr/>
          <p:nvPr/>
        </p:nvSpPr>
        <p:spPr>
          <a:xfrm>
            <a:off x="8301014" y="665152"/>
            <a:ext cx="6697028" cy="9465210"/>
          </a:xfrm>
          <a:custGeom>
            <a:avLst/>
            <a:gdLst/>
            <a:ahLst/>
            <a:cxnLst/>
            <a:rect l="l" t="t" r="r" b="b"/>
            <a:pathLst>
              <a:path w="6697028" h="9465210" extrusionOk="0">
                <a:moveTo>
                  <a:pt x="0" y="0"/>
                </a:moveTo>
                <a:lnTo>
                  <a:pt x="6697028" y="0"/>
                </a:lnTo>
                <a:lnTo>
                  <a:pt x="6697028" y="9465210"/>
                </a:lnTo>
                <a:lnTo>
                  <a:pt x="0" y="9465210"/>
                </a:lnTo>
                <a:lnTo>
                  <a:pt x="0" y="0"/>
                </a:lnTo>
                <a:close/>
              </a:path>
            </a:pathLst>
          </a:custGeom>
          <a:blipFill rotWithShape="1">
            <a:blip r:embed="rId3">
              <a:alphaModFix/>
            </a:blip>
            <a:stretch>
              <a:fillRect b="-137"/>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8"/>
          <p:cNvSpPr txBox="1"/>
          <p:nvPr/>
        </p:nvSpPr>
        <p:spPr>
          <a:xfrm>
            <a:off x="582755" y="330000"/>
            <a:ext cx="17176950" cy="1425975"/>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9600" b="0" i="0" u="none" strike="noStrike" cap="none">
                <a:solidFill>
                  <a:srgbClr val="000000"/>
                </a:solidFill>
                <a:latin typeface="Arial"/>
                <a:ea typeface="Arial"/>
                <a:cs typeface="Arial"/>
                <a:sym typeface="Arial"/>
              </a:rPr>
              <a:t>Fully Editable Icon Sets: A</a:t>
            </a:r>
            <a:endParaRPr/>
          </a:p>
        </p:txBody>
      </p:sp>
      <p:sp>
        <p:nvSpPr>
          <p:cNvPr id="617" name="Google Shape;617;p28"/>
          <p:cNvSpPr/>
          <p:nvPr/>
        </p:nvSpPr>
        <p:spPr>
          <a:xfrm>
            <a:off x="9168102" y="2238230"/>
            <a:ext cx="784718" cy="787042"/>
          </a:xfrm>
          <a:custGeom>
            <a:avLst/>
            <a:gdLst/>
            <a:ahLst/>
            <a:cxnLst/>
            <a:rect l="l" t="t" r="r" b="b"/>
            <a:pathLst>
              <a:path w="784718" h="787042" extrusionOk="0">
                <a:moveTo>
                  <a:pt x="0" y="0"/>
                </a:moveTo>
                <a:lnTo>
                  <a:pt x="784718" y="0"/>
                </a:lnTo>
                <a:lnTo>
                  <a:pt x="784718" y="787042"/>
                </a:lnTo>
                <a:lnTo>
                  <a:pt x="0" y="787042"/>
                </a:lnTo>
                <a:lnTo>
                  <a:pt x="0" y="0"/>
                </a:lnTo>
                <a:close/>
              </a:path>
            </a:pathLst>
          </a:custGeom>
          <a:blipFill rotWithShape="1">
            <a:blip r:embed="rId3">
              <a:alphaModFix/>
            </a:blip>
            <a:stretch>
              <a:fillRect/>
            </a:stretch>
          </a:blipFill>
          <a:ln>
            <a:noFill/>
          </a:ln>
        </p:spPr>
      </p:sp>
      <p:sp>
        <p:nvSpPr>
          <p:cNvPr id="618" name="Google Shape;618;p28"/>
          <p:cNvSpPr/>
          <p:nvPr/>
        </p:nvSpPr>
        <p:spPr>
          <a:xfrm>
            <a:off x="7909980" y="2344026"/>
            <a:ext cx="784764" cy="575405"/>
          </a:xfrm>
          <a:custGeom>
            <a:avLst/>
            <a:gdLst/>
            <a:ahLst/>
            <a:cxnLst/>
            <a:rect l="l" t="t" r="r" b="b"/>
            <a:pathLst>
              <a:path w="1046353" h="767207" extrusionOk="0">
                <a:moveTo>
                  <a:pt x="637667" y="445516"/>
                </a:moveTo>
                <a:lnTo>
                  <a:pt x="1046353" y="767207"/>
                </a:lnTo>
                <a:lnTo>
                  <a:pt x="0" y="767207"/>
                </a:lnTo>
                <a:lnTo>
                  <a:pt x="410083" y="451739"/>
                </a:lnTo>
                <a:lnTo>
                  <a:pt x="520065" y="563626"/>
                </a:lnTo>
                <a:close/>
                <a:moveTo>
                  <a:pt x="1046353" y="41021"/>
                </a:moveTo>
                <a:lnTo>
                  <a:pt x="1046353" y="729488"/>
                </a:lnTo>
                <a:lnTo>
                  <a:pt x="656336" y="430784"/>
                </a:lnTo>
                <a:close/>
                <a:moveTo>
                  <a:pt x="0" y="37973"/>
                </a:moveTo>
                <a:lnTo>
                  <a:pt x="389890" y="427863"/>
                </a:lnTo>
                <a:lnTo>
                  <a:pt x="0" y="726440"/>
                </a:lnTo>
                <a:close/>
                <a:moveTo>
                  <a:pt x="0" y="0"/>
                </a:moveTo>
                <a:lnTo>
                  <a:pt x="1046353" y="0"/>
                </a:lnTo>
                <a:lnTo>
                  <a:pt x="520065" y="523367"/>
                </a:lnTo>
                <a:close/>
              </a:path>
            </a:pathLst>
          </a:custGeom>
          <a:solidFill>
            <a:srgbClr val="C6AF9D"/>
          </a:solidFill>
          <a:ln>
            <a:noFill/>
          </a:ln>
        </p:spPr>
      </p:sp>
      <p:sp>
        <p:nvSpPr>
          <p:cNvPr id="619" name="Google Shape;619;p28"/>
          <p:cNvSpPr/>
          <p:nvPr/>
        </p:nvSpPr>
        <p:spPr>
          <a:xfrm>
            <a:off x="9171230" y="6780312"/>
            <a:ext cx="469708" cy="1061856"/>
          </a:xfrm>
          <a:custGeom>
            <a:avLst/>
            <a:gdLst/>
            <a:ahLst/>
            <a:cxnLst/>
            <a:rect l="l" t="t" r="r" b="b"/>
            <a:pathLst>
              <a:path w="469708" h="1061856" extrusionOk="0">
                <a:moveTo>
                  <a:pt x="0" y="0"/>
                </a:moveTo>
                <a:lnTo>
                  <a:pt x="469708" y="0"/>
                </a:lnTo>
                <a:lnTo>
                  <a:pt x="469708" y="1061856"/>
                </a:lnTo>
                <a:lnTo>
                  <a:pt x="0" y="1061856"/>
                </a:lnTo>
                <a:lnTo>
                  <a:pt x="0" y="0"/>
                </a:lnTo>
                <a:close/>
              </a:path>
            </a:pathLst>
          </a:custGeom>
          <a:blipFill rotWithShape="1">
            <a:blip r:embed="rId4">
              <a:alphaModFix/>
            </a:blip>
            <a:stretch>
              <a:fillRect/>
            </a:stretch>
          </a:blipFill>
          <a:ln>
            <a:noFill/>
          </a:ln>
        </p:spPr>
      </p:sp>
      <p:sp>
        <p:nvSpPr>
          <p:cNvPr id="620" name="Google Shape;620;p28"/>
          <p:cNvSpPr/>
          <p:nvPr/>
        </p:nvSpPr>
        <p:spPr>
          <a:xfrm>
            <a:off x="14161569" y="5472617"/>
            <a:ext cx="772581" cy="772583"/>
          </a:xfrm>
          <a:custGeom>
            <a:avLst/>
            <a:gdLst/>
            <a:ahLst/>
            <a:cxnLst/>
            <a:rect l="l" t="t" r="r" b="b"/>
            <a:pathLst>
              <a:path w="772581" h="772583" extrusionOk="0">
                <a:moveTo>
                  <a:pt x="0" y="0"/>
                </a:moveTo>
                <a:lnTo>
                  <a:pt x="772582" y="0"/>
                </a:lnTo>
                <a:lnTo>
                  <a:pt x="772582" y="772582"/>
                </a:lnTo>
                <a:lnTo>
                  <a:pt x="0" y="772582"/>
                </a:lnTo>
                <a:lnTo>
                  <a:pt x="0" y="0"/>
                </a:lnTo>
                <a:close/>
              </a:path>
            </a:pathLst>
          </a:custGeom>
          <a:blipFill rotWithShape="1">
            <a:blip r:embed="rId5">
              <a:alphaModFix/>
            </a:blip>
            <a:stretch>
              <a:fillRect/>
            </a:stretch>
          </a:blipFill>
          <a:ln>
            <a:noFill/>
          </a:ln>
        </p:spPr>
      </p:sp>
      <p:sp>
        <p:nvSpPr>
          <p:cNvPr id="621" name="Google Shape;621;p28"/>
          <p:cNvSpPr/>
          <p:nvPr/>
        </p:nvSpPr>
        <p:spPr>
          <a:xfrm>
            <a:off x="7900544" y="6962862"/>
            <a:ext cx="696736" cy="696736"/>
          </a:xfrm>
          <a:custGeom>
            <a:avLst/>
            <a:gdLst/>
            <a:ahLst/>
            <a:cxnLst/>
            <a:rect l="l" t="t" r="r" b="b"/>
            <a:pathLst>
              <a:path w="696736" h="696736" extrusionOk="0">
                <a:moveTo>
                  <a:pt x="0" y="0"/>
                </a:moveTo>
                <a:lnTo>
                  <a:pt x="696736" y="0"/>
                </a:lnTo>
                <a:lnTo>
                  <a:pt x="696736" y="696736"/>
                </a:lnTo>
                <a:lnTo>
                  <a:pt x="0" y="696736"/>
                </a:lnTo>
                <a:lnTo>
                  <a:pt x="0" y="0"/>
                </a:lnTo>
                <a:close/>
              </a:path>
            </a:pathLst>
          </a:custGeom>
          <a:blipFill rotWithShape="1">
            <a:blip r:embed="rId6">
              <a:alphaModFix/>
            </a:blip>
            <a:stretch>
              <a:fillRect/>
            </a:stretch>
          </a:blipFill>
          <a:ln>
            <a:noFill/>
          </a:ln>
        </p:spPr>
      </p:sp>
      <p:sp>
        <p:nvSpPr>
          <p:cNvPr id="622" name="Google Shape;622;p28"/>
          <p:cNvSpPr/>
          <p:nvPr/>
        </p:nvSpPr>
        <p:spPr>
          <a:xfrm>
            <a:off x="11618110" y="5463758"/>
            <a:ext cx="691176" cy="680074"/>
          </a:xfrm>
          <a:custGeom>
            <a:avLst/>
            <a:gdLst/>
            <a:ahLst/>
            <a:cxnLst/>
            <a:rect l="l" t="t" r="r" b="b"/>
            <a:pathLst>
              <a:path w="691176" h="680074" extrusionOk="0">
                <a:moveTo>
                  <a:pt x="0" y="0"/>
                </a:moveTo>
                <a:lnTo>
                  <a:pt x="691176" y="0"/>
                </a:lnTo>
                <a:lnTo>
                  <a:pt x="691176" y="680074"/>
                </a:lnTo>
                <a:lnTo>
                  <a:pt x="0" y="680074"/>
                </a:lnTo>
                <a:lnTo>
                  <a:pt x="0" y="0"/>
                </a:lnTo>
                <a:close/>
              </a:path>
            </a:pathLst>
          </a:custGeom>
          <a:blipFill rotWithShape="1">
            <a:blip r:embed="rId7">
              <a:alphaModFix/>
            </a:blip>
            <a:stretch>
              <a:fillRect/>
            </a:stretch>
          </a:blipFill>
          <a:ln>
            <a:noFill/>
          </a:ln>
        </p:spPr>
      </p:sp>
      <p:sp>
        <p:nvSpPr>
          <p:cNvPr id="623" name="Google Shape;623;p28"/>
          <p:cNvSpPr/>
          <p:nvPr/>
        </p:nvSpPr>
        <p:spPr>
          <a:xfrm>
            <a:off x="16595554" y="5400848"/>
            <a:ext cx="696736" cy="694706"/>
          </a:xfrm>
          <a:custGeom>
            <a:avLst/>
            <a:gdLst/>
            <a:ahLst/>
            <a:cxnLst/>
            <a:rect l="l" t="t" r="r" b="b"/>
            <a:pathLst>
              <a:path w="696736" h="694706" extrusionOk="0">
                <a:moveTo>
                  <a:pt x="0" y="0"/>
                </a:moveTo>
                <a:lnTo>
                  <a:pt x="696736" y="0"/>
                </a:lnTo>
                <a:lnTo>
                  <a:pt x="696736" y="694706"/>
                </a:lnTo>
                <a:lnTo>
                  <a:pt x="0" y="694706"/>
                </a:lnTo>
                <a:lnTo>
                  <a:pt x="0" y="0"/>
                </a:lnTo>
                <a:close/>
              </a:path>
            </a:pathLst>
          </a:custGeom>
          <a:blipFill rotWithShape="1">
            <a:blip r:embed="rId8">
              <a:alphaModFix/>
            </a:blip>
            <a:stretch>
              <a:fillRect/>
            </a:stretch>
          </a:blipFill>
          <a:ln>
            <a:noFill/>
          </a:ln>
        </p:spPr>
      </p:sp>
      <p:sp>
        <p:nvSpPr>
          <p:cNvPr id="624" name="Google Shape;624;p28"/>
          <p:cNvSpPr/>
          <p:nvPr/>
        </p:nvSpPr>
        <p:spPr>
          <a:xfrm>
            <a:off x="10426244" y="2278080"/>
            <a:ext cx="707326" cy="707421"/>
          </a:xfrm>
          <a:custGeom>
            <a:avLst/>
            <a:gdLst/>
            <a:ahLst/>
            <a:cxnLst/>
            <a:rect l="l" t="t" r="r" b="b"/>
            <a:pathLst>
              <a:path w="943102" h="943229" extrusionOk="0">
                <a:moveTo>
                  <a:pt x="116967" y="598297"/>
                </a:moveTo>
                <a:lnTo>
                  <a:pt x="253238" y="598297"/>
                </a:lnTo>
                <a:lnTo>
                  <a:pt x="253238" y="849757"/>
                </a:lnTo>
                <a:lnTo>
                  <a:pt x="116967" y="849757"/>
                </a:lnTo>
                <a:close/>
                <a:moveTo>
                  <a:pt x="326517" y="744982"/>
                </a:moveTo>
                <a:lnTo>
                  <a:pt x="462788" y="744982"/>
                </a:lnTo>
                <a:lnTo>
                  <a:pt x="462788" y="849884"/>
                </a:lnTo>
                <a:lnTo>
                  <a:pt x="326644" y="849884"/>
                </a:lnTo>
                <a:close/>
                <a:moveTo>
                  <a:pt x="536194" y="745109"/>
                </a:moveTo>
                <a:lnTo>
                  <a:pt x="672465" y="745109"/>
                </a:lnTo>
                <a:lnTo>
                  <a:pt x="672465" y="849884"/>
                </a:lnTo>
                <a:lnTo>
                  <a:pt x="536194" y="849884"/>
                </a:lnTo>
                <a:close/>
                <a:moveTo>
                  <a:pt x="745744" y="745109"/>
                </a:moveTo>
                <a:lnTo>
                  <a:pt x="882015" y="745109"/>
                </a:lnTo>
                <a:lnTo>
                  <a:pt x="882015" y="849884"/>
                </a:lnTo>
                <a:lnTo>
                  <a:pt x="745744" y="849884"/>
                </a:lnTo>
                <a:close/>
                <a:moveTo>
                  <a:pt x="675894" y="65405"/>
                </a:moveTo>
                <a:lnTo>
                  <a:pt x="838581" y="72009"/>
                </a:lnTo>
                <a:lnTo>
                  <a:pt x="763016" y="216154"/>
                </a:lnTo>
                <a:lnTo>
                  <a:pt x="741299" y="178435"/>
                </a:lnTo>
                <a:lnTo>
                  <a:pt x="157607" y="515366"/>
                </a:lnTo>
                <a:lnTo>
                  <a:pt x="114173" y="440055"/>
                </a:lnTo>
                <a:lnTo>
                  <a:pt x="697611" y="103124"/>
                </a:lnTo>
                <a:close/>
                <a:moveTo>
                  <a:pt x="0" y="0"/>
                </a:moveTo>
                <a:lnTo>
                  <a:pt x="52451" y="0"/>
                </a:lnTo>
                <a:lnTo>
                  <a:pt x="52451" y="890778"/>
                </a:lnTo>
                <a:lnTo>
                  <a:pt x="943102" y="890778"/>
                </a:lnTo>
                <a:lnTo>
                  <a:pt x="943102" y="943229"/>
                </a:lnTo>
                <a:lnTo>
                  <a:pt x="52451" y="943229"/>
                </a:lnTo>
                <a:lnTo>
                  <a:pt x="0" y="943229"/>
                </a:lnTo>
                <a:lnTo>
                  <a:pt x="0" y="890778"/>
                </a:lnTo>
                <a:close/>
              </a:path>
            </a:pathLst>
          </a:custGeom>
          <a:solidFill>
            <a:srgbClr val="C6AF9D"/>
          </a:solidFill>
          <a:ln>
            <a:noFill/>
          </a:ln>
        </p:spPr>
      </p:sp>
      <p:sp>
        <p:nvSpPr>
          <p:cNvPr id="625" name="Google Shape;625;p28"/>
          <p:cNvSpPr/>
          <p:nvPr/>
        </p:nvSpPr>
        <p:spPr>
          <a:xfrm rot="5400013">
            <a:off x="11606500" y="2278130"/>
            <a:ext cx="708374" cy="707326"/>
          </a:xfrm>
          <a:custGeom>
            <a:avLst/>
            <a:gdLst/>
            <a:ahLst/>
            <a:cxnLst/>
            <a:rect l="l" t="t" r="r" b="b"/>
            <a:pathLst>
              <a:path w="944499" h="943102" extrusionOk="0">
                <a:moveTo>
                  <a:pt x="598297" y="197358"/>
                </a:moveTo>
                <a:lnTo>
                  <a:pt x="598297" y="61087"/>
                </a:lnTo>
                <a:lnTo>
                  <a:pt x="849757" y="61087"/>
                </a:lnTo>
                <a:lnTo>
                  <a:pt x="849757" y="197358"/>
                </a:lnTo>
                <a:close/>
                <a:moveTo>
                  <a:pt x="744982" y="406908"/>
                </a:moveTo>
                <a:lnTo>
                  <a:pt x="744982" y="270764"/>
                </a:lnTo>
                <a:lnTo>
                  <a:pt x="849884" y="270764"/>
                </a:lnTo>
                <a:lnTo>
                  <a:pt x="849884" y="406908"/>
                </a:lnTo>
                <a:close/>
                <a:moveTo>
                  <a:pt x="745109" y="616458"/>
                </a:moveTo>
                <a:lnTo>
                  <a:pt x="745109" y="480314"/>
                </a:lnTo>
                <a:lnTo>
                  <a:pt x="849884" y="480314"/>
                </a:lnTo>
                <a:lnTo>
                  <a:pt x="849884" y="616585"/>
                </a:lnTo>
                <a:close/>
                <a:moveTo>
                  <a:pt x="745109" y="826135"/>
                </a:moveTo>
                <a:lnTo>
                  <a:pt x="745109" y="689864"/>
                </a:lnTo>
                <a:lnTo>
                  <a:pt x="849884" y="689864"/>
                </a:lnTo>
                <a:lnTo>
                  <a:pt x="849884" y="826135"/>
                </a:lnTo>
                <a:close/>
                <a:moveTo>
                  <a:pt x="3175" y="771652"/>
                </a:moveTo>
                <a:lnTo>
                  <a:pt x="339979" y="188214"/>
                </a:lnTo>
                <a:lnTo>
                  <a:pt x="302387" y="166370"/>
                </a:lnTo>
                <a:lnTo>
                  <a:pt x="446532" y="90805"/>
                </a:lnTo>
                <a:lnTo>
                  <a:pt x="453136" y="253492"/>
                </a:lnTo>
                <a:lnTo>
                  <a:pt x="415417" y="231775"/>
                </a:lnTo>
                <a:lnTo>
                  <a:pt x="78486" y="815213"/>
                </a:lnTo>
                <a:close/>
                <a:moveTo>
                  <a:pt x="0" y="943102"/>
                </a:moveTo>
                <a:lnTo>
                  <a:pt x="0" y="890778"/>
                </a:lnTo>
                <a:lnTo>
                  <a:pt x="892048" y="890778"/>
                </a:lnTo>
                <a:lnTo>
                  <a:pt x="892048" y="0"/>
                </a:lnTo>
                <a:lnTo>
                  <a:pt x="944499" y="0"/>
                </a:lnTo>
                <a:lnTo>
                  <a:pt x="944499" y="943102"/>
                </a:lnTo>
                <a:lnTo>
                  <a:pt x="943229" y="943102"/>
                </a:lnTo>
                <a:lnTo>
                  <a:pt x="892048" y="943102"/>
                </a:lnTo>
                <a:close/>
              </a:path>
            </a:pathLst>
          </a:custGeom>
          <a:solidFill>
            <a:srgbClr val="C6AF9D"/>
          </a:solidFill>
          <a:ln>
            <a:noFill/>
          </a:ln>
        </p:spPr>
      </p:sp>
      <p:sp>
        <p:nvSpPr>
          <p:cNvPr id="626" name="Google Shape;626;p28"/>
          <p:cNvSpPr/>
          <p:nvPr/>
        </p:nvSpPr>
        <p:spPr>
          <a:xfrm>
            <a:off x="10186982" y="6928385"/>
            <a:ext cx="811720" cy="799433"/>
          </a:xfrm>
          <a:custGeom>
            <a:avLst/>
            <a:gdLst/>
            <a:ahLst/>
            <a:cxnLst/>
            <a:rect l="l" t="t" r="r" b="b"/>
            <a:pathLst>
              <a:path w="1082294" h="1065911" extrusionOk="0">
                <a:moveTo>
                  <a:pt x="148971" y="221361"/>
                </a:moveTo>
                <a:lnTo>
                  <a:pt x="529336" y="533654"/>
                </a:lnTo>
                <a:lnTo>
                  <a:pt x="112268" y="794893"/>
                </a:lnTo>
                <a:cubicBezTo>
                  <a:pt x="0" y="615696"/>
                  <a:pt x="14732" y="384810"/>
                  <a:pt x="148971" y="221361"/>
                </a:cubicBezTo>
                <a:close/>
                <a:moveTo>
                  <a:pt x="659511" y="83566"/>
                </a:moveTo>
                <a:cubicBezTo>
                  <a:pt x="874649" y="114427"/>
                  <a:pt x="1040638" y="288544"/>
                  <a:pt x="1061466" y="504825"/>
                </a:cubicBezTo>
                <a:cubicBezTo>
                  <a:pt x="1082294" y="721106"/>
                  <a:pt x="952119" y="923671"/>
                  <a:pt x="746760" y="994791"/>
                </a:cubicBezTo>
                <a:cubicBezTo>
                  <a:pt x="541401" y="1065911"/>
                  <a:pt x="313944" y="987298"/>
                  <a:pt x="196469" y="804418"/>
                </a:cubicBezTo>
                <a:lnTo>
                  <a:pt x="592582" y="549783"/>
                </a:lnTo>
                <a:close/>
                <a:moveTo>
                  <a:pt x="547243" y="254"/>
                </a:moveTo>
                <a:cubicBezTo>
                  <a:pt x="566547" y="0"/>
                  <a:pt x="585978" y="762"/>
                  <a:pt x="605409" y="2794"/>
                </a:cubicBezTo>
                <a:lnTo>
                  <a:pt x="555244" y="492252"/>
                </a:lnTo>
                <a:lnTo>
                  <a:pt x="191008" y="161290"/>
                </a:lnTo>
                <a:cubicBezTo>
                  <a:pt x="282956" y="60071"/>
                  <a:pt x="412242" y="2413"/>
                  <a:pt x="547243" y="254"/>
                </a:cubicBezTo>
                <a:close/>
              </a:path>
            </a:pathLst>
          </a:custGeom>
          <a:solidFill>
            <a:srgbClr val="C6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12787756" y="2206172"/>
            <a:ext cx="851653" cy="851105"/>
          </a:xfrm>
          <a:custGeom>
            <a:avLst/>
            <a:gdLst/>
            <a:ahLst/>
            <a:cxnLst/>
            <a:rect l="l" t="t" r="r" b="b"/>
            <a:pathLst>
              <a:path w="851653" h="851105" extrusionOk="0">
                <a:moveTo>
                  <a:pt x="0" y="0"/>
                </a:moveTo>
                <a:lnTo>
                  <a:pt x="851652" y="0"/>
                </a:lnTo>
                <a:lnTo>
                  <a:pt x="851652" y="851104"/>
                </a:lnTo>
                <a:lnTo>
                  <a:pt x="0" y="851104"/>
                </a:lnTo>
                <a:lnTo>
                  <a:pt x="0" y="0"/>
                </a:lnTo>
                <a:close/>
              </a:path>
            </a:pathLst>
          </a:custGeom>
          <a:blipFill rotWithShape="1">
            <a:blip r:embed="rId9">
              <a:alphaModFix/>
            </a:blip>
            <a:stretch>
              <a:fillRect/>
            </a:stretch>
          </a:blipFill>
          <a:ln>
            <a:noFill/>
          </a:ln>
        </p:spPr>
      </p:sp>
      <p:sp>
        <p:nvSpPr>
          <p:cNvPr id="628" name="Google Shape;628;p28"/>
          <p:cNvSpPr/>
          <p:nvPr/>
        </p:nvSpPr>
        <p:spPr>
          <a:xfrm>
            <a:off x="14112830" y="2136458"/>
            <a:ext cx="709958" cy="990586"/>
          </a:xfrm>
          <a:custGeom>
            <a:avLst/>
            <a:gdLst/>
            <a:ahLst/>
            <a:cxnLst/>
            <a:rect l="l" t="t" r="r" b="b"/>
            <a:pathLst>
              <a:path w="709958" h="990586" extrusionOk="0">
                <a:moveTo>
                  <a:pt x="0" y="0"/>
                </a:moveTo>
                <a:lnTo>
                  <a:pt x="709958" y="0"/>
                </a:lnTo>
                <a:lnTo>
                  <a:pt x="709958" y="990586"/>
                </a:lnTo>
                <a:lnTo>
                  <a:pt x="0" y="990586"/>
                </a:lnTo>
                <a:lnTo>
                  <a:pt x="0" y="0"/>
                </a:lnTo>
                <a:close/>
              </a:path>
            </a:pathLst>
          </a:custGeom>
          <a:blipFill rotWithShape="1">
            <a:blip r:embed="rId10">
              <a:alphaModFix/>
            </a:blip>
            <a:stretch>
              <a:fillRect/>
            </a:stretch>
          </a:blipFill>
          <a:ln>
            <a:noFill/>
          </a:ln>
        </p:spPr>
      </p:sp>
      <p:sp>
        <p:nvSpPr>
          <p:cNvPr id="629" name="Google Shape;629;p28"/>
          <p:cNvSpPr/>
          <p:nvPr/>
        </p:nvSpPr>
        <p:spPr>
          <a:xfrm>
            <a:off x="11558618" y="6901434"/>
            <a:ext cx="578644" cy="819626"/>
          </a:xfrm>
          <a:custGeom>
            <a:avLst/>
            <a:gdLst/>
            <a:ahLst/>
            <a:cxnLst/>
            <a:rect l="l" t="t" r="r" b="b"/>
            <a:pathLst>
              <a:path w="771525" h="1092835" extrusionOk="0">
                <a:moveTo>
                  <a:pt x="531622" y="5715"/>
                </a:moveTo>
                <a:lnTo>
                  <a:pt x="767842" y="5715"/>
                </a:lnTo>
                <a:lnTo>
                  <a:pt x="531622" y="5715"/>
                </a:lnTo>
                <a:close/>
                <a:moveTo>
                  <a:pt x="0" y="5715"/>
                </a:moveTo>
                <a:lnTo>
                  <a:pt x="445897" y="5715"/>
                </a:lnTo>
                <a:lnTo>
                  <a:pt x="445897" y="335915"/>
                </a:lnTo>
                <a:lnTo>
                  <a:pt x="767842" y="335915"/>
                </a:lnTo>
                <a:lnTo>
                  <a:pt x="767842" y="1092835"/>
                </a:lnTo>
                <a:lnTo>
                  <a:pt x="0" y="1092835"/>
                </a:lnTo>
                <a:close/>
                <a:moveTo>
                  <a:pt x="484378" y="0"/>
                </a:moveTo>
                <a:lnTo>
                  <a:pt x="771525" y="299720"/>
                </a:lnTo>
                <a:lnTo>
                  <a:pt x="484378" y="299720"/>
                </a:lnTo>
                <a:close/>
              </a:path>
            </a:pathLst>
          </a:custGeom>
          <a:solidFill>
            <a:srgbClr val="C6AF9D"/>
          </a:solidFill>
          <a:ln>
            <a:noFill/>
          </a:ln>
        </p:spPr>
      </p:sp>
      <p:sp>
        <p:nvSpPr>
          <p:cNvPr id="630" name="Google Shape;630;p28"/>
          <p:cNvSpPr/>
          <p:nvPr/>
        </p:nvSpPr>
        <p:spPr>
          <a:xfrm>
            <a:off x="9129081" y="5356846"/>
            <a:ext cx="977432" cy="893971"/>
          </a:xfrm>
          <a:custGeom>
            <a:avLst/>
            <a:gdLst/>
            <a:ahLst/>
            <a:cxnLst/>
            <a:rect l="l" t="t" r="r" b="b"/>
            <a:pathLst>
              <a:path w="977432" h="893971" extrusionOk="0">
                <a:moveTo>
                  <a:pt x="0" y="0"/>
                </a:moveTo>
                <a:lnTo>
                  <a:pt x="977432" y="0"/>
                </a:lnTo>
                <a:lnTo>
                  <a:pt x="977432" y="893972"/>
                </a:lnTo>
                <a:lnTo>
                  <a:pt x="0" y="893972"/>
                </a:lnTo>
                <a:lnTo>
                  <a:pt x="0" y="0"/>
                </a:lnTo>
                <a:close/>
              </a:path>
            </a:pathLst>
          </a:custGeom>
          <a:blipFill rotWithShape="1">
            <a:blip r:embed="rId11">
              <a:alphaModFix/>
            </a:blip>
            <a:stretch>
              <a:fillRect/>
            </a:stretch>
          </a:blipFill>
          <a:ln>
            <a:noFill/>
          </a:ln>
        </p:spPr>
      </p:sp>
      <p:sp>
        <p:nvSpPr>
          <p:cNvPr id="631" name="Google Shape;631;p28"/>
          <p:cNvSpPr/>
          <p:nvPr/>
        </p:nvSpPr>
        <p:spPr>
          <a:xfrm>
            <a:off x="6564348" y="6920124"/>
            <a:ext cx="762190" cy="762190"/>
          </a:xfrm>
          <a:custGeom>
            <a:avLst/>
            <a:gdLst/>
            <a:ahLst/>
            <a:cxnLst/>
            <a:rect l="l" t="t" r="r" b="b"/>
            <a:pathLst>
              <a:path w="1016254" h="1016254" extrusionOk="0">
                <a:moveTo>
                  <a:pt x="130302" y="119380"/>
                </a:moveTo>
                <a:lnTo>
                  <a:pt x="130302" y="120904"/>
                </a:lnTo>
                <a:lnTo>
                  <a:pt x="120904" y="120904"/>
                </a:lnTo>
                <a:lnTo>
                  <a:pt x="120904" y="895477"/>
                </a:lnTo>
                <a:lnTo>
                  <a:pt x="479679" y="895477"/>
                </a:lnTo>
                <a:cubicBezTo>
                  <a:pt x="397510" y="762508"/>
                  <a:pt x="312928" y="540131"/>
                  <a:pt x="136779" y="524637"/>
                </a:cubicBezTo>
                <a:lnTo>
                  <a:pt x="188341" y="371729"/>
                </a:lnTo>
                <a:cubicBezTo>
                  <a:pt x="355346" y="426466"/>
                  <a:pt x="401193" y="486410"/>
                  <a:pt x="484632" y="603504"/>
                </a:cubicBezTo>
                <a:cubicBezTo>
                  <a:pt x="561340" y="432689"/>
                  <a:pt x="604520" y="341503"/>
                  <a:pt x="700532" y="187071"/>
                </a:cubicBezTo>
                <a:lnTo>
                  <a:pt x="869061" y="187071"/>
                </a:lnTo>
                <a:cubicBezTo>
                  <a:pt x="731266" y="382778"/>
                  <a:pt x="598424" y="663067"/>
                  <a:pt x="495173" y="895477"/>
                </a:cubicBezTo>
                <a:lnTo>
                  <a:pt x="895477" y="895477"/>
                </a:lnTo>
                <a:lnTo>
                  <a:pt x="895477" y="187071"/>
                </a:lnTo>
                <a:lnTo>
                  <a:pt x="896620" y="187071"/>
                </a:lnTo>
                <a:lnTo>
                  <a:pt x="896620" y="119380"/>
                </a:lnTo>
                <a:close/>
                <a:moveTo>
                  <a:pt x="0" y="0"/>
                </a:moveTo>
                <a:lnTo>
                  <a:pt x="1016254" y="0"/>
                </a:lnTo>
                <a:lnTo>
                  <a:pt x="1016254" y="1016254"/>
                </a:lnTo>
                <a:lnTo>
                  <a:pt x="0" y="1016254"/>
                </a:lnTo>
                <a:close/>
              </a:path>
            </a:pathLst>
          </a:custGeom>
          <a:solidFill>
            <a:srgbClr val="C6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15021989" y="2136450"/>
            <a:ext cx="1163935" cy="1164268"/>
          </a:xfrm>
          <a:custGeom>
            <a:avLst/>
            <a:gdLst/>
            <a:ahLst/>
            <a:cxnLst/>
            <a:rect l="l" t="t" r="r" b="b"/>
            <a:pathLst>
              <a:path w="1163935" h="1164268" extrusionOk="0">
                <a:moveTo>
                  <a:pt x="0" y="0"/>
                </a:moveTo>
                <a:lnTo>
                  <a:pt x="1163934" y="0"/>
                </a:lnTo>
                <a:lnTo>
                  <a:pt x="1163934" y="1164268"/>
                </a:lnTo>
                <a:lnTo>
                  <a:pt x="0" y="1164268"/>
                </a:lnTo>
                <a:lnTo>
                  <a:pt x="0" y="0"/>
                </a:lnTo>
                <a:close/>
              </a:path>
            </a:pathLst>
          </a:custGeom>
          <a:blipFill rotWithShape="1">
            <a:blip r:embed="rId12">
              <a:alphaModFix/>
            </a:blip>
            <a:stretch>
              <a:fillRect/>
            </a:stretch>
          </a:blipFill>
          <a:ln>
            <a:noFill/>
          </a:ln>
        </p:spPr>
      </p:sp>
      <p:sp>
        <p:nvSpPr>
          <p:cNvPr id="633" name="Google Shape;633;p28"/>
          <p:cNvSpPr/>
          <p:nvPr/>
        </p:nvSpPr>
        <p:spPr>
          <a:xfrm>
            <a:off x="16399232" y="2309134"/>
            <a:ext cx="816870" cy="820582"/>
          </a:xfrm>
          <a:custGeom>
            <a:avLst/>
            <a:gdLst/>
            <a:ahLst/>
            <a:cxnLst/>
            <a:rect l="l" t="t" r="r" b="b"/>
            <a:pathLst>
              <a:path w="816870" h="820582" extrusionOk="0">
                <a:moveTo>
                  <a:pt x="0" y="0"/>
                </a:moveTo>
                <a:lnTo>
                  <a:pt x="816870" y="0"/>
                </a:lnTo>
                <a:lnTo>
                  <a:pt x="816870" y="820582"/>
                </a:lnTo>
                <a:lnTo>
                  <a:pt x="0" y="820582"/>
                </a:lnTo>
                <a:lnTo>
                  <a:pt x="0" y="0"/>
                </a:lnTo>
                <a:close/>
              </a:path>
            </a:pathLst>
          </a:custGeom>
          <a:blipFill rotWithShape="1">
            <a:blip r:embed="rId13">
              <a:alphaModFix/>
            </a:blip>
            <a:stretch>
              <a:fillRect/>
            </a:stretch>
          </a:blipFill>
          <a:ln>
            <a:noFill/>
          </a:ln>
        </p:spPr>
      </p:sp>
      <p:sp>
        <p:nvSpPr>
          <p:cNvPr id="634" name="Google Shape;634;p28"/>
          <p:cNvSpPr/>
          <p:nvPr/>
        </p:nvSpPr>
        <p:spPr>
          <a:xfrm>
            <a:off x="14045220" y="6867034"/>
            <a:ext cx="717218" cy="853994"/>
          </a:xfrm>
          <a:custGeom>
            <a:avLst/>
            <a:gdLst/>
            <a:ahLst/>
            <a:cxnLst/>
            <a:rect l="l" t="t" r="r" b="b"/>
            <a:pathLst>
              <a:path w="717218" h="853994" extrusionOk="0">
                <a:moveTo>
                  <a:pt x="0" y="0"/>
                </a:moveTo>
                <a:lnTo>
                  <a:pt x="717218" y="0"/>
                </a:lnTo>
                <a:lnTo>
                  <a:pt x="717218" y="853994"/>
                </a:lnTo>
                <a:lnTo>
                  <a:pt x="0" y="853994"/>
                </a:lnTo>
                <a:lnTo>
                  <a:pt x="0" y="0"/>
                </a:lnTo>
                <a:close/>
              </a:path>
            </a:pathLst>
          </a:custGeom>
          <a:blipFill rotWithShape="1">
            <a:blip r:embed="rId14">
              <a:alphaModFix/>
            </a:blip>
            <a:stretch>
              <a:fillRect/>
            </a:stretch>
          </a:blipFill>
          <a:ln>
            <a:noFill/>
          </a:ln>
        </p:spPr>
      </p:sp>
      <p:sp>
        <p:nvSpPr>
          <p:cNvPr id="635" name="Google Shape;635;p28"/>
          <p:cNvSpPr/>
          <p:nvPr/>
        </p:nvSpPr>
        <p:spPr>
          <a:xfrm>
            <a:off x="12732654" y="6867034"/>
            <a:ext cx="717218" cy="853994"/>
          </a:xfrm>
          <a:custGeom>
            <a:avLst/>
            <a:gdLst/>
            <a:ahLst/>
            <a:cxnLst/>
            <a:rect l="l" t="t" r="r" b="b"/>
            <a:pathLst>
              <a:path w="717218" h="853994" extrusionOk="0">
                <a:moveTo>
                  <a:pt x="0" y="0"/>
                </a:moveTo>
                <a:lnTo>
                  <a:pt x="717218" y="0"/>
                </a:lnTo>
                <a:lnTo>
                  <a:pt x="717218" y="853994"/>
                </a:lnTo>
                <a:lnTo>
                  <a:pt x="0" y="853994"/>
                </a:lnTo>
                <a:lnTo>
                  <a:pt x="0" y="0"/>
                </a:lnTo>
                <a:close/>
              </a:path>
            </a:pathLst>
          </a:custGeom>
          <a:blipFill rotWithShape="1">
            <a:blip r:embed="rId15">
              <a:alphaModFix/>
            </a:blip>
            <a:stretch>
              <a:fillRect/>
            </a:stretch>
          </a:blipFill>
          <a:ln>
            <a:noFill/>
          </a:ln>
        </p:spPr>
      </p:sp>
      <p:sp>
        <p:nvSpPr>
          <p:cNvPr id="636" name="Google Shape;636;p28"/>
          <p:cNvSpPr/>
          <p:nvPr/>
        </p:nvSpPr>
        <p:spPr>
          <a:xfrm>
            <a:off x="15357768" y="6867034"/>
            <a:ext cx="717218" cy="853994"/>
          </a:xfrm>
          <a:custGeom>
            <a:avLst/>
            <a:gdLst/>
            <a:ahLst/>
            <a:cxnLst/>
            <a:rect l="l" t="t" r="r" b="b"/>
            <a:pathLst>
              <a:path w="717218" h="853994" extrusionOk="0">
                <a:moveTo>
                  <a:pt x="0" y="0"/>
                </a:moveTo>
                <a:lnTo>
                  <a:pt x="717218" y="0"/>
                </a:lnTo>
                <a:lnTo>
                  <a:pt x="717218" y="853994"/>
                </a:lnTo>
                <a:lnTo>
                  <a:pt x="0" y="853994"/>
                </a:lnTo>
                <a:lnTo>
                  <a:pt x="0" y="0"/>
                </a:lnTo>
                <a:close/>
              </a:path>
            </a:pathLst>
          </a:custGeom>
          <a:blipFill rotWithShape="1">
            <a:blip r:embed="rId16">
              <a:alphaModFix/>
            </a:blip>
            <a:stretch>
              <a:fillRect/>
            </a:stretch>
          </a:blipFill>
          <a:ln>
            <a:noFill/>
          </a:ln>
        </p:spPr>
      </p:sp>
      <p:sp>
        <p:nvSpPr>
          <p:cNvPr id="637" name="Google Shape;637;p28"/>
          <p:cNvSpPr/>
          <p:nvPr/>
        </p:nvSpPr>
        <p:spPr>
          <a:xfrm>
            <a:off x="16670334" y="6867034"/>
            <a:ext cx="717218" cy="853994"/>
          </a:xfrm>
          <a:custGeom>
            <a:avLst/>
            <a:gdLst/>
            <a:ahLst/>
            <a:cxnLst/>
            <a:rect l="l" t="t" r="r" b="b"/>
            <a:pathLst>
              <a:path w="717218" h="853994" extrusionOk="0">
                <a:moveTo>
                  <a:pt x="0" y="0"/>
                </a:moveTo>
                <a:lnTo>
                  <a:pt x="717218" y="0"/>
                </a:lnTo>
                <a:lnTo>
                  <a:pt x="717218" y="853994"/>
                </a:lnTo>
                <a:lnTo>
                  <a:pt x="0" y="853994"/>
                </a:lnTo>
                <a:lnTo>
                  <a:pt x="0" y="0"/>
                </a:lnTo>
                <a:close/>
              </a:path>
            </a:pathLst>
          </a:custGeom>
          <a:blipFill rotWithShape="1">
            <a:blip r:embed="rId17">
              <a:alphaModFix/>
            </a:blip>
            <a:stretch>
              <a:fillRect/>
            </a:stretch>
          </a:blipFill>
          <a:ln>
            <a:noFill/>
          </a:ln>
        </p:spPr>
      </p:sp>
      <p:sp>
        <p:nvSpPr>
          <p:cNvPr id="638" name="Google Shape;638;p28"/>
          <p:cNvSpPr/>
          <p:nvPr/>
        </p:nvSpPr>
        <p:spPr>
          <a:xfrm>
            <a:off x="6526786" y="2218150"/>
            <a:ext cx="906370" cy="924714"/>
          </a:xfrm>
          <a:custGeom>
            <a:avLst/>
            <a:gdLst/>
            <a:ahLst/>
            <a:cxnLst/>
            <a:rect l="l" t="t" r="r" b="b"/>
            <a:pathLst>
              <a:path w="906370" h="924714" extrusionOk="0">
                <a:moveTo>
                  <a:pt x="0" y="0"/>
                </a:moveTo>
                <a:lnTo>
                  <a:pt x="906370" y="0"/>
                </a:lnTo>
                <a:lnTo>
                  <a:pt x="906370" y="924714"/>
                </a:lnTo>
                <a:lnTo>
                  <a:pt x="0" y="924714"/>
                </a:lnTo>
                <a:lnTo>
                  <a:pt x="0" y="0"/>
                </a:lnTo>
                <a:close/>
              </a:path>
            </a:pathLst>
          </a:custGeom>
          <a:blipFill rotWithShape="1">
            <a:blip r:embed="rId18">
              <a:alphaModFix/>
            </a:blip>
            <a:stretch>
              <a:fillRect/>
            </a:stretch>
          </a:blipFill>
          <a:ln>
            <a:noFill/>
          </a:ln>
        </p:spPr>
      </p:sp>
      <p:sp>
        <p:nvSpPr>
          <p:cNvPr id="639" name="Google Shape;639;p28"/>
          <p:cNvSpPr/>
          <p:nvPr/>
        </p:nvSpPr>
        <p:spPr>
          <a:xfrm>
            <a:off x="14051712" y="8129856"/>
            <a:ext cx="606228" cy="840350"/>
          </a:xfrm>
          <a:custGeom>
            <a:avLst/>
            <a:gdLst/>
            <a:ahLst/>
            <a:cxnLst/>
            <a:rect l="l" t="t" r="r" b="b"/>
            <a:pathLst>
              <a:path w="606228" h="840350" extrusionOk="0">
                <a:moveTo>
                  <a:pt x="0" y="0"/>
                </a:moveTo>
                <a:lnTo>
                  <a:pt x="606228" y="0"/>
                </a:lnTo>
                <a:lnTo>
                  <a:pt x="606228" y="840350"/>
                </a:lnTo>
                <a:lnTo>
                  <a:pt x="0" y="840350"/>
                </a:lnTo>
                <a:lnTo>
                  <a:pt x="0" y="0"/>
                </a:lnTo>
                <a:close/>
              </a:path>
            </a:pathLst>
          </a:custGeom>
          <a:blipFill rotWithShape="1">
            <a:blip r:embed="rId19">
              <a:alphaModFix/>
            </a:blip>
            <a:stretch>
              <a:fillRect/>
            </a:stretch>
          </a:blipFill>
          <a:ln>
            <a:noFill/>
          </a:ln>
        </p:spPr>
      </p:sp>
      <p:sp>
        <p:nvSpPr>
          <p:cNvPr id="640" name="Google Shape;640;p28"/>
          <p:cNvSpPr/>
          <p:nvPr/>
        </p:nvSpPr>
        <p:spPr>
          <a:xfrm>
            <a:off x="6470696" y="3601346"/>
            <a:ext cx="966300" cy="961526"/>
          </a:xfrm>
          <a:custGeom>
            <a:avLst/>
            <a:gdLst/>
            <a:ahLst/>
            <a:cxnLst/>
            <a:rect l="l" t="t" r="r" b="b"/>
            <a:pathLst>
              <a:path w="966300" h="961526" extrusionOk="0">
                <a:moveTo>
                  <a:pt x="0" y="0"/>
                </a:moveTo>
                <a:lnTo>
                  <a:pt x="966300" y="0"/>
                </a:lnTo>
                <a:lnTo>
                  <a:pt x="966300" y="961526"/>
                </a:lnTo>
                <a:lnTo>
                  <a:pt x="0" y="961526"/>
                </a:lnTo>
                <a:lnTo>
                  <a:pt x="0" y="0"/>
                </a:lnTo>
                <a:close/>
              </a:path>
            </a:pathLst>
          </a:custGeom>
          <a:blipFill rotWithShape="1">
            <a:blip r:embed="rId20">
              <a:alphaModFix/>
            </a:blip>
            <a:stretch>
              <a:fillRect/>
            </a:stretch>
          </a:blipFill>
          <a:ln>
            <a:noFill/>
          </a:ln>
        </p:spPr>
      </p:sp>
      <p:sp>
        <p:nvSpPr>
          <p:cNvPr id="641" name="Google Shape;641;p28"/>
          <p:cNvSpPr/>
          <p:nvPr/>
        </p:nvSpPr>
        <p:spPr>
          <a:xfrm>
            <a:off x="6599828" y="8428390"/>
            <a:ext cx="743094" cy="663102"/>
          </a:xfrm>
          <a:custGeom>
            <a:avLst/>
            <a:gdLst/>
            <a:ahLst/>
            <a:cxnLst/>
            <a:rect l="l" t="t" r="r" b="b"/>
            <a:pathLst>
              <a:path w="743094" h="663102" extrusionOk="0">
                <a:moveTo>
                  <a:pt x="0" y="0"/>
                </a:moveTo>
                <a:lnTo>
                  <a:pt x="743094" y="0"/>
                </a:lnTo>
                <a:lnTo>
                  <a:pt x="743094" y="663102"/>
                </a:lnTo>
                <a:lnTo>
                  <a:pt x="0" y="663102"/>
                </a:lnTo>
                <a:lnTo>
                  <a:pt x="0" y="0"/>
                </a:lnTo>
                <a:close/>
              </a:path>
            </a:pathLst>
          </a:custGeom>
          <a:blipFill rotWithShape="1">
            <a:blip r:embed="rId21">
              <a:alphaModFix/>
            </a:blip>
            <a:stretch>
              <a:fillRect/>
            </a:stretch>
          </a:blipFill>
          <a:ln>
            <a:noFill/>
          </a:ln>
        </p:spPr>
      </p:sp>
      <p:sp>
        <p:nvSpPr>
          <p:cNvPr id="642" name="Google Shape;642;p28"/>
          <p:cNvSpPr/>
          <p:nvPr/>
        </p:nvSpPr>
        <p:spPr>
          <a:xfrm>
            <a:off x="12649058" y="8252934"/>
            <a:ext cx="744816" cy="728740"/>
          </a:xfrm>
          <a:custGeom>
            <a:avLst/>
            <a:gdLst/>
            <a:ahLst/>
            <a:cxnLst/>
            <a:rect l="l" t="t" r="r" b="b"/>
            <a:pathLst>
              <a:path w="744816" h="728740" extrusionOk="0">
                <a:moveTo>
                  <a:pt x="0" y="0"/>
                </a:moveTo>
                <a:lnTo>
                  <a:pt x="744816" y="0"/>
                </a:lnTo>
                <a:lnTo>
                  <a:pt x="744816" y="728740"/>
                </a:lnTo>
                <a:lnTo>
                  <a:pt x="0" y="728740"/>
                </a:lnTo>
                <a:lnTo>
                  <a:pt x="0" y="0"/>
                </a:lnTo>
                <a:close/>
              </a:path>
            </a:pathLst>
          </a:custGeom>
          <a:blipFill rotWithShape="1">
            <a:blip r:embed="rId22">
              <a:alphaModFix/>
            </a:blip>
            <a:stretch>
              <a:fillRect/>
            </a:stretch>
          </a:blipFill>
          <a:ln>
            <a:noFill/>
          </a:ln>
        </p:spPr>
      </p:sp>
      <p:sp>
        <p:nvSpPr>
          <p:cNvPr id="643" name="Google Shape;643;p28"/>
          <p:cNvSpPr/>
          <p:nvPr/>
        </p:nvSpPr>
        <p:spPr>
          <a:xfrm>
            <a:off x="7928322" y="8314090"/>
            <a:ext cx="704526" cy="713542"/>
          </a:xfrm>
          <a:custGeom>
            <a:avLst/>
            <a:gdLst/>
            <a:ahLst/>
            <a:cxnLst/>
            <a:rect l="l" t="t" r="r" b="b"/>
            <a:pathLst>
              <a:path w="704526" h="713542" extrusionOk="0">
                <a:moveTo>
                  <a:pt x="0" y="0"/>
                </a:moveTo>
                <a:lnTo>
                  <a:pt x="704526" y="0"/>
                </a:lnTo>
                <a:lnTo>
                  <a:pt x="704526" y="713542"/>
                </a:lnTo>
                <a:lnTo>
                  <a:pt x="0" y="713542"/>
                </a:lnTo>
                <a:lnTo>
                  <a:pt x="0" y="0"/>
                </a:lnTo>
                <a:close/>
              </a:path>
            </a:pathLst>
          </a:custGeom>
          <a:blipFill rotWithShape="1">
            <a:blip r:embed="rId23">
              <a:alphaModFix/>
            </a:blip>
            <a:stretch>
              <a:fillRect/>
            </a:stretch>
          </a:blipFill>
          <a:ln>
            <a:noFill/>
          </a:ln>
        </p:spPr>
      </p:sp>
      <p:sp>
        <p:nvSpPr>
          <p:cNvPr id="644" name="Google Shape;644;p28"/>
          <p:cNvSpPr/>
          <p:nvPr/>
        </p:nvSpPr>
        <p:spPr>
          <a:xfrm>
            <a:off x="15331854" y="8347026"/>
            <a:ext cx="730404" cy="665336"/>
          </a:xfrm>
          <a:custGeom>
            <a:avLst/>
            <a:gdLst/>
            <a:ahLst/>
            <a:cxnLst/>
            <a:rect l="l" t="t" r="r" b="b"/>
            <a:pathLst>
              <a:path w="730404" h="665336" extrusionOk="0">
                <a:moveTo>
                  <a:pt x="0" y="0"/>
                </a:moveTo>
                <a:lnTo>
                  <a:pt x="730404" y="0"/>
                </a:lnTo>
                <a:lnTo>
                  <a:pt x="730404" y="665336"/>
                </a:lnTo>
                <a:lnTo>
                  <a:pt x="0" y="665336"/>
                </a:lnTo>
                <a:lnTo>
                  <a:pt x="0" y="0"/>
                </a:lnTo>
                <a:close/>
              </a:path>
            </a:pathLst>
          </a:custGeom>
          <a:blipFill rotWithShape="1">
            <a:blip r:embed="rId24">
              <a:alphaModFix/>
            </a:blip>
            <a:stretch>
              <a:fillRect/>
            </a:stretch>
          </a:blipFill>
          <a:ln>
            <a:noFill/>
          </a:ln>
        </p:spPr>
      </p:sp>
      <p:sp>
        <p:nvSpPr>
          <p:cNvPr id="645" name="Google Shape;645;p28"/>
          <p:cNvSpPr/>
          <p:nvPr/>
        </p:nvSpPr>
        <p:spPr>
          <a:xfrm>
            <a:off x="9116202" y="8315406"/>
            <a:ext cx="618334" cy="730404"/>
          </a:xfrm>
          <a:custGeom>
            <a:avLst/>
            <a:gdLst/>
            <a:ahLst/>
            <a:cxnLst/>
            <a:rect l="l" t="t" r="r" b="b"/>
            <a:pathLst>
              <a:path w="618334" h="730404" extrusionOk="0">
                <a:moveTo>
                  <a:pt x="0" y="0"/>
                </a:moveTo>
                <a:lnTo>
                  <a:pt x="618334" y="0"/>
                </a:lnTo>
                <a:lnTo>
                  <a:pt x="618334" y="730404"/>
                </a:lnTo>
                <a:lnTo>
                  <a:pt x="0" y="730404"/>
                </a:lnTo>
                <a:lnTo>
                  <a:pt x="0" y="0"/>
                </a:lnTo>
                <a:close/>
              </a:path>
            </a:pathLst>
          </a:custGeom>
          <a:blipFill rotWithShape="1">
            <a:blip r:embed="rId25">
              <a:alphaModFix/>
            </a:blip>
            <a:stretch>
              <a:fillRect/>
            </a:stretch>
          </a:blipFill>
          <a:ln>
            <a:noFill/>
          </a:ln>
        </p:spPr>
      </p:sp>
      <p:sp>
        <p:nvSpPr>
          <p:cNvPr id="646" name="Google Shape;646;p28"/>
          <p:cNvSpPr/>
          <p:nvPr/>
        </p:nvSpPr>
        <p:spPr>
          <a:xfrm>
            <a:off x="16657898" y="8281628"/>
            <a:ext cx="714164" cy="726802"/>
          </a:xfrm>
          <a:custGeom>
            <a:avLst/>
            <a:gdLst/>
            <a:ahLst/>
            <a:cxnLst/>
            <a:rect l="l" t="t" r="r" b="b"/>
            <a:pathLst>
              <a:path w="714164" h="726802" extrusionOk="0">
                <a:moveTo>
                  <a:pt x="0" y="0"/>
                </a:moveTo>
                <a:lnTo>
                  <a:pt x="714164" y="0"/>
                </a:lnTo>
                <a:lnTo>
                  <a:pt x="714164" y="726802"/>
                </a:lnTo>
                <a:lnTo>
                  <a:pt x="0" y="726802"/>
                </a:lnTo>
                <a:lnTo>
                  <a:pt x="0" y="0"/>
                </a:lnTo>
                <a:close/>
              </a:path>
            </a:pathLst>
          </a:custGeom>
          <a:blipFill rotWithShape="1">
            <a:blip r:embed="rId26">
              <a:alphaModFix/>
            </a:blip>
            <a:stretch>
              <a:fillRect/>
            </a:stretch>
          </a:blipFill>
          <a:ln>
            <a:noFill/>
          </a:ln>
        </p:spPr>
      </p:sp>
      <p:sp>
        <p:nvSpPr>
          <p:cNvPr id="647" name="Google Shape;647;p28"/>
          <p:cNvSpPr/>
          <p:nvPr/>
        </p:nvSpPr>
        <p:spPr>
          <a:xfrm>
            <a:off x="10252508" y="8317198"/>
            <a:ext cx="730404" cy="726800"/>
          </a:xfrm>
          <a:custGeom>
            <a:avLst/>
            <a:gdLst/>
            <a:ahLst/>
            <a:cxnLst/>
            <a:rect l="l" t="t" r="r" b="b"/>
            <a:pathLst>
              <a:path w="730404" h="726800" extrusionOk="0">
                <a:moveTo>
                  <a:pt x="0" y="0"/>
                </a:moveTo>
                <a:lnTo>
                  <a:pt x="730404" y="0"/>
                </a:lnTo>
                <a:lnTo>
                  <a:pt x="730404" y="726800"/>
                </a:lnTo>
                <a:lnTo>
                  <a:pt x="0" y="726800"/>
                </a:lnTo>
                <a:lnTo>
                  <a:pt x="0" y="0"/>
                </a:lnTo>
                <a:close/>
              </a:path>
            </a:pathLst>
          </a:custGeom>
          <a:blipFill rotWithShape="1">
            <a:blip r:embed="rId27">
              <a:alphaModFix/>
            </a:blip>
            <a:stretch>
              <a:fillRect/>
            </a:stretch>
          </a:blipFill>
          <a:ln>
            <a:noFill/>
          </a:ln>
        </p:spPr>
      </p:sp>
      <p:sp>
        <p:nvSpPr>
          <p:cNvPr id="648" name="Google Shape;648;p28"/>
          <p:cNvSpPr/>
          <p:nvPr/>
        </p:nvSpPr>
        <p:spPr>
          <a:xfrm>
            <a:off x="11466082" y="8386986"/>
            <a:ext cx="725008" cy="567732"/>
          </a:xfrm>
          <a:custGeom>
            <a:avLst/>
            <a:gdLst/>
            <a:ahLst/>
            <a:cxnLst/>
            <a:rect l="l" t="t" r="r" b="b"/>
            <a:pathLst>
              <a:path w="725008" h="567732" extrusionOk="0">
                <a:moveTo>
                  <a:pt x="0" y="0"/>
                </a:moveTo>
                <a:lnTo>
                  <a:pt x="725008" y="0"/>
                </a:lnTo>
                <a:lnTo>
                  <a:pt x="725008" y="567732"/>
                </a:lnTo>
                <a:lnTo>
                  <a:pt x="0" y="567732"/>
                </a:lnTo>
                <a:lnTo>
                  <a:pt x="0" y="0"/>
                </a:lnTo>
                <a:close/>
              </a:path>
            </a:pathLst>
          </a:custGeom>
          <a:blipFill rotWithShape="1">
            <a:blip r:embed="rId28">
              <a:alphaModFix/>
            </a:blip>
            <a:stretch>
              <a:fillRect/>
            </a:stretch>
          </a:blipFill>
          <a:ln>
            <a:noFill/>
          </a:ln>
        </p:spPr>
      </p:sp>
      <p:sp>
        <p:nvSpPr>
          <p:cNvPr id="649" name="Google Shape;649;p28"/>
          <p:cNvSpPr/>
          <p:nvPr/>
        </p:nvSpPr>
        <p:spPr>
          <a:xfrm>
            <a:off x="7847234" y="3783494"/>
            <a:ext cx="721004" cy="829414"/>
          </a:xfrm>
          <a:custGeom>
            <a:avLst/>
            <a:gdLst/>
            <a:ahLst/>
            <a:cxnLst/>
            <a:rect l="l" t="t" r="r" b="b"/>
            <a:pathLst>
              <a:path w="721004" h="829414" extrusionOk="0">
                <a:moveTo>
                  <a:pt x="0" y="0"/>
                </a:moveTo>
                <a:lnTo>
                  <a:pt x="721004" y="0"/>
                </a:lnTo>
                <a:lnTo>
                  <a:pt x="721004" y="829414"/>
                </a:lnTo>
                <a:lnTo>
                  <a:pt x="0" y="829414"/>
                </a:lnTo>
                <a:lnTo>
                  <a:pt x="0" y="0"/>
                </a:lnTo>
                <a:close/>
              </a:path>
            </a:pathLst>
          </a:custGeom>
          <a:blipFill rotWithShape="1">
            <a:blip r:embed="rId29">
              <a:alphaModFix/>
            </a:blip>
            <a:stretch>
              <a:fillRect/>
            </a:stretch>
          </a:blipFill>
          <a:ln>
            <a:noFill/>
          </a:ln>
        </p:spPr>
      </p:sp>
      <p:sp>
        <p:nvSpPr>
          <p:cNvPr id="650" name="Google Shape;650;p28"/>
          <p:cNvSpPr/>
          <p:nvPr/>
        </p:nvSpPr>
        <p:spPr>
          <a:xfrm>
            <a:off x="13986954" y="3777368"/>
            <a:ext cx="832250" cy="830200"/>
          </a:xfrm>
          <a:custGeom>
            <a:avLst/>
            <a:gdLst/>
            <a:ahLst/>
            <a:cxnLst/>
            <a:rect l="l" t="t" r="r" b="b"/>
            <a:pathLst>
              <a:path w="832250" h="830200" extrusionOk="0">
                <a:moveTo>
                  <a:pt x="0" y="0"/>
                </a:moveTo>
                <a:lnTo>
                  <a:pt x="832250" y="0"/>
                </a:lnTo>
                <a:lnTo>
                  <a:pt x="832250" y="830200"/>
                </a:lnTo>
                <a:lnTo>
                  <a:pt x="0" y="830200"/>
                </a:lnTo>
                <a:lnTo>
                  <a:pt x="0" y="0"/>
                </a:lnTo>
                <a:close/>
              </a:path>
            </a:pathLst>
          </a:custGeom>
          <a:blipFill rotWithShape="1">
            <a:blip r:embed="rId30">
              <a:alphaModFix/>
            </a:blip>
            <a:stretch>
              <a:fillRect/>
            </a:stretch>
          </a:blipFill>
          <a:ln>
            <a:noFill/>
          </a:ln>
        </p:spPr>
      </p:sp>
      <p:sp>
        <p:nvSpPr>
          <p:cNvPr id="651" name="Google Shape;651;p28"/>
          <p:cNvSpPr/>
          <p:nvPr/>
        </p:nvSpPr>
        <p:spPr>
          <a:xfrm>
            <a:off x="9139628" y="3783494"/>
            <a:ext cx="961436" cy="830200"/>
          </a:xfrm>
          <a:custGeom>
            <a:avLst/>
            <a:gdLst/>
            <a:ahLst/>
            <a:cxnLst/>
            <a:rect l="l" t="t" r="r" b="b"/>
            <a:pathLst>
              <a:path w="961436" h="830200" extrusionOk="0">
                <a:moveTo>
                  <a:pt x="0" y="0"/>
                </a:moveTo>
                <a:lnTo>
                  <a:pt x="961436" y="0"/>
                </a:lnTo>
                <a:lnTo>
                  <a:pt x="961436" y="830200"/>
                </a:lnTo>
                <a:lnTo>
                  <a:pt x="0" y="830200"/>
                </a:lnTo>
                <a:lnTo>
                  <a:pt x="0" y="0"/>
                </a:lnTo>
                <a:close/>
              </a:path>
            </a:pathLst>
          </a:custGeom>
          <a:blipFill rotWithShape="1">
            <a:blip r:embed="rId31">
              <a:alphaModFix/>
            </a:blip>
            <a:stretch>
              <a:fillRect/>
            </a:stretch>
          </a:blipFill>
          <a:ln>
            <a:noFill/>
          </a:ln>
        </p:spPr>
      </p:sp>
      <p:sp>
        <p:nvSpPr>
          <p:cNvPr id="652" name="Google Shape;652;p28"/>
          <p:cNvSpPr/>
          <p:nvPr/>
        </p:nvSpPr>
        <p:spPr>
          <a:xfrm>
            <a:off x="15170298" y="3735030"/>
            <a:ext cx="843734" cy="828958"/>
          </a:xfrm>
          <a:custGeom>
            <a:avLst/>
            <a:gdLst/>
            <a:ahLst/>
            <a:cxnLst/>
            <a:rect l="l" t="t" r="r" b="b"/>
            <a:pathLst>
              <a:path w="843734" h="828958" extrusionOk="0">
                <a:moveTo>
                  <a:pt x="0" y="0"/>
                </a:moveTo>
                <a:lnTo>
                  <a:pt x="843734" y="0"/>
                </a:lnTo>
                <a:lnTo>
                  <a:pt x="843734" y="828958"/>
                </a:lnTo>
                <a:lnTo>
                  <a:pt x="0" y="828958"/>
                </a:lnTo>
                <a:lnTo>
                  <a:pt x="0" y="0"/>
                </a:lnTo>
                <a:close/>
              </a:path>
            </a:pathLst>
          </a:custGeom>
          <a:blipFill rotWithShape="1">
            <a:blip r:embed="rId32">
              <a:alphaModFix/>
            </a:blip>
            <a:stretch>
              <a:fillRect/>
            </a:stretch>
          </a:blipFill>
          <a:ln>
            <a:noFill/>
          </a:ln>
        </p:spPr>
      </p:sp>
      <p:sp>
        <p:nvSpPr>
          <p:cNvPr id="653" name="Google Shape;653;p28"/>
          <p:cNvSpPr/>
          <p:nvPr/>
        </p:nvSpPr>
        <p:spPr>
          <a:xfrm>
            <a:off x="10403676" y="3785122"/>
            <a:ext cx="815808" cy="826928"/>
          </a:xfrm>
          <a:custGeom>
            <a:avLst/>
            <a:gdLst/>
            <a:ahLst/>
            <a:cxnLst/>
            <a:rect l="l" t="t" r="r" b="b"/>
            <a:pathLst>
              <a:path w="815808" h="826928" extrusionOk="0">
                <a:moveTo>
                  <a:pt x="0" y="0"/>
                </a:moveTo>
                <a:lnTo>
                  <a:pt x="815808" y="0"/>
                </a:lnTo>
                <a:lnTo>
                  <a:pt x="815808" y="826928"/>
                </a:lnTo>
                <a:lnTo>
                  <a:pt x="0" y="826928"/>
                </a:lnTo>
                <a:lnTo>
                  <a:pt x="0" y="0"/>
                </a:lnTo>
                <a:close/>
              </a:path>
            </a:pathLst>
          </a:custGeom>
          <a:blipFill rotWithShape="1">
            <a:blip r:embed="rId33">
              <a:alphaModFix/>
            </a:blip>
            <a:stretch>
              <a:fillRect/>
            </a:stretch>
          </a:blipFill>
          <a:ln>
            <a:noFill/>
          </a:ln>
        </p:spPr>
      </p:sp>
      <p:sp>
        <p:nvSpPr>
          <p:cNvPr id="654" name="Google Shape;654;p28"/>
          <p:cNvSpPr/>
          <p:nvPr/>
        </p:nvSpPr>
        <p:spPr>
          <a:xfrm>
            <a:off x="16460826" y="3735470"/>
            <a:ext cx="830202" cy="756060"/>
          </a:xfrm>
          <a:custGeom>
            <a:avLst/>
            <a:gdLst/>
            <a:ahLst/>
            <a:cxnLst/>
            <a:rect l="l" t="t" r="r" b="b"/>
            <a:pathLst>
              <a:path w="830202" h="756060" extrusionOk="0">
                <a:moveTo>
                  <a:pt x="0" y="0"/>
                </a:moveTo>
                <a:lnTo>
                  <a:pt x="830202" y="0"/>
                </a:lnTo>
                <a:lnTo>
                  <a:pt x="830202" y="756060"/>
                </a:lnTo>
                <a:lnTo>
                  <a:pt x="0" y="756060"/>
                </a:lnTo>
                <a:lnTo>
                  <a:pt x="0" y="0"/>
                </a:lnTo>
                <a:close/>
              </a:path>
            </a:pathLst>
          </a:custGeom>
          <a:blipFill rotWithShape="1">
            <a:blip r:embed="rId34">
              <a:alphaModFix/>
            </a:blip>
            <a:stretch>
              <a:fillRect/>
            </a:stretch>
          </a:blipFill>
          <a:ln>
            <a:noFill/>
          </a:ln>
        </p:spPr>
      </p:sp>
      <p:sp>
        <p:nvSpPr>
          <p:cNvPr id="655" name="Google Shape;655;p28"/>
          <p:cNvSpPr/>
          <p:nvPr/>
        </p:nvSpPr>
        <p:spPr>
          <a:xfrm>
            <a:off x="11552986" y="3744704"/>
            <a:ext cx="830256" cy="829744"/>
          </a:xfrm>
          <a:custGeom>
            <a:avLst/>
            <a:gdLst/>
            <a:ahLst/>
            <a:cxnLst/>
            <a:rect l="l" t="t" r="r" b="b"/>
            <a:pathLst>
              <a:path w="830256" h="829744" extrusionOk="0">
                <a:moveTo>
                  <a:pt x="0" y="0"/>
                </a:moveTo>
                <a:lnTo>
                  <a:pt x="830256" y="0"/>
                </a:lnTo>
                <a:lnTo>
                  <a:pt x="830256" y="829744"/>
                </a:lnTo>
                <a:lnTo>
                  <a:pt x="0" y="829744"/>
                </a:lnTo>
                <a:lnTo>
                  <a:pt x="0" y="0"/>
                </a:lnTo>
                <a:close/>
              </a:path>
            </a:pathLst>
          </a:custGeom>
          <a:blipFill rotWithShape="1">
            <a:blip r:embed="rId35">
              <a:alphaModFix/>
            </a:blip>
            <a:stretch>
              <a:fillRect/>
            </a:stretch>
          </a:blipFill>
          <a:ln>
            <a:noFill/>
          </a:ln>
        </p:spPr>
      </p:sp>
      <p:sp>
        <p:nvSpPr>
          <p:cNvPr id="656" name="Google Shape;656;p28"/>
          <p:cNvSpPr/>
          <p:nvPr/>
        </p:nvSpPr>
        <p:spPr>
          <a:xfrm>
            <a:off x="12794028" y="3712720"/>
            <a:ext cx="836400" cy="826140"/>
          </a:xfrm>
          <a:custGeom>
            <a:avLst/>
            <a:gdLst/>
            <a:ahLst/>
            <a:cxnLst/>
            <a:rect l="l" t="t" r="r" b="b"/>
            <a:pathLst>
              <a:path w="836400" h="826140" extrusionOk="0">
                <a:moveTo>
                  <a:pt x="0" y="0"/>
                </a:moveTo>
                <a:lnTo>
                  <a:pt x="836400" y="0"/>
                </a:lnTo>
                <a:lnTo>
                  <a:pt x="836400" y="826140"/>
                </a:lnTo>
                <a:lnTo>
                  <a:pt x="0" y="826140"/>
                </a:lnTo>
                <a:lnTo>
                  <a:pt x="0" y="0"/>
                </a:lnTo>
                <a:close/>
              </a:path>
            </a:pathLst>
          </a:custGeom>
          <a:blipFill rotWithShape="1">
            <a:blip r:embed="rId36">
              <a:alphaModFix/>
            </a:blip>
            <a:stretch>
              <a:fillRect/>
            </a:stretch>
          </a:blipFill>
          <a:ln>
            <a:noFill/>
          </a:ln>
        </p:spPr>
      </p:sp>
      <p:sp>
        <p:nvSpPr>
          <p:cNvPr id="657" name="Google Shape;657;p28"/>
          <p:cNvSpPr/>
          <p:nvPr/>
        </p:nvSpPr>
        <p:spPr>
          <a:xfrm>
            <a:off x="7771082" y="5199496"/>
            <a:ext cx="1003644" cy="1003646"/>
          </a:xfrm>
          <a:custGeom>
            <a:avLst/>
            <a:gdLst/>
            <a:ahLst/>
            <a:cxnLst/>
            <a:rect l="l" t="t" r="r" b="b"/>
            <a:pathLst>
              <a:path w="1003644" h="1003646" extrusionOk="0">
                <a:moveTo>
                  <a:pt x="0" y="0"/>
                </a:moveTo>
                <a:lnTo>
                  <a:pt x="1003644" y="0"/>
                </a:lnTo>
                <a:lnTo>
                  <a:pt x="1003644" y="1003646"/>
                </a:lnTo>
                <a:lnTo>
                  <a:pt x="0" y="1003646"/>
                </a:lnTo>
                <a:lnTo>
                  <a:pt x="0" y="0"/>
                </a:lnTo>
                <a:close/>
              </a:path>
            </a:pathLst>
          </a:custGeom>
          <a:blipFill rotWithShape="1">
            <a:blip r:embed="rId37">
              <a:alphaModFix/>
            </a:blip>
            <a:stretch>
              <a:fillRect/>
            </a:stretch>
          </a:blipFill>
          <a:ln>
            <a:noFill/>
          </a:ln>
        </p:spPr>
      </p:sp>
      <p:sp>
        <p:nvSpPr>
          <p:cNvPr id="658" name="Google Shape;658;p28"/>
          <p:cNvSpPr/>
          <p:nvPr/>
        </p:nvSpPr>
        <p:spPr>
          <a:xfrm>
            <a:off x="10361522" y="5341302"/>
            <a:ext cx="790040" cy="790042"/>
          </a:xfrm>
          <a:custGeom>
            <a:avLst/>
            <a:gdLst/>
            <a:ahLst/>
            <a:cxnLst/>
            <a:rect l="l" t="t" r="r" b="b"/>
            <a:pathLst>
              <a:path w="790040" h="790042" extrusionOk="0">
                <a:moveTo>
                  <a:pt x="0" y="0"/>
                </a:moveTo>
                <a:lnTo>
                  <a:pt x="790040" y="0"/>
                </a:lnTo>
                <a:lnTo>
                  <a:pt x="790040" y="790042"/>
                </a:lnTo>
                <a:lnTo>
                  <a:pt x="0" y="790042"/>
                </a:lnTo>
                <a:lnTo>
                  <a:pt x="0" y="0"/>
                </a:lnTo>
                <a:close/>
              </a:path>
            </a:pathLst>
          </a:custGeom>
          <a:blipFill rotWithShape="1">
            <a:blip r:embed="rId38">
              <a:alphaModFix/>
            </a:blip>
            <a:stretch>
              <a:fillRect/>
            </a:stretch>
          </a:blipFill>
          <a:ln>
            <a:noFill/>
          </a:ln>
        </p:spPr>
      </p:sp>
      <p:sp>
        <p:nvSpPr>
          <p:cNvPr id="659" name="Google Shape;659;p28"/>
          <p:cNvSpPr/>
          <p:nvPr/>
        </p:nvSpPr>
        <p:spPr>
          <a:xfrm>
            <a:off x="15186556" y="5453846"/>
            <a:ext cx="882596" cy="568904"/>
          </a:xfrm>
          <a:custGeom>
            <a:avLst/>
            <a:gdLst/>
            <a:ahLst/>
            <a:cxnLst/>
            <a:rect l="l" t="t" r="r" b="b"/>
            <a:pathLst>
              <a:path w="882596" h="568904" extrusionOk="0">
                <a:moveTo>
                  <a:pt x="0" y="0"/>
                </a:moveTo>
                <a:lnTo>
                  <a:pt x="882596" y="0"/>
                </a:lnTo>
                <a:lnTo>
                  <a:pt x="882596" y="568904"/>
                </a:lnTo>
                <a:lnTo>
                  <a:pt x="0" y="568904"/>
                </a:lnTo>
                <a:lnTo>
                  <a:pt x="0" y="0"/>
                </a:lnTo>
                <a:close/>
              </a:path>
            </a:pathLst>
          </a:custGeom>
          <a:blipFill rotWithShape="1">
            <a:blip r:embed="rId39">
              <a:alphaModFix/>
            </a:blip>
            <a:stretch>
              <a:fillRect/>
            </a:stretch>
          </a:blipFill>
          <a:ln>
            <a:noFill/>
          </a:ln>
        </p:spPr>
      </p:sp>
      <p:sp>
        <p:nvSpPr>
          <p:cNvPr id="660" name="Google Shape;660;p28"/>
          <p:cNvSpPr/>
          <p:nvPr/>
        </p:nvSpPr>
        <p:spPr>
          <a:xfrm>
            <a:off x="12864820" y="5496622"/>
            <a:ext cx="677862" cy="635488"/>
          </a:xfrm>
          <a:custGeom>
            <a:avLst/>
            <a:gdLst/>
            <a:ahLst/>
            <a:cxnLst/>
            <a:rect l="l" t="t" r="r" b="b"/>
            <a:pathLst>
              <a:path w="677862" h="635488" extrusionOk="0">
                <a:moveTo>
                  <a:pt x="0" y="0"/>
                </a:moveTo>
                <a:lnTo>
                  <a:pt x="677862" y="0"/>
                </a:lnTo>
                <a:lnTo>
                  <a:pt x="677862" y="635488"/>
                </a:lnTo>
                <a:lnTo>
                  <a:pt x="0" y="635488"/>
                </a:lnTo>
                <a:lnTo>
                  <a:pt x="0" y="0"/>
                </a:lnTo>
                <a:close/>
              </a:path>
            </a:pathLst>
          </a:custGeom>
          <a:blipFill rotWithShape="1">
            <a:blip r:embed="rId40">
              <a:alphaModFix/>
            </a:blip>
            <a:stretch>
              <a:fillRect/>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9"/>
          <p:cNvSpPr txBox="1"/>
          <p:nvPr/>
        </p:nvSpPr>
        <p:spPr>
          <a:xfrm>
            <a:off x="576711" y="305216"/>
            <a:ext cx="17176950" cy="874945"/>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9600" b="0" i="0" u="none" strike="noStrike" cap="none">
                <a:solidFill>
                  <a:srgbClr val="000000"/>
                </a:solidFill>
                <a:latin typeface="Arial"/>
                <a:ea typeface="Arial"/>
                <a:cs typeface="Arial"/>
                <a:sym typeface="Arial"/>
              </a:rPr>
              <a:t>Fully Editable Icon Sets: B</a:t>
            </a:r>
            <a:endParaRPr/>
          </a:p>
        </p:txBody>
      </p:sp>
      <p:sp>
        <p:nvSpPr>
          <p:cNvPr id="670" name="Google Shape;670;p29"/>
          <p:cNvSpPr/>
          <p:nvPr/>
        </p:nvSpPr>
        <p:spPr>
          <a:xfrm>
            <a:off x="9061612" y="2484900"/>
            <a:ext cx="830804" cy="978444"/>
          </a:xfrm>
          <a:custGeom>
            <a:avLst/>
            <a:gdLst/>
            <a:ahLst/>
            <a:cxnLst/>
            <a:rect l="l" t="t" r="r" b="b"/>
            <a:pathLst>
              <a:path w="830804" h="978444" extrusionOk="0">
                <a:moveTo>
                  <a:pt x="0" y="0"/>
                </a:moveTo>
                <a:lnTo>
                  <a:pt x="830804" y="0"/>
                </a:lnTo>
                <a:lnTo>
                  <a:pt x="830804" y="978444"/>
                </a:lnTo>
                <a:lnTo>
                  <a:pt x="0" y="978444"/>
                </a:lnTo>
                <a:lnTo>
                  <a:pt x="0" y="0"/>
                </a:lnTo>
                <a:close/>
              </a:path>
            </a:pathLst>
          </a:custGeom>
          <a:blipFill rotWithShape="1">
            <a:blip r:embed="rId3">
              <a:alphaModFix/>
            </a:blip>
            <a:stretch>
              <a:fillRect/>
            </a:stretch>
          </a:blipFill>
          <a:ln>
            <a:noFill/>
          </a:ln>
        </p:spPr>
      </p:sp>
      <p:sp>
        <p:nvSpPr>
          <p:cNvPr id="671" name="Google Shape;671;p29"/>
          <p:cNvSpPr/>
          <p:nvPr/>
        </p:nvSpPr>
        <p:spPr>
          <a:xfrm>
            <a:off x="10447806" y="2506662"/>
            <a:ext cx="872684" cy="934882"/>
          </a:xfrm>
          <a:custGeom>
            <a:avLst/>
            <a:gdLst/>
            <a:ahLst/>
            <a:cxnLst/>
            <a:rect l="l" t="t" r="r" b="b"/>
            <a:pathLst>
              <a:path w="872684" h="934882" extrusionOk="0">
                <a:moveTo>
                  <a:pt x="0" y="0"/>
                </a:moveTo>
                <a:lnTo>
                  <a:pt x="872684" y="0"/>
                </a:lnTo>
                <a:lnTo>
                  <a:pt x="872684" y="934882"/>
                </a:lnTo>
                <a:lnTo>
                  <a:pt x="0" y="934882"/>
                </a:lnTo>
                <a:lnTo>
                  <a:pt x="0" y="0"/>
                </a:lnTo>
                <a:close/>
              </a:path>
            </a:pathLst>
          </a:custGeom>
          <a:blipFill rotWithShape="1">
            <a:blip r:embed="rId4">
              <a:alphaModFix/>
            </a:blip>
            <a:stretch>
              <a:fillRect/>
            </a:stretch>
          </a:blipFill>
          <a:ln>
            <a:noFill/>
          </a:ln>
        </p:spPr>
      </p:sp>
      <p:sp>
        <p:nvSpPr>
          <p:cNvPr id="672" name="Google Shape;672;p29"/>
          <p:cNvSpPr/>
          <p:nvPr/>
        </p:nvSpPr>
        <p:spPr>
          <a:xfrm>
            <a:off x="7674358" y="2424302"/>
            <a:ext cx="882761" cy="1039042"/>
          </a:xfrm>
          <a:custGeom>
            <a:avLst/>
            <a:gdLst/>
            <a:ahLst/>
            <a:cxnLst/>
            <a:rect l="l" t="t" r="r" b="b"/>
            <a:pathLst>
              <a:path w="882761" h="1039042" extrusionOk="0">
                <a:moveTo>
                  <a:pt x="0" y="0"/>
                </a:moveTo>
                <a:lnTo>
                  <a:pt x="882761" y="0"/>
                </a:lnTo>
                <a:lnTo>
                  <a:pt x="882761" y="1039042"/>
                </a:lnTo>
                <a:lnTo>
                  <a:pt x="0" y="1039042"/>
                </a:lnTo>
                <a:lnTo>
                  <a:pt x="0" y="0"/>
                </a:lnTo>
                <a:close/>
              </a:path>
            </a:pathLst>
          </a:custGeom>
          <a:blipFill rotWithShape="1">
            <a:blip r:embed="rId5">
              <a:alphaModFix/>
            </a:blip>
            <a:stretch>
              <a:fillRect/>
            </a:stretch>
          </a:blipFill>
          <a:ln>
            <a:noFill/>
          </a:ln>
        </p:spPr>
      </p:sp>
      <p:sp>
        <p:nvSpPr>
          <p:cNvPr id="673" name="Google Shape;673;p29"/>
          <p:cNvSpPr/>
          <p:nvPr/>
        </p:nvSpPr>
        <p:spPr>
          <a:xfrm>
            <a:off x="6315340" y="2537990"/>
            <a:ext cx="744540" cy="872246"/>
          </a:xfrm>
          <a:custGeom>
            <a:avLst/>
            <a:gdLst/>
            <a:ahLst/>
            <a:cxnLst/>
            <a:rect l="l" t="t" r="r" b="b"/>
            <a:pathLst>
              <a:path w="744540" h="872246" extrusionOk="0">
                <a:moveTo>
                  <a:pt x="0" y="0"/>
                </a:moveTo>
                <a:lnTo>
                  <a:pt x="744540" y="0"/>
                </a:lnTo>
                <a:lnTo>
                  <a:pt x="744540" y="872246"/>
                </a:lnTo>
                <a:lnTo>
                  <a:pt x="0" y="872246"/>
                </a:lnTo>
                <a:lnTo>
                  <a:pt x="0" y="0"/>
                </a:lnTo>
                <a:close/>
              </a:path>
            </a:pathLst>
          </a:custGeom>
          <a:blipFill rotWithShape="1">
            <a:blip r:embed="rId6">
              <a:alphaModFix/>
            </a:blip>
            <a:stretch>
              <a:fillRect/>
            </a:stretch>
          </a:blipFill>
          <a:ln>
            <a:noFill/>
          </a:ln>
        </p:spPr>
      </p:sp>
      <p:sp>
        <p:nvSpPr>
          <p:cNvPr id="674" name="Google Shape;674;p29"/>
          <p:cNvSpPr/>
          <p:nvPr/>
        </p:nvSpPr>
        <p:spPr>
          <a:xfrm>
            <a:off x="16968008" y="2506716"/>
            <a:ext cx="877062" cy="934783"/>
          </a:xfrm>
          <a:custGeom>
            <a:avLst/>
            <a:gdLst/>
            <a:ahLst/>
            <a:cxnLst/>
            <a:rect l="l" t="t" r="r" b="b"/>
            <a:pathLst>
              <a:path w="1169416" h="1246378" extrusionOk="0">
                <a:moveTo>
                  <a:pt x="470408" y="185039"/>
                </a:moveTo>
                <a:lnTo>
                  <a:pt x="470408" y="501269"/>
                </a:lnTo>
                <a:lnTo>
                  <a:pt x="173609" y="501269"/>
                </a:lnTo>
                <a:lnTo>
                  <a:pt x="173609" y="745109"/>
                </a:lnTo>
                <a:lnTo>
                  <a:pt x="470408" y="745109"/>
                </a:lnTo>
                <a:lnTo>
                  <a:pt x="470408" y="1061339"/>
                </a:lnTo>
                <a:lnTo>
                  <a:pt x="699135" y="1061339"/>
                </a:lnTo>
                <a:lnTo>
                  <a:pt x="699135" y="745109"/>
                </a:lnTo>
                <a:lnTo>
                  <a:pt x="995934" y="745109"/>
                </a:lnTo>
                <a:lnTo>
                  <a:pt x="995934" y="501269"/>
                </a:lnTo>
                <a:lnTo>
                  <a:pt x="699135" y="501269"/>
                </a:lnTo>
                <a:lnTo>
                  <a:pt x="699135" y="185039"/>
                </a:lnTo>
                <a:close/>
                <a:moveTo>
                  <a:pt x="584708" y="0"/>
                </a:moveTo>
                <a:cubicBezTo>
                  <a:pt x="907669" y="0"/>
                  <a:pt x="1169416" y="279019"/>
                  <a:pt x="1169416" y="623189"/>
                </a:cubicBezTo>
                <a:cubicBezTo>
                  <a:pt x="1169416" y="967359"/>
                  <a:pt x="907669" y="1246378"/>
                  <a:pt x="584708" y="1246378"/>
                </a:cubicBezTo>
                <a:cubicBezTo>
                  <a:pt x="261747" y="1246378"/>
                  <a:pt x="0" y="967359"/>
                  <a:pt x="0" y="623189"/>
                </a:cubicBezTo>
                <a:cubicBezTo>
                  <a:pt x="0" y="279019"/>
                  <a:pt x="261747" y="0"/>
                  <a:pt x="584708" y="0"/>
                </a:cubicBezTo>
                <a:close/>
              </a:path>
            </a:pathLst>
          </a:custGeom>
          <a:solidFill>
            <a:srgbClr val="C6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7659946" y="8162702"/>
            <a:ext cx="859626" cy="916172"/>
          </a:xfrm>
          <a:custGeom>
            <a:avLst/>
            <a:gdLst/>
            <a:ahLst/>
            <a:cxnLst/>
            <a:rect l="l" t="t" r="r" b="b"/>
            <a:pathLst>
              <a:path w="859626" h="916172" extrusionOk="0">
                <a:moveTo>
                  <a:pt x="0" y="0"/>
                </a:moveTo>
                <a:lnTo>
                  <a:pt x="859626" y="0"/>
                </a:lnTo>
                <a:lnTo>
                  <a:pt x="859626" y="916172"/>
                </a:lnTo>
                <a:lnTo>
                  <a:pt x="0" y="916172"/>
                </a:lnTo>
                <a:lnTo>
                  <a:pt x="0" y="0"/>
                </a:lnTo>
                <a:close/>
              </a:path>
            </a:pathLst>
          </a:custGeom>
          <a:blipFill rotWithShape="1">
            <a:blip r:embed="rId7">
              <a:alphaModFix/>
            </a:blip>
            <a:stretch>
              <a:fillRect/>
            </a:stretch>
          </a:blipFill>
          <a:ln>
            <a:noFill/>
          </a:ln>
        </p:spPr>
      </p:sp>
      <p:sp>
        <p:nvSpPr>
          <p:cNvPr id="676" name="Google Shape;676;p29"/>
          <p:cNvSpPr/>
          <p:nvPr/>
        </p:nvSpPr>
        <p:spPr>
          <a:xfrm>
            <a:off x="6257732" y="8162702"/>
            <a:ext cx="859718" cy="916172"/>
          </a:xfrm>
          <a:custGeom>
            <a:avLst/>
            <a:gdLst/>
            <a:ahLst/>
            <a:cxnLst/>
            <a:rect l="l" t="t" r="r" b="b"/>
            <a:pathLst>
              <a:path w="859718" h="916172" extrusionOk="0">
                <a:moveTo>
                  <a:pt x="0" y="0"/>
                </a:moveTo>
                <a:lnTo>
                  <a:pt x="859718" y="0"/>
                </a:lnTo>
                <a:lnTo>
                  <a:pt x="859718" y="916172"/>
                </a:lnTo>
                <a:lnTo>
                  <a:pt x="0" y="916172"/>
                </a:lnTo>
                <a:lnTo>
                  <a:pt x="0" y="0"/>
                </a:lnTo>
                <a:close/>
              </a:path>
            </a:pathLst>
          </a:custGeom>
          <a:blipFill rotWithShape="1">
            <a:blip r:embed="rId8">
              <a:alphaModFix/>
            </a:blip>
            <a:stretch>
              <a:fillRect/>
            </a:stretch>
          </a:blipFill>
          <a:ln>
            <a:noFill/>
          </a:ln>
        </p:spPr>
      </p:sp>
      <p:sp>
        <p:nvSpPr>
          <p:cNvPr id="677" name="Google Shape;677;p29"/>
          <p:cNvSpPr/>
          <p:nvPr/>
        </p:nvSpPr>
        <p:spPr>
          <a:xfrm>
            <a:off x="10454334" y="8162702"/>
            <a:ext cx="859626" cy="916172"/>
          </a:xfrm>
          <a:custGeom>
            <a:avLst/>
            <a:gdLst/>
            <a:ahLst/>
            <a:cxnLst/>
            <a:rect l="l" t="t" r="r" b="b"/>
            <a:pathLst>
              <a:path w="859626" h="916172" extrusionOk="0">
                <a:moveTo>
                  <a:pt x="0" y="0"/>
                </a:moveTo>
                <a:lnTo>
                  <a:pt x="859626" y="0"/>
                </a:lnTo>
                <a:lnTo>
                  <a:pt x="859626" y="916172"/>
                </a:lnTo>
                <a:lnTo>
                  <a:pt x="0" y="916172"/>
                </a:lnTo>
                <a:lnTo>
                  <a:pt x="0" y="0"/>
                </a:lnTo>
                <a:close/>
              </a:path>
            </a:pathLst>
          </a:custGeom>
          <a:blipFill rotWithShape="1">
            <a:blip r:embed="rId9">
              <a:alphaModFix/>
            </a:blip>
            <a:stretch>
              <a:fillRect/>
            </a:stretch>
          </a:blipFill>
          <a:ln>
            <a:noFill/>
          </a:ln>
        </p:spPr>
      </p:sp>
      <p:sp>
        <p:nvSpPr>
          <p:cNvPr id="678" name="Google Shape;678;p29"/>
          <p:cNvSpPr/>
          <p:nvPr/>
        </p:nvSpPr>
        <p:spPr>
          <a:xfrm>
            <a:off x="9047200" y="8162702"/>
            <a:ext cx="859626" cy="916172"/>
          </a:xfrm>
          <a:custGeom>
            <a:avLst/>
            <a:gdLst/>
            <a:ahLst/>
            <a:cxnLst/>
            <a:rect l="l" t="t" r="r" b="b"/>
            <a:pathLst>
              <a:path w="859626" h="916172" extrusionOk="0">
                <a:moveTo>
                  <a:pt x="0" y="0"/>
                </a:moveTo>
                <a:lnTo>
                  <a:pt x="859626" y="0"/>
                </a:lnTo>
                <a:lnTo>
                  <a:pt x="859626" y="916172"/>
                </a:lnTo>
                <a:lnTo>
                  <a:pt x="0" y="916172"/>
                </a:lnTo>
                <a:lnTo>
                  <a:pt x="0" y="0"/>
                </a:lnTo>
                <a:close/>
              </a:path>
            </a:pathLst>
          </a:custGeom>
          <a:blipFill rotWithShape="1">
            <a:blip r:embed="rId10">
              <a:alphaModFix/>
            </a:blip>
            <a:stretch>
              <a:fillRect/>
            </a:stretch>
          </a:blipFill>
          <a:ln>
            <a:noFill/>
          </a:ln>
        </p:spPr>
      </p:sp>
      <p:sp>
        <p:nvSpPr>
          <p:cNvPr id="679" name="Google Shape;679;p29"/>
          <p:cNvSpPr/>
          <p:nvPr/>
        </p:nvSpPr>
        <p:spPr>
          <a:xfrm>
            <a:off x="11886962" y="8144084"/>
            <a:ext cx="862698" cy="934790"/>
          </a:xfrm>
          <a:custGeom>
            <a:avLst/>
            <a:gdLst/>
            <a:ahLst/>
            <a:cxnLst/>
            <a:rect l="l" t="t" r="r" b="b"/>
            <a:pathLst>
              <a:path w="862698" h="934790" extrusionOk="0">
                <a:moveTo>
                  <a:pt x="0" y="0"/>
                </a:moveTo>
                <a:lnTo>
                  <a:pt x="862698" y="0"/>
                </a:lnTo>
                <a:lnTo>
                  <a:pt x="862698" y="934790"/>
                </a:lnTo>
                <a:lnTo>
                  <a:pt x="0" y="934790"/>
                </a:lnTo>
                <a:lnTo>
                  <a:pt x="0" y="0"/>
                </a:lnTo>
                <a:close/>
              </a:path>
            </a:pathLst>
          </a:custGeom>
          <a:blipFill rotWithShape="1">
            <a:blip r:embed="rId11">
              <a:alphaModFix/>
            </a:blip>
            <a:stretch>
              <a:fillRect/>
            </a:stretch>
          </a:blipFill>
          <a:ln>
            <a:noFill/>
          </a:ln>
        </p:spPr>
      </p:sp>
      <p:sp>
        <p:nvSpPr>
          <p:cNvPr id="680" name="Google Shape;680;p29"/>
          <p:cNvSpPr/>
          <p:nvPr/>
        </p:nvSpPr>
        <p:spPr>
          <a:xfrm>
            <a:off x="13221876" y="8208476"/>
            <a:ext cx="808730" cy="870398"/>
          </a:xfrm>
          <a:custGeom>
            <a:avLst/>
            <a:gdLst/>
            <a:ahLst/>
            <a:cxnLst/>
            <a:rect l="l" t="t" r="r" b="b"/>
            <a:pathLst>
              <a:path w="808730" h="870398" extrusionOk="0">
                <a:moveTo>
                  <a:pt x="0" y="0"/>
                </a:moveTo>
                <a:lnTo>
                  <a:pt x="808730" y="0"/>
                </a:lnTo>
                <a:lnTo>
                  <a:pt x="808730" y="870398"/>
                </a:lnTo>
                <a:lnTo>
                  <a:pt x="0" y="870398"/>
                </a:lnTo>
                <a:lnTo>
                  <a:pt x="0" y="0"/>
                </a:lnTo>
                <a:close/>
              </a:path>
            </a:pathLst>
          </a:custGeom>
          <a:blipFill rotWithShape="1">
            <a:blip r:embed="rId12">
              <a:alphaModFix/>
            </a:blip>
            <a:stretch>
              <a:fillRect/>
            </a:stretch>
          </a:blipFill>
          <a:ln>
            <a:noFill/>
          </a:ln>
        </p:spPr>
      </p:sp>
      <p:sp>
        <p:nvSpPr>
          <p:cNvPr id="681" name="Google Shape;681;p29"/>
          <p:cNvSpPr/>
          <p:nvPr/>
        </p:nvSpPr>
        <p:spPr>
          <a:xfrm>
            <a:off x="15703046" y="8126418"/>
            <a:ext cx="821696" cy="875758"/>
          </a:xfrm>
          <a:custGeom>
            <a:avLst/>
            <a:gdLst/>
            <a:ahLst/>
            <a:cxnLst/>
            <a:rect l="l" t="t" r="r" b="b"/>
            <a:pathLst>
              <a:path w="821696" h="875758" extrusionOk="0">
                <a:moveTo>
                  <a:pt x="0" y="0"/>
                </a:moveTo>
                <a:lnTo>
                  <a:pt x="821696" y="0"/>
                </a:lnTo>
                <a:lnTo>
                  <a:pt x="821696" y="875758"/>
                </a:lnTo>
                <a:lnTo>
                  <a:pt x="0" y="875758"/>
                </a:lnTo>
                <a:lnTo>
                  <a:pt x="0" y="0"/>
                </a:lnTo>
                <a:close/>
              </a:path>
            </a:pathLst>
          </a:custGeom>
          <a:blipFill rotWithShape="1">
            <a:blip r:embed="rId13">
              <a:alphaModFix/>
            </a:blip>
            <a:stretch>
              <a:fillRect/>
            </a:stretch>
          </a:blipFill>
          <a:ln>
            <a:noFill/>
          </a:ln>
        </p:spPr>
      </p:sp>
      <p:sp>
        <p:nvSpPr>
          <p:cNvPr id="682" name="Google Shape;682;p29"/>
          <p:cNvSpPr/>
          <p:nvPr/>
        </p:nvSpPr>
        <p:spPr>
          <a:xfrm>
            <a:off x="7967184" y="5554230"/>
            <a:ext cx="785506" cy="762170"/>
          </a:xfrm>
          <a:custGeom>
            <a:avLst/>
            <a:gdLst/>
            <a:ahLst/>
            <a:cxnLst/>
            <a:rect l="l" t="t" r="r" b="b"/>
            <a:pathLst>
              <a:path w="785506" h="762170" extrusionOk="0">
                <a:moveTo>
                  <a:pt x="0" y="0"/>
                </a:moveTo>
                <a:lnTo>
                  <a:pt x="785506" y="0"/>
                </a:lnTo>
                <a:lnTo>
                  <a:pt x="785506" y="762170"/>
                </a:lnTo>
                <a:lnTo>
                  <a:pt x="0" y="762170"/>
                </a:lnTo>
                <a:lnTo>
                  <a:pt x="0" y="0"/>
                </a:lnTo>
                <a:close/>
              </a:path>
            </a:pathLst>
          </a:custGeom>
          <a:blipFill rotWithShape="1">
            <a:blip r:embed="rId14">
              <a:alphaModFix/>
            </a:blip>
            <a:stretch>
              <a:fillRect/>
            </a:stretch>
          </a:blipFill>
          <a:ln>
            <a:noFill/>
          </a:ln>
        </p:spPr>
      </p:sp>
      <p:sp>
        <p:nvSpPr>
          <p:cNvPr id="683" name="Google Shape;683;p29"/>
          <p:cNvSpPr/>
          <p:nvPr/>
        </p:nvSpPr>
        <p:spPr>
          <a:xfrm>
            <a:off x="9156416" y="5503608"/>
            <a:ext cx="785506" cy="820526"/>
          </a:xfrm>
          <a:custGeom>
            <a:avLst/>
            <a:gdLst/>
            <a:ahLst/>
            <a:cxnLst/>
            <a:rect l="l" t="t" r="r" b="b"/>
            <a:pathLst>
              <a:path w="785506" h="820526" extrusionOk="0">
                <a:moveTo>
                  <a:pt x="0" y="0"/>
                </a:moveTo>
                <a:lnTo>
                  <a:pt x="785506" y="0"/>
                </a:lnTo>
                <a:lnTo>
                  <a:pt x="785506" y="820526"/>
                </a:lnTo>
                <a:lnTo>
                  <a:pt x="0" y="820526"/>
                </a:lnTo>
                <a:lnTo>
                  <a:pt x="0" y="0"/>
                </a:lnTo>
                <a:close/>
              </a:path>
            </a:pathLst>
          </a:custGeom>
          <a:blipFill rotWithShape="1">
            <a:blip r:embed="rId15">
              <a:alphaModFix/>
            </a:blip>
            <a:stretch>
              <a:fillRect/>
            </a:stretch>
          </a:blipFill>
          <a:ln>
            <a:noFill/>
          </a:ln>
        </p:spPr>
      </p:sp>
      <p:sp>
        <p:nvSpPr>
          <p:cNvPr id="684" name="Google Shape;684;p29"/>
          <p:cNvSpPr/>
          <p:nvPr/>
        </p:nvSpPr>
        <p:spPr>
          <a:xfrm>
            <a:off x="14260250" y="5521640"/>
            <a:ext cx="719320" cy="742072"/>
          </a:xfrm>
          <a:custGeom>
            <a:avLst/>
            <a:gdLst/>
            <a:ahLst/>
            <a:cxnLst/>
            <a:rect l="l" t="t" r="r" b="b"/>
            <a:pathLst>
              <a:path w="719320" h="742072" extrusionOk="0">
                <a:moveTo>
                  <a:pt x="0" y="0"/>
                </a:moveTo>
                <a:lnTo>
                  <a:pt x="719320" y="0"/>
                </a:lnTo>
                <a:lnTo>
                  <a:pt x="719320" y="742072"/>
                </a:lnTo>
                <a:lnTo>
                  <a:pt x="0" y="742072"/>
                </a:lnTo>
                <a:lnTo>
                  <a:pt x="0" y="0"/>
                </a:lnTo>
                <a:close/>
              </a:path>
            </a:pathLst>
          </a:custGeom>
          <a:blipFill rotWithShape="1">
            <a:blip r:embed="rId16">
              <a:alphaModFix/>
            </a:blip>
            <a:stretch>
              <a:fillRect/>
            </a:stretch>
          </a:blipFill>
          <a:ln>
            <a:noFill/>
          </a:ln>
        </p:spPr>
      </p:sp>
      <p:sp>
        <p:nvSpPr>
          <p:cNvPr id="685" name="Google Shape;685;p29"/>
          <p:cNvSpPr/>
          <p:nvPr/>
        </p:nvSpPr>
        <p:spPr>
          <a:xfrm>
            <a:off x="12807030" y="2359242"/>
            <a:ext cx="1031022" cy="1087002"/>
          </a:xfrm>
          <a:custGeom>
            <a:avLst/>
            <a:gdLst/>
            <a:ahLst/>
            <a:cxnLst/>
            <a:rect l="l" t="t" r="r" b="b"/>
            <a:pathLst>
              <a:path w="1031022" h="1087002" extrusionOk="0">
                <a:moveTo>
                  <a:pt x="0" y="0"/>
                </a:moveTo>
                <a:lnTo>
                  <a:pt x="1031022" y="0"/>
                </a:lnTo>
                <a:lnTo>
                  <a:pt x="1031022" y="1087002"/>
                </a:lnTo>
                <a:lnTo>
                  <a:pt x="0" y="1087002"/>
                </a:lnTo>
                <a:lnTo>
                  <a:pt x="0" y="0"/>
                </a:lnTo>
                <a:close/>
              </a:path>
            </a:pathLst>
          </a:custGeom>
          <a:blipFill rotWithShape="1">
            <a:blip r:embed="rId17">
              <a:alphaModFix/>
            </a:blip>
            <a:stretch>
              <a:fillRect/>
            </a:stretch>
          </a:blipFill>
          <a:ln>
            <a:noFill/>
          </a:ln>
        </p:spPr>
      </p:sp>
      <p:sp>
        <p:nvSpPr>
          <p:cNvPr id="686" name="Google Shape;686;p29"/>
          <p:cNvSpPr/>
          <p:nvPr/>
        </p:nvSpPr>
        <p:spPr>
          <a:xfrm>
            <a:off x="10458962" y="5461326"/>
            <a:ext cx="791340" cy="834078"/>
          </a:xfrm>
          <a:custGeom>
            <a:avLst/>
            <a:gdLst/>
            <a:ahLst/>
            <a:cxnLst/>
            <a:rect l="l" t="t" r="r" b="b"/>
            <a:pathLst>
              <a:path w="791340" h="834078" extrusionOk="0">
                <a:moveTo>
                  <a:pt x="0" y="0"/>
                </a:moveTo>
                <a:lnTo>
                  <a:pt x="791340" y="0"/>
                </a:lnTo>
                <a:lnTo>
                  <a:pt x="791340" y="834078"/>
                </a:lnTo>
                <a:lnTo>
                  <a:pt x="0" y="834078"/>
                </a:lnTo>
                <a:lnTo>
                  <a:pt x="0" y="0"/>
                </a:lnTo>
                <a:close/>
              </a:path>
            </a:pathLst>
          </a:custGeom>
          <a:blipFill rotWithShape="1">
            <a:blip r:embed="rId18">
              <a:alphaModFix/>
            </a:blip>
            <a:stretch>
              <a:fillRect/>
            </a:stretch>
          </a:blipFill>
          <a:ln>
            <a:noFill/>
          </a:ln>
        </p:spPr>
      </p:sp>
      <p:sp>
        <p:nvSpPr>
          <p:cNvPr id="687" name="Google Shape;687;p29"/>
          <p:cNvSpPr/>
          <p:nvPr/>
        </p:nvSpPr>
        <p:spPr>
          <a:xfrm>
            <a:off x="16948640" y="4146272"/>
            <a:ext cx="701290" cy="758842"/>
          </a:xfrm>
          <a:custGeom>
            <a:avLst/>
            <a:gdLst/>
            <a:ahLst/>
            <a:cxnLst/>
            <a:rect l="l" t="t" r="r" b="b"/>
            <a:pathLst>
              <a:path w="701290" h="758842" extrusionOk="0">
                <a:moveTo>
                  <a:pt x="0" y="0"/>
                </a:moveTo>
                <a:lnTo>
                  <a:pt x="701290" y="0"/>
                </a:lnTo>
                <a:lnTo>
                  <a:pt x="701290" y="758842"/>
                </a:lnTo>
                <a:lnTo>
                  <a:pt x="0" y="758842"/>
                </a:lnTo>
                <a:lnTo>
                  <a:pt x="0" y="0"/>
                </a:lnTo>
                <a:close/>
              </a:path>
            </a:pathLst>
          </a:custGeom>
          <a:blipFill rotWithShape="1">
            <a:blip r:embed="rId19">
              <a:alphaModFix/>
            </a:blip>
            <a:stretch>
              <a:fillRect/>
            </a:stretch>
          </a:blipFill>
          <a:ln>
            <a:noFill/>
          </a:ln>
        </p:spPr>
      </p:sp>
      <p:sp>
        <p:nvSpPr>
          <p:cNvPr id="688" name="Google Shape;688;p29"/>
          <p:cNvSpPr/>
          <p:nvPr/>
        </p:nvSpPr>
        <p:spPr>
          <a:xfrm>
            <a:off x="11732574" y="2420690"/>
            <a:ext cx="855384" cy="1071090"/>
          </a:xfrm>
          <a:custGeom>
            <a:avLst/>
            <a:gdLst/>
            <a:ahLst/>
            <a:cxnLst/>
            <a:rect l="l" t="t" r="r" b="b"/>
            <a:pathLst>
              <a:path w="855384" h="1071090" extrusionOk="0">
                <a:moveTo>
                  <a:pt x="0" y="0"/>
                </a:moveTo>
                <a:lnTo>
                  <a:pt x="855384" y="0"/>
                </a:lnTo>
                <a:lnTo>
                  <a:pt x="855384" y="1071090"/>
                </a:lnTo>
                <a:lnTo>
                  <a:pt x="0" y="1071090"/>
                </a:lnTo>
                <a:lnTo>
                  <a:pt x="0" y="0"/>
                </a:lnTo>
                <a:close/>
              </a:path>
            </a:pathLst>
          </a:custGeom>
          <a:blipFill rotWithShape="1">
            <a:blip r:embed="rId20">
              <a:alphaModFix/>
            </a:blip>
            <a:stretch>
              <a:fillRect/>
            </a:stretch>
          </a:blipFill>
          <a:ln>
            <a:noFill/>
          </a:ln>
        </p:spPr>
      </p:sp>
      <p:sp>
        <p:nvSpPr>
          <p:cNvPr id="689" name="Google Shape;689;p29"/>
          <p:cNvSpPr/>
          <p:nvPr/>
        </p:nvSpPr>
        <p:spPr>
          <a:xfrm>
            <a:off x="11886962" y="5460686"/>
            <a:ext cx="785504" cy="836912"/>
          </a:xfrm>
          <a:custGeom>
            <a:avLst/>
            <a:gdLst/>
            <a:ahLst/>
            <a:cxnLst/>
            <a:rect l="l" t="t" r="r" b="b"/>
            <a:pathLst>
              <a:path w="785504" h="836912" extrusionOk="0">
                <a:moveTo>
                  <a:pt x="0" y="0"/>
                </a:moveTo>
                <a:lnTo>
                  <a:pt x="785504" y="0"/>
                </a:lnTo>
                <a:lnTo>
                  <a:pt x="785504" y="836912"/>
                </a:lnTo>
                <a:lnTo>
                  <a:pt x="0" y="836912"/>
                </a:lnTo>
                <a:lnTo>
                  <a:pt x="0" y="0"/>
                </a:lnTo>
                <a:close/>
              </a:path>
            </a:pathLst>
          </a:custGeom>
          <a:blipFill rotWithShape="1">
            <a:blip r:embed="rId21">
              <a:alphaModFix/>
            </a:blip>
            <a:stretch>
              <a:fillRect/>
            </a:stretch>
          </a:blipFill>
          <a:ln>
            <a:noFill/>
          </a:ln>
        </p:spPr>
      </p:sp>
      <p:sp>
        <p:nvSpPr>
          <p:cNvPr id="690" name="Google Shape;690;p29"/>
          <p:cNvSpPr/>
          <p:nvPr/>
        </p:nvSpPr>
        <p:spPr>
          <a:xfrm>
            <a:off x="14137446" y="2447702"/>
            <a:ext cx="1025992" cy="1083416"/>
          </a:xfrm>
          <a:custGeom>
            <a:avLst/>
            <a:gdLst/>
            <a:ahLst/>
            <a:cxnLst/>
            <a:rect l="l" t="t" r="r" b="b"/>
            <a:pathLst>
              <a:path w="1025992" h="1083416" extrusionOk="0">
                <a:moveTo>
                  <a:pt x="0" y="0"/>
                </a:moveTo>
                <a:lnTo>
                  <a:pt x="1025992" y="0"/>
                </a:lnTo>
                <a:lnTo>
                  <a:pt x="1025992" y="1083416"/>
                </a:lnTo>
                <a:lnTo>
                  <a:pt x="0" y="1083416"/>
                </a:lnTo>
                <a:lnTo>
                  <a:pt x="0" y="0"/>
                </a:lnTo>
                <a:close/>
              </a:path>
            </a:pathLst>
          </a:custGeom>
          <a:blipFill rotWithShape="1">
            <a:blip r:embed="rId22">
              <a:alphaModFix/>
            </a:blip>
            <a:stretch>
              <a:fillRect/>
            </a:stretch>
          </a:blipFill>
          <a:ln>
            <a:noFill/>
          </a:ln>
        </p:spPr>
      </p:sp>
      <p:sp>
        <p:nvSpPr>
          <p:cNvPr id="691" name="Google Shape;691;p29"/>
          <p:cNvSpPr/>
          <p:nvPr/>
        </p:nvSpPr>
        <p:spPr>
          <a:xfrm>
            <a:off x="6413766" y="5458126"/>
            <a:ext cx="785506" cy="839290"/>
          </a:xfrm>
          <a:custGeom>
            <a:avLst/>
            <a:gdLst/>
            <a:ahLst/>
            <a:cxnLst/>
            <a:rect l="l" t="t" r="r" b="b"/>
            <a:pathLst>
              <a:path w="785506" h="839290" extrusionOk="0">
                <a:moveTo>
                  <a:pt x="0" y="0"/>
                </a:moveTo>
                <a:lnTo>
                  <a:pt x="785506" y="0"/>
                </a:lnTo>
                <a:lnTo>
                  <a:pt x="785506" y="839290"/>
                </a:lnTo>
                <a:lnTo>
                  <a:pt x="0" y="839290"/>
                </a:lnTo>
                <a:lnTo>
                  <a:pt x="0" y="0"/>
                </a:lnTo>
                <a:close/>
              </a:path>
            </a:pathLst>
          </a:custGeom>
          <a:blipFill rotWithShape="1">
            <a:blip r:embed="rId23">
              <a:alphaModFix/>
            </a:blip>
            <a:stretch>
              <a:fillRect/>
            </a:stretch>
          </a:blipFill>
          <a:ln>
            <a:noFill/>
          </a:ln>
        </p:spPr>
      </p:sp>
      <p:sp>
        <p:nvSpPr>
          <p:cNvPr id="692" name="Google Shape;692;p29"/>
          <p:cNvSpPr/>
          <p:nvPr/>
        </p:nvSpPr>
        <p:spPr>
          <a:xfrm>
            <a:off x="13121932" y="5576412"/>
            <a:ext cx="789418" cy="656008"/>
          </a:xfrm>
          <a:custGeom>
            <a:avLst/>
            <a:gdLst/>
            <a:ahLst/>
            <a:cxnLst/>
            <a:rect l="l" t="t" r="r" b="b"/>
            <a:pathLst>
              <a:path w="789418" h="656008" extrusionOk="0">
                <a:moveTo>
                  <a:pt x="0" y="0"/>
                </a:moveTo>
                <a:lnTo>
                  <a:pt x="789418" y="0"/>
                </a:lnTo>
                <a:lnTo>
                  <a:pt x="789418" y="656008"/>
                </a:lnTo>
                <a:lnTo>
                  <a:pt x="0" y="656008"/>
                </a:lnTo>
                <a:lnTo>
                  <a:pt x="0" y="0"/>
                </a:lnTo>
                <a:close/>
              </a:path>
            </a:pathLst>
          </a:custGeom>
          <a:blipFill rotWithShape="1">
            <a:blip r:embed="rId24">
              <a:alphaModFix/>
            </a:blip>
            <a:stretch>
              <a:fillRect/>
            </a:stretch>
          </a:blipFill>
          <a:ln>
            <a:noFill/>
          </a:ln>
        </p:spPr>
      </p:sp>
      <p:sp>
        <p:nvSpPr>
          <p:cNvPr id="693" name="Google Shape;693;p29"/>
          <p:cNvSpPr/>
          <p:nvPr/>
        </p:nvSpPr>
        <p:spPr>
          <a:xfrm>
            <a:off x="15724314" y="5485466"/>
            <a:ext cx="719376" cy="757470"/>
          </a:xfrm>
          <a:custGeom>
            <a:avLst/>
            <a:gdLst/>
            <a:ahLst/>
            <a:cxnLst/>
            <a:rect l="l" t="t" r="r" b="b"/>
            <a:pathLst>
              <a:path w="719376" h="757470" extrusionOk="0">
                <a:moveTo>
                  <a:pt x="0" y="0"/>
                </a:moveTo>
                <a:lnTo>
                  <a:pt x="719376" y="0"/>
                </a:lnTo>
                <a:lnTo>
                  <a:pt x="719376" y="757470"/>
                </a:lnTo>
                <a:lnTo>
                  <a:pt x="0" y="757470"/>
                </a:lnTo>
                <a:lnTo>
                  <a:pt x="0" y="0"/>
                </a:lnTo>
                <a:close/>
              </a:path>
            </a:pathLst>
          </a:custGeom>
          <a:blipFill rotWithShape="1">
            <a:blip r:embed="rId25">
              <a:alphaModFix/>
            </a:blip>
            <a:stretch>
              <a:fillRect/>
            </a:stretch>
          </a:blipFill>
          <a:ln>
            <a:noFill/>
          </a:ln>
        </p:spPr>
      </p:sp>
      <p:sp>
        <p:nvSpPr>
          <p:cNvPr id="694" name="Google Shape;694;p29"/>
          <p:cNvSpPr/>
          <p:nvPr/>
        </p:nvSpPr>
        <p:spPr>
          <a:xfrm>
            <a:off x="7670938" y="6933894"/>
            <a:ext cx="633934" cy="766814"/>
          </a:xfrm>
          <a:custGeom>
            <a:avLst/>
            <a:gdLst/>
            <a:ahLst/>
            <a:cxnLst/>
            <a:rect l="l" t="t" r="r" b="b"/>
            <a:pathLst>
              <a:path w="633934" h="766814" extrusionOk="0">
                <a:moveTo>
                  <a:pt x="0" y="0"/>
                </a:moveTo>
                <a:lnTo>
                  <a:pt x="633934" y="0"/>
                </a:lnTo>
                <a:lnTo>
                  <a:pt x="633934" y="766814"/>
                </a:lnTo>
                <a:lnTo>
                  <a:pt x="0" y="766814"/>
                </a:lnTo>
                <a:lnTo>
                  <a:pt x="0" y="0"/>
                </a:lnTo>
                <a:close/>
              </a:path>
            </a:pathLst>
          </a:custGeom>
          <a:blipFill rotWithShape="1">
            <a:blip r:embed="rId26">
              <a:alphaModFix/>
            </a:blip>
            <a:stretch>
              <a:fillRect/>
            </a:stretch>
          </a:blipFill>
          <a:ln>
            <a:noFill/>
          </a:ln>
        </p:spPr>
      </p:sp>
      <p:sp>
        <p:nvSpPr>
          <p:cNvPr id="695" name="Google Shape;695;p29"/>
          <p:cNvSpPr/>
          <p:nvPr/>
        </p:nvSpPr>
        <p:spPr>
          <a:xfrm>
            <a:off x="10448300" y="6941228"/>
            <a:ext cx="730038" cy="720730"/>
          </a:xfrm>
          <a:custGeom>
            <a:avLst/>
            <a:gdLst/>
            <a:ahLst/>
            <a:cxnLst/>
            <a:rect l="l" t="t" r="r" b="b"/>
            <a:pathLst>
              <a:path w="730038" h="720730" extrusionOk="0">
                <a:moveTo>
                  <a:pt x="0" y="0"/>
                </a:moveTo>
                <a:lnTo>
                  <a:pt x="730038" y="0"/>
                </a:lnTo>
                <a:lnTo>
                  <a:pt x="730038" y="720730"/>
                </a:lnTo>
                <a:lnTo>
                  <a:pt x="0" y="720730"/>
                </a:lnTo>
                <a:lnTo>
                  <a:pt x="0" y="0"/>
                </a:lnTo>
                <a:close/>
              </a:path>
            </a:pathLst>
          </a:custGeom>
          <a:blipFill rotWithShape="1">
            <a:blip r:embed="rId27">
              <a:alphaModFix/>
            </a:blip>
            <a:stretch>
              <a:fillRect/>
            </a:stretch>
          </a:blipFill>
          <a:ln>
            <a:noFill/>
          </a:ln>
        </p:spPr>
      </p:sp>
      <p:sp>
        <p:nvSpPr>
          <p:cNvPr id="696" name="Google Shape;696;p29"/>
          <p:cNvSpPr/>
          <p:nvPr/>
        </p:nvSpPr>
        <p:spPr>
          <a:xfrm>
            <a:off x="11849178" y="6878444"/>
            <a:ext cx="720474" cy="767786"/>
          </a:xfrm>
          <a:custGeom>
            <a:avLst/>
            <a:gdLst/>
            <a:ahLst/>
            <a:cxnLst/>
            <a:rect l="l" t="t" r="r" b="b"/>
            <a:pathLst>
              <a:path w="720474" h="767786" extrusionOk="0">
                <a:moveTo>
                  <a:pt x="0" y="0"/>
                </a:moveTo>
                <a:lnTo>
                  <a:pt x="720474" y="0"/>
                </a:lnTo>
                <a:lnTo>
                  <a:pt x="720474" y="767786"/>
                </a:lnTo>
                <a:lnTo>
                  <a:pt x="0" y="767786"/>
                </a:lnTo>
                <a:lnTo>
                  <a:pt x="0" y="0"/>
                </a:lnTo>
                <a:close/>
              </a:path>
            </a:pathLst>
          </a:custGeom>
          <a:blipFill rotWithShape="1">
            <a:blip r:embed="rId28">
              <a:alphaModFix/>
            </a:blip>
            <a:stretch>
              <a:fillRect/>
            </a:stretch>
          </a:blipFill>
          <a:ln>
            <a:noFill/>
          </a:ln>
        </p:spPr>
      </p:sp>
      <p:sp>
        <p:nvSpPr>
          <p:cNvPr id="697" name="Google Shape;697;p29"/>
          <p:cNvSpPr/>
          <p:nvPr/>
        </p:nvSpPr>
        <p:spPr>
          <a:xfrm>
            <a:off x="17055406" y="5498030"/>
            <a:ext cx="519012" cy="725210"/>
          </a:xfrm>
          <a:custGeom>
            <a:avLst/>
            <a:gdLst/>
            <a:ahLst/>
            <a:cxnLst/>
            <a:rect l="l" t="t" r="r" b="b"/>
            <a:pathLst>
              <a:path w="519012" h="725210" extrusionOk="0">
                <a:moveTo>
                  <a:pt x="0" y="0"/>
                </a:moveTo>
                <a:lnTo>
                  <a:pt x="519012" y="0"/>
                </a:lnTo>
                <a:lnTo>
                  <a:pt x="519012" y="725210"/>
                </a:lnTo>
                <a:lnTo>
                  <a:pt x="0" y="725210"/>
                </a:lnTo>
                <a:lnTo>
                  <a:pt x="0" y="0"/>
                </a:lnTo>
                <a:close/>
              </a:path>
            </a:pathLst>
          </a:custGeom>
          <a:blipFill rotWithShape="1">
            <a:blip r:embed="rId29">
              <a:alphaModFix/>
            </a:blip>
            <a:stretch>
              <a:fillRect/>
            </a:stretch>
          </a:blipFill>
          <a:ln>
            <a:noFill/>
          </a:ln>
        </p:spPr>
      </p:sp>
      <p:sp>
        <p:nvSpPr>
          <p:cNvPr id="698" name="Google Shape;698;p29"/>
          <p:cNvSpPr/>
          <p:nvPr/>
        </p:nvSpPr>
        <p:spPr>
          <a:xfrm>
            <a:off x="13169498" y="6962642"/>
            <a:ext cx="722358" cy="677716"/>
          </a:xfrm>
          <a:custGeom>
            <a:avLst/>
            <a:gdLst/>
            <a:ahLst/>
            <a:cxnLst/>
            <a:rect l="l" t="t" r="r" b="b"/>
            <a:pathLst>
              <a:path w="722358" h="677716" extrusionOk="0">
                <a:moveTo>
                  <a:pt x="0" y="0"/>
                </a:moveTo>
                <a:lnTo>
                  <a:pt x="722358" y="0"/>
                </a:lnTo>
                <a:lnTo>
                  <a:pt x="722358" y="677716"/>
                </a:lnTo>
                <a:lnTo>
                  <a:pt x="0" y="677716"/>
                </a:lnTo>
                <a:lnTo>
                  <a:pt x="0" y="0"/>
                </a:lnTo>
                <a:close/>
              </a:path>
            </a:pathLst>
          </a:custGeom>
          <a:blipFill rotWithShape="1">
            <a:blip r:embed="rId30">
              <a:alphaModFix/>
            </a:blip>
            <a:stretch>
              <a:fillRect/>
            </a:stretch>
          </a:blipFill>
          <a:ln>
            <a:noFill/>
          </a:ln>
        </p:spPr>
      </p:sp>
      <p:sp>
        <p:nvSpPr>
          <p:cNvPr id="699" name="Google Shape;699;p29"/>
          <p:cNvSpPr/>
          <p:nvPr/>
        </p:nvSpPr>
        <p:spPr>
          <a:xfrm>
            <a:off x="6264590" y="6821020"/>
            <a:ext cx="720400" cy="763688"/>
          </a:xfrm>
          <a:custGeom>
            <a:avLst/>
            <a:gdLst/>
            <a:ahLst/>
            <a:cxnLst/>
            <a:rect l="l" t="t" r="r" b="b"/>
            <a:pathLst>
              <a:path w="720400" h="763688" extrusionOk="0">
                <a:moveTo>
                  <a:pt x="0" y="0"/>
                </a:moveTo>
                <a:lnTo>
                  <a:pt x="720400" y="0"/>
                </a:lnTo>
                <a:lnTo>
                  <a:pt x="720400" y="763688"/>
                </a:lnTo>
                <a:lnTo>
                  <a:pt x="0" y="763688"/>
                </a:lnTo>
                <a:lnTo>
                  <a:pt x="0" y="0"/>
                </a:lnTo>
                <a:close/>
              </a:path>
            </a:pathLst>
          </a:custGeom>
          <a:blipFill rotWithShape="1">
            <a:blip r:embed="rId31">
              <a:alphaModFix/>
            </a:blip>
            <a:stretch>
              <a:fillRect/>
            </a:stretch>
          </a:blipFill>
          <a:ln>
            <a:noFill/>
          </a:ln>
        </p:spPr>
      </p:sp>
      <p:sp>
        <p:nvSpPr>
          <p:cNvPr id="700" name="Google Shape;700;p29"/>
          <p:cNvSpPr/>
          <p:nvPr/>
        </p:nvSpPr>
        <p:spPr>
          <a:xfrm>
            <a:off x="14273034" y="6838578"/>
            <a:ext cx="724296" cy="773964"/>
          </a:xfrm>
          <a:custGeom>
            <a:avLst/>
            <a:gdLst/>
            <a:ahLst/>
            <a:cxnLst/>
            <a:rect l="l" t="t" r="r" b="b"/>
            <a:pathLst>
              <a:path w="724296" h="773964" extrusionOk="0">
                <a:moveTo>
                  <a:pt x="0" y="0"/>
                </a:moveTo>
                <a:lnTo>
                  <a:pt x="724296" y="0"/>
                </a:lnTo>
                <a:lnTo>
                  <a:pt x="724296" y="773964"/>
                </a:lnTo>
                <a:lnTo>
                  <a:pt x="0" y="773964"/>
                </a:lnTo>
                <a:lnTo>
                  <a:pt x="0" y="0"/>
                </a:lnTo>
                <a:close/>
              </a:path>
            </a:pathLst>
          </a:custGeom>
          <a:blipFill rotWithShape="1">
            <a:blip r:embed="rId32">
              <a:alphaModFix/>
            </a:blip>
            <a:stretch>
              <a:fillRect/>
            </a:stretch>
          </a:blipFill>
          <a:ln>
            <a:noFill/>
          </a:ln>
        </p:spPr>
      </p:sp>
      <p:sp>
        <p:nvSpPr>
          <p:cNvPr id="701" name="Google Shape;701;p29"/>
          <p:cNvSpPr/>
          <p:nvPr/>
        </p:nvSpPr>
        <p:spPr>
          <a:xfrm>
            <a:off x="14230458" y="7929456"/>
            <a:ext cx="1064472" cy="1051870"/>
          </a:xfrm>
          <a:custGeom>
            <a:avLst/>
            <a:gdLst/>
            <a:ahLst/>
            <a:cxnLst/>
            <a:rect l="l" t="t" r="r" b="b"/>
            <a:pathLst>
              <a:path w="1064472" h="1051870" extrusionOk="0">
                <a:moveTo>
                  <a:pt x="0" y="0"/>
                </a:moveTo>
                <a:lnTo>
                  <a:pt x="1064472" y="0"/>
                </a:lnTo>
                <a:lnTo>
                  <a:pt x="1064472" y="1051870"/>
                </a:lnTo>
                <a:lnTo>
                  <a:pt x="0" y="1051870"/>
                </a:lnTo>
                <a:lnTo>
                  <a:pt x="0" y="0"/>
                </a:lnTo>
                <a:close/>
              </a:path>
            </a:pathLst>
          </a:custGeom>
          <a:blipFill rotWithShape="1">
            <a:blip r:embed="rId33">
              <a:alphaModFix/>
            </a:blip>
            <a:stretch>
              <a:fillRect/>
            </a:stretch>
          </a:blipFill>
          <a:ln>
            <a:noFill/>
          </a:ln>
        </p:spPr>
      </p:sp>
      <p:sp>
        <p:nvSpPr>
          <p:cNvPr id="702" name="Google Shape;702;p29"/>
          <p:cNvSpPr/>
          <p:nvPr/>
        </p:nvSpPr>
        <p:spPr>
          <a:xfrm>
            <a:off x="16971592" y="6674350"/>
            <a:ext cx="826690" cy="881098"/>
          </a:xfrm>
          <a:custGeom>
            <a:avLst/>
            <a:gdLst/>
            <a:ahLst/>
            <a:cxnLst/>
            <a:rect l="l" t="t" r="r" b="b"/>
            <a:pathLst>
              <a:path w="826690" h="881098" extrusionOk="0">
                <a:moveTo>
                  <a:pt x="0" y="0"/>
                </a:moveTo>
                <a:lnTo>
                  <a:pt x="826690" y="0"/>
                </a:lnTo>
                <a:lnTo>
                  <a:pt x="826690" y="881098"/>
                </a:lnTo>
                <a:lnTo>
                  <a:pt x="0" y="881098"/>
                </a:lnTo>
                <a:lnTo>
                  <a:pt x="0" y="0"/>
                </a:lnTo>
                <a:close/>
              </a:path>
            </a:pathLst>
          </a:custGeom>
          <a:blipFill rotWithShape="1">
            <a:blip r:embed="rId34">
              <a:alphaModFix/>
            </a:blip>
            <a:stretch>
              <a:fillRect/>
            </a:stretch>
          </a:blipFill>
          <a:ln>
            <a:noFill/>
          </a:ln>
        </p:spPr>
      </p:sp>
      <p:sp>
        <p:nvSpPr>
          <p:cNvPr id="703" name="Google Shape;703;p29"/>
          <p:cNvSpPr/>
          <p:nvPr/>
        </p:nvSpPr>
        <p:spPr>
          <a:xfrm>
            <a:off x="9037032" y="7010740"/>
            <a:ext cx="724296" cy="769870"/>
          </a:xfrm>
          <a:custGeom>
            <a:avLst/>
            <a:gdLst/>
            <a:ahLst/>
            <a:cxnLst/>
            <a:rect l="l" t="t" r="r" b="b"/>
            <a:pathLst>
              <a:path w="724296" h="769870" extrusionOk="0">
                <a:moveTo>
                  <a:pt x="0" y="0"/>
                </a:moveTo>
                <a:lnTo>
                  <a:pt x="724296" y="0"/>
                </a:lnTo>
                <a:lnTo>
                  <a:pt x="724296" y="769870"/>
                </a:lnTo>
                <a:lnTo>
                  <a:pt x="0" y="769870"/>
                </a:lnTo>
                <a:lnTo>
                  <a:pt x="0" y="0"/>
                </a:lnTo>
                <a:close/>
              </a:path>
            </a:pathLst>
          </a:custGeom>
          <a:blipFill rotWithShape="1">
            <a:blip r:embed="rId35">
              <a:alphaModFix/>
            </a:blip>
            <a:stretch>
              <a:fillRect/>
            </a:stretch>
          </a:blipFill>
          <a:ln>
            <a:noFill/>
          </a:ln>
        </p:spPr>
      </p:sp>
      <p:sp>
        <p:nvSpPr>
          <p:cNvPr id="704" name="Google Shape;704;p29"/>
          <p:cNvSpPr/>
          <p:nvPr/>
        </p:nvSpPr>
        <p:spPr>
          <a:xfrm>
            <a:off x="15723016" y="6810560"/>
            <a:ext cx="680092" cy="720748"/>
          </a:xfrm>
          <a:custGeom>
            <a:avLst/>
            <a:gdLst/>
            <a:ahLst/>
            <a:cxnLst/>
            <a:rect l="l" t="t" r="r" b="b"/>
            <a:pathLst>
              <a:path w="680092" h="720748" extrusionOk="0">
                <a:moveTo>
                  <a:pt x="0" y="0"/>
                </a:moveTo>
                <a:lnTo>
                  <a:pt x="680092" y="0"/>
                </a:lnTo>
                <a:lnTo>
                  <a:pt x="680092" y="720748"/>
                </a:lnTo>
                <a:lnTo>
                  <a:pt x="0" y="720748"/>
                </a:lnTo>
                <a:lnTo>
                  <a:pt x="0" y="0"/>
                </a:lnTo>
                <a:close/>
              </a:path>
            </a:pathLst>
          </a:custGeom>
          <a:blipFill rotWithShape="1">
            <a:blip r:embed="rId36">
              <a:alphaModFix/>
            </a:blip>
            <a:stretch>
              <a:fillRect/>
            </a:stretch>
          </a:blipFill>
          <a:ln>
            <a:noFill/>
          </a:ln>
        </p:spPr>
      </p:sp>
      <p:sp>
        <p:nvSpPr>
          <p:cNvPr id="705" name="Google Shape;705;p29"/>
          <p:cNvSpPr/>
          <p:nvPr/>
        </p:nvSpPr>
        <p:spPr>
          <a:xfrm>
            <a:off x="15561166" y="3909150"/>
            <a:ext cx="945598" cy="1005108"/>
          </a:xfrm>
          <a:custGeom>
            <a:avLst/>
            <a:gdLst/>
            <a:ahLst/>
            <a:cxnLst/>
            <a:rect l="l" t="t" r="r" b="b"/>
            <a:pathLst>
              <a:path w="945598" h="1005108" extrusionOk="0">
                <a:moveTo>
                  <a:pt x="0" y="0"/>
                </a:moveTo>
                <a:lnTo>
                  <a:pt x="945598" y="0"/>
                </a:lnTo>
                <a:lnTo>
                  <a:pt x="945598" y="1005108"/>
                </a:lnTo>
                <a:lnTo>
                  <a:pt x="0" y="1005108"/>
                </a:lnTo>
                <a:lnTo>
                  <a:pt x="0" y="0"/>
                </a:lnTo>
                <a:close/>
              </a:path>
            </a:pathLst>
          </a:custGeom>
          <a:blipFill rotWithShape="1">
            <a:blip r:embed="rId37">
              <a:alphaModFix/>
            </a:blip>
            <a:stretch>
              <a:fillRect/>
            </a:stretch>
          </a:blipFill>
          <a:ln>
            <a:noFill/>
          </a:ln>
        </p:spPr>
      </p:sp>
      <p:sp>
        <p:nvSpPr>
          <p:cNvPr id="706" name="Google Shape;706;p29"/>
          <p:cNvSpPr/>
          <p:nvPr/>
        </p:nvSpPr>
        <p:spPr>
          <a:xfrm>
            <a:off x="7573882" y="3981480"/>
            <a:ext cx="940588" cy="1005108"/>
          </a:xfrm>
          <a:custGeom>
            <a:avLst/>
            <a:gdLst/>
            <a:ahLst/>
            <a:cxnLst/>
            <a:rect l="l" t="t" r="r" b="b"/>
            <a:pathLst>
              <a:path w="940588" h="1005108" extrusionOk="0">
                <a:moveTo>
                  <a:pt x="0" y="0"/>
                </a:moveTo>
                <a:lnTo>
                  <a:pt x="940588" y="0"/>
                </a:lnTo>
                <a:lnTo>
                  <a:pt x="940588" y="1005108"/>
                </a:lnTo>
                <a:lnTo>
                  <a:pt x="0" y="1005108"/>
                </a:lnTo>
                <a:lnTo>
                  <a:pt x="0" y="0"/>
                </a:lnTo>
                <a:close/>
              </a:path>
            </a:pathLst>
          </a:custGeom>
          <a:blipFill rotWithShape="1">
            <a:blip r:embed="rId38">
              <a:alphaModFix/>
            </a:blip>
            <a:stretch>
              <a:fillRect/>
            </a:stretch>
          </a:blipFill>
          <a:ln>
            <a:noFill/>
          </a:ln>
        </p:spPr>
      </p:sp>
      <p:sp>
        <p:nvSpPr>
          <p:cNvPr id="707" name="Google Shape;707;p29"/>
          <p:cNvSpPr/>
          <p:nvPr/>
        </p:nvSpPr>
        <p:spPr>
          <a:xfrm>
            <a:off x="14250776" y="3989818"/>
            <a:ext cx="609520" cy="1005090"/>
          </a:xfrm>
          <a:custGeom>
            <a:avLst/>
            <a:gdLst/>
            <a:ahLst/>
            <a:cxnLst/>
            <a:rect l="l" t="t" r="r" b="b"/>
            <a:pathLst>
              <a:path w="609520" h="1005090" extrusionOk="0">
                <a:moveTo>
                  <a:pt x="0" y="0"/>
                </a:moveTo>
                <a:lnTo>
                  <a:pt x="609520" y="0"/>
                </a:lnTo>
                <a:lnTo>
                  <a:pt x="609520" y="1005090"/>
                </a:lnTo>
                <a:lnTo>
                  <a:pt x="0" y="1005090"/>
                </a:lnTo>
                <a:lnTo>
                  <a:pt x="0" y="0"/>
                </a:lnTo>
                <a:close/>
              </a:path>
            </a:pathLst>
          </a:custGeom>
          <a:blipFill rotWithShape="1">
            <a:blip r:embed="rId39">
              <a:alphaModFix/>
            </a:blip>
            <a:stretch>
              <a:fillRect/>
            </a:stretch>
          </a:blipFill>
          <a:ln>
            <a:noFill/>
          </a:ln>
        </p:spPr>
      </p:sp>
      <p:sp>
        <p:nvSpPr>
          <p:cNvPr id="708" name="Google Shape;708;p29"/>
          <p:cNvSpPr/>
          <p:nvPr/>
        </p:nvSpPr>
        <p:spPr>
          <a:xfrm>
            <a:off x="9027304" y="3963136"/>
            <a:ext cx="940514" cy="999748"/>
          </a:xfrm>
          <a:custGeom>
            <a:avLst/>
            <a:gdLst/>
            <a:ahLst/>
            <a:cxnLst/>
            <a:rect l="l" t="t" r="r" b="b"/>
            <a:pathLst>
              <a:path w="940514" h="999748" extrusionOk="0">
                <a:moveTo>
                  <a:pt x="0" y="0"/>
                </a:moveTo>
                <a:lnTo>
                  <a:pt x="940514" y="0"/>
                </a:lnTo>
                <a:lnTo>
                  <a:pt x="940514" y="999748"/>
                </a:lnTo>
                <a:lnTo>
                  <a:pt x="0" y="999748"/>
                </a:lnTo>
                <a:lnTo>
                  <a:pt x="0" y="0"/>
                </a:lnTo>
                <a:close/>
              </a:path>
            </a:pathLst>
          </a:custGeom>
          <a:blipFill rotWithShape="1">
            <a:blip r:embed="rId40">
              <a:alphaModFix/>
            </a:blip>
            <a:stretch>
              <a:fillRect/>
            </a:stretch>
          </a:blipFill>
          <a:ln>
            <a:noFill/>
          </a:ln>
        </p:spPr>
      </p:sp>
      <p:sp>
        <p:nvSpPr>
          <p:cNvPr id="709" name="Google Shape;709;p29"/>
          <p:cNvSpPr/>
          <p:nvPr/>
        </p:nvSpPr>
        <p:spPr>
          <a:xfrm>
            <a:off x="10366588" y="3980090"/>
            <a:ext cx="943056" cy="1008656"/>
          </a:xfrm>
          <a:custGeom>
            <a:avLst/>
            <a:gdLst/>
            <a:ahLst/>
            <a:cxnLst/>
            <a:rect l="l" t="t" r="r" b="b"/>
            <a:pathLst>
              <a:path w="943056" h="1008656" extrusionOk="0">
                <a:moveTo>
                  <a:pt x="0" y="0"/>
                </a:moveTo>
                <a:lnTo>
                  <a:pt x="943056" y="0"/>
                </a:lnTo>
                <a:lnTo>
                  <a:pt x="943056" y="1008656"/>
                </a:lnTo>
                <a:lnTo>
                  <a:pt x="0" y="1008656"/>
                </a:lnTo>
                <a:lnTo>
                  <a:pt x="0" y="0"/>
                </a:lnTo>
                <a:close/>
              </a:path>
            </a:pathLst>
          </a:custGeom>
          <a:blipFill rotWithShape="1">
            <a:blip r:embed="rId41">
              <a:alphaModFix/>
            </a:blip>
            <a:stretch>
              <a:fillRect/>
            </a:stretch>
          </a:blipFill>
          <a:ln>
            <a:noFill/>
          </a:ln>
        </p:spPr>
      </p:sp>
      <p:sp>
        <p:nvSpPr>
          <p:cNvPr id="710" name="Google Shape;710;p29"/>
          <p:cNvSpPr/>
          <p:nvPr/>
        </p:nvSpPr>
        <p:spPr>
          <a:xfrm>
            <a:off x="6257750" y="4003388"/>
            <a:ext cx="943058" cy="1005108"/>
          </a:xfrm>
          <a:custGeom>
            <a:avLst/>
            <a:gdLst/>
            <a:ahLst/>
            <a:cxnLst/>
            <a:rect l="l" t="t" r="r" b="b"/>
            <a:pathLst>
              <a:path w="943058" h="1005108" extrusionOk="0">
                <a:moveTo>
                  <a:pt x="0" y="0"/>
                </a:moveTo>
                <a:lnTo>
                  <a:pt x="943058" y="0"/>
                </a:lnTo>
                <a:lnTo>
                  <a:pt x="943058" y="1005108"/>
                </a:lnTo>
                <a:lnTo>
                  <a:pt x="0" y="1005108"/>
                </a:lnTo>
                <a:lnTo>
                  <a:pt x="0" y="0"/>
                </a:lnTo>
                <a:close/>
              </a:path>
            </a:pathLst>
          </a:custGeom>
          <a:blipFill rotWithShape="1">
            <a:blip r:embed="rId42">
              <a:alphaModFix/>
            </a:blip>
            <a:stretch>
              <a:fillRect/>
            </a:stretch>
          </a:blipFill>
          <a:ln>
            <a:noFill/>
          </a:ln>
        </p:spPr>
      </p:sp>
      <p:sp>
        <p:nvSpPr>
          <p:cNvPr id="711" name="Google Shape;711;p29"/>
          <p:cNvSpPr/>
          <p:nvPr/>
        </p:nvSpPr>
        <p:spPr>
          <a:xfrm>
            <a:off x="11789596" y="3980822"/>
            <a:ext cx="882888" cy="1000920"/>
          </a:xfrm>
          <a:custGeom>
            <a:avLst/>
            <a:gdLst/>
            <a:ahLst/>
            <a:cxnLst/>
            <a:rect l="l" t="t" r="r" b="b"/>
            <a:pathLst>
              <a:path w="882888" h="1000920" extrusionOk="0">
                <a:moveTo>
                  <a:pt x="0" y="0"/>
                </a:moveTo>
                <a:lnTo>
                  <a:pt x="882888" y="0"/>
                </a:lnTo>
                <a:lnTo>
                  <a:pt x="882888" y="1000920"/>
                </a:lnTo>
                <a:lnTo>
                  <a:pt x="0" y="1000920"/>
                </a:lnTo>
                <a:lnTo>
                  <a:pt x="0" y="0"/>
                </a:lnTo>
                <a:close/>
              </a:path>
            </a:pathLst>
          </a:custGeom>
          <a:blipFill rotWithShape="1">
            <a:blip r:embed="rId43">
              <a:alphaModFix/>
            </a:blip>
            <a:stretch>
              <a:fillRect/>
            </a:stretch>
          </a:blipFill>
          <a:ln>
            <a:noFill/>
          </a:ln>
        </p:spPr>
      </p:sp>
      <p:sp>
        <p:nvSpPr>
          <p:cNvPr id="712" name="Google Shape;712;p29"/>
          <p:cNvSpPr/>
          <p:nvPr/>
        </p:nvSpPr>
        <p:spPr>
          <a:xfrm>
            <a:off x="12903700" y="3980492"/>
            <a:ext cx="958090" cy="1002364"/>
          </a:xfrm>
          <a:custGeom>
            <a:avLst/>
            <a:gdLst/>
            <a:ahLst/>
            <a:cxnLst/>
            <a:rect l="l" t="t" r="r" b="b"/>
            <a:pathLst>
              <a:path w="958090" h="1002364" extrusionOk="0">
                <a:moveTo>
                  <a:pt x="0" y="0"/>
                </a:moveTo>
                <a:lnTo>
                  <a:pt x="958090" y="0"/>
                </a:lnTo>
                <a:lnTo>
                  <a:pt x="958090" y="1002364"/>
                </a:lnTo>
                <a:lnTo>
                  <a:pt x="0" y="1002364"/>
                </a:lnTo>
                <a:lnTo>
                  <a:pt x="0" y="0"/>
                </a:lnTo>
                <a:close/>
              </a:path>
            </a:pathLst>
          </a:custGeom>
          <a:blipFill rotWithShape="1">
            <a:blip r:embed="rId44">
              <a:alphaModFix/>
            </a:blip>
            <a:stretch>
              <a:fillRect/>
            </a:stretch>
          </a:blipFill>
          <a:ln>
            <a:noFill/>
          </a:ln>
        </p:spPr>
      </p:sp>
      <p:sp>
        <p:nvSpPr>
          <p:cNvPr id="713" name="Google Shape;713;p29"/>
          <p:cNvSpPr/>
          <p:nvPr/>
        </p:nvSpPr>
        <p:spPr>
          <a:xfrm>
            <a:off x="17076894" y="8333018"/>
            <a:ext cx="655844" cy="648308"/>
          </a:xfrm>
          <a:custGeom>
            <a:avLst/>
            <a:gdLst/>
            <a:ahLst/>
            <a:cxnLst/>
            <a:rect l="l" t="t" r="r" b="b"/>
            <a:pathLst>
              <a:path w="655844" h="648308" extrusionOk="0">
                <a:moveTo>
                  <a:pt x="0" y="0"/>
                </a:moveTo>
                <a:lnTo>
                  <a:pt x="655844" y="0"/>
                </a:lnTo>
                <a:lnTo>
                  <a:pt x="655844" y="648308"/>
                </a:lnTo>
                <a:lnTo>
                  <a:pt x="0" y="648308"/>
                </a:lnTo>
                <a:lnTo>
                  <a:pt x="0" y="0"/>
                </a:lnTo>
                <a:close/>
              </a:path>
            </a:pathLst>
          </a:custGeom>
          <a:blipFill rotWithShape="1">
            <a:blip r:embed="rId45">
              <a:alphaModFix/>
            </a:blip>
            <a:stretch>
              <a:fillRect/>
            </a:stretch>
          </a:blipFill>
          <a:ln>
            <a:noFill/>
          </a:ln>
        </p:spPr>
      </p:sp>
      <p:sp>
        <p:nvSpPr>
          <p:cNvPr id="714" name="Google Shape;714;p29"/>
          <p:cNvSpPr/>
          <p:nvPr/>
        </p:nvSpPr>
        <p:spPr>
          <a:xfrm>
            <a:off x="15620072" y="2628278"/>
            <a:ext cx="891008" cy="952034"/>
          </a:xfrm>
          <a:custGeom>
            <a:avLst/>
            <a:gdLst/>
            <a:ahLst/>
            <a:cxnLst/>
            <a:rect l="l" t="t" r="r" b="b"/>
            <a:pathLst>
              <a:path w="891008" h="952034" extrusionOk="0">
                <a:moveTo>
                  <a:pt x="0" y="0"/>
                </a:moveTo>
                <a:lnTo>
                  <a:pt x="891008" y="0"/>
                </a:lnTo>
                <a:lnTo>
                  <a:pt x="891008" y="952034"/>
                </a:lnTo>
                <a:lnTo>
                  <a:pt x="0" y="952034"/>
                </a:lnTo>
                <a:lnTo>
                  <a:pt x="0" y="0"/>
                </a:lnTo>
                <a:close/>
              </a:path>
            </a:pathLst>
          </a:custGeom>
          <a:blipFill rotWithShape="1">
            <a:blip r:embed="rId46">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p:nvPr/>
        </p:nvSpPr>
        <p:spPr>
          <a:xfrm>
            <a:off x="3977621" y="7124299"/>
            <a:ext cx="10332758" cy="20002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400" b="0" i="0" u="none" strike="noStrike" cap="none">
                <a:solidFill>
                  <a:srgbClr val="1E140B"/>
                </a:solidFill>
                <a:latin typeface="Open Sans"/>
                <a:ea typeface="Open Sans"/>
                <a:cs typeface="Open Sans"/>
                <a:sym typeface="Open Sans"/>
              </a:rPr>
              <a:t>“This is a quote, words full of wisdom that someone important said and can make the reader get inspired.”</a:t>
            </a:r>
            <a:endParaRPr/>
          </a:p>
        </p:txBody>
      </p:sp>
      <p:sp>
        <p:nvSpPr>
          <p:cNvPr id="142" name="Google Shape;142;p3"/>
          <p:cNvSpPr/>
          <p:nvPr/>
        </p:nvSpPr>
        <p:spPr>
          <a:xfrm>
            <a:off x="5920592" y="1717754"/>
            <a:ext cx="6477667" cy="180403"/>
          </a:xfrm>
          <a:custGeom>
            <a:avLst/>
            <a:gdLst/>
            <a:ahLst/>
            <a:cxnLst/>
            <a:rect l="l" t="t" r="r" b="b"/>
            <a:pathLst>
              <a:path w="8636889" h="240538" extrusionOk="0">
                <a:moveTo>
                  <a:pt x="0" y="0"/>
                </a:moveTo>
                <a:lnTo>
                  <a:pt x="8636889" y="0"/>
                </a:lnTo>
                <a:lnTo>
                  <a:pt x="8636889" y="240538"/>
                </a:lnTo>
                <a:lnTo>
                  <a:pt x="0" y="240538"/>
                </a:lnTo>
                <a:close/>
              </a:path>
            </a:pathLst>
          </a:custGeom>
          <a:solidFill>
            <a:srgbClr val="FFC000"/>
          </a:solidFill>
          <a:ln>
            <a:noFill/>
          </a:ln>
        </p:spPr>
      </p:sp>
      <p:cxnSp>
        <p:nvCxnSpPr>
          <p:cNvPr id="143" name="Google Shape;143;p3"/>
          <p:cNvCxnSpPr/>
          <p:nvPr/>
        </p:nvCxnSpPr>
        <p:spPr>
          <a:xfrm rot="10789945">
            <a:off x="5892214" y="1975926"/>
            <a:ext cx="6515604" cy="0"/>
          </a:xfrm>
          <a:prstGeom prst="straightConnector1">
            <a:avLst/>
          </a:prstGeom>
          <a:noFill/>
          <a:ln w="9525" cap="rnd" cmpd="sng">
            <a:solidFill>
              <a:srgbClr val="FCBC8B"/>
            </a:solidFill>
            <a:prstDash val="solid"/>
            <a:round/>
            <a:headEnd type="none" w="sm" len="sm"/>
            <a:tailEnd type="none" w="sm" len="sm"/>
          </a:ln>
        </p:spPr>
      </p:cxnSp>
      <p:sp>
        <p:nvSpPr>
          <p:cNvPr id="144" name="Google Shape;144;p3"/>
          <p:cNvSpPr/>
          <p:nvPr/>
        </p:nvSpPr>
        <p:spPr>
          <a:xfrm>
            <a:off x="0" y="9609940"/>
            <a:ext cx="18288000" cy="677037"/>
          </a:xfrm>
          <a:custGeom>
            <a:avLst/>
            <a:gdLst/>
            <a:ahLst/>
            <a:cxnLst/>
            <a:rect l="l" t="t" r="r" b="b"/>
            <a:pathLst>
              <a:path w="24384000" h="902716" extrusionOk="0">
                <a:moveTo>
                  <a:pt x="0" y="0"/>
                </a:moveTo>
                <a:lnTo>
                  <a:pt x="24384000" y="0"/>
                </a:lnTo>
                <a:lnTo>
                  <a:pt x="24384000" y="902716"/>
                </a:lnTo>
                <a:lnTo>
                  <a:pt x="0" y="902716"/>
                </a:lnTo>
                <a:close/>
              </a:path>
            </a:pathLst>
          </a:custGeom>
          <a:solidFill>
            <a:srgbClr val="FFC191"/>
          </a:solidFill>
          <a:ln>
            <a:noFill/>
          </a:ln>
        </p:spPr>
      </p:sp>
      <p:sp>
        <p:nvSpPr>
          <p:cNvPr id="145" name="Google Shape;145;p3"/>
          <p:cNvSpPr txBox="1"/>
          <p:nvPr/>
        </p:nvSpPr>
        <p:spPr>
          <a:xfrm>
            <a:off x="4929675" y="589494"/>
            <a:ext cx="7890760" cy="94292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0" i="0" u="none" strike="noStrike" cap="none">
                <a:solidFill>
                  <a:srgbClr val="1E140B"/>
                </a:solidFill>
                <a:latin typeface="Arimo"/>
                <a:ea typeface="Arimo"/>
                <a:cs typeface="Arimo"/>
                <a:sym typeface="Arimo"/>
              </a:rPr>
              <a:t>—Someone Famous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30"/>
          <p:cNvSpPr txBox="1"/>
          <p:nvPr/>
        </p:nvSpPr>
        <p:spPr>
          <a:xfrm>
            <a:off x="552205" y="369406"/>
            <a:ext cx="17176950" cy="874945"/>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9600" b="0" i="0" u="none" strike="noStrike" cap="none">
                <a:solidFill>
                  <a:srgbClr val="000000"/>
                </a:solidFill>
                <a:latin typeface="Arial"/>
                <a:ea typeface="Arial"/>
                <a:cs typeface="Arial"/>
                <a:sym typeface="Arial"/>
              </a:rPr>
              <a:t>Fully Editable Icon Sets: C</a:t>
            </a:r>
            <a:endParaRPr/>
          </a:p>
        </p:txBody>
      </p:sp>
      <p:sp>
        <p:nvSpPr>
          <p:cNvPr id="724" name="Google Shape;724;p30"/>
          <p:cNvSpPr/>
          <p:nvPr/>
        </p:nvSpPr>
        <p:spPr>
          <a:xfrm>
            <a:off x="12591010" y="6739018"/>
            <a:ext cx="374559" cy="1166463"/>
          </a:xfrm>
          <a:custGeom>
            <a:avLst/>
            <a:gdLst/>
            <a:ahLst/>
            <a:cxnLst/>
            <a:rect l="l" t="t" r="r" b="b"/>
            <a:pathLst>
              <a:path w="374559" h="1166463" extrusionOk="0">
                <a:moveTo>
                  <a:pt x="0" y="0"/>
                </a:moveTo>
                <a:lnTo>
                  <a:pt x="374560" y="0"/>
                </a:lnTo>
                <a:lnTo>
                  <a:pt x="374560" y="1166462"/>
                </a:lnTo>
                <a:lnTo>
                  <a:pt x="0" y="1166462"/>
                </a:lnTo>
                <a:lnTo>
                  <a:pt x="0" y="0"/>
                </a:lnTo>
                <a:close/>
              </a:path>
            </a:pathLst>
          </a:custGeom>
          <a:blipFill rotWithShape="1">
            <a:blip r:embed="rId3">
              <a:alphaModFix/>
            </a:blip>
            <a:stretch>
              <a:fillRect/>
            </a:stretch>
          </a:blipFill>
          <a:ln>
            <a:noFill/>
          </a:ln>
        </p:spPr>
      </p:sp>
      <p:sp>
        <p:nvSpPr>
          <p:cNvPr id="725" name="Google Shape;725;p30"/>
          <p:cNvSpPr/>
          <p:nvPr/>
        </p:nvSpPr>
        <p:spPr>
          <a:xfrm>
            <a:off x="13547530" y="6875708"/>
            <a:ext cx="898588" cy="895159"/>
          </a:xfrm>
          <a:custGeom>
            <a:avLst/>
            <a:gdLst/>
            <a:ahLst/>
            <a:cxnLst/>
            <a:rect l="l" t="t" r="r" b="b"/>
            <a:pathLst>
              <a:path w="1198118" h="1193546" extrusionOk="0">
                <a:moveTo>
                  <a:pt x="601218" y="235712"/>
                </a:moveTo>
                <a:lnTo>
                  <a:pt x="988695" y="623316"/>
                </a:lnTo>
                <a:lnTo>
                  <a:pt x="988695" y="1193546"/>
                </a:lnTo>
                <a:lnTo>
                  <a:pt x="747903" y="1193546"/>
                </a:lnTo>
                <a:lnTo>
                  <a:pt x="747903" y="929386"/>
                </a:lnTo>
                <a:cubicBezTo>
                  <a:pt x="747903" y="887730"/>
                  <a:pt x="714121" y="854075"/>
                  <a:pt x="672592" y="854075"/>
                </a:cubicBezTo>
                <a:lnTo>
                  <a:pt x="529971" y="854075"/>
                </a:lnTo>
                <a:cubicBezTo>
                  <a:pt x="488315" y="854075"/>
                  <a:pt x="454660" y="887857"/>
                  <a:pt x="454660" y="929386"/>
                </a:cubicBezTo>
                <a:lnTo>
                  <a:pt x="454660" y="1193546"/>
                </a:lnTo>
                <a:lnTo>
                  <a:pt x="213741" y="1193546"/>
                </a:lnTo>
                <a:lnTo>
                  <a:pt x="213741" y="623316"/>
                </a:lnTo>
                <a:close/>
                <a:moveTo>
                  <a:pt x="189230" y="42926"/>
                </a:moveTo>
                <a:lnTo>
                  <a:pt x="349631" y="42926"/>
                </a:lnTo>
                <a:lnTo>
                  <a:pt x="349631" y="198755"/>
                </a:lnTo>
                <a:lnTo>
                  <a:pt x="189230" y="359029"/>
                </a:lnTo>
                <a:close/>
                <a:moveTo>
                  <a:pt x="601218" y="0"/>
                </a:moveTo>
                <a:lnTo>
                  <a:pt x="1198118" y="623316"/>
                </a:lnTo>
                <a:lnTo>
                  <a:pt x="1076452" y="623316"/>
                </a:lnTo>
                <a:lnTo>
                  <a:pt x="601218" y="127000"/>
                </a:lnTo>
                <a:close/>
                <a:moveTo>
                  <a:pt x="601218" y="124333"/>
                </a:moveTo>
                <a:lnTo>
                  <a:pt x="122555" y="620649"/>
                </a:lnTo>
                <a:lnTo>
                  <a:pt x="0" y="620649"/>
                </a:lnTo>
                <a:close/>
              </a:path>
            </a:pathLst>
          </a:custGeom>
          <a:solidFill>
            <a:srgbClr val="C6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a:off x="16380744" y="6972098"/>
            <a:ext cx="867782" cy="700374"/>
          </a:xfrm>
          <a:custGeom>
            <a:avLst/>
            <a:gdLst/>
            <a:ahLst/>
            <a:cxnLst/>
            <a:rect l="l" t="t" r="r" b="b"/>
            <a:pathLst>
              <a:path w="867782" h="700374" extrusionOk="0">
                <a:moveTo>
                  <a:pt x="0" y="0"/>
                </a:moveTo>
                <a:lnTo>
                  <a:pt x="867782" y="0"/>
                </a:lnTo>
                <a:lnTo>
                  <a:pt x="867782" y="700374"/>
                </a:lnTo>
                <a:lnTo>
                  <a:pt x="0" y="700374"/>
                </a:lnTo>
                <a:lnTo>
                  <a:pt x="0" y="0"/>
                </a:lnTo>
                <a:close/>
              </a:path>
            </a:pathLst>
          </a:custGeom>
          <a:blipFill rotWithShape="1">
            <a:blip r:embed="rId4">
              <a:alphaModFix/>
            </a:blip>
            <a:stretch>
              <a:fillRect/>
            </a:stretch>
          </a:blipFill>
          <a:ln>
            <a:noFill/>
          </a:ln>
        </p:spPr>
      </p:sp>
      <p:sp>
        <p:nvSpPr>
          <p:cNvPr id="727" name="Google Shape;727;p30"/>
          <p:cNvSpPr/>
          <p:nvPr/>
        </p:nvSpPr>
        <p:spPr>
          <a:xfrm>
            <a:off x="16468580" y="8774216"/>
            <a:ext cx="996182" cy="730056"/>
          </a:xfrm>
          <a:custGeom>
            <a:avLst/>
            <a:gdLst/>
            <a:ahLst/>
            <a:cxnLst/>
            <a:rect l="l" t="t" r="r" b="b"/>
            <a:pathLst>
              <a:path w="996182" h="730056" extrusionOk="0">
                <a:moveTo>
                  <a:pt x="0" y="0"/>
                </a:moveTo>
                <a:lnTo>
                  <a:pt x="996182" y="0"/>
                </a:lnTo>
                <a:lnTo>
                  <a:pt x="996182" y="730056"/>
                </a:lnTo>
                <a:lnTo>
                  <a:pt x="0" y="730056"/>
                </a:lnTo>
                <a:lnTo>
                  <a:pt x="0" y="0"/>
                </a:lnTo>
                <a:close/>
              </a:path>
            </a:pathLst>
          </a:custGeom>
          <a:blipFill rotWithShape="1">
            <a:blip r:embed="rId5">
              <a:alphaModFix/>
            </a:blip>
            <a:stretch>
              <a:fillRect/>
            </a:stretch>
          </a:blipFill>
          <a:ln>
            <a:noFill/>
          </a:ln>
        </p:spPr>
      </p:sp>
      <p:sp>
        <p:nvSpPr>
          <p:cNvPr id="728" name="Google Shape;728;p30"/>
          <p:cNvSpPr/>
          <p:nvPr/>
        </p:nvSpPr>
        <p:spPr>
          <a:xfrm>
            <a:off x="6277958" y="6833896"/>
            <a:ext cx="976694" cy="1293972"/>
          </a:xfrm>
          <a:custGeom>
            <a:avLst/>
            <a:gdLst/>
            <a:ahLst/>
            <a:cxnLst/>
            <a:rect l="l" t="t" r="r" b="b"/>
            <a:pathLst>
              <a:path w="1302258" h="1725295" extrusionOk="0">
                <a:moveTo>
                  <a:pt x="463169" y="370967"/>
                </a:moveTo>
                <a:lnTo>
                  <a:pt x="946404" y="651129"/>
                </a:lnTo>
                <a:lnTo>
                  <a:pt x="463169" y="931418"/>
                </a:lnTo>
                <a:close/>
                <a:moveTo>
                  <a:pt x="651129" y="698119"/>
                </a:moveTo>
                <a:cubicBezTo>
                  <a:pt x="367538" y="698119"/>
                  <a:pt x="137541" y="927989"/>
                  <a:pt x="137541" y="1211707"/>
                </a:cubicBezTo>
                <a:cubicBezTo>
                  <a:pt x="137541" y="1495425"/>
                  <a:pt x="367411" y="1725295"/>
                  <a:pt x="651129" y="1725295"/>
                </a:cubicBezTo>
                <a:cubicBezTo>
                  <a:pt x="934847" y="1725295"/>
                  <a:pt x="1164717" y="1495425"/>
                  <a:pt x="1164717" y="1211707"/>
                </a:cubicBezTo>
                <a:cubicBezTo>
                  <a:pt x="1164717" y="927989"/>
                  <a:pt x="934847" y="698119"/>
                  <a:pt x="651129" y="698119"/>
                </a:cubicBezTo>
                <a:close/>
                <a:moveTo>
                  <a:pt x="651129" y="0"/>
                </a:moveTo>
                <a:cubicBezTo>
                  <a:pt x="1010793" y="0"/>
                  <a:pt x="1302258" y="291592"/>
                  <a:pt x="1302258" y="651129"/>
                </a:cubicBezTo>
                <a:cubicBezTo>
                  <a:pt x="1302258" y="1010666"/>
                  <a:pt x="1010666" y="1302258"/>
                  <a:pt x="651129" y="1302258"/>
                </a:cubicBezTo>
                <a:cubicBezTo>
                  <a:pt x="291592" y="1302258"/>
                  <a:pt x="0" y="1010793"/>
                  <a:pt x="0" y="651129"/>
                </a:cubicBezTo>
                <a:cubicBezTo>
                  <a:pt x="0" y="291465"/>
                  <a:pt x="291592" y="0"/>
                  <a:pt x="651129" y="0"/>
                </a:cubicBezTo>
                <a:close/>
              </a:path>
            </a:pathLst>
          </a:custGeom>
          <a:solidFill>
            <a:srgbClr val="C6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0"/>
          <p:cNvSpPr/>
          <p:nvPr/>
        </p:nvSpPr>
        <p:spPr>
          <a:xfrm>
            <a:off x="10006808" y="8454706"/>
            <a:ext cx="822996" cy="1058308"/>
          </a:xfrm>
          <a:custGeom>
            <a:avLst/>
            <a:gdLst/>
            <a:ahLst/>
            <a:cxnLst/>
            <a:rect l="l" t="t" r="r" b="b"/>
            <a:pathLst>
              <a:path w="822996" h="1058308" extrusionOk="0">
                <a:moveTo>
                  <a:pt x="0" y="0"/>
                </a:moveTo>
                <a:lnTo>
                  <a:pt x="822996" y="0"/>
                </a:lnTo>
                <a:lnTo>
                  <a:pt x="822996" y="1058308"/>
                </a:lnTo>
                <a:lnTo>
                  <a:pt x="0" y="1058308"/>
                </a:lnTo>
                <a:lnTo>
                  <a:pt x="0" y="0"/>
                </a:lnTo>
                <a:close/>
              </a:path>
            </a:pathLst>
          </a:custGeom>
          <a:blipFill rotWithShape="1">
            <a:blip r:embed="rId6">
              <a:alphaModFix/>
            </a:blip>
            <a:stretch>
              <a:fillRect/>
            </a:stretch>
          </a:blipFill>
          <a:ln>
            <a:noFill/>
          </a:ln>
        </p:spPr>
      </p:sp>
      <p:sp>
        <p:nvSpPr>
          <p:cNvPr id="730" name="Google Shape;730;p30"/>
          <p:cNvSpPr/>
          <p:nvPr/>
        </p:nvSpPr>
        <p:spPr>
          <a:xfrm>
            <a:off x="11262974" y="8710262"/>
            <a:ext cx="862078" cy="853042"/>
          </a:xfrm>
          <a:custGeom>
            <a:avLst/>
            <a:gdLst/>
            <a:ahLst/>
            <a:cxnLst/>
            <a:rect l="l" t="t" r="r" b="b"/>
            <a:pathLst>
              <a:path w="862078" h="853042" extrusionOk="0">
                <a:moveTo>
                  <a:pt x="0" y="0"/>
                </a:moveTo>
                <a:lnTo>
                  <a:pt x="862078" y="0"/>
                </a:lnTo>
                <a:lnTo>
                  <a:pt x="862078" y="853042"/>
                </a:lnTo>
                <a:lnTo>
                  <a:pt x="0" y="853042"/>
                </a:lnTo>
                <a:lnTo>
                  <a:pt x="0" y="0"/>
                </a:lnTo>
                <a:close/>
              </a:path>
            </a:pathLst>
          </a:custGeom>
          <a:blipFill rotWithShape="1">
            <a:blip r:embed="rId7">
              <a:alphaModFix/>
            </a:blip>
            <a:stretch>
              <a:fillRect/>
            </a:stretch>
          </a:blipFill>
          <a:ln>
            <a:noFill/>
          </a:ln>
        </p:spPr>
      </p:sp>
      <p:sp>
        <p:nvSpPr>
          <p:cNvPr id="731" name="Google Shape;731;p30"/>
          <p:cNvSpPr/>
          <p:nvPr/>
        </p:nvSpPr>
        <p:spPr>
          <a:xfrm>
            <a:off x="7695316" y="8551376"/>
            <a:ext cx="593098" cy="856864"/>
          </a:xfrm>
          <a:custGeom>
            <a:avLst/>
            <a:gdLst/>
            <a:ahLst/>
            <a:cxnLst/>
            <a:rect l="l" t="t" r="r" b="b"/>
            <a:pathLst>
              <a:path w="593098" h="856864" extrusionOk="0">
                <a:moveTo>
                  <a:pt x="0" y="0"/>
                </a:moveTo>
                <a:lnTo>
                  <a:pt x="593098" y="0"/>
                </a:lnTo>
                <a:lnTo>
                  <a:pt x="593098" y="856864"/>
                </a:lnTo>
                <a:lnTo>
                  <a:pt x="0" y="856864"/>
                </a:lnTo>
                <a:lnTo>
                  <a:pt x="0" y="0"/>
                </a:lnTo>
                <a:close/>
              </a:path>
            </a:pathLst>
          </a:custGeom>
          <a:blipFill rotWithShape="1">
            <a:blip r:embed="rId8">
              <a:alphaModFix/>
            </a:blip>
            <a:stretch>
              <a:fillRect/>
            </a:stretch>
          </a:blipFill>
          <a:ln>
            <a:noFill/>
          </a:ln>
        </p:spPr>
      </p:sp>
      <p:sp>
        <p:nvSpPr>
          <p:cNvPr id="732" name="Google Shape;732;p30"/>
          <p:cNvSpPr/>
          <p:nvPr/>
        </p:nvSpPr>
        <p:spPr>
          <a:xfrm>
            <a:off x="12531998" y="8614780"/>
            <a:ext cx="773820" cy="856864"/>
          </a:xfrm>
          <a:custGeom>
            <a:avLst/>
            <a:gdLst/>
            <a:ahLst/>
            <a:cxnLst/>
            <a:rect l="l" t="t" r="r" b="b"/>
            <a:pathLst>
              <a:path w="773820" h="856864" extrusionOk="0">
                <a:moveTo>
                  <a:pt x="0" y="0"/>
                </a:moveTo>
                <a:lnTo>
                  <a:pt x="773820" y="0"/>
                </a:lnTo>
                <a:lnTo>
                  <a:pt x="773820" y="856864"/>
                </a:lnTo>
                <a:lnTo>
                  <a:pt x="0" y="856864"/>
                </a:lnTo>
                <a:lnTo>
                  <a:pt x="0" y="0"/>
                </a:lnTo>
                <a:close/>
              </a:path>
            </a:pathLst>
          </a:custGeom>
          <a:blipFill rotWithShape="1">
            <a:blip r:embed="rId9">
              <a:alphaModFix/>
            </a:blip>
            <a:stretch>
              <a:fillRect/>
            </a:stretch>
          </a:blipFill>
          <a:ln>
            <a:noFill/>
          </a:ln>
        </p:spPr>
      </p:sp>
      <p:sp>
        <p:nvSpPr>
          <p:cNvPr id="733" name="Google Shape;733;p30"/>
          <p:cNvSpPr/>
          <p:nvPr/>
        </p:nvSpPr>
        <p:spPr>
          <a:xfrm>
            <a:off x="7493360" y="7029668"/>
            <a:ext cx="1042928" cy="706428"/>
          </a:xfrm>
          <a:custGeom>
            <a:avLst/>
            <a:gdLst/>
            <a:ahLst/>
            <a:cxnLst/>
            <a:rect l="l" t="t" r="r" b="b"/>
            <a:pathLst>
              <a:path w="1042928" h="706428" extrusionOk="0">
                <a:moveTo>
                  <a:pt x="0" y="0"/>
                </a:moveTo>
                <a:lnTo>
                  <a:pt x="1042928" y="0"/>
                </a:lnTo>
                <a:lnTo>
                  <a:pt x="1042928" y="706428"/>
                </a:lnTo>
                <a:lnTo>
                  <a:pt x="0" y="706428"/>
                </a:lnTo>
                <a:lnTo>
                  <a:pt x="0" y="0"/>
                </a:lnTo>
                <a:close/>
              </a:path>
            </a:pathLst>
          </a:custGeom>
          <a:blipFill rotWithShape="1">
            <a:blip r:embed="rId10">
              <a:alphaModFix/>
            </a:blip>
            <a:stretch>
              <a:fillRect/>
            </a:stretch>
          </a:blipFill>
          <a:ln>
            <a:noFill/>
          </a:ln>
        </p:spPr>
      </p:sp>
      <p:sp>
        <p:nvSpPr>
          <p:cNvPr id="734" name="Google Shape;734;p30"/>
          <p:cNvSpPr/>
          <p:nvPr/>
        </p:nvSpPr>
        <p:spPr>
          <a:xfrm>
            <a:off x="6577754" y="8322410"/>
            <a:ext cx="536568" cy="1314778"/>
          </a:xfrm>
          <a:custGeom>
            <a:avLst/>
            <a:gdLst/>
            <a:ahLst/>
            <a:cxnLst/>
            <a:rect l="l" t="t" r="r" b="b"/>
            <a:pathLst>
              <a:path w="536568" h="1314778" extrusionOk="0">
                <a:moveTo>
                  <a:pt x="0" y="0"/>
                </a:moveTo>
                <a:lnTo>
                  <a:pt x="536568" y="0"/>
                </a:lnTo>
                <a:lnTo>
                  <a:pt x="536568" y="1314778"/>
                </a:lnTo>
                <a:lnTo>
                  <a:pt x="0" y="1314778"/>
                </a:lnTo>
                <a:lnTo>
                  <a:pt x="0" y="0"/>
                </a:lnTo>
                <a:close/>
              </a:path>
            </a:pathLst>
          </a:custGeom>
          <a:blipFill rotWithShape="1">
            <a:blip r:embed="rId11">
              <a:alphaModFix/>
            </a:blip>
            <a:stretch>
              <a:fillRect/>
            </a:stretch>
          </a:blipFill>
          <a:ln>
            <a:noFill/>
          </a:ln>
        </p:spPr>
      </p:sp>
      <p:sp>
        <p:nvSpPr>
          <p:cNvPr id="735" name="Google Shape;735;p30"/>
          <p:cNvSpPr/>
          <p:nvPr/>
        </p:nvSpPr>
        <p:spPr>
          <a:xfrm>
            <a:off x="13640854" y="8667414"/>
            <a:ext cx="983162" cy="777294"/>
          </a:xfrm>
          <a:custGeom>
            <a:avLst/>
            <a:gdLst/>
            <a:ahLst/>
            <a:cxnLst/>
            <a:rect l="l" t="t" r="r" b="b"/>
            <a:pathLst>
              <a:path w="983162" h="777294" extrusionOk="0">
                <a:moveTo>
                  <a:pt x="0" y="0"/>
                </a:moveTo>
                <a:lnTo>
                  <a:pt x="983162" y="0"/>
                </a:lnTo>
                <a:lnTo>
                  <a:pt x="983162" y="777294"/>
                </a:lnTo>
                <a:lnTo>
                  <a:pt x="0" y="777294"/>
                </a:lnTo>
                <a:lnTo>
                  <a:pt x="0" y="0"/>
                </a:lnTo>
                <a:close/>
              </a:path>
            </a:pathLst>
          </a:custGeom>
          <a:blipFill rotWithShape="1">
            <a:blip r:embed="rId12">
              <a:alphaModFix/>
            </a:blip>
            <a:stretch>
              <a:fillRect/>
            </a:stretch>
          </a:blipFill>
          <a:ln>
            <a:noFill/>
          </a:ln>
        </p:spPr>
      </p:sp>
      <p:sp>
        <p:nvSpPr>
          <p:cNvPr id="736" name="Google Shape;736;p30"/>
          <p:cNvSpPr/>
          <p:nvPr/>
        </p:nvSpPr>
        <p:spPr>
          <a:xfrm>
            <a:off x="8848666" y="8628552"/>
            <a:ext cx="809408" cy="816174"/>
          </a:xfrm>
          <a:custGeom>
            <a:avLst/>
            <a:gdLst/>
            <a:ahLst/>
            <a:cxnLst/>
            <a:rect l="l" t="t" r="r" b="b"/>
            <a:pathLst>
              <a:path w="809408" h="816174" extrusionOk="0">
                <a:moveTo>
                  <a:pt x="0" y="0"/>
                </a:moveTo>
                <a:lnTo>
                  <a:pt x="809408" y="0"/>
                </a:lnTo>
                <a:lnTo>
                  <a:pt x="809408" y="816174"/>
                </a:lnTo>
                <a:lnTo>
                  <a:pt x="0" y="816174"/>
                </a:lnTo>
                <a:lnTo>
                  <a:pt x="0" y="0"/>
                </a:lnTo>
                <a:close/>
              </a:path>
            </a:pathLst>
          </a:custGeom>
          <a:blipFill rotWithShape="1">
            <a:blip r:embed="rId13">
              <a:alphaModFix/>
            </a:blip>
            <a:stretch>
              <a:fillRect/>
            </a:stretch>
          </a:blipFill>
          <a:ln>
            <a:noFill/>
          </a:ln>
        </p:spPr>
      </p:sp>
      <p:sp>
        <p:nvSpPr>
          <p:cNvPr id="737" name="Google Shape;737;p30"/>
          <p:cNvSpPr/>
          <p:nvPr/>
        </p:nvSpPr>
        <p:spPr>
          <a:xfrm>
            <a:off x="15028072" y="6858676"/>
            <a:ext cx="770710" cy="927182"/>
          </a:xfrm>
          <a:custGeom>
            <a:avLst/>
            <a:gdLst/>
            <a:ahLst/>
            <a:cxnLst/>
            <a:rect l="l" t="t" r="r" b="b"/>
            <a:pathLst>
              <a:path w="770710" h="927182" extrusionOk="0">
                <a:moveTo>
                  <a:pt x="0" y="0"/>
                </a:moveTo>
                <a:lnTo>
                  <a:pt x="770710" y="0"/>
                </a:lnTo>
                <a:lnTo>
                  <a:pt x="770710" y="927182"/>
                </a:lnTo>
                <a:lnTo>
                  <a:pt x="0" y="927182"/>
                </a:lnTo>
                <a:lnTo>
                  <a:pt x="0" y="0"/>
                </a:lnTo>
                <a:close/>
              </a:path>
            </a:pathLst>
          </a:custGeom>
          <a:blipFill rotWithShape="1">
            <a:blip r:embed="rId14">
              <a:alphaModFix/>
            </a:blip>
            <a:stretch>
              <a:fillRect/>
            </a:stretch>
          </a:blipFill>
          <a:ln>
            <a:noFill/>
          </a:ln>
        </p:spPr>
      </p:sp>
      <p:sp>
        <p:nvSpPr>
          <p:cNvPr id="738" name="Google Shape;738;p30"/>
          <p:cNvSpPr/>
          <p:nvPr/>
        </p:nvSpPr>
        <p:spPr>
          <a:xfrm>
            <a:off x="16422110" y="1852976"/>
            <a:ext cx="850264" cy="849696"/>
          </a:xfrm>
          <a:custGeom>
            <a:avLst/>
            <a:gdLst/>
            <a:ahLst/>
            <a:cxnLst/>
            <a:rect l="l" t="t" r="r" b="b"/>
            <a:pathLst>
              <a:path w="850264" h="849696" extrusionOk="0">
                <a:moveTo>
                  <a:pt x="0" y="0"/>
                </a:moveTo>
                <a:lnTo>
                  <a:pt x="850264" y="0"/>
                </a:lnTo>
                <a:lnTo>
                  <a:pt x="850264" y="849696"/>
                </a:lnTo>
                <a:lnTo>
                  <a:pt x="0" y="849696"/>
                </a:lnTo>
                <a:lnTo>
                  <a:pt x="0" y="0"/>
                </a:lnTo>
                <a:close/>
              </a:path>
            </a:pathLst>
          </a:custGeom>
          <a:blipFill rotWithShape="1">
            <a:blip r:embed="rId15">
              <a:alphaModFix/>
            </a:blip>
            <a:stretch>
              <a:fillRect/>
            </a:stretch>
          </a:blipFill>
          <a:ln>
            <a:noFill/>
          </a:ln>
        </p:spPr>
      </p:sp>
      <p:sp>
        <p:nvSpPr>
          <p:cNvPr id="739" name="Google Shape;739;p30"/>
          <p:cNvSpPr/>
          <p:nvPr/>
        </p:nvSpPr>
        <p:spPr>
          <a:xfrm>
            <a:off x="14990326" y="3457090"/>
            <a:ext cx="828132" cy="825922"/>
          </a:xfrm>
          <a:custGeom>
            <a:avLst/>
            <a:gdLst/>
            <a:ahLst/>
            <a:cxnLst/>
            <a:rect l="l" t="t" r="r" b="b"/>
            <a:pathLst>
              <a:path w="828132" h="825922" extrusionOk="0">
                <a:moveTo>
                  <a:pt x="0" y="0"/>
                </a:moveTo>
                <a:lnTo>
                  <a:pt x="828132" y="0"/>
                </a:lnTo>
                <a:lnTo>
                  <a:pt x="828132" y="825922"/>
                </a:lnTo>
                <a:lnTo>
                  <a:pt x="0" y="825922"/>
                </a:lnTo>
                <a:lnTo>
                  <a:pt x="0" y="0"/>
                </a:lnTo>
                <a:close/>
              </a:path>
            </a:pathLst>
          </a:custGeom>
          <a:blipFill rotWithShape="1">
            <a:blip r:embed="rId16">
              <a:alphaModFix/>
            </a:blip>
            <a:stretch>
              <a:fillRect/>
            </a:stretch>
          </a:blipFill>
          <a:ln>
            <a:noFill/>
          </a:ln>
        </p:spPr>
      </p:sp>
      <p:sp>
        <p:nvSpPr>
          <p:cNvPr id="740" name="Google Shape;740;p30"/>
          <p:cNvSpPr/>
          <p:nvPr/>
        </p:nvSpPr>
        <p:spPr>
          <a:xfrm>
            <a:off x="8870374" y="6966044"/>
            <a:ext cx="763284" cy="844612"/>
          </a:xfrm>
          <a:custGeom>
            <a:avLst/>
            <a:gdLst/>
            <a:ahLst/>
            <a:cxnLst/>
            <a:rect l="l" t="t" r="r" b="b"/>
            <a:pathLst>
              <a:path w="763284" h="844612" extrusionOk="0">
                <a:moveTo>
                  <a:pt x="0" y="0"/>
                </a:moveTo>
                <a:lnTo>
                  <a:pt x="763284" y="0"/>
                </a:lnTo>
                <a:lnTo>
                  <a:pt x="763284" y="844612"/>
                </a:lnTo>
                <a:lnTo>
                  <a:pt x="0" y="844612"/>
                </a:lnTo>
                <a:lnTo>
                  <a:pt x="0" y="0"/>
                </a:lnTo>
                <a:close/>
              </a:path>
            </a:pathLst>
          </a:custGeom>
          <a:blipFill rotWithShape="1">
            <a:blip r:embed="rId17">
              <a:alphaModFix/>
            </a:blip>
            <a:stretch>
              <a:fillRect/>
            </a:stretch>
          </a:blipFill>
          <a:ln>
            <a:noFill/>
          </a:ln>
        </p:spPr>
      </p:sp>
      <p:sp>
        <p:nvSpPr>
          <p:cNvPr id="741" name="Google Shape;741;p30"/>
          <p:cNvSpPr/>
          <p:nvPr/>
        </p:nvSpPr>
        <p:spPr>
          <a:xfrm>
            <a:off x="7461888" y="1972104"/>
            <a:ext cx="747118" cy="745674"/>
          </a:xfrm>
          <a:custGeom>
            <a:avLst/>
            <a:gdLst/>
            <a:ahLst/>
            <a:cxnLst/>
            <a:rect l="l" t="t" r="r" b="b"/>
            <a:pathLst>
              <a:path w="747118" h="745674" extrusionOk="0">
                <a:moveTo>
                  <a:pt x="0" y="0"/>
                </a:moveTo>
                <a:lnTo>
                  <a:pt x="747118" y="0"/>
                </a:lnTo>
                <a:lnTo>
                  <a:pt x="747118" y="745674"/>
                </a:lnTo>
                <a:lnTo>
                  <a:pt x="0" y="745674"/>
                </a:lnTo>
                <a:lnTo>
                  <a:pt x="0" y="0"/>
                </a:lnTo>
                <a:close/>
              </a:path>
            </a:pathLst>
          </a:custGeom>
          <a:blipFill rotWithShape="1">
            <a:blip r:embed="rId18">
              <a:alphaModFix/>
            </a:blip>
            <a:stretch>
              <a:fillRect/>
            </a:stretch>
          </a:blipFill>
          <a:ln>
            <a:noFill/>
          </a:ln>
        </p:spPr>
      </p:sp>
      <p:sp>
        <p:nvSpPr>
          <p:cNvPr id="742" name="Google Shape;742;p30"/>
          <p:cNvSpPr/>
          <p:nvPr/>
        </p:nvSpPr>
        <p:spPr>
          <a:xfrm>
            <a:off x="16379280" y="5116762"/>
            <a:ext cx="907322" cy="908730"/>
          </a:xfrm>
          <a:custGeom>
            <a:avLst/>
            <a:gdLst/>
            <a:ahLst/>
            <a:cxnLst/>
            <a:rect l="l" t="t" r="r" b="b"/>
            <a:pathLst>
              <a:path w="907322" h="908730" extrusionOk="0">
                <a:moveTo>
                  <a:pt x="0" y="0"/>
                </a:moveTo>
                <a:lnTo>
                  <a:pt x="907322" y="0"/>
                </a:lnTo>
                <a:lnTo>
                  <a:pt x="907322" y="908730"/>
                </a:lnTo>
                <a:lnTo>
                  <a:pt x="0" y="908730"/>
                </a:lnTo>
                <a:lnTo>
                  <a:pt x="0" y="0"/>
                </a:lnTo>
                <a:close/>
              </a:path>
            </a:pathLst>
          </a:custGeom>
          <a:blipFill rotWithShape="1">
            <a:blip r:embed="rId19">
              <a:alphaModFix/>
            </a:blip>
            <a:stretch>
              <a:fillRect/>
            </a:stretch>
          </a:blipFill>
          <a:ln>
            <a:noFill/>
          </a:ln>
        </p:spPr>
      </p:sp>
      <p:sp>
        <p:nvSpPr>
          <p:cNvPr id="743" name="Google Shape;743;p30"/>
          <p:cNvSpPr/>
          <p:nvPr/>
        </p:nvSpPr>
        <p:spPr>
          <a:xfrm>
            <a:off x="6304330" y="1870514"/>
            <a:ext cx="749936" cy="900848"/>
          </a:xfrm>
          <a:custGeom>
            <a:avLst/>
            <a:gdLst/>
            <a:ahLst/>
            <a:cxnLst/>
            <a:rect l="l" t="t" r="r" b="b"/>
            <a:pathLst>
              <a:path w="749936" h="900848" extrusionOk="0">
                <a:moveTo>
                  <a:pt x="0" y="0"/>
                </a:moveTo>
                <a:lnTo>
                  <a:pt x="749936" y="0"/>
                </a:lnTo>
                <a:lnTo>
                  <a:pt x="749936" y="900848"/>
                </a:lnTo>
                <a:lnTo>
                  <a:pt x="0" y="900848"/>
                </a:lnTo>
                <a:lnTo>
                  <a:pt x="0" y="0"/>
                </a:lnTo>
                <a:close/>
              </a:path>
            </a:pathLst>
          </a:custGeom>
          <a:blipFill rotWithShape="1">
            <a:blip r:embed="rId20">
              <a:alphaModFix/>
            </a:blip>
            <a:stretch>
              <a:fillRect/>
            </a:stretch>
          </a:blipFill>
          <a:ln>
            <a:noFill/>
          </a:ln>
        </p:spPr>
      </p:sp>
      <p:sp>
        <p:nvSpPr>
          <p:cNvPr id="744" name="Google Shape;744;p30"/>
          <p:cNvSpPr/>
          <p:nvPr/>
        </p:nvSpPr>
        <p:spPr>
          <a:xfrm>
            <a:off x="12255446" y="1816930"/>
            <a:ext cx="900848" cy="900846"/>
          </a:xfrm>
          <a:custGeom>
            <a:avLst/>
            <a:gdLst/>
            <a:ahLst/>
            <a:cxnLst/>
            <a:rect l="l" t="t" r="r" b="b"/>
            <a:pathLst>
              <a:path w="900848" h="900846" extrusionOk="0">
                <a:moveTo>
                  <a:pt x="0" y="0"/>
                </a:moveTo>
                <a:lnTo>
                  <a:pt x="900848" y="0"/>
                </a:lnTo>
                <a:lnTo>
                  <a:pt x="900848" y="900846"/>
                </a:lnTo>
                <a:lnTo>
                  <a:pt x="0" y="900846"/>
                </a:lnTo>
                <a:lnTo>
                  <a:pt x="0" y="0"/>
                </a:lnTo>
                <a:close/>
              </a:path>
            </a:pathLst>
          </a:custGeom>
          <a:blipFill rotWithShape="1">
            <a:blip r:embed="rId21">
              <a:alphaModFix/>
            </a:blip>
            <a:stretch>
              <a:fillRect/>
            </a:stretch>
          </a:blipFill>
          <a:ln>
            <a:noFill/>
          </a:ln>
        </p:spPr>
      </p:sp>
      <p:sp>
        <p:nvSpPr>
          <p:cNvPr id="745" name="Google Shape;745;p30"/>
          <p:cNvSpPr/>
          <p:nvPr/>
        </p:nvSpPr>
        <p:spPr>
          <a:xfrm>
            <a:off x="13389888" y="1832712"/>
            <a:ext cx="910556" cy="898380"/>
          </a:xfrm>
          <a:custGeom>
            <a:avLst/>
            <a:gdLst/>
            <a:ahLst/>
            <a:cxnLst/>
            <a:rect l="l" t="t" r="r" b="b"/>
            <a:pathLst>
              <a:path w="910556" h="898380" extrusionOk="0">
                <a:moveTo>
                  <a:pt x="0" y="0"/>
                </a:moveTo>
                <a:lnTo>
                  <a:pt x="910556" y="0"/>
                </a:lnTo>
                <a:lnTo>
                  <a:pt x="910556" y="898380"/>
                </a:lnTo>
                <a:lnTo>
                  <a:pt x="0" y="898380"/>
                </a:lnTo>
                <a:lnTo>
                  <a:pt x="0" y="0"/>
                </a:lnTo>
                <a:close/>
              </a:path>
            </a:pathLst>
          </a:custGeom>
          <a:blipFill rotWithShape="1">
            <a:blip r:embed="rId22">
              <a:alphaModFix/>
            </a:blip>
            <a:stretch>
              <a:fillRect/>
            </a:stretch>
          </a:blipFill>
          <a:ln>
            <a:noFill/>
          </a:ln>
        </p:spPr>
      </p:sp>
      <p:sp>
        <p:nvSpPr>
          <p:cNvPr id="746" name="Google Shape;746;p30"/>
          <p:cNvSpPr/>
          <p:nvPr/>
        </p:nvSpPr>
        <p:spPr>
          <a:xfrm>
            <a:off x="8790236" y="1833774"/>
            <a:ext cx="871550" cy="900846"/>
          </a:xfrm>
          <a:custGeom>
            <a:avLst/>
            <a:gdLst/>
            <a:ahLst/>
            <a:cxnLst/>
            <a:rect l="l" t="t" r="r" b="b"/>
            <a:pathLst>
              <a:path w="871550" h="900846" extrusionOk="0">
                <a:moveTo>
                  <a:pt x="0" y="0"/>
                </a:moveTo>
                <a:lnTo>
                  <a:pt x="871550" y="0"/>
                </a:lnTo>
                <a:lnTo>
                  <a:pt x="871550" y="900846"/>
                </a:lnTo>
                <a:lnTo>
                  <a:pt x="0" y="900846"/>
                </a:lnTo>
                <a:lnTo>
                  <a:pt x="0" y="0"/>
                </a:lnTo>
                <a:close/>
              </a:path>
            </a:pathLst>
          </a:custGeom>
          <a:blipFill rotWithShape="1">
            <a:blip r:embed="rId23">
              <a:alphaModFix/>
            </a:blip>
            <a:stretch>
              <a:fillRect/>
            </a:stretch>
          </a:blipFill>
          <a:ln>
            <a:noFill/>
          </a:ln>
        </p:spPr>
      </p:sp>
      <p:sp>
        <p:nvSpPr>
          <p:cNvPr id="747" name="Google Shape;747;p30"/>
          <p:cNvSpPr/>
          <p:nvPr/>
        </p:nvSpPr>
        <p:spPr>
          <a:xfrm>
            <a:off x="14990326" y="1832712"/>
            <a:ext cx="857030" cy="902072"/>
          </a:xfrm>
          <a:custGeom>
            <a:avLst/>
            <a:gdLst/>
            <a:ahLst/>
            <a:cxnLst/>
            <a:rect l="l" t="t" r="r" b="b"/>
            <a:pathLst>
              <a:path w="857030" h="902072" extrusionOk="0">
                <a:moveTo>
                  <a:pt x="0" y="0"/>
                </a:moveTo>
                <a:lnTo>
                  <a:pt x="857030" y="0"/>
                </a:lnTo>
                <a:lnTo>
                  <a:pt x="857030" y="902072"/>
                </a:lnTo>
                <a:lnTo>
                  <a:pt x="0" y="902072"/>
                </a:lnTo>
                <a:lnTo>
                  <a:pt x="0" y="0"/>
                </a:lnTo>
                <a:close/>
              </a:path>
            </a:pathLst>
          </a:custGeom>
          <a:blipFill rotWithShape="1">
            <a:blip r:embed="rId24">
              <a:alphaModFix/>
            </a:blip>
            <a:stretch>
              <a:fillRect/>
            </a:stretch>
          </a:blipFill>
          <a:ln>
            <a:noFill/>
          </a:ln>
        </p:spPr>
      </p:sp>
      <p:sp>
        <p:nvSpPr>
          <p:cNvPr id="748" name="Google Shape;748;p30"/>
          <p:cNvSpPr/>
          <p:nvPr/>
        </p:nvSpPr>
        <p:spPr>
          <a:xfrm>
            <a:off x="9941374" y="1833774"/>
            <a:ext cx="847192" cy="900848"/>
          </a:xfrm>
          <a:custGeom>
            <a:avLst/>
            <a:gdLst/>
            <a:ahLst/>
            <a:cxnLst/>
            <a:rect l="l" t="t" r="r" b="b"/>
            <a:pathLst>
              <a:path w="847192" h="900848" extrusionOk="0">
                <a:moveTo>
                  <a:pt x="0" y="0"/>
                </a:moveTo>
                <a:lnTo>
                  <a:pt x="847192" y="0"/>
                </a:lnTo>
                <a:lnTo>
                  <a:pt x="847192" y="900848"/>
                </a:lnTo>
                <a:lnTo>
                  <a:pt x="0" y="900848"/>
                </a:lnTo>
                <a:lnTo>
                  <a:pt x="0" y="0"/>
                </a:lnTo>
                <a:close/>
              </a:path>
            </a:pathLst>
          </a:custGeom>
          <a:blipFill rotWithShape="1">
            <a:blip r:embed="rId25">
              <a:alphaModFix/>
            </a:blip>
            <a:stretch>
              <a:fillRect/>
            </a:stretch>
          </a:blipFill>
          <a:ln>
            <a:noFill/>
          </a:ln>
        </p:spPr>
      </p:sp>
      <p:sp>
        <p:nvSpPr>
          <p:cNvPr id="749" name="Google Shape;749;p30"/>
          <p:cNvSpPr/>
          <p:nvPr/>
        </p:nvSpPr>
        <p:spPr>
          <a:xfrm>
            <a:off x="11030570" y="1833134"/>
            <a:ext cx="912972" cy="902164"/>
          </a:xfrm>
          <a:custGeom>
            <a:avLst/>
            <a:gdLst/>
            <a:ahLst/>
            <a:cxnLst/>
            <a:rect l="l" t="t" r="r" b="b"/>
            <a:pathLst>
              <a:path w="912972" h="902164" extrusionOk="0">
                <a:moveTo>
                  <a:pt x="0" y="0"/>
                </a:moveTo>
                <a:lnTo>
                  <a:pt x="912972" y="0"/>
                </a:lnTo>
                <a:lnTo>
                  <a:pt x="912972" y="902164"/>
                </a:lnTo>
                <a:lnTo>
                  <a:pt x="0" y="902164"/>
                </a:lnTo>
                <a:lnTo>
                  <a:pt x="0" y="0"/>
                </a:lnTo>
                <a:close/>
              </a:path>
            </a:pathLst>
          </a:custGeom>
          <a:blipFill rotWithShape="1">
            <a:blip r:embed="rId26">
              <a:alphaModFix/>
            </a:blip>
            <a:stretch>
              <a:fillRect/>
            </a:stretch>
          </a:blipFill>
          <a:ln>
            <a:noFill/>
          </a:ln>
        </p:spPr>
      </p:sp>
      <p:sp>
        <p:nvSpPr>
          <p:cNvPr id="750" name="Google Shape;750;p30"/>
          <p:cNvSpPr/>
          <p:nvPr/>
        </p:nvSpPr>
        <p:spPr>
          <a:xfrm>
            <a:off x="16341608" y="3359194"/>
            <a:ext cx="997206" cy="992782"/>
          </a:xfrm>
          <a:custGeom>
            <a:avLst/>
            <a:gdLst/>
            <a:ahLst/>
            <a:cxnLst/>
            <a:rect l="l" t="t" r="r" b="b"/>
            <a:pathLst>
              <a:path w="997206" h="992782" extrusionOk="0">
                <a:moveTo>
                  <a:pt x="0" y="0"/>
                </a:moveTo>
                <a:lnTo>
                  <a:pt x="997206" y="0"/>
                </a:lnTo>
                <a:lnTo>
                  <a:pt x="997206" y="992782"/>
                </a:lnTo>
                <a:lnTo>
                  <a:pt x="0" y="992782"/>
                </a:lnTo>
                <a:lnTo>
                  <a:pt x="0" y="0"/>
                </a:lnTo>
                <a:close/>
              </a:path>
            </a:pathLst>
          </a:custGeom>
          <a:blipFill rotWithShape="1">
            <a:blip r:embed="rId27">
              <a:alphaModFix/>
            </a:blip>
            <a:stretch>
              <a:fillRect/>
            </a:stretch>
          </a:blipFill>
          <a:ln>
            <a:noFill/>
          </a:ln>
        </p:spPr>
      </p:sp>
      <p:sp>
        <p:nvSpPr>
          <p:cNvPr id="751" name="Google Shape;751;p30"/>
          <p:cNvSpPr/>
          <p:nvPr/>
        </p:nvSpPr>
        <p:spPr>
          <a:xfrm>
            <a:off x="8693200" y="3415814"/>
            <a:ext cx="890424" cy="892800"/>
          </a:xfrm>
          <a:custGeom>
            <a:avLst/>
            <a:gdLst/>
            <a:ahLst/>
            <a:cxnLst/>
            <a:rect l="l" t="t" r="r" b="b"/>
            <a:pathLst>
              <a:path w="890424" h="892800" extrusionOk="0">
                <a:moveTo>
                  <a:pt x="0" y="0"/>
                </a:moveTo>
                <a:lnTo>
                  <a:pt x="890424" y="0"/>
                </a:lnTo>
                <a:lnTo>
                  <a:pt x="890424" y="892800"/>
                </a:lnTo>
                <a:lnTo>
                  <a:pt x="0" y="892800"/>
                </a:lnTo>
                <a:lnTo>
                  <a:pt x="0" y="0"/>
                </a:lnTo>
                <a:close/>
              </a:path>
            </a:pathLst>
          </a:custGeom>
          <a:blipFill rotWithShape="1">
            <a:blip r:embed="rId28">
              <a:alphaModFix/>
            </a:blip>
            <a:stretch>
              <a:fillRect/>
            </a:stretch>
          </a:blipFill>
          <a:ln>
            <a:noFill/>
          </a:ln>
        </p:spPr>
      </p:sp>
      <p:sp>
        <p:nvSpPr>
          <p:cNvPr id="752" name="Google Shape;752;p30"/>
          <p:cNvSpPr/>
          <p:nvPr/>
        </p:nvSpPr>
        <p:spPr>
          <a:xfrm>
            <a:off x="9815370" y="3412778"/>
            <a:ext cx="921660" cy="898450"/>
          </a:xfrm>
          <a:custGeom>
            <a:avLst/>
            <a:gdLst/>
            <a:ahLst/>
            <a:cxnLst/>
            <a:rect l="l" t="t" r="r" b="b"/>
            <a:pathLst>
              <a:path w="921660" h="898450" extrusionOk="0">
                <a:moveTo>
                  <a:pt x="0" y="0"/>
                </a:moveTo>
                <a:lnTo>
                  <a:pt x="921660" y="0"/>
                </a:lnTo>
                <a:lnTo>
                  <a:pt x="921660" y="898450"/>
                </a:lnTo>
                <a:lnTo>
                  <a:pt x="0" y="898450"/>
                </a:lnTo>
                <a:lnTo>
                  <a:pt x="0" y="0"/>
                </a:lnTo>
                <a:close/>
              </a:path>
            </a:pathLst>
          </a:custGeom>
          <a:blipFill rotWithShape="1">
            <a:blip r:embed="rId29">
              <a:alphaModFix/>
            </a:blip>
            <a:stretch>
              <a:fillRect/>
            </a:stretch>
          </a:blipFill>
          <a:ln>
            <a:noFill/>
          </a:ln>
        </p:spPr>
      </p:sp>
      <p:sp>
        <p:nvSpPr>
          <p:cNvPr id="753" name="Google Shape;753;p30"/>
          <p:cNvSpPr/>
          <p:nvPr/>
        </p:nvSpPr>
        <p:spPr>
          <a:xfrm>
            <a:off x="10950744" y="3413198"/>
            <a:ext cx="900042" cy="897610"/>
          </a:xfrm>
          <a:custGeom>
            <a:avLst/>
            <a:gdLst/>
            <a:ahLst/>
            <a:cxnLst/>
            <a:rect l="l" t="t" r="r" b="b"/>
            <a:pathLst>
              <a:path w="900042" h="897610" extrusionOk="0">
                <a:moveTo>
                  <a:pt x="0" y="0"/>
                </a:moveTo>
                <a:lnTo>
                  <a:pt x="900042" y="0"/>
                </a:lnTo>
                <a:lnTo>
                  <a:pt x="900042" y="897610"/>
                </a:lnTo>
                <a:lnTo>
                  <a:pt x="0" y="897610"/>
                </a:lnTo>
                <a:lnTo>
                  <a:pt x="0" y="0"/>
                </a:lnTo>
                <a:close/>
              </a:path>
            </a:pathLst>
          </a:custGeom>
          <a:blipFill rotWithShape="1">
            <a:blip r:embed="rId30">
              <a:alphaModFix/>
            </a:blip>
            <a:stretch>
              <a:fillRect/>
            </a:stretch>
          </a:blipFill>
          <a:ln>
            <a:noFill/>
          </a:ln>
        </p:spPr>
      </p:sp>
      <p:sp>
        <p:nvSpPr>
          <p:cNvPr id="754" name="Google Shape;754;p30"/>
          <p:cNvSpPr/>
          <p:nvPr/>
        </p:nvSpPr>
        <p:spPr>
          <a:xfrm>
            <a:off x="6295698" y="3451566"/>
            <a:ext cx="892782" cy="895234"/>
          </a:xfrm>
          <a:custGeom>
            <a:avLst/>
            <a:gdLst/>
            <a:ahLst/>
            <a:cxnLst/>
            <a:rect l="l" t="t" r="r" b="b"/>
            <a:pathLst>
              <a:path w="892782" h="895234" extrusionOk="0">
                <a:moveTo>
                  <a:pt x="0" y="0"/>
                </a:moveTo>
                <a:lnTo>
                  <a:pt x="892782" y="0"/>
                </a:lnTo>
                <a:lnTo>
                  <a:pt x="892782" y="895234"/>
                </a:lnTo>
                <a:lnTo>
                  <a:pt x="0" y="895234"/>
                </a:lnTo>
                <a:lnTo>
                  <a:pt x="0" y="0"/>
                </a:lnTo>
                <a:close/>
              </a:path>
            </a:pathLst>
          </a:custGeom>
          <a:blipFill rotWithShape="1">
            <a:blip r:embed="rId31">
              <a:alphaModFix/>
            </a:blip>
            <a:stretch>
              <a:fillRect/>
            </a:stretch>
          </a:blipFill>
          <a:ln>
            <a:noFill/>
          </a:ln>
        </p:spPr>
      </p:sp>
      <p:sp>
        <p:nvSpPr>
          <p:cNvPr id="755" name="Google Shape;755;p30"/>
          <p:cNvSpPr/>
          <p:nvPr/>
        </p:nvSpPr>
        <p:spPr>
          <a:xfrm>
            <a:off x="12215506" y="3400434"/>
            <a:ext cx="890424" cy="890350"/>
          </a:xfrm>
          <a:custGeom>
            <a:avLst/>
            <a:gdLst/>
            <a:ahLst/>
            <a:cxnLst/>
            <a:rect l="l" t="t" r="r" b="b"/>
            <a:pathLst>
              <a:path w="890424" h="890350" extrusionOk="0">
                <a:moveTo>
                  <a:pt x="0" y="0"/>
                </a:moveTo>
                <a:lnTo>
                  <a:pt x="890424" y="0"/>
                </a:lnTo>
                <a:lnTo>
                  <a:pt x="890424" y="890350"/>
                </a:lnTo>
                <a:lnTo>
                  <a:pt x="0" y="890350"/>
                </a:lnTo>
                <a:lnTo>
                  <a:pt x="0" y="0"/>
                </a:lnTo>
                <a:close/>
              </a:path>
            </a:pathLst>
          </a:custGeom>
          <a:blipFill rotWithShape="1">
            <a:blip r:embed="rId32">
              <a:alphaModFix/>
            </a:blip>
            <a:stretch>
              <a:fillRect/>
            </a:stretch>
          </a:blipFill>
          <a:ln>
            <a:noFill/>
          </a:ln>
        </p:spPr>
      </p:sp>
      <p:sp>
        <p:nvSpPr>
          <p:cNvPr id="756" name="Google Shape;756;p30"/>
          <p:cNvSpPr/>
          <p:nvPr/>
        </p:nvSpPr>
        <p:spPr>
          <a:xfrm>
            <a:off x="7563056" y="3415904"/>
            <a:ext cx="938558" cy="892198"/>
          </a:xfrm>
          <a:custGeom>
            <a:avLst/>
            <a:gdLst/>
            <a:ahLst/>
            <a:cxnLst/>
            <a:rect l="l" t="t" r="r" b="b"/>
            <a:pathLst>
              <a:path w="938558" h="892198" extrusionOk="0">
                <a:moveTo>
                  <a:pt x="0" y="0"/>
                </a:moveTo>
                <a:lnTo>
                  <a:pt x="938558" y="0"/>
                </a:lnTo>
                <a:lnTo>
                  <a:pt x="938558" y="892198"/>
                </a:lnTo>
                <a:lnTo>
                  <a:pt x="0" y="892198"/>
                </a:lnTo>
                <a:lnTo>
                  <a:pt x="0" y="0"/>
                </a:lnTo>
                <a:close/>
              </a:path>
            </a:pathLst>
          </a:custGeom>
          <a:blipFill rotWithShape="1">
            <a:blip r:embed="rId33">
              <a:alphaModFix/>
            </a:blip>
            <a:stretch>
              <a:fillRect/>
            </a:stretch>
          </a:blipFill>
          <a:ln>
            <a:noFill/>
          </a:ln>
        </p:spPr>
      </p:sp>
      <p:sp>
        <p:nvSpPr>
          <p:cNvPr id="757" name="Google Shape;757;p30"/>
          <p:cNvSpPr/>
          <p:nvPr/>
        </p:nvSpPr>
        <p:spPr>
          <a:xfrm>
            <a:off x="13460698" y="3414478"/>
            <a:ext cx="892800" cy="890424"/>
          </a:xfrm>
          <a:custGeom>
            <a:avLst/>
            <a:gdLst/>
            <a:ahLst/>
            <a:cxnLst/>
            <a:rect l="l" t="t" r="r" b="b"/>
            <a:pathLst>
              <a:path w="892800" h="890424" extrusionOk="0">
                <a:moveTo>
                  <a:pt x="0" y="0"/>
                </a:moveTo>
                <a:lnTo>
                  <a:pt x="892800" y="0"/>
                </a:lnTo>
                <a:lnTo>
                  <a:pt x="892800" y="890424"/>
                </a:lnTo>
                <a:lnTo>
                  <a:pt x="0" y="890424"/>
                </a:lnTo>
                <a:lnTo>
                  <a:pt x="0" y="0"/>
                </a:lnTo>
                <a:close/>
              </a:path>
            </a:pathLst>
          </a:custGeom>
          <a:blipFill rotWithShape="1">
            <a:blip r:embed="rId34">
              <a:alphaModFix/>
            </a:blip>
            <a:stretch>
              <a:fillRect/>
            </a:stretch>
          </a:blipFill>
          <a:ln>
            <a:noFill/>
          </a:ln>
        </p:spPr>
      </p:sp>
      <p:sp>
        <p:nvSpPr>
          <p:cNvPr id="758" name="Google Shape;758;p30"/>
          <p:cNvSpPr/>
          <p:nvPr/>
        </p:nvSpPr>
        <p:spPr>
          <a:xfrm>
            <a:off x="8679556" y="5154198"/>
            <a:ext cx="902072" cy="926342"/>
          </a:xfrm>
          <a:custGeom>
            <a:avLst/>
            <a:gdLst/>
            <a:ahLst/>
            <a:cxnLst/>
            <a:rect l="l" t="t" r="r" b="b"/>
            <a:pathLst>
              <a:path w="902072" h="926342" extrusionOk="0">
                <a:moveTo>
                  <a:pt x="0" y="0"/>
                </a:moveTo>
                <a:lnTo>
                  <a:pt x="902072" y="0"/>
                </a:lnTo>
                <a:lnTo>
                  <a:pt x="902072" y="926342"/>
                </a:lnTo>
                <a:lnTo>
                  <a:pt x="0" y="926342"/>
                </a:lnTo>
                <a:lnTo>
                  <a:pt x="0" y="0"/>
                </a:lnTo>
                <a:close/>
              </a:path>
            </a:pathLst>
          </a:custGeom>
          <a:blipFill rotWithShape="1">
            <a:blip r:embed="rId35">
              <a:alphaModFix/>
            </a:blip>
            <a:stretch>
              <a:fillRect/>
            </a:stretch>
          </a:blipFill>
          <a:ln>
            <a:noFill/>
          </a:ln>
        </p:spPr>
      </p:sp>
      <p:sp>
        <p:nvSpPr>
          <p:cNvPr id="759" name="Google Shape;759;p30"/>
          <p:cNvSpPr/>
          <p:nvPr/>
        </p:nvSpPr>
        <p:spPr>
          <a:xfrm>
            <a:off x="9758750" y="5298984"/>
            <a:ext cx="918002" cy="781536"/>
          </a:xfrm>
          <a:custGeom>
            <a:avLst/>
            <a:gdLst/>
            <a:ahLst/>
            <a:cxnLst/>
            <a:rect l="l" t="t" r="r" b="b"/>
            <a:pathLst>
              <a:path w="918002" h="781536" extrusionOk="0">
                <a:moveTo>
                  <a:pt x="0" y="0"/>
                </a:moveTo>
                <a:lnTo>
                  <a:pt x="918002" y="0"/>
                </a:lnTo>
                <a:lnTo>
                  <a:pt x="918002" y="781536"/>
                </a:lnTo>
                <a:lnTo>
                  <a:pt x="0" y="781536"/>
                </a:lnTo>
                <a:lnTo>
                  <a:pt x="0" y="0"/>
                </a:lnTo>
                <a:close/>
              </a:path>
            </a:pathLst>
          </a:custGeom>
          <a:blipFill rotWithShape="1">
            <a:blip r:embed="rId36">
              <a:alphaModFix/>
            </a:blip>
            <a:stretch>
              <a:fillRect/>
            </a:stretch>
          </a:blipFill>
          <a:ln>
            <a:noFill/>
          </a:ln>
        </p:spPr>
      </p:sp>
      <p:sp>
        <p:nvSpPr>
          <p:cNvPr id="760" name="Google Shape;760;p30"/>
          <p:cNvSpPr/>
          <p:nvPr/>
        </p:nvSpPr>
        <p:spPr>
          <a:xfrm>
            <a:off x="11053668" y="5178466"/>
            <a:ext cx="922574" cy="924018"/>
          </a:xfrm>
          <a:custGeom>
            <a:avLst/>
            <a:gdLst/>
            <a:ahLst/>
            <a:cxnLst/>
            <a:rect l="l" t="t" r="r" b="b"/>
            <a:pathLst>
              <a:path w="922574" h="924018" extrusionOk="0">
                <a:moveTo>
                  <a:pt x="0" y="0"/>
                </a:moveTo>
                <a:lnTo>
                  <a:pt x="922574" y="0"/>
                </a:lnTo>
                <a:lnTo>
                  <a:pt x="922574" y="924018"/>
                </a:lnTo>
                <a:lnTo>
                  <a:pt x="0" y="924018"/>
                </a:lnTo>
                <a:lnTo>
                  <a:pt x="0" y="0"/>
                </a:lnTo>
                <a:close/>
              </a:path>
            </a:pathLst>
          </a:custGeom>
          <a:blipFill rotWithShape="1">
            <a:blip r:embed="rId37">
              <a:alphaModFix/>
            </a:blip>
            <a:stretch>
              <a:fillRect/>
            </a:stretch>
          </a:blipFill>
          <a:ln>
            <a:noFill/>
          </a:ln>
        </p:spPr>
      </p:sp>
      <p:sp>
        <p:nvSpPr>
          <p:cNvPr id="761" name="Google Shape;761;p30"/>
          <p:cNvSpPr/>
          <p:nvPr/>
        </p:nvSpPr>
        <p:spPr>
          <a:xfrm>
            <a:off x="14707702" y="5143206"/>
            <a:ext cx="931646" cy="928608"/>
          </a:xfrm>
          <a:custGeom>
            <a:avLst/>
            <a:gdLst/>
            <a:ahLst/>
            <a:cxnLst/>
            <a:rect l="l" t="t" r="r" b="b"/>
            <a:pathLst>
              <a:path w="931646" h="928608" extrusionOk="0">
                <a:moveTo>
                  <a:pt x="0" y="0"/>
                </a:moveTo>
                <a:lnTo>
                  <a:pt x="931646" y="0"/>
                </a:lnTo>
                <a:lnTo>
                  <a:pt x="931646" y="928608"/>
                </a:lnTo>
                <a:lnTo>
                  <a:pt x="0" y="928608"/>
                </a:lnTo>
                <a:lnTo>
                  <a:pt x="0" y="0"/>
                </a:lnTo>
                <a:close/>
              </a:path>
            </a:pathLst>
          </a:custGeom>
          <a:blipFill rotWithShape="1">
            <a:blip r:embed="rId38">
              <a:alphaModFix/>
            </a:blip>
            <a:stretch>
              <a:fillRect/>
            </a:stretch>
          </a:blipFill>
          <a:ln>
            <a:noFill/>
          </a:ln>
        </p:spPr>
      </p:sp>
      <p:sp>
        <p:nvSpPr>
          <p:cNvPr id="762" name="Google Shape;762;p30"/>
          <p:cNvSpPr/>
          <p:nvPr/>
        </p:nvSpPr>
        <p:spPr>
          <a:xfrm>
            <a:off x="9802696" y="6990588"/>
            <a:ext cx="812572" cy="817800"/>
          </a:xfrm>
          <a:custGeom>
            <a:avLst/>
            <a:gdLst/>
            <a:ahLst/>
            <a:cxnLst/>
            <a:rect l="l" t="t" r="r" b="b"/>
            <a:pathLst>
              <a:path w="812572" h="817800" extrusionOk="0">
                <a:moveTo>
                  <a:pt x="0" y="0"/>
                </a:moveTo>
                <a:lnTo>
                  <a:pt x="812572" y="0"/>
                </a:lnTo>
                <a:lnTo>
                  <a:pt x="812572" y="817800"/>
                </a:lnTo>
                <a:lnTo>
                  <a:pt x="0" y="817800"/>
                </a:lnTo>
                <a:lnTo>
                  <a:pt x="0" y="0"/>
                </a:lnTo>
                <a:close/>
              </a:path>
            </a:pathLst>
          </a:custGeom>
          <a:blipFill rotWithShape="1">
            <a:blip r:embed="rId39">
              <a:alphaModFix/>
            </a:blip>
            <a:stretch>
              <a:fillRect/>
            </a:stretch>
          </a:blipFill>
          <a:ln>
            <a:noFill/>
          </a:ln>
        </p:spPr>
      </p:sp>
      <p:sp>
        <p:nvSpPr>
          <p:cNvPr id="763" name="Google Shape;763;p30"/>
          <p:cNvSpPr/>
          <p:nvPr/>
        </p:nvSpPr>
        <p:spPr>
          <a:xfrm>
            <a:off x="12296630" y="5166030"/>
            <a:ext cx="545840" cy="924000"/>
          </a:xfrm>
          <a:custGeom>
            <a:avLst/>
            <a:gdLst/>
            <a:ahLst/>
            <a:cxnLst/>
            <a:rect l="l" t="t" r="r" b="b"/>
            <a:pathLst>
              <a:path w="545840" h="924000" extrusionOk="0">
                <a:moveTo>
                  <a:pt x="0" y="0"/>
                </a:moveTo>
                <a:lnTo>
                  <a:pt x="545840" y="0"/>
                </a:lnTo>
                <a:lnTo>
                  <a:pt x="545840" y="924000"/>
                </a:lnTo>
                <a:lnTo>
                  <a:pt x="0" y="924000"/>
                </a:lnTo>
                <a:lnTo>
                  <a:pt x="0" y="0"/>
                </a:lnTo>
                <a:close/>
              </a:path>
            </a:pathLst>
          </a:custGeom>
          <a:blipFill rotWithShape="1">
            <a:blip r:embed="rId40">
              <a:alphaModFix/>
            </a:blip>
            <a:stretch>
              <a:fillRect/>
            </a:stretch>
          </a:blipFill>
          <a:ln>
            <a:noFill/>
          </a:ln>
        </p:spPr>
      </p:sp>
      <p:sp>
        <p:nvSpPr>
          <p:cNvPr id="764" name="Google Shape;764;p30"/>
          <p:cNvSpPr/>
          <p:nvPr/>
        </p:nvSpPr>
        <p:spPr>
          <a:xfrm>
            <a:off x="7592116" y="5208988"/>
            <a:ext cx="908876" cy="925190"/>
          </a:xfrm>
          <a:custGeom>
            <a:avLst/>
            <a:gdLst/>
            <a:ahLst/>
            <a:cxnLst/>
            <a:rect l="l" t="t" r="r" b="b"/>
            <a:pathLst>
              <a:path w="908876" h="925190" extrusionOk="0">
                <a:moveTo>
                  <a:pt x="0" y="0"/>
                </a:moveTo>
                <a:lnTo>
                  <a:pt x="908876" y="0"/>
                </a:lnTo>
                <a:lnTo>
                  <a:pt x="908876" y="925190"/>
                </a:lnTo>
                <a:lnTo>
                  <a:pt x="0" y="925190"/>
                </a:lnTo>
                <a:lnTo>
                  <a:pt x="0" y="0"/>
                </a:lnTo>
                <a:close/>
              </a:path>
            </a:pathLst>
          </a:custGeom>
          <a:blipFill rotWithShape="1">
            <a:blip r:embed="rId41">
              <a:alphaModFix/>
            </a:blip>
            <a:stretch>
              <a:fillRect/>
            </a:stretch>
          </a:blipFill>
          <a:ln>
            <a:noFill/>
          </a:ln>
        </p:spPr>
      </p:sp>
      <p:sp>
        <p:nvSpPr>
          <p:cNvPr id="765" name="Google Shape;765;p30"/>
          <p:cNvSpPr/>
          <p:nvPr/>
        </p:nvSpPr>
        <p:spPr>
          <a:xfrm>
            <a:off x="13410572" y="5152552"/>
            <a:ext cx="913446" cy="928608"/>
          </a:xfrm>
          <a:custGeom>
            <a:avLst/>
            <a:gdLst/>
            <a:ahLst/>
            <a:cxnLst/>
            <a:rect l="l" t="t" r="r" b="b"/>
            <a:pathLst>
              <a:path w="913446" h="928608" extrusionOk="0">
                <a:moveTo>
                  <a:pt x="0" y="0"/>
                </a:moveTo>
                <a:lnTo>
                  <a:pt x="913446" y="0"/>
                </a:lnTo>
                <a:lnTo>
                  <a:pt x="913446" y="928608"/>
                </a:lnTo>
                <a:lnTo>
                  <a:pt x="0" y="928608"/>
                </a:lnTo>
                <a:lnTo>
                  <a:pt x="0" y="0"/>
                </a:lnTo>
                <a:close/>
              </a:path>
            </a:pathLst>
          </a:custGeom>
          <a:blipFill rotWithShape="1">
            <a:blip r:embed="rId42">
              <a:alphaModFix/>
            </a:blip>
            <a:stretch>
              <a:fillRect/>
            </a:stretch>
          </a:blipFill>
          <a:ln>
            <a:noFill/>
          </a:ln>
        </p:spPr>
      </p:sp>
      <p:sp>
        <p:nvSpPr>
          <p:cNvPr id="766" name="Google Shape;766;p30"/>
          <p:cNvSpPr/>
          <p:nvPr/>
        </p:nvSpPr>
        <p:spPr>
          <a:xfrm>
            <a:off x="11135672" y="7047096"/>
            <a:ext cx="984754" cy="775868"/>
          </a:xfrm>
          <a:custGeom>
            <a:avLst/>
            <a:gdLst/>
            <a:ahLst/>
            <a:cxnLst/>
            <a:rect l="l" t="t" r="r" b="b"/>
            <a:pathLst>
              <a:path w="984754" h="775868" extrusionOk="0">
                <a:moveTo>
                  <a:pt x="0" y="0"/>
                </a:moveTo>
                <a:lnTo>
                  <a:pt x="984754" y="0"/>
                </a:lnTo>
                <a:lnTo>
                  <a:pt x="984754" y="775868"/>
                </a:lnTo>
                <a:lnTo>
                  <a:pt x="0" y="775868"/>
                </a:lnTo>
                <a:lnTo>
                  <a:pt x="0" y="0"/>
                </a:lnTo>
                <a:close/>
              </a:path>
            </a:pathLst>
          </a:custGeom>
          <a:blipFill rotWithShape="1">
            <a:blip r:embed="rId43">
              <a:alphaModFix/>
            </a:blip>
            <a:stretch>
              <a:fillRect/>
            </a:stretch>
          </a:blipFill>
          <a:ln>
            <a:noFill/>
          </a:ln>
        </p:spPr>
      </p:sp>
      <p:sp>
        <p:nvSpPr>
          <p:cNvPr id="767" name="Google Shape;767;p30"/>
          <p:cNvSpPr/>
          <p:nvPr/>
        </p:nvSpPr>
        <p:spPr>
          <a:xfrm>
            <a:off x="6155886" y="5191688"/>
            <a:ext cx="1112934" cy="914746"/>
          </a:xfrm>
          <a:custGeom>
            <a:avLst/>
            <a:gdLst/>
            <a:ahLst/>
            <a:cxnLst/>
            <a:rect l="l" t="t" r="r" b="b"/>
            <a:pathLst>
              <a:path w="1112934" h="914746" extrusionOk="0">
                <a:moveTo>
                  <a:pt x="0" y="0"/>
                </a:moveTo>
                <a:lnTo>
                  <a:pt x="1112934" y="0"/>
                </a:lnTo>
                <a:lnTo>
                  <a:pt x="1112934" y="914746"/>
                </a:lnTo>
                <a:lnTo>
                  <a:pt x="0" y="914746"/>
                </a:lnTo>
                <a:lnTo>
                  <a:pt x="0" y="0"/>
                </a:lnTo>
                <a:close/>
              </a:path>
            </a:pathLst>
          </a:custGeom>
          <a:blipFill rotWithShape="1">
            <a:blip r:embed="rId4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E7C59"/>
        </a:solidFill>
        <a:effectLst/>
      </p:bgPr>
    </p:bg>
    <p:spTree>
      <p:nvGrpSpPr>
        <p:cNvPr id="1" name="Shape 153"/>
        <p:cNvGrpSpPr/>
        <p:nvPr/>
      </p:nvGrpSpPr>
      <p:grpSpPr>
        <a:xfrm>
          <a:off x="0" y="0"/>
          <a:ext cx="0" cy="0"/>
          <a:chOff x="0" y="0"/>
          <a:chExt cx="0" cy="0"/>
        </a:xfrm>
      </p:grpSpPr>
      <p:sp>
        <p:nvSpPr>
          <p:cNvPr id="154" name="Google Shape;154;p4"/>
          <p:cNvSpPr/>
          <p:nvPr/>
        </p:nvSpPr>
        <p:spPr>
          <a:xfrm>
            <a:off x="0" y="0"/>
            <a:ext cx="18288000" cy="10286998"/>
          </a:xfrm>
          <a:custGeom>
            <a:avLst/>
            <a:gdLst/>
            <a:ahLst/>
            <a:cxnLst/>
            <a:rect l="l" t="t" r="r" b="b"/>
            <a:pathLst>
              <a:path w="18288000" h="10286998" extrusionOk="0">
                <a:moveTo>
                  <a:pt x="0" y="0"/>
                </a:moveTo>
                <a:lnTo>
                  <a:pt x="18288000" y="0"/>
                </a:lnTo>
                <a:lnTo>
                  <a:pt x="18288000" y="10286998"/>
                </a:lnTo>
                <a:lnTo>
                  <a:pt x="0" y="10286998"/>
                </a:lnTo>
                <a:lnTo>
                  <a:pt x="0" y="0"/>
                </a:lnTo>
                <a:close/>
              </a:path>
            </a:pathLst>
          </a:custGeom>
          <a:blipFill rotWithShape="1">
            <a:blip r:embed="rId3">
              <a:alphaModFix/>
            </a:blip>
            <a:stretch>
              <a:fillRect r="-70"/>
            </a:stretch>
          </a:blipFill>
          <a:ln>
            <a:noFill/>
          </a:ln>
        </p:spPr>
      </p:sp>
      <p:grpSp>
        <p:nvGrpSpPr>
          <p:cNvPr id="155" name="Google Shape;155;p4"/>
          <p:cNvGrpSpPr/>
          <p:nvPr/>
        </p:nvGrpSpPr>
        <p:grpSpPr>
          <a:xfrm>
            <a:off x="995104" y="975006"/>
            <a:ext cx="8279416" cy="8337042"/>
            <a:chOff x="0" y="0"/>
            <a:chExt cx="11039221" cy="11116056"/>
          </a:xfrm>
        </p:grpSpPr>
        <p:sp>
          <p:nvSpPr>
            <p:cNvPr id="156" name="Google Shape;156;p4"/>
            <p:cNvSpPr/>
            <p:nvPr/>
          </p:nvSpPr>
          <p:spPr>
            <a:xfrm>
              <a:off x="152400" y="152400"/>
              <a:ext cx="10734421" cy="10811256"/>
            </a:xfrm>
            <a:custGeom>
              <a:avLst/>
              <a:gdLst/>
              <a:ahLst/>
              <a:cxnLst/>
              <a:rect l="l" t="t" r="r" b="b"/>
              <a:pathLst>
                <a:path w="10734421" h="10811256" extrusionOk="0">
                  <a:moveTo>
                    <a:pt x="0" y="0"/>
                  </a:moveTo>
                  <a:lnTo>
                    <a:pt x="10734421" y="0"/>
                  </a:lnTo>
                  <a:lnTo>
                    <a:pt x="10734421" y="10811256"/>
                  </a:lnTo>
                  <a:lnTo>
                    <a:pt x="0" y="10811256"/>
                  </a:lnTo>
                  <a:close/>
                </a:path>
              </a:pathLst>
            </a:custGeom>
            <a:solidFill>
              <a:srgbClr val="A9876C"/>
            </a:solidFill>
            <a:ln>
              <a:noFill/>
            </a:ln>
          </p:spPr>
        </p:sp>
        <p:sp>
          <p:nvSpPr>
            <p:cNvPr id="157" name="Google Shape;157;p4"/>
            <p:cNvSpPr/>
            <p:nvPr/>
          </p:nvSpPr>
          <p:spPr>
            <a:xfrm>
              <a:off x="0" y="0"/>
              <a:ext cx="11039221" cy="11116056"/>
            </a:xfrm>
            <a:custGeom>
              <a:avLst/>
              <a:gdLst/>
              <a:ahLst/>
              <a:cxnLst/>
              <a:rect l="l" t="t" r="r" b="b"/>
              <a:pathLst>
                <a:path w="11039221" h="11116056" extrusionOk="0">
                  <a:moveTo>
                    <a:pt x="152400" y="0"/>
                  </a:moveTo>
                  <a:lnTo>
                    <a:pt x="10886821" y="0"/>
                  </a:lnTo>
                  <a:cubicBezTo>
                    <a:pt x="10971022" y="0"/>
                    <a:pt x="11039221" y="68199"/>
                    <a:pt x="11039221" y="152400"/>
                  </a:cubicBezTo>
                  <a:lnTo>
                    <a:pt x="11039221" y="10963656"/>
                  </a:lnTo>
                  <a:cubicBezTo>
                    <a:pt x="11039221" y="11047857"/>
                    <a:pt x="10971022" y="11116056"/>
                    <a:pt x="10886821" y="11116056"/>
                  </a:cubicBezTo>
                  <a:lnTo>
                    <a:pt x="152400" y="11116056"/>
                  </a:lnTo>
                  <a:cubicBezTo>
                    <a:pt x="68199" y="11116056"/>
                    <a:pt x="0" y="11047857"/>
                    <a:pt x="0" y="10963656"/>
                  </a:cubicBezTo>
                  <a:lnTo>
                    <a:pt x="0" y="152400"/>
                  </a:lnTo>
                  <a:cubicBezTo>
                    <a:pt x="0" y="68199"/>
                    <a:pt x="68199" y="0"/>
                    <a:pt x="152400" y="0"/>
                  </a:cubicBezTo>
                  <a:moveTo>
                    <a:pt x="152400" y="304800"/>
                  </a:moveTo>
                  <a:lnTo>
                    <a:pt x="152400" y="152400"/>
                  </a:lnTo>
                  <a:lnTo>
                    <a:pt x="304800" y="152400"/>
                  </a:lnTo>
                  <a:lnTo>
                    <a:pt x="304800" y="10963656"/>
                  </a:lnTo>
                  <a:lnTo>
                    <a:pt x="152400" y="10963656"/>
                  </a:lnTo>
                  <a:lnTo>
                    <a:pt x="152400" y="10811256"/>
                  </a:lnTo>
                  <a:lnTo>
                    <a:pt x="10886821" y="10811256"/>
                  </a:lnTo>
                  <a:lnTo>
                    <a:pt x="10886821" y="10963656"/>
                  </a:lnTo>
                  <a:lnTo>
                    <a:pt x="10734421" y="10963656"/>
                  </a:lnTo>
                  <a:lnTo>
                    <a:pt x="10734421" y="152400"/>
                  </a:lnTo>
                  <a:lnTo>
                    <a:pt x="10886821" y="152400"/>
                  </a:lnTo>
                  <a:lnTo>
                    <a:pt x="10886821" y="304800"/>
                  </a:lnTo>
                  <a:lnTo>
                    <a:pt x="152400" y="3048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8" name="Google Shape;158;p4"/>
          <p:cNvCxnSpPr/>
          <p:nvPr/>
        </p:nvCxnSpPr>
        <p:spPr>
          <a:xfrm rot="100623">
            <a:off x="4809239" y="2732172"/>
            <a:ext cx="651129" cy="0"/>
          </a:xfrm>
          <a:prstGeom prst="straightConnector1">
            <a:avLst/>
          </a:prstGeom>
          <a:noFill/>
          <a:ln w="9525" cap="rnd" cmpd="sng">
            <a:solidFill>
              <a:srgbClr val="9E7C59"/>
            </a:solidFill>
            <a:prstDash val="solid"/>
            <a:round/>
            <a:headEnd type="stealth" w="med" len="med"/>
            <a:tailEnd type="stealth" w="med" len="med"/>
          </a:ln>
        </p:spPr>
      </p:cxnSp>
      <p:sp>
        <p:nvSpPr>
          <p:cNvPr id="159" name="Google Shape;159;p4"/>
          <p:cNvSpPr txBox="1"/>
          <p:nvPr/>
        </p:nvSpPr>
        <p:spPr>
          <a:xfrm>
            <a:off x="1897213" y="1577502"/>
            <a:ext cx="6400362" cy="100001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FFFFFF"/>
                </a:solidFill>
                <a:latin typeface="Arimo"/>
                <a:ea typeface="Arimo"/>
                <a:cs typeface="Arimo"/>
                <a:sym typeface="Arimo"/>
              </a:rPr>
              <a:t>A picture is worth a thousand words</a:t>
            </a:r>
            <a:endParaRPr/>
          </a:p>
        </p:txBody>
      </p:sp>
      <p:sp>
        <p:nvSpPr>
          <p:cNvPr id="160" name="Google Shape;160;p4"/>
          <p:cNvSpPr txBox="1"/>
          <p:nvPr/>
        </p:nvSpPr>
        <p:spPr>
          <a:xfrm>
            <a:off x="1897213" y="3168101"/>
            <a:ext cx="6400362" cy="582865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a:solidFill>
                  <a:srgbClr val="FFFFFF"/>
                </a:solidFill>
                <a:latin typeface="Open Sans"/>
                <a:ea typeface="Open Sans"/>
                <a:cs typeface="Open Sans"/>
                <a:sym typeface="Open Sans"/>
              </a:rPr>
              <a:t>A complex idea can be conveyed with just a single still image, namely making it possible to absorb large amounts of data quickly</a:t>
            </a:r>
            <a:endParaRPr/>
          </a:p>
          <a:p>
            <a:pPr marL="0" marR="0" lvl="0" indent="0" algn="l" rtl="0">
              <a:lnSpc>
                <a:spcPct val="120000"/>
              </a:lnSpc>
              <a:spcBef>
                <a:spcPts val="0"/>
              </a:spcBef>
              <a:spcAft>
                <a:spcPts val="0"/>
              </a:spcAft>
              <a:buNone/>
            </a:pPr>
            <a:endParaRPr sz="3200" b="0" i="0" u="none" strike="noStrike" cap="none">
              <a:solidFill>
                <a:srgbClr val="FFFFFF"/>
              </a:solidFill>
              <a:latin typeface="Open Sans"/>
              <a:ea typeface="Open Sans"/>
              <a:cs typeface="Open Sans"/>
              <a:sym typeface="Open Sans"/>
            </a:endParaRPr>
          </a:p>
          <a:p>
            <a:pPr marL="0" marR="0" lvl="0" indent="0" algn="l" rtl="0">
              <a:lnSpc>
                <a:spcPct val="120000"/>
              </a:lnSpc>
              <a:spcBef>
                <a:spcPts val="0"/>
              </a:spcBef>
              <a:spcAft>
                <a:spcPts val="0"/>
              </a:spcAft>
              <a:buNone/>
            </a:pPr>
            <a:r>
              <a:rPr lang="en-US" sz="3200" b="0" i="0" u="none" strike="noStrike" cap="none">
                <a:solidFill>
                  <a:srgbClr val="FFFFFF"/>
                </a:solidFill>
                <a:latin typeface="Open Sans"/>
                <a:ea typeface="Open Sans"/>
                <a:cs typeface="Open Sans"/>
                <a:sym typeface="Open Sans"/>
              </a:rPr>
              <a:t>A complex idea can be conveyed with just a single still image, namely making it possible to absorb large amounts of data quickly.</a:t>
            </a:r>
            <a:endParaRPr/>
          </a:p>
          <a:p>
            <a:pPr marL="0" marR="0" lvl="0" indent="0" algn="l" rtl="0">
              <a:lnSpc>
                <a:spcPct val="120000"/>
              </a:lnSpc>
              <a:spcBef>
                <a:spcPts val="0"/>
              </a:spcBef>
              <a:spcAft>
                <a:spcPts val="0"/>
              </a:spcAft>
              <a:buNone/>
            </a:pPr>
            <a:r>
              <a:rPr lang="en-US" sz="3200" b="0" i="0" u="none" strike="noStrike" cap="none">
                <a:solidFill>
                  <a:srgbClr val="FFFFFF"/>
                </a:solidFill>
                <a:latin typeface="Open Sans"/>
                <a:ea typeface="Open Sans"/>
                <a:cs typeface="Open Sans"/>
                <a:sym typeface="Open Sans"/>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p:nvPr/>
        </p:nvSpPr>
        <p:spPr>
          <a:xfrm>
            <a:off x="5536728" y="1192632"/>
            <a:ext cx="12358024" cy="8238688"/>
          </a:xfrm>
          <a:custGeom>
            <a:avLst/>
            <a:gdLst/>
            <a:ahLst/>
            <a:cxnLst/>
            <a:rect l="l" t="t" r="r" b="b"/>
            <a:pathLst>
              <a:path w="12358024" h="8238688" extrusionOk="0">
                <a:moveTo>
                  <a:pt x="0" y="0"/>
                </a:moveTo>
                <a:lnTo>
                  <a:pt x="12358024" y="0"/>
                </a:lnTo>
                <a:lnTo>
                  <a:pt x="12358024" y="8238688"/>
                </a:lnTo>
                <a:lnTo>
                  <a:pt x="0" y="8238688"/>
                </a:lnTo>
                <a:lnTo>
                  <a:pt x="0" y="0"/>
                </a:lnTo>
                <a:close/>
              </a:path>
            </a:pathLst>
          </a:custGeom>
          <a:blipFill rotWithShape="1">
            <a:blip r:embed="rId3">
              <a:alphaModFix/>
            </a:blip>
            <a:stretch>
              <a:fillRect r="-93"/>
            </a:stretch>
          </a:blipFill>
          <a:ln>
            <a:noFill/>
          </a:ln>
        </p:spPr>
      </p:sp>
      <p:grpSp>
        <p:nvGrpSpPr>
          <p:cNvPr id="170" name="Google Shape;170;p5"/>
          <p:cNvGrpSpPr/>
          <p:nvPr/>
        </p:nvGrpSpPr>
        <p:grpSpPr>
          <a:xfrm>
            <a:off x="1426444" y="3593848"/>
            <a:ext cx="8464800" cy="6305866"/>
            <a:chOff x="0" y="0"/>
            <a:chExt cx="11286400" cy="8407821"/>
          </a:xfrm>
        </p:grpSpPr>
        <p:sp>
          <p:nvSpPr>
            <p:cNvPr id="171" name="Google Shape;171;p5"/>
            <p:cNvSpPr/>
            <p:nvPr/>
          </p:nvSpPr>
          <p:spPr>
            <a:xfrm>
              <a:off x="0" y="0"/>
              <a:ext cx="11286363" cy="8407781"/>
            </a:xfrm>
            <a:custGeom>
              <a:avLst/>
              <a:gdLst/>
              <a:ahLst/>
              <a:cxnLst/>
              <a:rect l="l" t="t" r="r" b="b"/>
              <a:pathLst>
                <a:path w="11286363" h="8407781" extrusionOk="0">
                  <a:moveTo>
                    <a:pt x="0" y="0"/>
                  </a:moveTo>
                  <a:lnTo>
                    <a:pt x="11286363" y="0"/>
                  </a:lnTo>
                  <a:lnTo>
                    <a:pt x="11286363" y="8407781"/>
                  </a:lnTo>
                  <a:lnTo>
                    <a:pt x="0" y="8407781"/>
                  </a:lnTo>
                  <a:close/>
                </a:path>
              </a:pathLst>
            </a:custGeom>
            <a:solidFill>
              <a:srgbClr val="FFFFFF"/>
            </a:solidFill>
            <a:ln>
              <a:noFill/>
            </a:ln>
          </p:spPr>
        </p:sp>
        <p:sp>
          <p:nvSpPr>
            <p:cNvPr id="172" name="Google Shape;172;p5"/>
            <p:cNvSpPr txBox="1"/>
            <p:nvPr/>
          </p:nvSpPr>
          <p:spPr>
            <a:xfrm>
              <a:off x="0" y="0"/>
              <a:ext cx="11286400" cy="8407821"/>
            </a:xfrm>
            <a:prstGeom prst="rect">
              <a:avLst/>
            </a:prstGeom>
            <a:noFill/>
            <a:ln>
              <a:noFill/>
            </a:ln>
          </p:spPr>
          <p:txBody>
            <a:bodyPr spcFirstLastPara="1" wrap="square" lIns="50800" tIns="50800" rIns="50800" bIns="50800" anchor="ctr" anchorCtr="0">
              <a:noAutofit/>
            </a:bodyPr>
            <a:lstStyle/>
            <a:p>
              <a:pPr marL="0" marR="0" lvl="0" indent="0"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Do you know what helps you make your point clear? Lists like this one:</a:t>
              </a:r>
              <a:endParaRPr/>
            </a:p>
            <a:p>
              <a:pPr marL="955045" marR="0" lvl="1" indent="-477522" algn="l" rtl="0">
                <a:lnSpc>
                  <a:spcPct val="120007"/>
                </a:lnSpc>
                <a:spcBef>
                  <a:spcPts val="0"/>
                </a:spcBef>
                <a:spcAft>
                  <a:spcPts val="0"/>
                </a:spcAft>
                <a:buClr>
                  <a:srgbClr val="4D3B2D"/>
                </a:buClr>
                <a:buSzPts val="2799"/>
                <a:buFont typeface="Arial"/>
                <a:buChar char="•"/>
              </a:pPr>
              <a:r>
                <a:rPr lang="en-US" sz="2799" b="0" i="0" u="none" strike="noStrike" cap="none">
                  <a:solidFill>
                    <a:srgbClr val="4D3B2D"/>
                  </a:solidFill>
                  <a:latin typeface="Open Sans"/>
                  <a:ea typeface="Open Sans"/>
                  <a:cs typeface="Open Sans"/>
                  <a:sym typeface="Open Sans"/>
                </a:rPr>
                <a:t>They’re simple </a:t>
              </a:r>
              <a:endParaRPr/>
            </a:p>
            <a:p>
              <a:pPr marL="955045" marR="0" lvl="1" indent="-477522" algn="l" rtl="0">
                <a:lnSpc>
                  <a:spcPct val="120007"/>
                </a:lnSpc>
                <a:spcBef>
                  <a:spcPts val="0"/>
                </a:spcBef>
                <a:spcAft>
                  <a:spcPts val="0"/>
                </a:spcAft>
                <a:buClr>
                  <a:srgbClr val="4D3B2D"/>
                </a:buClr>
                <a:buSzPts val="2799"/>
                <a:buFont typeface="Arial"/>
                <a:buChar char="•"/>
              </a:pPr>
              <a:r>
                <a:rPr lang="en-US" sz="2799" b="0" i="0" u="none" strike="noStrike" cap="none">
                  <a:solidFill>
                    <a:srgbClr val="4D3B2D"/>
                  </a:solidFill>
                  <a:latin typeface="Open Sans"/>
                  <a:ea typeface="Open Sans"/>
                  <a:cs typeface="Open Sans"/>
                  <a:sym typeface="Open Sans"/>
                </a:rPr>
                <a:t>You can organize your ideas clearly</a:t>
              </a:r>
              <a:endParaRPr/>
            </a:p>
            <a:p>
              <a:pPr marL="955045" marR="0" lvl="1" indent="-477522" algn="l" rtl="0">
                <a:lnSpc>
                  <a:spcPct val="120007"/>
                </a:lnSpc>
                <a:spcBef>
                  <a:spcPts val="0"/>
                </a:spcBef>
                <a:spcAft>
                  <a:spcPts val="0"/>
                </a:spcAft>
                <a:buClr>
                  <a:srgbClr val="4D3B2D"/>
                </a:buClr>
                <a:buSzPts val="2799"/>
                <a:buFont typeface="Arial"/>
                <a:buChar char="•"/>
              </a:pPr>
              <a:r>
                <a:rPr lang="en-US" sz="2799" b="0" i="0" u="none" strike="noStrike" cap="none">
                  <a:solidFill>
                    <a:srgbClr val="4D3B2D"/>
                  </a:solidFill>
                  <a:latin typeface="Open Sans"/>
                  <a:ea typeface="Open Sans"/>
                  <a:cs typeface="Open Sans"/>
                  <a:sym typeface="Open Sans"/>
                </a:rPr>
                <a:t>You’ll never forget to buy milk!</a:t>
              </a:r>
              <a:endParaRPr/>
            </a:p>
            <a:p>
              <a:pPr marL="955045" marR="0" lvl="1" indent="-477522" algn="l"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And the most important thing: the audience won’t miss the point of your presentation</a:t>
              </a:r>
              <a:endParaRPr/>
            </a:p>
          </p:txBody>
        </p:sp>
      </p:grpSp>
      <p:sp>
        <p:nvSpPr>
          <p:cNvPr id="173" name="Google Shape;173;p5"/>
          <p:cNvSpPr txBox="1"/>
          <p:nvPr/>
        </p:nvSpPr>
        <p:spPr>
          <a:xfrm>
            <a:off x="1517865" y="2222248"/>
            <a:ext cx="8281958" cy="2705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8800" b="0" i="0" u="none" strike="noStrike" cap="none">
                <a:solidFill>
                  <a:srgbClr val="4D3B2D"/>
                </a:solidFill>
                <a:latin typeface="Arimo"/>
                <a:ea typeface="Arimo"/>
                <a:cs typeface="Arimo"/>
                <a:sym typeface="Arimo"/>
              </a:rPr>
              <a:t>Bullying prevention</a:t>
            </a:r>
            <a:endParaRPr/>
          </a:p>
        </p:txBody>
      </p:sp>
      <p:sp>
        <p:nvSpPr>
          <p:cNvPr id="174" name="Google Shape;174;p5"/>
          <p:cNvSpPr/>
          <p:nvPr/>
        </p:nvSpPr>
        <p:spPr>
          <a:xfrm>
            <a:off x="6139062" y="709300"/>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175" name="Google Shape;175;p5"/>
          <p:cNvCxnSpPr/>
          <p:nvPr/>
        </p:nvCxnSpPr>
        <p:spPr>
          <a:xfrm rot="10794631">
            <a:off x="6094193" y="988740"/>
            <a:ext cx="12203343" cy="0"/>
          </a:xfrm>
          <a:prstGeom prst="straightConnector1">
            <a:avLst/>
          </a:prstGeom>
          <a:noFill/>
          <a:ln w="9525" cap="rnd" cmpd="sng">
            <a:solidFill>
              <a:srgbClr val="FCBC8B"/>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p:nvPr/>
        </p:nvSpPr>
        <p:spPr>
          <a:xfrm>
            <a:off x="0" y="8959436"/>
            <a:ext cx="18288000" cy="1327594"/>
          </a:xfrm>
          <a:custGeom>
            <a:avLst/>
            <a:gdLst/>
            <a:ahLst/>
            <a:cxnLst/>
            <a:rect l="l" t="t" r="r" b="b"/>
            <a:pathLst>
              <a:path w="24384000" h="1770126" extrusionOk="0">
                <a:moveTo>
                  <a:pt x="0" y="0"/>
                </a:moveTo>
                <a:lnTo>
                  <a:pt x="24384000" y="0"/>
                </a:lnTo>
                <a:lnTo>
                  <a:pt x="24384000" y="1770126"/>
                </a:lnTo>
                <a:lnTo>
                  <a:pt x="0" y="1770126"/>
                </a:lnTo>
                <a:close/>
              </a:path>
            </a:pathLst>
          </a:custGeom>
          <a:solidFill>
            <a:srgbClr val="FFC191"/>
          </a:solidFill>
          <a:ln>
            <a:noFill/>
          </a:ln>
        </p:spPr>
      </p:sp>
      <p:sp>
        <p:nvSpPr>
          <p:cNvPr id="185" name="Google Shape;185;p6"/>
          <p:cNvSpPr txBox="1"/>
          <p:nvPr/>
        </p:nvSpPr>
        <p:spPr>
          <a:xfrm>
            <a:off x="3465703" y="1380382"/>
            <a:ext cx="1550473" cy="1504923"/>
          </a:xfrm>
          <a:prstGeom prst="rect">
            <a:avLst/>
          </a:prstGeom>
          <a:noFill/>
          <a:ln>
            <a:noFill/>
          </a:ln>
        </p:spPr>
        <p:txBody>
          <a:bodyPr spcFirstLastPara="1" wrap="square" lIns="0" tIns="0" rIns="0" bIns="0" anchor="t" anchorCtr="0">
            <a:spAutoFit/>
          </a:bodyPr>
          <a:lstStyle/>
          <a:p>
            <a:pPr marL="0" marR="0" lvl="0" indent="0" algn="ctr" rtl="0">
              <a:lnSpc>
                <a:spcPct val="119989"/>
              </a:lnSpc>
              <a:spcBef>
                <a:spcPts val="0"/>
              </a:spcBef>
              <a:spcAft>
                <a:spcPts val="0"/>
              </a:spcAft>
              <a:buNone/>
            </a:pPr>
            <a:r>
              <a:rPr lang="en-US" sz="9600" b="0" i="0" u="none" strike="noStrike" cap="none">
                <a:solidFill>
                  <a:srgbClr val="4D3B2D"/>
                </a:solidFill>
                <a:latin typeface="Arimo"/>
                <a:ea typeface="Arimo"/>
                <a:cs typeface="Arimo"/>
                <a:sym typeface="Arimo"/>
              </a:rPr>
              <a:t>01</a:t>
            </a:r>
            <a:endParaRPr/>
          </a:p>
        </p:txBody>
      </p:sp>
      <p:sp>
        <p:nvSpPr>
          <p:cNvPr id="186" name="Google Shape;186;p6"/>
          <p:cNvSpPr/>
          <p:nvPr/>
        </p:nvSpPr>
        <p:spPr>
          <a:xfrm>
            <a:off x="9445860" y="2450482"/>
            <a:ext cx="7382992" cy="5137208"/>
          </a:xfrm>
          <a:custGeom>
            <a:avLst/>
            <a:gdLst/>
            <a:ahLst/>
            <a:cxnLst/>
            <a:rect l="l" t="t" r="r" b="b"/>
            <a:pathLst>
              <a:path w="7382992" h="5137208" extrusionOk="0">
                <a:moveTo>
                  <a:pt x="0" y="0"/>
                </a:moveTo>
                <a:lnTo>
                  <a:pt x="7382992" y="0"/>
                </a:lnTo>
                <a:lnTo>
                  <a:pt x="7382992" y="5137208"/>
                </a:lnTo>
                <a:lnTo>
                  <a:pt x="0" y="5137208"/>
                </a:lnTo>
                <a:lnTo>
                  <a:pt x="0" y="0"/>
                </a:lnTo>
                <a:close/>
              </a:path>
            </a:pathLst>
          </a:custGeom>
          <a:blipFill rotWithShape="1">
            <a:blip r:embed="rId3">
              <a:alphaModFix/>
            </a:blip>
            <a:stretch>
              <a:fillRect b="-265"/>
            </a:stretch>
          </a:blipFill>
          <a:ln>
            <a:noFill/>
          </a:ln>
        </p:spPr>
      </p:sp>
      <p:sp>
        <p:nvSpPr>
          <p:cNvPr id="187" name="Google Shape;187;p6"/>
          <p:cNvSpPr txBox="1"/>
          <p:nvPr/>
        </p:nvSpPr>
        <p:spPr>
          <a:xfrm>
            <a:off x="1827007" y="3045963"/>
            <a:ext cx="5326589" cy="1504923"/>
          </a:xfrm>
          <a:prstGeom prst="rect">
            <a:avLst/>
          </a:prstGeom>
          <a:noFill/>
          <a:ln>
            <a:noFill/>
          </a:ln>
        </p:spPr>
        <p:txBody>
          <a:bodyPr spcFirstLastPara="1" wrap="square" lIns="0" tIns="0" rIns="0" bIns="0" anchor="t" anchorCtr="0">
            <a:spAutoFit/>
          </a:bodyPr>
          <a:lstStyle/>
          <a:p>
            <a:pPr marL="0" marR="0" lvl="0" indent="0" algn="l" rtl="0">
              <a:lnSpc>
                <a:spcPct val="119989"/>
              </a:lnSpc>
              <a:spcBef>
                <a:spcPts val="0"/>
              </a:spcBef>
              <a:spcAft>
                <a:spcPts val="0"/>
              </a:spcAft>
              <a:buNone/>
            </a:pPr>
            <a:r>
              <a:rPr lang="en-US" sz="9600" b="0" i="0" u="none" strike="noStrike" cap="none">
                <a:solidFill>
                  <a:srgbClr val="4D3B2D"/>
                </a:solidFill>
                <a:latin typeface="Arimo"/>
                <a:ea typeface="Arimo"/>
                <a:cs typeface="Arimo"/>
                <a:sym typeface="Arimo"/>
              </a:rPr>
              <a:t>Lessons</a:t>
            </a:r>
            <a:endParaRPr/>
          </a:p>
        </p:txBody>
      </p:sp>
      <p:sp>
        <p:nvSpPr>
          <p:cNvPr id="188" name="Google Shape;188;p6"/>
          <p:cNvSpPr txBox="1"/>
          <p:nvPr/>
        </p:nvSpPr>
        <p:spPr>
          <a:xfrm>
            <a:off x="8846087" y="7975907"/>
            <a:ext cx="8582558" cy="30795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0" i="0" u="none" strike="noStrike" cap="none">
                <a:solidFill>
                  <a:srgbClr val="4C311C"/>
                </a:solidFill>
                <a:latin typeface="Open Sans"/>
                <a:ea typeface="Open Sans"/>
                <a:cs typeface="Open Sans"/>
                <a:sym typeface="Open Sans"/>
              </a:rPr>
              <a:t>You can enter a subtitle here if you need it</a:t>
            </a:r>
            <a:endParaRPr/>
          </a:p>
        </p:txBody>
      </p:sp>
      <p:sp>
        <p:nvSpPr>
          <p:cNvPr id="189" name="Google Shape;189;p6"/>
          <p:cNvSpPr txBox="1"/>
          <p:nvPr/>
        </p:nvSpPr>
        <p:spPr>
          <a:xfrm>
            <a:off x="1827007" y="5360065"/>
            <a:ext cx="3988632" cy="743116"/>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000000"/>
                </a:solidFill>
                <a:latin typeface="Arial"/>
                <a:ea typeface="Arial"/>
                <a:cs typeface="Arial"/>
                <a:sym typeface="Arial"/>
              </a:rPr>
              <a:t>Despite being red, Mars is actually a very cold place</a:t>
            </a:r>
            <a:endParaRPr/>
          </a:p>
        </p:txBody>
      </p:sp>
      <p:sp>
        <p:nvSpPr>
          <p:cNvPr id="190" name="Google Shape;190;p6"/>
          <p:cNvSpPr txBox="1"/>
          <p:nvPr/>
        </p:nvSpPr>
        <p:spPr>
          <a:xfrm>
            <a:off x="1827007" y="6967343"/>
            <a:ext cx="3988632" cy="743116"/>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799" b="0" i="0" u="none" strike="noStrike" cap="none">
                <a:solidFill>
                  <a:srgbClr val="000000"/>
                </a:solidFill>
                <a:latin typeface="Arial"/>
                <a:ea typeface="Arial"/>
                <a:cs typeface="Arial"/>
                <a:sym typeface="Arial"/>
              </a:rPr>
              <a:t>Despite being red, Mars is actually a very cold place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p:nvPr/>
        </p:nvSpPr>
        <p:spPr>
          <a:xfrm>
            <a:off x="9419215" y="6336279"/>
            <a:ext cx="6823948" cy="2428604"/>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1E140B"/>
                </a:solidFill>
                <a:latin typeface="Open Sans"/>
                <a:ea typeface="Open Sans"/>
                <a:cs typeface="Open Sans"/>
                <a:sym typeface="Open Sans"/>
              </a:rPr>
              <a:t>You can give a brief description of the topic you want to talk about here. For example, if you want to talk about Mercury, you can say that it’s the smallest</a:t>
            </a:r>
            <a:endParaRPr/>
          </a:p>
        </p:txBody>
      </p:sp>
      <p:sp>
        <p:nvSpPr>
          <p:cNvPr id="200" name="Google Shape;200;p7"/>
          <p:cNvSpPr txBox="1"/>
          <p:nvPr/>
        </p:nvSpPr>
        <p:spPr>
          <a:xfrm>
            <a:off x="9419215" y="3813348"/>
            <a:ext cx="6823948" cy="22193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a:solidFill>
                  <a:srgbClr val="FFC191"/>
                </a:solidFill>
                <a:latin typeface="Arimo"/>
                <a:ea typeface="Arimo"/>
                <a:cs typeface="Arimo"/>
                <a:sym typeface="Arimo"/>
              </a:rPr>
              <a:t>Can affect everyone</a:t>
            </a:r>
            <a:endParaRPr/>
          </a:p>
        </p:txBody>
      </p:sp>
      <p:sp>
        <p:nvSpPr>
          <p:cNvPr id="201" name="Google Shape;201;p7"/>
          <p:cNvSpPr/>
          <p:nvPr/>
        </p:nvSpPr>
        <p:spPr>
          <a:xfrm>
            <a:off x="0" y="0"/>
            <a:ext cx="4496467" cy="10287000"/>
          </a:xfrm>
          <a:custGeom>
            <a:avLst/>
            <a:gdLst/>
            <a:ahLst/>
            <a:cxnLst/>
            <a:rect l="l" t="t" r="r" b="b"/>
            <a:pathLst>
              <a:path w="5995289" h="13716000" extrusionOk="0">
                <a:moveTo>
                  <a:pt x="0" y="0"/>
                </a:moveTo>
                <a:lnTo>
                  <a:pt x="5995289" y="0"/>
                </a:lnTo>
                <a:lnTo>
                  <a:pt x="5995289" y="13716000"/>
                </a:lnTo>
                <a:lnTo>
                  <a:pt x="0" y="13716000"/>
                </a:lnTo>
                <a:close/>
              </a:path>
            </a:pathLst>
          </a:custGeom>
          <a:solidFill>
            <a:srgbClr val="FFC191"/>
          </a:solidFill>
          <a:ln>
            <a:noFill/>
          </a:ln>
        </p:spPr>
      </p:sp>
      <p:sp>
        <p:nvSpPr>
          <p:cNvPr id="202" name="Google Shape;202;p7"/>
          <p:cNvSpPr/>
          <p:nvPr/>
        </p:nvSpPr>
        <p:spPr>
          <a:xfrm>
            <a:off x="6139062" y="709300"/>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203" name="Google Shape;203;p7"/>
          <p:cNvCxnSpPr/>
          <p:nvPr/>
        </p:nvCxnSpPr>
        <p:spPr>
          <a:xfrm rot="10794631">
            <a:off x="6094193" y="988740"/>
            <a:ext cx="12203343" cy="0"/>
          </a:xfrm>
          <a:prstGeom prst="straightConnector1">
            <a:avLst/>
          </a:prstGeom>
          <a:noFill/>
          <a:ln w="9525" cap="rnd" cmpd="sng">
            <a:solidFill>
              <a:srgbClr val="FCBC8B"/>
            </a:solidFill>
            <a:prstDash val="solid"/>
            <a:round/>
            <a:headEnd type="none" w="sm" len="sm"/>
            <a:tailEnd type="none" w="sm" len="sm"/>
          </a:ln>
        </p:spPr>
      </p:cxnSp>
      <p:sp>
        <p:nvSpPr>
          <p:cNvPr id="204" name="Google Shape;204;p7"/>
          <p:cNvSpPr/>
          <p:nvPr/>
        </p:nvSpPr>
        <p:spPr>
          <a:xfrm>
            <a:off x="1667444" y="1525858"/>
            <a:ext cx="6412358" cy="7772400"/>
          </a:xfrm>
          <a:custGeom>
            <a:avLst/>
            <a:gdLst/>
            <a:ahLst/>
            <a:cxnLst/>
            <a:rect l="l" t="t" r="r" b="b"/>
            <a:pathLst>
              <a:path w="6412358" h="7772400" extrusionOk="0">
                <a:moveTo>
                  <a:pt x="0" y="0"/>
                </a:moveTo>
                <a:lnTo>
                  <a:pt x="6412358" y="0"/>
                </a:lnTo>
                <a:lnTo>
                  <a:pt x="6412358" y="7772400"/>
                </a:lnTo>
                <a:lnTo>
                  <a:pt x="0" y="7772400"/>
                </a:lnTo>
                <a:lnTo>
                  <a:pt x="0" y="0"/>
                </a:lnTo>
                <a:close/>
              </a:path>
            </a:pathLst>
          </a:custGeom>
          <a:blipFill rotWithShape="1">
            <a:blip r:embed="rId3">
              <a:alphaModFix/>
            </a:blip>
            <a:stretch>
              <a:fillRect r="-114"/>
            </a:stretch>
          </a:blipFill>
          <a:ln>
            <a:noFill/>
          </a:ln>
        </p:spPr>
      </p:sp>
      <p:sp>
        <p:nvSpPr>
          <p:cNvPr id="205" name="Google Shape;205;p7"/>
          <p:cNvSpPr/>
          <p:nvPr/>
        </p:nvSpPr>
        <p:spPr>
          <a:xfrm>
            <a:off x="11591920" y="1762120"/>
            <a:ext cx="2479668" cy="1914534"/>
          </a:xfrm>
          <a:custGeom>
            <a:avLst/>
            <a:gdLst/>
            <a:ahLst/>
            <a:cxnLst/>
            <a:rect l="l" t="t" r="r" b="b"/>
            <a:pathLst>
              <a:path w="2479668" h="1914534" extrusionOk="0">
                <a:moveTo>
                  <a:pt x="0" y="0"/>
                </a:moveTo>
                <a:lnTo>
                  <a:pt x="2479668" y="0"/>
                </a:lnTo>
                <a:lnTo>
                  <a:pt x="2479668" y="1914534"/>
                </a:lnTo>
                <a:lnTo>
                  <a:pt x="0" y="1914534"/>
                </a:lnTo>
                <a:lnTo>
                  <a:pt x="0" y="0"/>
                </a:lnTo>
                <a:close/>
              </a:path>
            </a:pathLst>
          </a:custGeom>
          <a:blipFill rotWithShape="1">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p:nvPr/>
        </p:nvSpPr>
        <p:spPr>
          <a:xfrm>
            <a:off x="675247" y="487864"/>
            <a:ext cx="4604462" cy="121914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Learn how to identify bullying</a:t>
            </a:r>
            <a:endParaRPr/>
          </a:p>
        </p:txBody>
      </p:sp>
      <p:sp>
        <p:nvSpPr>
          <p:cNvPr id="215" name="Google Shape;215;p8"/>
          <p:cNvSpPr txBox="1"/>
          <p:nvPr/>
        </p:nvSpPr>
        <p:spPr>
          <a:xfrm>
            <a:off x="2333804" y="5434120"/>
            <a:ext cx="5764943" cy="61909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Stop bullying on the spot</a:t>
            </a:r>
            <a:endParaRPr/>
          </a:p>
        </p:txBody>
      </p:sp>
      <p:sp>
        <p:nvSpPr>
          <p:cNvPr id="216" name="Google Shape;216;p8"/>
          <p:cNvSpPr txBox="1"/>
          <p:nvPr/>
        </p:nvSpPr>
        <p:spPr>
          <a:xfrm>
            <a:off x="2435503" y="6279019"/>
            <a:ext cx="5561564" cy="1676075"/>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Venus has a beautiful name and is the second planet from the Sun. It’s terribly hot, even hotter than Mercury</a:t>
            </a:r>
            <a:endParaRPr/>
          </a:p>
        </p:txBody>
      </p:sp>
      <p:sp>
        <p:nvSpPr>
          <p:cNvPr id="217" name="Google Shape;217;p8"/>
          <p:cNvSpPr txBox="1"/>
          <p:nvPr/>
        </p:nvSpPr>
        <p:spPr>
          <a:xfrm>
            <a:off x="10290949" y="6279019"/>
            <a:ext cx="5561564" cy="1676075"/>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0" i="0" u="none" strike="noStrike" cap="none">
                <a:solidFill>
                  <a:srgbClr val="4D3B2D"/>
                </a:solidFill>
                <a:latin typeface="Open Sans"/>
                <a:ea typeface="Open Sans"/>
                <a:cs typeface="Open Sans"/>
                <a:sym typeface="Open Sans"/>
              </a:rPr>
              <a:t>Mercury is the closest planet to the Sun and the smallest one in the Solar System. It was named after the Roman messenger god</a:t>
            </a:r>
            <a:endParaRPr/>
          </a:p>
        </p:txBody>
      </p:sp>
      <p:sp>
        <p:nvSpPr>
          <p:cNvPr id="218" name="Google Shape;218;p8"/>
          <p:cNvSpPr txBox="1"/>
          <p:nvPr/>
        </p:nvSpPr>
        <p:spPr>
          <a:xfrm>
            <a:off x="10290637" y="5434120"/>
            <a:ext cx="5562150" cy="61909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000" b="0" i="0" u="none" strike="noStrike" cap="none">
                <a:solidFill>
                  <a:srgbClr val="4D3B2D"/>
                </a:solidFill>
                <a:latin typeface="Arimo"/>
                <a:ea typeface="Arimo"/>
                <a:cs typeface="Arimo"/>
                <a:sym typeface="Arimo"/>
              </a:rPr>
              <a:t>Become an upstander</a:t>
            </a:r>
            <a:endParaRPr/>
          </a:p>
        </p:txBody>
      </p:sp>
      <p:sp>
        <p:nvSpPr>
          <p:cNvPr id="219" name="Google Shape;219;p8"/>
          <p:cNvSpPr/>
          <p:nvPr/>
        </p:nvSpPr>
        <p:spPr>
          <a:xfrm>
            <a:off x="4599632" y="3138110"/>
            <a:ext cx="1233286" cy="1233286"/>
          </a:xfrm>
          <a:custGeom>
            <a:avLst/>
            <a:gdLst/>
            <a:ahLst/>
            <a:cxnLst/>
            <a:rect l="l" t="t" r="r" b="b"/>
            <a:pathLst>
              <a:path w="1233286" h="1233286" extrusionOk="0">
                <a:moveTo>
                  <a:pt x="0" y="0"/>
                </a:moveTo>
                <a:lnTo>
                  <a:pt x="1233286" y="0"/>
                </a:lnTo>
                <a:lnTo>
                  <a:pt x="1233286" y="1233286"/>
                </a:lnTo>
                <a:lnTo>
                  <a:pt x="0" y="1233286"/>
                </a:lnTo>
                <a:lnTo>
                  <a:pt x="0" y="0"/>
                </a:lnTo>
                <a:close/>
              </a:path>
            </a:pathLst>
          </a:custGeom>
          <a:blipFill rotWithShape="1">
            <a:blip r:embed="rId3">
              <a:alphaModFix/>
            </a:blip>
            <a:stretch>
              <a:fillRect/>
            </a:stretch>
          </a:blipFill>
          <a:ln>
            <a:noFill/>
          </a:ln>
        </p:spPr>
      </p:sp>
      <p:sp>
        <p:nvSpPr>
          <p:cNvPr id="220" name="Google Shape;220;p8"/>
          <p:cNvSpPr/>
          <p:nvPr/>
        </p:nvSpPr>
        <p:spPr>
          <a:xfrm>
            <a:off x="12596006" y="3200014"/>
            <a:ext cx="951432" cy="1188664"/>
          </a:xfrm>
          <a:custGeom>
            <a:avLst/>
            <a:gdLst/>
            <a:ahLst/>
            <a:cxnLst/>
            <a:rect l="l" t="t" r="r" b="b"/>
            <a:pathLst>
              <a:path w="951432" h="1188664" extrusionOk="0">
                <a:moveTo>
                  <a:pt x="0" y="0"/>
                </a:moveTo>
                <a:lnTo>
                  <a:pt x="951432" y="0"/>
                </a:lnTo>
                <a:lnTo>
                  <a:pt x="951432" y="1188664"/>
                </a:lnTo>
                <a:lnTo>
                  <a:pt x="0" y="1188664"/>
                </a:lnTo>
                <a:lnTo>
                  <a:pt x="0" y="0"/>
                </a:lnTo>
                <a:close/>
              </a:path>
            </a:pathLst>
          </a:custGeom>
          <a:blipFill rotWithShape="1">
            <a:blip r:embed="rId4">
              <a:alphaModFix/>
            </a:blip>
            <a:stretch>
              <a:fillRect/>
            </a:stretch>
          </a:blipFill>
          <a:ln>
            <a:noFill/>
          </a:ln>
        </p:spPr>
      </p:sp>
      <p:sp>
        <p:nvSpPr>
          <p:cNvPr id="221" name="Google Shape;221;p8"/>
          <p:cNvSpPr/>
          <p:nvPr/>
        </p:nvSpPr>
        <p:spPr>
          <a:xfrm>
            <a:off x="0" y="9208008"/>
            <a:ext cx="18288000" cy="1078992"/>
          </a:xfrm>
          <a:custGeom>
            <a:avLst/>
            <a:gdLst/>
            <a:ahLst/>
            <a:cxnLst/>
            <a:rect l="l" t="t" r="r" b="b"/>
            <a:pathLst>
              <a:path w="24384000" h="1438656" extrusionOk="0">
                <a:moveTo>
                  <a:pt x="0" y="0"/>
                </a:moveTo>
                <a:lnTo>
                  <a:pt x="24384000" y="0"/>
                </a:lnTo>
                <a:lnTo>
                  <a:pt x="24384000" y="1438656"/>
                </a:lnTo>
                <a:lnTo>
                  <a:pt x="0" y="1438656"/>
                </a:lnTo>
                <a:close/>
              </a:path>
            </a:pathLst>
          </a:custGeom>
          <a:solidFill>
            <a:srgbClr val="FFC191"/>
          </a:solidFill>
          <a:ln>
            <a:noFill/>
          </a:ln>
        </p:spPr>
      </p:sp>
      <p:sp>
        <p:nvSpPr>
          <p:cNvPr id="222" name="Google Shape;222;p8"/>
          <p:cNvSpPr/>
          <p:nvPr/>
        </p:nvSpPr>
        <p:spPr>
          <a:xfrm>
            <a:off x="6139062" y="709300"/>
            <a:ext cx="12148947" cy="195262"/>
          </a:xfrm>
          <a:custGeom>
            <a:avLst/>
            <a:gdLst/>
            <a:ahLst/>
            <a:cxnLst/>
            <a:rect l="l" t="t" r="r" b="b"/>
            <a:pathLst>
              <a:path w="16198596" h="260350" extrusionOk="0">
                <a:moveTo>
                  <a:pt x="0" y="0"/>
                </a:moveTo>
                <a:lnTo>
                  <a:pt x="16198596" y="0"/>
                </a:lnTo>
                <a:lnTo>
                  <a:pt x="16198596" y="260350"/>
                </a:lnTo>
                <a:lnTo>
                  <a:pt x="0" y="260350"/>
                </a:lnTo>
                <a:close/>
              </a:path>
            </a:pathLst>
          </a:custGeom>
          <a:solidFill>
            <a:srgbClr val="FFC000"/>
          </a:solidFill>
          <a:ln>
            <a:noFill/>
          </a:ln>
        </p:spPr>
      </p:sp>
      <p:cxnSp>
        <p:nvCxnSpPr>
          <p:cNvPr id="223" name="Google Shape;223;p8"/>
          <p:cNvCxnSpPr/>
          <p:nvPr/>
        </p:nvCxnSpPr>
        <p:spPr>
          <a:xfrm rot="10794631">
            <a:off x="6094193" y="988740"/>
            <a:ext cx="12203343" cy="0"/>
          </a:xfrm>
          <a:prstGeom prst="straightConnector1">
            <a:avLst/>
          </a:prstGeom>
          <a:noFill/>
          <a:ln w="9525" cap="rnd" cmpd="sng">
            <a:solidFill>
              <a:srgbClr val="FCBC8B"/>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sp>
      <p:sp>
        <p:nvSpPr>
          <p:cNvPr id="233" name="Google Shape;233;p9"/>
          <p:cNvSpPr txBox="1"/>
          <p:nvPr/>
        </p:nvSpPr>
        <p:spPr>
          <a:xfrm>
            <a:off x="1517865" y="5721781"/>
            <a:ext cx="4078956" cy="368595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0" i="0" u="none" strike="noStrike" cap="none">
                <a:solidFill>
                  <a:srgbClr val="4D3B2D"/>
                </a:solidFill>
                <a:latin typeface="Arimo"/>
                <a:ea typeface="Arimo"/>
                <a:cs typeface="Arimo"/>
                <a:sym typeface="Arimo"/>
              </a:rPr>
              <a:t>A picture is worth a thousand words</a:t>
            </a:r>
            <a:endParaRPr/>
          </a:p>
        </p:txBody>
      </p:sp>
    </p:spTree>
  </p:cSld>
  <p:clrMapOvr>
    <a:masterClrMapping/>
  </p:clrMapOvr>
</p:sld>
</file>

<file path=ppt/theme/theme1.xml><?xml version="1.0" encoding="utf-8"?>
<a:theme xmlns:a="http://schemas.openxmlformats.org/drawingml/2006/main" name="Office Theme">
  <a:themeElements>
    <a:clrScheme name="Personalizado 58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Personalizado</PresentationFormat>
  <Paragraphs>235</Paragraphs>
  <Slides>30</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Open Sans</vt:lpstr>
      <vt:lpstr>Arimo</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eduardo</cp:lastModifiedBy>
  <cp:revision>1</cp:revision>
  <dcterms:created xsi:type="dcterms:W3CDTF">2006-08-16T00:00:00Z</dcterms:created>
  <dcterms:modified xsi:type="dcterms:W3CDTF">2023-12-04T07:14:48Z</dcterms:modified>
</cp:coreProperties>
</file>